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sldIdLst>
    <p:sldId id="285" r:id="rId2"/>
    <p:sldId id="256" r:id="rId3"/>
    <p:sldId id="260" r:id="rId4"/>
    <p:sldId id="257" r:id="rId5"/>
    <p:sldId id="259" r:id="rId6"/>
    <p:sldId id="258" r:id="rId7"/>
    <p:sldId id="261" r:id="rId8"/>
    <p:sldId id="262" r:id="rId9"/>
    <p:sldId id="263" r:id="rId10"/>
    <p:sldId id="264" r:id="rId11"/>
    <p:sldId id="279" r:id="rId12"/>
    <p:sldId id="281" r:id="rId13"/>
    <p:sldId id="265" r:id="rId14"/>
    <p:sldId id="266" r:id="rId15"/>
    <p:sldId id="267" r:id="rId16"/>
    <p:sldId id="269" r:id="rId17"/>
    <p:sldId id="268" r:id="rId18"/>
    <p:sldId id="270" r:id="rId19"/>
    <p:sldId id="271" r:id="rId20"/>
    <p:sldId id="272" r:id="rId21"/>
    <p:sldId id="273" r:id="rId22"/>
    <p:sldId id="274" r:id="rId23"/>
    <p:sldId id="275" r:id="rId24"/>
    <p:sldId id="276" r:id="rId25"/>
    <p:sldId id="278" r:id="rId26"/>
    <p:sldId id="280" r:id="rId27"/>
    <p:sldId id="282" r:id="rId28"/>
    <p:sldId id="277" r:id="rId29"/>
    <p:sldId id="283" r:id="rId30"/>
    <p:sldId id="284" r:id="rId31"/>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103" d="100"/>
          <a:sy n="103" d="100"/>
        </p:scale>
        <p:origin x="480"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85FFF7C-5D6E-4004-9D56-E10906F2A17E}" type="datetimeFigureOut">
              <a:rPr lang="en-ID" smtClean="0"/>
              <a:t>30/01/2023</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06C96167-990B-464B-9C35-A807E9FE5A58}" type="slidenum">
              <a:rPr lang="en-ID" smtClean="0"/>
              <a:t>‹#›</a:t>
            </a:fld>
            <a:endParaRPr lang="en-ID"/>
          </a:p>
        </p:txBody>
      </p:sp>
    </p:spTree>
    <p:extLst>
      <p:ext uri="{BB962C8B-B14F-4D97-AF65-F5344CB8AC3E}">
        <p14:creationId xmlns:p14="http://schemas.microsoft.com/office/powerpoint/2010/main" val="41809985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85FFF7C-5D6E-4004-9D56-E10906F2A17E}" type="datetimeFigureOut">
              <a:rPr lang="en-ID" smtClean="0"/>
              <a:t>30/01/2023</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06C96167-990B-464B-9C35-A807E9FE5A58}" type="slidenum">
              <a:rPr lang="en-ID" smtClean="0"/>
              <a:t>‹#›</a:t>
            </a:fld>
            <a:endParaRPr lang="en-ID"/>
          </a:p>
        </p:txBody>
      </p:sp>
    </p:spTree>
    <p:extLst>
      <p:ext uri="{BB962C8B-B14F-4D97-AF65-F5344CB8AC3E}">
        <p14:creationId xmlns:p14="http://schemas.microsoft.com/office/powerpoint/2010/main" val="15760710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85FFF7C-5D6E-4004-9D56-E10906F2A17E}" type="datetimeFigureOut">
              <a:rPr lang="en-ID" smtClean="0"/>
              <a:t>30/01/2023</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06C96167-990B-464B-9C35-A807E9FE5A58}" type="slidenum">
              <a:rPr lang="en-ID" smtClean="0"/>
              <a:t>‹#›</a:t>
            </a:fld>
            <a:endParaRPr lang="en-ID"/>
          </a:p>
        </p:txBody>
      </p:sp>
    </p:spTree>
    <p:extLst>
      <p:ext uri="{BB962C8B-B14F-4D97-AF65-F5344CB8AC3E}">
        <p14:creationId xmlns:p14="http://schemas.microsoft.com/office/powerpoint/2010/main" val="17239127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4_Custom Layout">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E11048D5-DD74-B5BF-FB58-B422049FAAC2}"/>
              </a:ext>
            </a:extLst>
          </p:cNvPr>
          <p:cNvSpPr>
            <a:spLocks noGrp="1"/>
          </p:cNvSpPr>
          <p:nvPr>
            <p:ph type="pic" sz="quarter" idx="10"/>
          </p:nvPr>
        </p:nvSpPr>
        <p:spPr>
          <a:xfrm flipH="1">
            <a:off x="0" y="685800"/>
            <a:ext cx="7273635" cy="4457700"/>
          </a:xfrm>
          <a:custGeom>
            <a:avLst/>
            <a:gdLst>
              <a:gd name="connsiteX0" fmla="*/ 0 w 9698180"/>
              <a:gd name="connsiteY0" fmla="*/ 0 h 5943600"/>
              <a:gd name="connsiteX1" fmla="*/ 9233331 w 9698180"/>
              <a:gd name="connsiteY1" fmla="*/ 0 h 5943600"/>
              <a:gd name="connsiteX2" fmla="*/ 9698180 w 9698180"/>
              <a:gd name="connsiteY2" fmla="*/ 464849 h 5943600"/>
              <a:gd name="connsiteX3" fmla="*/ 9698180 w 9698180"/>
              <a:gd name="connsiteY3" fmla="*/ 5943600 h 5943600"/>
              <a:gd name="connsiteX4" fmla="*/ 0 w 9698180"/>
              <a:gd name="connsiteY4" fmla="*/ 5943600 h 5943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98180" h="5943600">
                <a:moveTo>
                  <a:pt x="0" y="0"/>
                </a:moveTo>
                <a:lnTo>
                  <a:pt x="9233331" y="0"/>
                </a:lnTo>
                <a:cubicBezTo>
                  <a:pt x="9490060" y="0"/>
                  <a:pt x="9698180" y="208120"/>
                  <a:pt x="9698180" y="464849"/>
                </a:cubicBezTo>
                <a:lnTo>
                  <a:pt x="9698180" y="5943600"/>
                </a:lnTo>
                <a:lnTo>
                  <a:pt x="0" y="5943600"/>
                </a:lnTo>
                <a:close/>
              </a:path>
            </a:pathLst>
          </a:custGeom>
        </p:spPr>
        <p:txBody>
          <a:bodyPr wrap="square">
            <a:noAutofit/>
          </a:bodyPr>
          <a:lstStyle/>
          <a:p>
            <a:endParaRPr lang="en-ID"/>
          </a:p>
        </p:txBody>
      </p:sp>
    </p:spTree>
    <p:extLst>
      <p:ext uri="{BB962C8B-B14F-4D97-AF65-F5344CB8AC3E}">
        <p14:creationId xmlns:p14="http://schemas.microsoft.com/office/powerpoint/2010/main" val="2071039223"/>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58BE1BD5-0AB5-7E67-8E54-6AF51E2366A8}"/>
              </a:ext>
            </a:extLst>
          </p:cNvPr>
          <p:cNvSpPr>
            <a:spLocks noGrp="1"/>
          </p:cNvSpPr>
          <p:nvPr>
            <p:ph type="pic" sz="quarter" idx="10"/>
          </p:nvPr>
        </p:nvSpPr>
        <p:spPr>
          <a:xfrm>
            <a:off x="5083628" y="1230085"/>
            <a:ext cx="3254829" cy="3913415"/>
          </a:xfrm>
          <a:custGeom>
            <a:avLst/>
            <a:gdLst>
              <a:gd name="connsiteX0" fmla="*/ 0 w 4339772"/>
              <a:gd name="connsiteY0" fmla="*/ 0 h 5217886"/>
              <a:gd name="connsiteX1" fmla="*/ 3616462 w 4339772"/>
              <a:gd name="connsiteY1" fmla="*/ 0 h 5217886"/>
              <a:gd name="connsiteX2" fmla="*/ 4339772 w 4339772"/>
              <a:gd name="connsiteY2" fmla="*/ 723310 h 5217886"/>
              <a:gd name="connsiteX3" fmla="*/ 4339772 w 4339772"/>
              <a:gd name="connsiteY3" fmla="*/ 5217886 h 5217886"/>
              <a:gd name="connsiteX4" fmla="*/ 0 w 4339772"/>
              <a:gd name="connsiteY4" fmla="*/ 5217886 h 52178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39772" h="5217886">
                <a:moveTo>
                  <a:pt x="0" y="0"/>
                </a:moveTo>
                <a:lnTo>
                  <a:pt x="3616462" y="0"/>
                </a:lnTo>
                <a:cubicBezTo>
                  <a:pt x="4015935" y="0"/>
                  <a:pt x="4339772" y="323837"/>
                  <a:pt x="4339772" y="723310"/>
                </a:cubicBezTo>
                <a:lnTo>
                  <a:pt x="4339772" y="5217886"/>
                </a:lnTo>
                <a:lnTo>
                  <a:pt x="0" y="5217886"/>
                </a:lnTo>
                <a:close/>
              </a:path>
            </a:pathLst>
          </a:custGeom>
        </p:spPr>
        <p:txBody>
          <a:bodyPr wrap="square">
            <a:noAutofit/>
          </a:bodyPr>
          <a:lstStyle/>
          <a:p>
            <a:endParaRPr lang="en-ID"/>
          </a:p>
        </p:txBody>
      </p:sp>
    </p:spTree>
    <p:extLst>
      <p:ext uri="{BB962C8B-B14F-4D97-AF65-F5344CB8AC3E}">
        <p14:creationId xmlns:p14="http://schemas.microsoft.com/office/powerpoint/2010/main" val="1794671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FC232501-A3F6-6AF4-049D-5B02E47969E3}"/>
              </a:ext>
            </a:extLst>
          </p:cNvPr>
          <p:cNvSpPr>
            <a:spLocks noGrp="1"/>
          </p:cNvSpPr>
          <p:nvPr>
            <p:ph type="pic" sz="quarter" idx="10"/>
          </p:nvPr>
        </p:nvSpPr>
        <p:spPr>
          <a:xfrm>
            <a:off x="0" y="814918"/>
            <a:ext cx="4105895" cy="3806423"/>
          </a:xfrm>
          <a:custGeom>
            <a:avLst/>
            <a:gdLst>
              <a:gd name="connsiteX0" fmla="*/ 0 w 5474527"/>
              <a:gd name="connsiteY0" fmla="*/ 0 h 5075231"/>
              <a:gd name="connsiteX1" fmla="*/ 5058155 w 5474527"/>
              <a:gd name="connsiteY1" fmla="*/ 0 h 5075231"/>
              <a:gd name="connsiteX2" fmla="*/ 5474527 w 5474527"/>
              <a:gd name="connsiteY2" fmla="*/ 416372 h 5075231"/>
              <a:gd name="connsiteX3" fmla="*/ 5474527 w 5474527"/>
              <a:gd name="connsiteY3" fmla="*/ 4658859 h 5075231"/>
              <a:gd name="connsiteX4" fmla="*/ 5058155 w 5474527"/>
              <a:gd name="connsiteY4" fmla="*/ 5075231 h 5075231"/>
              <a:gd name="connsiteX5" fmla="*/ 0 w 5474527"/>
              <a:gd name="connsiteY5" fmla="*/ 5075231 h 5075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74527" h="5075231">
                <a:moveTo>
                  <a:pt x="0" y="0"/>
                </a:moveTo>
                <a:lnTo>
                  <a:pt x="5058155" y="0"/>
                </a:lnTo>
                <a:cubicBezTo>
                  <a:pt x="5288111" y="0"/>
                  <a:pt x="5474527" y="186416"/>
                  <a:pt x="5474527" y="416372"/>
                </a:cubicBezTo>
                <a:lnTo>
                  <a:pt x="5474527" y="4658859"/>
                </a:lnTo>
                <a:cubicBezTo>
                  <a:pt x="5474527" y="4888815"/>
                  <a:pt x="5288111" y="5075231"/>
                  <a:pt x="5058155" y="5075231"/>
                </a:cubicBezTo>
                <a:lnTo>
                  <a:pt x="0" y="5075231"/>
                </a:lnTo>
                <a:close/>
              </a:path>
            </a:pathLst>
          </a:custGeom>
        </p:spPr>
        <p:txBody>
          <a:bodyPr wrap="square">
            <a:noAutofit/>
          </a:bodyPr>
          <a:lstStyle/>
          <a:p>
            <a:endParaRPr lang="en-ID"/>
          </a:p>
        </p:txBody>
      </p:sp>
    </p:spTree>
    <p:extLst>
      <p:ext uri="{BB962C8B-B14F-4D97-AF65-F5344CB8AC3E}">
        <p14:creationId xmlns:p14="http://schemas.microsoft.com/office/powerpoint/2010/main" val="19559500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9BC20075-FC1A-2213-9DD2-52C65C234089}"/>
              </a:ext>
            </a:extLst>
          </p:cNvPr>
          <p:cNvSpPr>
            <a:spLocks noGrp="1"/>
          </p:cNvSpPr>
          <p:nvPr>
            <p:ph type="pic" sz="quarter" idx="10"/>
          </p:nvPr>
        </p:nvSpPr>
        <p:spPr>
          <a:xfrm>
            <a:off x="0" y="2265219"/>
            <a:ext cx="6234545" cy="2878282"/>
          </a:xfrm>
          <a:custGeom>
            <a:avLst/>
            <a:gdLst>
              <a:gd name="connsiteX0" fmla="*/ 0 w 8312727"/>
              <a:gd name="connsiteY0" fmla="*/ 0 h 3837709"/>
              <a:gd name="connsiteX1" fmla="*/ 7893304 w 8312727"/>
              <a:gd name="connsiteY1" fmla="*/ 0 h 3837709"/>
              <a:gd name="connsiteX2" fmla="*/ 8312727 w 8312727"/>
              <a:gd name="connsiteY2" fmla="*/ 419423 h 3837709"/>
              <a:gd name="connsiteX3" fmla="*/ 8312727 w 8312727"/>
              <a:gd name="connsiteY3" fmla="*/ 3837709 h 3837709"/>
              <a:gd name="connsiteX4" fmla="*/ 0 w 8312727"/>
              <a:gd name="connsiteY4" fmla="*/ 3837709 h 38377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12727" h="3837709">
                <a:moveTo>
                  <a:pt x="0" y="0"/>
                </a:moveTo>
                <a:lnTo>
                  <a:pt x="7893304" y="0"/>
                </a:lnTo>
                <a:cubicBezTo>
                  <a:pt x="8124945" y="0"/>
                  <a:pt x="8312727" y="187782"/>
                  <a:pt x="8312727" y="419423"/>
                </a:cubicBezTo>
                <a:lnTo>
                  <a:pt x="8312727" y="3837709"/>
                </a:lnTo>
                <a:lnTo>
                  <a:pt x="0" y="3837709"/>
                </a:lnTo>
                <a:close/>
              </a:path>
            </a:pathLst>
          </a:custGeom>
        </p:spPr>
        <p:txBody>
          <a:bodyPr wrap="square">
            <a:noAutofit/>
          </a:bodyPr>
          <a:lstStyle/>
          <a:p>
            <a:endParaRPr lang="en-ID"/>
          </a:p>
        </p:txBody>
      </p:sp>
    </p:spTree>
    <p:extLst>
      <p:ext uri="{BB962C8B-B14F-4D97-AF65-F5344CB8AC3E}">
        <p14:creationId xmlns:p14="http://schemas.microsoft.com/office/powerpoint/2010/main" val="33420903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3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204B36D0-FD3A-FCA5-4FCC-B032D032C8A4}"/>
              </a:ext>
            </a:extLst>
          </p:cNvPr>
          <p:cNvSpPr>
            <a:spLocks noGrp="1"/>
          </p:cNvSpPr>
          <p:nvPr>
            <p:ph type="pic" sz="quarter" idx="10"/>
          </p:nvPr>
        </p:nvSpPr>
        <p:spPr>
          <a:xfrm>
            <a:off x="1087087" y="0"/>
            <a:ext cx="3076916" cy="4710994"/>
          </a:xfrm>
          <a:custGeom>
            <a:avLst/>
            <a:gdLst>
              <a:gd name="connsiteX0" fmla="*/ 0 w 4102555"/>
              <a:gd name="connsiteY0" fmla="*/ 0 h 6281325"/>
              <a:gd name="connsiteX1" fmla="*/ 4102555 w 4102555"/>
              <a:gd name="connsiteY1" fmla="*/ 0 h 6281325"/>
              <a:gd name="connsiteX2" fmla="*/ 4102555 w 4102555"/>
              <a:gd name="connsiteY2" fmla="*/ 5597552 h 6281325"/>
              <a:gd name="connsiteX3" fmla="*/ 3418782 w 4102555"/>
              <a:gd name="connsiteY3" fmla="*/ 6281325 h 6281325"/>
              <a:gd name="connsiteX4" fmla="*/ 683773 w 4102555"/>
              <a:gd name="connsiteY4" fmla="*/ 6281325 h 6281325"/>
              <a:gd name="connsiteX5" fmla="*/ 0 w 4102555"/>
              <a:gd name="connsiteY5" fmla="*/ 5597552 h 6281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02555" h="6281325">
                <a:moveTo>
                  <a:pt x="0" y="0"/>
                </a:moveTo>
                <a:lnTo>
                  <a:pt x="4102555" y="0"/>
                </a:lnTo>
                <a:lnTo>
                  <a:pt x="4102555" y="5597552"/>
                </a:lnTo>
                <a:cubicBezTo>
                  <a:pt x="4102555" y="5975189"/>
                  <a:pt x="3796419" y="6281325"/>
                  <a:pt x="3418782" y="6281325"/>
                </a:cubicBezTo>
                <a:lnTo>
                  <a:pt x="683773" y="6281325"/>
                </a:lnTo>
                <a:cubicBezTo>
                  <a:pt x="306136" y="6281325"/>
                  <a:pt x="0" y="5975189"/>
                  <a:pt x="0" y="5597552"/>
                </a:cubicBezTo>
                <a:close/>
              </a:path>
            </a:pathLst>
          </a:custGeom>
        </p:spPr>
        <p:txBody>
          <a:bodyPr wrap="square">
            <a:noAutofit/>
          </a:bodyPr>
          <a:lstStyle/>
          <a:p>
            <a:endParaRPr lang="en-ID"/>
          </a:p>
        </p:txBody>
      </p:sp>
    </p:spTree>
    <p:extLst>
      <p:ext uri="{BB962C8B-B14F-4D97-AF65-F5344CB8AC3E}">
        <p14:creationId xmlns:p14="http://schemas.microsoft.com/office/powerpoint/2010/main" val="32797129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4_Custom Layou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E5942B9-4E7C-9E7E-E557-3758B5F45225}"/>
              </a:ext>
            </a:extLst>
          </p:cNvPr>
          <p:cNvSpPr/>
          <p:nvPr userDrawn="1"/>
        </p:nvSpPr>
        <p:spPr>
          <a:xfrm>
            <a:off x="0" y="0"/>
            <a:ext cx="5392882" cy="5143500"/>
          </a:xfrm>
          <a:prstGeom prst="rect">
            <a:avLst/>
          </a:prstGeom>
          <a:gradFill>
            <a:gsLst>
              <a:gs pos="0">
                <a:schemeClr val="accent4"/>
              </a:gs>
              <a:gs pos="100000">
                <a:schemeClr val="accent4">
                  <a:lumMod val="50000"/>
                </a:schemeClr>
              </a:gs>
            </a:gsLst>
            <a:lin ang="81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7" name="Picture Placeholder 6">
            <a:extLst>
              <a:ext uri="{FF2B5EF4-FFF2-40B4-BE49-F238E27FC236}">
                <a16:creationId xmlns:a16="http://schemas.microsoft.com/office/drawing/2014/main" id="{DD43BEC3-5A18-BF0F-7B1B-E4F169D4CDE1}"/>
              </a:ext>
            </a:extLst>
          </p:cNvPr>
          <p:cNvSpPr>
            <a:spLocks noGrp="1"/>
          </p:cNvSpPr>
          <p:nvPr>
            <p:ph type="pic" sz="quarter" idx="10"/>
          </p:nvPr>
        </p:nvSpPr>
        <p:spPr>
          <a:xfrm>
            <a:off x="852056" y="2571750"/>
            <a:ext cx="3637280" cy="2197677"/>
          </a:xfrm>
          <a:custGeom>
            <a:avLst/>
            <a:gdLst>
              <a:gd name="connsiteX0" fmla="*/ 252850 w 4849707"/>
              <a:gd name="connsiteY0" fmla="*/ 0 h 2930236"/>
              <a:gd name="connsiteX1" fmla="*/ 4596857 w 4849707"/>
              <a:gd name="connsiteY1" fmla="*/ 0 h 2930236"/>
              <a:gd name="connsiteX2" fmla="*/ 4849707 w 4849707"/>
              <a:gd name="connsiteY2" fmla="*/ 252850 h 2930236"/>
              <a:gd name="connsiteX3" fmla="*/ 4849707 w 4849707"/>
              <a:gd name="connsiteY3" fmla="*/ 2677386 h 2930236"/>
              <a:gd name="connsiteX4" fmla="*/ 4596857 w 4849707"/>
              <a:gd name="connsiteY4" fmla="*/ 2930236 h 2930236"/>
              <a:gd name="connsiteX5" fmla="*/ 252850 w 4849707"/>
              <a:gd name="connsiteY5" fmla="*/ 2930236 h 2930236"/>
              <a:gd name="connsiteX6" fmla="*/ 0 w 4849707"/>
              <a:gd name="connsiteY6" fmla="*/ 2677386 h 2930236"/>
              <a:gd name="connsiteX7" fmla="*/ 0 w 4849707"/>
              <a:gd name="connsiteY7" fmla="*/ 252850 h 2930236"/>
              <a:gd name="connsiteX8" fmla="*/ 252850 w 4849707"/>
              <a:gd name="connsiteY8" fmla="*/ 0 h 2930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49707" h="2930236">
                <a:moveTo>
                  <a:pt x="252850" y="0"/>
                </a:moveTo>
                <a:lnTo>
                  <a:pt x="4596857" y="0"/>
                </a:lnTo>
                <a:cubicBezTo>
                  <a:pt x="4736502" y="0"/>
                  <a:pt x="4849707" y="113205"/>
                  <a:pt x="4849707" y="252850"/>
                </a:cubicBezTo>
                <a:lnTo>
                  <a:pt x="4849707" y="2677386"/>
                </a:lnTo>
                <a:cubicBezTo>
                  <a:pt x="4849707" y="2817031"/>
                  <a:pt x="4736502" y="2930236"/>
                  <a:pt x="4596857" y="2930236"/>
                </a:cubicBezTo>
                <a:lnTo>
                  <a:pt x="252850" y="2930236"/>
                </a:lnTo>
                <a:cubicBezTo>
                  <a:pt x="113205" y="2930236"/>
                  <a:pt x="0" y="2817031"/>
                  <a:pt x="0" y="2677386"/>
                </a:cubicBezTo>
                <a:lnTo>
                  <a:pt x="0" y="252850"/>
                </a:lnTo>
                <a:cubicBezTo>
                  <a:pt x="0" y="113205"/>
                  <a:pt x="113205" y="0"/>
                  <a:pt x="252850" y="0"/>
                </a:cubicBezTo>
                <a:close/>
              </a:path>
            </a:pathLst>
          </a:custGeom>
        </p:spPr>
        <p:txBody>
          <a:bodyPr wrap="square">
            <a:noAutofit/>
          </a:bodyPr>
          <a:lstStyle/>
          <a:p>
            <a:endParaRPr lang="en-ID"/>
          </a:p>
        </p:txBody>
      </p:sp>
      <p:sp>
        <p:nvSpPr>
          <p:cNvPr id="10" name="Picture Placeholder 9">
            <a:extLst>
              <a:ext uri="{FF2B5EF4-FFF2-40B4-BE49-F238E27FC236}">
                <a16:creationId xmlns:a16="http://schemas.microsoft.com/office/drawing/2014/main" id="{8232E80A-7DC4-99C3-DEEC-16A2FCF5B6DF}"/>
              </a:ext>
            </a:extLst>
          </p:cNvPr>
          <p:cNvSpPr>
            <a:spLocks noGrp="1"/>
          </p:cNvSpPr>
          <p:nvPr>
            <p:ph type="pic" sz="quarter" idx="11"/>
          </p:nvPr>
        </p:nvSpPr>
        <p:spPr>
          <a:xfrm>
            <a:off x="4717014" y="2571750"/>
            <a:ext cx="3637280" cy="2197677"/>
          </a:xfrm>
          <a:custGeom>
            <a:avLst/>
            <a:gdLst>
              <a:gd name="connsiteX0" fmla="*/ 266710 w 4849707"/>
              <a:gd name="connsiteY0" fmla="*/ 0 h 2930236"/>
              <a:gd name="connsiteX1" fmla="*/ 4582997 w 4849707"/>
              <a:gd name="connsiteY1" fmla="*/ 0 h 2930236"/>
              <a:gd name="connsiteX2" fmla="*/ 4849707 w 4849707"/>
              <a:gd name="connsiteY2" fmla="*/ 266710 h 2930236"/>
              <a:gd name="connsiteX3" fmla="*/ 4849707 w 4849707"/>
              <a:gd name="connsiteY3" fmla="*/ 2663526 h 2930236"/>
              <a:gd name="connsiteX4" fmla="*/ 4582997 w 4849707"/>
              <a:gd name="connsiteY4" fmla="*/ 2930236 h 2930236"/>
              <a:gd name="connsiteX5" fmla="*/ 266710 w 4849707"/>
              <a:gd name="connsiteY5" fmla="*/ 2930236 h 2930236"/>
              <a:gd name="connsiteX6" fmla="*/ 0 w 4849707"/>
              <a:gd name="connsiteY6" fmla="*/ 2663526 h 2930236"/>
              <a:gd name="connsiteX7" fmla="*/ 0 w 4849707"/>
              <a:gd name="connsiteY7" fmla="*/ 266710 h 2930236"/>
              <a:gd name="connsiteX8" fmla="*/ 266710 w 4849707"/>
              <a:gd name="connsiteY8" fmla="*/ 0 h 2930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49707" h="2930236">
                <a:moveTo>
                  <a:pt x="266710" y="0"/>
                </a:moveTo>
                <a:lnTo>
                  <a:pt x="4582997" y="0"/>
                </a:lnTo>
                <a:cubicBezTo>
                  <a:pt x="4730297" y="0"/>
                  <a:pt x="4849707" y="119410"/>
                  <a:pt x="4849707" y="266710"/>
                </a:cubicBezTo>
                <a:lnTo>
                  <a:pt x="4849707" y="2663526"/>
                </a:lnTo>
                <a:cubicBezTo>
                  <a:pt x="4849707" y="2810826"/>
                  <a:pt x="4730297" y="2930236"/>
                  <a:pt x="4582997" y="2930236"/>
                </a:cubicBezTo>
                <a:lnTo>
                  <a:pt x="266710" y="2930236"/>
                </a:lnTo>
                <a:cubicBezTo>
                  <a:pt x="119410" y="2930236"/>
                  <a:pt x="0" y="2810826"/>
                  <a:pt x="0" y="2663526"/>
                </a:cubicBezTo>
                <a:lnTo>
                  <a:pt x="0" y="266710"/>
                </a:lnTo>
                <a:cubicBezTo>
                  <a:pt x="0" y="119410"/>
                  <a:pt x="119410" y="0"/>
                  <a:pt x="266710" y="0"/>
                </a:cubicBezTo>
                <a:close/>
              </a:path>
            </a:pathLst>
          </a:custGeom>
        </p:spPr>
        <p:txBody>
          <a:bodyPr wrap="square">
            <a:noAutofit/>
          </a:bodyPr>
          <a:lstStyle/>
          <a:p>
            <a:endParaRPr lang="en-ID"/>
          </a:p>
        </p:txBody>
      </p:sp>
    </p:spTree>
    <p:extLst>
      <p:ext uri="{BB962C8B-B14F-4D97-AF65-F5344CB8AC3E}">
        <p14:creationId xmlns:p14="http://schemas.microsoft.com/office/powerpoint/2010/main" val="314761551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5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5688D93F-B85D-A546-B852-F06608E364D2}"/>
              </a:ext>
            </a:extLst>
          </p:cNvPr>
          <p:cNvSpPr>
            <a:spLocks noGrp="1"/>
          </p:cNvSpPr>
          <p:nvPr>
            <p:ph type="pic" sz="quarter" idx="10"/>
          </p:nvPr>
        </p:nvSpPr>
        <p:spPr>
          <a:xfrm>
            <a:off x="4499263" y="944335"/>
            <a:ext cx="4644737" cy="4199165"/>
          </a:xfrm>
          <a:custGeom>
            <a:avLst/>
            <a:gdLst>
              <a:gd name="connsiteX0" fmla="*/ 697621 w 6192982"/>
              <a:gd name="connsiteY0" fmla="*/ 0 h 5598886"/>
              <a:gd name="connsiteX1" fmla="*/ 6192982 w 6192982"/>
              <a:gd name="connsiteY1" fmla="*/ 0 h 5598886"/>
              <a:gd name="connsiteX2" fmla="*/ 6192982 w 6192982"/>
              <a:gd name="connsiteY2" fmla="*/ 5598886 h 5598886"/>
              <a:gd name="connsiteX3" fmla="*/ 0 w 6192982"/>
              <a:gd name="connsiteY3" fmla="*/ 5598886 h 5598886"/>
              <a:gd name="connsiteX4" fmla="*/ 0 w 6192982"/>
              <a:gd name="connsiteY4" fmla="*/ 697621 h 5598886"/>
              <a:gd name="connsiteX5" fmla="*/ 697621 w 6192982"/>
              <a:gd name="connsiteY5" fmla="*/ 0 h 5598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92982" h="5598886">
                <a:moveTo>
                  <a:pt x="697621" y="0"/>
                </a:moveTo>
                <a:lnTo>
                  <a:pt x="6192982" y="0"/>
                </a:lnTo>
                <a:lnTo>
                  <a:pt x="6192982" y="5598886"/>
                </a:lnTo>
                <a:lnTo>
                  <a:pt x="0" y="5598886"/>
                </a:lnTo>
                <a:lnTo>
                  <a:pt x="0" y="697621"/>
                </a:lnTo>
                <a:cubicBezTo>
                  <a:pt x="0" y="312336"/>
                  <a:pt x="312336" y="0"/>
                  <a:pt x="697621" y="0"/>
                </a:cubicBezTo>
                <a:close/>
              </a:path>
            </a:pathLst>
          </a:custGeom>
        </p:spPr>
        <p:txBody>
          <a:bodyPr wrap="square">
            <a:noAutofit/>
          </a:bodyPr>
          <a:lstStyle/>
          <a:p>
            <a:endParaRPr lang="en-ID"/>
          </a:p>
        </p:txBody>
      </p:sp>
    </p:spTree>
    <p:extLst>
      <p:ext uri="{BB962C8B-B14F-4D97-AF65-F5344CB8AC3E}">
        <p14:creationId xmlns:p14="http://schemas.microsoft.com/office/powerpoint/2010/main" val="17098268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6_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901CBC95-4FFA-FCE4-0A88-C3CB6984448C}"/>
              </a:ext>
            </a:extLst>
          </p:cNvPr>
          <p:cNvSpPr>
            <a:spLocks noGrp="1"/>
          </p:cNvSpPr>
          <p:nvPr>
            <p:ph type="pic" sz="quarter" idx="10"/>
          </p:nvPr>
        </p:nvSpPr>
        <p:spPr>
          <a:xfrm>
            <a:off x="796141" y="0"/>
            <a:ext cx="3076916" cy="2571750"/>
          </a:xfrm>
          <a:custGeom>
            <a:avLst/>
            <a:gdLst>
              <a:gd name="connsiteX0" fmla="*/ 0 w 4102555"/>
              <a:gd name="connsiteY0" fmla="*/ 0 h 3429000"/>
              <a:gd name="connsiteX1" fmla="*/ 4102555 w 4102555"/>
              <a:gd name="connsiteY1" fmla="*/ 0 h 3429000"/>
              <a:gd name="connsiteX2" fmla="*/ 4102555 w 4102555"/>
              <a:gd name="connsiteY2" fmla="*/ 3079173 h 3429000"/>
              <a:gd name="connsiteX3" fmla="*/ 3752728 w 4102555"/>
              <a:gd name="connsiteY3" fmla="*/ 3429000 h 3429000"/>
              <a:gd name="connsiteX4" fmla="*/ 349827 w 4102555"/>
              <a:gd name="connsiteY4" fmla="*/ 3429000 h 3429000"/>
              <a:gd name="connsiteX5" fmla="*/ 0 w 4102555"/>
              <a:gd name="connsiteY5" fmla="*/ 3079173 h 3429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02555" h="3429000">
                <a:moveTo>
                  <a:pt x="0" y="0"/>
                </a:moveTo>
                <a:lnTo>
                  <a:pt x="4102555" y="0"/>
                </a:lnTo>
                <a:lnTo>
                  <a:pt x="4102555" y="3079173"/>
                </a:lnTo>
                <a:cubicBezTo>
                  <a:pt x="4102555" y="3272377"/>
                  <a:pt x="3945932" y="3429000"/>
                  <a:pt x="3752728" y="3429000"/>
                </a:cubicBezTo>
                <a:lnTo>
                  <a:pt x="349827" y="3429000"/>
                </a:lnTo>
                <a:cubicBezTo>
                  <a:pt x="156623" y="3429000"/>
                  <a:pt x="0" y="3272377"/>
                  <a:pt x="0" y="3079173"/>
                </a:cubicBezTo>
                <a:close/>
              </a:path>
            </a:pathLst>
          </a:custGeom>
        </p:spPr>
        <p:txBody>
          <a:bodyPr wrap="square">
            <a:noAutofit/>
          </a:bodyPr>
          <a:lstStyle/>
          <a:p>
            <a:endParaRPr lang="en-ID"/>
          </a:p>
        </p:txBody>
      </p:sp>
      <p:sp>
        <p:nvSpPr>
          <p:cNvPr id="9" name="Picture Placeholder 8">
            <a:extLst>
              <a:ext uri="{FF2B5EF4-FFF2-40B4-BE49-F238E27FC236}">
                <a16:creationId xmlns:a16="http://schemas.microsoft.com/office/drawing/2014/main" id="{CFAC15A8-35BB-2C75-046C-694C032602CE}"/>
              </a:ext>
            </a:extLst>
          </p:cNvPr>
          <p:cNvSpPr>
            <a:spLocks noGrp="1"/>
          </p:cNvSpPr>
          <p:nvPr>
            <p:ph type="pic" sz="quarter" idx="11"/>
          </p:nvPr>
        </p:nvSpPr>
        <p:spPr>
          <a:xfrm>
            <a:off x="4572001" y="2421080"/>
            <a:ext cx="4571999" cy="2343757"/>
          </a:xfrm>
          <a:custGeom>
            <a:avLst/>
            <a:gdLst>
              <a:gd name="connsiteX0" fmla="*/ 266876 w 6095999"/>
              <a:gd name="connsiteY0" fmla="*/ 0 h 3125009"/>
              <a:gd name="connsiteX1" fmla="*/ 6095999 w 6095999"/>
              <a:gd name="connsiteY1" fmla="*/ 0 h 3125009"/>
              <a:gd name="connsiteX2" fmla="*/ 6095999 w 6095999"/>
              <a:gd name="connsiteY2" fmla="*/ 3125009 h 3125009"/>
              <a:gd name="connsiteX3" fmla="*/ 266876 w 6095999"/>
              <a:gd name="connsiteY3" fmla="*/ 3125009 h 3125009"/>
              <a:gd name="connsiteX4" fmla="*/ 0 w 6095999"/>
              <a:gd name="connsiteY4" fmla="*/ 2858133 h 3125009"/>
              <a:gd name="connsiteX5" fmla="*/ 0 w 6095999"/>
              <a:gd name="connsiteY5" fmla="*/ 266876 h 3125009"/>
              <a:gd name="connsiteX6" fmla="*/ 266876 w 6095999"/>
              <a:gd name="connsiteY6" fmla="*/ 0 h 3125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95999" h="3125009">
                <a:moveTo>
                  <a:pt x="266876" y="0"/>
                </a:moveTo>
                <a:lnTo>
                  <a:pt x="6095999" y="0"/>
                </a:lnTo>
                <a:lnTo>
                  <a:pt x="6095999" y="3125009"/>
                </a:lnTo>
                <a:lnTo>
                  <a:pt x="266876" y="3125009"/>
                </a:lnTo>
                <a:cubicBezTo>
                  <a:pt x="119484" y="3125009"/>
                  <a:pt x="0" y="3005525"/>
                  <a:pt x="0" y="2858133"/>
                </a:cubicBezTo>
                <a:lnTo>
                  <a:pt x="0" y="266876"/>
                </a:lnTo>
                <a:cubicBezTo>
                  <a:pt x="0" y="119484"/>
                  <a:pt x="119484" y="0"/>
                  <a:pt x="266876" y="0"/>
                </a:cubicBezTo>
                <a:close/>
              </a:path>
            </a:pathLst>
          </a:custGeom>
        </p:spPr>
        <p:txBody>
          <a:bodyPr wrap="square">
            <a:noAutofit/>
          </a:bodyPr>
          <a:lstStyle/>
          <a:p>
            <a:endParaRPr lang="en-ID"/>
          </a:p>
        </p:txBody>
      </p:sp>
    </p:spTree>
    <p:extLst>
      <p:ext uri="{BB962C8B-B14F-4D97-AF65-F5344CB8AC3E}">
        <p14:creationId xmlns:p14="http://schemas.microsoft.com/office/powerpoint/2010/main" val="14270591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85FFF7C-5D6E-4004-9D56-E10906F2A17E}" type="datetimeFigureOut">
              <a:rPr lang="en-ID" smtClean="0"/>
              <a:t>30/01/2023</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06C96167-990B-464B-9C35-A807E9FE5A58}" type="slidenum">
              <a:rPr lang="en-ID" smtClean="0"/>
              <a:t>‹#›</a:t>
            </a:fld>
            <a:endParaRPr lang="en-ID"/>
          </a:p>
        </p:txBody>
      </p:sp>
    </p:spTree>
    <p:extLst>
      <p:ext uri="{BB962C8B-B14F-4D97-AF65-F5344CB8AC3E}">
        <p14:creationId xmlns:p14="http://schemas.microsoft.com/office/powerpoint/2010/main" val="347901078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7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C148F3E0-375B-4C9D-AEEE-CC521A926086}"/>
              </a:ext>
            </a:extLst>
          </p:cNvPr>
          <p:cNvSpPr>
            <a:spLocks noGrp="1"/>
          </p:cNvSpPr>
          <p:nvPr>
            <p:ph type="pic" sz="quarter" idx="10"/>
          </p:nvPr>
        </p:nvSpPr>
        <p:spPr>
          <a:xfrm>
            <a:off x="808514" y="789709"/>
            <a:ext cx="2616713" cy="3751118"/>
          </a:xfrm>
          <a:custGeom>
            <a:avLst/>
            <a:gdLst>
              <a:gd name="connsiteX0" fmla="*/ 301061 w 3488950"/>
              <a:gd name="connsiteY0" fmla="*/ 0 h 5001491"/>
              <a:gd name="connsiteX1" fmla="*/ 3187889 w 3488950"/>
              <a:gd name="connsiteY1" fmla="*/ 0 h 5001491"/>
              <a:gd name="connsiteX2" fmla="*/ 3488950 w 3488950"/>
              <a:gd name="connsiteY2" fmla="*/ 301061 h 5001491"/>
              <a:gd name="connsiteX3" fmla="*/ 3488950 w 3488950"/>
              <a:gd name="connsiteY3" fmla="*/ 4700430 h 5001491"/>
              <a:gd name="connsiteX4" fmla="*/ 3187889 w 3488950"/>
              <a:gd name="connsiteY4" fmla="*/ 5001491 h 5001491"/>
              <a:gd name="connsiteX5" fmla="*/ 301061 w 3488950"/>
              <a:gd name="connsiteY5" fmla="*/ 5001491 h 5001491"/>
              <a:gd name="connsiteX6" fmla="*/ 0 w 3488950"/>
              <a:gd name="connsiteY6" fmla="*/ 4700430 h 5001491"/>
              <a:gd name="connsiteX7" fmla="*/ 0 w 3488950"/>
              <a:gd name="connsiteY7" fmla="*/ 301061 h 5001491"/>
              <a:gd name="connsiteX8" fmla="*/ 301061 w 3488950"/>
              <a:gd name="connsiteY8" fmla="*/ 0 h 50014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88950" h="5001491">
                <a:moveTo>
                  <a:pt x="301061" y="0"/>
                </a:moveTo>
                <a:lnTo>
                  <a:pt x="3187889" y="0"/>
                </a:lnTo>
                <a:cubicBezTo>
                  <a:pt x="3354160" y="0"/>
                  <a:pt x="3488950" y="134790"/>
                  <a:pt x="3488950" y="301061"/>
                </a:cubicBezTo>
                <a:lnTo>
                  <a:pt x="3488950" y="4700430"/>
                </a:lnTo>
                <a:cubicBezTo>
                  <a:pt x="3488950" y="4866701"/>
                  <a:pt x="3354160" y="5001491"/>
                  <a:pt x="3187889" y="5001491"/>
                </a:cubicBezTo>
                <a:lnTo>
                  <a:pt x="301061" y="5001491"/>
                </a:lnTo>
                <a:cubicBezTo>
                  <a:pt x="134790" y="5001491"/>
                  <a:pt x="0" y="4866701"/>
                  <a:pt x="0" y="4700430"/>
                </a:cubicBezTo>
                <a:lnTo>
                  <a:pt x="0" y="301061"/>
                </a:lnTo>
                <a:cubicBezTo>
                  <a:pt x="0" y="134790"/>
                  <a:pt x="134790" y="0"/>
                  <a:pt x="301061" y="0"/>
                </a:cubicBezTo>
                <a:close/>
              </a:path>
            </a:pathLst>
          </a:custGeom>
        </p:spPr>
        <p:txBody>
          <a:bodyPr wrap="square">
            <a:noAutofit/>
          </a:bodyPr>
          <a:lstStyle/>
          <a:p>
            <a:endParaRPr lang="en-ID"/>
          </a:p>
        </p:txBody>
      </p:sp>
    </p:spTree>
    <p:extLst>
      <p:ext uri="{BB962C8B-B14F-4D97-AF65-F5344CB8AC3E}">
        <p14:creationId xmlns:p14="http://schemas.microsoft.com/office/powerpoint/2010/main" val="399409359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8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BB48BB8F-6151-699E-8A23-5C2AC6288BE4}"/>
              </a:ext>
            </a:extLst>
          </p:cNvPr>
          <p:cNvSpPr>
            <a:spLocks noGrp="1"/>
          </p:cNvSpPr>
          <p:nvPr>
            <p:ph type="pic" sz="quarter" idx="10"/>
          </p:nvPr>
        </p:nvSpPr>
        <p:spPr>
          <a:xfrm>
            <a:off x="789709" y="2571750"/>
            <a:ext cx="7574973" cy="2571750"/>
          </a:xfrm>
          <a:custGeom>
            <a:avLst/>
            <a:gdLst>
              <a:gd name="connsiteX0" fmla="*/ 571511 w 10099964"/>
              <a:gd name="connsiteY0" fmla="*/ 0 h 3429000"/>
              <a:gd name="connsiteX1" fmla="*/ 9528453 w 10099964"/>
              <a:gd name="connsiteY1" fmla="*/ 0 h 3429000"/>
              <a:gd name="connsiteX2" fmla="*/ 10099964 w 10099964"/>
              <a:gd name="connsiteY2" fmla="*/ 571511 h 3429000"/>
              <a:gd name="connsiteX3" fmla="*/ 10099964 w 10099964"/>
              <a:gd name="connsiteY3" fmla="*/ 3429000 h 3429000"/>
              <a:gd name="connsiteX4" fmla="*/ 0 w 10099964"/>
              <a:gd name="connsiteY4" fmla="*/ 3429000 h 3429000"/>
              <a:gd name="connsiteX5" fmla="*/ 0 w 10099964"/>
              <a:gd name="connsiteY5" fmla="*/ 571511 h 3429000"/>
              <a:gd name="connsiteX6" fmla="*/ 571511 w 10099964"/>
              <a:gd name="connsiteY6" fmla="*/ 0 h 3429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99964" h="3429000">
                <a:moveTo>
                  <a:pt x="571511" y="0"/>
                </a:moveTo>
                <a:lnTo>
                  <a:pt x="9528453" y="0"/>
                </a:lnTo>
                <a:cubicBezTo>
                  <a:pt x="9844090" y="0"/>
                  <a:pt x="10099964" y="255874"/>
                  <a:pt x="10099964" y="571511"/>
                </a:cubicBezTo>
                <a:lnTo>
                  <a:pt x="10099964" y="3429000"/>
                </a:lnTo>
                <a:lnTo>
                  <a:pt x="0" y="3429000"/>
                </a:lnTo>
                <a:lnTo>
                  <a:pt x="0" y="571511"/>
                </a:lnTo>
                <a:cubicBezTo>
                  <a:pt x="0" y="255874"/>
                  <a:pt x="255874" y="0"/>
                  <a:pt x="571511" y="0"/>
                </a:cubicBezTo>
                <a:close/>
              </a:path>
            </a:pathLst>
          </a:custGeom>
        </p:spPr>
        <p:txBody>
          <a:bodyPr wrap="square">
            <a:noAutofit/>
          </a:bodyPr>
          <a:lstStyle/>
          <a:p>
            <a:endParaRPr lang="en-ID"/>
          </a:p>
        </p:txBody>
      </p:sp>
    </p:spTree>
    <p:extLst>
      <p:ext uri="{BB962C8B-B14F-4D97-AF65-F5344CB8AC3E}">
        <p14:creationId xmlns:p14="http://schemas.microsoft.com/office/powerpoint/2010/main" val="34857528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20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C61F9D6A-776B-EB7B-AF59-FA2DD64C2FD5}"/>
              </a:ext>
            </a:extLst>
          </p:cNvPr>
          <p:cNvSpPr>
            <a:spLocks noGrp="1"/>
          </p:cNvSpPr>
          <p:nvPr>
            <p:ph type="pic" sz="quarter" idx="10"/>
          </p:nvPr>
        </p:nvSpPr>
        <p:spPr>
          <a:xfrm>
            <a:off x="2381195" y="1552866"/>
            <a:ext cx="6120549" cy="3590635"/>
          </a:xfrm>
          <a:custGeom>
            <a:avLst/>
            <a:gdLst>
              <a:gd name="connsiteX0" fmla="*/ 484975 w 8160732"/>
              <a:gd name="connsiteY0" fmla="*/ 0 h 4787513"/>
              <a:gd name="connsiteX1" fmla="*/ 7675757 w 8160732"/>
              <a:gd name="connsiteY1" fmla="*/ 0 h 4787513"/>
              <a:gd name="connsiteX2" fmla="*/ 8160732 w 8160732"/>
              <a:gd name="connsiteY2" fmla="*/ 484975 h 4787513"/>
              <a:gd name="connsiteX3" fmla="*/ 8160732 w 8160732"/>
              <a:gd name="connsiteY3" fmla="*/ 4787513 h 4787513"/>
              <a:gd name="connsiteX4" fmla="*/ 0 w 8160732"/>
              <a:gd name="connsiteY4" fmla="*/ 4787513 h 4787513"/>
              <a:gd name="connsiteX5" fmla="*/ 0 w 8160732"/>
              <a:gd name="connsiteY5" fmla="*/ 484975 h 4787513"/>
              <a:gd name="connsiteX6" fmla="*/ 484975 w 8160732"/>
              <a:gd name="connsiteY6" fmla="*/ 0 h 4787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60732" h="4787513">
                <a:moveTo>
                  <a:pt x="484975" y="0"/>
                </a:moveTo>
                <a:lnTo>
                  <a:pt x="7675757" y="0"/>
                </a:lnTo>
                <a:cubicBezTo>
                  <a:pt x="7943601" y="0"/>
                  <a:pt x="8160732" y="217131"/>
                  <a:pt x="8160732" y="484975"/>
                </a:cubicBezTo>
                <a:lnTo>
                  <a:pt x="8160732" y="4787513"/>
                </a:lnTo>
                <a:lnTo>
                  <a:pt x="0" y="4787513"/>
                </a:lnTo>
                <a:lnTo>
                  <a:pt x="0" y="484975"/>
                </a:lnTo>
                <a:cubicBezTo>
                  <a:pt x="0" y="217131"/>
                  <a:pt x="217131" y="0"/>
                  <a:pt x="484975" y="0"/>
                </a:cubicBezTo>
                <a:close/>
              </a:path>
            </a:pathLst>
          </a:custGeom>
        </p:spPr>
        <p:txBody>
          <a:bodyPr wrap="square">
            <a:noAutofit/>
          </a:bodyPr>
          <a:lstStyle/>
          <a:p>
            <a:endParaRPr lang="en-ID"/>
          </a:p>
        </p:txBody>
      </p:sp>
    </p:spTree>
    <p:extLst>
      <p:ext uri="{BB962C8B-B14F-4D97-AF65-F5344CB8AC3E}">
        <p14:creationId xmlns:p14="http://schemas.microsoft.com/office/powerpoint/2010/main" val="327500380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28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88697236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9_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2B934295-8062-537A-BAF4-EC1FE8332938}"/>
              </a:ext>
            </a:extLst>
          </p:cNvPr>
          <p:cNvSpPr>
            <a:spLocks noGrp="1"/>
          </p:cNvSpPr>
          <p:nvPr>
            <p:ph type="pic" sz="quarter" idx="10"/>
          </p:nvPr>
        </p:nvSpPr>
        <p:spPr>
          <a:xfrm>
            <a:off x="737755" y="831273"/>
            <a:ext cx="3834245" cy="2251073"/>
          </a:xfrm>
          <a:custGeom>
            <a:avLst/>
            <a:gdLst>
              <a:gd name="connsiteX0" fmla="*/ 303535 w 5112327"/>
              <a:gd name="connsiteY0" fmla="*/ 0 h 3001431"/>
              <a:gd name="connsiteX1" fmla="*/ 4808792 w 5112327"/>
              <a:gd name="connsiteY1" fmla="*/ 0 h 3001431"/>
              <a:gd name="connsiteX2" fmla="*/ 5112327 w 5112327"/>
              <a:gd name="connsiteY2" fmla="*/ 303535 h 3001431"/>
              <a:gd name="connsiteX3" fmla="*/ 5112327 w 5112327"/>
              <a:gd name="connsiteY3" fmla="*/ 2697896 h 3001431"/>
              <a:gd name="connsiteX4" fmla="*/ 4808792 w 5112327"/>
              <a:gd name="connsiteY4" fmla="*/ 3001431 h 3001431"/>
              <a:gd name="connsiteX5" fmla="*/ 303535 w 5112327"/>
              <a:gd name="connsiteY5" fmla="*/ 3001431 h 3001431"/>
              <a:gd name="connsiteX6" fmla="*/ 0 w 5112327"/>
              <a:gd name="connsiteY6" fmla="*/ 2697896 h 3001431"/>
              <a:gd name="connsiteX7" fmla="*/ 0 w 5112327"/>
              <a:gd name="connsiteY7" fmla="*/ 303535 h 3001431"/>
              <a:gd name="connsiteX8" fmla="*/ 303535 w 5112327"/>
              <a:gd name="connsiteY8" fmla="*/ 0 h 3001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112327" h="3001431">
                <a:moveTo>
                  <a:pt x="303535" y="0"/>
                </a:moveTo>
                <a:lnTo>
                  <a:pt x="4808792" y="0"/>
                </a:lnTo>
                <a:cubicBezTo>
                  <a:pt x="4976430" y="0"/>
                  <a:pt x="5112327" y="135897"/>
                  <a:pt x="5112327" y="303535"/>
                </a:cubicBezTo>
                <a:lnTo>
                  <a:pt x="5112327" y="2697896"/>
                </a:lnTo>
                <a:cubicBezTo>
                  <a:pt x="5112327" y="2865534"/>
                  <a:pt x="4976430" y="3001431"/>
                  <a:pt x="4808792" y="3001431"/>
                </a:cubicBezTo>
                <a:lnTo>
                  <a:pt x="303535" y="3001431"/>
                </a:lnTo>
                <a:cubicBezTo>
                  <a:pt x="135897" y="3001431"/>
                  <a:pt x="0" y="2865534"/>
                  <a:pt x="0" y="2697896"/>
                </a:cubicBezTo>
                <a:lnTo>
                  <a:pt x="0" y="303535"/>
                </a:lnTo>
                <a:cubicBezTo>
                  <a:pt x="0" y="135897"/>
                  <a:pt x="135897" y="0"/>
                  <a:pt x="303535" y="0"/>
                </a:cubicBezTo>
                <a:close/>
              </a:path>
            </a:pathLst>
          </a:custGeom>
        </p:spPr>
        <p:txBody>
          <a:bodyPr wrap="square">
            <a:noAutofit/>
          </a:bodyPr>
          <a:lstStyle/>
          <a:p>
            <a:endParaRPr lang="en-ID"/>
          </a:p>
        </p:txBody>
      </p:sp>
      <p:sp>
        <p:nvSpPr>
          <p:cNvPr id="9" name="Picture Placeholder 8">
            <a:extLst>
              <a:ext uri="{FF2B5EF4-FFF2-40B4-BE49-F238E27FC236}">
                <a16:creationId xmlns:a16="http://schemas.microsoft.com/office/drawing/2014/main" id="{85678854-A050-6402-66EF-BEA0EA26F2E7}"/>
              </a:ext>
            </a:extLst>
          </p:cNvPr>
          <p:cNvSpPr>
            <a:spLocks noGrp="1"/>
          </p:cNvSpPr>
          <p:nvPr>
            <p:ph type="pic" sz="quarter" idx="11"/>
          </p:nvPr>
        </p:nvSpPr>
        <p:spPr>
          <a:xfrm>
            <a:off x="5153497" y="3306708"/>
            <a:ext cx="3990501" cy="1840551"/>
          </a:xfrm>
          <a:custGeom>
            <a:avLst/>
            <a:gdLst>
              <a:gd name="connsiteX0" fmla="*/ 311176 w 5320668"/>
              <a:gd name="connsiteY0" fmla="*/ 0 h 2454068"/>
              <a:gd name="connsiteX1" fmla="*/ 5320668 w 5320668"/>
              <a:gd name="connsiteY1" fmla="*/ 0 h 2454068"/>
              <a:gd name="connsiteX2" fmla="*/ 5320668 w 5320668"/>
              <a:gd name="connsiteY2" fmla="*/ 2454068 h 2454068"/>
              <a:gd name="connsiteX3" fmla="*/ 0 w 5320668"/>
              <a:gd name="connsiteY3" fmla="*/ 2454068 h 2454068"/>
              <a:gd name="connsiteX4" fmla="*/ 0 w 5320668"/>
              <a:gd name="connsiteY4" fmla="*/ 311176 h 2454068"/>
              <a:gd name="connsiteX5" fmla="*/ 311176 w 5320668"/>
              <a:gd name="connsiteY5" fmla="*/ 0 h 24540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20668" h="2454068">
                <a:moveTo>
                  <a:pt x="311176" y="0"/>
                </a:moveTo>
                <a:lnTo>
                  <a:pt x="5320668" y="0"/>
                </a:lnTo>
                <a:lnTo>
                  <a:pt x="5320668" y="2454068"/>
                </a:lnTo>
                <a:lnTo>
                  <a:pt x="0" y="2454068"/>
                </a:lnTo>
                <a:lnTo>
                  <a:pt x="0" y="311176"/>
                </a:lnTo>
                <a:cubicBezTo>
                  <a:pt x="0" y="139318"/>
                  <a:pt x="139318" y="0"/>
                  <a:pt x="311176" y="0"/>
                </a:cubicBezTo>
                <a:close/>
              </a:path>
            </a:pathLst>
          </a:custGeom>
        </p:spPr>
        <p:txBody>
          <a:bodyPr wrap="square">
            <a:noAutofit/>
          </a:bodyPr>
          <a:lstStyle/>
          <a:p>
            <a:endParaRPr lang="en-ID"/>
          </a:p>
        </p:txBody>
      </p:sp>
    </p:spTree>
    <p:extLst>
      <p:ext uri="{BB962C8B-B14F-4D97-AF65-F5344CB8AC3E}">
        <p14:creationId xmlns:p14="http://schemas.microsoft.com/office/powerpoint/2010/main" val="72835107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0_Custom Layou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129CB64-E99A-D1BD-5A62-54B430328C7E}"/>
              </a:ext>
            </a:extLst>
          </p:cNvPr>
          <p:cNvSpPr/>
          <p:nvPr userDrawn="1"/>
        </p:nvSpPr>
        <p:spPr>
          <a:xfrm>
            <a:off x="0" y="1"/>
            <a:ext cx="9144000" cy="2691245"/>
          </a:xfrm>
          <a:prstGeom prst="rect">
            <a:avLst/>
          </a:prstGeom>
          <a:gradFill>
            <a:gsLst>
              <a:gs pos="0">
                <a:schemeClr val="accent4"/>
              </a:gs>
              <a:gs pos="100000">
                <a:schemeClr val="accent4">
                  <a:lumMod val="50000"/>
                </a:schemeClr>
              </a:gs>
            </a:gsLst>
            <a:lin ang="81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6" name="Picture Placeholder 5">
            <a:extLst>
              <a:ext uri="{FF2B5EF4-FFF2-40B4-BE49-F238E27FC236}">
                <a16:creationId xmlns:a16="http://schemas.microsoft.com/office/drawing/2014/main" id="{AA5FB5CB-59B7-E16C-2114-E32C1EE5610D}"/>
              </a:ext>
            </a:extLst>
          </p:cNvPr>
          <p:cNvSpPr>
            <a:spLocks noGrp="1"/>
          </p:cNvSpPr>
          <p:nvPr>
            <p:ph type="pic" sz="quarter" idx="10"/>
          </p:nvPr>
        </p:nvSpPr>
        <p:spPr>
          <a:xfrm>
            <a:off x="4572000" y="1018309"/>
            <a:ext cx="3756314" cy="3439391"/>
          </a:xfrm>
          <a:custGeom>
            <a:avLst/>
            <a:gdLst>
              <a:gd name="connsiteX0" fmla="*/ 463768 w 5008418"/>
              <a:gd name="connsiteY0" fmla="*/ 0 h 4585855"/>
              <a:gd name="connsiteX1" fmla="*/ 4544650 w 5008418"/>
              <a:gd name="connsiteY1" fmla="*/ 0 h 4585855"/>
              <a:gd name="connsiteX2" fmla="*/ 5008418 w 5008418"/>
              <a:gd name="connsiteY2" fmla="*/ 463768 h 4585855"/>
              <a:gd name="connsiteX3" fmla="*/ 5008418 w 5008418"/>
              <a:gd name="connsiteY3" fmla="*/ 4122087 h 4585855"/>
              <a:gd name="connsiteX4" fmla="*/ 4544650 w 5008418"/>
              <a:gd name="connsiteY4" fmla="*/ 4585855 h 4585855"/>
              <a:gd name="connsiteX5" fmla="*/ 463768 w 5008418"/>
              <a:gd name="connsiteY5" fmla="*/ 4585855 h 4585855"/>
              <a:gd name="connsiteX6" fmla="*/ 0 w 5008418"/>
              <a:gd name="connsiteY6" fmla="*/ 4122087 h 4585855"/>
              <a:gd name="connsiteX7" fmla="*/ 0 w 5008418"/>
              <a:gd name="connsiteY7" fmla="*/ 463768 h 4585855"/>
              <a:gd name="connsiteX8" fmla="*/ 463768 w 5008418"/>
              <a:gd name="connsiteY8" fmla="*/ 0 h 4585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008418" h="4585855">
                <a:moveTo>
                  <a:pt x="463768" y="0"/>
                </a:moveTo>
                <a:lnTo>
                  <a:pt x="4544650" y="0"/>
                </a:lnTo>
                <a:cubicBezTo>
                  <a:pt x="4800782" y="0"/>
                  <a:pt x="5008418" y="207636"/>
                  <a:pt x="5008418" y="463768"/>
                </a:cubicBezTo>
                <a:lnTo>
                  <a:pt x="5008418" y="4122087"/>
                </a:lnTo>
                <a:cubicBezTo>
                  <a:pt x="5008418" y="4378219"/>
                  <a:pt x="4800782" y="4585855"/>
                  <a:pt x="4544650" y="4585855"/>
                </a:cubicBezTo>
                <a:lnTo>
                  <a:pt x="463768" y="4585855"/>
                </a:lnTo>
                <a:cubicBezTo>
                  <a:pt x="207636" y="4585855"/>
                  <a:pt x="0" y="4378219"/>
                  <a:pt x="0" y="4122087"/>
                </a:cubicBezTo>
                <a:lnTo>
                  <a:pt x="0" y="463768"/>
                </a:lnTo>
                <a:cubicBezTo>
                  <a:pt x="0" y="207636"/>
                  <a:pt x="207636" y="0"/>
                  <a:pt x="463768" y="0"/>
                </a:cubicBezTo>
                <a:close/>
              </a:path>
            </a:pathLst>
          </a:custGeom>
        </p:spPr>
        <p:txBody>
          <a:bodyPr wrap="square">
            <a:noAutofit/>
          </a:bodyPr>
          <a:lstStyle/>
          <a:p>
            <a:endParaRPr lang="en-ID"/>
          </a:p>
        </p:txBody>
      </p:sp>
    </p:spTree>
    <p:extLst>
      <p:ext uri="{BB962C8B-B14F-4D97-AF65-F5344CB8AC3E}">
        <p14:creationId xmlns:p14="http://schemas.microsoft.com/office/powerpoint/2010/main" val="262858748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1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3F47FEEF-7C2B-79EA-FA3A-F4869B67584A}"/>
              </a:ext>
            </a:extLst>
          </p:cNvPr>
          <p:cNvSpPr>
            <a:spLocks noGrp="1"/>
          </p:cNvSpPr>
          <p:nvPr>
            <p:ph type="pic" sz="quarter" idx="10"/>
          </p:nvPr>
        </p:nvSpPr>
        <p:spPr>
          <a:xfrm>
            <a:off x="-2" y="2130141"/>
            <a:ext cx="8291946" cy="2688632"/>
          </a:xfrm>
          <a:custGeom>
            <a:avLst/>
            <a:gdLst>
              <a:gd name="connsiteX0" fmla="*/ 0 w 11055928"/>
              <a:gd name="connsiteY0" fmla="*/ 0 h 3584842"/>
              <a:gd name="connsiteX1" fmla="*/ 10761828 w 11055928"/>
              <a:gd name="connsiteY1" fmla="*/ 0 h 3584842"/>
              <a:gd name="connsiteX2" fmla="*/ 11055928 w 11055928"/>
              <a:gd name="connsiteY2" fmla="*/ 294100 h 3584842"/>
              <a:gd name="connsiteX3" fmla="*/ 11055928 w 11055928"/>
              <a:gd name="connsiteY3" fmla="*/ 3290742 h 3584842"/>
              <a:gd name="connsiteX4" fmla="*/ 10761828 w 11055928"/>
              <a:gd name="connsiteY4" fmla="*/ 3584842 h 3584842"/>
              <a:gd name="connsiteX5" fmla="*/ 0 w 11055928"/>
              <a:gd name="connsiteY5" fmla="*/ 3584842 h 35848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055928" h="3584842">
                <a:moveTo>
                  <a:pt x="0" y="0"/>
                </a:moveTo>
                <a:lnTo>
                  <a:pt x="10761828" y="0"/>
                </a:lnTo>
                <a:cubicBezTo>
                  <a:pt x="10924255" y="0"/>
                  <a:pt x="11055928" y="131673"/>
                  <a:pt x="11055928" y="294100"/>
                </a:cubicBezTo>
                <a:lnTo>
                  <a:pt x="11055928" y="3290742"/>
                </a:lnTo>
                <a:cubicBezTo>
                  <a:pt x="11055928" y="3453169"/>
                  <a:pt x="10924255" y="3584842"/>
                  <a:pt x="10761828" y="3584842"/>
                </a:cubicBezTo>
                <a:lnTo>
                  <a:pt x="0" y="3584842"/>
                </a:lnTo>
                <a:close/>
              </a:path>
            </a:pathLst>
          </a:custGeom>
        </p:spPr>
        <p:txBody>
          <a:bodyPr wrap="square">
            <a:noAutofit/>
          </a:bodyPr>
          <a:lstStyle/>
          <a:p>
            <a:endParaRPr lang="en-ID"/>
          </a:p>
        </p:txBody>
      </p:sp>
    </p:spTree>
    <p:extLst>
      <p:ext uri="{BB962C8B-B14F-4D97-AF65-F5344CB8AC3E}">
        <p14:creationId xmlns:p14="http://schemas.microsoft.com/office/powerpoint/2010/main" val="254281713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2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D2ABBA09-92B1-8222-C0B4-78127A567EF4}"/>
              </a:ext>
            </a:extLst>
          </p:cNvPr>
          <p:cNvSpPr>
            <a:spLocks noGrp="1"/>
          </p:cNvSpPr>
          <p:nvPr>
            <p:ph type="pic" sz="quarter" idx="10"/>
          </p:nvPr>
        </p:nvSpPr>
        <p:spPr>
          <a:xfrm>
            <a:off x="2" y="935182"/>
            <a:ext cx="4488873" cy="4208318"/>
          </a:xfrm>
          <a:custGeom>
            <a:avLst/>
            <a:gdLst>
              <a:gd name="connsiteX0" fmla="*/ 1759527 w 5985164"/>
              <a:gd name="connsiteY0" fmla="*/ 12204 h 5611091"/>
              <a:gd name="connsiteX1" fmla="*/ 5458650 w 5985164"/>
              <a:gd name="connsiteY1" fmla="*/ 12204 h 5611091"/>
              <a:gd name="connsiteX2" fmla="*/ 5985164 w 5985164"/>
              <a:gd name="connsiteY2" fmla="*/ 538718 h 5611091"/>
              <a:gd name="connsiteX3" fmla="*/ 5985164 w 5985164"/>
              <a:gd name="connsiteY3" fmla="*/ 5611090 h 5611091"/>
              <a:gd name="connsiteX4" fmla="*/ 1759527 w 5985164"/>
              <a:gd name="connsiteY4" fmla="*/ 5611090 h 5611091"/>
              <a:gd name="connsiteX5" fmla="*/ 0 w 5985164"/>
              <a:gd name="connsiteY5" fmla="*/ 0 h 5611091"/>
              <a:gd name="connsiteX6" fmla="*/ 1676399 w 5985164"/>
              <a:gd name="connsiteY6" fmla="*/ 0 h 5611091"/>
              <a:gd name="connsiteX7" fmla="*/ 1676399 w 5985164"/>
              <a:gd name="connsiteY7" fmla="*/ 5611091 h 5611091"/>
              <a:gd name="connsiteX8" fmla="*/ 0 w 5985164"/>
              <a:gd name="connsiteY8" fmla="*/ 5611091 h 56110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985164" h="5611091">
                <a:moveTo>
                  <a:pt x="1759527" y="12204"/>
                </a:moveTo>
                <a:lnTo>
                  <a:pt x="5458650" y="12204"/>
                </a:lnTo>
                <a:cubicBezTo>
                  <a:pt x="5749436" y="12204"/>
                  <a:pt x="5985164" y="247932"/>
                  <a:pt x="5985164" y="538718"/>
                </a:cubicBezTo>
                <a:lnTo>
                  <a:pt x="5985164" y="5611090"/>
                </a:lnTo>
                <a:lnTo>
                  <a:pt x="1759527" y="5611090"/>
                </a:lnTo>
                <a:close/>
                <a:moveTo>
                  <a:pt x="0" y="0"/>
                </a:moveTo>
                <a:lnTo>
                  <a:pt x="1676399" y="0"/>
                </a:lnTo>
                <a:lnTo>
                  <a:pt x="1676399" y="5611091"/>
                </a:lnTo>
                <a:lnTo>
                  <a:pt x="0" y="5611091"/>
                </a:lnTo>
                <a:close/>
              </a:path>
            </a:pathLst>
          </a:custGeom>
        </p:spPr>
        <p:txBody>
          <a:bodyPr wrap="square">
            <a:noAutofit/>
          </a:bodyPr>
          <a:lstStyle/>
          <a:p>
            <a:endParaRPr lang="en-ID"/>
          </a:p>
        </p:txBody>
      </p:sp>
    </p:spTree>
    <p:extLst>
      <p:ext uri="{BB962C8B-B14F-4D97-AF65-F5344CB8AC3E}">
        <p14:creationId xmlns:p14="http://schemas.microsoft.com/office/powerpoint/2010/main" val="74110421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3_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85414EDD-7170-B371-673C-20C779F08489}"/>
              </a:ext>
            </a:extLst>
          </p:cNvPr>
          <p:cNvSpPr>
            <a:spLocks noGrp="1"/>
          </p:cNvSpPr>
          <p:nvPr>
            <p:ph type="pic" sz="quarter" idx="10"/>
          </p:nvPr>
        </p:nvSpPr>
        <p:spPr>
          <a:xfrm>
            <a:off x="6141027" y="944335"/>
            <a:ext cx="3002973" cy="4199165"/>
          </a:xfrm>
          <a:custGeom>
            <a:avLst/>
            <a:gdLst>
              <a:gd name="connsiteX0" fmla="*/ 498894 w 4003964"/>
              <a:gd name="connsiteY0" fmla="*/ 0 h 5598886"/>
              <a:gd name="connsiteX1" fmla="*/ 4003964 w 4003964"/>
              <a:gd name="connsiteY1" fmla="*/ 0 h 5598886"/>
              <a:gd name="connsiteX2" fmla="*/ 4003964 w 4003964"/>
              <a:gd name="connsiteY2" fmla="*/ 5598886 h 5598886"/>
              <a:gd name="connsiteX3" fmla="*/ 0 w 4003964"/>
              <a:gd name="connsiteY3" fmla="*/ 5598886 h 5598886"/>
              <a:gd name="connsiteX4" fmla="*/ 0 w 4003964"/>
              <a:gd name="connsiteY4" fmla="*/ 498894 h 5598886"/>
              <a:gd name="connsiteX5" fmla="*/ 498894 w 4003964"/>
              <a:gd name="connsiteY5" fmla="*/ 0 h 5598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03964" h="5598886">
                <a:moveTo>
                  <a:pt x="498894" y="0"/>
                </a:moveTo>
                <a:lnTo>
                  <a:pt x="4003964" y="0"/>
                </a:lnTo>
                <a:lnTo>
                  <a:pt x="4003964" y="5598886"/>
                </a:lnTo>
                <a:lnTo>
                  <a:pt x="0" y="5598886"/>
                </a:lnTo>
                <a:lnTo>
                  <a:pt x="0" y="498894"/>
                </a:lnTo>
                <a:cubicBezTo>
                  <a:pt x="0" y="223362"/>
                  <a:pt x="223362" y="0"/>
                  <a:pt x="498894" y="0"/>
                </a:cubicBezTo>
                <a:close/>
              </a:path>
            </a:pathLst>
          </a:custGeom>
        </p:spPr>
        <p:txBody>
          <a:bodyPr wrap="square">
            <a:noAutofit/>
          </a:bodyPr>
          <a:lstStyle/>
          <a:p>
            <a:endParaRPr lang="en-ID"/>
          </a:p>
        </p:txBody>
      </p:sp>
      <p:sp>
        <p:nvSpPr>
          <p:cNvPr id="9" name="Picture Placeholder 8">
            <a:extLst>
              <a:ext uri="{FF2B5EF4-FFF2-40B4-BE49-F238E27FC236}">
                <a16:creationId xmlns:a16="http://schemas.microsoft.com/office/drawing/2014/main" id="{5768FDF7-07EB-62E0-FFEE-BEB53C3F0969}"/>
              </a:ext>
            </a:extLst>
          </p:cNvPr>
          <p:cNvSpPr>
            <a:spLocks noGrp="1"/>
          </p:cNvSpPr>
          <p:nvPr>
            <p:ph type="pic" sz="quarter" idx="11"/>
          </p:nvPr>
        </p:nvSpPr>
        <p:spPr>
          <a:xfrm>
            <a:off x="0" y="3004948"/>
            <a:ext cx="5683827" cy="2138552"/>
          </a:xfrm>
          <a:custGeom>
            <a:avLst/>
            <a:gdLst>
              <a:gd name="connsiteX0" fmla="*/ 0 w 7578436"/>
              <a:gd name="connsiteY0" fmla="*/ 0 h 2851402"/>
              <a:gd name="connsiteX1" fmla="*/ 7103193 w 7578436"/>
              <a:gd name="connsiteY1" fmla="*/ 0 h 2851402"/>
              <a:gd name="connsiteX2" fmla="*/ 7578436 w 7578436"/>
              <a:gd name="connsiteY2" fmla="*/ 475243 h 2851402"/>
              <a:gd name="connsiteX3" fmla="*/ 7578436 w 7578436"/>
              <a:gd name="connsiteY3" fmla="*/ 2851402 h 2851402"/>
              <a:gd name="connsiteX4" fmla="*/ 0 w 7578436"/>
              <a:gd name="connsiteY4" fmla="*/ 2851402 h 28514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78436" h="2851402">
                <a:moveTo>
                  <a:pt x="0" y="0"/>
                </a:moveTo>
                <a:lnTo>
                  <a:pt x="7103193" y="0"/>
                </a:lnTo>
                <a:cubicBezTo>
                  <a:pt x="7365662" y="0"/>
                  <a:pt x="7578436" y="212774"/>
                  <a:pt x="7578436" y="475243"/>
                </a:cubicBezTo>
                <a:lnTo>
                  <a:pt x="7578436" y="2851402"/>
                </a:lnTo>
                <a:lnTo>
                  <a:pt x="0" y="2851402"/>
                </a:lnTo>
                <a:close/>
              </a:path>
            </a:pathLst>
          </a:custGeom>
        </p:spPr>
        <p:txBody>
          <a:bodyPr wrap="square">
            <a:noAutofit/>
          </a:bodyPr>
          <a:lstStyle/>
          <a:p>
            <a:endParaRPr lang="en-ID"/>
          </a:p>
        </p:txBody>
      </p:sp>
    </p:spTree>
    <p:extLst>
      <p:ext uri="{BB962C8B-B14F-4D97-AF65-F5344CB8AC3E}">
        <p14:creationId xmlns:p14="http://schemas.microsoft.com/office/powerpoint/2010/main" val="160309435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4_Custom Layou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4050BE8-F53E-25EE-DFA7-C62C104C0C81}"/>
              </a:ext>
            </a:extLst>
          </p:cNvPr>
          <p:cNvSpPr/>
          <p:nvPr userDrawn="1"/>
        </p:nvSpPr>
        <p:spPr>
          <a:xfrm>
            <a:off x="1" y="1"/>
            <a:ext cx="3948938" cy="2571750"/>
          </a:xfrm>
          <a:prstGeom prst="rect">
            <a:avLst/>
          </a:prstGeom>
          <a:gradFill>
            <a:gsLst>
              <a:gs pos="0">
                <a:schemeClr val="accent4"/>
              </a:gs>
              <a:gs pos="100000">
                <a:schemeClr val="accent4">
                  <a:lumMod val="50000"/>
                </a:schemeClr>
              </a:gs>
            </a:gsLst>
            <a:lin ang="81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8" name="Picture Placeholder 7">
            <a:extLst>
              <a:ext uri="{FF2B5EF4-FFF2-40B4-BE49-F238E27FC236}">
                <a16:creationId xmlns:a16="http://schemas.microsoft.com/office/drawing/2014/main" id="{0329DC74-736F-300D-D9D5-1BD564454D50}"/>
              </a:ext>
            </a:extLst>
          </p:cNvPr>
          <p:cNvSpPr>
            <a:spLocks noGrp="1"/>
          </p:cNvSpPr>
          <p:nvPr>
            <p:ph type="pic" sz="quarter" idx="10"/>
          </p:nvPr>
        </p:nvSpPr>
        <p:spPr>
          <a:xfrm>
            <a:off x="737755" y="831273"/>
            <a:ext cx="1953491" cy="2251073"/>
          </a:xfrm>
          <a:custGeom>
            <a:avLst/>
            <a:gdLst>
              <a:gd name="connsiteX0" fmla="*/ 263409 w 2604654"/>
              <a:gd name="connsiteY0" fmla="*/ 0 h 3001431"/>
              <a:gd name="connsiteX1" fmla="*/ 2341245 w 2604654"/>
              <a:gd name="connsiteY1" fmla="*/ 0 h 3001431"/>
              <a:gd name="connsiteX2" fmla="*/ 2604654 w 2604654"/>
              <a:gd name="connsiteY2" fmla="*/ 263409 h 3001431"/>
              <a:gd name="connsiteX3" fmla="*/ 2604654 w 2604654"/>
              <a:gd name="connsiteY3" fmla="*/ 2738022 h 3001431"/>
              <a:gd name="connsiteX4" fmla="*/ 2341245 w 2604654"/>
              <a:gd name="connsiteY4" fmla="*/ 3001431 h 3001431"/>
              <a:gd name="connsiteX5" fmla="*/ 263409 w 2604654"/>
              <a:gd name="connsiteY5" fmla="*/ 3001431 h 3001431"/>
              <a:gd name="connsiteX6" fmla="*/ 0 w 2604654"/>
              <a:gd name="connsiteY6" fmla="*/ 2738022 h 3001431"/>
              <a:gd name="connsiteX7" fmla="*/ 0 w 2604654"/>
              <a:gd name="connsiteY7" fmla="*/ 263409 h 3001431"/>
              <a:gd name="connsiteX8" fmla="*/ 263409 w 2604654"/>
              <a:gd name="connsiteY8" fmla="*/ 0 h 3001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04654" h="3001431">
                <a:moveTo>
                  <a:pt x="263409" y="0"/>
                </a:moveTo>
                <a:lnTo>
                  <a:pt x="2341245" y="0"/>
                </a:lnTo>
                <a:cubicBezTo>
                  <a:pt x="2486722" y="0"/>
                  <a:pt x="2604654" y="117932"/>
                  <a:pt x="2604654" y="263409"/>
                </a:cubicBezTo>
                <a:lnTo>
                  <a:pt x="2604654" y="2738022"/>
                </a:lnTo>
                <a:cubicBezTo>
                  <a:pt x="2604654" y="2883499"/>
                  <a:pt x="2486722" y="3001431"/>
                  <a:pt x="2341245" y="3001431"/>
                </a:cubicBezTo>
                <a:lnTo>
                  <a:pt x="263409" y="3001431"/>
                </a:lnTo>
                <a:cubicBezTo>
                  <a:pt x="117932" y="3001431"/>
                  <a:pt x="0" y="2883499"/>
                  <a:pt x="0" y="2738022"/>
                </a:cubicBezTo>
                <a:lnTo>
                  <a:pt x="0" y="263409"/>
                </a:lnTo>
                <a:cubicBezTo>
                  <a:pt x="0" y="117932"/>
                  <a:pt x="117932" y="0"/>
                  <a:pt x="263409" y="0"/>
                </a:cubicBezTo>
                <a:close/>
              </a:path>
            </a:pathLst>
          </a:custGeom>
        </p:spPr>
        <p:txBody>
          <a:bodyPr wrap="square">
            <a:noAutofit/>
          </a:bodyPr>
          <a:lstStyle/>
          <a:p>
            <a:endParaRPr lang="en-ID"/>
          </a:p>
        </p:txBody>
      </p:sp>
      <p:sp>
        <p:nvSpPr>
          <p:cNvPr id="11" name="Picture Placeholder 10">
            <a:extLst>
              <a:ext uri="{FF2B5EF4-FFF2-40B4-BE49-F238E27FC236}">
                <a16:creationId xmlns:a16="http://schemas.microsoft.com/office/drawing/2014/main" id="{F7BFE460-4E8B-7037-B55E-EF976C5832ED}"/>
              </a:ext>
            </a:extLst>
          </p:cNvPr>
          <p:cNvSpPr>
            <a:spLocks noGrp="1"/>
          </p:cNvSpPr>
          <p:nvPr>
            <p:ph type="pic" sz="quarter" idx="11"/>
          </p:nvPr>
        </p:nvSpPr>
        <p:spPr>
          <a:xfrm>
            <a:off x="2945626" y="831273"/>
            <a:ext cx="1953491" cy="2251073"/>
          </a:xfrm>
          <a:custGeom>
            <a:avLst/>
            <a:gdLst>
              <a:gd name="connsiteX0" fmla="*/ 263409 w 2604654"/>
              <a:gd name="connsiteY0" fmla="*/ 0 h 3001431"/>
              <a:gd name="connsiteX1" fmla="*/ 2341245 w 2604654"/>
              <a:gd name="connsiteY1" fmla="*/ 0 h 3001431"/>
              <a:gd name="connsiteX2" fmla="*/ 2604654 w 2604654"/>
              <a:gd name="connsiteY2" fmla="*/ 263409 h 3001431"/>
              <a:gd name="connsiteX3" fmla="*/ 2604654 w 2604654"/>
              <a:gd name="connsiteY3" fmla="*/ 2738022 h 3001431"/>
              <a:gd name="connsiteX4" fmla="*/ 2341245 w 2604654"/>
              <a:gd name="connsiteY4" fmla="*/ 3001431 h 3001431"/>
              <a:gd name="connsiteX5" fmla="*/ 263409 w 2604654"/>
              <a:gd name="connsiteY5" fmla="*/ 3001431 h 3001431"/>
              <a:gd name="connsiteX6" fmla="*/ 0 w 2604654"/>
              <a:gd name="connsiteY6" fmla="*/ 2738022 h 3001431"/>
              <a:gd name="connsiteX7" fmla="*/ 0 w 2604654"/>
              <a:gd name="connsiteY7" fmla="*/ 263409 h 3001431"/>
              <a:gd name="connsiteX8" fmla="*/ 263409 w 2604654"/>
              <a:gd name="connsiteY8" fmla="*/ 0 h 3001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04654" h="3001431">
                <a:moveTo>
                  <a:pt x="263409" y="0"/>
                </a:moveTo>
                <a:lnTo>
                  <a:pt x="2341245" y="0"/>
                </a:lnTo>
                <a:cubicBezTo>
                  <a:pt x="2486722" y="0"/>
                  <a:pt x="2604654" y="117932"/>
                  <a:pt x="2604654" y="263409"/>
                </a:cubicBezTo>
                <a:lnTo>
                  <a:pt x="2604654" y="2738022"/>
                </a:lnTo>
                <a:cubicBezTo>
                  <a:pt x="2604654" y="2883499"/>
                  <a:pt x="2486722" y="3001431"/>
                  <a:pt x="2341245" y="3001431"/>
                </a:cubicBezTo>
                <a:lnTo>
                  <a:pt x="263409" y="3001431"/>
                </a:lnTo>
                <a:cubicBezTo>
                  <a:pt x="117932" y="3001431"/>
                  <a:pt x="0" y="2883499"/>
                  <a:pt x="0" y="2738022"/>
                </a:cubicBezTo>
                <a:lnTo>
                  <a:pt x="0" y="263409"/>
                </a:lnTo>
                <a:cubicBezTo>
                  <a:pt x="0" y="117932"/>
                  <a:pt x="117932" y="0"/>
                  <a:pt x="263409" y="0"/>
                </a:cubicBezTo>
                <a:close/>
              </a:path>
            </a:pathLst>
          </a:custGeom>
        </p:spPr>
        <p:txBody>
          <a:bodyPr wrap="square">
            <a:noAutofit/>
          </a:bodyPr>
          <a:lstStyle/>
          <a:p>
            <a:endParaRPr lang="en-ID"/>
          </a:p>
        </p:txBody>
      </p:sp>
      <p:sp>
        <p:nvSpPr>
          <p:cNvPr id="14" name="Picture Placeholder 13">
            <a:extLst>
              <a:ext uri="{FF2B5EF4-FFF2-40B4-BE49-F238E27FC236}">
                <a16:creationId xmlns:a16="http://schemas.microsoft.com/office/drawing/2014/main" id="{FAF5C949-D215-BAAF-4B8E-1BEE51AAD8F4}"/>
              </a:ext>
            </a:extLst>
          </p:cNvPr>
          <p:cNvSpPr>
            <a:spLocks noGrp="1"/>
          </p:cNvSpPr>
          <p:nvPr>
            <p:ph type="pic" sz="quarter" idx="12"/>
          </p:nvPr>
        </p:nvSpPr>
        <p:spPr>
          <a:xfrm>
            <a:off x="6394170" y="2371528"/>
            <a:ext cx="1953491" cy="2251073"/>
          </a:xfrm>
          <a:custGeom>
            <a:avLst/>
            <a:gdLst>
              <a:gd name="connsiteX0" fmla="*/ 263409 w 2604654"/>
              <a:gd name="connsiteY0" fmla="*/ 0 h 3001431"/>
              <a:gd name="connsiteX1" fmla="*/ 2341245 w 2604654"/>
              <a:gd name="connsiteY1" fmla="*/ 0 h 3001431"/>
              <a:gd name="connsiteX2" fmla="*/ 2604654 w 2604654"/>
              <a:gd name="connsiteY2" fmla="*/ 263409 h 3001431"/>
              <a:gd name="connsiteX3" fmla="*/ 2604654 w 2604654"/>
              <a:gd name="connsiteY3" fmla="*/ 2738022 h 3001431"/>
              <a:gd name="connsiteX4" fmla="*/ 2341245 w 2604654"/>
              <a:gd name="connsiteY4" fmla="*/ 3001431 h 3001431"/>
              <a:gd name="connsiteX5" fmla="*/ 263409 w 2604654"/>
              <a:gd name="connsiteY5" fmla="*/ 3001431 h 3001431"/>
              <a:gd name="connsiteX6" fmla="*/ 0 w 2604654"/>
              <a:gd name="connsiteY6" fmla="*/ 2738022 h 3001431"/>
              <a:gd name="connsiteX7" fmla="*/ 0 w 2604654"/>
              <a:gd name="connsiteY7" fmla="*/ 263409 h 3001431"/>
              <a:gd name="connsiteX8" fmla="*/ 263409 w 2604654"/>
              <a:gd name="connsiteY8" fmla="*/ 0 h 3001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04654" h="3001431">
                <a:moveTo>
                  <a:pt x="263409" y="0"/>
                </a:moveTo>
                <a:lnTo>
                  <a:pt x="2341245" y="0"/>
                </a:lnTo>
                <a:cubicBezTo>
                  <a:pt x="2486722" y="0"/>
                  <a:pt x="2604654" y="117932"/>
                  <a:pt x="2604654" y="263409"/>
                </a:cubicBezTo>
                <a:lnTo>
                  <a:pt x="2604654" y="2738022"/>
                </a:lnTo>
                <a:cubicBezTo>
                  <a:pt x="2604654" y="2883499"/>
                  <a:pt x="2486722" y="3001431"/>
                  <a:pt x="2341245" y="3001431"/>
                </a:cubicBezTo>
                <a:lnTo>
                  <a:pt x="263409" y="3001431"/>
                </a:lnTo>
                <a:cubicBezTo>
                  <a:pt x="117932" y="3001431"/>
                  <a:pt x="0" y="2883499"/>
                  <a:pt x="0" y="2738022"/>
                </a:cubicBezTo>
                <a:lnTo>
                  <a:pt x="0" y="263409"/>
                </a:lnTo>
                <a:cubicBezTo>
                  <a:pt x="0" y="117932"/>
                  <a:pt x="117932" y="0"/>
                  <a:pt x="263409" y="0"/>
                </a:cubicBezTo>
                <a:close/>
              </a:path>
            </a:pathLst>
          </a:custGeom>
        </p:spPr>
        <p:txBody>
          <a:bodyPr wrap="square">
            <a:noAutofit/>
          </a:bodyPr>
          <a:lstStyle/>
          <a:p>
            <a:endParaRPr lang="en-ID"/>
          </a:p>
        </p:txBody>
      </p:sp>
    </p:spTree>
    <p:extLst>
      <p:ext uri="{BB962C8B-B14F-4D97-AF65-F5344CB8AC3E}">
        <p14:creationId xmlns:p14="http://schemas.microsoft.com/office/powerpoint/2010/main" val="3118386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85FFF7C-5D6E-4004-9D56-E10906F2A17E}" type="datetimeFigureOut">
              <a:rPr lang="en-ID" smtClean="0"/>
              <a:t>30/01/2023</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06C96167-990B-464B-9C35-A807E9FE5A58}" type="slidenum">
              <a:rPr lang="en-ID" smtClean="0"/>
              <a:t>‹#›</a:t>
            </a:fld>
            <a:endParaRPr lang="en-ID"/>
          </a:p>
        </p:txBody>
      </p:sp>
    </p:spTree>
    <p:extLst>
      <p:ext uri="{BB962C8B-B14F-4D97-AF65-F5344CB8AC3E}">
        <p14:creationId xmlns:p14="http://schemas.microsoft.com/office/powerpoint/2010/main" val="199586434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5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3CC58853-44DA-F763-E671-4A778FBC64EB}"/>
              </a:ext>
            </a:extLst>
          </p:cNvPr>
          <p:cNvSpPr>
            <a:spLocks noGrp="1"/>
          </p:cNvSpPr>
          <p:nvPr>
            <p:ph type="pic" sz="quarter" idx="10"/>
          </p:nvPr>
        </p:nvSpPr>
        <p:spPr>
          <a:xfrm>
            <a:off x="4572000" y="0"/>
            <a:ext cx="3800321" cy="4665518"/>
          </a:xfrm>
          <a:custGeom>
            <a:avLst/>
            <a:gdLst>
              <a:gd name="connsiteX0" fmla="*/ 0 w 5067094"/>
              <a:gd name="connsiteY0" fmla="*/ 0 h 6220691"/>
              <a:gd name="connsiteX1" fmla="*/ 5067094 w 5067094"/>
              <a:gd name="connsiteY1" fmla="*/ 0 h 6220691"/>
              <a:gd name="connsiteX2" fmla="*/ 5067094 w 5067094"/>
              <a:gd name="connsiteY2" fmla="*/ 5376158 h 6220691"/>
              <a:gd name="connsiteX3" fmla="*/ 4222561 w 5067094"/>
              <a:gd name="connsiteY3" fmla="*/ 6220691 h 6220691"/>
              <a:gd name="connsiteX4" fmla="*/ 844533 w 5067094"/>
              <a:gd name="connsiteY4" fmla="*/ 6220691 h 6220691"/>
              <a:gd name="connsiteX5" fmla="*/ 0 w 5067094"/>
              <a:gd name="connsiteY5" fmla="*/ 5376158 h 6220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67094" h="6220691">
                <a:moveTo>
                  <a:pt x="0" y="0"/>
                </a:moveTo>
                <a:lnTo>
                  <a:pt x="5067094" y="0"/>
                </a:lnTo>
                <a:lnTo>
                  <a:pt x="5067094" y="5376158"/>
                </a:lnTo>
                <a:cubicBezTo>
                  <a:pt x="5067094" y="5842581"/>
                  <a:pt x="4688984" y="6220691"/>
                  <a:pt x="4222561" y="6220691"/>
                </a:cubicBezTo>
                <a:lnTo>
                  <a:pt x="844533" y="6220691"/>
                </a:lnTo>
                <a:cubicBezTo>
                  <a:pt x="378110" y="6220691"/>
                  <a:pt x="0" y="5842581"/>
                  <a:pt x="0" y="5376158"/>
                </a:cubicBezTo>
                <a:close/>
              </a:path>
            </a:pathLst>
          </a:custGeom>
        </p:spPr>
        <p:txBody>
          <a:bodyPr wrap="square">
            <a:noAutofit/>
          </a:bodyPr>
          <a:lstStyle/>
          <a:p>
            <a:endParaRPr lang="en-ID"/>
          </a:p>
        </p:txBody>
      </p:sp>
    </p:spTree>
    <p:extLst>
      <p:ext uri="{BB962C8B-B14F-4D97-AF65-F5344CB8AC3E}">
        <p14:creationId xmlns:p14="http://schemas.microsoft.com/office/powerpoint/2010/main" val="410515781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16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2624EBD7-205B-F71C-9C7C-CF8A4F607A3C}"/>
              </a:ext>
            </a:extLst>
          </p:cNvPr>
          <p:cNvSpPr>
            <a:spLocks noGrp="1"/>
          </p:cNvSpPr>
          <p:nvPr>
            <p:ph type="pic" sz="quarter" idx="10"/>
          </p:nvPr>
        </p:nvSpPr>
        <p:spPr>
          <a:xfrm>
            <a:off x="-1" y="0"/>
            <a:ext cx="4572000" cy="5143500"/>
          </a:xfrm>
          <a:custGeom>
            <a:avLst/>
            <a:gdLst>
              <a:gd name="connsiteX0" fmla="*/ 0 w 6096000"/>
              <a:gd name="connsiteY0" fmla="*/ 0 h 6858000"/>
              <a:gd name="connsiteX1" fmla="*/ 5260116 w 6096000"/>
              <a:gd name="connsiteY1" fmla="*/ 0 h 6858000"/>
              <a:gd name="connsiteX2" fmla="*/ 6096000 w 6096000"/>
              <a:gd name="connsiteY2" fmla="*/ 835884 h 6858000"/>
              <a:gd name="connsiteX3" fmla="*/ 6096000 w 6096000"/>
              <a:gd name="connsiteY3" fmla="*/ 6022116 h 6858000"/>
              <a:gd name="connsiteX4" fmla="*/ 5260116 w 6096000"/>
              <a:gd name="connsiteY4" fmla="*/ 6858000 h 6858000"/>
              <a:gd name="connsiteX5" fmla="*/ 0 w 6096000"/>
              <a:gd name="connsiteY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0" h="6858000">
                <a:moveTo>
                  <a:pt x="0" y="0"/>
                </a:moveTo>
                <a:lnTo>
                  <a:pt x="5260116" y="0"/>
                </a:lnTo>
                <a:cubicBezTo>
                  <a:pt x="5721762" y="0"/>
                  <a:pt x="6096000" y="374238"/>
                  <a:pt x="6096000" y="835884"/>
                </a:cubicBezTo>
                <a:lnTo>
                  <a:pt x="6096000" y="6022116"/>
                </a:lnTo>
                <a:cubicBezTo>
                  <a:pt x="6096000" y="6483762"/>
                  <a:pt x="5721762" y="6858000"/>
                  <a:pt x="5260116" y="6858000"/>
                </a:cubicBezTo>
                <a:lnTo>
                  <a:pt x="0" y="6858000"/>
                </a:lnTo>
                <a:close/>
              </a:path>
            </a:pathLst>
          </a:custGeom>
        </p:spPr>
        <p:txBody>
          <a:bodyPr wrap="square">
            <a:noAutofit/>
          </a:bodyPr>
          <a:lstStyle/>
          <a:p>
            <a:endParaRPr lang="en-ID"/>
          </a:p>
        </p:txBody>
      </p:sp>
    </p:spTree>
    <p:extLst>
      <p:ext uri="{BB962C8B-B14F-4D97-AF65-F5344CB8AC3E}">
        <p14:creationId xmlns:p14="http://schemas.microsoft.com/office/powerpoint/2010/main" val="25453166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17_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1E341B7-5637-9BE2-6712-81B91B9F95B5}"/>
              </a:ext>
            </a:extLst>
          </p:cNvPr>
          <p:cNvSpPr>
            <a:spLocks noGrp="1"/>
          </p:cNvSpPr>
          <p:nvPr>
            <p:ph type="pic" sz="quarter" idx="10"/>
          </p:nvPr>
        </p:nvSpPr>
        <p:spPr>
          <a:xfrm>
            <a:off x="779319" y="-1"/>
            <a:ext cx="3723880" cy="2571751"/>
          </a:xfrm>
          <a:custGeom>
            <a:avLst/>
            <a:gdLst>
              <a:gd name="connsiteX0" fmla="*/ 0 w 4965173"/>
              <a:gd name="connsiteY0" fmla="*/ 0 h 3429001"/>
              <a:gd name="connsiteX1" fmla="*/ 4965173 w 4965173"/>
              <a:gd name="connsiteY1" fmla="*/ 0 h 3429001"/>
              <a:gd name="connsiteX2" fmla="*/ 4965173 w 4965173"/>
              <a:gd name="connsiteY2" fmla="*/ 2857489 h 3429001"/>
              <a:gd name="connsiteX3" fmla="*/ 4393661 w 4965173"/>
              <a:gd name="connsiteY3" fmla="*/ 3429001 h 3429001"/>
              <a:gd name="connsiteX4" fmla="*/ 571512 w 4965173"/>
              <a:gd name="connsiteY4" fmla="*/ 3429001 h 3429001"/>
              <a:gd name="connsiteX5" fmla="*/ 0 w 4965173"/>
              <a:gd name="connsiteY5" fmla="*/ 2857489 h 3429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65173" h="3429001">
                <a:moveTo>
                  <a:pt x="0" y="0"/>
                </a:moveTo>
                <a:lnTo>
                  <a:pt x="4965173" y="0"/>
                </a:lnTo>
                <a:lnTo>
                  <a:pt x="4965173" y="2857489"/>
                </a:lnTo>
                <a:cubicBezTo>
                  <a:pt x="4965173" y="3173126"/>
                  <a:pt x="4709298" y="3429001"/>
                  <a:pt x="4393661" y="3429001"/>
                </a:cubicBezTo>
                <a:lnTo>
                  <a:pt x="571512" y="3429001"/>
                </a:lnTo>
                <a:cubicBezTo>
                  <a:pt x="255875" y="3429001"/>
                  <a:pt x="0" y="3173126"/>
                  <a:pt x="0" y="2857489"/>
                </a:cubicBezTo>
                <a:close/>
              </a:path>
            </a:pathLst>
          </a:custGeom>
        </p:spPr>
        <p:txBody>
          <a:bodyPr wrap="square">
            <a:noAutofit/>
          </a:bodyPr>
          <a:lstStyle/>
          <a:p>
            <a:endParaRPr lang="en-ID"/>
          </a:p>
        </p:txBody>
      </p:sp>
      <p:sp>
        <p:nvSpPr>
          <p:cNvPr id="9" name="Picture Placeholder 8">
            <a:extLst>
              <a:ext uri="{FF2B5EF4-FFF2-40B4-BE49-F238E27FC236}">
                <a16:creationId xmlns:a16="http://schemas.microsoft.com/office/drawing/2014/main" id="{4B1B29D7-F8CA-39C3-6C2E-E3D606BA48D5}"/>
              </a:ext>
            </a:extLst>
          </p:cNvPr>
          <p:cNvSpPr>
            <a:spLocks noGrp="1"/>
          </p:cNvSpPr>
          <p:nvPr>
            <p:ph type="pic" sz="quarter" idx="11"/>
          </p:nvPr>
        </p:nvSpPr>
        <p:spPr>
          <a:xfrm>
            <a:off x="4648441" y="-1"/>
            <a:ext cx="3723880" cy="2571751"/>
          </a:xfrm>
          <a:custGeom>
            <a:avLst/>
            <a:gdLst>
              <a:gd name="connsiteX0" fmla="*/ 0 w 4965173"/>
              <a:gd name="connsiteY0" fmla="*/ 0 h 3429001"/>
              <a:gd name="connsiteX1" fmla="*/ 4965173 w 4965173"/>
              <a:gd name="connsiteY1" fmla="*/ 0 h 3429001"/>
              <a:gd name="connsiteX2" fmla="*/ 4965173 w 4965173"/>
              <a:gd name="connsiteY2" fmla="*/ 2857489 h 3429001"/>
              <a:gd name="connsiteX3" fmla="*/ 4393661 w 4965173"/>
              <a:gd name="connsiteY3" fmla="*/ 3429001 h 3429001"/>
              <a:gd name="connsiteX4" fmla="*/ 571512 w 4965173"/>
              <a:gd name="connsiteY4" fmla="*/ 3429001 h 3429001"/>
              <a:gd name="connsiteX5" fmla="*/ 0 w 4965173"/>
              <a:gd name="connsiteY5" fmla="*/ 2857489 h 3429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65173" h="3429001">
                <a:moveTo>
                  <a:pt x="0" y="0"/>
                </a:moveTo>
                <a:lnTo>
                  <a:pt x="4965173" y="0"/>
                </a:lnTo>
                <a:lnTo>
                  <a:pt x="4965173" y="2857489"/>
                </a:lnTo>
                <a:cubicBezTo>
                  <a:pt x="4965173" y="3173126"/>
                  <a:pt x="4709298" y="3429001"/>
                  <a:pt x="4393661" y="3429001"/>
                </a:cubicBezTo>
                <a:lnTo>
                  <a:pt x="571512" y="3429001"/>
                </a:lnTo>
                <a:cubicBezTo>
                  <a:pt x="255875" y="3429001"/>
                  <a:pt x="0" y="3173126"/>
                  <a:pt x="0" y="2857489"/>
                </a:cubicBezTo>
                <a:close/>
              </a:path>
            </a:pathLst>
          </a:custGeom>
        </p:spPr>
        <p:txBody>
          <a:bodyPr wrap="square">
            <a:noAutofit/>
          </a:bodyPr>
          <a:lstStyle/>
          <a:p>
            <a:endParaRPr lang="en-ID"/>
          </a:p>
        </p:txBody>
      </p:sp>
    </p:spTree>
    <p:extLst>
      <p:ext uri="{BB962C8B-B14F-4D97-AF65-F5344CB8AC3E}">
        <p14:creationId xmlns:p14="http://schemas.microsoft.com/office/powerpoint/2010/main" val="375163949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18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C5FA452-6D5A-FACF-DA18-5961B8D170B8}"/>
              </a:ext>
            </a:extLst>
          </p:cNvPr>
          <p:cNvSpPr>
            <a:spLocks noGrp="1"/>
          </p:cNvSpPr>
          <p:nvPr>
            <p:ph type="pic" sz="quarter" idx="10"/>
          </p:nvPr>
        </p:nvSpPr>
        <p:spPr>
          <a:xfrm>
            <a:off x="0" y="2645223"/>
            <a:ext cx="6542315" cy="2498277"/>
          </a:xfrm>
          <a:custGeom>
            <a:avLst/>
            <a:gdLst>
              <a:gd name="connsiteX0" fmla="*/ 0 w 8723086"/>
              <a:gd name="connsiteY0" fmla="*/ 0 h 3331036"/>
              <a:gd name="connsiteX1" fmla="*/ 8167902 w 8723086"/>
              <a:gd name="connsiteY1" fmla="*/ 0 h 3331036"/>
              <a:gd name="connsiteX2" fmla="*/ 8723086 w 8723086"/>
              <a:gd name="connsiteY2" fmla="*/ 555184 h 3331036"/>
              <a:gd name="connsiteX3" fmla="*/ 8723086 w 8723086"/>
              <a:gd name="connsiteY3" fmla="*/ 3331036 h 3331036"/>
              <a:gd name="connsiteX4" fmla="*/ 0 w 8723086"/>
              <a:gd name="connsiteY4" fmla="*/ 3331036 h 33310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23086" h="3331036">
                <a:moveTo>
                  <a:pt x="0" y="0"/>
                </a:moveTo>
                <a:lnTo>
                  <a:pt x="8167902" y="0"/>
                </a:lnTo>
                <a:cubicBezTo>
                  <a:pt x="8474522" y="0"/>
                  <a:pt x="8723086" y="248564"/>
                  <a:pt x="8723086" y="555184"/>
                </a:cubicBezTo>
                <a:lnTo>
                  <a:pt x="8723086" y="3331036"/>
                </a:lnTo>
                <a:lnTo>
                  <a:pt x="0" y="3331036"/>
                </a:lnTo>
                <a:close/>
              </a:path>
            </a:pathLst>
          </a:custGeom>
        </p:spPr>
        <p:txBody>
          <a:bodyPr wrap="square">
            <a:noAutofit/>
          </a:bodyPr>
          <a:lstStyle/>
          <a:p>
            <a:endParaRPr lang="en-ID"/>
          </a:p>
        </p:txBody>
      </p:sp>
    </p:spTree>
    <p:extLst>
      <p:ext uri="{BB962C8B-B14F-4D97-AF65-F5344CB8AC3E}">
        <p14:creationId xmlns:p14="http://schemas.microsoft.com/office/powerpoint/2010/main" val="354728757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19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0E201D58-BB19-6BFA-A4EA-E4793759CDD9}"/>
              </a:ext>
            </a:extLst>
          </p:cNvPr>
          <p:cNvSpPr>
            <a:spLocks noGrp="1"/>
          </p:cNvSpPr>
          <p:nvPr>
            <p:ph type="pic" sz="quarter" idx="10"/>
          </p:nvPr>
        </p:nvSpPr>
        <p:spPr>
          <a:xfrm>
            <a:off x="2" y="888423"/>
            <a:ext cx="2961408" cy="3865420"/>
          </a:xfrm>
          <a:custGeom>
            <a:avLst/>
            <a:gdLst>
              <a:gd name="connsiteX0" fmla="*/ 0 w 3948544"/>
              <a:gd name="connsiteY0" fmla="*/ 0 h 5153893"/>
              <a:gd name="connsiteX1" fmla="*/ 3555861 w 3948544"/>
              <a:gd name="connsiteY1" fmla="*/ 0 h 5153893"/>
              <a:gd name="connsiteX2" fmla="*/ 3948544 w 3948544"/>
              <a:gd name="connsiteY2" fmla="*/ 392683 h 5153893"/>
              <a:gd name="connsiteX3" fmla="*/ 3948544 w 3948544"/>
              <a:gd name="connsiteY3" fmla="*/ 4761210 h 5153893"/>
              <a:gd name="connsiteX4" fmla="*/ 3555861 w 3948544"/>
              <a:gd name="connsiteY4" fmla="*/ 5153893 h 5153893"/>
              <a:gd name="connsiteX5" fmla="*/ 0 w 3948544"/>
              <a:gd name="connsiteY5" fmla="*/ 5153893 h 5153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8544" h="5153893">
                <a:moveTo>
                  <a:pt x="0" y="0"/>
                </a:moveTo>
                <a:lnTo>
                  <a:pt x="3555861" y="0"/>
                </a:lnTo>
                <a:cubicBezTo>
                  <a:pt x="3772734" y="0"/>
                  <a:pt x="3948544" y="175809"/>
                  <a:pt x="3948544" y="392683"/>
                </a:cubicBezTo>
                <a:lnTo>
                  <a:pt x="3948544" y="4761210"/>
                </a:lnTo>
                <a:cubicBezTo>
                  <a:pt x="3948544" y="4978083"/>
                  <a:pt x="3772734" y="5153893"/>
                  <a:pt x="3555861" y="5153893"/>
                </a:cubicBezTo>
                <a:lnTo>
                  <a:pt x="0" y="5153893"/>
                </a:lnTo>
                <a:close/>
              </a:path>
            </a:pathLst>
          </a:custGeom>
        </p:spPr>
        <p:txBody>
          <a:bodyPr wrap="square">
            <a:noAutofit/>
          </a:bodyPr>
          <a:lstStyle/>
          <a:p>
            <a:endParaRPr lang="en-ID"/>
          </a:p>
        </p:txBody>
      </p:sp>
      <p:sp>
        <p:nvSpPr>
          <p:cNvPr id="10" name="Picture Placeholder 9">
            <a:extLst>
              <a:ext uri="{FF2B5EF4-FFF2-40B4-BE49-F238E27FC236}">
                <a16:creationId xmlns:a16="http://schemas.microsoft.com/office/drawing/2014/main" id="{45F3717A-995D-0314-943E-05200CFBCA32}"/>
              </a:ext>
            </a:extLst>
          </p:cNvPr>
          <p:cNvSpPr>
            <a:spLocks noGrp="1"/>
          </p:cNvSpPr>
          <p:nvPr>
            <p:ph type="pic" sz="quarter" idx="11"/>
          </p:nvPr>
        </p:nvSpPr>
        <p:spPr>
          <a:xfrm>
            <a:off x="3049536" y="888421"/>
            <a:ext cx="3039538" cy="3865421"/>
          </a:xfrm>
          <a:custGeom>
            <a:avLst/>
            <a:gdLst>
              <a:gd name="connsiteX0" fmla="*/ 409851 w 4052717"/>
              <a:gd name="connsiteY0" fmla="*/ 0 h 5153894"/>
              <a:gd name="connsiteX1" fmla="*/ 3642866 w 4052717"/>
              <a:gd name="connsiteY1" fmla="*/ 0 h 5153894"/>
              <a:gd name="connsiteX2" fmla="*/ 4052717 w 4052717"/>
              <a:gd name="connsiteY2" fmla="*/ 409851 h 5153894"/>
              <a:gd name="connsiteX3" fmla="*/ 4052717 w 4052717"/>
              <a:gd name="connsiteY3" fmla="*/ 4744043 h 5153894"/>
              <a:gd name="connsiteX4" fmla="*/ 3642866 w 4052717"/>
              <a:gd name="connsiteY4" fmla="*/ 5153894 h 5153894"/>
              <a:gd name="connsiteX5" fmla="*/ 409851 w 4052717"/>
              <a:gd name="connsiteY5" fmla="*/ 5153894 h 5153894"/>
              <a:gd name="connsiteX6" fmla="*/ 0 w 4052717"/>
              <a:gd name="connsiteY6" fmla="*/ 4744043 h 5153894"/>
              <a:gd name="connsiteX7" fmla="*/ 0 w 4052717"/>
              <a:gd name="connsiteY7" fmla="*/ 409851 h 5153894"/>
              <a:gd name="connsiteX8" fmla="*/ 409851 w 4052717"/>
              <a:gd name="connsiteY8" fmla="*/ 0 h 51538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52717" h="5153894">
                <a:moveTo>
                  <a:pt x="409851" y="0"/>
                </a:moveTo>
                <a:lnTo>
                  <a:pt x="3642866" y="0"/>
                </a:lnTo>
                <a:cubicBezTo>
                  <a:pt x="3869220" y="0"/>
                  <a:pt x="4052717" y="183497"/>
                  <a:pt x="4052717" y="409851"/>
                </a:cubicBezTo>
                <a:lnTo>
                  <a:pt x="4052717" y="4744043"/>
                </a:lnTo>
                <a:cubicBezTo>
                  <a:pt x="4052717" y="4970397"/>
                  <a:pt x="3869220" y="5153894"/>
                  <a:pt x="3642866" y="5153894"/>
                </a:cubicBezTo>
                <a:lnTo>
                  <a:pt x="409851" y="5153894"/>
                </a:lnTo>
                <a:cubicBezTo>
                  <a:pt x="183497" y="5153894"/>
                  <a:pt x="0" y="4970397"/>
                  <a:pt x="0" y="4744043"/>
                </a:cubicBezTo>
                <a:lnTo>
                  <a:pt x="0" y="409851"/>
                </a:lnTo>
                <a:cubicBezTo>
                  <a:pt x="0" y="183497"/>
                  <a:pt x="183497" y="0"/>
                  <a:pt x="409851" y="0"/>
                </a:cubicBezTo>
                <a:close/>
              </a:path>
            </a:pathLst>
          </a:custGeom>
        </p:spPr>
        <p:txBody>
          <a:bodyPr wrap="square">
            <a:noAutofit/>
          </a:bodyPr>
          <a:lstStyle/>
          <a:p>
            <a:endParaRPr lang="en-ID"/>
          </a:p>
        </p:txBody>
      </p:sp>
      <p:sp>
        <p:nvSpPr>
          <p:cNvPr id="14" name="Picture Placeholder 13">
            <a:extLst>
              <a:ext uri="{FF2B5EF4-FFF2-40B4-BE49-F238E27FC236}">
                <a16:creationId xmlns:a16="http://schemas.microsoft.com/office/drawing/2014/main" id="{A89B1B53-41A3-AC5B-213F-AFB5368E766A}"/>
              </a:ext>
            </a:extLst>
          </p:cNvPr>
          <p:cNvSpPr>
            <a:spLocks noGrp="1"/>
          </p:cNvSpPr>
          <p:nvPr>
            <p:ph type="pic" sz="quarter" idx="12"/>
          </p:nvPr>
        </p:nvSpPr>
        <p:spPr>
          <a:xfrm>
            <a:off x="6182596" y="888423"/>
            <a:ext cx="2961409" cy="3865420"/>
          </a:xfrm>
          <a:custGeom>
            <a:avLst/>
            <a:gdLst>
              <a:gd name="connsiteX0" fmla="*/ 392683 w 3948545"/>
              <a:gd name="connsiteY0" fmla="*/ 0 h 5153893"/>
              <a:gd name="connsiteX1" fmla="*/ 3948545 w 3948545"/>
              <a:gd name="connsiteY1" fmla="*/ 0 h 5153893"/>
              <a:gd name="connsiteX2" fmla="*/ 3948545 w 3948545"/>
              <a:gd name="connsiteY2" fmla="*/ 5153893 h 5153893"/>
              <a:gd name="connsiteX3" fmla="*/ 392683 w 3948545"/>
              <a:gd name="connsiteY3" fmla="*/ 5153893 h 5153893"/>
              <a:gd name="connsiteX4" fmla="*/ 0 w 3948545"/>
              <a:gd name="connsiteY4" fmla="*/ 4761210 h 5153893"/>
              <a:gd name="connsiteX5" fmla="*/ 0 w 3948545"/>
              <a:gd name="connsiteY5" fmla="*/ 392683 h 5153893"/>
              <a:gd name="connsiteX6" fmla="*/ 392683 w 3948545"/>
              <a:gd name="connsiteY6" fmla="*/ 0 h 5153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48545" h="5153893">
                <a:moveTo>
                  <a:pt x="392683" y="0"/>
                </a:moveTo>
                <a:lnTo>
                  <a:pt x="3948545" y="0"/>
                </a:lnTo>
                <a:lnTo>
                  <a:pt x="3948545" y="5153893"/>
                </a:lnTo>
                <a:lnTo>
                  <a:pt x="392683" y="5153893"/>
                </a:lnTo>
                <a:cubicBezTo>
                  <a:pt x="175811" y="5153893"/>
                  <a:pt x="0" y="4978083"/>
                  <a:pt x="0" y="4761210"/>
                </a:cubicBezTo>
                <a:lnTo>
                  <a:pt x="0" y="392683"/>
                </a:lnTo>
                <a:cubicBezTo>
                  <a:pt x="0" y="175809"/>
                  <a:pt x="175810" y="0"/>
                  <a:pt x="392683" y="0"/>
                </a:cubicBezTo>
                <a:close/>
              </a:path>
            </a:pathLst>
          </a:custGeom>
        </p:spPr>
        <p:txBody>
          <a:bodyPr wrap="square">
            <a:noAutofit/>
          </a:bodyPr>
          <a:lstStyle/>
          <a:p>
            <a:endParaRPr lang="en-ID"/>
          </a:p>
        </p:txBody>
      </p:sp>
    </p:spTree>
    <p:extLst>
      <p:ext uri="{BB962C8B-B14F-4D97-AF65-F5344CB8AC3E}">
        <p14:creationId xmlns:p14="http://schemas.microsoft.com/office/powerpoint/2010/main" val="123789614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21_Custom Layout">
    <p:spTree>
      <p:nvGrpSpPr>
        <p:cNvPr id="1" name=""/>
        <p:cNvGrpSpPr/>
        <p:nvPr/>
      </p:nvGrpSpPr>
      <p:grpSpPr>
        <a:xfrm>
          <a:off x="0" y="0"/>
          <a:ext cx="0" cy="0"/>
          <a:chOff x="0" y="0"/>
          <a:chExt cx="0" cy="0"/>
        </a:xfrm>
      </p:grpSpPr>
      <p:sp>
        <p:nvSpPr>
          <p:cNvPr id="2" name="Rectangle: Single Corner Rounded 1">
            <a:extLst>
              <a:ext uri="{FF2B5EF4-FFF2-40B4-BE49-F238E27FC236}">
                <a16:creationId xmlns:a16="http://schemas.microsoft.com/office/drawing/2014/main" id="{CC19191B-46B1-F677-0731-C829D4A288DB}"/>
              </a:ext>
            </a:extLst>
          </p:cNvPr>
          <p:cNvSpPr/>
          <p:nvPr userDrawn="1"/>
        </p:nvSpPr>
        <p:spPr>
          <a:xfrm>
            <a:off x="0" y="2571750"/>
            <a:ext cx="4484915" cy="2571750"/>
          </a:xfrm>
          <a:prstGeom prst="round1Rect">
            <a:avLst/>
          </a:prstGeom>
          <a:gradFill>
            <a:gsLst>
              <a:gs pos="0">
                <a:schemeClr val="accent4"/>
              </a:gs>
              <a:gs pos="100000">
                <a:schemeClr val="accent4">
                  <a:lumMod val="50000"/>
                </a:schemeClr>
              </a:gs>
            </a:gsLst>
            <a:lin ang="81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6" name="Picture Placeholder 5">
            <a:extLst>
              <a:ext uri="{FF2B5EF4-FFF2-40B4-BE49-F238E27FC236}">
                <a16:creationId xmlns:a16="http://schemas.microsoft.com/office/drawing/2014/main" id="{F9913FF0-332F-B39F-447F-3C898C1DD6B3}"/>
              </a:ext>
            </a:extLst>
          </p:cNvPr>
          <p:cNvSpPr>
            <a:spLocks noGrp="1"/>
          </p:cNvSpPr>
          <p:nvPr>
            <p:ph type="pic" sz="quarter" idx="10"/>
          </p:nvPr>
        </p:nvSpPr>
        <p:spPr>
          <a:xfrm>
            <a:off x="4659082" y="0"/>
            <a:ext cx="4484915" cy="2677886"/>
          </a:xfrm>
          <a:custGeom>
            <a:avLst/>
            <a:gdLst>
              <a:gd name="connsiteX0" fmla="*/ 0 w 5979887"/>
              <a:gd name="connsiteY0" fmla="*/ 0 h 3570514"/>
              <a:gd name="connsiteX1" fmla="*/ 5979887 w 5979887"/>
              <a:gd name="connsiteY1" fmla="*/ 0 h 3570514"/>
              <a:gd name="connsiteX2" fmla="*/ 5979887 w 5979887"/>
              <a:gd name="connsiteY2" fmla="*/ 3570514 h 3570514"/>
              <a:gd name="connsiteX3" fmla="*/ 595098 w 5979887"/>
              <a:gd name="connsiteY3" fmla="*/ 3570514 h 3570514"/>
              <a:gd name="connsiteX4" fmla="*/ 0 w 5979887"/>
              <a:gd name="connsiteY4" fmla="*/ 2975416 h 35705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79887" h="3570514">
                <a:moveTo>
                  <a:pt x="0" y="0"/>
                </a:moveTo>
                <a:lnTo>
                  <a:pt x="5979887" y="0"/>
                </a:lnTo>
                <a:lnTo>
                  <a:pt x="5979887" y="3570514"/>
                </a:lnTo>
                <a:lnTo>
                  <a:pt x="595098" y="3570514"/>
                </a:lnTo>
                <a:cubicBezTo>
                  <a:pt x="266434" y="3570514"/>
                  <a:pt x="0" y="3304080"/>
                  <a:pt x="0" y="2975416"/>
                </a:cubicBezTo>
                <a:close/>
              </a:path>
            </a:pathLst>
          </a:custGeom>
        </p:spPr>
        <p:txBody>
          <a:bodyPr wrap="square">
            <a:noAutofit/>
          </a:bodyPr>
          <a:lstStyle/>
          <a:p>
            <a:endParaRPr lang="en-ID"/>
          </a:p>
        </p:txBody>
      </p:sp>
    </p:spTree>
    <p:extLst>
      <p:ext uri="{BB962C8B-B14F-4D97-AF65-F5344CB8AC3E}">
        <p14:creationId xmlns:p14="http://schemas.microsoft.com/office/powerpoint/2010/main" val="138525582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22_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92883A66-9A4A-C1AA-9621-3243B4E651FA}"/>
              </a:ext>
            </a:extLst>
          </p:cNvPr>
          <p:cNvSpPr>
            <a:spLocks noGrp="1"/>
          </p:cNvSpPr>
          <p:nvPr>
            <p:ph type="pic" sz="quarter" idx="10"/>
          </p:nvPr>
        </p:nvSpPr>
        <p:spPr>
          <a:xfrm>
            <a:off x="740230" y="783772"/>
            <a:ext cx="2759783" cy="3929743"/>
          </a:xfrm>
          <a:custGeom>
            <a:avLst/>
            <a:gdLst>
              <a:gd name="connsiteX0" fmla="*/ 418714 w 3679711"/>
              <a:gd name="connsiteY0" fmla="*/ 0 h 5239657"/>
              <a:gd name="connsiteX1" fmla="*/ 3260997 w 3679711"/>
              <a:gd name="connsiteY1" fmla="*/ 0 h 5239657"/>
              <a:gd name="connsiteX2" fmla="*/ 3679711 w 3679711"/>
              <a:gd name="connsiteY2" fmla="*/ 418714 h 5239657"/>
              <a:gd name="connsiteX3" fmla="*/ 3679711 w 3679711"/>
              <a:gd name="connsiteY3" fmla="*/ 4820943 h 5239657"/>
              <a:gd name="connsiteX4" fmla="*/ 3260997 w 3679711"/>
              <a:gd name="connsiteY4" fmla="*/ 5239657 h 5239657"/>
              <a:gd name="connsiteX5" fmla="*/ 418714 w 3679711"/>
              <a:gd name="connsiteY5" fmla="*/ 5239657 h 5239657"/>
              <a:gd name="connsiteX6" fmla="*/ 0 w 3679711"/>
              <a:gd name="connsiteY6" fmla="*/ 4820943 h 5239657"/>
              <a:gd name="connsiteX7" fmla="*/ 0 w 3679711"/>
              <a:gd name="connsiteY7" fmla="*/ 418714 h 5239657"/>
              <a:gd name="connsiteX8" fmla="*/ 418714 w 3679711"/>
              <a:gd name="connsiteY8" fmla="*/ 0 h 5239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79711" h="5239657">
                <a:moveTo>
                  <a:pt x="418714" y="0"/>
                </a:moveTo>
                <a:lnTo>
                  <a:pt x="3260997" y="0"/>
                </a:lnTo>
                <a:cubicBezTo>
                  <a:pt x="3492246" y="0"/>
                  <a:pt x="3679711" y="187465"/>
                  <a:pt x="3679711" y="418714"/>
                </a:cubicBezTo>
                <a:lnTo>
                  <a:pt x="3679711" y="4820943"/>
                </a:lnTo>
                <a:cubicBezTo>
                  <a:pt x="3679711" y="5052192"/>
                  <a:pt x="3492246" y="5239657"/>
                  <a:pt x="3260997" y="5239657"/>
                </a:cubicBezTo>
                <a:lnTo>
                  <a:pt x="418714" y="5239657"/>
                </a:lnTo>
                <a:cubicBezTo>
                  <a:pt x="187465" y="5239657"/>
                  <a:pt x="0" y="5052192"/>
                  <a:pt x="0" y="4820943"/>
                </a:cubicBezTo>
                <a:lnTo>
                  <a:pt x="0" y="418714"/>
                </a:lnTo>
                <a:cubicBezTo>
                  <a:pt x="0" y="187465"/>
                  <a:pt x="187465" y="0"/>
                  <a:pt x="418714" y="0"/>
                </a:cubicBezTo>
                <a:close/>
              </a:path>
            </a:pathLst>
          </a:custGeom>
        </p:spPr>
        <p:txBody>
          <a:bodyPr wrap="square">
            <a:noAutofit/>
          </a:bodyPr>
          <a:lstStyle/>
          <a:p>
            <a:endParaRPr lang="en-ID"/>
          </a:p>
        </p:txBody>
      </p:sp>
      <p:sp>
        <p:nvSpPr>
          <p:cNvPr id="9" name="Picture Placeholder 8">
            <a:extLst>
              <a:ext uri="{FF2B5EF4-FFF2-40B4-BE49-F238E27FC236}">
                <a16:creationId xmlns:a16="http://schemas.microsoft.com/office/drawing/2014/main" id="{5559BAA9-C52A-8702-3308-14DA4ADF6A79}"/>
              </a:ext>
            </a:extLst>
          </p:cNvPr>
          <p:cNvSpPr>
            <a:spLocks noGrp="1"/>
          </p:cNvSpPr>
          <p:nvPr>
            <p:ph type="pic" sz="quarter" idx="11"/>
          </p:nvPr>
        </p:nvSpPr>
        <p:spPr>
          <a:xfrm>
            <a:off x="4180114" y="2862325"/>
            <a:ext cx="4963886" cy="2281175"/>
          </a:xfrm>
          <a:custGeom>
            <a:avLst/>
            <a:gdLst>
              <a:gd name="connsiteX0" fmla="*/ 506938 w 6618514"/>
              <a:gd name="connsiteY0" fmla="*/ 0 h 3041567"/>
              <a:gd name="connsiteX1" fmla="*/ 6618514 w 6618514"/>
              <a:gd name="connsiteY1" fmla="*/ 0 h 3041567"/>
              <a:gd name="connsiteX2" fmla="*/ 6618514 w 6618514"/>
              <a:gd name="connsiteY2" fmla="*/ 3041567 h 3041567"/>
              <a:gd name="connsiteX3" fmla="*/ 0 w 6618514"/>
              <a:gd name="connsiteY3" fmla="*/ 3041567 h 3041567"/>
              <a:gd name="connsiteX4" fmla="*/ 0 w 6618514"/>
              <a:gd name="connsiteY4" fmla="*/ 506938 h 3041567"/>
              <a:gd name="connsiteX5" fmla="*/ 506938 w 6618514"/>
              <a:gd name="connsiteY5" fmla="*/ 0 h 30415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18514" h="3041567">
                <a:moveTo>
                  <a:pt x="506938" y="0"/>
                </a:moveTo>
                <a:lnTo>
                  <a:pt x="6618514" y="0"/>
                </a:lnTo>
                <a:lnTo>
                  <a:pt x="6618514" y="3041567"/>
                </a:lnTo>
                <a:lnTo>
                  <a:pt x="0" y="3041567"/>
                </a:lnTo>
                <a:lnTo>
                  <a:pt x="0" y="506938"/>
                </a:lnTo>
                <a:cubicBezTo>
                  <a:pt x="0" y="226964"/>
                  <a:pt x="226964" y="0"/>
                  <a:pt x="506938" y="0"/>
                </a:cubicBezTo>
                <a:close/>
              </a:path>
            </a:pathLst>
          </a:custGeom>
        </p:spPr>
        <p:txBody>
          <a:bodyPr wrap="square">
            <a:noAutofit/>
          </a:bodyPr>
          <a:lstStyle/>
          <a:p>
            <a:endParaRPr lang="en-ID"/>
          </a:p>
        </p:txBody>
      </p:sp>
    </p:spTree>
    <p:extLst>
      <p:ext uri="{BB962C8B-B14F-4D97-AF65-F5344CB8AC3E}">
        <p14:creationId xmlns:p14="http://schemas.microsoft.com/office/powerpoint/2010/main" val="169102176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24_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FEF05F2D-A0E6-581A-D245-B02A28FBD961}"/>
              </a:ext>
            </a:extLst>
          </p:cNvPr>
          <p:cNvSpPr>
            <a:spLocks noGrp="1"/>
          </p:cNvSpPr>
          <p:nvPr>
            <p:ph type="pic" sz="quarter" idx="10"/>
          </p:nvPr>
        </p:nvSpPr>
        <p:spPr>
          <a:xfrm>
            <a:off x="950523" y="1611085"/>
            <a:ext cx="2830779" cy="3532415"/>
          </a:xfrm>
          <a:custGeom>
            <a:avLst/>
            <a:gdLst>
              <a:gd name="connsiteX0" fmla="*/ 353319 w 3774372"/>
              <a:gd name="connsiteY0" fmla="*/ 0 h 4709886"/>
              <a:gd name="connsiteX1" fmla="*/ 3421053 w 3774372"/>
              <a:gd name="connsiteY1" fmla="*/ 0 h 4709886"/>
              <a:gd name="connsiteX2" fmla="*/ 3774372 w 3774372"/>
              <a:gd name="connsiteY2" fmla="*/ 353319 h 4709886"/>
              <a:gd name="connsiteX3" fmla="*/ 3774372 w 3774372"/>
              <a:gd name="connsiteY3" fmla="*/ 4709886 h 4709886"/>
              <a:gd name="connsiteX4" fmla="*/ 0 w 3774372"/>
              <a:gd name="connsiteY4" fmla="*/ 4709886 h 4709886"/>
              <a:gd name="connsiteX5" fmla="*/ 0 w 3774372"/>
              <a:gd name="connsiteY5" fmla="*/ 353319 h 4709886"/>
              <a:gd name="connsiteX6" fmla="*/ 353319 w 3774372"/>
              <a:gd name="connsiteY6" fmla="*/ 0 h 4709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74372" h="4709886">
                <a:moveTo>
                  <a:pt x="353319" y="0"/>
                </a:moveTo>
                <a:lnTo>
                  <a:pt x="3421053" y="0"/>
                </a:lnTo>
                <a:cubicBezTo>
                  <a:pt x="3616186" y="0"/>
                  <a:pt x="3774372" y="158186"/>
                  <a:pt x="3774372" y="353319"/>
                </a:cubicBezTo>
                <a:lnTo>
                  <a:pt x="3774372" y="4709886"/>
                </a:lnTo>
                <a:lnTo>
                  <a:pt x="0" y="4709886"/>
                </a:lnTo>
                <a:lnTo>
                  <a:pt x="0" y="353319"/>
                </a:lnTo>
                <a:cubicBezTo>
                  <a:pt x="0" y="158186"/>
                  <a:pt x="158186" y="0"/>
                  <a:pt x="353319" y="0"/>
                </a:cubicBezTo>
                <a:close/>
              </a:path>
            </a:pathLst>
          </a:custGeom>
        </p:spPr>
        <p:txBody>
          <a:bodyPr wrap="square">
            <a:noAutofit/>
          </a:bodyPr>
          <a:lstStyle/>
          <a:p>
            <a:endParaRPr lang="en-ID"/>
          </a:p>
        </p:txBody>
      </p:sp>
      <p:sp>
        <p:nvSpPr>
          <p:cNvPr id="9" name="Picture Placeholder 8">
            <a:extLst>
              <a:ext uri="{FF2B5EF4-FFF2-40B4-BE49-F238E27FC236}">
                <a16:creationId xmlns:a16="http://schemas.microsoft.com/office/drawing/2014/main" id="{80E5BB4D-171B-FB0F-2A96-4917D9E73197}"/>
              </a:ext>
            </a:extLst>
          </p:cNvPr>
          <p:cNvSpPr>
            <a:spLocks noGrp="1"/>
          </p:cNvSpPr>
          <p:nvPr>
            <p:ph type="pic" sz="quarter" idx="11"/>
          </p:nvPr>
        </p:nvSpPr>
        <p:spPr>
          <a:xfrm>
            <a:off x="3940629" y="1611085"/>
            <a:ext cx="2830779" cy="3532415"/>
          </a:xfrm>
          <a:custGeom>
            <a:avLst/>
            <a:gdLst>
              <a:gd name="connsiteX0" fmla="*/ 382344 w 3774372"/>
              <a:gd name="connsiteY0" fmla="*/ 0 h 4709886"/>
              <a:gd name="connsiteX1" fmla="*/ 3392028 w 3774372"/>
              <a:gd name="connsiteY1" fmla="*/ 0 h 4709886"/>
              <a:gd name="connsiteX2" fmla="*/ 3774372 w 3774372"/>
              <a:gd name="connsiteY2" fmla="*/ 382344 h 4709886"/>
              <a:gd name="connsiteX3" fmla="*/ 3774372 w 3774372"/>
              <a:gd name="connsiteY3" fmla="*/ 4709886 h 4709886"/>
              <a:gd name="connsiteX4" fmla="*/ 0 w 3774372"/>
              <a:gd name="connsiteY4" fmla="*/ 4709886 h 4709886"/>
              <a:gd name="connsiteX5" fmla="*/ 0 w 3774372"/>
              <a:gd name="connsiteY5" fmla="*/ 382344 h 4709886"/>
              <a:gd name="connsiteX6" fmla="*/ 382344 w 3774372"/>
              <a:gd name="connsiteY6" fmla="*/ 0 h 4709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74372" h="4709886">
                <a:moveTo>
                  <a:pt x="382344" y="0"/>
                </a:moveTo>
                <a:lnTo>
                  <a:pt x="3392028" y="0"/>
                </a:lnTo>
                <a:cubicBezTo>
                  <a:pt x="3603191" y="0"/>
                  <a:pt x="3774372" y="171181"/>
                  <a:pt x="3774372" y="382344"/>
                </a:cubicBezTo>
                <a:lnTo>
                  <a:pt x="3774372" y="4709886"/>
                </a:lnTo>
                <a:lnTo>
                  <a:pt x="0" y="4709886"/>
                </a:lnTo>
                <a:lnTo>
                  <a:pt x="0" y="382344"/>
                </a:lnTo>
                <a:cubicBezTo>
                  <a:pt x="0" y="171181"/>
                  <a:pt x="171181" y="0"/>
                  <a:pt x="382344" y="0"/>
                </a:cubicBezTo>
                <a:close/>
              </a:path>
            </a:pathLst>
          </a:custGeom>
        </p:spPr>
        <p:txBody>
          <a:bodyPr wrap="square">
            <a:noAutofit/>
          </a:bodyPr>
          <a:lstStyle/>
          <a:p>
            <a:endParaRPr lang="en-ID"/>
          </a:p>
        </p:txBody>
      </p:sp>
    </p:spTree>
    <p:extLst>
      <p:ext uri="{BB962C8B-B14F-4D97-AF65-F5344CB8AC3E}">
        <p14:creationId xmlns:p14="http://schemas.microsoft.com/office/powerpoint/2010/main" val="236681702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23_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E1C5153D-FBF0-2264-0658-95092ACA1E54}"/>
              </a:ext>
            </a:extLst>
          </p:cNvPr>
          <p:cNvSpPr>
            <a:spLocks noGrp="1"/>
          </p:cNvSpPr>
          <p:nvPr>
            <p:ph type="pic" sz="quarter" idx="10"/>
          </p:nvPr>
        </p:nvSpPr>
        <p:spPr>
          <a:xfrm>
            <a:off x="4833257" y="0"/>
            <a:ext cx="3603171" cy="2571750"/>
          </a:xfrm>
          <a:custGeom>
            <a:avLst/>
            <a:gdLst>
              <a:gd name="connsiteX0" fmla="*/ 0 w 4804228"/>
              <a:gd name="connsiteY0" fmla="*/ 0 h 3429000"/>
              <a:gd name="connsiteX1" fmla="*/ 4804228 w 4804228"/>
              <a:gd name="connsiteY1" fmla="*/ 0 h 3429000"/>
              <a:gd name="connsiteX2" fmla="*/ 4804228 w 4804228"/>
              <a:gd name="connsiteY2" fmla="*/ 3089735 h 3429000"/>
              <a:gd name="connsiteX3" fmla="*/ 4464963 w 4804228"/>
              <a:gd name="connsiteY3" fmla="*/ 3429000 h 3429000"/>
              <a:gd name="connsiteX4" fmla="*/ 339265 w 4804228"/>
              <a:gd name="connsiteY4" fmla="*/ 3429000 h 3429000"/>
              <a:gd name="connsiteX5" fmla="*/ 0 w 4804228"/>
              <a:gd name="connsiteY5" fmla="*/ 3089735 h 3429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04228" h="3429000">
                <a:moveTo>
                  <a:pt x="0" y="0"/>
                </a:moveTo>
                <a:lnTo>
                  <a:pt x="4804228" y="0"/>
                </a:lnTo>
                <a:lnTo>
                  <a:pt x="4804228" y="3089735"/>
                </a:lnTo>
                <a:cubicBezTo>
                  <a:pt x="4804228" y="3277106"/>
                  <a:pt x="4652334" y="3429000"/>
                  <a:pt x="4464963" y="3429000"/>
                </a:cubicBezTo>
                <a:lnTo>
                  <a:pt x="339265" y="3429000"/>
                </a:lnTo>
                <a:cubicBezTo>
                  <a:pt x="151894" y="3429000"/>
                  <a:pt x="0" y="3277106"/>
                  <a:pt x="0" y="3089735"/>
                </a:cubicBezTo>
                <a:close/>
              </a:path>
            </a:pathLst>
          </a:custGeom>
        </p:spPr>
        <p:txBody>
          <a:bodyPr wrap="square">
            <a:noAutofit/>
          </a:bodyPr>
          <a:lstStyle/>
          <a:p>
            <a:endParaRPr lang="en-ID"/>
          </a:p>
        </p:txBody>
      </p:sp>
      <p:sp>
        <p:nvSpPr>
          <p:cNvPr id="9" name="Picture Placeholder 8">
            <a:extLst>
              <a:ext uri="{FF2B5EF4-FFF2-40B4-BE49-F238E27FC236}">
                <a16:creationId xmlns:a16="http://schemas.microsoft.com/office/drawing/2014/main" id="{7E84C707-A9F7-3492-530E-D31088FFA8EB}"/>
              </a:ext>
            </a:extLst>
          </p:cNvPr>
          <p:cNvSpPr>
            <a:spLocks noGrp="1"/>
          </p:cNvSpPr>
          <p:nvPr>
            <p:ph type="pic" sz="quarter" idx="11"/>
          </p:nvPr>
        </p:nvSpPr>
        <p:spPr>
          <a:xfrm>
            <a:off x="4833257" y="2667000"/>
            <a:ext cx="3603171" cy="2476500"/>
          </a:xfrm>
          <a:custGeom>
            <a:avLst/>
            <a:gdLst>
              <a:gd name="connsiteX0" fmla="*/ 326700 w 4804228"/>
              <a:gd name="connsiteY0" fmla="*/ 0 h 3302000"/>
              <a:gd name="connsiteX1" fmla="*/ 4477528 w 4804228"/>
              <a:gd name="connsiteY1" fmla="*/ 0 h 3302000"/>
              <a:gd name="connsiteX2" fmla="*/ 4804228 w 4804228"/>
              <a:gd name="connsiteY2" fmla="*/ 326700 h 3302000"/>
              <a:gd name="connsiteX3" fmla="*/ 4804228 w 4804228"/>
              <a:gd name="connsiteY3" fmla="*/ 3302000 h 3302000"/>
              <a:gd name="connsiteX4" fmla="*/ 0 w 4804228"/>
              <a:gd name="connsiteY4" fmla="*/ 3302000 h 3302000"/>
              <a:gd name="connsiteX5" fmla="*/ 0 w 4804228"/>
              <a:gd name="connsiteY5" fmla="*/ 326700 h 3302000"/>
              <a:gd name="connsiteX6" fmla="*/ 326700 w 4804228"/>
              <a:gd name="connsiteY6" fmla="*/ 0 h 330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04228" h="3302000">
                <a:moveTo>
                  <a:pt x="326700" y="0"/>
                </a:moveTo>
                <a:lnTo>
                  <a:pt x="4477528" y="0"/>
                </a:lnTo>
                <a:cubicBezTo>
                  <a:pt x="4657959" y="0"/>
                  <a:pt x="4804228" y="146269"/>
                  <a:pt x="4804228" y="326700"/>
                </a:cubicBezTo>
                <a:lnTo>
                  <a:pt x="4804228" y="3302000"/>
                </a:lnTo>
                <a:lnTo>
                  <a:pt x="0" y="3302000"/>
                </a:lnTo>
                <a:lnTo>
                  <a:pt x="0" y="326700"/>
                </a:lnTo>
                <a:cubicBezTo>
                  <a:pt x="0" y="146269"/>
                  <a:pt x="146269" y="0"/>
                  <a:pt x="326700" y="0"/>
                </a:cubicBezTo>
                <a:close/>
              </a:path>
            </a:pathLst>
          </a:custGeom>
        </p:spPr>
        <p:txBody>
          <a:bodyPr wrap="square">
            <a:noAutofit/>
          </a:bodyPr>
          <a:lstStyle/>
          <a:p>
            <a:endParaRPr lang="en-ID"/>
          </a:p>
        </p:txBody>
      </p:sp>
    </p:spTree>
    <p:extLst>
      <p:ext uri="{BB962C8B-B14F-4D97-AF65-F5344CB8AC3E}">
        <p14:creationId xmlns:p14="http://schemas.microsoft.com/office/powerpoint/2010/main" val="355751371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26_Custom Layou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3FF6B28C-789A-D199-99ED-C99C9AE2B742}"/>
              </a:ext>
            </a:extLst>
          </p:cNvPr>
          <p:cNvSpPr>
            <a:spLocks noGrp="1"/>
          </p:cNvSpPr>
          <p:nvPr>
            <p:ph type="pic" sz="quarter" idx="10"/>
          </p:nvPr>
        </p:nvSpPr>
        <p:spPr>
          <a:xfrm>
            <a:off x="0" y="1589314"/>
            <a:ext cx="2479375" cy="3554186"/>
          </a:xfrm>
          <a:custGeom>
            <a:avLst/>
            <a:gdLst>
              <a:gd name="connsiteX0" fmla="*/ 0 w 3305833"/>
              <a:gd name="connsiteY0" fmla="*/ 0 h 4738914"/>
              <a:gd name="connsiteX1" fmla="*/ 2754850 w 3305833"/>
              <a:gd name="connsiteY1" fmla="*/ 0 h 4738914"/>
              <a:gd name="connsiteX2" fmla="*/ 3305833 w 3305833"/>
              <a:gd name="connsiteY2" fmla="*/ 550983 h 4738914"/>
              <a:gd name="connsiteX3" fmla="*/ 3305833 w 3305833"/>
              <a:gd name="connsiteY3" fmla="*/ 4738914 h 4738914"/>
              <a:gd name="connsiteX4" fmla="*/ 0 w 3305833"/>
              <a:gd name="connsiteY4" fmla="*/ 4738914 h 47389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05833" h="4738914">
                <a:moveTo>
                  <a:pt x="0" y="0"/>
                </a:moveTo>
                <a:lnTo>
                  <a:pt x="2754850" y="0"/>
                </a:lnTo>
                <a:cubicBezTo>
                  <a:pt x="3059150" y="0"/>
                  <a:pt x="3305833" y="246683"/>
                  <a:pt x="3305833" y="550983"/>
                </a:cubicBezTo>
                <a:lnTo>
                  <a:pt x="3305833" y="4738914"/>
                </a:lnTo>
                <a:lnTo>
                  <a:pt x="0" y="4738914"/>
                </a:lnTo>
                <a:close/>
              </a:path>
            </a:pathLst>
          </a:custGeom>
        </p:spPr>
        <p:txBody>
          <a:bodyPr wrap="square">
            <a:noAutofit/>
          </a:bodyPr>
          <a:lstStyle/>
          <a:p>
            <a:endParaRPr lang="en-ID"/>
          </a:p>
        </p:txBody>
      </p:sp>
      <p:sp>
        <p:nvSpPr>
          <p:cNvPr id="11" name="Picture Placeholder 10">
            <a:extLst>
              <a:ext uri="{FF2B5EF4-FFF2-40B4-BE49-F238E27FC236}">
                <a16:creationId xmlns:a16="http://schemas.microsoft.com/office/drawing/2014/main" id="{02285983-2782-E6B4-E4B5-F5F9640183F0}"/>
              </a:ext>
            </a:extLst>
          </p:cNvPr>
          <p:cNvSpPr>
            <a:spLocks noGrp="1"/>
          </p:cNvSpPr>
          <p:nvPr>
            <p:ph type="pic" sz="quarter" idx="11"/>
          </p:nvPr>
        </p:nvSpPr>
        <p:spPr>
          <a:xfrm>
            <a:off x="2564871" y="1589314"/>
            <a:ext cx="2479375" cy="3554186"/>
          </a:xfrm>
          <a:custGeom>
            <a:avLst/>
            <a:gdLst>
              <a:gd name="connsiteX0" fmla="*/ 0 w 3305833"/>
              <a:gd name="connsiteY0" fmla="*/ 0 h 4738914"/>
              <a:gd name="connsiteX1" fmla="*/ 2754850 w 3305833"/>
              <a:gd name="connsiteY1" fmla="*/ 0 h 4738914"/>
              <a:gd name="connsiteX2" fmla="*/ 3305833 w 3305833"/>
              <a:gd name="connsiteY2" fmla="*/ 550983 h 4738914"/>
              <a:gd name="connsiteX3" fmla="*/ 3305833 w 3305833"/>
              <a:gd name="connsiteY3" fmla="*/ 4738914 h 4738914"/>
              <a:gd name="connsiteX4" fmla="*/ 0 w 3305833"/>
              <a:gd name="connsiteY4" fmla="*/ 4738914 h 47389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05833" h="4738914">
                <a:moveTo>
                  <a:pt x="0" y="0"/>
                </a:moveTo>
                <a:lnTo>
                  <a:pt x="2754850" y="0"/>
                </a:lnTo>
                <a:cubicBezTo>
                  <a:pt x="3059150" y="0"/>
                  <a:pt x="3305833" y="246683"/>
                  <a:pt x="3305833" y="550983"/>
                </a:cubicBezTo>
                <a:lnTo>
                  <a:pt x="3305833" y="4738914"/>
                </a:lnTo>
                <a:lnTo>
                  <a:pt x="0" y="4738914"/>
                </a:lnTo>
                <a:close/>
              </a:path>
            </a:pathLst>
          </a:custGeom>
        </p:spPr>
        <p:txBody>
          <a:bodyPr wrap="square">
            <a:noAutofit/>
          </a:bodyPr>
          <a:lstStyle/>
          <a:p>
            <a:endParaRPr lang="en-ID"/>
          </a:p>
        </p:txBody>
      </p:sp>
      <p:sp>
        <p:nvSpPr>
          <p:cNvPr id="14" name="Picture Placeholder 13">
            <a:extLst>
              <a:ext uri="{FF2B5EF4-FFF2-40B4-BE49-F238E27FC236}">
                <a16:creationId xmlns:a16="http://schemas.microsoft.com/office/drawing/2014/main" id="{27C8F31C-CC6E-038C-E02F-821F060A537F}"/>
              </a:ext>
            </a:extLst>
          </p:cNvPr>
          <p:cNvSpPr>
            <a:spLocks noGrp="1"/>
          </p:cNvSpPr>
          <p:nvPr>
            <p:ph type="pic" sz="quarter" idx="12"/>
          </p:nvPr>
        </p:nvSpPr>
        <p:spPr>
          <a:xfrm>
            <a:off x="5129740" y="1589314"/>
            <a:ext cx="2479375" cy="3554186"/>
          </a:xfrm>
          <a:custGeom>
            <a:avLst/>
            <a:gdLst>
              <a:gd name="connsiteX0" fmla="*/ 0 w 3305833"/>
              <a:gd name="connsiteY0" fmla="*/ 0 h 4738914"/>
              <a:gd name="connsiteX1" fmla="*/ 2754850 w 3305833"/>
              <a:gd name="connsiteY1" fmla="*/ 0 h 4738914"/>
              <a:gd name="connsiteX2" fmla="*/ 3305833 w 3305833"/>
              <a:gd name="connsiteY2" fmla="*/ 550983 h 4738914"/>
              <a:gd name="connsiteX3" fmla="*/ 3305833 w 3305833"/>
              <a:gd name="connsiteY3" fmla="*/ 4738914 h 4738914"/>
              <a:gd name="connsiteX4" fmla="*/ 0 w 3305833"/>
              <a:gd name="connsiteY4" fmla="*/ 4738914 h 47389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05833" h="4738914">
                <a:moveTo>
                  <a:pt x="0" y="0"/>
                </a:moveTo>
                <a:lnTo>
                  <a:pt x="2754850" y="0"/>
                </a:lnTo>
                <a:cubicBezTo>
                  <a:pt x="3059150" y="0"/>
                  <a:pt x="3305833" y="246683"/>
                  <a:pt x="3305833" y="550983"/>
                </a:cubicBezTo>
                <a:lnTo>
                  <a:pt x="3305833" y="4738914"/>
                </a:lnTo>
                <a:lnTo>
                  <a:pt x="0" y="4738914"/>
                </a:lnTo>
                <a:close/>
              </a:path>
            </a:pathLst>
          </a:custGeom>
        </p:spPr>
        <p:txBody>
          <a:bodyPr wrap="square">
            <a:noAutofit/>
          </a:bodyPr>
          <a:lstStyle/>
          <a:p>
            <a:endParaRPr lang="en-ID"/>
          </a:p>
        </p:txBody>
      </p:sp>
    </p:spTree>
    <p:extLst>
      <p:ext uri="{BB962C8B-B14F-4D97-AF65-F5344CB8AC3E}">
        <p14:creationId xmlns:p14="http://schemas.microsoft.com/office/powerpoint/2010/main" val="25127389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85FFF7C-5D6E-4004-9D56-E10906F2A17E}" type="datetimeFigureOut">
              <a:rPr lang="en-ID" smtClean="0"/>
              <a:t>30/01/2023</a:t>
            </a:fld>
            <a:endParaRPr lang="en-ID"/>
          </a:p>
        </p:txBody>
      </p:sp>
      <p:sp>
        <p:nvSpPr>
          <p:cNvPr id="6" name="Footer Placeholder 5"/>
          <p:cNvSpPr>
            <a:spLocks noGrp="1"/>
          </p:cNvSpPr>
          <p:nvPr>
            <p:ph type="ftr" sz="quarter" idx="11"/>
          </p:nvPr>
        </p:nvSpPr>
        <p:spPr/>
        <p:txBody>
          <a:bodyPr/>
          <a:lstStyle/>
          <a:p>
            <a:endParaRPr lang="en-ID"/>
          </a:p>
        </p:txBody>
      </p:sp>
      <p:sp>
        <p:nvSpPr>
          <p:cNvPr id="7" name="Slide Number Placeholder 6"/>
          <p:cNvSpPr>
            <a:spLocks noGrp="1"/>
          </p:cNvSpPr>
          <p:nvPr>
            <p:ph type="sldNum" sz="quarter" idx="12"/>
          </p:nvPr>
        </p:nvSpPr>
        <p:spPr/>
        <p:txBody>
          <a:bodyPr/>
          <a:lstStyle/>
          <a:p>
            <a:fld id="{06C96167-990B-464B-9C35-A807E9FE5A58}" type="slidenum">
              <a:rPr lang="en-ID" smtClean="0"/>
              <a:t>‹#›</a:t>
            </a:fld>
            <a:endParaRPr lang="en-ID"/>
          </a:p>
        </p:txBody>
      </p:sp>
    </p:spTree>
    <p:extLst>
      <p:ext uri="{BB962C8B-B14F-4D97-AF65-F5344CB8AC3E}">
        <p14:creationId xmlns:p14="http://schemas.microsoft.com/office/powerpoint/2010/main" val="253672910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27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F6EF6A41-9827-4DAC-6086-5E33225B72C3}"/>
              </a:ext>
            </a:extLst>
          </p:cNvPr>
          <p:cNvSpPr>
            <a:spLocks noGrp="1"/>
          </p:cNvSpPr>
          <p:nvPr>
            <p:ph type="pic" sz="quarter" idx="10"/>
          </p:nvPr>
        </p:nvSpPr>
        <p:spPr>
          <a:xfrm>
            <a:off x="2" y="892629"/>
            <a:ext cx="5410198" cy="4250872"/>
          </a:xfrm>
          <a:custGeom>
            <a:avLst/>
            <a:gdLst>
              <a:gd name="connsiteX0" fmla="*/ 0 w 7213597"/>
              <a:gd name="connsiteY0" fmla="*/ 0 h 5667829"/>
              <a:gd name="connsiteX1" fmla="*/ 6770316 w 7213597"/>
              <a:gd name="connsiteY1" fmla="*/ 0 h 5667829"/>
              <a:gd name="connsiteX2" fmla="*/ 7213597 w 7213597"/>
              <a:gd name="connsiteY2" fmla="*/ 443281 h 5667829"/>
              <a:gd name="connsiteX3" fmla="*/ 7213597 w 7213597"/>
              <a:gd name="connsiteY3" fmla="*/ 5667829 h 5667829"/>
              <a:gd name="connsiteX4" fmla="*/ 0 w 7213597"/>
              <a:gd name="connsiteY4" fmla="*/ 5667829 h 56678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3597" h="5667829">
                <a:moveTo>
                  <a:pt x="0" y="0"/>
                </a:moveTo>
                <a:lnTo>
                  <a:pt x="6770316" y="0"/>
                </a:lnTo>
                <a:cubicBezTo>
                  <a:pt x="7015133" y="0"/>
                  <a:pt x="7213597" y="198464"/>
                  <a:pt x="7213597" y="443281"/>
                </a:cubicBezTo>
                <a:lnTo>
                  <a:pt x="7213597" y="5667829"/>
                </a:lnTo>
                <a:lnTo>
                  <a:pt x="0" y="5667829"/>
                </a:lnTo>
                <a:close/>
              </a:path>
            </a:pathLst>
          </a:custGeom>
        </p:spPr>
        <p:txBody>
          <a:bodyPr wrap="square">
            <a:noAutofit/>
          </a:bodyPr>
          <a:lstStyle/>
          <a:p>
            <a:endParaRPr lang="en-ID"/>
          </a:p>
        </p:txBody>
      </p:sp>
    </p:spTree>
    <p:extLst>
      <p:ext uri="{BB962C8B-B14F-4D97-AF65-F5344CB8AC3E}">
        <p14:creationId xmlns:p14="http://schemas.microsoft.com/office/powerpoint/2010/main" val="129378775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25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8284197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1878806"/>
            <a:ext cx="3868340"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0" y="1878806"/>
            <a:ext cx="3887391"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85FFF7C-5D6E-4004-9D56-E10906F2A17E}" type="datetimeFigureOut">
              <a:rPr lang="en-ID" smtClean="0"/>
              <a:t>30/01/2023</a:t>
            </a:fld>
            <a:endParaRPr lang="en-ID"/>
          </a:p>
        </p:txBody>
      </p:sp>
      <p:sp>
        <p:nvSpPr>
          <p:cNvPr id="8" name="Footer Placeholder 7"/>
          <p:cNvSpPr>
            <a:spLocks noGrp="1"/>
          </p:cNvSpPr>
          <p:nvPr>
            <p:ph type="ftr" sz="quarter" idx="11"/>
          </p:nvPr>
        </p:nvSpPr>
        <p:spPr/>
        <p:txBody>
          <a:bodyPr/>
          <a:lstStyle/>
          <a:p>
            <a:endParaRPr lang="en-ID"/>
          </a:p>
        </p:txBody>
      </p:sp>
      <p:sp>
        <p:nvSpPr>
          <p:cNvPr id="9" name="Slide Number Placeholder 8"/>
          <p:cNvSpPr>
            <a:spLocks noGrp="1"/>
          </p:cNvSpPr>
          <p:nvPr>
            <p:ph type="sldNum" sz="quarter" idx="12"/>
          </p:nvPr>
        </p:nvSpPr>
        <p:spPr/>
        <p:txBody>
          <a:bodyPr/>
          <a:lstStyle/>
          <a:p>
            <a:fld id="{06C96167-990B-464B-9C35-A807E9FE5A58}" type="slidenum">
              <a:rPr lang="en-ID" smtClean="0"/>
              <a:t>‹#›</a:t>
            </a:fld>
            <a:endParaRPr lang="en-ID"/>
          </a:p>
        </p:txBody>
      </p:sp>
    </p:spTree>
    <p:extLst>
      <p:ext uri="{BB962C8B-B14F-4D97-AF65-F5344CB8AC3E}">
        <p14:creationId xmlns:p14="http://schemas.microsoft.com/office/powerpoint/2010/main" val="3599311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85FFF7C-5D6E-4004-9D56-E10906F2A17E}" type="datetimeFigureOut">
              <a:rPr lang="en-ID" smtClean="0"/>
              <a:t>30/01/2023</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06C96167-990B-464B-9C35-A807E9FE5A58}" type="slidenum">
              <a:rPr lang="en-ID" smtClean="0"/>
              <a:t>‹#›</a:t>
            </a:fld>
            <a:endParaRPr lang="en-ID"/>
          </a:p>
        </p:txBody>
      </p:sp>
    </p:spTree>
    <p:extLst>
      <p:ext uri="{BB962C8B-B14F-4D97-AF65-F5344CB8AC3E}">
        <p14:creationId xmlns:p14="http://schemas.microsoft.com/office/powerpoint/2010/main" val="40944826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85FFF7C-5D6E-4004-9D56-E10906F2A17E}" type="datetimeFigureOut">
              <a:rPr lang="en-ID" smtClean="0"/>
              <a:t>30/01/2023</a:t>
            </a:fld>
            <a:endParaRPr lang="en-ID"/>
          </a:p>
        </p:txBody>
      </p:sp>
      <p:sp>
        <p:nvSpPr>
          <p:cNvPr id="3" name="Footer Placeholder 2"/>
          <p:cNvSpPr>
            <a:spLocks noGrp="1"/>
          </p:cNvSpPr>
          <p:nvPr>
            <p:ph type="ftr" sz="quarter" idx="11"/>
          </p:nvPr>
        </p:nvSpPr>
        <p:spPr/>
        <p:txBody>
          <a:bodyPr/>
          <a:lstStyle/>
          <a:p>
            <a:endParaRPr lang="en-ID"/>
          </a:p>
        </p:txBody>
      </p:sp>
      <p:sp>
        <p:nvSpPr>
          <p:cNvPr id="4" name="Slide Number Placeholder 3"/>
          <p:cNvSpPr>
            <a:spLocks noGrp="1"/>
          </p:cNvSpPr>
          <p:nvPr>
            <p:ph type="sldNum" sz="quarter" idx="12"/>
          </p:nvPr>
        </p:nvSpPr>
        <p:spPr/>
        <p:txBody>
          <a:bodyPr/>
          <a:lstStyle/>
          <a:p>
            <a:fld id="{06C96167-990B-464B-9C35-A807E9FE5A58}" type="slidenum">
              <a:rPr lang="en-ID" smtClean="0"/>
              <a:t>‹#›</a:t>
            </a:fld>
            <a:endParaRPr lang="en-ID"/>
          </a:p>
        </p:txBody>
      </p:sp>
    </p:spTree>
    <p:extLst>
      <p:ext uri="{BB962C8B-B14F-4D97-AF65-F5344CB8AC3E}">
        <p14:creationId xmlns:p14="http://schemas.microsoft.com/office/powerpoint/2010/main" val="23379697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985FFF7C-5D6E-4004-9D56-E10906F2A17E}" type="datetimeFigureOut">
              <a:rPr lang="en-ID" smtClean="0"/>
              <a:t>30/01/2023</a:t>
            </a:fld>
            <a:endParaRPr lang="en-ID"/>
          </a:p>
        </p:txBody>
      </p:sp>
      <p:sp>
        <p:nvSpPr>
          <p:cNvPr id="6" name="Footer Placeholder 5"/>
          <p:cNvSpPr>
            <a:spLocks noGrp="1"/>
          </p:cNvSpPr>
          <p:nvPr>
            <p:ph type="ftr" sz="quarter" idx="11"/>
          </p:nvPr>
        </p:nvSpPr>
        <p:spPr/>
        <p:txBody>
          <a:bodyPr/>
          <a:lstStyle/>
          <a:p>
            <a:endParaRPr lang="en-ID"/>
          </a:p>
        </p:txBody>
      </p:sp>
      <p:sp>
        <p:nvSpPr>
          <p:cNvPr id="7" name="Slide Number Placeholder 6"/>
          <p:cNvSpPr>
            <a:spLocks noGrp="1"/>
          </p:cNvSpPr>
          <p:nvPr>
            <p:ph type="sldNum" sz="quarter" idx="12"/>
          </p:nvPr>
        </p:nvSpPr>
        <p:spPr/>
        <p:txBody>
          <a:bodyPr/>
          <a:lstStyle/>
          <a:p>
            <a:fld id="{06C96167-990B-464B-9C35-A807E9FE5A58}" type="slidenum">
              <a:rPr lang="en-ID" smtClean="0"/>
              <a:t>‹#›</a:t>
            </a:fld>
            <a:endParaRPr lang="en-ID"/>
          </a:p>
        </p:txBody>
      </p:sp>
    </p:spTree>
    <p:extLst>
      <p:ext uri="{BB962C8B-B14F-4D97-AF65-F5344CB8AC3E}">
        <p14:creationId xmlns:p14="http://schemas.microsoft.com/office/powerpoint/2010/main" val="22090697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985FFF7C-5D6E-4004-9D56-E10906F2A17E}" type="datetimeFigureOut">
              <a:rPr lang="en-ID" smtClean="0"/>
              <a:t>30/01/2023</a:t>
            </a:fld>
            <a:endParaRPr lang="en-ID"/>
          </a:p>
        </p:txBody>
      </p:sp>
      <p:sp>
        <p:nvSpPr>
          <p:cNvPr id="6" name="Footer Placeholder 5"/>
          <p:cNvSpPr>
            <a:spLocks noGrp="1"/>
          </p:cNvSpPr>
          <p:nvPr>
            <p:ph type="ftr" sz="quarter" idx="11"/>
          </p:nvPr>
        </p:nvSpPr>
        <p:spPr/>
        <p:txBody>
          <a:bodyPr/>
          <a:lstStyle/>
          <a:p>
            <a:endParaRPr lang="en-ID"/>
          </a:p>
        </p:txBody>
      </p:sp>
      <p:sp>
        <p:nvSpPr>
          <p:cNvPr id="7" name="Slide Number Placeholder 6"/>
          <p:cNvSpPr>
            <a:spLocks noGrp="1"/>
          </p:cNvSpPr>
          <p:nvPr>
            <p:ph type="sldNum" sz="quarter" idx="12"/>
          </p:nvPr>
        </p:nvSpPr>
        <p:spPr/>
        <p:txBody>
          <a:bodyPr/>
          <a:lstStyle/>
          <a:p>
            <a:fld id="{06C96167-990B-464B-9C35-A807E9FE5A58}" type="slidenum">
              <a:rPr lang="en-ID" smtClean="0"/>
              <a:t>‹#›</a:t>
            </a:fld>
            <a:endParaRPr lang="en-ID"/>
          </a:p>
        </p:txBody>
      </p:sp>
    </p:spTree>
    <p:extLst>
      <p:ext uri="{BB962C8B-B14F-4D97-AF65-F5344CB8AC3E}">
        <p14:creationId xmlns:p14="http://schemas.microsoft.com/office/powerpoint/2010/main" val="31728890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985FFF7C-5D6E-4004-9D56-E10906F2A17E}" type="datetimeFigureOut">
              <a:rPr lang="en-ID" smtClean="0"/>
              <a:t>30/01/2023</a:t>
            </a:fld>
            <a:endParaRPr lang="en-ID"/>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ID"/>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06C96167-990B-464B-9C35-A807E9FE5A58}" type="slidenum">
              <a:rPr lang="en-ID" smtClean="0"/>
              <a:t>‹#›</a:t>
            </a:fld>
            <a:endParaRPr lang="en-ID"/>
          </a:p>
        </p:txBody>
      </p:sp>
    </p:spTree>
    <p:extLst>
      <p:ext uri="{BB962C8B-B14F-4D97-AF65-F5344CB8AC3E}">
        <p14:creationId xmlns:p14="http://schemas.microsoft.com/office/powerpoint/2010/main" val="1395089363"/>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 id="2147483708" r:id="rId13"/>
    <p:sldLayoutId id="2147483709" r:id="rId14"/>
    <p:sldLayoutId id="2147483710" r:id="rId15"/>
    <p:sldLayoutId id="2147483711" r:id="rId16"/>
    <p:sldLayoutId id="2147483712" r:id="rId17"/>
    <p:sldLayoutId id="2147483713" r:id="rId18"/>
    <p:sldLayoutId id="2147483714" r:id="rId19"/>
    <p:sldLayoutId id="2147483715" r:id="rId20"/>
    <p:sldLayoutId id="2147483716" r:id="rId21"/>
    <p:sldLayoutId id="2147483717" r:id="rId22"/>
    <p:sldLayoutId id="2147483718" r:id="rId23"/>
    <p:sldLayoutId id="2147483719" r:id="rId24"/>
    <p:sldLayoutId id="2147483720" r:id="rId25"/>
    <p:sldLayoutId id="2147483721" r:id="rId26"/>
    <p:sldLayoutId id="2147483722" r:id="rId27"/>
    <p:sldLayoutId id="2147483723" r:id="rId28"/>
    <p:sldLayoutId id="2147483724" r:id="rId29"/>
    <p:sldLayoutId id="2147483725" r:id="rId30"/>
    <p:sldLayoutId id="2147483726" r:id="rId31"/>
    <p:sldLayoutId id="2147483727" r:id="rId32"/>
    <p:sldLayoutId id="2147483728" r:id="rId33"/>
    <p:sldLayoutId id="2147483729" r:id="rId34"/>
    <p:sldLayoutId id="2147483730" r:id="rId35"/>
    <p:sldLayoutId id="2147483731" r:id="rId36"/>
    <p:sldLayoutId id="2147483732" r:id="rId37"/>
    <p:sldLayoutId id="2147483733" r:id="rId38"/>
    <p:sldLayoutId id="2147483734" r:id="rId39"/>
    <p:sldLayoutId id="2147483735" r:id="rId40"/>
    <p:sldLayoutId id="2147483685" r:id="rId4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30000"/>
          </a:schemeClr>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0BD09858-233D-6BF7-0A97-E80F22D12FA6}"/>
              </a:ext>
            </a:extLst>
          </p:cNvPr>
          <p:cNvSpPr>
            <a:spLocks noGrp="1"/>
          </p:cNvSpPr>
          <p:nvPr>
            <p:ph type="pic" sz="quarter" idx="10"/>
          </p:nvPr>
        </p:nvSpPr>
        <p:spPr/>
      </p:sp>
      <p:sp>
        <p:nvSpPr>
          <p:cNvPr id="30" name="Rectangle: Single Corner Rounded 29">
            <a:extLst>
              <a:ext uri="{FF2B5EF4-FFF2-40B4-BE49-F238E27FC236}">
                <a16:creationId xmlns:a16="http://schemas.microsoft.com/office/drawing/2014/main" id="{3768182F-F087-C936-FF3F-6BDC325E579E}"/>
              </a:ext>
            </a:extLst>
          </p:cNvPr>
          <p:cNvSpPr/>
          <p:nvPr/>
        </p:nvSpPr>
        <p:spPr>
          <a:xfrm flipH="1">
            <a:off x="4474028" y="2422071"/>
            <a:ext cx="4669972" cy="2721429"/>
          </a:xfrm>
          <a:prstGeom prst="round1Rect">
            <a:avLst>
              <a:gd name="adj" fmla="val 7821"/>
            </a:avLst>
          </a:prstGeom>
          <a:gradFill>
            <a:gsLst>
              <a:gs pos="0">
                <a:schemeClr val="accent4"/>
              </a:gs>
              <a:gs pos="100000">
                <a:schemeClr val="accent4">
                  <a:lumMod val="50000"/>
                </a:schemeClr>
              </a:gs>
            </a:gsLst>
            <a:lin ang="81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32" name="TextBox 31">
            <a:extLst>
              <a:ext uri="{FF2B5EF4-FFF2-40B4-BE49-F238E27FC236}">
                <a16:creationId xmlns:a16="http://schemas.microsoft.com/office/drawing/2014/main" id="{4E4A66A7-3B8C-715E-E023-352315613DC5}"/>
              </a:ext>
            </a:extLst>
          </p:cNvPr>
          <p:cNvSpPr txBox="1"/>
          <p:nvPr/>
        </p:nvSpPr>
        <p:spPr>
          <a:xfrm>
            <a:off x="4773388" y="3426877"/>
            <a:ext cx="3982190" cy="1015663"/>
          </a:xfrm>
          <a:prstGeom prst="rect">
            <a:avLst/>
          </a:prstGeom>
          <a:noFill/>
        </p:spPr>
        <p:txBody>
          <a:bodyPr wrap="square" rtlCol="0">
            <a:spAutoFit/>
          </a:bodyPr>
          <a:lstStyle/>
          <a:p>
            <a:pPr algn="ctr"/>
            <a:r>
              <a:rPr lang="en-US" sz="3000" b="1" dirty="0">
                <a:solidFill>
                  <a:schemeClr val="bg1"/>
                </a:solidFill>
                <a:latin typeface="Poppins" panose="00000500000000000000" pitchFamily="2" charset="0"/>
                <a:ea typeface="Open Sans ExtraBold" panose="020B0906030804020204" pitchFamily="34" charset="0"/>
                <a:cs typeface="Poppins" panose="00000500000000000000" pitchFamily="2" charset="0"/>
              </a:rPr>
              <a:t>INVESTMENT PRESENTATION.</a:t>
            </a:r>
            <a:endParaRPr lang="id-ID" sz="3000" b="1" dirty="0">
              <a:solidFill>
                <a:schemeClr val="bg1"/>
              </a:solidFill>
              <a:latin typeface="Poppins" panose="00000500000000000000" pitchFamily="2" charset="0"/>
              <a:ea typeface="Open Sans ExtraBold" panose="020B0906030804020204" pitchFamily="34" charset="0"/>
              <a:cs typeface="Poppins" panose="00000500000000000000" pitchFamily="2" charset="0"/>
            </a:endParaRPr>
          </a:p>
        </p:txBody>
      </p:sp>
      <p:sp>
        <p:nvSpPr>
          <p:cNvPr id="33" name="Rectangle: Rounded Corners 32">
            <a:extLst>
              <a:ext uri="{FF2B5EF4-FFF2-40B4-BE49-F238E27FC236}">
                <a16:creationId xmlns:a16="http://schemas.microsoft.com/office/drawing/2014/main" id="{4B1C24EF-063B-E614-72F4-4D93EB27CC8D}"/>
              </a:ext>
            </a:extLst>
          </p:cNvPr>
          <p:cNvSpPr/>
          <p:nvPr/>
        </p:nvSpPr>
        <p:spPr>
          <a:xfrm>
            <a:off x="6201270" y="4496584"/>
            <a:ext cx="1126425" cy="214403"/>
          </a:xfrm>
          <a:prstGeom prst="roundRect">
            <a:avLst>
              <a:gd name="adj" fmla="val 50000"/>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25" dirty="0">
                <a:solidFill>
                  <a:schemeClr val="bg1"/>
                </a:solidFill>
                <a:latin typeface="Open Sans" panose="020B0606030504020204" pitchFamily="34" charset="0"/>
                <a:ea typeface="Open Sans" panose="020B0606030504020204" pitchFamily="34" charset="0"/>
                <a:cs typeface="Open Sans" panose="020B0606030504020204" pitchFamily="34" charset="0"/>
              </a:rPr>
              <a:t>Start Now</a:t>
            </a:r>
            <a:endParaRPr lang="en-ID" sz="825"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34" name="Group 33">
            <a:extLst>
              <a:ext uri="{FF2B5EF4-FFF2-40B4-BE49-F238E27FC236}">
                <a16:creationId xmlns:a16="http://schemas.microsoft.com/office/drawing/2014/main" id="{EDFABD49-AC9E-2D3A-CA1A-A6534A7E5C3B}"/>
              </a:ext>
            </a:extLst>
          </p:cNvPr>
          <p:cNvGrpSpPr/>
          <p:nvPr/>
        </p:nvGrpSpPr>
        <p:grpSpPr>
          <a:xfrm>
            <a:off x="7554686" y="321128"/>
            <a:ext cx="1349829" cy="48986"/>
            <a:chOff x="1973943" y="616857"/>
            <a:chExt cx="1799772" cy="101600"/>
          </a:xfrm>
        </p:grpSpPr>
        <p:sp>
          <p:nvSpPr>
            <p:cNvPr id="35" name="Rectangle: Rounded Corners 34">
              <a:extLst>
                <a:ext uri="{FF2B5EF4-FFF2-40B4-BE49-F238E27FC236}">
                  <a16:creationId xmlns:a16="http://schemas.microsoft.com/office/drawing/2014/main" id="{30DB4E5F-DBAD-DDC4-F879-BAA03D3269AE}"/>
                </a:ext>
              </a:extLst>
            </p:cNvPr>
            <p:cNvSpPr/>
            <p:nvPr/>
          </p:nvSpPr>
          <p:spPr>
            <a:xfrm>
              <a:off x="1973943" y="616857"/>
              <a:ext cx="537028" cy="101600"/>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36" name="Rectangle: Rounded Corners 35">
              <a:extLst>
                <a:ext uri="{FF2B5EF4-FFF2-40B4-BE49-F238E27FC236}">
                  <a16:creationId xmlns:a16="http://schemas.microsoft.com/office/drawing/2014/main" id="{4D6B88C7-00D1-F37E-3B26-6721947A9E69}"/>
                </a:ext>
              </a:extLst>
            </p:cNvPr>
            <p:cNvSpPr/>
            <p:nvPr/>
          </p:nvSpPr>
          <p:spPr>
            <a:xfrm>
              <a:off x="2605315" y="616857"/>
              <a:ext cx="537028" cy="101600"/>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37" name="Rectangle: Rounded Corners 36">
              <a:extLst>
                <a:ext uri="{FF2B5EF4-FFF2-40B4-BE49-F238E27FC236}">
                  <a16:creationId xmlns:a16="http://schemas.microsoft.com/office/drawing/2014/main" id="{F94FCC6B-5542-4F0E-6A79-8F51FB3AE44B}"/>
                </a:ext>
              </a:extLst>
            </p:cNvPr>
            <p:cNvSpPr/>
            <p:nvPr/>
          </p:nvSpPr>
          <p:spPr>
            <a:xfrm>
              <a:off x="3236687" y="616857"/>
              <a:ext cx="537028" cy="1016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grpSp>
      <p:sp>
        <p:nvSpPr>
          <p:cNvPr id="38" name="TextBox 37">
            <a:extLst>
              <a:ext uri="{FF2B5EF4-FFF2-40B4-BE49-F238E27FC236}">
                <a16:creationId xmlns:a16="http://schemas.microsoft.com/office/drawing/2014/main" id="{CAEB7C13-1DB8-4078-D065-EFAFCC459999}"/>
              </a:ext>
            </a:extLst>
          </p:cNvPr>
          <p:cNvSpPr txBox="1"/>
          <p:nvPr/>
        </p:nvSpPr>
        <p:spPr>
          <a:xfrm>
            <a:off x="4773388" y="2797044"/>
            <a:ext cx="3982190" cy="854080"/>
          </a:xfrm>
          <a:prstGeom prst="rect">
            <a:avLst/>
          </a:prstGeom>
          <a:noFill/>
        </p:spPr>
        <p:txBody>
          <a:bodyPr wrap="square" rtlCol="0">
            <a:spAutoFit/>
          </a:bodyPr>
          <a:lstStyle/>
          <a:p>
            <a:pPr algn="ctr"/>
            <a:r>
              <a:rPr lang="en-US" sz="4950" b="1" dirty="0">
                <a:ln w="28575">
                  <a:solidFill>
                    <a:schemeClr val="bg1"/>
                  </a:solidFill>
                </a:ln>
                <a:noFill/>
                <a:latin typeface="Poppins" panose="00000500000000000000" pitchFamily="2" charset="0"/>
                <a:ea typeface="Open Sans ExtraBold" panose="020B0906030804020204" pitchFamily="34" charset="0"/>
                <a:cs typeface="Poppins" panose="00000500000000000000" pitchFamily="2" charset="0"/>
              </a:rPr>
              <a:t>BUSINESS</a:t>
            </a:r>
            <a:endParaRPr lang="id-ID" sz="4950" b="1" dirty="0">
              <a:ln w="28575">
                <a:solidFill>
                  <a:schemeClr val="bg1"/>
                </a:solidFill>
              </a:ln>
              <a:noFill/>
              <a:latin typeface="Poppins" panose="00000500000000000000" pitchFamily="2" charset="0"/>
              <a:ea typeface="Open Sans ExtraBold" panose="020B0906030804020204" pitchFamily="34" charset="0"/>
              <a:cs typeface="Poppins" panose="00000500000000000000" pitchFamily="2" charset="0"/>
            </a:endParaRPr>
          </a:p>
        </p:txBody>
      </p:sp>
    </p:spTree>
    <p:extLst>
      <p:ext uri="{BB962C8B-B14F-4D97-AF65-F5344CB8AC3E}">
        <p14:creationId xmlns:p14="http://schemas.microsoft.com/office/powerpoint/2010/main" val="15000657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500"/>
                                        <p:tgtEl>
                                          <p:spTgt spid="3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left)">
                                      <p:cBhvr>
                                        <p:cTn id="11"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8"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30000"/>
          </a:schemeClr>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BB3DD24-24CD-9889-BABD-8B7638E74B0E}"/>
              </a:ext>
            </a:extLst>
          </p:cNvPr>
          <p:cNvSpPr txBox="1"/>
          <p:nvPr/>
        </p:nvSpPr>
        <p:spPr>
          <a:xfrm>
            <a:off x="789709" y="960666"/>
            <a:ext cx="4105895" cy="923330"/>
          </a:xfrm>
          <a:prstGeom prst="rect">
            <a:avLst/>
          </a:prstGeom>
          <a:noFill/>
        </p:spPr>
        <p:txBody>
          <a:bodyPr wrap="square" rtlCol="0">
            <a:spAutoFit/>
          </a:bodyPr>
          <a:lstStyle/>
          <a:p>
            <a:r>
              <a:rPr lang="en-US" sz="2700" b="1" dirty="0">
                <a:latin typeface="Poppins" panose="00000500000000000000" pitchFamily="2" charset="0"/>
                <a:ea typeface="Open Sans ExtraBold" panose="020B0906030804020204" pitchFamily="34" charset="0"/>
                <a:cs typeface="Poppins" panose="00000500000000000000" pitchFamily="2" charset="0"/>
              </a:rPr>
              <a:t>SMART WORKING </a:t>
            </a:r>
          </a:p>
          <a:p>
            <a:r>
              <a:rPr lang="en-US" sz="2700" b="1" dirty="0">
                <a:latin typeface="Poppins" panose="00000500000000000000" pitchFamily="2" charset="0"/>
                <a:ea typeface="Open Sans ExtraBold" panose="020B0906030804020204" pitchFamily="34" charset="0"/>
                <a:cs typeface="Poppins" panose="00000500000000000000" pitchFamily="2" charset="0"/>
              </a:rPr>
              <a:t>AND INVEST.</a:t>
            </a:r>
            <a:endParaRPr lang="id-ID" sz="2700" b="1" dirty="0">
              <a:latin typeface="Poppins" panose="00000500000000000000" pitchFamily="2" charset="0"/>
              <a:ea typeface="Open Sans ExtraBold" panose="020B0906030804020204" pitchFamily="34" charset="0"/>
              <a:cs typeface="Poppins" panose="00000500000000000000" pitchFamily="2" charset="0"/>
            </a:endParaRPr>
          </a:p>
        </p:txBody>
      </p:sp>
      <p:sp>
        <p:nvSpPr>
          <p:cNvPr id="4" name="Rectangle: Rounded Corners 3">
            <a:extLst>
              <a:ext uri="{FF2B5EF4-FFF2-40B4-BE49-F238E27FC236}">
                <a16:creationId xmlns:a16="http://schemas.microsoft.com/office/drawing/2014/main" id="{0A221548-9836-7D87-D918-B78695F09596}"/>
              </a:ext>
            </a:extLst>
          </p:cNvPr>
          <p:cNvSpPr/>
          <p:nvPr/>
        </p:nvSpPr>
        <p:spPr>
          <a:xfrm>
            <a:off x="831274" y="1924150"/>
            <a:ext cx="1126425" cy="214403"/>
          </a:xfrm>
          <a:prstGeom prst="roundRect">
            <a:avLst>
              <a:gd name="adj" fmla="val 5000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25" dirty="0">
                <a:solidFill>
                  <a:schemeClr val="tx1"/>
                </a:solidFill>
                <a:latin typeface="Open Sans" panose="020B0606030504020204" pitchFamily="34" charset="0"/>
                <a:ea typeface="Open Sans" panose="020B0606030504020204" pitchFamily="34" charset="0"/>
                <a:cs typeface="Open Sans" panose="020B0606030504020204" pitchFamily="34" charset="0"/>
              </a:rPr>
              <a:t>Presentation</a:t>
            </a:r>
            <a:endParaRPr lang="en-ID" sz="825"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Rectangle 4">
            <a:extLst>
              <a:ext uri="{FF2B5EF4-FFF2-40B4-BE49-F238E27FC236}">
                <a16:creationId xmlns:a16="http://schemas.microsoft.com/office/drawing/2014/main" id="{E3728921-32F8-1D3C-4360-6FB96CF0DDEB}"/>
              </a:ext>
            </a:extLst>
          </p:cNvPr>
          <p:cNvSpPr/>
          <p:nvPr/>
        </p:nvSpPr>
        <p:spPr>
          <a:xfrm>
            <a:off x="5075199" y="999556"/>
            <a:ext cx="3426545" cy="834331"/>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 Lorem Ipsum has been Ipsum is simply Ipsum is simply dummy text of the printing and typesetting dummy text of the printing and typesetting industry. Lorem</a:t>
            </a:r>
            <a:endParaRPr lang="en-US" sz="825" dirty="0">
              <a:solidFill>
                <a:schemeClr val="bg1">
                  <a:lumMod val="50000"/>
                </a:schemeClr>
              </a:solidFill>
              <a:latin typeface="DauphinPlain"/>
            </a:endParaRPr>
          </a:p>
        </p:txBody>
      </p:sp>
      <p:grpSp>
        <p:nvGrpSpPr>
          <p:cNvPr id="6" name="Group 5">
            <a:extLst>
              <a:ext uri="{FF2B5EF4-FFF2-40B4-BE49-F238E27FC236}">
                <a16:creationId xmlns:a16="http://schemas.microsoft.com/office/drawing/2014/main" id="{ED049F07-FEB3-1EB3-85F4-CB0C411162D6}"/>
              </a:ext>
            </a:extLst>
          </p:cNvPr>
          <p:cNvGrpSpPr/>
          <p:nvPr/>
        </p:nvGrpSpPr>
        <p:grpSpPr>
          <a:xfrm>
            <a:off x="7554686" y="321128"/>
            <a:ext cx="1349829" cy="48986"/>
            <a:chOff x="1973943" y="616857"/>
            <a:chExt cx="1799772" cy="101600"/>
          </a:xfrm>
        </p:grpSpPr>
        <p:sp>
          <p:nvSpPr>
            <p:cNvPr id="7" name="Rectangle: Rounded Corners 6">
              <a:extLst>
                <a:ext uri="{FF2B5EF4-FFF2-40B4-BE49-F238E27FC236}">
                  <a16:creationId xmlns:a16="http://schemas.microsoft.com/office/drawing/2014/main" id="{C78755ED-418A-A658-69CA-A12715CD8115}"/>
                </a:ext>
              </a:extLst>
            </p:cNvPr>
            <p:cNvSpPr/>
            <p:nvPr/>
          </p:nvSpPr>
          <p:spPr>
            <a:xfrm>
              <a:off x="1973943" y="616857"/>
              <a:ext cx="537028" cy="101600"/>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8" name="Rectangle: Rounded Corners 7">
              <a:extLst>
                <a:ext uri="{FF2B5EF4-FFF2-40B4-BE49-F238E27FC236}">
                  <a16:creationId xmlns:a16="http://schemas.microsoft.com/office/drawing/2014/main" id="{AEBB5C9D-E5B5-11B6-695C-24D6C50047DE}"/>
                </a:ext>
              </a:extLst>
            </p:cNvPr>
            <p:cNvSpPr/>
            <p:nvPr/>
          </p:nvSpPr>
          <p:spPr>
            <a:xfrm>
              <a:off x="2605315" y="616857"/>
              <a:ext cx="537028" cy="101600"/>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9" name="Rectangle: Rounded Corners 8">
              <a:extLst>
                <a:ext uri="{FF2B5EF4-FFF2-40B4-BE49-F238E27FC236}">
                  <a16:creationId xmlns:a16="http://schemas.microsoft.com/office/drawing/2014/main" id="{1B7DD22A-C1C4-1B97-56FC-B595045F526C}"/>
                </a:ext>
              </a:extLst>
            </p:cNvPr>
            <p:cNvSpPr/>
            <p:nvPr/>
          </p:nvSpPr>
          <p:spPr>
            <a:xfrm>
              <a:off x="3236687" y="616857"/>
              <a:ext cx="537028" cy="1016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grpSp>
      <p:sp>
        <p:nvSpPr>
          <p:cNvPr id="10" name="Picture Placeholder 9">
            <a:extLst>
              <a:ext uri="{FF2B5EF4-FFF2-40B4-BE49-F238E27FC236}">
                <a16:creationId xmlns:a16="http://schemas.microsoft.com/office/drawing/2014/main" id="{E2C58829-182C-1B84-5531-F7617FDE8EA8}"/>
              </a:ext>
            </a:extLst>
          </p:cNvPr>
          <p:cNvSpPr>
            <a:spLocks noGrp="1"/>
          </p:cNvSpPr>
          <p:nvPr>
            <p:ph type="pic" sz="quarter" idx="10"/>
          </p:nvPr>
        </p:nvSpPr>
        <p:spPr/>
      </p:sp>
    </p:spTree>
    <p:extLst>
      <p:ext uri="{BB962C8B-B14F-4D97-AF65-F5344CB8AC3E}">
        <p14:creationId xmlns:p14="http://schemas.microsoft.com/office/powerpoint/2010/main" val="38317398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Effect transition="in" filter="wipe(up)">
                                      <p:cBhvr>
                                        <p:cTn id="11"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30000"/>
          </a:schemeClr>
        </a:solidFill>
        <a:effectLst/>
      </p:bgPr>
    </p:bg>
    <p:spTree>
      <p:nvGrpSpPr>
        <p:cNvPr id="1" name=""/>
        <p:cNvGrpSpPr/>
        <p:nvPr/>
      </p:nvGrpSpPr>
      <p:grpSpPr>
        <a:xfrm>
          <a:off x="0" y="0"/>
          <a:ext cx="0" cy="0"/>
          <a:chOff x="0" y="0"/>
          <a:chExt cx="0" cy="0"/>
        </a:xfrm>
      </p:grpSpPr>
      <p:sp>
        <p:nvSpPr>
          <p:cNvPr id="24" name="Picture Placeholder 23">
            <a:extLst>
              <a:ext uri="{FF2B5EF4-FFF2-40B4-BE49-F238E27FC236}">
                <a16:creationId xmlns:a16="http://schemas.microsoft.com/office/drawing/2014/main" id="{A05AD7EB-CB24-890E-8592-1698CB421CCC}"/>
              </a:ext>
            </a:extLst>
          </p:cNvPr>
          <p:cNvSpPr>
            <a:spLocks noGrp="1"/>
          </p:cNvSpPr>
          <p:nvPr>
            <p:ph type="pic" sz="quarter" idx="10"/>
          </p:nvPr>
        </p:nvSpPr>
        <p:spPr/>
      </p:sp>
      <p:grpSp>
        <p:nvGrpSpPr>
          <p:cNvPr id="2" name="Group 1">
            <a:extLst>
              <a:ext uri="{FF2B5EF4-FFF2-40B4-BE49-F238E27FC236}">
                <a16:creationId xmlns:a16="http://schemas.microsoft.com/office/drawing/2014/main" id="{F9ECB3BF-E456-4C01-CEE4-055D12DB261B}"/>
              </a:ext>
            </a:extLst>
          </p:cNvPr>
          <p:cNvGrpSpPr/>
          <p:nvPr/>
        </p:nvGrpSpPr>
        <p:grpSpPr>
          <a:xfrm>
            <a:off x="1" y="1552866"/>
            <a:ext cx="2213264" cy="3364932"/>
            <a:chOff x="54094" y="1079251"/>
            <a:chExt cx="2951019" cy="4486576"/>
          </a:xfrm>
        </p:grpSpPr>
        <p:sp>
          <p:nvSpPr>
            <p:cNvPr id="3" name="Rectangle: Top Corners Rounded 2">
              <a:extLst>
                <a:ext uri="{FF2B5EF4-FFF2-40B4-BE49-F238E27FC236}">
                  <a16:creationId xmlns:a16="http://schemas.microsoft.com/office/drawing/2014/main" id="{D29DA6AD-6896-A49E-B4DF-D4589DDDC1D4}"/>
                </a:ext>
              </a:extLst>
            </p:cNvPr>
            <p:cNvSpPr/>
            <p:nvPr/>
          </p:nvSpPr>
          <p:spPr>
            <a:xfrm rot="5400000">
              <a:off x="-713684" y="1847029"/>
              <a:ext cx="4486576" cy="2951019"/>
            </a:xfrm>
            <a:prstGeom prst="round2SameRect">
              <a:avLst>
                <a:gd name="adj1" fmla="val 9009"/>
                <a:gd name="adj2" fmla="val 0"/>
              </a:avLst>
            </a:prstGeom>
            <a:gradFill>
              <a:gsLst>
                <a:gs pos="0">
                  <a:schemeClr val="accent4"/>
                </a:gs>
                <a:gs pos="100000">
                  <a:schemeClr val="accent4">
                    <a:lumMod val="50000"/>
                  </a:schemeClr>
                </a:gs>
              </a:gsLst>
              <a:lin ang="81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sz="1013"/>
            </a:p>
          </p:txBody>
        </p:sp>
        <p:sp>
          <p:nvSpPr>
            <p:cNvPr id="4" name="Rectangle 3">
              <a:extLst>
                <a:ext uri="{FF2B5EF4-FFF2-40B4-BE49-F238E27FC236}">
                  <a16:creationId xmlns:a16="http://schemas.microsoft.com/office/drawing/2014/main" id="{B4DBD391-CD8F-BA3A-D2CA-FB1879B5CD0B}"/>
                </a:ext>
              </a:extLst>
            </p:cNvPr>
            <p:cNvSpPr/>
            <p:nvPr/>
          </p:nvSpPr>
          <p:spPr>
            <a:xfrm flipH="1">
              <a:off x="568037" y="2631738"/>
              <a:ext cx="2050472" cy="1620272"/>
            </a:xfrm>
            <a:prstGeom prst="rect">
              <a:avLst/>
            </a:prstGeom>
          </p:spPr>
          <p:txBody>
            <a:bodyPr wrap="square">
              <a:spAutoFit/>
            </a:bodyPr>
            <a:lstStyle/>
            <a:p>
              <a:pPr>
                <a:lnSpc>
                  <a:spcPct val="150000"/>
                </a:lnSpc>
              </a:pPr>
              <a:r>
                <a:rPr lang="en-US" sz="825" dirty="0">
                  <a:solidFill>
                    <a:schemeClr val="bg1"/>
                  </a:solidFill>
                  <a:latin typeface="Open Sans" panose="020B0606030504020204" pitchFamily="34" charset="0"/>
                </a:rPr>
                <a:t>Lorem Ipsum is simply dummy text of the printing and typesetting industry. Lorem Ipsum has Ipsum is simply dummy text of the printing and typesetting</a:t>
              </a:r>
              <a:endParaRPr lang="en-US" sz="825" dirty="0">
                <a:solidFill>
                  <a:schemeClr val="bg1"/>
                </a:solidFill>
                <a:latin typeface="DauphinPlain"/>
              </a:endParaRPr>
            </a:p>
          </p:txBody>
        </p:sp>
        <p:sp>
          <p:nvSpPr>
            <p:cNvPr id="5" name="TextBox 4">
              <a:extLst>
                <a:ext uri="{FF2B5EF4-FFF2-40B4-BE49-F238E27FC236}">
                  <a16:creationId xmlns:a16="http://schemas.microsoft.com/office/drawing/2014/main" id="{CCE334F2-4E1B-E1CE-6BF7-2E99B4A3B265}"/>
                </a:ext>
              </a:extLst>
            </p:cNvPr>
            <p:cNvSpPr txBox="1"/>
            <p:nvPr/>
          </p:nvSpPr>
          <p:spPr>
            <a:xfrm flipH="1">
              <a:off x="568037" y="1726382"/>
              <a:ext cx="2382980" cy="492443"/>
            </a:xfrm>
            <a:prstGeom prst="rect">
              <a:avLst/>
            </a:prstGeom>
            <a:noFill/>
          </p:spPr>
          <p:txBody>
            <a:bodyPr wrap="square" rtlCol="0">
              <a:spAutoFit/>
            </a:bodyPr>
            <a:lstStyle/>
            <a:p>
              <a:r>
                <a:rPr lang="en-US" sz="900" b="1" dirty="0">
                  <a:solidFill>
                    <a:schemeClr val="bg1"/>
                  </a:solidFill>
                  <a:latin typeface="Open Sans" panose="020B0606030504020204" pitchFamily="34" charset="0"/>
                  <a:ea typeface="Open Sans" panose="020B0606030504020204" pitchFamily="34" charset="0"/>
                  <a:cs typeface="Open Sans" panose="020B0606030504020204" pitchFamily="34" charset="0"/>
                </a:rPr>
                <a:t>Description </a:t>
              </a:r>
            </a:p>
            <a:p>
              <a:r>
                <a:rPr lang="en-US" sz="900" b="1" dirty="0">
                  <a:solidFill>
                    <a:schemeClr val="bg1"/>
                  </a:solidFill>
                  <a:latin typeface="Open Sans" panose="020B0606030504020204" pitchFamily="34" charset="0"/>
                  <a:ea typeface="Open Sans" panose="020B0606030504020204" pitchFamily="34" charset="0"/>
                  <a:cs typeface="Open Sans" panose="020B0606030504020204" pitchFamily="34" charset="0"/>
                </a:rPr>
                <a:t>Here:</a:t>
              </a:r>
              <a:endParaRPr lang="id-ID" sz="105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ounded Rectangle 20">
              <a:extLst>
                <a:ext uri="{FF2B5EF4-FFF2-40B4-BE49-F238E27FC236}">
                  <a16:creationId xmlns:a16="http://schemas.microsoft.com/office/drawing/2014/main" id="{6DB842C8-BA73-4C8C-6040-2E80263C3D37}"/>
                </a:ext>
              </a:extLst>
            </p:cNvPr>
            <p:cNvSpPr/>
            <p:nvPr/>
          </p:nvSpPr>
          <p:spPr>
            <a:xfrm>
              <a:off x="664605" y="4490068"/>
              <a:ext cx="1051380" cy="328160"/>
            </a:xfrm>
            <a:prstGeom prst="roundRect">
              <a:avLst>
                <a:gd name="adj" fmla="val 9561"/>
              </a:avLst>
            </a:prstGeom>
            <a:no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50" dirty="0">
                  <a:solidFill>
                    <a:schemeClr val="bg1"/>
                  </a:solidFill>
                </a:rPr>
                <a:t>More Info</a:t>
              </a:r>
            </a:p>
          </p:txBody>
        </p:sp>
      </p:grpSp>
      <p:sp>
        <p:nvSpPr>
          <p:cNvPr id="8" name="TextBox 7">
            <a:extLst>
              <a:ext uri="{FF2B5EF4-FFF2-40B4-BE49-F238E27FC236}">
                <a16:creationId xmlns:a16="http://schemas.microsoft.com/office/drawing/2014/main" id="{281BF634-CDE0-97F3-28D1-A9ADDC3B3AAA}"/>
              </a:ext>
            </a:extLst>
          </p:cNvPr>
          <p:cNvSpPr txBox="1"/>
          <p:nvPr/>
        </p:nvSpPr>
        <p:spPr>
          <a:xfrm>
            <a:off x="1414153" y="630459"/>
            <a:ext cx="6315695" cy="507831"/>
          </a:xfrm>
          <a:prstGeom prst="rect">
            <a:avLst/>
          </a:prstGeom>
          <a:noFill/>
        </p:spPr>
        <p:txBody>
          <a:bodyPr wrap="square" rtlCol="0">
            <a:spAutoFit/>
          </a:bodyPr>
          <a:lstStyle/>
          <a:p>
            <a:pPr algn="ctr"/>
            <a:r>
              <a:rPr lang="en-US" sz="2700" b="1" dirty="0">
                <a:latin typeface="Poppins" panose="00000500000000000000" pitchFamily="2" charset="0"/>
                <a:ea typeface="Open Sans ExtraBold" panose="020B0906030804020204" pitchFamily="34" charset="0"/>
                <a:cs typeface="Poppins" panose="00000500000000000000" pitchFamily="2" charset="0"/>
              </a:rPr>
              <a:t>BUSINESS IN PORTFOLIO.</a:t>
            </a:r>
            <a:endParaRPr lang="id-ID" sz="2700" b="1" dirty="0">
              <a:latin typeface="Poppins" panose="00000500000000000000" pitchFamily="2" charset="0"/>
              <a:ea typeface="Open Sans ExtraBold" panose="020B0906030804020204" pitchFamily="34" charset="0"/>
              <a:cs typeface="Poppins" panose="00000500000000000000" pitchFamily="2" charset="0"/>
            </a:endParaRPr>
          </a:p>
        </p:txBody>
      </p:sp>
      <p:sp>
        <p:nvSpPr>
          <p:cNvPr id="9" name="Rectangle: Rounded Corners 8">
            <a:extLst>
              <a:ext uri="{FF2B5EF4-FFF2-40B4-BE49-F238E27FC236}">
                <a16:creationId xmlns:a16="http://schemas.microsoft.com/office/drawing/2014/main" id="{1F9A7CD9-6CEE-B613-89C1-536ABED103E8}"/>
              </a:ext>
            </a:extLst>
          </p:cNvPr>
          <p:cNvSpPr/>
          <p:nvPr/>
        </p:nvSpPr>
        <p:spPr>
          <a:xfrm>
            <a:off x="4008788" y="1078117"/>
            <a:ext cx="1126425" cy="214403"/>
          </a:xfrm>
          <a:prstGeom prst="roundRect">
            <a:avLst>
              <a:gd name="adj" fmla="val 5000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25" dirty="0">
                <a:solidFill>
                  <a:schemeClr val="tx1"/>
                </a:solidFill>
                <a:latin typeface="Open Sans" panose="020B0606030504020204" pitchFamily="34" charset="0"/>
                <a:ea typeface="Open Sans" panose="020B0606030504020204" pitchFamily="34" charset="0"/>
                <a:cs typeface="Open Sans" panose="020B0606030504020204" pitchFamily="34" charset="0"/>
              </a:rPr>
              <a:t>Presentation</a:t>
            </a:r>
            <a:endParaRPr lang="en-ID" sz="825"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10" name="Group 9">
            <a:extLst>
              <a:ext uri="{FF2B5EF4-FFF2-40B4-BE49-F238E27FC236}">
                <a16:creationId xmlns:a16="http://schemas.microsoft.com/office/drawing/2014/main" id="{C7DA68B8-3513-8B17-D111-81E027F06F6A}"/>
              </a:ext>
            </a:extLst>
          </p:cNvPr>
          <p:cNvGrpSpPr/>
          <p:nvPr/>
        </p:nvGrpSpPr>
        <p:grpSpPr>
          <a:xfrm>
            <a:off x="7554686" y="321128"/>
            <a:ext cx="1349829" cy="48986"/>
            <a:chOff x="1973943" y="616857"/>
            <a:chExt cx="1799772" cy="101600"/>
          </a:xfrm>
        </p:grpSpPr>
        <p:sp>
          <p:nvSpPr>
            <p:cNvPr id="11" name="Rectangle: Rounded Corners 10">
              <a:extLst>
                <a:ext uri="{FF2B5EF4-FFF2-40B4-BE49-F238E27FC236}">
                  <a16:creationId xmlns:a16="http://schemas.microsoft.com/office/drawing/2014/main" id="{4504B73C-9280-B657-2BA4-F159776CB2A9}"/>
                </a:ext>
              </a:extLst>
            </p:cNvPr>
            <p:cNvSpPr/>
            <p:nvPr/>
          </p:nvSpPr>
          <p:spPr>
            <a:xfrm>
              <a:off x="1973943" y="616857"/>
              <a:ext cx="537028" cy="101600"/>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12" name="Rectangle: Rounded Corners 11">
              <a:extLst>
                <a:ext uri="{FF2B5EF4-FFF2-40B4-BE49-F238E27FC236}">
                  <a16:creationId xmlns:a16="http://schemas.microsoft.com/office/drawing/2014/main" id="{E7935D75-5B3F-CF1D-E10C-86E74A20B7CE}"/>
                </a:ext>
              </a:extLst>
            </p:cNvPr>
            <p:cNvSpPr/>
            <p:nvPr/>
          </p:nvSpPr>
          <p:spPr>
            <a:xfrm>
              <a:off x="2605315" y="616857"/>
              <a:ext cx="537028" cy="101600"/>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13" name="Rectangle: Rounded Corners 12">
              <a:extLst>
                <a:ext uri="{FF2B5EF4-FFF2-40B4-BE49-F238E27FC236}">
                  <a16:creationId xmlns:a16="http://schemas.microsoft.com/office/drawing/2014/main" id="{2FBFE492-82E7-DBDB-B4CB-3BD7B1D5A8C3}"/>
                </a:ext>
              </a:extLst>
            </p:cNvPr>
            <p:cNvSpPr/>
            <p:nvPr/>
          </p:nvSpPr>
          <p:spPr>
            <a:xfrm>
              <a:off x="3236687" y="616857"/>
              <a:ext cx="537028" cy="1016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grpSp>
      <p:grpSp>
        <p:nvGrpSpPr>
          <p:cNvPr id="14" name="Group 13">
            <a:extLst>
              <a:ext uri="{FF2B5EF4-FFF2-40B4-BE49-F238E27FC236}">
                <a16:creationId xmlns:a16="http://schemas.microsoft.com/office/drawing/2014/main" id="{E4663102-8F40-6F21-B1A1-B9CDC0D05122}"/>
              </a:ext>
            </a:extLst>
          </p:cNvPr>
          <p:cNvGrpSpPr/>
          <p:nvPr/>
        </p:nvGrpSpPr>
        <p:grpSpPr>
          <a:xfrm>
            <a:off x="8109857" y="2717231"/>
            <a:ext cx="642257" cy="642257"/>
            <a:chOff x="10734922" y="1191525"/>
            <a:chExt cx="856343" cy="856343"/>
          </a:xfrm>
        </p:grpSpPr>
        <p:sp>
          <p:nvSpPr>
            <p:cNvPr id="15" name="Oval 14">
              <a:extLst>
                <a:ext uri="{FF2B5EF4-FFF2-40B4-BE49-F238E27FC236}">
                  <a16:creationId xmlns:a16="http://schemas.microsoft.com/office/drawing/2014/main" id="{6493547D-E9D5-C367-10F2-7CA8719D8490}"/>
                </a:ext>
              </a:extLst>
            </p:cNvPr>
            <p:cNvSpPr/>
            <p:nvPr/>
          </p:nvSpPr>
          <p:spPr>
            <a:xfrm>
              <a:off x="10734922" y="1191525"/>
              <a:ext cx="856343" cy="85634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grpSp>
          <p:nvGrpSpPr>
            <p:cNvPr id="16" name="Group 41">
              <a:extLst>
                <a:ext uri="{FF2B5EF4-FFF2-40B4-BE49-F238E27FC236}">
                  <a16:creationId xmlns:a16="http://schemas.microsoft.com/office/drawing/2014/main" id="{47980576-D900-C5C5-8A18-5D9BAEBF8AB7}"/>
                </a:ext>
              </a:extLst>
            </p:cNvPr>
            <p:cNvGrpSpPr>
              <a:grpSpLocks noChangeAspect="1"/>
            </p:cNvGrpSpPr>
            <p:nvPr/>
          </p:nvGrpSpPr>
          <p:grpSpPr bwMode="auto">
            <a:xfrm>
              <a:off x="10981325" y="1437928"/>
              <a:ext cx="363537" cy="363537"/>
              <a:chOff x="1643" y="866"/>
              <a:chExt cx="229" cy="229"/>
            </a:xfrm>
            <a:solidFill>
              <a:schemeClr val="bg1"/>
            </a:solidFill>
          </p:grpSpPr>
          <p:sp>
            <p:nvSpPr>
              <p:cNvPr id="17" name="Freeform 43">
                <a:extLst>
                  <a:ext uri="{FF2B5EF4-FFF2-40B4-BE49-F238E27FC236}">
                    <a16:creationId xmlns:a16="http://schemas.microsoft.com/office/drawing/2014/main" id="{90FF3F6B-4431-8E37-80B5-9B0CFA5C3809}"/>
                  </a:ext>
                </a:extLst>
              </p:cNvPr>
              <p:cNvSpPr>
                <a:spLocks/>
              </p:cNvSpPr>
              <p:nvPr/>
            </p:nvSpPr>
            <p:spPr bwMode="auto">
              <a:xfrm>
                <a:off x="1643" y="866"/>
                <a:ext cx="163" cy="107"/>
              </a:xfrm>
              <a:custGeom>
                <a:avLst/>
                <a:gdLst>
                  <a:gd name="T0" fmla="*/ 1830 w 2445"/>
                  <a:gd name="T1" fmla="*/ 5 h 1608"/>
                  <a:gd name="T2" fmla="*/ 2034 w 2445"/>
                  <a:gd name="T3" fmla="*/ 33 h 1608"/>
                  <a:gd name="T4" fmla="*/ 2239 w 2445"/>
                  <a:gd name="T5" fmla="*/ 85 h 1608"/>
                  <a:gd name="T6" fmla="*/ 2445 w 2445"/>
                  <a:gd name="T7" fmla="*/ 161 h 1608"/>
                  <a:gd name="T8" fmla="*/ 2348 w 2445"/>
                  <a:gd name="T9" fmla="*/ 371 h 1608"/>
                  <a:gd name="T10" fmla="*/ 2205 w 2445"/>
                  <a:gd name="T11" fmla="*/ 434 h 1608"/>
                  <a:gd name="T12" fmla="*/ 2012 w 2445"/>
                  <a:gd name="T13" fmla="*/ 378 h 1608"/>
                  <a:gd name="T14" fmla="*/ 1822 w 2445"/>
                  <a:gd name="T15" fmla="*/ 350 h 1608"/>
                  <a:gd name="T16" fmla="*/ 1634 w 2445"/>
                  <a:gd name="T17" fmla="*/ 349 h 1608"/>
                  <a:gd name="T18" fmla="*/ 1452 w 2445"/>
                  <a:gd name="T19" fmla="*/ 373 h 1608"/>
                  <a:gd name="T20" fmla="*/ 1279 w 2445"/>
                  <a:gd name="T21" fmla="*/ 420 h 1608"/>
                  <a:gd name="T22" fmla="*/ 1113 w 2445"/>
                  <a:gd name="T23" fmla="*/ 490 h 1608"/>
                  <a:gd name="T24" fmla="*/ 958 w 2445"/>
                  <a:gd name="T25" fmla="*/ 578 h 1608"/>
                  <a:gd name="T26" fmla="*/ 817 w 2445"/>
                  <a:gd name="T27" fmla="*/ 685 h 1608"/>
                  <a:gd name="T28" fmla="*/ 691 w 2445"/>
                  <a:gd name="T29" fmla="*/ 808 h 1608"/>
                  <a:gd name="T30" fmla="*/ 581 w 2445"/>
                  <a:gd name="T31" fmla="*/ 946 h 1608"/>
                  <a:gd name="T32" fmla="*/ 489 w 2445"/>
                  <a:gd name="T33" fmla="*/ 1097 h 1608"/>
                  <a:gd name="T34" fmla="*/ 417 w 2445"/>
                  <a:gd name="T35" fmla="*/ 1258 h 1608"/>
                  <a:gd name="T36" fmla="*/ 368 w 2445"/>
                  <a:gd name="T37" fmla="*/ 1429 h 1608"/>
                  <a:gd name="T38" fmla="*/ 342 w 2445"/>
                  <a:gd name="T39" fmla="*/ 1608 h 1608"/>
                  <a:gd name="T40" fmla="*/ 117 w 2445"/>
                  <a:gd name="T41" fmla="*/ 1589 h 1608"/>
                  <a:gd name="T42" fmla="*/ 15 w 2445"/>
                  <a:gd name="T43" fmla="*/ 1477 h 1608"/>
                  <a:gd name="T44" fmla="*/ 56 w 2445"/>
                  <a:gd name="T45" fmla="*/ 1282 h 1608"/>
                  <a:gd name="T46" fmla="*/ 115 w 2445"/>
                  <a:gd name="T47" fmla="*/ 1100 h 1608"/>
                  <a:gd name="T48" fmla="*/ 190 w 2445"/>
                  <a:gd name="T49" fmla="*/ 928 h 1608"/>
                  <a:gd name="T50" fmla="*/ 284 w 2445"/>
                  <a:gd name="T51" fmla="*/ 767 h 1608"/>
                  <a:gd name="T52" fmla="*/ 394 w 2445"/>
                  <a:gd name="T53" fmla="*/ 619 h 1608"/>
                  <a:gd name="T54" fmla="*/ 524 w 2445"/>
                  <a:gd name="T55" fmla="*/ 482 h 1608"/>
                  <a:gd name="T56" fmla="*/ 672 w 2445"/>
                  <a:gd name="T57" fmla="*/ 358 h 1608"/>
                  <a:gd name="T58" fmla="*/ 838 w 2445"/>
                  <a:gd name="T59" fmla="*/ 247 h 1608"/>
                  <a:gd name="T60" fmla="*/ 1033 w 2445"/>
                  <a:gd name="T61" fmla="*/ 145 h 1608"/>
                  <a:gd name="T62" fmla="*/ 1229 w 2445"/>
                  <a:gd name="T63" fmla="*/ 71 h 1608"/>
                  <a:gd name="T64" fmla="*/ 1428 w 2445"/>
                  <a:gd name="T65" fmla="*/ 24 h 1608"/>
                  <a:gd name="T66" fmla="*/ 1628 w 2445"/>
                  <a:gd name="T67" fmla="*/ 1 h 1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445" h="1608">
                    <a:moveTo>
                      <a:pt x="1728" y="0"/>
                    </a:moveTo>
                    <a:lnTo>
                      <a:pt x="1830" y="5"/>
                    </a:lnTo>
                    <a:lnTo>
                      <a:pt x="1931" y="16"/>
                    </a:lnTo>
                    <a:lnTo>
                      <a:pt x="2034" y="33"/>
                    </a:lnTo>
                    <a:lnTo>
                      <a:pt x="2136" y="56"/>
                    </a:lnTo>
                    <a:lnTo>
                      <a:pt x="2239" y="85"/>
                    </a:lnTo>
                    <a:lnTo>
                      <a:pt x="2342" y="120"/>
                    </a:lnTo>
                    <a:lnTo>
                      <a:pt x="2445" y="161"/>
                    </a:lnTo>
                    <a:lnTo>
                      <a:pt x="2396" y="268"/>
                    </a:lnTo>
                    <a:lnTo>
                      <a:pt x="2348" y="371"/>
                    </a:lnTo>
                    <a:lnTo>
                      <a:pt x="2300" y="474"/>
                    </a:lnTo>
                    <a:lnTo>
                      <a:pt x="2205" y="434"/>
                    </a:lnTo>
                    <a:lnTo>
                      <a:pt x="2108" y="403"/>
                    </a:lnTo>
                    <a:lnTo>
                      <a:pt x="2012" y="378"/>
                    </a:lnTo>
                    <a:lnTo>
                      <a:pt x="1916" y="361"/>
                    </a:lnTo>
                    <a:lnTo>
                      <a:pt x="1822" y="350"/>
                    </a:lnTo>
                    <a:lnTo>
                      <a:pt x="1727" y="346"/>
                    </a:lnTo>
                    <a:lnTo>
                      <a:pt x="1634" y="349"/>
                    </a:lnTo>
                    <a:lnTo>
                      <a:pt x="1542" y="357"/>
                    </a:lnTo>
                    <a:lnTo>
                      <a:pt x="1452" y="373"/>
                    </a:lnTo>
                    <a:lnTo>
                      <a:pt x="1364" y="394"/>
                    </a:lnTo>
                    <a:lnTo>
                      <a:pt x="1279" y="420"/>
                    </a:lnTo>
                    <a:lnTo>
                      <a:pt x="1194" y="452"/>
                    </a:lnTo>
                    <a:lnTo>
                      <a:pt x="1113" y="490"/>
                    </a:lnTo>
                    <a:lnTo>
                      <a:pt x="1034" y="532"/>
                    </a:lnTo>
                    <a:lnTo>
                      <a:pt x="958" y="578"/>
                    </a:lnTo>
                    <a:lnTo>
                      <a:pt x="886" y="629"/>
                    </a:lnTo>
                    <a:lnTo>
                      <a:pt x="817" y="685"/>
                    </a:lnTo>
                    <a:lnTo>
                      <a:pt x="752" y="745"/>
                    </a:lnTo>
                    <a:lnTo>
                      <a:pt x="691" y="808"/>
                    </a:lnTo>
                    <a:lnTo>
                      <a:pt x="633" y="875"/>
                    </a:lnTo>
                    <a:lnTo>
                      <a:pt x="581" y="946"/>
                    </a:lnTo>
                    <a:lnTo>
                      <a:pt x="531" y="1020"/>
                    </a:lnTo>
                    <a:lnTo>
                      <a:pt x="489" y="1097"/>
                    </a:lnTo>
                    <a:lnTo>
                      <a:pt x="450" y="1176"/>
                    </a:lnTo>
                    <a:lnTo>
                      <a:pt x="417" y="1258"/>
                    </a:lnTo>
                    <a:lnTo>
                      <a:pt x="389" y="1343"/>
                    </a:lnTo>
                    <a:lnTo>
                      <a:pt x="368" y="1429"/>
                    </a:lnTo>
                    <a:lnTo>
                      <a:pt x="353" y="1518"/>
                    </a:lnTo>
                    <a:lnTo>
                      <a:pt x="342" y="1608"/>
                    </a:lnTo>
                    <a:lnTo>
                      <a:pt x="230" y="1599"/>
                    </a:lnTo>
                    <a:lnTo>
                      <a:pt x="117" y="1589"/>
                    </a:lnTo>
                    <a:lnTo>
                      <a:pt x="0" y="1579"/>
                    </a:lnTo>
                    <a:lnTo>
                      <a:pt x="15" y="1477"/>
                    </a:lnTo>
                    <a:lnTo>
                      <a:pt x="33" y="1378"/>
                    </a:lnTo>
                    <a:lnTo>
                      <a:pt x="56" y="1282"/>
                    </a:lnTo>
                    <a:lnTo>
                      <a:pt x="84" y="1190"/>
                    </a:lnTo>
                    <a:lnTo>
                      <a:pt x="115" y="1100"/>
                    </a:lnTo>
                    <a:lnTo>
                      <a:pt x="151" y="1012"/>
                    </a:lnTo>
                    <a:lnTo>
                      <a:pt x="190" y="928"/>
                    </a:lnTo>
                    <a:lnTo>
                      <a:pt x="234" y="846"/>
                    </a:lnTo>
                    <a:lnTo>
                      <a:pt x="284" y="767"/>
                    </a:lnTo>
                    <a:lnTo>
                      <a:pt x="337" y="691"/>
                    </a:lnTo>
                    <a:lnTo>
                      <a:pt x="394" y="619"/>
                    </a:lnTo>
                    <a:lnTo>
                      <a:pt x="457" y="550"/>
                    </a:lnTo>
                    <a:lnTo>
                      <a:pt x="524" y="482"/>
                    </a:lnTo>
                    <a:lnTo>
                      <a:pt x="595" y="419"/>
                    </a:lnTo>
                    <a:lnTo>
                      <a:pt x="672" y="358"/>
                    </a:lnTo>
                    <a:lnTo>
                      <a:pt x="753" y="302"/>
                    </a:lnTo>
                    <a:lnTo>
                      <a:pt x="838" y="247"/>
                    </a:lnTo>
                    <a:lnTo>
                      <a:pt x="935" y="193"/>
                    </a:lnTo>
                    <a:lnTo>
                      <a:pt x="1033" y="145"/>
                    </a:lnTo>
                    <a:lnTo>
                      <a:pt x="1131" y="105"/>
                    </a:lnTo>
                    <a:lnTo>
                      <a:pt x="1229" y="71"/>
                    </a:lnTo>
                    <a:lnTo>
                      <a:pt x="1329" y="43"/>
                    </a:lnTo>
                    <a:lnTo>
                      <a:pt x="1428" y="24"/>
                    </a:lnTo>
                    <a:lnTo>
                      <a:pt x="1528" y="9"/>
                    </a:lnTo>
                    <a:lnTo>
                      <a:pt x="1628" y="1"/>
                    </a:lnTo>
                    <a:lnTo>
                      <a:pt x="1728"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18" name="Freeform 44">
                <a:extLst>
                  <a:ext uri="{FF2B5EF4-FFF2-40B4-BE49-F238E27FC236}">
                    <a16:creationId xmlns:a16="http://schemas.microsoft.com/office/drawing/2014/main" id="{8C5FF1B0-1038-6752-50C0-16BD2E8B904B}"/>
                  </a:ext>
                </a:extLst>
              </p:cNvPr>
              <p:cNvSpPr>
                <a:spLocks/>
              </p:cNvSpPr>
              <p:nvPr/>
            </p:nvSpPr>
            <p:spPr bwMode="auto">
              <a:xfrm>
                <a:off x="1765" y="961"/>
                <a:ext cx="107" cy="134"/>
              </a:xfrm>
              <a:custGeom>
                <a:avLst/>
                <a:gdLst>
                  <a:gd name="T0" fmla="*/ 1575 w 1599"/>
                  <a:gd name="T1" fmla="*/ 0 h 2013"/>
                  <a:gd name="T2" fmla="*/ 1588 w 1599"/>
                  <a:gd name="T3" fmla="*/ 107 h 2013"/>
                  <a:gd name="T4" fmla="*/ 1597 w 1599"/>
                  <a:gd name="T5" fmla="*/ 212 h 2013"/>
                  <a:gd name="T6" fmla="*/ 1599 w 1599"/>
                  <a:gd name="T7" fmla="*/ 313 h 2013"/>
                  <a:gd name="T8" fmla="*/ 1596 w 1599"/>
                  <a:gd name="T9" fmla="*/ 413 h 2013"/>
                  <a:gd name="T10" fmla="*/ 1586 w 1599"/>
                  <a:gd name="T11" fmla="*/ 512 h 2013"/>
                  <a:gd name="T12" fmla="*/ 1573 w 1599"/>
                  <a:gd name="T13" fmla="*/ 607 h 2013"/>
                  <a:gd name="T14" fmla="*/ 1553 w 1599"/>
                  <a:gd name="T15" fmla="*/ 701 h 2013"/>
                  <a:gd name="T16" fmla="*/ 1529 w 1599"/>
                  <a:gd name="T17" fmla="*/ 792 h 2013"/>
                  <a:gd name="T18" fmla="*/ 1501 w 1599"/>
                  <a:gd name="T19" fmla="*/ 880 h 2013"/>
                  <a:gd name="T20" fmla="*/ 1467 w 1599"/>
                  <a:gd name="T21" fmla="*/ 966 h 2013"/>
                  <a:gd name="T22" fmla="*/ 1429 w 1599"/>
                  <a:gd name="T23" fmla="*/ 1050 h 2013"/>
                  <a:gd name="T24" fmla="*/ 1388 w 1599"/>
                  <a:gd name="T25" fmla="*/ 1130 h 2013"/>
                  <a:gd name="T26" fmla="*/ 1343 w 1599"/>
                  <a:gd name="T27" fmla="*/ 1208 h 2013"/>
                  <a:gd name="T28" fmla="*/ 1293 w 1599"/>
                  <a:gd name="T29" fmla="*/ 1284 h 2013"/>
                  <a:gd name="T30" fmla="*/ 1241 w 1599"/>
                  <a:gd name="T31" fmla="*/ 1355 h 2013"/>
                  <a:gd name="T32" fmla="*/ 1185 w 1599"/>
                  <a:gd name="T33" fmla="*/ 1423 h 2013"/>
                  <a:gd name="T34" fmla="*/ 1126 w 1599"/>
                  <a:gd name="T35" fmla="*/ 1488 h 2013"/>
                  <a:gd name="T36" fmla="*/ 1065 w 1599"/>
                  <a:gd name="T37" fmla="*/ 1550 h 2013"/>
                  <a:gd name="T38" fmla="*/ 1000 w 1599"/>
                  <a:gd name="T39" fmla="*/ 1609 h 2013"/>
                  <a:gd name="T40" fmla="*/ 935 w 1599"/>
                  <a:gd name="T41" fmla="*/ 1664 h 2013"/>
                  <a:gd name="T42" fmla="*/ 865 w 1599"/>
                  <a:gd name="T43" fmla="*/ 1715 h 2013"/>
                  <a:gd name="T44" fmla="*/ 795 w 1599"/>
                  <a:gd name="T45" fmla="*/ 1762 h 2013"/>
                  <a:gd name="T46" fmla="*/ 723 w 1599"/>
                  <a:gd name="T47" fmla="*/ 1806 h 2013"/>
                  <a:gd name="T48" fmla="*/ 650 w 1599"/>
                  <a:gd name="T49" fmla="*/ 1846 h 2013"/>
                  <a:gd name="T50" fmla="*/ 575 w 1599"/>
                  <a:gd name="T51" fmla="*/ 1882 h 2013"/>
                  <a:gd name="T52" fmla="*/ 498 w 1599"/>
                  <a:gd name="T53" fmla="*/ 1914 h 2013"/>
                  <a:gd name="T54" fmla="*/ 421 w 1599"/>
                  <a:gd name="T55" fmla="*/ 1942 h 2013"/>
                  <a:gd name="T56" fmla="*/ 343 w 1599"/>
                  <a:gd name="T57" fmla="*/ 1965 h 2013"/>
                  <a:gd name="T58" fmla="*/ 265 w 1599"/>
                  <a:gd name="T59" fmla="*/ 1984 h 2013"/>
                  <a:gd name="T60" fmla="*/ 186 w 1599"/>
                  <a:gd name="T61" fmla="*/ 1999 h 2013"/>
                  <a:gd name="T62" fmla="*/ 108 w 1599"/>
                  <a:gd name="T63" fmla="*/ 2008 h 2013"/>
                  <a:gd name="T64" fmla="*/ 30 w 1599"/>
                  <a:gd name="T65" fmla="*/ 2013 h 2013"/>
                  <a:gd name="T66" fmla="*/ 15 w 1599"/>
                  <a:gd name="T67" fmla="*/ 1846 h 2013"/>
                  <a:gd name="T68" fmla="*/ 0 w 1599"/>
                  <a:gd name="T69" fmla="*/ 1677 h 2013"/>
                  <a:gd name="T70" fmla="*/ 91 w 1599"/>
                  <a:gd name="T71" fmla="*/ 1665 h 2013"/>
                  <a:gd name="T72" fmla="*/ 179 w 1599"/>
                  <a:gd name="T73" fmla="*/ 1648 h 2013"/>
                  <a:gd name="T74" fmla="*/ 265 w 1599"/>
                  <a:gd name="T75" fmla="*/ 1626 h 2013"/>
                  <a:gd name="T76" fmla="*/ 348 w 1599"/>
                  <a:gd name="T77" fmla="*/ 1600 h 2013"/>
                  <a:gd name="T78" fmla="*/ 428 w 1599"/>
                  <a:gd name="T79" fmla="*/ 1568 h 2013"/>
                  <a:gd name="T80" fmla="*/ 506 w 1599"/>
                  <a:gd name="T81" fmla="*/ 1532 h 2013"/>
                  <a:gd name="T82" fmla="*/ 580 w 1599"/>
                  <a:gd name="T83" fmla="*/ 1491 h 2013"/>
                  <a:gd name="T84" fmla="*/ 652 w 1599"/>
                  <a:gd name="T85" fmla="*/ 1445 h 2013"/>
                  <a:gd name="T86" fmla="*/ 721 w 1599"/>
                  <a:gd name="T87" fmla="*/ 1395 h 2013"/>
                  <a:gd name="T88" fmla="*/ 787 w 1599"/>
                  <a:gd name="T89" fmla="*/ 1339 h 2013"/>
                  <a:gd name="T90" fmla="*/ 851 w 1599"/>
                  <a:gd name="T91" fmla="*/ 1279 h 2013"/>
                  <a:gd name="T92" fmla="*/ 912 w 1599"/>
                  <a:gd name="T93" fmla="*/ 1213 h 2013"/>
                  <a:gd name="T94" fmla="*/ 969 w 1599"/>
                  <a:gd name="T95" fmla="*/ 1143 h 2013"/>
                  <a:gd name="T96" fmla="*/ 1023 w 1599"/>
                  <a:gd name="T97" fmla="*/ 1069 h 2013"/>
                  <a:gd name="T98" fmla="*/ 1071 w 1599"/>
                  <a:gd name="T99" fmla="*/ 994 h 2013"/>
                  <a:gd name="T100" fmla="*/ 1113 w 1599"/>
                  <a:gd name="T101" fmla="*/ 916 h 2013"/>
                  <a:gd name="T102" fmla="*/ 1150 w 1599"/>
                  <a:gd name="T103" fmla="*/ 837 h 2013"/>
                  <a:gd name="T104" fmla="*/ 1181 w 1599"/>
                  <a:gd name="T105" fmla="*/ 756 h 2013"/>
                  <a:gd name="T106" fmla="*/ 1207 w 1599"/>
                  <a:gd name="T107" fmla="*/ 675 h 2013"/>
                  <a:gd name="T108" fmla="*/ 1228 w 1599"/>
                  <a:gd name="T109" fmla="*/ 592 h 2013"/>
                  <a:gd name="T110" fmla="*/ 1242 w 1599"/>
                  <a:gd name="T111" fmla="*/ 507 h 2013"/>
                  <a:gd name="T112" fmla="*/ 1252 w 1599"/>
                  <a:gd name="T113" fmla="*/ 420 h 2013"/>
                  <a:gd name="T114" fmla="*/ 1256 w 1599"/>
                  <a:gd name="T115" fmla="*/ 332 h 2013"/>
                  <a:gd name="T116" fmla="*/ 1255 w 1599"/>
                  <a:gd name="T117" fmla="*/ 243 h 2013"/>
                  <a:gd name="T118" fmla="*/ 1248 w 1599"/>
                  <a:gd name="T119" fmla="*/ 153 h 2013"/>
                  <a:gd name="T120" fmla="*/ 1238 w 1599"/>
                  <a:gd name="T121" fmla="*/ 60 h 2013"/>
                  <a:gd name="T122" fmla="*/ 1407 w 1599"/>
                  <a:gd name="T123" fmla="*/ 30 h 2013"/>
                  <a:gd name="T124" fmla="*/ 1575 w 1599"/>
                  <a:gd name="T125" fmla="*/ 0 h 20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599" h="2013">
                    <a:moveTo>
                      <a:pt x="1575" y="0"/>
                    </a:moveTo>
                    <a:lnTo>
                      <a:pt x="1588" y="107"/>
                    </a:lnTo>
                    <a:lnTo>
                      <a:pt x="1597" y="212"/>
                    </a:lnTo>
                    <a:lnTo>
                      <a:pt x="1599" y="313"/>
                    </a:lnTo>
                    <a:lnTo>
                      <a:pt x="1596" y="413"/>
                    </a:lnTo>
                    <a:lnTo>
                      <a:pt x="1586" y="512"/>
                    </a:lnTo>
                    <a:lnTo>
                      <a:pt x="1573" y="607"/>
                    </a:lnTo>
                    <a:lnTo>
                      <a:pt x="1553" y="701"/>
                    </a:lnTo>
                    <a:lnTo>
                      <a:pt x="1529" y="792"/>
                    </a:lnTo>
                    <a:lnTo>
                      <a:pt x="1501" y="880"/>
                    </a:lnTo>
                    <a:lnTo>
                      <a:pt x="1467" y="966"/>
                    </a:lnTo>
                    <a:lnTo>
                      <a:pt x="1429" y="1050"/>
                    </a:lnTo>
                    <a:lnTo>
                      <a:pt x="1388" y="1130"/>
                    </a:lnTo>
                    <a:lnTo>
                      <a:pt x="1343" y="1208"/>
                    </a:lnTo>
                    <a:lnTo>
                      <a:pt x="1293" y="1284"/>
                    </a:lnTo>
                    <a:lnTo>
                      <a:pt x="1241" y="1355"/>
                    </a:lnTo>
                    <a:lnTo>
                      <a:pt x="1185" y="1423"/>
                    </a:lnTo>
                    <a:lnTo>
                      <a:pt x="1126" y="1488"/>
                    </a:lnTo>
                    <a:lnTo>
                      <a:pt x="1065" y="1550"/>
                    </a:lnTo>
                    <a:lnTo>
                      <a:pt x="1000" y="1609"/>
                    </a:lnTo>
                    <a:lnTo>
                      <a:pt x="935" y="1664"/>
                    </a:lnTo>
                    <a:lnTo>
                      <a:pt x="865" y="1715"/>
                    </a:lnTo>
                    <a:lnTo>
                      <a:pt x="795" y="1762"/>
                    </a:lnTo>
                    <a:lnTo>
                      <a:pt x="723" y="1806"/>
                    </a:lnTo>
                    <a:lnTo>
                      <a:pt x="650" y="1846"/>
                    </a:lnTo>
                    <a:lnTo>
                      <a:pt x="575" y="1882"/>
                    </a:lnTo>
                    <a:lnTo>
                      <a:pt x="498" y="1914"/>
                    </a:lnTo>
                    <a:lnTo>
                      <a:pt x="421" y="1942"/>
                    </a:lnTo>
                    <a:lnTo>
                      <a:pt x="343" y="1965"/>
                    </a:lnTo>
                    <a:lnTo>
                      <a:pt x="265" y="1984"/>
                    </a:lnTo>
                    <a:lnTo>
                      <a:pt x="186" y="1999"/>
                    </a:lnTo>
                    <a:lnTo>
                      <a:pt x="108" y="2008"/>
                    </a:lnTo>
                    <a:lnTo>
                      <a:pt x="30" y="2013"/>
                    </a:lnTo>
                    <a:lnTo>
                      <a:pt x="15" y="1846"/>
                    </a:lnTo>
                    <a:lnTo>
                      <a:pt x="0" y="1677"/>
                    </a:lnTo>
                    <a:lnTo>
                      <a:pt x="91" y="1665"/>
                    </a:lnTo>
                    <a:lnTo>
                      <a:pt x="179" y="1648"/>
                    </a:lnTo>
                    <a:lnTo>
                      <a:pt x="265" y="1626"/>
                    </a:lnTo>
                    <a:lnTo>
                      <a:pt x="348" y="1600"/>
                    </a:lnTo>
                    <a:lnTo>
                      <a:pt x="428" y="1568"/>
                    </a:lnTo>
                    <a:lnTo>
                      <a:pt x="506" y="1532"/>
                    </a:lnTo>
                    <a:lnTo>
                      <a:pt x="580" y="1491"/>
                    </a:lnTo>
                    <a:lnTo>
                      <a:pt x="652" y="1445"/>
                    </a:lnTo>
                    <a:lnTo>
                      <a:pt x="721" y="1395"/>
                    </a:lnTo>
                    <a:lnTo>
                      <a:pt x="787" y="1339"/>
                    </a:lnTo>
                    <a:lnTo>
                      <a:pt x="851" y="1279"/>
                    </a:lnTo>
                    <a:lnTo>
                      <a:pt x="912" y="1213"/>
                    </a:lnTo>
                    <a:lnTo>
                      <a:pt x="969" y="1143"/>
                    </a:lnTo>
                    <a:lnTo>
                      <a:pt x="1023" y="1069"/>
                    </a:lnTo>
                    <a:lnTo>
                      <a:pt x="1071" y="994"/>
                    </a:lnTo>
                    <a:lnTo>
                      <a:pt x="1113" y="916"/>
                    </a:lnTo>
                    <a:lnTo>
                      <a:pt x="1150" y="837"/>
                    </a:lnTo>
                    <a:lnTo>
                      <a:pt x="1181" y="756"/>
                    </a:lnTo>
                    <a:lnTo>
                      <a:pt x="1207" y="675"/>
                    </a:lnTo>
                    <a:lnTo>
                      <a:pt x="1228" y="592"/>
                    </a:lnTo>
                    <a:lnTo>
                      <a:pt x="1242" y="507"/>
                    </a:lnTo>
                    <a:lnTo>
                      <a:pt x="1252" y="420"/>
                    </a:lnTo>
                    <a:lnTo>
                      <a:pt x="1256" y="332"/>
                    </a:lnTo>
                    <a:lnTo>
                      <a:pt x="1255" y="243"/>
                    </a:lnTo>
                    <a:lnTo>
                      <a:pt x="1248" y="153"/>
                    </a:lnTo>
                    <a:lnTo>
                      <a:pt x="1238" y="60"/>
                    </a:lnTo>
                    <a:lnTo>
                      <a:pt x="1407" y="30"/>
                    </a:lnTo>
                    <a:lnTo>
                      <a:pt x="1575"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19" name="Freeform 45">
                <a:extLst>
                  <a:ext uri="{FF2B5EF4-FFF2-40B4-BE49-F238E27FC236}">
                    <a16:creationId xmlns:a16="http://schemas.microsoft.com/office/drawing/2014/main" id="{322B4684-E317-2AD9-5298-E2780C3AE177}"/>
                  </a:ext>
                </a:extLst>
              </p:cNvPr>
              <p:cNvSpPr>
                <a:spLocks/>
              </p:cNvSpPr>
              <p:nvPr/>
            </p:nvSpPr>
            <p:spPr bwMode="auto">
              <a:xfrm>
                <a:off x="1644" y="989"/>
                <a:ext cx="105" cy="106"/>
              </a:xfrm>
              <a:custGeom>
                <a:avLst/>
                <a:gdLst>
                  <a:gd name="T0" fmla="*/ 328 w 1588"/>
                  <a:gd name="T1" fmla="*/ 0 h 1599"/>
                  <a:gd name="T2" fmla="*/ 348 w 1588"/>
                  <a:gd name="T3" fmla="*/ 102 h 1599"/>
                  <a:gd name="T4" fmla="*/ 371 w 1588"/>
                  <a:gd name="T5" fmla="*/ 200 h 1599"/>
                  <a:gd name="T6" fmla="*/ 398 w 1588"/>
                  <a:gd name="T7" fmla="*/ 292 h 1599"/>
                  <a:gd name="T8" fmla="*/ 429 w 1588"/>
                  <a:gd name="T9" fmla="*/ 382 h 1599"/>
                  <a:gd name="T10" fmla="*/ 465 w 1588"/>
                  <a:gd name="T11" fmla="*/ 467 h 1599"/>
                  <a:gd name="T12" fmla="*/ 505 w 1588"/>
                  <a:gd name="T13" fmla="*/ 548 h 1599"/>
                  <a:gd name="T14" fmla="*/ 549 w 1588"/>
                  <a:gd name="T15" fmla="*/ 624 h 1599"/>
                  <a:gd name="T16" fmla="*/ 597 w 1588"/>
                  <a:gd name="T17" fmla="*/ 697 h 1599"/>
                  <a:gd name="T18" fmla="*/ 648 w 1588"/>
                  <a:gd name="T19" fmla="*/ 765 h 1599"/>
                  <a:gd name="T20" fmla="*/ 703 w 1588"/>
                  <a:gd name="T21" fmla="*/ 829 h 1599"/>
                  <a:gd name="T22" fmla="*/ 764 w 1588"/>
                  <a:gd name="T23" fmla="*/ 889 h 1599"/>
                  <a:gd name="T24" fmla="*/ 828 w 1588"/>
                  <a:gd name="T25" fmla="*/ 944 h 1599"/>
                  <a:gd name="T26" fmla="*/ 896 w 1588"/>
                  <a:gd name="T27" fmla="*/ 997 h 1599"/>
                  <a:gd name="T28" fmla="*/ 968 w 1588"/>
                  <a:gd name="T29" fmla="*/ 1044 h 1599"/>
                  <a:gd name="T30" fmla="*/ 1045 w 1588"/>
                  <a:gd name="T31" fmla="*/ 1088 h 1599"/>
                  <a:gd name="T32" fmla="*/ 1124 w 1588"/>
                  <a:gd name="T33" fmla="*/ 1128 h 1599"/>
                  <a:gd name="T34" fmla="*/ 1209 w 1588"/>
                  <a:gd name="T35" fmla="*/ 1163 h 1599"/>
                  <a:gd name="T36" fmla="*/ 1297 w 1588"/>
                  <a:gd name="T37" fmla="*/ 1194 h 1599"/>
                  <a:gd name="T38" fmla="*/ 1390 w 1588"/>
                  <a:gd name="T39" fmla="*/ 1222 h 1599"/>
                  <a:gd name="T40" fmla="*/ 1486 w 1588"/>
                  <a:gd name="T41" fmla="*/ 1246 h 1599"/>
                  <a:gd name="T42" fmla="*/ 1588 w 1588"/>
                  <a:gd name="T43" fmla="*/ 1265 h 1599"/>
                  <a:gd name="T44" fmla="*/ 1573 w 1588"/>
                  <a:gd name="T45" fmla="*/ 1430 h 1599"/>
                  <a:gd name="T46" fmla="*/ 1558 w 1588"/>
                  <a:gd name="T47" fmla="*/ 1599 h 1599"/>
                  <a:gd name="T48" fmla="*/ 1461 w 1588"/>
                  <a:gd name="T49" fmla="*/ 1587 h 1599"/>
                  <a:gd name="T50" fmla="*/ 1366 w 1588"/>
                  <a:gd name="T51" fmla="*/ 1571 h 1599"/>
                  <a:gd name="T52" fmla="*/ 1273 w 1588"/>
                  <a:gd name="T53" fmla="*/ 1550 h 1599"/>
                  <a:gd name="T54" fmla="*/ 1184 w 1588"/>
                  <a:gd name="T55" fmla="*/ 1524 h 1599"/>
                  <a:gd name="T56" fmla="*/ 1096 w 1588"/>
                  <a:gd name="T57" fmla="*/ 1494 h 1599"/>
                  <a:gd name="T58" fmla="*/ 1011 w 1588"/>
                  <a:gd name="T59" fmla="*/ 1459 h 1599"/>
                  <a:gd name="T60" fmla="*/ 929 w 1588"/>
                  <a:gd name="T61" fmla="*/ 1420 h 1599"/>
                  <a:gd name="T62" fmla="*/ 851 w 1588"/>
                  <a:gd name="T63" fmla="*/ 1377 h 1599"/>
                  <a:gd name="T64" fmla="*/ 776 w 1588"/>
                  <a:gd name="T65" fmla="*/ 1331 h 1599"/>
                  <a:gd name="T66" fmla="*/ 702 w 1588"/>
                  <a:gd name="T67" fmla="*/ 1280 h 1599"/>
                  <a:gd name="T68" fmla="*/ 633 w 1588"/>
                  <a:gd name="T69" fmla="*/ 1227 h 1599"/>
                  <a:gd name="T70" fmla="*/ 566 w 1588"/>
                  <a:gd name="T71" fmla="*/ 1170 h 1599"/>
                  <a:gd name="T72" fmla="*/ 504 w 1588"/>
                  <a:gd name="T73" fmla="*/ 1111 h 1599"/>
                  <a:gd name="T74" fmla="*/ 444 w 1588"/>
                  <a:gd name="T75" fmla="*/ 1049 h 1599"/>
                  <a:gd name="T76" fmla="*/ 388 w 1588"/>
                  <a:gd name="T77" fmla="*/ 984 h 1599"/>
                  <a:gd name="T78" fmla="*/ 334 w 1588"/>
                  <a:gd name="T79" fmla="*/ 918 h 1599"/>
                  <a:gd name="T80" fmla="*/ 285 w 1588"/>
                  <a:gd name="T81" fmla="*/ 850 h 1599"/>
                  <a:gd name="T82" fmla="*/ 240 w 1588"/>
                  <a:gd name="T83" fmla="*/ 780 h 1599"/>
                  <a:gd name="T84" fmla="*/ 198 w 1588"/>
                  <a:gd name="T85" fmla="*/ 708 h 1599"/>
                  <a:gd name="T86" fmla="*/ 159 w 1588"/>
                  <a:gd name="T87" fmla="*/ 635 h 1599"/>
                  <a:gd name="T88" fmla="*/ 125 w 1588"/>
                  <a:gd name="T89" fmla="*/ 560 h 1599"/>
                  <a:gd name="T90" fmla="*/ 95 w 1588"/>
                  <a:gd name="T91" fmla="*/ 486 h 1599"/>
                  <a:gd name="T92" fmla="*/ 68 w 1588"/>
                  <a:gd name="T93" fmla="*/ 410 h 1599"/>
                  <a:gd name="T94" fmla="*/ 46 w 1588"/>
                  <a:gd name="T95" fmla="*/ 333 h 1599"/>
                  <a:gd name="T96" fmla="*/ 29 w 1588"/>
                  <a:gd name="T97" fmla="*/ 258 h 1599"/>
                  <a:gd name="T98" fmla="*/ 15 w 1588"/>
                  <a:gd name="T99" fmla="*/ 181 h 1599"/>
                  <a:gd name="T100" fmla="*/ 6 w 1588"/>
                  <a:gd name="T101" fmla="*/ 105 h 1599"/>
                  <a:gd name="T102" fmla="*/ 0 w 1588"/>
                  <a:gd name="T103" fmla="*/ 30 h 1599"/>
                  <a:gd name="T104" fmla="*/ 166 w 1588"/>
                  <a:gd name="T105" fmla="*/ 15 h 1599"/>
                  <a:gd name="T106" fmla="*/ 328 w 1588"/>
                  <a:gd name="T107" fmla="*/ 0 h 15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88" h="1599">
                    <a:moveTo>
                      <a:pt x="328" y="0"/>
                    </a:moveTo>
                    <a:lnTo>
                      <a:pt x="348" y="102"/>
                    </a:lnTo>
                    <a:lnTo>
                      <a:pt x="371" y="200"/>
                    </a:lnTo>
                    <a:lnTo>
                      <a:pt x="398" y="292"/>
                    </a:lnTo>
                    <a:lnTo>
                      <a:pt x="429" y="382"/>
                    </a:lnTo>
                    <a:lnTo>
                      <a:pt x="465" y="467"/>
                    </a:lnTo>
                    <a:lnTo>
                      <a:pt x="505" y="548"/>
                    </a:lnTo>
                    <a:lnTo>
                      <a:pt x="549" y="624"/>
                    </a:lnTo>
                    <a:lnTo>
                      <a:pt x="597" y="697"/>
                    </a:lnTo>
                    <a:lnTo>
                      <a:pt x="648" y="765"/>
                    </a:lnTo>
                    <a:lnTo>
                      <a:pt x="703" y="829"/>
                    </a:lnTo>
                    <a:lnTo>
                      <a:pt x="764" y="889"/>
                    </a:lnTo>
                    <a:lnTo>
                      <a:pt x="828" y="944"/>
                    </a:lnTo>
                    <a:lnTo>
                      <a:pt x="896" y="997"/>
                    </a:lnTo>
                    <a:lnTo>
                      <a:pt x="968" y="1044"/>
                    </a:lnTo>
                    <a:lnTo>
                      <a:pt x="1045" y="1088"/>
                    </a:lnTo>
                    <a:lnTo>
                      <a:pt x="1124" y="1128"/>
                    </a:lnTo>
                    <a:lnTo>
                      <a:pt x="1209" y="1163"/>
                    </a:lnTo>
                    <a:lnTo>
                      <a:pt x="1297" y="1194"/>
                    </a:lnTo>
                    <a:lnTo>
                      <a:pt x="1390" y="1222"/>
                    </a:lnTo>
                    <a:lnTo>
                      <a:pt x="1486" y="1246"/>
                    </a:lnTo>
                    <a:lnTo>
                      <a:pt x="1588" y="1265"/>
                    </a:lnTo>
                    <a:lnTo>
                      <a:pt x="1573" y="1430"/>
                    </a:lnTo>
                    <a:lnTo>
                      <a:pt x="1558" y="1599"/>
                    </a:lnTo>
                    <a:lnTo>
                      <a:pt x="1461" y="1587"/>
                    </a:lnTo>
                    <a:lnTo>
                      <a:pt x="1366" y="1571"/>
                    </a:lnTo>
                    <a:lnTo>
                      <a:pt x="1273" y="1550"/>
                    </a:lnTo>
                    <a:lnTo>
                      <a:pt x="1184" y="1524"/>
                    </a:lnTo>
                    <a:lnTo>
                      <a:pt x="1096" y="1494"/>
                    </a:lnTo>
                    <a:lnTo>
                      <a:pt x="1011" y="1459"/>
                    </a:lnTo>
                    <a:lnTo>
                      <a:pt x="929" y="1420"/>
                    </a:lnTo>
                    <a:lnTo>
                      <a:pt x="851" y="1377"/>
                    </a:lnTo>
                    <a:lnTo>
                      <a:pt x="776" y="1331"/>
                    </a:lnTo>
                    <a:lnTo>
                      <a:pt x="702" y="1280"/>
                    </a:lnTo>
                    <a:lnTo>
                      <a:pt x="633" y="1227"/>
                    </a:lnTo>
                    <a:lnTo>
                      <a:pt x="566" y="1170"/>
                    </a:lnTo>
                    <a:lnTo>
                      <a:pt x="504" y="1111"/>
                    </a:lnTo>
                    <a:lnTo>
                      <a:pt x="444" y="1049"/>
                    </a:lnTo>
                    <a:lnTo>
                      <a:pt x="388" y="984"/>
                    </a:lnTo>
                    <a:lnTo>
                      <a:pt x="334" y="918"/>
                    </a:lnTo>
                    <a:lnTo>
                      <a:pt x="285" y="850"/>
                    </a:lnTo>
                    <a:lnTo>
                      <a:pt x="240" y="780"/>
                    </a:lnTo>
                    <a:lnTo>
                      <a:pt x="198" y="708"/>
                    </a:lnTo>
                    <a:lnTo>
                      <a:pt x="159" y="635"/>
                    </a:lnTo>
                    <a:lnTo>
                      <a:pt x="125" y="560"/>
                    </a:lnTo>
                    <a:lnTo>
                      <a:pt x="95" y="486"/>
                    </a:lnTo>
                    <a:lnTo>
                      <a:pt x="68" y="410"/>
                    </a:lnTo>
                    <a:lnTo>
                      <a:pt x="46" y="333"/>
                    </a:lnTo>
                    <a:lnTo>
                      <a:pt x="29" y="258"/>
                    </a:lnTo>
                    <a:lnTo>
                      <a:pt x="15" y="181"/>
                    </a:lnTo>
                    <a:lnTo>
                      <a:pt x="6" y="105"/>
                    </a:lnTo>
                    <a:lnTo>
                      <a:pt x="0" y="30"/>
                    </a:lnTo>
                    <a:lnTo>
                      <a:pt x="166" y="15"/>
                    </a:lnTo>
                    <a:lnTo>
                      <a:pt x="328"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20" name="Freeform 46">
                <a:extLst>
                  <a:ext uri="{FF2B5EF4-FFF2-40B4-BE49-F238E27FC236}">
                    <a16:creationId xmlns:a16="http://schemas.microsoft.com/office/drawing/2014/main" id="{A22590E9-B429-DCDE-9683-9CA38784F6C1}"/>
                  </a:ext>
                </a:extLst>
              </p:cNvPr>
              <p:cNvSpPr>
                <a:spLocks/>
              </p:cNvSpPr>
              <p:nvPr/>
            </p:nvSpPr>
            <p:spPr bwMode="auto">
              <a:xfrm>
                <a:off x="1810" y="886"/>
                <a:ext cx="55" cy="63"/>
              </a:xfrm>
              <a:custGeom>
                <a:avLst/>
                <a:gdLst>
                  <a:gd name="T0" fmla="*/ 197 w 828"/>
                  <a:gd name="T1" fmla="*/ 0 h 942"/>
                  <a:gd name="T2" fmla="*/ 275 w 828"/>
                  <a:gd name="T3" fmla="*/ 60 h 942"/>
                  <a:gd name="T4" fmla="*/ 349 w 828"/>
                  <a:gd name="T5" fmla="*/ 122 h 942"/>
                  <a:gd name="T6" fmla="*/ 418 w 828"/>
                  <a:gd name="T7" fmla="*/ 188 h 942"/>
                  <a:gd name="T8" fmla="*/ 484 w 828"/>
                  <a:gd name="T9" fmla="*/ 257 h 942"/>
                  <a:gd name="T10" fmla="*/ 546 w 828"/>
                  <a:gd name="T11" fmla="*/ 328 h 942"/>
                  <a:gd name="T12" fmla="*/ 603 w 828"/>
                  <a:gd name="T13" fmla="*/ 403 h 942"/>
                  <a:gd name="T14" fmla="*/ 656 w 828"/>
                  <a:gd name="T15" fmla="*/ 480 h 942"/>
                  <a:gd name="T16" fmla="*/ 705 w 828"/>
                  <a:gd name="T17" fmla="*/ 561 h 942"/>
                  <a:gd name="T18" fmla="*/ 750 w 828"/>
                  <a:gd name="T19" fmla="*/ 646 h 942"/>
                  <a:gd name="T20" fmla="*/ 791 w 828"/>
                  <a:gd name="T21" fmla="*/ 733 h 942"/>
                  <a:gd name="T22" fmla="*/ 828 w 828"/>
                  <a:gd name="T23" fmla="*/ 825 h 942"/>
                  <a:gd name="T24" fmla="*/ 718 w 828"/>
                  <a:gd name="T25" fmla="*/ 865 h 942"/>
                  <a:gd name="T26" fmla="*/ 611 w 828"/>
                  <a:gd name="T27" fmla="*/ 903 h 942"/>
                  <a:gd name="T28" fmla="*/ 504 w 828"/>
                  <a:gd name="T29" fmla="*/ 942 h 942"/>
                  <a:gd name="T30" fmla="*/ 472 w 828"/>
                  <a:gd name="T31" fmla="*/ 862 h 942"/>
                  <a:gd name="T32" fmla="*/ 435 w 828"/>
                  <a:gd name="T33" fmla="*/ 786 h 942"/>
                  <a:gd name="T34" fmla="*/ 394 w 828"/>
                  <a:gd name="T35" fmla="*/ 712 h 942"/>
                  <a:gd name="T36" fmla="*/ 349 w 828"/>
                  <a:gd name="T37" fmla="*/ 641 h 942"/>
                  <a:gd name="T38" fmla="*/ 300 w 828"/>
                  <a:gd name="T39" fmla="*/ 573 h 942"/>
                  <a:gd name="T40" fmla="*/ 247 w 828"/>
                  <a:gd name="T41" fmla="*/ 508 h 942"/>
                  <a:gd name="T42" fmla="*/ 190 w 828"/>
                  <a:gd name="T43" fmla="*/ 447 h 942"/>
                  <a:gd name="T44" fmla="*/ 130 w 828"/>
                  <a:gd name="T45" fmla="*/ 389 h 942"/>
                  <a:gd name="T46" fmla="*/ 67 w 828"/>
                  <a:gd name="T47" fmla="*/ 334 h 942"/>
                  <a:gd name="T48" fmla="*/ 0 w 828"/>
                  <a:gd name="T49" fmla="*/ 283 h 942"/>
                  <a:gd name="T50" fmla="*/ 66 w 828"/>
                  <a:gd name="T51" fmla="*/ 188 h 942"/>
                  <a:gd name="T52" fmla="*/ 132 w 828"/>
                  <a:gd name="T53" fmla="*/ 94 h 942"/>
                  <a:gd name="T54" fmla="*/ 197 w 828"/>
                  <a:gd name="T55" fmla="*/ 0 h 9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828" h="942">
                    <a:moveTo>
                      <a:pt x="197" y="0"/>
                    </a:moveTo>
                    <a:lnTo>
                      <a:pt x="275" y="60"/>
                    </a:lnTo>
                    <a:lnTo>
                      <a:pt x="349" y="122"/>
                    </a:lnTo>
                    <a:lnTo>
                      <a:pt x="418" y="188"/>
                    </a:lnTo>
                    <a:lnTo>
                      <a:pt x="484" y="257"/>
                    </a:lnTo>
                    <a:lnTo>
                      <a:pt x="546" y="328"/>
                    </a:lnTo>
                    <a:lnTo>
                      <a:pt x="603" y="403"/>
                    </a:lnTo>
                    <a:lnTo>
                      <a:pt x="656" y="480"/>
                    </a:lnTo>
                    <a:lnTo>
                      <a:pt x="705" y="561"/>
                    </a:lnTo>
                    <a:lnTo>
                      <a:pt x="750" y="646"/>
                    </a:lnTo>
                    <a:lnTo>
                      <a:pt x="791" y="733"/>
                    </a:lnTo>
                    <a:lnTo>
                      <a:pt x="828" y="825"/>
                    </a:lnTo>
                    <a:lnTo>
                      <a:pt x="718" y="865"/>
                    </a:lnTo>
                    <a:lnTo>
                      <a:pt x="611" y="903"/>
                    </a:lnTo>
                    <a:lnTo>
                      <a:pt x="504" y="942"/>
                    </a:lnTo>
                    <a:lnTo>
                      <a:pt x="472" y="862"/>
                    </a:lnTo>
                    <a:lnTo>
                      <a:pt x="435" y="786"/>
                    </a:lnTo>
                    <a:lnTo>
                      <a:pt x="394" y="712"/>
                    </a:lnTo>
                    <a:lnTo>
                      <a:pt x="349" y="641"/>
                    </a:lnTo>
                    <a:lnTo>
                      <a:pt x="300" y="573"/>
                    </a:lnTo>
                    <a:lnTo>
                      <a:pt x="247" y="508"/>
                    </a:lnTo>
                    <a:lnTo>
                      <a:pt x="190" y="447"/>
                    </a:lnTo>
                    <a:lnTo>
                      <a:pt x="130" y="389"/>
                    </a:lnTo>
                    <a:lnTo>
                      <a:pt x="67" y="334"/>
                    </a:lnTo>
                    <a:lnTo>
                      <a:pt x="0" y="283"/>
                    </a:lnTo>
                    <a:lnTo>
                      <a:pt x="66" y="188"/>
                    </a:lnTo>
                    <a:lnTo>
                      <a:pt x="132" y="94"/>
                    </a:lnTo>
                    <a:lnTo>
                      <a:pt x="197"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21" name="Freeform 47">
                <a:extLst>
                  <a:ext uri="{FF2B5EF4-FFF2-40B4-BE49-F238E27FC236}">
                    <a16:creationId xmlns:a16="http://schemas.microsoft.com/office/drawing/2014/main" id="{D897B51B-D761-C379-B48C-C000AD52A370}"/>
                  </a:ext>
                </a:extLst>
              </p:cNvPr>
              <p:cNvSpPr>
                <a:spLocks noEditPoints="1"/>
              </p:cNvSpPr>
              <p:nvPr/>
            </p:nvSpPr>
            <p:spPr bwMode="auto">
              <a:xfrm>
                <a:off x="1782" y="950"/>
                <a:ext cx="33" cy="81"/>
              </a:xfrm>
              <a:custGeom>
                <a:avLst/>
                <a:gdLst>
                  <a:gd name="T0" fmla="*/ 112 w 495"/>
                  <a:gd name="T1" fmla="*/ 113 h 1223"/>
                  <a:gd name="T2" fmla="*/ 112 w 495"/>
                  <a:gd name="T3" fmla="*/ 1110 h 1223"/>
                  <a:gd name="T4" fmla="*/ 383 w 495"/>
                  <a:gd name="T5" fmla="*/ 1110 h 1223"/>
                  <a:gd name="T6" fmla="*/ 383 w 495"/>
                  <a:gd name="T7" fmla="*/ 113 h 1223"/>
                  <a:gd name="T8" fmla="*/ 112 w 495"/>
                  <a:gd name="T9" fmla="*/ 113 h 1223"/>
                  <a:gd name="T10" fmla="*/ 56 w 495"/>
                  <a:gd name="T11" fmla="*/ 0 h 1223"/>
                  <a:gd name="T12" fmla="*/ 439 w 495"/>
                  <a:gd name="T13" fmla="*/ 0 h 1223"/>
                  <a:gd name="T14" fmla="*/ 456 w 495"/>
                  <a:gd name="T15" fmla="*/ 3 h 1223"/>
                  <a:gd name="T16" fmla="*/ 472 w 495"/>
                  <a:gd name="T17" fmla="*/ 10 h 1223"/>
                  <a:gd name="T18" fmla="*/ 485 w 495"/>
                  <a:gd name="T19" fmla="*/ 23 h 1223"/>
                  <a:gd name="T20" fmla="*/ 492 w 495"/>
                  <a:gd name="T21" fmla="*/ 37 h 1223"/>
                  <a:gd name="T22" fmla="*/ 495 w 495"/>
                  <a:gd name="T23" fmla="*/ 55 h 1223"/>
                  <a:gd name="T24" fmla="*/ 495 w 495"/>
                  <a:gd name="T25" fmla="*/ 1167 h 1223"/>
                  <a:gd name="T26" fmla="*/ 492 w 495"/>
                  <a:gd name="T27" fmla="*/ 1185 h 1223"/>
                  <a:gd name="T28" fmla="*/ 485 w 495"/>
                  <a:gd name="T29" fmla="*/ 1200 h 1223"/>
                  <a:gd name="T30" fmla="*/ 472 w 495"/>
                  <a:gd name="T31" fmla="*/ 1212 h 1223"/>
                  <a:gd name="T32" fmla="*/ 456 w 495"/>
                  <a:gd name="T33" fmla="*/ 1220 h 1223"/>
                  <a:gd name="T34" fmla="*/ 439 w 495"/>
                  <a:gd name="T35" fmla="*/ 1223 h 1223"/>
                  <a:gd name="T36" fmla="*/ 56 w 495"/>
                  <a:gd name="T37" fmla="*/ 1223 h 1223"/>
                  <a:gd name="T38" fmla="*/ 38 w 495"/>
                  <a:gd name="T39" fmla="*/ 1220 h 1223"/>
                  <a:gd name="T40" fmla="*/ 22 w 495"/>
                  <a:gd name="T41" fmla="*/ 1212 h 1223"/>
                  <a:gd name="T42" fmla="*/ 11 w 495"/>
                  <a:gd name="T43" fmla="*/ 1200 h 1223"/>
                  <a:gd name="T44" fmla="*/ 2 w 495"/>
                  <a:gd name="T45" fmla="*/ 1185 h 1223"/>
                  <a:gd name="T46" fmla="*/ 0 w 495"/>
                  <a:gd name="T47" fmla="*/ 1167 h 1223"/>
                  <a:gd name="T48" fmla="*/ 0 w 495"/>
                  <a:gd name="T49" fmla="*/ 55 h 1223"/>
                  <a:gd name="T50" fmla="*/ 2 w 495"/>
                  <a:gd name="T51" fmla="*/ 37 h 1223"/>
                  <a:gd name="T52" fmla="*/ 11 w 495"/>
                  <a:gd name="T53" fmla="*/ 23 h 1223"/>
                  <a:gd name="T54" fmla="*/ 22 w 495"/>
                  <a:gd name="T55" fmla="*/ 10 h 1223"/>
                  <a:gd name="T56" fmla="*/ 38 w 495"/>
                  <a:gd name="T57" fmla="*/ 3 h 1223"/>
                  <a:gd name="T58" fmla="*/ 56 w 495"/>
                  <a:gd name="T59" fmla="*/ 0 h 1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95" h="1223">
                    <a:moveTo>
                      <a:pt x="112" y="113"/>
                    </a:moveTo>
                    <a:lnTo>
                      <a:pt x="112" y="1110"/>
                    </a:lnTo>
                    <a:lnTo>
                      <a:pt x="383" y="1110"/>
                    </a:lnTo>
                    <a:lnTo>
                      <a:pt x="383" y="113"/>
                    </a:lnTo>
                    <a:lnTo>
                      <a:pt x="112" y="113"/>
                    </a:lnTo>
                    <a:close/>
                    <a:moveTo>
                      <a:pt x="56" y="0"/>
                    </a:moveTo>
                    <a:lnTo>
                      <a:pt x="439" y="0"/>
                    </a:lnTo>
                    <a:lnTo>
                      <a:pt x="456" y="3"/>
                    </a:lnTo>
                    <a:lnTo>
                      <a:pt x="472" y="10"/>
                    </a:lnTo>
                    <a:lnTo>
                      <a:pt x="485" y="23"/>
                    </a:lnTo>
                    <a:lnTo>
                      <a:pt x="492" y="37"/>
                    </a:lnTo>
                    <a:lnTo>
                      <a:pt x="495" y="55"/>
                    </a:lnTo>
                    <a:lnTo>
                      <a:pt x="495" y="1167"/>
                    </a:lnTo>
                    <a:lnTo>
                      <a:pt x="492" y="1185"/>
                    </a:lnTo>
                    <a:lnTo>
                      <a:pt x="485" y="1200"/>
                    </a:lnTo>
                    <a:lnTo>
                      <a:pt x="472" y="1212"/>
                    </a:lnTo>
                    <a:lnTo>
                      <a:pt x="456" y="1220"/>
                    </a:lnTo>
                    <a:lnTo>
                      <a:pt x="439" y="1223"/>
                    </a:lnTo>
                    <a:lnTo>
                      <a:pt x="56" y="1223"/>
                    </a:lnTo>
                    <a:lnTo>
                      <a:pt x="38" y="1220"/>
                    </a:lnTo>
                    <a:lnTo>
                      <a:pt x="22" y="1212"/>
                    </a:lnTo>
                    <a:lnTo>
                      <a:pt x="11" y="1200"/>
                    </a:lnTo>
                    <a:lnTo>
                      <a:pt x="2" y="1185"/>
                    </a:lnTo>
                    <a:lnTo>
                      <a:pt x="0" y="1167"/>
                    </a:lnTo>
                    <a:lnTo>
                      <a:pt x="0" y="55"/>
                    </a:lnTo>
                    <a:lnTo>
                      <a:pt x="2" y="37"/>
                    </a:lnTo>
                    <a:lnTo>
                      <a:pt x="11" y="23"/>
                    </a:lnTo>
                    <a:lnTo>
                      <a:pt x="22" y="10"/>
                    </a:lnTo>
                    <a:lnTo>
                      <a:pt x="38" y="3"/>
                    </a:lnTo>
                    <a:lnTo>
                      <a:pt x="56"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22" name="Freeform 48">
                <a:extLst>
                  <a:ext uri="{FF2B5EF4-FFF2-40B4-BE49-F238E27FC236}">
                    <a16:creationId xmlns:a16="http://schemas.microsoft.com/office/drawing/2014/main" id="{6014A33B-5159-9AD9-687C-783706ECF207}"/>
                  </a:ext>
                </a:extLst>
              </p:cNvPr>
              <p:cNvSpPr>
                <a:spLocks noEditPoints="1"/>
              </p:cNvSpPr>
              <p:nvPr/>
            </p:nvSpPr>
            <p:spPr bwMode="auto">
              <a:xfrm>
                <a:off x="1700" y="969"/>
                <a:ext cx="33" cy="62"/>
              </a:xfrm>
              <a:custGeom>
                <a:avLst/>
                <a:gdLst>
                  <a:gd name="T0" fmla="*/ 112 w 495"/>
                  <a:gd name="T1" fmla="*/ 728 h 928"/>
                  <a:gd name="T2" fmla="*/ 112 w 495"/>
                  <a:gd name="T3" fmla="*/ 815 h 928"/>
                  <a:gd name="T4" fmla="*/ 199 w 495"/>
                  <a:gd name="T5" fmla="*/ 815 h 928"/>
                  <a:gd name="T6" fmla="*/ 112 w 495"/>
                  <a:gd name="T7" fmla="*/ 728 h 928"/>
                  <a:gd name="T8" fmla="*/ 112 w 495"/>
                  <a:gd name="T9" fmla="*/ 551 h 928"/>
                  <a:gd name="T10" fmla="*/ 112 w 495"/>
                  <a:gd name="T11" fmla="*/ 639 h 928"/>
                  <a:gd name="T12" fmla="*/ 288 w 495"/>
                  <a:gd name="T13" fmla="*/ 815 h 928"/>
                  <a:gd name="T14" fmla="*/ 288 w 495"/>
                  <a:gd name="T15" fmla="*/ 817 h 928"/>
                  <a:gd name="T16" fmla="*/ 376 w 495"/>
                  <a:gd name="T17" fmla="*/ 817 h 928"/>
                  <a:gd name="T18" fmla="*/ 112 w 495"/>
                  <a:gd name="T19" fmla="*/ 551 h 928"/>
                  <a:gd name="T20" fmla="*/ 112 w 495"/>
                  <a:gd name="T21" fmla="*/ 372 h 928"/>
                  <a:gd name="T22" fmla="*/ 112 w 495"/>
                  <a:gd name="T23" fmla="*/ 461 h 928"/>
                  <a:gd name="T24" fmla="*/ 383 w 495"/>
                  <a:gd name="T25" fmla="*/ 734 h 928"/>
                  <a:gd name="T26" fmla="*/ 383 w 495"/>
                  <a:gd name="T27" fmla="*/ 644 h 928"/>
                  <a:gd name="T28" fmla="*/ 112 w 495"/>
                  <a:gd name="T29" fmla="*/ 372 h 928"/>
                  <a:gd name="T30" fmla="*/ 112 w 495"/>
                  <a:gd name="T31" fmla="*/ 194 h 928"/>
                  <a:gd name="T32" fmla="*/ 112 w 495"/>
                  <a:gd name="T33" fmla="*/ 283 h 928"/>
                  <a:gd name="T34" fmla="*/ 383 w 495"/>
                  <a:gd name="T35" fmla="*/ 555 h 928"/>
                  <a:gd name="T36" fmla="*/ 383 w 495"/>
                  <a:gd name="T37" fmla="*/ 467 h 928"/>
                  <a:gd name="T38" fmla="*/ 112 w 495"/>
                  <a:gd name="T39" fmla="*/ 194 h 928"/>
                  <a:gd name="T40" fmla="*/ 119 w 495"/>
                  <a:gd name="T41" fmla="*/ 113 h 928"/>
                  <a:gd name="T42" fmla="*/ 383 w 495"/>
                  <a:gd name="T43" fmla="*/ 378 h 928"/>
                  <a:gd name="T44" fmla="*/ 383 w 495"/>
                  <a:gd name="T45" fmla="*/ 288 h 928"/>
                  <a:gd name="T46" fmla="*/ 208 w 495"/>
                  <a:gd name="T47" fmla="*/ 113 h 928"/>
                  <a:gd name="T48" fmla="*/ 119 w 495"/>
                  <a:gd name="T49" fmla="*/ 113 h 928"/>
                  <a:gd name="T50" fmla="*/ 296 w 495"/>
                  <a:gd name="T51" fmla="*/ 112 h 928"/>
                  <a:gd name="T52" fmla="*/ 383 w 495"/>
                  <a:gd name="T53" fmla="*/ 199 h 928"/>
                  <a:gd name="T54" fmla="*/ 383 w 495"/>
                  <a:gd name="T55" fmla="*/ 112 h 928"/>
                  <a:gd name="T56" fmla="*/ 296 w 495"/>
                  <a:gd name="T57" fmla="*/ 112 h 928"/>
                  <a:gd name="T58" fmla="*/ 56 w 495"/>
                  <a:gd name="T59" fmla="*/ 0 h 928"/>
                  <a:gd name="T60" fmla="*/ 439 w 495"/>
                  <a:gd name="T61" fmla="*/ 0 h 928"/>
                  <a:gd name="T62" fmla="*/ 457 w 495"/>
                  <a:gd name="T63" fmla="*/ 3 h 928"/>
                  <a:gd name="T64" fmla="*/ 473 w 495"/>
                  <a:gd name="T65" fmla="*/ 10 h 928"/>
                  <a:gd name="T66" fmla="*/ 484 w 495"/>
                  <a:gd name="T67" fmla="*/ 23 h 928"/>
                  <a:gd name="T68" fmla="*/ 493 w 495"/>
                  <a:gd name="T69" fmla="*/ 37 h 928"/>
                  <a:gd name="T70" fmla="*/ 495 w 495"/>
                  <a:gd name="T71" fmla="*/ 55 h 928"/>
                  <a:gd name="T72" fmla="*/ 495 w 495"/>
                  <a:gd name="T73" fmla="*/ 872 h 928"/>
                  <a:gd name="T74" fmla="*/ 493 w 495"/>
                  <a:gd name="T75" fmla="*/ 890 h 928"/>
                  <a:gd name="T76" fmla="*/ 484 w 495"/>
                  <a:gd name="T77" fmla="*/ 905 h 928"/>
                  <a:gd name="T78" fmla="*/ 473 w 495"/>
                  <a:gd name="T79" fmla="*/ 917 h 928"/>
                  <a:gd name="T80" fmla="*/ 457 w 495"/>
                  <a:gd name="T81" fmla="*/ 925 h 928"/>
                  <a:gd name="T82" fmla="*/ 439 w 495"/>
                  <a:gd name="T83" fmla="*/ 928 h 928"/>
                  <a:gd name="T84" fmla="*/ 56 w 495"/>
                  <a:gd name="T85" fmla="*/ 928 h 928"/>
                  <a:gd name="T86" fmla="*/ 39 w 495"/>
                  <a:gd name="T87" fmla="*/ 925 h 928"/>
                  <a:gd name="T88" fmla="*/ 23 w 495"/>
                  <a:gd name="T89" fmla="*/ 917 h 928"/>
                  <a:gd name="T90" fmla="*/ 10 w 495"/>
                  <a:gd name="T91" fmla="*/ 905 h 928"/>
                  <a:gd name="T92" fmla="*/ 3 w 495"/>
                  <a:gd name="T93" fmla="*/ 890 h 928"/>
                  <a:gd name="T94" fmla="*/ 0 w 495"/>
                  <a:gd name="T95" fmla="*/ 872 h 928"/>
                  <a:gd name="T96" fmla="*/ 0 w 495"/>
                  <a:gd name="T97" fmla="*/ 55 h 928"/>
                  <a:gd name="T98" fmla="*/ 3 w 495"/>
                  <a:gd name="T99" fmla="*/ 37 h 928"/>
                  <a:gd name="T100" fmla="*/ 10 w 495"/>
                  <a:gd name="T101" fmla="*/ 23 h 928"/>
                  <a:gd name="T102" fmla="*/ 23 w 495"/>
                  <a:gd name="T103" fmla="*/ 10 h 928"/>
                  <a:gd name="T104" fmla="*/ 39 w 495"/>
                  <a:gd name="T105" fmla="*/ 3 h 928"/>
                  <a:gd name="T106" fmla="*/ 56 w 495"/>
                  <a:gd name="T107" fmla="*/ 0 h 9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95" h="928">
                    <a:moveTo>
                      <a:pt x="112" y="728"/>
                    </a:moveTo>
                    <a:lnTo>
                      <a:pt x="112" y="815"/>
                    </a:lnTo>
                    <a:lnTo>
                      <a:pt x="199" y="815"/>
                    </a:lnTo>
                    <a:lnTo>
                      <a:pt x="112" y="728"/>
                    </a:lnTo>
                    <a:close/>
                    <a:moveTo>
                      <a:pt x="112" y="551"/>
                    </a:moveTo>
                    <a:lnTo>
                      <a:pt x="112" y="639"/>
                    </a:lnTo>
                    <a:lnTo>
                      <a:pt x="288" y="815"/>
                    </a:lnTo>
                    <a:lnTo>
                      <a:pt x="288" y="817"/>
                    </a:lnTo>
                    <a:lnTo>
                      <a:pt x="376" y="817"/>
                    </a:lnTo>
                    <a:lnTo>
                      <a:pt x="112" y="551"/>
                    </a:lnTo>
                    <a:close/>
                    <a:moveTo>
                      <a:pt x="112" y="372"/>
                    </a:moveTo>
                    <a:lnTo>
                      <a:pt x="112" y="461"/>
                    </a:lnTo>
                    <a:lnTo>
                      <a:pt x="383" y="734"/>
                    </a:lnTo>
                    <a:lnTo>
                      <a:pt x="383" y="644"/>
                    </a:lnTo>
                    <a:lnTo>
                      <a:pt x="112" y="372"/>
                    </a:lnTo>
                    <a:close/>
                    <a:moveTo>
                      <a:pt x="112" y="194"/>
                    </a:moveTo>
                    <a:lnTo>
                      <a:pt x="112" y="283"/>
                    </a:lnTo>
                    <a:lnTo>
                      <a:pt x="383" y="555"/>
                    </a:lnTo>
                    <a:lnTo>
                      <a:pt x="383" y="467"/>
                    </a:lnTo>
                    <a:lnTo>
                      <a:pt x="112" y="194"/>
                    </a:lnTo>
                    <a:close/>
                    <a:moveTo>
                      <a:pt x="119" y="113"/>
                    </a:moveTo>
                    <a:lnTo>
                      <a:pt x="383" y="378"/>
                    </a:lnTo>
                    <a:lnTo>
                      <a:pt x="383" y="288"/>
                    </a:lnTo>
                    <a:lnTo>
                      <a:pt x="208" y="113"/>
                    </a:lnTo>
                    <a:lnTo>
                      <a:pt x="119" y="113"/>
                    </a:lnTo>
                    <a:close/>
                    <a:moveTo>
                      <a:pt x="296" y="112"/>
                    </a:moveTo>
                    <a:lnTo>
                      <a:pt x="383" y="199"/>
                    </a:lnTo>
                    <a:lnTo>
                      <a:pt x="383" y="112"/>
                    </a:lnTo>
                    <a:lnTo>
                      <a:pt x="296" y="112"/>
                    </a:lnTo>
                    <a:close/>
                    <a:moveTo>
                      <a:pt x="56" y="0"/>
                    </a:moveTo>
                    <a:lnTo>
                      <a:pt x="439" y="0"/>
                    </a:lnTo>
                    <a:lnTo>
                      <a:pt x="457" y="3"/>
                    </a:lnTo>
                    <a:lnTo>
                      <a:pt x="473" y="10"/>
                    </a:lnTo>
                    <a:lnTo>
                      <a:pt x="484" y="23"/>
                    </a:lnTo>
                    <a:lnTo>
                      <a:pt x="493" y="37"/>
                    </a:lnTo>
                    <a:lnTo>
                      <a:pt x="495" y="55"/>
                    </a:lnTo>
                    <a:lnTo>
                      <a:pt x="495" y="872"/>
                    </a:lnTo>
                    <a:lnTo>
                      <a:pt x="493" y="890"/>
                    </a:lnTo>
                    <a:lnTo>
                      <a:pt x="484" y="905"/>
                    </a:lnTo>
                    <a:lnTo>
                      <a:pt x="473" y="917"/>
                    </a:lnTo>
                    <a:lnTo>
                      <a:pt x="457" y="925"/>
                    </a:lnTo>
                    <a:lnTo>
                      <a:pt x="439" y="928"/>
                    </a:lnTo>
                    <a:lnTo>
                      <a:pt x="56" y="928"/>
                    </a:lnTo>
                    <a:lnTo>
                      <a:pt x="39" y="925"/>
                    </a:lnTo>
                    <a:lnTo>
                      <a:pt x="23" y="917"/>
                    </a:lnTo>
                    <a:lnTo>
                      <a:pt x="10" y="905"/>
                    </a:lnTo>
                    <a:lnTo>
                      <a:pt x="3" y="890"/>
                    </a:lnTo>
                    <a:lnTo>
                      <a:pt x="0" y="872"/>
                    </a:lnTo>
                    <a:lnTo>
                      <a:pt x="0" y="55"/>
                    </a:lnTo>
                    <a:lnTo>
                      <a:pt x="3" y="37"/>
                    </a:lnTo>
                    <a:lnTo>
                      <a:pt x="10" y="23"/>
                    </a:lnTo>
                    <a:lnTo>
                      <a:pt x="23" y="10"/>
                    </a:lnTo>
                    <a:lnTo>
                      <a:pt x="39" y="3"/>
                    </a:lnTo>
                    <a:lnTo>
                      <a:pt x="56"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23" name="Freeform 49">
                <a:extLst>
                  <a:ext uri="{FF2B5EF4-FFF2-40B4-BE49-F238E27FC236}">
                    <a16:creationId xmlns:a16="http://schemas.microsoft.com/office/drawing/2014/main" id="{C99F9523-7B94-83A7-504A-8BC88B84D3D6}"/>
                  </a:ext>
                </a:extLst>
              </p:cNvPr>
              <p:cNvSpPr>
                <a:spLocks/>
              </p:cNvSpPr>
              <p:nvPr/>
            </p:nvSpPr>
            <p:spPr bwMode="auto">
              <a:xfrm>
                <a:off x="1741" y="920"/>
                <a:ext cx="33" cy="111"/>
              </a:xfrm>
              <a:custGeom>
                <a:avLst/>
                <a:gdLst>
                  <a:gd name="T0" fmla="*/ 57 w 495"/>
                  <a:gd name="T1" fmla="*/ 0 h 1675"/>
                  <a:gd name="T2" fmla="*/ 439 w 495"/>
                  <a:gd name="T3" fmla="*/ 0 h 1675"/>
                  <a:gd name="T4" fmla="*/ 457 w 495"/>
                  <a:gd name="T5" fmla="*/ 3 h 1675"/>
                  <a:gd name="T6" fmla="*/ 472 w 495"/>
                  <a:gd name="T7" fmla="*/ 11 h 1675"/>
                  <a:gd name="T8" fmla="*/ 484 w 495"/>
                  <a:gd name="T9" fmla="*/ 23 h 1675"/>
                  <a:gd name="T10" fmla="*/ 493 w 495"/>
                  <a:gd name="T11" fmla="*/ 39 h 1675"/>
                  <a:gd name="T12" fmla="*/ 495 w 495"/>
                  <a:gd name="T13" fmla="*/ 57 h 1675"/>
                  <a:gd name="T14" fmla="*/ 495 w 495"/>
                  <a:gd name="T15" fmla="*/ 1619 h 1675"/>
                  <a:gd name="T16" fmla="*/ 493 w 495"/>
                  <a:gd name="T17" fmla="*/ 1637 h 1675"/>
                  <a:gd name="T18" fmla="*/ 484 w 495"/>
                  <a:gd name="T19" fmla="*/ 1652 h 1675"/>
                  <a:gd name="T20" fmla="*/ 472 w 495"/>
                  <a:gd name="T21" fmla="*/ 1664 h 1675"/>
                  <a:gd name="T22" fmla="*/ 457 w 495"/>
                  <a:gd name="T23" fmla="*/ 1672 h 1675"/>
                  <a:gd name="T24" fmla="*/ 439 w 495"/>
                  <a:gd name="T25" fmla="*/ 1675 h 1675"/>
                  <a:gd name="T26" fmla="*/ 57 w 495"/>
                  <a:gd name="T27" fmla="*/ 1675 h 1675"/>
                  <a:gd name="T28" fmla="*/ 39 w 495"/>
                  <a:gd name="T29" fmla="*/ 1672 h 1675"/>
                  <a:gd name="T30" fmla="*/ 23 w 495"/>
                  <a:gd name="T31" fmla="*/ 1664 h 1675"/>
                  <a:gd name="T32" fmla="*/ 10 w 495"/>
                  <a:gd name="T33" fmla="*/ 1652 h 1675"/>
                  <a:gd name="T34" fmla="*/ 3 w 495"/>
                  <a:gd name="T35" fmla="*/ 1637 h 1675"/>
                  <a:gd name="T36" fmla="*/ 0 w 495"/>
                  <a:gd name="T37" fmla="*/ 1619 h 1675"/>
                  <a:gd name="T38" fmla="*/ 0 w 495"/>
                  <a:gd name="T39" fmla="*/ 57 h 1675"/>
                  <a:gd name="T40" fmla="*/ 3 w 495"/>
                  <a:gd name="T41" fmla="*/ 39 h 1675"/>
                  <a:gd name="T42" fmla="*/ 10 w 495"/>
                  <a:gd name="T43" fmla="*/ 23 h 1675"/>
                  <a:gd name="T44" fmla="*/ 23 w 495"/>
                  <a:gd name="T45" fmla="*/ 11 h 1675"/>
                  <a:gd name="T46" fmla="*/ 39 w 495"/>
                  <a:gd name="T47" fmla="*/ 3 h 1675"/>
                  <a:gd name="T48" fmla="*/ 57 w 495"/>
                  <a:gd name="T49" fmla="*/ 0 h 16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95" h="1675">
                    <a:moveTo>
                      <a:pt x="57" y="0"/>
                    </a:moveTo>
                    <a:lnTo>
                      <a:pt x="439" y="0"/>
                    </a:lnTo>
                    <a:lnTo>
                      <a:pt x="457" y="3"/>
                    </a:lnTo>
                    <a:lnTo>
                      <a:pt x="472" y="11"/>
                    </a:lnTo>
                    <a:lnTo>
                      <a:pt x="484" y="23"/>
                    </a:lnTo>
                    <a:lnTo>
                      <a:pt x="493" y="39"/>
                    </a:lnTo>
                    <a:lnTo>
                      <a:pt x="495" y="57"/>
                    </a:lnTo>
                    <a:lnTo>
                      <a:pt x="495" y="1619"/>
                    </a:lnTo>
                    <a:lnTo>
                      <a:pt x="493" y="1637"/>
                    </a:lnTo>
                    <a:lnTo>
                      <a:pt x="484" y="1652"/>
                    </a:lnTo>
                    <a:lnTo>
                      <a:pt x="472" y="1664"/>
                    </a:lnTo>
                    <a:lnTo>
                      <a:pt x="457" y="1672"/>
                    </a:lnTo>
                    <a:lnTo>
                      <a:pt x="439" y="1675"/>
                    </a:lnTo>
                    <a:lnTo>
                      <a:pt x="57" y="1675"/>
                    </a:lnTo>
                    <a:lnTo>
                      <a:pt x="39" y="1672"/>
                    </a:lnTo>
                    <a:lnTo>
                      <a:pt x="23" y="1664"/>
                    </a:lnTo>
                    <a:lnTo>
                      <a:pt x="10" y="1652"/>
                    </a:lnTo>
                    <a:lnTo>
                      <a:pt x="3" y="1637"/>
                    </a:lnTo>
                    <a:lnTo>
                      <a:pt x="0" y="1619"/>
                    </a:lnTo>
                    <a:lnTo>
                      <a:pt x="0" y="57"/>
                    </a:lnTo>
                    <a:lnTo>
                      <a:pt x="3" y="39"/>
                    </a:lnTo>
                    <a:lnTo>
                      <a:pt x="10" y="23"/>
                    </a:lnTo>
                    <a:lnTo>
                      <a:pt x="23" y="11"/>
                    </a:lnTo>
                    <a:lnTo>
                      <a:pt x="39" y="3"/>
                    </a:lnTo>
                    <a:lnTo>
                      <a:pt x="57"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grpSp>
      </p:grpSp>
    </p:spTree>
    <p:extLst>
      <p:ext uri="{BB962C8B-B14F-4D97-AF65-F5344CB8AC3E}">
        <p14:creationId xmlns:p14="http://schemas.microsoft.com/office/powerpoint/2010/main" val="27187298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30000"/>
          </a:schemeClr>
        </a:solidFill>
        <a:effectLst/>
      </p:bgPr>
    </p:bg>
    <p:spTree>
      <p:nvGrpSpPr>
        <p:cNvPr id="1" name=""/>
        <p:cNvGrpSpPr/>
        <p:nvPr/>
      </p:nvGrpSpPr>
      <p:grpSpPr>
        <a:xfrm>
          <a:off x="0" y="0"/>
          <a:ext cx="0" cy="0"/>
          <a:chOff x="0" y="0"/>
          <a:chExt cx="0" cy="0"/>
        </a:xfrm>
      </p:grpSpPr>
      <p:sp>
        <p:nvSpPr>
          <p:cNvPr id="37" name="Rectangle: Single Corner Rounded 36">
            <a:extLst>
              <a:ext uri="{FF2B5EF4-FFF2-40B4-BE49-F238E27FC236}">
                <a16:creationId xmlns:a16="http://schemas.microsoft.com/office/drawing/2014/main" id="{99896F1A-B608-A7B9-C41C-E652095F820B}"/>
              </a:ext>
            </a:extLst>
          </p:cNvPr>
          <p:cNvSpPr/>
          <p:nvPr/>
        </p:nvSpPr>
        <p:spPr>
          <a:xfrm>
            <a:off x="0" y="2878214"/>
            <a:ext cx="5744171" cy="2265286"/>
          </a:xfrm>
          <a:prstGeom prst="round1Rect">
            <a:avLst/>
          </a:prstGeom>
          <a:gradFill>
            <a:gsLst>
              <a:gs pos="0">
                <a:schemeClr val="accent4"/>
              </a:gs>
              <a:gs pos="100000">
                <a:schemeClr val="accent4">
                  <a:lumMod val="50000"/>
                </a:schemeClr>
              </a:gs>
            </a:gsLst>
            <a:lin ang="81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grpSp>
        <p:nvGrpSpPr>
          <p:cNvPr id="4" name="Group 3">
            <a:extLst>
              <a:ext uri="{FF2B5EF4-FFF2-40B4-BE49-F238E27FC236}">
                <a16:creationId xmlns:a16="http://schemas.microsoft.com/office/drawing/2014/main" id="{4AD84585-1601-BA4D-7992-1EAAA37A8830}"/>
              </a:ext>
            </a:extLst>
          </p:cNvPr>
          <p:cNvGrpSpPr/>
          <p:nvPr/>
        </p:nvGrpSpPr>
        <p:grpSpPr>
          <a:xfrm>
            <a:off x="7554686" y="321128"/>
            <a:ext cx="1349829" cy="48986"/>
            <a:chOff x="1973943" y="616857"/>
            <a:chExt cx="1799772" cy="101600"/>
          </a:xfrm>
        </p:grpSpPr>
        <p:sp>
          <p:nvSpPr>
            <p:cNvPr id="5" name="Rectangle: Rounded Corners 4">
              <a:extLst>
                <a:ext uri="{FF2B5EF4-FFF2-40B4-BE49-F238E27FC236}">
                  <a16:creationId xmlns:a16="http://schemas.microsoft.com/office/drawing/2014/main" id="{F25AE8C2-B725-BA50-7E64-1FAB928C43D9}"/>
                </a:ext>
              </a:extLst>
            </p:cNvPr>
            <p:cNvSpPr/>
            <p:nvPr/>
          </p:nvSpPr>
          <p:spPr>
            <a:xfrm>
              <a:off x="1973943" y="616857"/>
              <a:ext cx="537028" cy="101600"/>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6" name="Rectangle: Rounded Corners 5">
              <a:extLst>
                <a:ext uri="{FF2B5EF4-FFF2-40B4-BE49-F238E27FC236}">
                  <a16:creationId xmlns:a16="http://schemas.microsoft.com/office/drawing/2014/main" id="{230178AC-0AAF-AE68-9E19-10CB50698803}"/>
                </a:ext>
              </a:extLst>
            </p:cNvPr>
            <p:cNvSpPr/>
            <p:nvPr/>
          </p:nvSpPr>
          <p:spPr>
            <a:xfrm>
              <a:off x="2605315" y="616857"/>
              <a:ext cx="537028" cy="101600"/>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7" name="Rectangle: Rounded Corners 6">
              <a:extLst>
                <a:ext uri="{FF2B5EF4-FFF2-40B4-BE49-F238E27FC236}">
                  <a16:creationId xmlns:a16="http://schemas.microsoft.com/office/drawing/2014/main" id="{3DBF7617-3937-C046-995D-99838E6B0F90}"/>
                </a:ext>
              </a:extLst>
            </p:cNvPr>
            <p:cNvSpPr/>
            <p:nvPr/>
          </p:nvSpPr>
          <p:spPr>
            <a:xfrm>
              <a:off x="3236687" y="616857"/>
              <a:ext cx="537028" cy="1016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grpSp>
      <p:grpSp>
        <p:nvGrpSpPr>
          <p:cNvPr id="36" name="Group 35">
            <a:extLst>
              <a:ext uri="{FF2B5EF4-FFF2-40B4-BE49-F238E27FC236}">
                <a16:creationId xmlns:a16="http://schemas.microsoft.com/office/drawing/2014/main" id="{F7C9F742-80A1-01FA-99EA-D8E4F082C410}"/>
              </a:ext>
            </a:extLst>
          </p:cNvPr>
          <p:cNvGrpSpPr/>
          <p:nvPr/>
        </p:nvGrpSpPr>
        <p:grpSpPr>
          <a:xfrm>
            <a:off x="6117771" y="869913"/>
            <a:ext cx="2209800" cy="3795559"/>
            <a:chOff x="7789574" y="1553152"/>
            <a:chExt cx="2580370" cy="4274857"/>
          </a:xfrm>
        </p:grpSpPr>
        <p:grpSp>
          <p:nvGrpSpPr>
            <p:cNvPr id="8" name="Group 7">
              <a:extLst>
                <a:ext uri="{FF2B5EF4-FFF2-40B4-BE49-F238E27FC236}">
                  <a16:creationId xmlns:a16="http://schemas.microsoft.com/office/drawing/2014/main" id="{3E2A126A-843B-D963-B754-FE2EF1F75DDF}"/>
                </a:ext>
              </a:extLst>
            </p:cNvPr>
            <p:cNvGrpSpPr/>
            <p:nvPr/>
          </p:nvGrpSpPr>
          <p:grpSpPr>
            <a:xfrm>
              <a:off x="7789574" y="1553152"/>
              <a:ext cx="2283340" cy="4274857"/>
              <a:chOff x="4577932" y="2267895"/>
              <a:chExt cx="1933292" cy="3619500"/>
            </a:xfrm>
            <a:effectLst>
              <a:outerShdw blurRad="279400" sx="102000" sy="102000" algn="ctr" rotWithShape="0">
                <a:prstClr val="black">
                  <a:alpha val="28000"/>
                </a:prstClr>
              </a:outerShdw>
            </a:effectLst>
          </p:grpSpPr>
          <p:grpSp>
            <p:nvGrpSpPr>
              <p:cNvPr id="9" name="Group 8">
                <a:extLst>
                  <a:ext uri="{FF2B5EF4-FFF2-40B4-BE49-F238E27FC236}">
                    <a16:creationId xmlns:a16="http://schemas.microsoft.com/office/drawing/2014/main" id="{71F08BAC-6EA3-CF06-698B-5532C0437CAB}"/>
                  </a:ext>
                </a:extLst>
              </p:cNvPr>
              <p:cNvGrpSpPr/>
              <p:nvPr/>
            </p:nvGrpSpPr>
            <p:grpSpPr>
              <a:xfrm>
                <a:off x="4577932" y="2267895"/>
                <a:ext cx="1933292" cy="3619500"/>
                <a:chOff x="5591458" y="2401310"/>
                <a:chExt cx="1695450" cy="3619500"/>
              </a:xfrm>
            </p:grpSpPr>
            <p:sp>
              <p:nvSpPr>
                <p:cNvPr id="24" name="Rounded Rectangle 50">
                  <a:extLst>
                    <a:ext uri="{FF2B5EF4-FFF2-40B4-BE49-F238E27FC236}">
                      <a16:creationId xmlns:a16="http://schemas.microsoft.com/office/drawing/2014/main" id="{BAC797B7-AFCD-7C98-58BD-C691F926498E}"/>
                    </a:ext>
                  </a:extLst>
                </p:cNvPr>
                <p:cNvSpPr/>
                <p:nvPr/>
              </p:nvSpPr>
              <p:spPr>
                <a:xfrm>
                  <a:off x="5591458" y="2401310"/>
                  <a:ext cx="1695450" cy="3619500"/>
                </a:xfrm>
                <a:prstGeom prst="roundRect">
                  <a:avLst>
                    <a:gd name="adj" fmla="val 11049"/>
                  </a:avLst>
                </a:prstGeom>
                <a:solidFill>
                  <a:schemeClr val="bg1">
                    <a:lumMod val="95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5" name="Rectangle 24">
                  <a:extLst>
                    <a:ext uri="{FF2B5EF4-FFF2-40B4-BE49-F238E27FC236}">
                      <a16:creationId xmlns:a16="http://schemas.microsoft.com/office/drawing/2014/main" id="{8737AEE4-5DAD-64A1-6DEB-EA5452433BCC}"/>
                    </a:ext>
                  </a:extLst>
                </p:cNvPr>
                <p:cNvSpPr/>
                <p:nvPr/>
              </p:nvSpPr>
              <p:spPr>
                <a:xfrm>
                  <a:off x="5698008" y="2933700"/>
                  <a:ext cx="1483842" cy="260985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6" name="Rounded Rectangle 52">
                  <a:extLst>
                    <a:ext uri="{FF2B5EF4-FFF2-40B4-BE49-F238E27FC236}">
                      <a16:creationId xmlns:a16="http://schemas.microsoft.com/office/drawing/2014/main" id="{3D6415ED-C5DB-E995-12F5-D8225AAAB8F0}"/>
                    </a:ext>
                  </a:extLst>
                </p:cNvPr>
                <p:cNvSpPr/>
                <p:nvPr/>
              </p:nvSpPr>
              <p:spPr>
                <a:xfrm>
                  <a:off x="6296308" y="2673221"/>
                  <a:ext cx="514350" cy="45719"/>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7" name="Oval 26">
                  <a:extLst>
                    <a:ext uri="{FF2B5EF4-FFF2-40B4-BE49-F238E27FC236}">
                      <a16:creationId xmlns:a16="http://schemas.microsoft.com/office/drawing/2014/main" id="{F02A87AD-4109-B426-C604-624E1A9717DE}"/>
                    </a:ext>
                  </a:extLst>
                </p:cNvPr>
                <p:cNvSpPr/>
                <p:nvPr/>
              </p:nvSpPr>
              <p:spPr>
                <a:xfrm>
                  <a:off x="6063130" y="2658630"/>
                  <a:ext cx="82970" cy="82970"/>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8" name="Oval 27">
                  <a:extLst>
                    <a:ext uri="{FF2B5EF4-FFF2-40B4-BE49-F238E27FC236}">
                      <a16:creationId xmlns:a16="http://schemas.microsoft.com/office/drawing/2014/main" id="{E2D5FA08-594F-17DD-A046-CDA82F09DAB8}"/>
                    </a:ext>
                  </a:extLst>
                </p:cNvPr>
                <p:cNvSpPr/>
                <p:nvPr/>
              </p:nvSpPr>
              <p:spPr>
                <a:xfrm>
                  <a:off x="6372508" y="5715000"/>
                  <a:ext cx="180692" cy="180692"/>
                </a:xfrm>
                <a:prstGeom prst="ellipse">
                  <a:avLst/>
                </a:prstGeom>
                <a:solidFill>
                  <a:schemeClr val="bg1">
                    <a:lumMod val="95000"/>
                  </a:schemeClr>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grpSp>
          <p:grpSp>
            <p:nvGrpSpPr>
              <p:cNvPr id="10" name="Group 9">
                <a:extLst>
                  <a:ext uri="{FF2B5EF4-FFF2-40B4-BE49-F238E27FC236}">
                    <a16:creationId xmlns:a16="http://schemas.microsoft.com/office/drawing/2014/main" id="{EDA8A3F5-C93B-4F97-21AD-02A53C994BE8}"/>
                  </a:ext>
                </a:extLst>
              </p:cNvPr>
              <p:cNvGrpSpPr/>
              <p:nvPr/>
            </p:nvGrpSpPr>
            <p:grpSpPr>
              <a:xfrm flipH="1">
                <a:off x="5131474" y="3117915"/>
                <a:ext cx="906429" cy="953971"/>
                <a:chOff x="5638800" y="1503363"/>
                <a:chExt cx="454025" cy="477838"/>
              </a:xfrm>
              <a:solidFill>
                <a:schemeClr val="accent4"/>
              </a:solidFill>
            </p:grpSpPr>
            <p:sp>
              <p:nvSpPr>
                <p:cNvPr id="19" name="Freeform 89">
                  <a:extLst>
                    <a:ext uri="{FF2B5EF4-FFF2-40B4-BE49-F238E27FC236}">
                      <a16:creationId xmlns:a16="http://schemas.microsoft.com/office/drawing/2014/main" id="{E80E3231-7605-5498-F4B1-0E206ADECE6C}"/>
                    </a:ext>
                  </a:extLst>
                </p:cNvPr>
                <p:cNvSpPr>
                  <a:spLocks/>
                </p:cNvSpPr>
                <p:nvPr/>
              </p:nvSpPr>
              <p:spPr bwMode="auto">
                <a:xfrm>
                  <a:off x="5638800" y="1839913"/>
                  <a:ext cx="107950" cy="141288"/>
                </a:xfrm>
                <a:custGeom>
                  <a:avLst/>
                  <a:gdLst>
                    <a:gd name="T0" fmla="*/ 150 w 752"/>
                    <a:gd name="T1" fmla="*/ 0 h 979"/>
                    <a:gd name="T2" fmla="*/ 601 w 752"/>
                    <a:gd name="T3" fmla="*/ 0 h 979"/>
                    <a:gd name="T4" fmla="*/ 632 w 752"/>
                    <a:gd name="T5" fmla="*/ 3 h 979"/>
                    <a:gd name="T6" fmla="*/ 660 w 752"/>
                    <a:gd name="T7" fmla="*/ 12 h 979"/>
                    <a:gd name="T8" fmla="*/ 685 w 752"/>
                    <a:gd name="T9" fmla="*/ 26 h 979"/>
                    <a:gd name="T10" fmla="*/ 708 w 752"/>
                    <a:gd name="T11" fmla="*/ 45 h 979"/>
                    <a:gd name="T12" fmla="*/ 726 w 752"/>
                    <a:gd name="T13" fmla="*/ 67 h 979"/>
                    <a:gd name="T14" fmla="*/ 741 w 752"/>
                    <a:gd name="T15" fmla="*/ 93 h 979"/>
                    <a:gd name="T16" fmla="*/ 749 w 752"/>
                    <a:gd name="T17" fmla="*/ 121 h 979"/>
                    <a:gd name="T18" fmla="*/ 752 w 752"/>
                    <a:gd name="T19" fmla="*/ 151 h 979"/>
                    <a:gd name="T20" fmla="*/ 752 w 752"/>
                    <a:gd name="T21" fmla="*/ 828 h 979"/>
                    <a:gd name="T22" fmla="*/ 749 w 752"/>
                    <a:gd name="T23" fmla="*/ 858 h 979"/>
                    <a:gd name="T24" fmla="*/ 741 w 752"/>
                    <a:gd name="T25" fmla="*/ 886 h 979"/>
                    <a:gd name="T26" fmla="*/ 726 w 752"/>
                    <a:gd name="T27" fmla="*/ 912 h 979"/>
                    <a:gd name="T28" fmla="*/ 708 w 752"/>
                    <a:gd name="T29" fmla="*/ 934 h 979"/>
                    <a:gd name="T30" fmla="*/ 685 w 752"/>
                    <a:gd name="T31" fmla="*/ 953 h 979"/>
                    <a:gd name="T32" fmla="*/ 660 w 752"/>
                    <a:gd name="T33" fmla="*/ 966 h 979"/>
                    <a:gd name="T34" fmla="*/ 632 w 752"/>
                    <a:gd name="T35" fmla="*/ 976 h 979"/>
                    <a:gd name="T36" fmla="*/ 601 w 752"/>
                    <a:gd name="T37" fmla="*/ 979 h 979"/>
                    <a:gd name="T38" fmla="*/ 150 w 752"/>
                    <a:gd name="T39" fmla="*/ 979 h 979"/>
                    <a:gd name="T40" fmla="*/ 120 w 752"/>
                    <a:gd name="T41" fmla="*/ 976 h 979"/>
                    <a:gd name="T42" fmla="*/ 92 w 752"/>
                    <a:gd name="T43" fmla="*/ 966 h 979"/>
                    <a:gd name="T44" fmla="*/ 67 w 752"/>
                    <a:gd name="T45" fmla="*/ 953 h 979"/>
                    <a:gd name="T46" fmla="*/ 44 w 752"/>
                    <a:gd name="T47" fmla="*/ 934 h 979"/>
                    <a:gd name="T48" fmla="*/ 26 w 752"/>
                    <a:gd name="T49" fmla="*/ 912 h 979"/>
                    <a:gd name="T50" fmla="*/ 11 w 752"/>
                    <a:gd name="T51" fmla="*/ 886 h 979"/>
                    <a:gd name="T52" fmla="*/ 3 w 752"/>
                    <a:gd name="T53" fmla="*/ 858 h 979"/>
                    <a:gd name="T54" fmla="*/ 0 w 752"/>
                    <a:gd name="T55" fmla="*/ 828 h 979"/>
                    <a:gd name="T56" fmla="*/ 0 w 752"/>
                    <a:gd name="T57" fmla="*/ 151 h 979"/>
                    <a:gd name="T58" fmla="*/ 3 w 752"/>
                    <a:gd name="T59" fmla="*/ 121 h 979"/>
                    <a:gd name="T60" fmla="*/ 11 w 752"/>
                    <a:gd name="T61" fmla="*/ 93 h 979"/>
                    <a:gd name="T62" fmla="*/ 26 w 752"/>
                    <a:gd name="T63" fmla="*/ 67 h 979"/>
                    <a:gd name="T64" fmla="*/ 44 w 752"/>
                    <a:gd name="T65" fmla="*/ 45 h 979"/>
                    <a:gd name="T66" fmla="*/ 67 w 752"/>
                    <a:gd name="T67" fmla="*/ 26 h 979"/>
                    <a:gd name="T68" fmla="*/ 92 w 752"/>
                    <a:gd name="T69" fmla="*/ 12 h 979"/>
                    <a:gd name="T70" fmla="*/ 120 w 752"/>
                    <a:gd name="T71" fmla="*/ 3 h 979"/>
                    <a:gd name="T72" fmla="*/ 150 w 752"/>
                    <a:gd name="T73" fmla="*/ 0 h 9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52" h="979">
                      <a:moveTo>
                        <a:pt x="150" y="0"/>
                      </a:moveTo>
                      <a:lnTo>
                        <a:pt x="601" y="0"/>
                      </a:lnTo>
                      <a:lnTo>
                        <a:pt x="632" y="3"/>
                      </a:lnTo>
                      <a:lnTo>
                        <a:pt x="660" y="12"/>
                      </a:lnTo>
                      <a:lnTo>
                        <a:pt x="685" y="26"/>
                      </a:lnTo>
                      <a:lnTo>
                        <a:pt x="708" y="45"/>
                      </a:lnTo>
                      <a:lnTo>
                        <a:pt x="726" y="67"/>
                      </a:lnTo>
                      <a:lnTo>
                        <a:pt x="741" y="93"/>
                      </a:lnTo>
                      <a:lnTo>
                        <a:pt x="749" y="121"/>
                      </a:lnTo>
                      <a:lnTo>
                        <a:pt x="752" y="151"/>
                      </a:lnTo>
                      <a:lnTo>
                        <a:pt x="752" y="828"/>
                      </a:lnTo>
                      <a:lnTo>
                        <a:pt x="749" y="858"/>
                      </a:lnTo>
                      <a:lnTo>
                        <a:pt x="741" y="886"/>
                      </a:lnTo>
                      <a:lnTo>
                        <a:pt x="726" y="912"/>
                      </a:lnTo>
                      <a:lnTo>
                        <a:pt x="708" y="934"/>
                      </a:lnTo>
                      <a:lnTo>
                        <a:pt x="685" y="953"/>
                      </a:lnTo>
                      <a:lnTo>
                        <a:pt x="660" y="966"/>
                      </a:lnTo>
                      <a:lnTo>
                        <a:pt x="632" y="976"/>
                      </a:lnTo>
                      <a:lnTo>
                        <a:pt x="601" y="979"/>
                      </a:lnTo>
                      <a:lnTo>
                        <a:pt x="150" y="979"/>
                      </a:lnTo>
                      <a:lnTo>
                        <a:pt x="120" y="976"/>
                      </a:lnTo>
                      <a:lnTo>
                        <a:pt x="92" y="966"/>
                      </a:lnTo>
                      <a:lnTo>
                        <a:pt x="67" y="953"/>
                      </a:lnTo>
                      <a:lnTo>
                        <a:pt x="44" y="934"/>
                      </a:lnTo>
                      <a:lnTo>
                        <a:pt x="26" y="912"/>
                      </a:lnTo>
                      <a:lnTo>
                        <a:pt x="11" y="886"/>
                      </a:lnTo>
                      <a:lnTo>
                        <a:pt x="3" y="858"/>
                      </a:lnTo>
                      <a:lnTo>
                        <a:pt x="0" y="828"/>
                      </a:lnTo>
                      <a:lnTo>
                        <a:pt x="0" y="151"/>
                      </a:lnTo>
                      <a:lnTo>
                        <a:pt x="3" y="121"/>
                      </a:lnTo>
                      <a:lnTo>
                        <a:pt x="11" y="93"/>
                      </a:lnTo>
                      <a:lnTo>
                        <a:pt x="26" y="67"/>
                      </a:lnTo>
                      <a:lnTo>
                        <a:pt x="44" y="45"/>
                      </a:lnTo>
                      <a:lnTo>
                        <a:pt x="67" y="26"/>
                      </a:lnTo>
                      <a:lnTo>
                        <a:pt x="92" y="12"/>
                      </a:lnTo>
                      <a:lnTo>
                        <a:pt x="120" y="3"/>
                      </a:lnTo>
                      <a:lnTo>
                        <a:pt x="150" y="0"/>
                      </a:lnTo>
                      <a:close/>
                    </a:path>
                  </a:pathLst>
                </a:custGeom>
                <a:solidFill>
                  <a:schemeClr val="accent6"/>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20" name="Freeform 90">
                  <a:extLst>
                    <a:ext uri="{FF2B5EF4-FFF2-40B4-BE49-F238E27FC236}">
                      <a16:creationId xmlns:a16="http://schemas.microsoft.com/office/drawing/2014/main" id="{D2E44FF8-1081-AB65-A2E0-86B376CEA437}"/>
                    </a:ext>
                  </a:extLst>
                </p:cNvPr>
                <p:cNvSpPr>
                  <a:spLocks/>
                </p:cNvSpPr>
                <p:nvPr/>
              </p:nvSpPr>
              <p:spPr bwMode="auto">
                <a:xfrm>
                  <a:off x="5807075" y="1763713"/>
                  <a:ext cx="107950" cy="217488"/>
                </a:xfrm>
                <a:custGeom>
                  <a:avLst/>
                  <a:gdLst>
                    <a:gd name="T0" fmla="*/ 151 w 752"/>
                    <a:gd name="T1" fmla="*/ 0 h 1505"/>
                    <a:gd name="T2" fmla="*/ 602 w 752"/>
                    <a:gd name="T3" fmla="*/ 0 h 1505"/>
                    <a:gd name="T4" fmla="*/ 632 w 752"/>
                    <a:gd name="T5" fmla="*/ 3 h 1505"/>
                    <a:gd name="T6" fmla="*/ 660 w 752"/>
                    <a:gd name="T7" fmla="*/ 12 h 1505"/>
                    <a:gd name="T8" fmla="*/ 686 w 752"/>
                    <a:gd name="T9" fmla="*/ 26 h 1505"/>
                    <a:gd name="T10" fmla="*/ 708 w 752"/>
                    <a:gd name="T11" fmla="*/ 44 h 1505"/>
                    <a:gd name="T12" fmla="*/ 727 w 752"/>
                    <a:gd name="T13" fmla="*/ 66 h 1505"/>
                    <a:gd name="T14" fmla="*/ 740 w 752"/>
                    <a:gd name="T15" fmla="*/ 92 h 1505"/>
                    <a:gd name="T16" fmla="*/ 749 w 752"/>
                    <a:gd name="T17" fmla="*/ 120 h 1505"/>
                    <a:gd name="T18" fmla="*/ 752 w 752"/>
                    <a:gd name="T19" fmla="*/ 151 h 1505"/>
                    <a:gd name="T20" fmla="*/ 752 w 752"/>
                    <a:gd name="T21" fmla="*/ 1354 h 1505"/>
                    <a:gd name="T22" fmla="*/ 749 w 752"/>
                    <a:gd name="T23" fmla="*/ 1384 h 1505"/>
                    <a:gd name="T24" fmla="*/ 740 w 752"/>
                    <a:gd name="T25" fmla="*/ 1412 h 1505"/>
                    <a:gd name="T26" fmla="*/ 727 w 752"/>
                    <a:gd name="T27" fmla="*/ 1438 h 1505"/>
                    <a:gd name="T28" fmla="*/ 708 w 752"/>
                    <a:gd name="T29" fmla="*/ 1460 h 1505"/>
                    <a:gd name="T30" fmla="*/ 686 w 752"/>
                    <a:gd name="T31" fmla="*/ 1479 h 1505"/>
                    <a:gd name="T32" fmla="*/ 660 w 752"/>
                    <a:gd name="T33" fmla="*/ 1492 h 1505"/>
                    <a:gd name="T34" fmla="*/ 632 w 752"/>
                    <a:gd name="T35" fmla="*/ 1502 h 1505"/>
                    <a:gd name="T36" fmla="*/ 602 w 752"/>
                    <a:gd name="T37" fmla="*/ 1505 h 1505"/>
                    <a:gd name="T38" fmla="*/ 151 w 752"/>
                    <a:gd name="T39" fmla="*/ 1505 h 1505"/>
                    <a:gd name="T40" fmla="*/ 121 w 752"/>
                    <a:gd name="T41" fmla="*/ 1502 h 1505"/>
                    <a:gd name="T42" fmla="*/ 92 w 752"/>
                    <a:gd name="T43" fmla="*/ 1492 h 1505"/>
                    <a:gd name="T44" fmla="*/ 66 w 752"/>
                    <a:gd name="T45" fmla="*/ 1479 h 1505"/>
                    <a:gd name="T46" fmla="*/ 45 w 752"/>
                    <a:gd name="T47" fmla="*/ 1460 h 1505"/>
                    <a:gd name="T48" fmla="*/ 26 w 752"/>
                    <a:gd name="T49" fmla="*/ 1438 h 1505"/>
                    <a:gd name="T50" fmla="*/ 12 w 752"/>
                    <a:gd name="T51" fmla="*/ 1412 h 1505"/>
                    <a:gd name="T52" fmla="*/ 3 w 752"/>
                    <a:gd name="T53" fmla="*/ 1384 h 1505"/>
                    <a:gd name="T54" fmla="*/ 0 w 752"/>
                    <a:gd name="T55" fmla="*/ 1354 h 1505"/>
                    <a:gd name="T56" fmla="*/ 0 w 752"/>
                    <a:gd name="T57" fmla="*/ 151 h 1505"/>
                    <a:gd name="T58" fmla="*/ 3 w 752"/>
                    <a:gd name="T59" fmla="*/ 120 h 1505"/>
                    <a:gd name="T60" fmla="*/ 12 w 752"/>
                    <a:gd name="T61" fmla="*/ 92 h 1505"/>
                    <a:gd name="T62" fmla="*/ 26 w 752"/>
                    <a:gd name="T63" fmla="*/ 66 h 1505"/>
                    <a:gd name="T64" fmla="*/ 45 w 752"/>
                    <a:gd name="T65" fmla="*/ 44 h 1505"/>
                    <a:gd name="T66" fmla="*/ 66 w 752"/>
                    <a:gd name="T67" fmla="*/ 26 h 1505"/>
                    <a:gd name="T68" fmla="*/ 92 w 752"/>
                    <a:gd name="T69" fmla="*/ 12 h 1505"/>
                    <a:gd name="T70" fmla="*/ 121 w 752"/>
                    <a:gd name="T71" fmla="*/ 3 h 1505"/>
                    <a:gd name="T72" fmla="*/ 151 w 752"/>
                    <a:gd name="T73" fmla="*/ 0 h 1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52" h="1505">
                      <a:moveTo>
                        <a:pt x="151" y="0"/>
                      </a:moveTo>
                      <a:lnTo>
                        <a:pt x="602" y="0"/>
                      </a:lnTo>
                      <a:lnTo>
                        <a:pt x="632" y="3"/>
                      </a:lnTo>
                      <a:lnTo>
                        <a:pt x="660" y="12"/>
                      </a:lnTo>
                      <a:lnTo>
                        <a:pt x="686" y="26"/>
                      </a:lnTo>
                      <a:lnTo>
                        <a:pt x="708" y="44"/>
                      </a:lnTo>
                      <a:lnTo>
                        <a:pt x="727" y="66"/>
                      </a:lnTo>
                      <a:lnTo>
                        <a:pt x="740" y="92"/>
                      </a:lnTo>
                      <a:lnTo>
                        <a:pt x="749" y="120"/>
                      </a:lnTo>
                      <a:lnTo>
                        <a:pt x="752" y="151"/>
                      </a:lnTo>
                      <a:lnTo>
                        <a:pt x="752" y="1354"/>
                      </a:lnTo>
                      <a:lnTo>
                        <a:pt x="749" y="1384"/>
                      </a:lnTo>
                      <a:lnTo>
                        <a:pt x="740" y="1412"/>
                      </a:lnTo>
                      <a:lnTo>
                        <a:pt x="727" y="1438"/>
                      </a:lnTo>
                      <a:lnTo>
                        <a:pt x="708" y="1460"/>
                      </a:lnTo>
                      <a:lnTo>
                        <a:pt x="686" y="1479"/>
                      </a:lnTo>
                      <a:lnTo>
                        <a:pt x="660" y="1492"/>
                      </a:lnTo>
                      <a:lnTo>
                        <a:pt x="632" y="1502"/>
                      </a:lnTo>
                      <a:lnTo>
                        <a:pt x="602" y="1505"/>
                      </a:lnTo>
                      <a:lnTo>
                        <a:pt x="151" y="1505"/>
                      </a:lnTo>
                      <a:lnTo>
                        <a:pt x="121" y="1502"/>
                      </a:lnTo>
                      <a:lnTo>
                        <a:pt x="92" y="1492"/>
                      </a:lnTo>
                      <a:lnTo>
                        <a:pt x="66" y="1479"/>
                      </a:lnTo>
                      <a:lnTo>
                        <a:pt x="45" y="1460"/>
                      </a:lnTo>
                      <a:lnTo>
                        <a:pt x="26" y="1438"/>
                      </a:lnTo>
                      <a:lnTo>
                        <a:pt x="12" y="1412"/>
                      </a:lnTo>
                      <a:lnTo>
                        <a:pt x="3" y="1384"/>
                      </a:lnTo>
                      <a:lnTo>
                        <a:pt x="0" y="1354"/>
                      </a:lnTo>
                      <a:lnTo>
                        <a:pt x="0" y="151"/>
                      </a:lnTo>
                      <a:lnTo>
                        <a:pt x="3" y="120"/>
                      </a:lnTo>
                      <a:lnTo>
                        <a:pt x="12" y="92"/>
                      </a:lnTo>
                      <a:lnTo>
                        <a:pt x="26" y="66"/>
                      </a:lnTo>
                      <a:lnTo>
                        <a:pt x="45" y="44"/>
                      </a:lnTo>
                      <a:lnTo>
                        <a:pt x="66" y="26"/>
                      </a:lnTo>
                      <a:lnTo>
                        <a:pt x="92" y="12"/>
                      </a:lnTo>
                      <a:lnTo>
                        <a:pt x="121" y="3"/>
                      </a:lnTo>
                      <a:lnTo>
                        <a:pt x="151" y="0"/>
                      </a:lnTo>
                      <a:close/>
                    </a:path>
                  </a:pathLst>
                </a:custGeom>
                <a:solidFill>
                  <a:schemeClr val="accent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21" name="Freeform 91">
                  <a:extLst>
                    <a:ext uri="{FF2B5EF4-FFF2-40B4-BE49-F238E27FC236}">
                      <a16:creationId xmlns:a16="http://schemas.microsoft.com/office/drawing/2014/main" id="{D520BE34-F3AD-F6E1-371F-6CAECAF43F0A}"/>
                    </a:ext>
                  </a:extLst>
                </p:cNvPr>
                <p:cNvSpPr>
                  <a:spLocks/>
                </p:cNvSpPr>
                <p:nvPr/>
              </p:nvSpPr>
              <p:spPr bwMode="auto">
                <a:xfrm>
                  <a:off x="5975350" y="1677988"/>
                  <a:ext cx="107950" cy="303213"/>
                </a:xfrm>
                <a:custGeom>
                  <a:avLst/>
                  <a:gdLst>
                    <a:gd name="T0" fmla="*/ 150 w 752"/>
                    <a:gd name="T1" fmla="*/ 0 h 2106"/>
                    <a:gd name="T2" fmla="*/ 601 w 752"/>
                    <a:gd name="T3" fmla="*/ 0 h 2106"/>
                    <a:gd name="T4" fmla="*/ 631 w 752"/>
                    <a:gd name="T5" fmla="*/ 3 h 2106"/>
                    <a:gd name="T6" fmla="*/ 659 w 752"/>
                    <a:gd name="T7" fmla="*/ 11 h 2106"/>
                    <a:gd name="T8" fmla="*/ 685 w 752"/>
                    <a:gd name="T9" fmla="*/ 25 h 2106"/>
                    <a:gd name="T10" fmla="*/ 707 w 752"/>
                    <a:gd name="T11" fmla="*/ 43 h 2106"/>
                    <a:gd name="T12" fmla="*/ 726 w 752"/>
                    <a:gd name="T13" fmla="*/ 66 h 2106"/>
                    <a:gd name="T14" fmla="*/ 739 w 752"/>
                    <a:gd name="T15" fmla="*/ 91 h 2106"/>
                    <a:gd name="T16" fmla="*/ 749 w 752"/>
                    <a:gd name="T17" fmla="*/ 119 h 2106"/>
                    <a:gd name="T18" fmla="*/ 752 w 752"/>
                    <a:gd name="T19" fmla="*/ 149 h 2106"/>
                    <a:gd name="T20" fmla="*/ 752 w 752"/>
                    <a:gd name="T21" fmla="*/ 1955 h 2106"/>
                    <a:gd name="T22" fmla="*/ 749 w 752"/>
                    <a:gd name="T23" fmla="*/ 1985 h 2106"/>
                    <a:gd name="T24" fmla="*/ 739 w 752"/>
                    <a:gd name="T25" fmla="*/ 2013 h 2106"/>
                    <a:gd name="T26" fmla="*/ 726 w 752"/>
                    <a:gd name="T27" fmla="*/ 2039 h 2106"/>
                    <a:gd name="T28" fmla="*/ 707 w 752"/>
                    <a:gd name="T29" fmla="*/ 2061 h 2106"/>
                    <a:gd name="T30" fmla="*/ 685 w 752"/>
                    <a:gd name="T31" fmla="*/ 2080 h 2106"/>
                    <a:gd name="T32" fmla="*/ 659 w 752"/>
                    <a:gd name="T33" fmla="*/ 2093 h 2106"/>
                    <a:gd name="T34" fmla="*/ 631 w 752"/>
                    <a:gd name="T35" fmla="*/ 2103 h 2106"/>
                    <a:gd name="T36" fmla="*/ 601 w 752"/>
                    <a:gd name="T37" fmla="*/ 2106 h 2106"/>
                    <a:gd name="T38" fmla="*/ 150 w 752"/>
                    <a:gd name="T39" fmla="*/ 2106 h 2106"/>
                    <a:gd name="T40" fmla="*/ 119 w 752"/>
                    <a:gd name="T41" fmla="*/ 2103 h 2106"/>
                    <a:gd name="T42" fmla="*/ 91 w 752"/>
                    <a:gd name="T43" fmla="*/ 2093 h 2106"/>
                    <a:gd name="T44" fmla="*/ 65 w 752"/>
                    <a:gd name="T45" fmla="*/ 2080 h 2106"/>
                    <a:gd name="T46" fmla="*/ 44 w 752"/>
                    <a:gd name="T47" fmla="*/ 2061 h 2106"/>
                    <a:gd name="T48" fmla="*/ 25 w 752"/>
                    <a:gd name="T49" fmla="*/ 2039 h 2106"/>
                    <a:gd name="T50" fmla="*/ 11 w 752"/>
                    <a:gd name="T51" fmla="*/ 2013 h 2106"/>
                    <a:gd name="T52" fmla="*/ 3 w 752"/>
                    <a:gd name="T53" fmla="*/ 1985 h 2106"/>
                    <a:gd name="T54" fmla="*/ 0 w 752"/>
                    <a:gd name="T55" fmla="*/ 1955 h 2106"/>
                    <a:gd name="T56" fmla="*/ 0 w 752"/>
                    <a:gd name="T57" fmla="*/ 149 h 2106"/>
                    <a:gd name="T58" fmla="*/ 3 w 752"/>
                    <a:gd name="T59" fmla="*/ 119 h 2106"/>
                    <a:gd name="T60" fmla="*/ 11 w 752"/>
                    <a:gd name="T61" fmla="*/ 91 h 2106"/>
                    <a:gd name="T62" fmla="*/ 25 w 752"/>
                    <a:gd name="T63" fmla="*/ 66 h 2106"/>
                    <a:gd name="T64" fmla="*/ 44 w 752"/>
                    <a:gd name="T65" fmla="*/ 43 h 2106"/>
                    <a:gd name="T66" fmla="*/ 65 w 752"/>
                    <a:gd name="T67" fmla="*/ 25 h 2106"/>
                    <a:gd name="T68" fmla="*/ 91 w 752"/>
                    <a:gd name="T69" fmla="*/ 11 h 2106"/>
                    <a:gd name="T70" fmla="*/ 119 w 752"/>
                    <a:gd name="T71" fmla="*/ 3 h 2106"/>
                    <a:gd name="T72" fmla="*/ 150 w 752"/>
                    <a:gd name="T73" fmla="*/ 0 h 2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52" h="2106">
                      <a:moveTo>
                        <a:pt x="150" y="0"/>
                      </a:moveTo>
                      <a:lnTo>
                        <a:pt x="601" y="0"/>
                      </a:lnTo>
                      <a:lnTo>
                        <a:pt x="631" y="3"/>
                      </a:lnTo>
                      <a:lnTo>
                        <a:pt x="659" y="11"/>
                      </a:lnTo>
                      <a:lnTo>
                        <a:pt x="685" y="25"/>
                      </a:lnTo>
                      <a:lnTo>
                        <a:pt x="707" y="43"/>
                      </a:lnTo>
                      <a:lnTo>
                        <a:pt x="726" y="66"/>
                      </a:lnTo>
                      <a:lnTo>
                        <a:pt x="739" y="91"/>
                      </a:lnTo>
                      <a:lnTo>
                        <a:pt x="749" y="119"/>
                      </a:lnTo>
                      <a:lnTo>
                        <a:pt x="752" y="149"/>
                      </a:lnTo>
                      <a:lnTo>
                        <a:pt x="752" y="1955"/>
                      </a:lnTo>
                      <a:lnTo>
                        <a:pt x="749" y="1985"/>
                      </a:lnTo>
                      <a:lnTo>
                        <a:pt x="739" y="2013"/>
                      </a:lnTo>
                      <a:lnTo>
                        <a:pt x="726" y="2039"/>
                      </a:lnTo>
                      <a:lnTo>
                        <a:pt x="707" y="2061"/>
                      </a:lnTo>
                      <a:lnTo>
                        <a:pt x="685" y="2080"/>
                      </a:lnTo>
                      <a:lnTo>
                        <a:pt x="659" y="2093"/>
                      </a:lnTo>
                      <a:lnTo>
                        <a:pt x="631" y="2103"/>
                      </a:lnTo>
                      <a:lnTo>
                        <a:pt x="601" y="2106"/>
                      </a:lnTo>
                      <a:lnTo>
                        <a:pt x="150" y="2106"/>
                      </a:lnTo>
                      <a:lnTo>
                        <a:pt x="119" y="2103"/>
                      </a:lnTo>
                      <a:lnTo>
                        <a:pt x="91" y="2093"/>
                      </a:lnTo>
                      <a:lnTo>
                        <a:pt x="65" y="2080"/>
                      </a:lnTo>
                      <a:lnTo>
                        <a:pt x="44" y="2061"/>
                      </a:lnTo>
                      <a:lnTo>
                        <a:pt x="25" y="2039"/>
                      </a:lnTo>
                      <a:lnTo>
                        <a:pt x="11" y="2013"/>
                      </a:lnTo>
                      <a:lnTo>
                        <a:pt x="3" y="1985"/>
                      </a:lnTo>
                      <a:lnTo>
                        <a:pt x="0" y="1955"/>
                      </a:lnTo>
                      <a:lnTo>
                        <a:pt x="0" y="149"/>
                      </a:lnTo>
                      <a:lnTo>
                        <a:pt x="3" y="119"/>
                      </a:lnTo>
                      <a:lnTo>
                        <a:pt x="11" y="91"/>
                      </a:lnTo>
                      <a:lnTo>
                        <a:pt x="25" y="66"/>
                      </a:lnTo>
                      <a:lnTo>
                        <a:pt x="44" y="43"/>
                      </a:lnTo>
                      <a:lnTo>
                        <a:pt x="65" y="25"/>
                      </a:lnTo>
                      <a:lnTo>
                        <a:pt x="91" y="11"/>
                      </a:lnTo>
                      <a:lnTo>
                        <a:pt x="119" y="3"/>
                      </a:lnTo>
                      <a:lnTo>
                        <a:pt x="150" y="0"/>
                      </a:lnTo>
                      <a:close/>
                    </a:path>
                  </a:pathLst>
                </a:custGeom>
                <a:solidFill>
                  <a:schemeClr val="accent2"/>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22" name="Freeform 92">
                  <a:extLst>
                    <a:ext uri="{FF2B5EF4-FFF2-40B4-BE49-F238E27FC236}">
                      <a16:creationId xmlns:a16="http://schemas.microsoft.com/office/drawing/2014/main" id="{47BC320D-CC21-1642-304C-A32BBC42A94A}"/>
                    </a:ext>
                  </a:extLst>
                </p:cNvPr>
                <p:cNvSpPr>
                  <a:spLocks/>
                </p:cNvSpPr>
                <p:nvPr/>
              </p:nvSpPr>
              <p:spPr bwMode="auto">
                <a:xfrm>
                  <a:off x="6013450" y="1503363"/>
                  <a:ext cx="31750" cy="31750"/>
                </a:xfrm>
                <a:custGeom>
                  <a:avLst/>
                  <a:gdLst>
                    <a:gd name="T0" fmla="*/ 107 w 214"/>
                    <a:gd name="T1" fmla="*/ 0 h 215"/>
                    <a:gd name="T2" fmla="*/ 107 w 214"/>
                    <a:gd name="T3" fmla="*/ 0 h 215"/>
                    <a:gd name="T4" fmla="*/ 132 w 214"/>
                    <a:gd name="T5" fmla="*/ 3 h 215"/>
                    <a:gd name="T6" fmla="*/ 154 w 214"/>
                    <a:gd name="T7" fmla="*/ 11 h 215"/>
                    <a:gd name="T8" fmla="*/ 175 w 214"/>
                    <a:gd name="T9" fmla="*/ 23 h 215"/>
                    <a:gd name="T10" fmla="*/ 192 w 214"/>
                    <a:gd name="T11" fmla="*/ 40 h 215"/>
                    <a:gd name="T12" fmla="*/ 204 w 214"/>
                    <a:gd name="T13" fmla="*/ 61 h 215"/>
                    <a:gd name="T14" fmla="*/ 212 w 214"/>
                    <a:gd name="T15" fmla="*/ 83 h 215"/>
                    <a:gd name="T16" fmla="*/ 214 w 214"/>
                    <a:gd name="T17" fmla="*/ 107 h 215"/>
                    <a:gd name="T18" fmla="*/ 212 w 214"/>
                    <a:gd name="T19" fmla="*/ 132 h 215"/>
                    <a:gd name="T20" fmla="*/ 204 w 214"/>
                    <a:gd name="T21" fmla="*/ 154 h 215"/>
                    <a:gd name="T22" fmla="*/ 192 w 214"/>
                    <a:gd name="T23" fmla="*/ 174 h 215"/>
                    <a:gd name="T24" fmla="*/ 175 w 214"/>
                    <a:gd name="T25" fmla="*/ 191 h 215"/>
                    <a:gd name="T26" fmla="*/ 154 w 214"/>
                    <a:gd name="T27" fmla="*/ 203 h 215"/>
                    <a:gd name="T28" fmla="*/ 132 w 214"/>
                    <a:gd name="T29" fmla="*/ 211 h 215"/>
                    <a:gd name="T30" fmla="*/ 107 w 214"/>
                    <a:gd name="T31" fmla="*/ 215 h 215"/>
                    <a:gd name="T32" fmla="*/ 83 w 214"/>
                    <a:gd name="T33" fmla="*/ 211 h 215"/>
                    <a:gd name="T34" fmla="*/ 60 w 214"/>
                    <a:gd name="T35" fmla="*/ 203 h 215"/>
                    <a:gd name="T36" fmla="*/ 41 w 214"/>
                    <a:gd name="T37" fmla="*/ 191 h 215"/>
                    <a:gd name="T38" fmla="*/ 24 w 214"/>
                    <a:gd name="T39" fmla="*/ 174 h 215"/>
                    <a:gd name="T40" fmla="*/ 12 w 214"/>
                    <a:gd name="T41" fmla="*/ 154 h 215"/>
                    <a:gd name="T42" fmla="*/ 3 w 214"/>
                    <a:gd name="T43" fmla="*/ 132 h 215"/>
                    <a:gd name="T44" fmla="*/ 0 w 214"/>
                    <a:gd name="T45" fmla="*/ 107 h 215"/>
                    <a:gd name="T46" fmla="*/ 3 w 214"/>
                    <a:gd name="T47" fmla="*/ 83 h 215"/>
                    <a:gd name="T48" fmla="*/ 12 w 214"/>
                    <a:gd name="T49" fmla="*/ 61 h 215"/>
                    <a:gd name="T50" fmla="*/ 24 w 214"/>
                    <a:gd name="T51" fmla="*/ 40 h 215"/>
                    <a:gd name="T52" fmla="*/ 41 w 214"/>
                    <a:gd name="T53" fmla="*/ 23 h 215"/>
                    <a:gd name="T54" fmla="*/ 60 w 214"/>
                    <a:gd name="T55" fmla="*/ 11 h 215"/>
                    <a:gd name="T56" fmla="*/ 83 w 214"/>
                    <a:gd name="T57" fmla="*/ 3 h 215"/>
                    <a:gd name="T58" fmla="*/ 107 w 214"/>
                    <a:gd name="T59" fmla="*/ 0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14" h="215">
                      <a:moveTo>
                        <a:pt x="107" y="0"/>
                      </a:moveTo>
                      <a:lnTo>
                        <a:pt x="107" y="0"/>
                      </a:lnTo>
                      <a:lnTo>
                        <a:pt x="132" y="3"/>
                      </a:lnTo>
                      <a:lnTo>
                        <a:pt x="154" y="11"/>
                      </a:lnTo>
                      <a:lnTo>
                        <a:pt x="175" y="23"/>
                      </a:lnTo>
                      <a:lnTo>
                        <a:pt x="192" y="40"/>
                      </a:lnTo>
                      <a:lnTo>
                        <a:pt x="204" y="61"/>
                      </a:lnTo>
                      <a:lnTo>
                        <a:pt x="212" y="83"/>
                      </a:lnTo>
                      <a:lnTo>
                        <a:pt x="214" y="107"/>
                      </a:lnTo>
                      <a:lnTo>
                        <a:pt x="212" y="132"/>
                      </a:lnTo>
                      <a:lnTo>
                        <a:pt x="204" y="154"/>
                      </a:lnTo>
                      <a:lnTo>
                        <a:pt x="192" y="174"/>
                      </a:lnTo>
                      <a:lnTo>
                        <a:pt x="175" y="191"/>
                      </a:lnTo>
                      <a:lnTo>
                        <a:pt x="154" y="203"/>
                      </a:lnTo>
                      <a:lnTo>
                        <a:pt x="132" y="211"/>
                      </a:lnTo>
                      <a:lnTo>
                        <a:pt x="107" y="215"/>
                      </a:lnTo>
                      <a:lnTo>
                        <a:pt x="83" y="211"/>
                      </a:lnTo>
                      <a:lnTo>
                        <a:pt x="60" y="203"/>
                      </a:lnTo>
                      <a:lnTo>
                        <a:pt x="41" y="191"/>
                      </a:lnTo>
                      <a:lnTo>
                        <a:pt x="24" y="174"/>
                      </a:lnTo>
                      <a:lnTo>
                        <a:pt x="12" y="154"/>
                      </a:lnTo>
                      <a:lnTo>
                        <a:pt x="3" y="132"/>
                      </a:lnTo>
                      <a:lnTo>
                        <a:pt x="0" y="107"/>
                      </a:lnTo>
                      <a:lnTo>
                        <a:pt x="3" y="83"/>
                      </a:lnTo>
                      <a:lnTo>
                        <a:pt x="12" y="61"/>
                      </a:lnTo>
                      <a:lnTo>
                        <a:pt x="24" y="40"/>
                      </a:lnTo>
                      <a:lnTo>
                        <a:pt x="41" y="23"/>
                      </a:lnTo>
                      <a:lnTo>
                        <a:pt x="60" y="11"/>
                      </a:lnTo>
                      <a:lnTo>
                        <a:pt x="83" y="3"/>
                      </a:lnTo>
                      <a:lnTo>
                        <a:pt x="107"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23" name="Freeform 93">
                  <a:extLst>
                    <a:ext uri="{FF2B5EF4-FFF2-40B4-BE49-F238E27FC236}">
                      <a16:creationId xmlns:a16="http://schemas.microsoft.com/office/drawing/2014/main" id="{DE73D93C-2098-4A13-5678-0C042B2D1563}"/>
                    </a:ext>
                  </a:extLst>
                </p:cNvPr>
                <p:cNvSpPr>
                  <a:spLocks/>
                </p:cNvSpPr>
                <p:nvPr/>
              </p:nvSpPr>
              <p:spPr bwMode="auto">
                <a:xfrm>
                  <a:off x="5965825" y="1511300"/>
                  <a:ext cx="127000" cy="152400"/>
                </a:xfrm>
                <a:custGeom>
                  <a:avLst/>
                  <a:gdLst>
                    <a:gd name="T0" fmla="*/ 823 w 875"/>
                    <a:gd name="T1" fmla="*/ 0 h 1055"/>
                    <a:gd name="T2" fmla="*/ 851 w 875"/>
                    <a:gd name="T3" fmla="*/ 12 h 1055"/>
                    <a:gd name="T4" fmla="*/ 871 w 875"/>
                    <a:gd name="T5" fmla="*/ 38 h 1055"/>
                    <a:gd name="T6" fmla="*/ 874 w 875"/>
                    <a:gd name="T7" fmla="*/ 68 h 1055"/>
                    <a:gd name="T8" fmla="*/ 863 w 875"/>
                    <a:gd name="T9" fmla="*/ 97 h 1055"/>
                    <a:gd name="T10" fmla="*/ 589 w 875"/>
                    <a:gd name="T11" fmla="*/ 304 h 1055"/>
                    <a:gd name="T12" fmla="*/ 555 w 875"/>
                    <a:gd name="T13" fmla="*/ 316 h 1055"/>
                    <a:gd name="T14" fmla="*/ 666 w 875"/>
                    <a:gd name="T15" fmla="*/ 978 h 1055"/>
                    <a:gd name="T16" fmla="*/ 666 w 875"/>
                    <a:gd name="T17" fmla="*/ 1009 h 1055"/>
                    <a:gd name="T18" fmla="*/ 652 w 875"/>
                    <a:gd name="T19" fmla="*/ 1036 h 1055"/>
                    <a:gd name="T20" fmla="*/ 625 w 875"/>
                    <a:gd name="T21" fmla="*/ 1053 h 1055"/>
                    <a:gd name="T22" fmla="*/ 608 w 875"/>
                    <a:gd name="T23" fmla="*/ 1055 h 1055"/>
                    <a:gd name="T24" fmla="*/ 579 w 875"/>
                    <a:gd name="T25" fmla="*/ 1046 h 1055"/>
                    <a:gd name="T26" fmla="*/ 556 w 875"/>
                    <a:gd name="T27" fmla="*/ 1026 h 1055"/>
                    <a:gd name="T28" fmla="*/ 437 w 875"/>
                    <a:gd name="T29" fmla="*/ 617 h 1055"/>
                    <a:gd name="T30" fmla="*/ 319 w 875"/>
                    <a:gd name="T31" fmla="*/ 1026 h 1055"/>
                    <a:gd name="T32" fmla="*/ 297 w 875"/>
                    <a:gd name="T33" fmla="*/ 1046 h 1055"/>
                    <a:gd name="T34" fmla="*/ 267 w 875"/>
                    <a:gd name="T35" fmla="*/ 1055 h 1055"/>
                    <a:gd name="T36" fmla="*/ 250 w 875"/>
                    <a:gd name="T37" fmla="*/ 1053 h 1055"/>
                    <a:gd name="T38" fmla="*/ 223 w 875"/>
                    <a:gd name="T39" fmla="*/ 1036 h 1055"/>
                    <a:gd name="T40" fmla="*/ 208 w 875"/>
                    <a:gd name="T41" fmla="*/ 1009 h 1055"/>
                    <a:gd name="T42" fmla="*/ 208 w 875"/>
                    <a:gd name="T43" fmla="*/ 978 h 1055"/>
                    <a:gd name="T44" fmla="*/ 320 w 875"/>
                    <a:gd name="T45" fmla="*/ 315 h 1055"/>
                    <a:gd name="T46" fmla="*/ 285 w 875"/>
                    <a:gd name="T47" fmla="*/ 304 h 1055"/>
                    <a:gd name="T48" fmla="*/ 13 w 875"/>
                    <a:gd name="T49" fmla="*/ 97 h 1055"/>
                    <a:gd name="T50" fmla="*/ 0 w 875"/>
                    <a:gd name="T51" fmla="*/ 68 h 1055"/>
                    <a:gd name="T52" fmla="*/ 4 w 875"/>
                    <a:gd name="T53" fmla="*/ 38 h 1055"/>
                    <a:gd name="T54" fmla="*/ 23 w 875"/>
                    <a:gd name="T55" fmla="*/ 12 h 1055"/>
                    <a:gd name="T56" fmla="*/ 51 w 875"/>
                    <a:gd name="T57" fmla="*/ 0 h 1055"/>
                    <a:gd name="T58" fmla="*/ 83 w 875"/>
                    <a:gd name="T59" fmla="*/ 3 h 1055"/>
                    <a:gd name="T60" fmla="*/ 342 w 875"/>
                    <a:gd name="T61" fmla="*/ 195 h 1055"/>
                    <a:gd name="T62" fmla="*/ 397 w 875"/>
                    <a:gd name="T63" fmla="*/ 198 h 1055"/>
                    <a:gd name="T64" fmla="*/ 423 w 875"/>
                    <a:gd name="T65" fmla="*/ 213 h 1055"/>
                    <a:gd name="T66" fmla="*/ 437 w 875"/>
                    <a:gd name="T67" fmla="*/ 456 h 1055"/>
                    <a:gd name="T68" fmla="*/ 453 w 875"/>
                    <a:gd name="T69" fmla="*/ 213 h 1055"/>
                    <a:gd name="T70" fmla="*/ 479 w 875"/>
                    <a:gd name="T71" fmla="*/ 198 h 1055"/>
                    <a:gd name="T72" fmla="*/ 533 w 875"/>
                    <a:gd name="T73" fmla="*/ 195 h 1055"/>
                    <a:gd name="T74" fmla="*/ 793 w 875"/>
                    <a:gd name="T75" fmla="*/ 3 h 10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75" h="1055">
                      <a:moveTo>
                        <a:pt x="808" y="0"/>
                      </a:moveTo>
                      <a:lnTo>
                        <a:pt x="823" y="0"/>
                      </a:lnTo>
                      <a:lnTo>
                        <a:pt x="838" y="4"/>
                      </a:lnTo>
                      <a:lnTo>
                        <a:pt x="851" y="12"/>
                      </a:lnTo>
                      <a:lnTo>
                        <a:pt x="863" y="24"/>
                      </a:lnTo>
                      <a:lnTo>
                        <a:pt x="871" y="38"/>
                      </a:lnTo>
                      <a:lnTo>
                        <a:pt x="875" y="53"/>
                      </a:lnTo>
                      <a:lnTo>
                        <a:pt x="874" y="68"/>
                      </a:lnTo>
                      <a:lnTo>
                        <a:pt x="870" y="83"/>
                      </a:lnTo>
                      <a:lnTo>
                        <a:pt x="863" y="97"/>
                      </a:lnTo>
                      <a:lnTo>
                        <a:pt x="850" y="108"/>
                      </a:lnTo>
                      <a:lnTo>
                        <a:pt x="589" y="304"/>
                      </a:lnTo>
                      <a:lnTo>
                        <a:pt x="573" y="312"/>
                      </a:lnTo>
                      <a:lnTo>
                        <a:pt x="555" y="316"/>
                      </a:lnTo>
                      <a:lnTo>
                        <a:pt x="555" y="588"/>
                      </a:lnTo>
                      <a:lnTo>
                        <a:pt x="666" y="978"/>
                      </a:lnTo>
                      <a:lnTo>
                        <a:pt x="668" y="993"/>
                      </a:lnTo>
                      <a:lnTo>
                        <a:pt x="666" y="1009"/>
                      </a:lnTo>
                      <a:lnTo>
                        <a:pt x="661" y="1024"/>
                      </a:lnTo>
                      <a:lnTo>
                        <a:pt x="652" y="1036"/>
                      </a:lnTo>
                      <a:lnTo>
                        <a:pt x="639" y="1045"/>
                      </a:lnTo>
                      <a:lnTo>
                        <a:pt x="625" y="1053"/>
                      </a:lnTo>
                      <a:lnTo>
                        <a:pt x="616" y="1054"/>
                      </a:lnTo>
                      <a:lnTo>
                        <a:pt x="608" y="1055"/>
                      </a:lnTo>
                      <a:lnTo>
                        <a:pt x="592" y="1053"/>
                      </a:lnTo>
                      <a:lnTo>
                        <a:pt x="579" y="1046"/>
                      </a:lnTo>
                      <a:lnTo>
                        <a:pt x="566" y="1038"/>
                      </a:lnTo>
                      <a:lnTo>
                        <a:pt x="556" y="1026"/>
                      </a:lnTo>
                      <a:lnTo>
                        <a:pt x="550" y="1011"/>
                      </a:lnTo>
                      <a:lnTo>
                        <a:pt x="437" y="617"/>
                      </a:lnTo>
                      <a:lnTo>
                        <a:pt x="325" y="1011"/>
                      </a:lnTo>
                      <a:lnTo>
                        <a:pt x="319" y="1026"/>
                      </a:lnTo>
                      <a:lnTo>
                        <a:pt x="309" y="1038"/>
                      </a:lnTo>
                      <a:lnTo>
                        <a:pt x="297" y="1046"/>
                      </a:lnTo>
                      <a:lnTo>
                        <a:pt x="282" y="1053"/>
                      </a:lnTo>
                      <a:lnTo>
                        <a:pt x="267" y="1055"/>
                      </a:lnTo>
                      <a:lnTo>
                        <a:pt x="258" y="1054"/>
                      </a:lnTo>
                      <a:lnTo>
                        <a:pt x="250" y="1053"/>
                      </a:lnTo>
                      <a:lnTo>
                        <a:pt x="236" y="1045"/>
                      </a:lnTo>
                      <a:lnTo>
                        <a:pt x="223" y="1036"/>
                      </a:lnTo>
                      <a:lnTo>
                        <a:pt x="215" y="1024"/>
                      </a:lnTo>
                      <a:lnTo>
                        <a:pt x="208" y="1009"/>
                      </a:lnTo>
                      <a:lnTo>
                        <a:pt x="206" y="993"/>
                      </a:lnTo>
                      <a:lnTo>
                        <a:pt x="208" y="978"/>
                      </a:lnTo>
                      <a:lnTo>
                        <a:pt x="320" y="588"/>
                      </a:lnTo>
                      <a:lnTo>
                        <a:pt x="320" y="315"/>
                      </a:lnTo>
                      <a:lnTo>
                        <a:pt x="302" y="312"/>
                      </a:lnTo>
                      <a:lnTo>
                        <a:pt x="285" y="304"/>
                      </a:lnTo>
                      <a:lnTo>
                        <a:pt x="24" y="108"/>
                      </a:lnTo>
                      <a:lnTo>
                        <a:pt x="13" y="97"/>
                      </a:lnTo>
                      <a:lnTo>
                        <a:pt x="5" y="83"/>
                      </a:lnTo>
                      <a:lnTo>
                        <a:pt x="0" y="68"/>
                      </a:lnTo>
                      <a:lnTo>
                        <a:pt x="0" y="53"/>
                      </a:lnTo>
                      <a:lnTo>
                        <a:pt x="4" y="38"/>
                      </a:lnTo>
                      <a:lnTo>
                        <a:pt x="12" y="24"/>
                      </a:lnTo>
                      <a:lnTo>
                        <a:pt x="23" y="12"/>
                      </a:lnTo>
                      <a:lnTo>
                        <a:pt x="37" y="4"/>
                      </a:lnTo>
                      <a:lnTo>
                        <a:pt x="51" y="0"/>
                      </a:lnTo>
                      <a:lnTo>
                        <a:pt x="67" y="0"/>
                      </a:lnTo>
                      <a:lnTo>
                        <a:pt x="83" y="3"/>
                      </a:lnTo>
                      <a:lnTo>
                        <a:pt x="96" y="12"/>
                      </a:lnTo>
                      <a:lnTo>
                        <a:pt x="342" y="195"/>
                      </a:lnTo>
                      <a:lnTo>
                        <a:pt x="381" y="195"/>
                      </a:lnTo>
                      <a:lnTo>
                        <a:pt x="397" y="198"/>
                      </a:lnTo>
                      <a:lnTo>
                        <a:pt x="410" y="204"/>
                      </a:lnTo>
                      <a:lnTo>
                        <a:pt x="423" y="213"/>
                      </a:lnTo>
                      <a:lnTo>
                        <a:pt x="395" y="419"/>
                      </a:lnTo>
                      <a:lnTo>
                        <a:pt x="437" y="456"/>
                      </a:lnTo>
                      <a:lnTo>
                        <a:pt x="481" y="419"/>
                      </a:lnTo>
                      <a:lnTo>
                        <a:pt x="453" y="213"/>
                      </a:lnTo>
                      <a:lnTo>
                        <a:pt x="464" y="204"/>
                      </a:lnTo>
                      <a:lnTo>
                        <a:pt x="479" y="198"/>
                      </a:lnTo>
                      <a:lnTo>
                        <a:pt x="494" y="195"/>
                      </a:lnTo>
                      <a:lnTo>
                        <a:pt x="533" y="195"/>
                      </a:lnTo>
                      <a:lnTo>
                        <a:pt x="778" y="12"/>
                      </a:lnTo>
                      <a:lnTo>
                        <a:pt x="793" y="3"/>
                      </a:lnTo>
                      <a:lnTo>
                        <a:pt x="808"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grpSp>
          <p:grpSp>
            <p:nvGrpSpPr>
              <p:cNvPr id="11" name="Group 10">
                <a:extLst>
                  <a:ext uri="{FF2B5EF4-FFF2-40B4-BE49-F238E27FC236}">
                    <a16:creationId xmlns:a16="http://schemas.microsoft.com/office/drawing/2014/main" id="{A655EAFA-FEEA-4733-84A2-5F4C1BE95788}"/>
                  </a:ext>
                </a:extLst>
              </p:cNvPr>
              <p:cNvGrpSpPr/>
              <p:nvPr/>
            </p:nvGrpSpPr>
            <p:grpSpPr>
              <a:xfrm>
                <a:off x="4910546" y="4369894"/>
                <a:ext cx="1251130" cy="750612"/>
                <a:chOff x="4823463" y="4050582"/>
                <a:chExt cx="1251130" cy="750612"/>
              </a:xfrm>
            </p:grpSpPr>
            <p:cxnSp>
              <p:nvCxnSpPr>
                <p:cNvPr id="12" name="Straight Connector 11">
                  <a:extLst>
                    <a:ext uri="{FF2B5EF4-FFF2-40B4-BE49-F238E27FC236}">
                      <a16:creationId xmlns:a16="http://schemas.microsoft.com/office/drawing/2014/main" id="{2BE2CE47-529D-028E-FC55-9F8A535F4617}"/>
                    </a:ext>
                  </a:extLst>
                </p:cNvPr>
                <p:cNvCxnSpPr/>
                <p:nvPr/>
              </p:nvCxnSpPr>
              <p:spPr>
                <a:xfrm>
                  <a:off x="4823463" y="4050582"/>
                  <a:ext cx="1236612"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DDF6F2B6-A58E-6F13-D7A0-B6DFE4AFC0D4}"/>
                    </a:ext>
                  </a:extLst>
                </p:cNvPr>
                <p:cNvCxnSpPr/>
                <p:nvPr/>
              </p:nvCxnSpPr>
              <p:spPr>
                <a:xfrm>
                  <a:off x="4823463" y="4177414"/>
                  <a:ext cx="1236612"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FAAE27B6-5507-650F-CB67-E73722B93935}"/>
                    </a:ext>
                  </a:extLst>
                </p:cNvPr>
                <p:cNvCxnSpPr/>
                <p:nvPr/>
              </p:nvCxnSpPr>
              <p:spPr>
                <a:xfrm>
                  <a:off x="4823463" y="4304246"/>
                  <a:ext cx="1236612"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205FC995-41F7-5E1D-C465-38A238832821}"/>
                    </a:ext>
                  </a:extLst>
                </p:cNvPr>
                <p:cNvCxnSpPr/>
                <p:nvPr/>
              </p:nvCxnSpPr>
              <p:spPr>
                <a:xfrm>
                  <a:off x="4823463" y="4431078"/>
                  <a:ext cx="1236612"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F16366A1-07D5-39B1-E725-788413538EF5}"/>
                    </a:ext>
                  </a:extLst>
                </p:cNvPr>
                <p:cNvCxnSpPr/>
                <p:nvPr/>
              </p:nvCxnSpPr>
              <p:spPr>
                <a:xfrm>
                  <a:off x="4823463" y="4539936"/>
                  <a:ext cx="1236612"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74919ADC-5C75-6BAF-1C66-E862A495F913}"/>
                    </a:ext>
                  </a:extLst>
                </p:cNvPr>
                <p:cNvCxnSpPr/>
                <p:nvPr/>
              </p:nvCxnSpPr>
              <p:spPr>
                <a:xfrm>
                  <a:off x="4830722" y="4692336"/>
                  <a:ext cx="1236612"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38ED5EB8-6845-0494-5E2C-996BD91D299E}"/>
                    </a:ext>
                  </a:extLst>
                </p:cNvPr>
                <p:cNvCxnSpPr/>
                <p:nvPr/>
              </p:nvCxnSpPr>
              <p:spPr>
                <a:xfrm>
                  <a:off x="4837981" y="4801194"/>
                  <a:ext cx="1236612"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29" name="Group 28">
              <a:extLst>
                <a:ext uri="{FF2B5EF4-FFF2-40B4-BE49-F238E27FC236}">
                  <a16:creationId xmlns:a16="http://schemas.microsoft.com/office/drawing/2014/main" id="{D57A1706-3EC5-2FEB-14ED-FC053D028801}"/>
                </a:ext>
              </a:extLst>
            </p:cNvPr>
            <p:cNvGrpSpPr/>
            <p:nvPr/>
          </p:nvGrpSpPr>
          <p:grpSpPr>
            <a:xfrm rot="19621770">
              <a:off x="8950207" y="2618094"/>
              <a:ext cx="1419737" cy="2839474"/>
              <a:chOff x="7996924" y="2512959"/>
              <a:chExt cx="1381103" cy="2762206"/>
            </a:xfrm>
          </p:grpSpPr>
          <p:sp>
            <p:nvSpPr>
              <p:cNvPr id="30" name="Donut 44">
                <a:extLst>
                  <a:ext uri="{FF2B5EF4-FFF2-40B4-BE49-F238E27FC236}">
                    <a16:creationId xmlns:a16="http://schemas.microsoft.com/office/drawing/2014/main" id="{0DBEAA48-CA3F-6616-5AB0-7A62E9651140}"/>
                  </a:ext>
                </a:extLst>
              </p:cNvPr>
              <p:cNvSpPr/>
              <p:nvPr/>
            </p:nvSpPr>
            <p:spPr>
              <a:xfrm>
                <a:off x="7996924" y="2512959"/>
                <a:ext cx="1381103" cy="1381103"/>
              </a:xfrm>
              <a:prstGeom prst="donut">
                <a:avLst>
                  <a:gd name="adj" fmla="val 473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solidFill>
                    <a:schemeClr val="tx1"/>
                  </a:solidFill>
                </a:endParaRPr>
              </a:p>
            </p:txBody>
          </p:sp>
          <p:sp>
            <p:nvSpPr>
              <p:cNvPr id="31" name="Donut 45">
                <a:extLst>
                  <a:ext uri="{FF2B5EF4-FFF2-40B4-BE49-F238E27FC236}">
                    <a16:creationId xmlns:a16="http://schemas.microsoft.com/office/drawing/2014/main" id="{101F71C9-B766-09F9-0EEC-13C72CA79E39}"/>
                  </a:ext>
                </a:extLst>
              </p:cNvPr>
              <p:cNvSpPr/>
              <p:nvPr/>
            </p:nvSpPr>
            <p:spPr>
              <a:xfrm>
                <a:off x="8130235" y="2646377"/>
                <a:ext cx="1114480" cy="1114480"/>
              </a:xfrm>
              <a:prstGeom prst="donut">
                <a:avLst>
                  <a:gd name="adj" fmla="val 473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tx1"/>
                  </a:solidFill>
                </a:endParaRPr>
              </a:p>
            </p:txBody>
          </p:sp>
          <p:sp>
            <p:nvSpPr>
              <p:cNvPr id="32" name="Rectangle 31">
                <a:extLst>
                  <a:ext uri="{FF2B5EF4-FFF2-40B4-BE49-F238E27FC236}">
                    <a16:creationId xmlns:a16="http://schemas.microsoft.com/office/drawing/2014/main" id="{D295D917-9592-B080-545B-83438E7E9F6B}"/>
                  </a:ext>
                </a:extLst>
              </p:cNvPr>
              <p:cNvSpPr/>
              <p:nvPr/>
            </p:nvSpPr>
            <p:spPr>
              <a:xfrm>
                <a:off x="8578250" y="3817524"/>
                <a:ext cx="288767" cy="315477"/>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33" name="Rounded Rectangle 47">
                <a:extLst>
                  <a:ext uri="{FF2B5EF4-FFF2-40B4-BE49-F238E27FC236}">
                    <a16:creationId xmlns:a16="http://schemas.microsoft.com/office/drawing/2014/main" id="{CDEDF990-7E6F-94A3-807D-D6B60086B4AD}"/>
                  </a:ext>
                </a:extLst>
              </p:cNvPr>
              <p:cNvSpPr/>
              <p:nvPr/>
            </p:nvSpPr>
            <p:spPr>
              <a:xfrm>
                <a:off x="8534024" y="4105292"/>
                <a:ext cx="374559" cy="1169873"/>
              </a:xfrm>
              <a:prstGeom prst="roundRect">
                <a:avLst>
                  <a:gd name="adj" fmla="val 935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34" name="Rounded Rectangle 48">
                <a:extLst>
                  <a:ext uri="{FF2B5EF4-FFF2-40B4-BE49-F238E27FC236}">
                    <a16:creationId xmlns:a16="http://schemas.microsoft.com/office/drawing/2014/main" id="{3EC7F3A8-E6E6-53A8-3294-BD092FA95B04}"/>
                  </a:ext>
                </a:extLst>
              </p:cNvPr>
              <p:cNvSpPr/>
              <p:nvPr/>
            </p:nvSpPr>
            <p:spPr>
              <a:xfrm>
                <a:off x="8534023" y="5023819"/>
                <a:ext cx="374559" cy="150965"/>
              </a:xfrm>
              <a:prstGeom prst="roundRect">
                <a:avLst>
                  <a:gd name="adj" fmla="val 9350"/>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grpSp>
      </p:grpSp>
      <p:sp>
        <p:nvSpPr>
          <p:cNvPr id="38" name="TextBox 37">
            <a:extLst>
              <a:ext uri="{FF2B5EF4-FFF2-40B4-BE49-F238E27FC236}">
                <a16:creationId xmlns:a16="http://schemas.microsoft.com/office/drawing/2014/main" id="{989B4D27-0E21-48AB-AAE2-81A50094BA40}"/>
              </a:ext>
            </a:extLst>
          </p:cNvPr>
          <p:cNvSpPr txBox="1"/>
          <p:nvPr/>
        </p:nvSpPr>
        <p:spPr>
          <a:xfrm>
            <a:off x="804109" y="1195194"/>
            <a:ext cx="4403780" cy="923330"/>
          </a:xfrm>
          <a:prstGeom prst="rect">
            <a:avLst/>
          </a:prstGeom>
          <a:noFill/>
        </p:spPr>
        <p:txBody>
          <a:bodyPr wrap="square" rtlCol="0">
            <a:spAutoFit/>
          </a:bodyPr>
          <a:lstStyle/>
          <a:p>
            <a:r>
              <a:rPr lang="en-US" sz="2700" b="1" dirty="0">
                <a:latin typeface="Poppins" panose="00000500000000000000" pitchFamily="2" charset="0"/>
                <a:ea typeface="Open Sans ExtraBold" panose="020B0906030804020204" pitchFamily="34" charset="0"/>
                <a:cs typeface="Poppins" panose="00000500000000000000" pitchFamily="2" charset="0"/>
              </a:rPr>
              <a:t>MONITORING MARKET</a:t>
            </a:r>
          </a:p>
          <a:p>
            <a:r>
              <a:rPr lang="en-US" sz="2700" b="1" dirty="0">
                <a:latin typeface="Poppins" panose="00000500000000000000" pitchFamily="2" charset="0"/>
                <a:ea typeface="Open Sans ExtraBold" panose="020B0906030804020204" pitchFamily="34" charset="0"/>
                <a:cs typeface="Poppins" panose="00000500000000000000" pitchFamily="2" charset="0"/>
              </a:rPr>
              <a:t>FOR INVESTMENT.</a:t>
            </a:r>
            <a:endParaRPr lang="id-ID" sz="2700" b="1" dirty="0">
              <a:latin typeface="Poppins" panose="00000500000000000000" pitchFamily="2" charset="0"/>
              <a:ea typeface="Open Sans ExtraBold" panose="020B0906030804020204" pitchFamily="34" charset="0"/>
              <a:cs typeface="Poppins" panose="00000500000000000000" pitchFamily="2" charset="0"/>
            </a:endParaRPr>
          </a:p>
        </p:txBody>
      </p:sp>
      <p:sp>
        <p:nvSpPr>
          <p:cNvPr id="39" name="Rectangle: Rounded Corners 38">
            <a:extLst>
              <a:ext uri="{FF2B5EF4-FFF2-40B4-BE49-F238E27FC236}">
                <a16:creationId xmlns:a16="http://schemas.microsoft.com/office/drawing/2014/main" id="{A3D1C521-1CC4-9C10-1AB6-694278D408B3}"/>
              </a:ext>
            </a:extLst>
          </p:cNvPr>
          <p:cNvSpPr/>
          <p:nvPr/>
        </p:nvSpPr>
        <p:spPr>
          <a:xfrm>
            <a:off x="845675" y="2158678"/>
            <a:ext cx="1126425" cy="214403"/>
          </a:xfrm>
          <a:prstGeom prst="roundRect">
            <a:avLst>
              <a:gd name="adj" fmla="val 5000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25" dirty="0">
                <a:solidFill>
                  <a:schemeClr val="tx1"/>
                </a:solidFill>
                <a:latin typeface="Open Sans" panose="020B0606030504020204" pitchFamily="34" charset="0"/>
                <a:ea typeface="Open Sans" panose="020B0606030504020204" pitchFamily="34" charset="0"/>
                <a:cs typeface="Open Sans" panose="020B0606030504020204" pitchFamily="34" charset="0"/>
              </a:rPr>
              <a:t>Presentation</a:t>
            </a:r>
            <a:endParaRPr lang="en-ID" sz="825"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0" name="Rectangle 39">
            <a:extLst>
              <a:ext uri="{FF2B5EF4-FFF2-40B4-BE49-F238E27FC236}">
                <a16:creationId xmlns:a16="http://schemas.microsoft.com/office/drawing/2014/main" id="{B230BE16-5040-65E1-CB04-66B9DB6FF7F9}"/>
              </a:ext>
            </a:extLst>
          </p:cNvPr>
          <p:cNvSpPr/>
          <p:nvPr/>
        </p:nvSpPr>
        <p:spPr>
          <a:xfrm flipH="1">
            <a:off x="2060893" y="3382113"/>
            <a:ext cx="3008584" cy="1024768"/>
          </a:xfrm>
          <a:prstGeom prst="rect">
            <a:avLst/>
          </a:prstGeom>
        </p:spPr>
        <p:txBody>
          <a:bodyPr wrap="square">
            <a:spAutoFit/>
          </a:bodyPr>
          <a:lstStyle/>
          <a:p>
            <a:pPr>
              <a:lnSpc>
                <a:spcPct val="150000"/>
              </a:lnSpc>
            </a:pPr>
            <a:r>
              <a:rPr lang="en-US" sz="825" dirty="0">
                <a:solidFill>
                  <a:schemeClr val="bg1"/>
                </a:solidFill>
                <a:latin typeface="Open Sans" panose="020B0606030504020204" pitchFamily="34" charset="0"/>
              </a:rPr>
              <a:t>Lorem Ipsum is simply dummy text of the printing and typesetting industry. Lorem Ipsum has Ipsum is simply dummy text of the printing and typesetting </a:t>
            </a:r>
            <a:r>
              <a:rPr lang="en-US" sz="825" dirty="0" err="1">
                <a:solidFill>
                  <a:schemeClr val="bg1"/>
                </a:solidFill>
                <a:latin typeface="Open Sans" panose="020B0606030504020204" pitchFamily="34" charset="0"/>
              </a:rPr>
              <a:t>typesetting</a:t>
            </a:r>
            <a:r>
              <a:rPr lang="en-US" sz="825" dirty="0">
                <a:solidFill>
                  <a:schemeClr val="bg1"/>
                </a:solidFill>
                <a:latin typeface="Open Sans" panose="020B0606030504020204" pitchFamily="34" charset="0"/>
              </a:rPr>
              <a:t> industry. Lorem Ipsum has Ipsum is simply dummy Lorem Ipsum has Ipsum is simply dummy text </a:t>
            </a:r>
            <a:endParaRPr lang="en-US" sz="825" dirty="0">
              <a:solidFill>
                <a:schemeClr val="bg1"/>
              </a:solidFill>
              <a:latin typeface="DauphinPlain"/>
            </a:endParaRPr>
          </a:p>
        </p:txBody>
      </p:sp>
      <p:sp>
        <p:nvSpPr>
          <p:cNvPr id="41" name="TextBox 40">
            <a:extLst>
              <a:ext uri="{FF2B5EF4-FFF2-40B4-BE49-F238E27FC236}">
                <a16:creationId xmlns:a16="http://schemas.microsoft.com/office/drawing/2014/main" id="{DB1F662A-4FAF-7E32-AB6A-8E8B75D67EB7}"/>
              </a:ext>
            </a:extLst>
          </p:cNvPr>
          <p:cNvSpPr txBox="1"/>
          <p:nvPr/>
        </p:nvSpPr>
        <p:spPr>
          <a:xfrm flipH="1">
            <a:off x="762032" y="3434069"/>
            <a:ext cx="1787235" cy="369332"/>
          </a:xfrm>
          <a:prstGeom prst="rect">
            <a:avLst/>
          </a:prstGeom>
          <a:noFill/>
        </p:spPr>
        <p:txBody>
          <a:bodyPr wrap="square" rtlCol="0">
            <a:spAutoFit/>
          </a:bodyPr>
          <a:lstStyle/>
          <a:p>
            <a:r>
              <a:rPr lang="en-US" sz="900" b="1" dirty="0">
                <a:solidFill>
                  <a:schemeClr val="bg1"/>
                </a:solidFill>
                <a:latin typeface="Open Sans" panose="020B0606030504020204" pitchFamily="34" charset="0"/>
                <a:ea typeface="Open Sans" panose="020B0606030504020204" pitchFamily="34" charset="0"/>
                <a:cs typeface="Open Sans" panose="020B0606030504020204" pitchFamily="34" charset="0"/>
              </a:rPr>
              <a:t>Description </a:t>
            </a:r>
          </a:p>
          <a:p>
            <a:r>
              <a:rPr lang="en-US" sz="900" b="1" dirty="0">
                <a:solidFill>
                  <a:schemeClr val="bg1"/>
                </a:solidFill>
                <a:latin typeface="Open Sans" panose="020B0606030504020204" pitchFamily="34" charset="0"/>
                <a:ea typeface="Open Sans" panose="020B0606030504020204" pitchFamily="34" charset="0"/>
                <a:cs typeface="Open Sans" panose="020B0606030504020204" pitchFamily="34" charset="0"/>
              </a:rPr>
              <a:t>Here:</a:t>
            </a:r>
            <a:endParaRPr lang="id-ID" sz="105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4100243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left)">
                                      <p:cBhvr>
                                        <p:cTn id="7"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30000"/>
          </a:schemeClr>
        </a:solidFill>
        <a:effectLst/>
      </p:bgPr>
    </p:bg>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6C3B7B35-A931-2857-E58B-DEA08C3BF802}"/>
              </a:ext>
            </a:extLst>
          </p:cNvPr>
          <p:cNvSpPr>
            <a:spLocks noGrp="1"/>
          </p:cNvSpPr>
          <p:nvPr>
            <p:ph type="pic" sz="quarter" idx="10"/>
          </p:nvPr>
        </p:nvSpPr>
        <p:spPr/>
      </p:sp>
      <p:sp>
        <p:nvSpPr>
          <p:cNvPr id="12" name="Picture Placeholder 11">
            <a:extLst>
              <a:ext uri="{FF2B5EF4-FFF2-40B4-BE49-F238E27FC236}">
                <a16:creationId xmlns:a16="http://schemas.microsoft.com/office/drawing/2014/main" id="{C015C042-1A00-E659-37C7-7CF67DAFDBDC}"/>
              </a:ext>
            </a:extLst>
          </p:cNvPr>
          <p:cNvSpPr>
            <a:spLocks noGrp="1"/>
          </p:cNvSpPr>
          <p:nvPr>
            <p:ph type="pic" sz="quarter" idx="11"/>
          </p:nvPr>
        </p:nvSpPr>
        <p:spPr/>
      </p:sp>
      <p:sp>
        <p:nvSpPr>
          <p:cNvPr id="2" name="TextBox 1">
            <a:extLst>
              <a:ext uri="{FF2B5EF4-FFF2-40B4-BE49-F238E27FC236}">
                <a16:creationId xmlns:a16="http://schemas.microsoft.com/office/drawing/2014/main" id="{076342E0-F760-5F44-D81C-E02BB5C7C19D}"/>
              </a:ext>
            </a:extLst>
          </p:cNvPr>
          <p:cNvSpPr txBox="1"/>
          <p:nvPr/>
        </p:nvSpPr>
        <p:spPr>
          <a:xfrm>
            <a:off x="5195062" y="722096"/>
            <a:ext cx="4105895" cy="923330"/>
          </a:xfrm>
          <a:prstGeom prst="rect">
            <a:avLst/>
          </a:prstGeom>
          <a:noFill/>
        </p:spPr>
        <p:txBody>
          <a:bodyPr wrap="square" rtlCol="0">
            <a:spAutoFit/>
          </a:bodyPr>
          <a:lstStyle/>
          <a:p>
            <a:r>
              <a:rPr lang="en-US" sz="2700" b="1" dirty="0">
                <a:latin typeface="Poppins" panose="00000500000000000000" pitchFamily="2" charset="0"/>
                <a:ea typeface="Open Sans ExtraBold" panose="020B0906030804020204" pitchFamily="34" charset="0"/>
                <a:cs typeface="Poppins" panose="00000500000000000000" pitchFamily="2" charset="0"/>
              </a:rPr>
              <a:t>VALUE IN </a:t>
            </a:r>
          </a:p>
          <a:p>
            <a:r>
              <a:rPr lang="en-US" sz="2700" b="1" dirty="0">
                <a:latin typeface="Poppins" panose="00000500000000000000" pitchFamily="2" charset="0"/>
                <a:ea typeface="Open Sans ExtraBold" panose="020B0906030804020204" pitchFamily="34" charset="0"/>
                <a:cs typeface="Poppins" panose="00000500000000000000" pitchFamily="2" charset="0"/>
              </a:rPr>
              <a:t>INVESTMENT.</a:t>
            </a:r>
            <a:endParaRPr lang="id-ID" sz="2700" b="1" dirty="0">
              <a:latin typeface="Poppins" panose="00000500000000000000" pitchFamily="2" charset="0"/>
              <a:ea typeface="Open Sans ExtraBold" panose="020B0906030804020204" pitchFamily="34" charset="0"/>
              <a:cs typeface="Poppins" panose="00000500000000000000" pitchFamily="2" charset="0"/>
            </a:endParaRPr>
          </a:p>
        </p:txBody>
      </p:sp>
      <p:sp>
        <p:nvSpPr>
          <p:cNvPr id="3" name="Rectangle: Rounded Corners 2">
            <a:extLst>
              <a:ext uri="{FF2B5EF4-FFF2-40B4-BE49-F238E27FC236}">
                <a16:creationId xmlns:a16="http://schemas.microsoft.com/office/drawing/2014/main" id="{18D9580F-2216-4805-EE95-1D8A886252E1}"/>
              </a:ext>
            </a:extLst>
          </p:cNvPr>
          <p:cNvSpPr/>
          <p:nvPr/>
        </p:nvSpPr>
        <p:spPr>
          <a:xfrm>
            <a:off x="5236628" y="1685580"/>
            <a:ext cx="1126425" cy="214403"/>
          </a:xfrm>
          <a:prstGeom prst="roundRect">
            <a:avLst>
              <a:gd name="adj" fmla="val 5000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25" dirty="0">
                <a:solidFill>
                  <a:schemeClr val="tx1"/>
                </a:solidFill>
                <a:latin typeface="Open Sans" panose="020B0606030504020204" pitchFamily="34" charset="0"/>
                <a:ea typeface="Open Sans" panose="020B0606030504020204" pitchFamily="34" charset="0"/>
                <a:cs typeface="Open Sans" panose="020B0606030504020204" pitchFamily="34" charset="0"/>
              </a:rPr>
              <a:t>Presentation</a:t>
            </a:r>
            <a:endParaRPr lang="en-ID" sz="825"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Rectangle 3">
            <a:extLst>
              <a:ext uri="{FF2B5EF4-FFF2-40B4-BE49-F238E27FC236}">
                <a16:creationId xmlns:a16="http://schemas.microsoft.com/office/drawing/2014/main" id="{B45FF677-3955-A642-9C7B-4BC5CD79184B}"/>
              </a:ext>
            </a:extLst>
          </p:cNvPr>
          <p:cNvSpPr/>
          <p:nvPr/>
        </p:nvSpPr>
        <p:spPr>
          <a:xfrm>
            <a:off x="1317552" y="4001855"/>
            <a:ext cx="2668003" cy="643894"/>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simply dummy text of the printing simply dummy text of the project printing</a:t>
            </a:r>
            <a:endParaRPr lang="en-US" sz="825" dirty="0">
              <a:solidFill>
                <a:schemeClr val="bg1">
                  <a:lumMod val="50000"/>
                </a:schemeClr>
              </a:solidFill>
              <a:latin typeface="DauphinPlain"/>
            </a:endParaRPr>
          </a:p>
        </p:txBody>
      </p:sp>
      <p:sp>
        <p:nvSpPr>
          <p:cNvPr id="5" name="Rectangle 4">
            <a:extLst>
              <a:ext uri="{FF2B5EF4-FFF2-40B4-BE49-F238E27FC236}">
                <a16:creationId xmlns:a16="http://schemas.microsoft.com/office/drawing/2014/main" id="{7E0166EE-242C-A1BA-43E1-858D8CBAA538}"/>
              </a:ext>
            </a:extLst>
          </p:cNvPr>
          <p:cNvSpPr/>
          <p:nvPr/>
        </p:nvSpPr>
        <p:spPr>
          <a:xfrm>
            <a:off x="1317552" y="3805648"/>
            <a:ext cx="1502960" cy="219291"/>
          </a:xfrm>
          <a:prstGeom prst="rect">
            <a:avLst/>
          </a:prstGeom>
        </p:spPr>
        <p:txBody>
          <a:bodyPr wrap="square">
            <a:spAutoFit/>
          </a:bodyPr>
          <a:lstStyle/>
          <a:p>
            <a:r>
              <a:rPr lang="en-US" sz="825"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ABOUT DESCRIPTION</a:t>
            </a:r>
          </a:p>
        </p:txBody>
      </p:sp>
      <p:sp>
        <p:nvSpPr>
          <p:cNvPr id="8" name="Freeform 109">
            <a:extLst>
              <a:ext uri="{FF2B5EF4-FFF2-40B4-BE49-F238E27FC236}">
                <a16:creationId xmlns:a16="http://schemas.microsoft.com/office/drawing/2014/main" id="{F582EE3A-E834-3418-8A16-61F3D95B127C}"/>
              </a:ext>
            </a:extLst>
          </p:cNvPr>
          <p:cNvSpPr>
            <a:spLocks noChangeArrowheads="1"/>
          </p:cNvSpPr>
          <p:nvPr/>
        </p:nvSpPr>
        <p:spPr bwMode="auto">
          <a:xfrm>
            <a:off x="796339" y="4100146"/>
            <a:ext cx="249866" cy="249866"/>
          </a:xfrm>
          <a:custGeom>
            <a:avLst/>
            <a:gdLst>
              <a:gd name="T0" fmla="*/ 116822 w 634"/>
              <a:gd name="T1" fmla="*/ 0 h 634"/>
              <a:gd name="T2" fmla="*/ 116822 w 634"/>
              <a:gd name="T3" fmla="*/ 228190 h 634"/>
              <a:gd name="T4" fmla="*/ 116822 w 634"/>
              <a:gd name="T5" fmla="*/ 0 h 634"/>
              <a:gd name="T6" fmla="*/ 196507 w 634"/>
              <a:gd name="T7" fmla="*/ 58399 h 634"/>
              <a:gd name="T8" fmla="*/ 159369 w 634"/>
              <a:gd name="T9" fmla="*/ 105984 h 634"/>
              <a:gd name="T10" fmla="*/ 196507 w 634"/>
              <a:gd name="T11" fmla="*/ 58399 h 634"/>
              <a:gd name="T12" fmla="*/ 186051 w 634"/>
              <a:gd name="T13" fmla="*/ 47945 h 634"/>
              <a:gd name="T14" fmla="*/ 138096 w 634"/>
              <a:gd name="T15" fmla="*/ 21269 h 634"/>
              <a:gd name="T16" fmla="*/ 85093 w 634"/>
              <a:gd name="T17" fmla="*/ 105984 h 634"/>
              <a:gd name="T18" fmla="*/ 90501 w 634"/>
              <a:gd name="T19" fmla="*/ 69214 h 634"/>
              <a:gd name="T20" fmla="*/ 138096 w 634"/>
              <a:gd name="T21" fmla="*/ 69214 h 634"/>
              <a:gd name="T22" fmla="*/ 85093 w 634"/>
              <a:gd name="T23" fmla="*/ 105984 h 634"/>
              <a:gd name="T24" fmla="*/ 143504 w 634"/>
              <a:gd name="T25" fmla="*/ 122206 h 634"/>
              <a:gd name="T26" fmla="*/ 116822 w 634"/>
              <a:gd name="T27" fmla="*/ 159336 h 634"/>
              <a:gd name="T28" fmla="*/ 85093 w 634"/>
              <a:gd name="T29" fmla="*/ 122206 h 634"/>
              <a:gd name="T30" fmla="*/ 106366 w 634"/>
              <a:gd name="T31" fmla="*/ 15862 h 634"/>
              <a:gd name="T32" fmla="*/ 116822 w 634"/>
              <a:gd name="T33" fmla="*/ 15862 h 634"/>
              <a:gd name="T34" fmla="*/ 138096 w 634"/>
              <a:gd name="T35" fmla="*/ 58399 h 634"/>
              <a:gd name="T36" fmla="*/ 95549 w 634"/>
              <a:gd name="T37" fmla="*/ 58399 h 634"/>
              <a:gd name="T38" fmla="*/ 90501 w 634"/>
              <a:gd name="T39" fmla="*/ 21269 h 634"/>
              <a:gd name="T40" fmla="*/ 79684 w 634"/>
              <a:gd name="T41" fmla="*/ 52992 h 634"/>
              <a:gd name="T42" fmla="*/ 90501 w 634"/>
              <a:gd name="T43" fmla="*/ 21269 h 634"/>
              <a:gd name="T44" fmla="*/ 32090 w 634"/>
              <a:gd name="T45" fmla="*/ 58399 h 634"/>
              <a:gd name="T46" fmla="*/ 74637 w 634"/>
              <a:gd name="T47" fmla="*/ 105984 h 634"/>
              <a:gd name="T48" fmla="*/ 32090 w 634"/>
              <a:gd name="T49" fmla="*/ 58399 h 634"/>
              <a:gd name="T50" fmla="*/ 32090 w 634"/>
              <a:gd name="T51" fmla="*/ 169790 h 634"/>
              <a:gd name="T52" fmla="*/ 74637 w 634"/>
              <a:gd name="T53" fmla="*/ 122206 h 634"/>
              <a:gd name="T54" fmla="*/ 32090 w 634"/>
              <a:gd name="T55" fmla="*/ 169790 h 634"/>
              <a:gd name="T56" fmla="*/ 42546 w 634"/>
              <a:gd name="T57" fmla="*/ 180605 h 634"/>
              <a:gd name="T58" fmla="*/ 90501 w 634"/>
              <a:gd name="T59" fmla="*/ 212328 h 634"/>
              <a:gd name="T60" fmla="*/ 122231 w 634"/>
              <a:gd name="T61" fmla="*/ 212328 h 634"/>
              <a:gd name="T62" fmla="*/ 116822 w 634"/>
              <a:gd name="T63" fmla="*/ 212328 h 634"/>
              <a:gd name="T64" fmla="*/ 95549 w 634"/>
              <a:gd name="T65" fmla="*/ 169790 h 634"/>
              <a:gd name="T66" fmla="*/ 138096 w 634"/>
              <a:gd name="T67" fmla="*/ 169790 h 634"/>
              <a:gd name="T68" fmla="*/ 138096 w 634"/>
              <a:gd name="T69" fmla="*/ 212328 h 634"/>
              <a:gd name="T70" fmla="*/ 148552 w 634"/>
              <a:gd name="T71" fmla="*/ 175198 h 634"/>
              <a:gd name="T72" fmla="*/ 138096 w 634"/>
              <a:gd name="T73" fmla="*/ 212328 h 634"/>
              <a:gd name="T74" fmla="*/ 196507 w 634"/>
              <a:gd name="T75" fmla="*/ 169790 h 634"/>
              <a:gd name="T76" fmla="*/ 159369 w 634"/>
              <a:gd name="T77" fmla="*/ 122206 h 634"/>
              <a:gd name="T78" fmla="*/ 196507 w 634"/>
              <a:gd name="T79" fmla="*/ 169790 h 63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634" h="634">
                <a:moveTo>
                  <a:pt x="324" y="0"/>
                </a:moveTo>
                <a:lnTo>
                  <a:pt x="324" y="0"/>
                </a:lnTo>
                <a:cubicBezTo>
                  <a:pt x="148" y="0"/>
                  <a:pt x="0" y="147"/>
                  <a:pt x="0" y="324"/>
                </a:cubicBezTo>
                <a:cubicBezTo>
                  <a:pt x="0" y="486"/>
                  <a:pt x="148" y="633"/>
                  <a:pt x="324" y="633"/>
                </a:cubicBezTo>
                <a:cubicBezTo>
                  <a:pt x="486" y="633"/>
                  <a:pt x="633" y="486"/>
                  <a:pt x="633" y="324"/>
                </a:cubicBezTo>
                <a:cubicBezTo>
                  <a:pt x="633" y="147"/>
                  <a:pt x="486" y="0"/>
                  <a:pt x="324" y="0"/>
                </a:cubicBezTo>
                <a:close/>
                <a:moveTo>
                  <a:pt x="545" y="162"/>
                </a:moveTo>
                <a:lnTo>
                  <a:pt x="545" y="162"/>
                </a:lnTo>
                <a:cubicBezTo>
                  <a:pt x="574" y="206"/>
                  <a:pt x="589" y="251"/>
                  <a:pt x="589" y="294"/>
                </a:cubicBezTo>
                <a:cubicBezTo>
                  <a:pt x="442" y="294"/>
                  <a:pt x="442" y="294"/>
                  <a:pt x="442" y="294"/>
                </a:cubicBezTo>
                <a:cubicBezTo>
                  <a:pt x="442" y="265"/>
                  <a:pt x="427" y="221"/>
                  <a:pt x="427" y="192"/>
                </a:cubicBezTo>
                <a:cubicBezTo>
                  <a:pt x="471" y="192"/>
                  <a:pt x="516" y="177"/>
                  <a:pt x="545" y="162"/>
                </a:cubicBezTo>
                <a:close/>
                <a:moveTo>
                  <a:pt x="516" y="133"/>
                </a:moveTo>
                <a:lnTo>
                  <a:pt x="516" y="133"/>
                </a:lnTo>
                <a:cubicBezTo>
                  <a:pt x="486" y="147"/>
                  <a:pt x="457" y="147"/>
                  <a:pt x="412" y="147"/>
                </a:cubicBezTo>
                <a:cubicBezTo>
                  <a:pt x="412" y="118"/>
                  <a:pt x="398" y="89"/>
                  <a:pt x="383" y="59"/>
                </a:cubicBezTo>
                <a:cubicBezTo>
                  <a:pt x="442" y="59"/>
                  <a:pt x="486" y="89"/>
                  <a:pt x="516" y="133"/>
                </a:cubicBezTo>
                <a:close/>
                <a:moveTo>
                  <a:pt x="236" y="294"/>
                </a:moveTo>
                <a:lnTo>
                  <a:pt x="236" y="294"/>
                </a:lnTo>
                <a:cubicBezTo>
                  <a:pt x="236" y="265"/>
                  <a:pt x="251" y="236"/>
                  <a:pt x="251" y="192"/>
                </a:cubicBezTo>
                <a:cubicBezTo>
                  <a:pt x="280" y="206"/>
                  <a:pt x="295" y="206"/>
                  <a:pt x="324" y="206"/>
                </a:cubicBezTo>
                <a:cubicBezTo>
                  <a:pt x="339" y="206"/>
                  <a:pt x="369" y="206"/>
                  <a:pt x="383" y="192"/>
                </a:cubicBezTo>
                <a:cubicBezTo>
                  <a:pt x="398" y="236"/>
                  <a:pt x="398" y="265"/>
                  <a:pt x="398" y="294"/>
                </a:cubicBezTo>
                <a:lnTo>
                  <a:pt x="236" y="294"/>
                </a:lnTo>
                <a:close/>
                <a:moveTo>
                  <a:pt x="398" y="339"/>
                </a:moveTo>
                <a:lnTo>
                  <a:pt x="398" y="339"/>
                </a:lnTo>
                <a:cubicBezTo>
                  <a:pt x="398" y="368"/>
                  <a:pt x="398" y="412"/>
                  <a:pt x="383" y="442"/>
                </a:cubicBezTo>
                <a:cubicBezTo>
                  <a:pt x="369" y="442"/>
                  <a:pt x="339" y="442"/>
                  <a:pt x="324" y="442"/>
                </a:cubicBezTo>
                <a:cubicBezTo>
                  <a:pt x="295" y="442"/>
                  <a:pt x="280" y="442"/>
                  <a:pt x="251" y="442"/>
                </a:cubicBezTo>
                <a:cubicBezTo>
                  <a:pt x="251" y="412"/>
                  <a:pt x="236" y="368"/>
                  <a:pt x="236" y="339"/>
                </a:cubicBezTo>
                <a:lnTo>
                  <a:pt x="398" y="339"/>
                </a:lnTo>
                <a:close/>
                <a:moveTo>
                  <a:pt x="295" y="44"/>
                </a:moveTo>
                <a:lnTo>
                  <a:pt x="295" y="44"/>
                </a:lnTo>
                <a:cubicBezTo>
                  <a:pt x="310" y="44"/>
                  <a:pt x="310" y="44"/>
                  <a:pt x="324" y="44"/>
                </a:cubicBezTo>
                <a:lnTo>
                  <a:pt x="339" y="44"/>
                </a:lnTo>
                <a:cubicBezTo>
                  <a:pt x="354" y="74"/>
                  <a:pt x="369" y="118"/>
                  <a:pt x="383" y="162"/>
                </a:cubicBezTo>
                <a:cubicBezTo>
                  <a:pt x="354" y="162"/>
                  <a:pt x="339" y="162"/>
                  <a:pt x="324" y="162"/>
                </a:cubicBezTo>
                <a:cubicBezTo>
                  <a:pt x="295" y="162"/>
                  <a:pt x="280" y="162"/>
                  <a:pt x="265" y="162"/>
                </a:cubicBezTo>
                <a:cubicBezTo>
                  <a:pt x="265" y="118"/>
                  <a:pt x="280" y="74"/>
                  <a:pt x="295" y="44"/>
                </a:cubicBezTo>
                <a:close/>
                <a:moveTo>
                  <a:pt x="251" y="59"/>
                </a:moveTo>
                <a:lnTo>
                  <a:pt x="251" y="59"/>
                </a:lnTo>
                <a:cubicBezTo>
                  <a:pt x="236" y="89"/>
                  <a:pt x="221" y="118"/>
                  <a:pt x="221" y="147"/>
                </a:cubicBezTo>
                <a:cubicBezTo>
                  <a:pt x="192" y="147"/>
                  <a:pt x="148" y="147"/>
                  <a:pt x="118" y="133"/>
                </a:cubicBezTo>
                <a:cubicBezTo>
                  <a:pt x="148" y="89"/>
                  <a:pt x="207" y="59"/>
                  <a:pt x="251" y="59"/>
                </a:cubicBezTo>
                <a:close/>
                <a:moveTo>
                  <a:pt x="89" y="162"/>
                </a:moveTo>
                <a:lnTo>
                  <a:pt x="89" y="162"/>
                </a:lnTo>
                <a:cubicBezTo>
                  <a:pt x="133" y="177"/>
                  <a:pt x="177" y="192"/>
                  <a:pt x="207" y="192"/>
                </a:cubicBezTo>
                <a:cubicBezTo>
                  <a:pt x="207" y="221"/>
                  <a:pt x="207" y="265"/>
                  <a:pt x="207" y="294"/>
                </a:cubicBezTo>
                <a:cubicBezTo>
                  <a:pt x="44" y="294"/>
                  <a:pt x="44" y="294"/>
                  <a:pt x="44" y="294"/>
                </a:cubicBezTo>
                <a:cubicBezTo>
                  <a:pt x="44" y="251"/>
                  <a:pt x="59" y="206"/>
                  <a:pt x="89" y="162"/>
                </a:cubicBezTo>
                <a:close/>
                <a:moveTo>
                  <a:pt x="89" y="471"/>
                </a:moveTo>
                <a:lnTo>
                  <a:pt x="89" y="471"/>
                </a:lnTo>
                <a:cubicBezTo>
                  <a:pt x="59" y="427"/>
                  <a:pt x="44" y="383"/>
                  <a:pt x="44" y="339"/>
                </a:cubicBezTo>
                <a:cubicBezTo>
                  <a:pt x="207" y="339"/>
                  <a:pt x="207" y="339"/>
                  <a:pt x="207" y="339"/>
                </a:cubicBezTo>
                <a:cubicBezTo>
                  <a:pt x="207" y="368"/>
                  <a:pt x="207" y="412"/>
                  <a:pt x="207" y="442"/>
                </a:cubicBezTo>
                <a:cubicBezTo>
                  <a:pt x="177" y="457"/>
                  <a:pt x="133" y="457"/>
                  <a:pt x="89" y="471"/>
                </a:cubicBezTo>
                <a:close/>
                <a:moveTo>
                  <a:pt x="118" y="501"/>
                </a:moveTo>
                <a:lnTo>
                  <a:pt x="118" y="501"/>
                </a:lnTo>
                <a:cubicBezTo>
                  <a:pt x="148" y="501"/>
                  <a:pt x="192" y="486"/>
                  <a:pt x="221" y="486"/>
                </a:cubicBezTo>
                <a:cubicBezTo>
                  <a:pt x="221" y="515"/>
                  <a:pt x="236" y="560"/>
                  <a:pt x="251" y="589"/>
                </a:cubicBezTo>
                <a:cubicBezTo>
                  <a:pt x="207" y="574"/>
                  <a:pt x="148" y="545"/>
                  <a:pt x="118" y="501"/>
                </a:cubicBezTo>
                <a:close/>
                <a:moveTo>
                  <a:pt x="339" y="589"/>
                </a:moveTo>
                <a:lnTo>
                  <a:pt x="339" y="589"/>
                </a:lnTo>
                <a:lnTo>
                  <a:pt x="324" y="589"/>
                </a:lnTo>
                <a:cubicBezTo>
                  <a:pt x="310" y="589"/>
                  <a:pt x="310" y="589"/>
                  <a:pt x="295" y="589"/>
                </a:cubicBezTo>
                <a:cubicBezTo>
                  <a:pt x="280" y="560"/>
                  <a:pt x="265" y="515"/>
                  <a:pt x="265" y="471"/>
                </a:cubicBezTo>
                <a:cubicBezTo>
                  <a:pt x="280" y="471"/>
                  <a:pt x="295" y="471"/>
                  <a:pt x="324" y="471"/>
                </a:cubicBezTo>
                <a:cubicBezTo>
                  <a:pt x="339" y="471"/>
                  <a:pt x="354" y="471"/>
                  <a:pt x="383" y="471"/>
                </a:cubicBezTo>
                <a:cubicBezTo>
                  <a:pt x="369" y="515"/>
                  <a:pt x="354" y="560"/>
                  <a:pt x="339" y="589"/>
                </a:cubicBezTo>
                <a:close/>
                <a:moveTo>
                  <a:pt x="383" y="589"/>
                </a:moveTo>
                <a:lnTo>
                  <a:pt x="383" y="589"/>
                </a:lnTo>
                <a:cubicBezTo>
                  <a:pt x="398" y="560"/>
                  <a:pt x="412" y="515"/>
                  <a:pt x="412" y="486"/>
                </a:cubicBezTo>
                <a:cubicBezTo>
                  <a:pt x="457" y="486"/>
                  <a:pt x="486" y="501"/>
                  <a:pt x="516" y="501"/>
                </a:cubicBezTo>
                <a:cubicBezTo>
                  <a:pt x="486" y="545"/>
                  <a:pt x="442" y="574"/>
                  <a:pt x="383" y="589"/>
                </a:cubicBezTo>
                <a:close/>
                <a:moveTo>
                  <a:pt x="545" y="471"/>
                </a:moveTo>
                <a:lnTo>
                  <a:pt x="545" y="471"/>
                </a:lnTo>
                <a:cubicBezTo>
                  <a:pt x="516" y="457"/>
                  <a:pt x="471" y="457"/>
                  <a:pt x="427" y="442"/>
                </a:cubicBezTo>
                <a:cubicBezTo>
                  <a:pt x="427" y="412"/>
                  <a:pt x="442" y="368"/>
                  <a:pt x="442" y="339"/>
                </a:cubicBezTo>
                <a:cubicBezTo>
                  <a:pt x="589" y="339"/>
                  <a:pt x="589" y="339"/>
                  <a:pt x="589" y="339"/>
                </a:cubicBezTo>
                <a:cubicBezTo>
                  <a:pt x="589" y="383"/>
                  <a:pt x="574" y="427"/>
                  <a:pt x="545" y="471"/>
                </a:cubicBezTo>
                <a:close/>
              </a:path>
            </a:pathLst>
          </a:custGeom>
          <a:solidFill>
            <a:schemeClr val="accent4"/>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anchor="ctr"/>
          <a:lstStyle/>
          <a:p>
            <a:endParaRPr lang="en-US" sz="1013" dirty="0"/>
          </a:p>
        </p:txBody>
      </p:sp>
      <p:sp>
        <p:nvSpPr>
          <p:cNvPr id="9" name="Rectangle 8">
            <a:extLst>
              <a:ext uri="{FF2B5EF4-FFF2-40B4-BE49-F238E27FC236}">
                <a16:creationId xmlns:a16="http://schemas.microsoft.com/office/drawing/2014/main" id="{999CD0DD-D832-9B63-29B6-AE8F900EDBEE}"/>
              </a:ext>
            </a:extLst>
          </p:cNvPr>
          <p:cNvSpPr/>
          <p:nvPr/>
        </p:nvSpPr>
        <p:spPr>
          <a:xfrm>
            <a:off x="5853417" y="2350965"/>
            <a:ext cx="2668003" cy="643894"/>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simply dummy text of the printing simply dummy text of the project printing</a:t>
            </a:r>
            <a:endParaRPr lang="en-US" sz="825" dirty="0">
              <a:solidFill>
                <a:schemeClr val="bg1">
                  <a:lumMod val="50000"/>
                </a:schemeClr>
              </a:solidFill>
              <a:latin typeface="DauphinPlain"/>
            </a:endParaRPr>
          </a:p>
        </p:txBody>
      </p:sp>
      <p:sp>
        <p:nvSpPr>
          <p:cNvPr id="10" name="Rectangle 9">
            <a:extLst>
              <a:ext uri="{FF2B5EF4-FFF2-40B4-BE49-F238E27FC236}">
                <a16:creationId xmlns:a16="http://schemas.microsoft.com/office/drawing/2014/main" id="{A829FA60-98F3-503B-6BF1-44CDA5122408}"/>
              </a:ext>
            </a:extLst>
          </p:cNvPr>
          <p:cNvSpPr/>
          <p:nvPr/>
        </p:nvSpPr>
        <p:spPr>
          <a:xfrm>
            <a:off x="5853416" y="2154757"/>
            <a:ext cx="1502960" cy="219291"/>
          </a:xfrm>
          <a:prstGeom prst="rect">
            <a:avLst/>
          </a:prstGeom>
        </p:spPr>
        <p:txBody>
          <a:bodyPr wrap="square">
            <a:spAutoFit/>
          </a:bodyPr>
          <a:lstStyle/>
          <a:p>
            <a:r>
              <a:rPr lang="en-US" sz="825"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ABOUT DESCRIPTION</a:t>
            </a:r>
          </a:p>
        </p:txBody>
      </p:sp>
      <p:sp>
        <p:nvSpPr>
          <p:cNvPr id="13" name="Freeform 96">
            <a:extLst>
              <a:ext uri="{FF2B5EF4-FFF2-40B4-BE49-F238E27FC236}">
                <a16:creationId xmlns:a16="http://schemas.microsoft.com/office/drawing/2014/main" id="{749F5AFA-3AA1-1DD7-F182-70FF85233AFF}"/>
              </a:ext>
            </a:extLst>
          </p:cNvPr>
          <p:cNvSpPr>
            <a:spLocks noChangeArrowheads="1"/>
          </p:cNvSpPr>
          <p:nvPr/>
        </p:nvSpPr>
        <p:spPr bwMode="auto">
          <a:xfrm>
            <a:off x="5332203" y="2444934"/>
            <a:ext cx="249866" cy="244088"/>
          </a:xfrm>
          <a:custGeom>
            <a:avLst/>
            <a:gdLst>
              <a:gd name="T0" fmla="*/ 186051 w 634"/>
              <a:gd name="T1" fmla="*/ 0 h 619"/>
              <a:gd name="T2" fmla="*/ 186051 w 634"/>
              <a:gd name="T3" fmla="*/ 0 h 619"/>
              <a:gd name="T4" fmla="*/ 42546 w 634"/>
              <a:gd name="T5" fmla="*/ 0 h 619"/>
              <a:gd name="T6" fmla="*/ 0 w 634"/>
              <a:gd name="T7" fmla="*/ 68891 h 619"/>
              <a:gd name="T8" fmla="*/ 0 w 634"/>
              <a:gd name="T9" fmla="*/ 95582 h 619"/>
              <a:gd name="T10" fmla="*/ 10817 w 634"/>
              <a:gd name="T11" fmla="*/ 116502 h 619"/>
              <a:gd name="T12" fmla="*/ 10817 w 634"/>
              <a:gd name="T13" fmla="*/ 196214 h 619"/>
              <a:gd name="T14" fmla="*/ 37138 w 634"/>
              <a:gd name="T15" fmla="*/ 222904 h 619"/>
              <a:gd name="T16" fmla="*/ 191098 w 634"/>
              <a:gd name="T17" fmla="*/ 222904 h 619"/>
              <a:gd name="T18" fmla="*/ 223189 w 634"/>
              <a:gd name="T19" fmla="*/ 196214 h 619"/>
              <a:gd name="T20" fmla="*/ 223189 w 634"/>
              <a:gd name="T21" fmla="*/ 116502 h 619"/>
              <a:gd name="T22" fmla="*/ 228236 w 634"/>
              <a:gd name="T23" fmla="*/ 95582 h 619"/>
              <a:gd name="T24" fmla="*/ 228236 w 634"/>
              <a:gd name="T25" fmla="*/ 68891 h 619"/>
              <a:gd name="T26" fmla="*/ 186051 w 634"/>
              <a:gd name="T27" fmla="*/ 0 h 619"/>
              <a:gd name="T28" fmla="*/ 207324 w 634"/>
              <a:gd name="T29" fmla="*/ 196214 h 619"/>
              <a:gd name="T30" fmla="*/ 207324 w 634"/>
              <a:gd name="T31" fmla="*/ 196214 h 619"/>
              <a:gd name="T32" fmla="*/ 191098 w 634"/>
              <a:gd name="T33" fmla="*/ 212444 h 619"/>
              <a:gd name="T34" fmla="*/ 37138 w 634"/>
              <a:gd name="T35" fmla="*/ 212444 h 619"/>
              <a:gd name="T36" fmla="*/ 21273 w 634"/>
              <a:gd name="T37" fmla="*/ 196214 h 619"/>
              <a:gd name="T38" fmla="*/ 21273 w 634"/>
              <a:gd name="T39" fmla="*/ 180343 h 619"/>
              <a:gd name="T40" fmla="*/ 207324 w 634"/>
              <a:gd name="T41" fmla="*/ 180343 h 619"/>
              <a:gd name="T42" fmla="*/ 207324 w 634"/>
              <a:gd name="T43" fmla="*/ 196214 h 619"/>
              <a:gd name="T44" fmla="*/ 207324 w 634"/>
              <a:gd name="T45" fmla="*/ 169883 h 619"/>
              <a:gd name="T46" fmla="*/ 207324 w 634"/>
              <a:gd name="T47" fmla="*/ 169883 h 619"/>
              <a:gd name="T48" fmla="*/ 21273 w 634"/>
              <a:gd name="T49" fmla="*/ 169883 h 619"/>
              <a:gd name="T50" fmla="*/ 21273 w 634"/>
              <a:gd name="T51" fmla="*/ 127322 h 619"/>
              <a:gd name="T52" fmla="*/ 37138 w 634"/>
              <a:gd name="T53" fmla="*/ 127322 h 619"/>
              <a:gd name="T54" fmla="*/ 63820 w 634"/>
              <a:gd name="T55" fmla="*/ 106042 h 619"/>
              <a:gd name="T56" fmla="*/ 90501 w 634"/>
              <a:gd name="T57" fmla="*/ 127322 h 619"/>
              <a:gd name="T58" fmla="*/ 116822 w 634"/>
              <a:gd name="T59" fmla="*/ 111452 h 619"/>
              <a:gd name="T60" fmla="*/ 143504 w 634"/>
              <a:gd name="T61" fmla="*/ 127322 h 619"/>
              <a:gd name="T62" fmla="*/ 169825 w 634"/>
              <a:gd name="T63" fmla="*/ 106042 h 619"/>
              <a:gd name="T64" fmla="*/ 191098 w 634"/>
              <a:gd name="T65" fmla="*/ 127322 h 619"/>
              <a:gd name="T66" fmla="*/ 207324 w 634"/>
              <a:gd name="T67" fmla="*/ 127322 h 619"/>
              <a:gd name="T68" fmla="*/ 207324 w 634"/>
              <a:gd name="T69" fmla="*/ 169883 h 619"/>
              <a:gd name="T70" fmla="*/ 212372 w 634"/>
              <a:gd name="T71" fmla="*/ 95582 h 619"/>
              <a:gd name="T72" fmla="*/ 212372 w 634"/>
              <a:gd name="T73" fmla="*/ 95582 h 619"/>
              <a:gd name="T74" fmla="*/ 191098 w 634"/>
              <a:gd name="T75" fmla="*/ 111452 h 619"/>
              <a:gd name="T76" fmla="*/ 169825 w 634"/>
              <a:gd name="T77" fmla="*/ 95582 h 619"/>
              <a:gd name="T78" fmla="*/ 164777 w 634"/>
              <a:gd name="T79" fmla="*/ 95582 h 619"/>
              <a:gd name="T80" fmla="*/ 143504 w 634"/>
              <a:gd name="T81" fmla="*/ 111452 h 619"/>
              <a:gd name="T82" fmla="*/ 116822 w 634"/>
              <a:gd name="T83" fmla="*/ 95582 h 619"/>
              <a:gd name="T84" fmla="*/ 111775 w 634"/>
              <a:gd name="T85" fmla="*/ 95582 h 619"/>
              <a:gd name="T86" fmla="*/ 90501 w 634"/>
              <a:gd name="T87" fmla="*/ 111452 h 619"/>
              <a:gd name="T88" fmla="*/ 63820 w 634"/>
              <a:gd name="T89" fmla="*/ 95582 h 619"/>
              <a:gd name="T90" fmla="*/ 58411 w 634"/>
              <a:gd name="T91" fmla="*/ 95582 h 619"/>
              <a:gd name="T92" fmla="*/ 37138 w 634"/>
              <a:gd name="T93" fmla="*/ 111452 h 619"/>
              <a:gd name="T94" fmla="*/ 16225 w 634"/>
              <a:gd name="T95" fmla="*/ 95582 h 619"/>
              <a:gd name="T96" fmla="*/ 16225 w 634"/>
              <a:gd name="T97" fmla="*/ 84761 h 619"/>
              <a:gd name="T98" fmla="*/ 212372 w 634"/>
              <a:gd name="T99" fmla="*/ 84761 h 619"/>
              <a:gd name="T100" fmla="*/ 212372 w 634"/>
              <a:gd name="T101" fmla="*/ 95582 h 619"/>
              <a:gd name="T102" fmla="*/ 16225 w 634"/>
              <a:gd name="T103" fmla="*/ 68891 h 619"/>
              <a:gd name="T104" fmla="*/ 16225 w 634"/>
              <a:gd name="T105" fmla="*/ 68891 h 619"/>
              <a:gd name="T106" fmla="*/ 47955 w 634"/>
              <a:gd name="T107" fmla="*/ 10460 h 619"/>
              <a:gd name="T108" fmla="*/ 180642 w 634"/>
              <a:gd name="T109" fmla="*/ 10460 h 619"/>
              <a:gd name="T110" fmla="*/ 212372 w 634"/>
              <a:gd name="T111" fmla="*/ 68891 h 619"/>
              <a:gd name="T112" fmla="*/ 16225 w 634"/>
              <a:gd name="T113" fmla="*/ 68891 h 619"/>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634" h="619">
                <a:moveTo>
                  <a:pt x="516" y="0"/>
                </a:moveTo>
                <a:lnTo>
                  <a:pt x="516" y="0"/>
                </a:lnTo>
                <a:cubicBezTo>
                  <a:pt x="118" y="0"/>
                  <a:pt x="118" y="0"/>
                  <a:pt x="118" y="0"/>
                </a:cubicBezTo>
                <a:cubicBezTo>
                  <a:pt x="0" y="191"/>
                  <a:pt x="0" y="191"/>
                  <a:pt x="0" y="191"/>
                </a:cubicBezTo>
                <a:lnTo>
                  <a:pt x="0" y="265"/>
                </a:lnTo>
                <a:cubicBezTo>
                  <a:pt x="0" y="294"/>
                  <a:pt x="15" y="309"/>
                  <a:pt x="30" y="323"/>
                </a:cubicBezTo>
                <a:cubicBezTo>
                  <a:pt x="30" y="544"/>
                  <a:pt x="30" y="544"/>
                  <a:pt x="30" y="544"/>
                </a:cubicBezTo>
                <a:cubicBezTo>
                  <a:pt x="30" y="589"/>
                  <a:pt x="59" y="618"/>
                  <a:pt x="103" y="618"/>
                </a:cubicBezTo>
                <a:cubicBezTo>
                  <a:pt x="530" y="618"/>
                  <a:pt x="530" y="618"/>
                  <a:pt x="530" y="618"/>
                </a:cubicBezTo>
                <a:cubicBezTo>
                  <a:pt x="575" y="618"/>
                  <a:pt x="619" y="589"/>
                  <a:pt x="619" y="544"/>
                </a:cubicBezTo>
                <a:cubicBezTo>
                  <a:pt x="619" y="323"/>
                  <a:pt x="619" y="323"/>
                  <a:pt x="619" y="323"/>
                </a:cubicBezTo>
                <a:cubicBezTo>
                  <a:pt x="633" y="309"/>
                  <a:pt x="633" y="294"/>
                  <a:pt x="633" y="265"/>
                </a:cubicBezTo>
                <a:cubicBezTo>
                  <a:pt x="633" y="250"/>
                  <a:pt x="633" y="191"/>
                  <a:pt x="633" y="191"/>
                </a:cubicBezTo>
                <a:lnTo>
                  <a:pt x="516" y="0"/>
                </a:lnTo>
                <a:close/>
                <a:moveTo>
                  <a:pt x="575" y="544"/>
                </a:moveTo>
                <a:lnTo>
                  <a:pt x="575" y="544"/>
                </a:lnTo>
                <a:cubicBezTo>
                  <a:pt x="575" y="559"/>
                  <a:pt x="560" y="589"/>
                  <a:pt x="530" y="589"/>
                </a:cubicBezTo>
                <a:cubicBezTo>
                  <a:pt x="103" y="589"/>
                  <a:pt x="103" y="589"/>
                  <a:pt x="103" y="589"/>
                </a:cubicBezTo>
                <a:cubicBezTo>
                  <a:pt x="89" y="589"/>
                  <a:pt x="59" y="559"/>
                  <a:pt x="59" y="544"/>
                </a:cubicBezTo>
                <a:cubicBezTo>
                  <a:pt x="59" y="500"/>
                  <a:pt x="59" y="500"/>
                  <a:pt x="59" y="500"/>
                </a:cubicBezTo>
                <a:cubicBezTo>
                  <a:pt x="575" y="500"/>
                  <a:pt x="575" y="500"/>
                  <a:pt x="575" y="500"/>
                </a:cubicBezTo>
                <a:lnTo>
                  <a:pt x="575" y="544"/>
                </a:lnTo>
                <a:close/>
                <a:moveTo>
                  <a:pt x="575" y="471"/>
                </a:moveTo>
                <a:lnTo>
                  <a:pt x="575" y="471"/>
                </a:lnTo>
                <a:cubicBezTo>
                  <a:pt x="59" y="471"/>
                  <a:pt x="59" y="471"/>
                  <a:pt x="59" y="471"/>
                </a:cubicBezTo>
                <a:cubicBezTo>
                  <a:pt x="59" y="353"/>
                  <a:pt x="59" y="353"/>
                  <a:pt x="59" y="353"/>
                </a:cubicBezTo>
                <a:cubicBezTo>
                  <a:pt x="74" y="353"/>
                  <a:pt x="89" y="353"/>
                  <a:pt x="103" y="353"/>
                </a:cubicBezTo>
                <a:cubicBezTo>
                  <a:pt x="118" y="353"/>
                  <a:pt x="162" y="323"/>
                  <a:pt x="177" y="294"/>
                </a:cubicBezTo>
                <a:cubicBezTo>
                  <a:pt x="192" y="323"/>
                  <a:pt x="221" y="353"/>
                  <a:pt x="251" y="353"/>
                </a:cubicBezTo>
                <a:cubicBezTo>
                  <a:pt x="280" y="353"/>
                  <a:pt x="310" y="323"/>
                  <a:pt x="324" y="309"/>
                </a:cubicBezTo>
                <a:cubicBezTo>
                  <a:pt x="324" y="323"/>
                  <a:pt x="369" y="353"/>
                  <a:pt x="398" y="353"/>
                </a:cubicBezTo>
                <a:cubicBezTo>
                  <a:pt x="428" y="353"/>
                  <a:pt x="457" y="323"/>
                  <a:pt x="471" y="294"/>
                </a:cubicBezTo>
                <a:cubicBezTo>
                  <a:pt x="486" y="323"/>
                  <a:pt x="501" y="353"/>
                  <a:pt x="530" y="353"/>
                </a:cubicBezTo>
                <a:cubicBezTo>
                  <a:pt x="545" y="353"/>
                  <a:pt x="575" y="353"/>
                  <a:pt x="575" y="353"/>
                </a:cubicBezTo>
                <a:lnTo>
                  <a:pt x="575" y="471"/>
                </a:lnTo>
                <a:close/>
                <a:moveTo>
                  <a:pt x="589" y="265"/>
                </a:moveTo>
                <a:lnTo>
                  <a:pt x="589" y="265"/>
                </a:lnTo>
                <a:cubicBezTo>
                  <a:pt x="589" y="294"/>
                  <a:pt x="560" y="309"/>
                  <a:pt x="530" y="309"/>
                </a:cubicBezTo>
                <a:cubicBezTo>
                  <a:pt x="501" y="309"/>
                  <a:pt x="471" y="294"/>
                  <a:pt x="471" y="265"/>
                </a:cubicBezTo>
                <a:cubicBezTo>
                  <a:pt x="457" y="265"/>
                  <a:pt x="457" y="265"/>
                  <a:pt x="457" y="265"/>
                </a:cubicBezTo>
                <a:cubicBezTo>
                  <a:pt x="457" y="294"/>
                  <a:pt x="428" y="309"/>
                  <a:pt x="398" y="309"/>
                </a:cubicBezTo>
                <a:cubicBezTo>
                  <a:pt x="369" y="309"/>
                  <a:pt x="324" y="294"/>
                  <a:pt x="324" y="265"/>
                </a:cubicBezTo>
                <a:cubicBezTo>
                  <a:pt x="310" y="265"/>
                  <a:pt x="310" y="265"/>
                  <a:pt x="310" y="265"/>
                </a:cubicBezTo>
                <a:cubicBezTo>
                  <a:pt x="310" y="294"/>
                  <a:pt x="280" y="309"/>
                  <a:pt x="251" y="309"/>
                </a:cubicBezTo>
                <a:cubicBezTo>
                  <a:pt x="221" y="309"/>
                  <a:pt x="177" y="294"/>
                  <a:pt x="177" y="265"/>
                </a:cubicBezTo>
                <a:cubicBezTo>
                  <a:pt x="162" y="265"/>
                  <a:pt x="162" y="265"/>
                  <a:pt x="162" y="265"/>
                </a:cubicBezTo>
                <a:cubicBezTo>
                  <a:pt x="162" y="294"/>
                  <a:pt x="133" y="309"/>
                  <a:pt x="103" y="309"/>
                </a:cubicBezTo>
                <a:cubicBezTo>
                  <a:pt x="74" y="309"/>
                  <a:pt x="45" y="294"/>
                  <a:pt x="45" y="265"/>
                </a:cubicBezTo>
                <a:cubicBezTo>
                  <a:pt x="45" y="235"/>
                  <a:pt x="45" y="235"/>
                  <a:pt x="45" y="235"/>
                </a:cubicBezTo>
                <a:cubicBezTo>
                  <a:pt x="589" y="235"/>
                  <a:pt x="589" y="235"/>
                  <a:pt x="589" y="235"/>
                </a:cubicBezTo>
                <a:lnTo>
                  <a:pt x="589" y="265"/>
                </a:lnTo>
                <a:close/>
                <a:moveTo>
                  <a:pt x="45" y="191"/>
                </a:moveTo>
                <a:lnTo>
                  <a:pt x="45" y="191"/>
                </a:lnTo>
                <a:cubicBezTo>
                  <a:pt x="133" y="29"/>
                  <a:pt x="133" y="29"/>
                  <a:pt x="133" y="29"/>
                </a:cubicBezTo>
                <a:cubicBezTo>
                  <a:pt x="501" y="29"/>
                  <a:pt x="501" y="29"/>
                  <a:pt x="501" y="29"/>
                </a:cubicBezTo>
                <a:cubicBezTo>
                  <a:pt x="589" y="191"/>
                  <a:pt x="589" y="191"/>
                  <a:pt x="589" y="191"/>
                </a:cubicBezTo>
                <a:lnTo>
                  <a:pt x="45" y="191"/>
                </a:lnTo>
                <a:close/>
              </a:path>
            </a:pathLst>
          </a:custGeom>
          <a:solidFill>
            <a:schemeClr val="accent2"/>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anchor="ctr"/>
          <a:lstStyle/>
          <a:p>
            <a:endParaRPr lang="en-US" sz="1013" dirty="0"/>
          </a:p>
        </p:txBody>
      </p:sp>
      <p:grpSp>
        <p:nvGrpSpPr>
          <p:cNvPr id="16" name="Group 15">
            <a:extLst>
              <a:ext uri="{FF2B5EF4-FFF2-40B4-BE49-F238E27FC236}">
                <a16:creationId xmlns:a16="http://schemas.microsoft.com/office/drawing/2014/main" id="{D8E5B4A3-76EE-44DA-BF98-DD9F168C3E58}"/>
              </a:ext>
            </a:extLst>
          </p:cNvPr>
          <p:cNvGrpSpPr/>
          <p:nvPr/>
        </p:nvGrpSpPr>
        <p:grpSpPr>
          <a:xfrm>
            <a:off x="4842760" y="3926328"/>
            <a:ext cx="642257" cy="642257"/>
            <a:chOff x="1021275" y="1702092"/>
            <a:chExt cx="856343" cy="856343"/>
          </a:xfrm>
        </p:grpSpPr>
        <p:sp>
          <p:nvSpPr>
            <p:cNvPr id="17" name="Oval 16">
              <a:extLst>
                <a:ext uri="{FF2B5EF4-FFF2-40B4-BE49-F238E27FC236}">
                  <a16:creationId xmlns:a16="http://schemas.microsoft.com/office/drawing/2014/main" id="{3E0BCA99-DFA7-F84D-53BA-591A76E94768}"/>
                </a:ext>
              </a:extLst>
            </p:cNvPr>
            <p:cNvSpPr/>
            <p:nvPr/>
          </p:nvSpPr>
          <p:spPr>
            <a:xfrm>
              <a:off x="1021275" y="1702092"/>
              <a:ext cx="856343" cy="85634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18" name="Freeform 119">
              <a:extLst>
                <a:ext uri="{FF2B5EF4-FFF2-40B4-BE49-F238E27FC236}">
                  <a16:creationId xmlns:a16="http://schemas.microsoft.com/office/drawing/2014/main" id="{E8FB5639-61D2-8996-B621-CCB1DA5781CF}"/>
                </a:ext>
              </a:extLst>
            </p:cNvPr>
            <p:cNvSpPr>
              <a:spLocks noChangeArrowheads="1"/>
            </p:cNvSpPr>
            <p:nvPr/>
          </p:nvSpPr>
          <p:spPr bwMode="auto">
            <a:xfrm>
              <a:off x="1274996" y="1974372"/>
              <a:ext cx="348900" cy="311783"/>
            </a:xfrm>
            <a:custGeom>
              <a:avLst/>
              <a:gdLst>
                <a:gd name="T0" fmla="*/ 139617 w 497"/>
                <a:gd name="T1" fmla="*/ 151370 h 444"/>
                <a:gd name="T2" fmla="*/ 139617 w 497"/>
                <a:gd name="T3" fmla="*/ 151370 h 444"/>
                <a:gd name="T4" fmla="*/ 99534 w 497"/>
                <a:gd name="T5" fmla="*/ 115780 h 444"/>
                <a:gd name="T6" fmla="*/ 111694 w 497"/>
                <a:gd name="T7" fmla="*/ 87849 h 444"/>
                <a:gd name="T8" fmla="*/ 123404 w 497"/>
                <a:gd name="T9" fmla="*/ 68027 h 444"/>
                <a:gd name="T10" fmla="*/ 119801 w 497"/>
                <a:gd name="T11" fmla="*/ 59917 h 444"/>
                <a:gd name="T12" fmla="*/ 123404 w 497"/>
                <a:gd name="T13" fmla="*/ 40095 h 444"/>
                <a:gd name="T14" fmla="*/ 79717 w 497"/>
                <a:gd name="T15" fmla="*/ 0 h 444"/>
                <a:gd name="T16" fmla="*/ 31526 w 497"/>
                <a:gd name="T17" fmla="*/ 40095 h 444"/>
                <a:gd name="T18" fmla="*/ 35580 w 497"/>
                <a:gd name="T19" fmla="*/ 59917 h 444"/>
                <a:gd name="T20" fmla="*/ 31526 w 497"/>
                <a:gd name="T21" fmla="*/ 68027 h 444"/>
                <a:gd name="T22" fmla="*/ 43687 w 497"/>
                <a:gd name="T23" fmla="*/ 87849 h 444"/>
                <a:gd name="T24" fmla="*/ 55397 w 497"/>
                <a:gd name="T25" fmla="*/ 115780 h 444"/>
                <a:gd name="T26" fmla="*/ 15763 w 497"/>
                <a:gd name="T27" fmla="*/ 151370 h 444"/>
                <a:gd name="T28" fmla="*/ 0 w 497"/>
                <a:gd name="T29" fmla="*/ 155425 h 444"/>
                <a:gd name="T30" fmla="*/ 0 w 497"/>
                <a:gd name="T31" fmla="*/ 199574 h 444"/>
                <a:gd name="T32" fmla="*/ 179251 w 497"/>
                <a:gd name="T33" fmla="*/ 199574 h 444"/>
                <a:gd name="T34" fmla="*/ 179251 w 497"/>
                <a:gd name="T35" fmla="*/ 179752 h 444"/>
                <a:gd name="T36" fmla="*/ 139617 w 497"/>
                <a:gd name="T37" fmla="*/ 151370 h 444"/>
                <a:gd name="T38" fmla="*/ 191411 w 497"/>
                <a:gd name="T39" fmla="*/ 87849 h 444"/>
                <a:gd name="T40" fmla="*/ 191411 w 497"/>
                <a:gd name="T41" fmla="*/ 87849 h 444"/>
                <a:gd name="T42" fmla="*/ 191411 w 497"/>
                <a:gd name="T43" fmla="*/ 55863 h 444"/>
                <a:gd name="T44" fmla="*/ 167541 w 497"/>
                <a:gd name="T45" fmla="*/ 55863 h 444"/>
                <a:gd name="T46" fmla="*/ 167541 w 497"/>
                <a:gd name="T47" fmla="*/ 87849 h 444"/>
                <a:gd name="T48" fmla="*/ 135564 w 497"/>
                <a:gd name="T49" fmla="*/ 87849 h 444"/>
                <a:gd name="T50" fmla="*/ 135564 w 497"/>
                <a:gd name="T51" fmla="*/ 111726 h 444"/>
                <a:gd name="T52" fmla="*/ 167541 w 497"/>
                <a:gd name="T53" fmla="*/ 111726 h 444"/>
                <a:gd name="T54" fmla="*/ 167541 w 497"/>
                <a:gd name="T55" fmla="*/ 143712 h 444"/>
                <a:gd name="T56" fmla="*/ 191411 w 497"/>
                <a:gd name="T57" fmla="*/ 143712 h 444"/>
                <a:gd name="T58" fmla="*/ 191411 w 497"/>
                <a:gd name="T59" fmla="*/ 111726 h 444"/>
                <a:gd name="T60" fmla="*/ 223388 w 497"/>
                <a:gd name="T61" fmla="*/ 111726 h 444"/>
                <a:gd name="T62" fmla="*/ 223388 w 497"/>
                <a:gd name="T63" fmla="*/ 87849 h 444"/>
                <a:gd name="T64" fmla="*/ 191411 w 497"/>
                <a:gd name="T65" fmla="*/ 87849 h 44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497" h="444">
                  <a:moveTo>
                    <a:pt x="310" y="336"/>
                  </a:moveTo>
                  <a:lnTo>
                    <a:pt x="310" y="336"/>
                  </a:lnTo>
                  <a:cubicBezTo>
                    <a:pt x="248" y="310"/>
                    <a:pt x="221" y="292"/>
                    <a:pt x="221" y="257"/>
                  </a:cubicBezTo>
                  <a:cubicBezTo>
                    <a:pt x="221" y="230"/>
                    <a:pt x="239" y="239"/>
                    <a:pt x="248" y="195"/>
                  </a:cubicBezTo>
                  <a:cubicBezTo>
                    <a:pt x="257" y="177"/>
                    <a:pt x="274" y="195"/>
                    <a:pt x="274" y="151"/>
                  </a:cubicBezTo>
                  <a:cubicBezTo>
                    <a:pt x="274" y="133"/>
                    <a:pt x="266" y="133"/>
                    <a:pt x="266" y="133"/>
                  </a:cubicBezTo>
                  <a:cubicBezTo>
                    <a:pt x="266" y="133"/>
                    <a:pt x="274" y="106"/>
                    <a:pt x="274" y="89"/>
                  </a:cubicBezTo>
                  <a:cubicBezTo>
                    <a:pt x="274" y="62"/>
                    <a:pt x="257" y="0"/>
                    <a:pt x="177" y="0"/>
                  </a:cubicBezTo>
                  <a:cubicBezTo>
                    <a:pt x="88" y="0"/>
                    <a:pt x="70" y="62"/>
                    <a:pt x="70" y="89"/>
                  </a:cubicBezTo>
                  <a:cubicBezTo>
                    <a:pt x="70" y="106"/>
                    <a:pt x="79" y="133"/>
                    <a:pt x="79" y="133"/>
                  </a:cubicBezTo>
                  <a:cubicBezTo>
                    <a:pt x="79" y="133"/>
                    <a:pt x="70" y="133"/>
                    <a:pt x="70" y="151"/>
                  </a:cubicBezTo>
                  <a:cubicBezTo>
                    <a:pt x="70" y="195"/>
                    <a:pt x="88" y="177"/>
                    <a:pt x="97" y="195"/>
                  </a:cubicBezTo>
                  <a:cubicBezTo>
                    <a:pt x="106" y="239"/>
                    <a:pt x="123" y="230"/>
                    <a:pt x="123" y="257"/>
                  </a:cubicBezTo>
                  <a:cubicBezTo>
                    <a:pt x="123" y="292"/>
                    <a:pt x="97" y="310"/>
                    <a:pt x="35" y="336"/>
                  </a:cubicBezTo>
                  <a:cubicBezTo>
                    <a:pt x="35" y="336"/>
                    <a:pt x="17" y="336"/>
                    <a:pt x="0" y="345"/>
                  </a:cubicBezTo>
                  <a:cubicBezTo>
                    <a:pt x="0" y="443"/>
                    <a:pt x="0" y="443"/>
                    <a:pt x="0" y="443"/>
                  </a:cubicBezTo>
                  <a:cubicBezTo>
                    <a:pt x="398" y="443"/>
                    <a:pt x="398" y="443"/>
                    <a:pt x="398" y="443"/>
                  </a:cubicBezTo>
                  <a:cubicBezTo>
                    <a:pt x="398" y="443"/>
                    <a:pt x="398" y="408"/>
                    <a:pt x="398" y="399"/>
                  </a:cubicBezTo>
                  <a:cubicBezTo>
                    <a:pt x="398" y="381"/>
                    <a:pt x="372" y="354"/>
                    <a:pt x="310" y="336"/>
                  </a:cubicBezTo>
                  <a:close/>
                  <a:moveTo>
                    <a:pt x="425" y="195"/>
                  </a:moveTo>
                  <a:lnTo>
                    <a:pt x="425" y="195"/>
                  </a:lnTo>
                  <a:cubicBezTo>
                    <a:pt x="425" y="124"/>
                    <a:pt x="425" y="124"/>
                    <a:pt x="425" y="124"/>
                  </a:cubicBezTo>
                  <a:cubicBezTo>
                    <a:pt x="372" y="124"/>
                    <a:pt x="372" y="124"/>
                    <a:pt x="372" y="124"/>
                  </a:cubicBezTo>
                  <a:cubicBezTo>
                    <a:pt x="372" y="195"/>
                    <a:pt x="372" y="195"/>
                    <a:pt x="372" y="195"/>
                  </a:cubicBezTo>
                  <a:cubicBezTo>
                    <a:pt x="301" y="195"/>
                    <a:pt x="301" y="195"/>
                    <a:pt x="301" y="195"/>
                  </a:cubicBezTo>
                  <a:cubicBezTo>
                    <a:pt x="301" y="248"/>
                    <a:pt x="301" y="248"/>
                    <a:pt x="301" y="248"/>
                  </a:cubicBezTo>
                  <a:cubicBezTo>
                    <a:pt x="372" y="248"/>
                    <a:pt x="372" y="248"/>
                    <a:pt x="372" y="248"/>
                  </a:cubicBezTo>
                  <a:cubicBezTo>
                    <a:pt x="372" y="319"/>
                    <a:pt x="372" y="319"/>
                    <a:pt x="372" y="319"/>
                  </a:cubicBezTo>
                  <a:cubicBezTo>
                    <a:pt x="425" y="319"/>
                    <a:pt x="425" y="319"/>
                    <a:pt x="425" y="319"/>
                  </a:cubicBezTo>
                  <a:cubicBezTo>
                    <a:pt x="425" y="248"/>
                    <a:pt x="425" y="248"/>
                    <a:pt x="425" y="248"/>
                  </a:cubicBezTo>
                  <a:cubicBezTo>
                    <a:pt x="496" y="248"/>
                    <a:pt x="496" y="248"/>
                    <a:pt x="496" y="248"/>
                  </a:cubicBezTo>
                  <a:cubicBezTo>
                    <a:pt x="496" y="195"/>
                    <a:pt x="496" y="195"/>
                    <a:pt x="496" y="195"/>
                  </a:cubicBezTo>
                  <a:lnTo>
                    <a:pt x="425" y="195"/>
                  </a:lnTo>
                  <a:close/>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txBody>
            <a:bodyPr wrap="none" lIns="25718" tIns="12859" rIns="25718" bIns="12859" anchor="ctr"/>
            <a:lstStyle/>
            <a:p>
              <a:endParaRPr lang="en-US" sz="1013" dirty="0"/>
            </a:p>
          </p:txBody>
        </p:sp>
      </p:grpSp>
      <p:grpSp>
        <p:nvGrpSpPr>
          <p:cNvPr id="19" name="Group 18">
            <a:extLst>
              <a:ext uri="{FF2B5EF4-FFF2-40B4-BE49-F238E27FC236}">
                <a16:creationId xmlns:a16="http://schemas.microsoft.com/office/drawing/2014/main" id="{ACED79A1-409B-5BE9-D8A1-E26121F51E23}"/>
              </a:ext>
            </a:extLst>
          </p:cNvPr>
          <p:cNvGrpSpPr/>
          <p:nvPr/>
        </p:nvGrpSpPr>
        <p:grpSpPr>
          <a:xfrm>
            <a:off x="7554686" y="321128"/>
            <a:ext cx="1349829" cy="48986"/>
            <a:chOff x="1973943" y="616857"/>
            <a:chExt cx="1799772" cy="101600"/>
          </a:xfrm>
        </p:grpSpPr>
        <p:sp>
          <p:nvSpPr>
            <p:cNvPr id="20" name="Rectangle: Rounded Corners 19">
              <a:extLst>
                <a:ext uri="{FF2B5EF4-FFF2-40B4-BE49-F238E27FC236}">
                  <a16:creationId xmlns:a16="http://schemas.microsoft.com/office/drawing/2014/main" id="{8D9D25E5-4E35-BFE3-1A80-05B2F45669F9}"/>
                </a:ext>
              </a:extLst>
            </p:cNvPr>
            <p:cNvSpPr/>
            <p:nvPr/>
          </p:nvSpPr>
          <p:spPr>
            <a:xfrm>
              <a:off x="1973943" y="616857"/>
              <a:ext cx="537028" cy="101600"/>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21" name="Rectangle: Rounded Corners 20">
              <a:extLst>
                <a:ext uri="{FF2B5EF4-FFF2-40B4-BE49-F238E27FC236}">
                  <a16:creationId xmlns:a16="http://schemas.microsoft.com/office/drawing/2014/main" id="{729BFFF5-94FE-55C7-989F-D26037EC98D6}"/>
                </a:ext>
              </a:extLst>
            </p:cNvPr>
            <p:cNvSpPr/>
            <p:nvPr/>
          </p:nvSpPr>
          <p:spPr>
            <a:xfrm>
              <a:off x="2605315" y="616857"/>
              <a:ext cx="537028" cy="101600"/>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22" name="Rectangle: Rounded Corners 21">
              <a:extLst>
                <a:ext uri="{FF2B5EF4-FFF2-40B4-BE49-F238E27FC236}">
                  <a16:creationId xmlns:a16="http://schemas.microsoft.com/office/drawing/2014/main" id="{816A7E23-7927-DA92-8B16-8C2226050344}"/>
                </a:ext>
              </a:extLst>
            </p:cNvPr>
            <p:cNvSpPr/>
            <p:nvPr/>
          </p:nvSpPr>
          <p:spPr>
            <a:xfrm>
              <a:off x="3236687" y="616857"/>
              <a:ext cx="537028" cy="1016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grpSp>
    </p:spTree>
    <p:extLst>
      <p:ext uri="{BB962C8B-B14F-4D97-AF65-F5344CB8AC3E}">
        <p14:creationId xmlns:p14="http://schemas.microsoft.com/office/powerpoint/2010/main" val="162158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Effect transition="in" filter="wipe(up)">
                                      <p:cBhvr>
                                        <p:cTn id="11" dur="500"/>
                                        <p:tgtEl>
                                          <p:spTgt spid="4">
                                            <p:txEl>
                                              <p:pRg st="0" end="0"/>
                                            </p:txEl>
                                          </p:spTgt>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animEffect transition="in" filter="wipe(up)">
                                      <p:cBhvr>
                                        <p:cTn id="15" dur="500"/>
                                        <p:tgtEl>
                                          <p:spTgt spid="5">
                                            <p:txEl>
                                              <p:pRg st="0" end="0"/>
                                            </p:txEl>
                                          </p:spTgt>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9">
                                            <p:txEl>
                                              <p:pRg st="0" end="0"/>
                                            </p:txEl>
                                          </p:spTgt>
                                        </p:tgtEl>
                                        <p:attrNameLst>
                                          <p:attrName>style.visibility</p:attrName>
                                        </p:attrNameLst>
                                      </p:cBhvr>
                                      <p:to>
                                        <p:strVal val="visible"/>
                                      </p:to>
                                    </p:set>
                                    <p:animEffect transition="in" filter="wipe(up)">
                                      <p:cBhvr>
                                        <p:cTn id="19" dur="500"/>
                                        <p:tgtEl>
                                          <p:spTgt spid="9">
                                            <p:txEl>
                                              <p:pRg st="0" end="0"/>
                                            </p:txEl>
                                          </p:spTgt>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10">
                                            <p:txEl>
                                              <p:pRg st="0" end="0"/>
                                            </p:txEl>
                                          </p:spTgt>
                                        </p:tgtEl>
                                        <p:attrNameLst>
                                          <p:attrName>style.visibility</p:attrName>
                                        </p:attrNameLst>
                                      </p:cBhvr>
                                      <p:to>
                                        <p:strVal val="visible"/>
                                      </p:to>
                                    </p:set>
                                    <p:animEffect transition="in" filter="wipe(up)">
                                      <p:cBhvr>
                                        <p:cTn id="23"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30000"/>
          </a:schemeClr>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07F9AE4F-A93A-CA7D-E82E-564EBE42899C}"/>
              </a:ext>
            </a:extLst>
          </p:cNvPr>
          <p:cNvSpPr>
            <a:spLocks noGrp="1"/>
          </p:cNvSpPr>
          <p:nvPr>
            <p:ph type="pic" sz="quarter" idx="10"/>
          </p:nvPr>
        </p:nvSpPr>
        <p:spPr/>
      </p:sp>
      <p:sp>
        <p:nvSpPr>
          <p:cNvPr id="4" name="TextBox 3">
            <a:extLst>
              <a:ext uri="{FF2B5EF4-FFF2-40B4-BE49-F238E27FC236}">
                <a16:creationId xmlns:a16="http://schemas.microsoft.com/office/drawing/2014/main" id="{1D3219D9-0588-903A-6D4A-51F8C6214672}"/>
              </a:ext>
            </a:extLst>
          </p:cNvPr>
          <p:cNvSpPr txBox="1"/>
          <p:nvPr/>
        </p:nvSpPr>
        <p:spPr>
          <a:xfrm>
            <a:off x="815686" y="922659"/>
            <a:ext cx="4105895" cy="923330"/>
          </a:xfrm>
          <a:prstGeom prst="rect">
            <a:avLst/>
          </a:prstGeom>
          <a:noFill/>
        </p:spPr>
        <p:txBody>
          <a:bodyPr wrap="square" rtlCol="0">
            <a:spAutoFit/>
          </a:bodyPr>
          <a:lstStyle/>
          <a:p>
            <a:r>
              <a:rPr lang="en-US" sz="2700" b="1" dirty="0">
                <a:solidFill>
                  <a:schemeClr val="bg1"/>
                </a:solidFill>
                <a:latin typeface="Poppins" panose="00000500000000000000" pitchFamily="2" charset="0"/>
                <a:ea typeface="Open Sans ExtraBold" panose="020B0906030804020204" pitchFamily="34" charset="0"/>
                <a:cs typeface="Poppins" panose="00000500000000000000" pitchFamily="2" charset="0"/>
              </a:rPr>
              <a:t>BUSINESS CONSULTATION.</a:t>
            </a:r>
            <a:endParaRPr lang="id-ID" sz="2700" b="1" dirty="0">
              <a:solidFill>
                <a:schemeClr val="bg1"/>
              </a:solidFill>
              <a:latin typeface="Poppins" panose="00000500000000000000" pitchFamily="2" charset="0"/>
              <a:ea typeface="Open Sans ExtraBold" panose="020B0906030804020204" pitchFamily="34" charset="0"/>
              <a:cs typeface="Poppins" panose="00000500000000000000" pitchFamily="2" charset="0"/>
            </a:endParaRPr>
          </a:p>
        </p:txBody>
      </p:sp>
      <p:sp>
        <p:nvSpPr>
          <p:cNvPr id="5" name="Rectangle: Rounded Corners 4">
            <a:extLst>
              <a:ext uri="{FF2B5EF4-FFF2-40B4-BE49-F238E27FC236}">
                <a16:creationId xmlns:a16="http://schemas.microsoft.com/office/drawing/2014/main" id="{324DFD67-38C3-69F0-3BCB-F68533473F42}"/>
              </a:ext>
            </a:extLst>
          </p:cNvPr>
          <p:cNvSpPr/>
          <p:nvPr/>
        </p:nvSpPr>
        <p:spPr>
          <a:xfrm>
            <a:off x="888425" y="2010828"/>
            <a:ext cx="1126425" cy="214403"/>
          </a:xfrm>
          <a:prstGeom prst="roundRect">
            <a:avLst>
              <a:gd name="adj" fmla="val 50000"/>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25" dirty="0">
                <a:solidFill>
                  <a:schemeClr val="bg1"/>
                </a:solidFill>
                <a:latin typeface="Open Sans" panose="020B0606030504020204" pitchFamily="34" charset="0"/>
                <a:ea typeface="Open Sans" panose="020B0606030504020204" pitchFamily="34" charset="0"/>
                <a:cs typeface="Open Sans" panose="020B0606030504020204" pitchFamily="34" charset="0"/>
              </a:rPr>
              <a:t>Presentation</a:t>
            </a:r>
            <a:endParaRPr lang="en-ID" sz="825"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6" name="Group 5">
            <a:extLst>
              <a:ext uri="{FF2B5EF4-FFF2-40B4-BE49-F238E27FC236}">
                <a16:creationId xmlns:a16="http://schemas.microsoft.com/office/drawing/2014/main" id="{596E4D1E-C32D-DBBB-3460-0C1A240A2188}"/>
              </a:ext>
            </a:extLst>
          </p:cNvPr>
          <p:cNvGrpSpPr/>
          <p:nvPr/>
        </p:nvGrpSpPr>
        <p:grpSpPr>
          <a:xfrm>
            <a:off x="7554686" y="321128"/>
            <a:ext cx="1349829" cy="48986"/>
            <a:chOff x="1973943" y="616857"/>
            <a:chExt cx="1799772" cy="101600"/>
          </a:xfrm>
        </p:grpSpPr>
        <p:sp>
          <p:nvSpPr>
            <p:cNvPr id="7" name="Rectangle: Rounded Corners 6">
              <a:extLst>
                <a:ext uri="{FF2B5EF4-FFF2-40B4-BE49-F238E27FC236}">
                  <a16:creationId xmlns:a16="http://schemas.microsoft.com/office/drawing/2014/main" id="{D6A2A22D-EBAA-0AFF-F7ED-37B6F1077DC5}"/>
                </a:ext>
              </a:extLst>
            </p:cNvPr>
            <p:cNvSpPr/>
            <p:nvPr/>
          </p:nvSpPr>
          <p:spPr>
            <a:xfrm>
              <a:off x="1973943" y="616857"/>
              <a:ext cx="537028" cy="1016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8" name="Rectangle: Rounded Corners 7">
              <a:extLst>
                <a:ext uri="{FF2B5EF4-FFF2-40B4-BE49-F238E27FC236}">
                  <a16:creationId xmlns:a16="http://schemas.microsoft.com/office/drawing/2014/main" id="{F70679C4-C1B8-164B-CDF2-B6DE746DDE53}"/>
                </a:ext>
              </a:extLst>
            </p:cNvPr>
            <p:cNvSpPr/>
            <p:nvPr/>
          </p:nvSpPr>
          <p:spPr>
            <a:xfrm>
              <a:off x="2605315" y="616857"/>
              <a:ext cx="537028" cy="1016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9" name="Rectangle: Rounded Corners 8">
              <a:extLst>
                <a:ext uri="{FF2B5EF4-FFF2-40B4-BE49-F238E27FC236}">
                  <a16:creationId xmlns:a16="http://schemas.microsoft.com/office/drawing/2014/main" id="{591C8A4C-2D61-1DA2-2FBB-AA13FEFCFD54}"/>
                </a:ext>
              </a:extLst>
            </p:cNvPr>
            <p:cNvSpPr/>
            <p:nvPr/>
          </p:nvSpPr>
          <p:spPr>
            <a:xfrm>
              <a:off x="3236687" y="616857"/>
              <a:ext cx="537028" cy="1016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grpSp>
      <p:sp>
        <p:nvSpPr>
          <p:cNvPr id="10" name="TextBox 9">
            <a:extLst>
              <a:ext uri="{FF2B5EF4-FFF2-40B4-BE49-F238E27FC236}">
                <a16:creationId xmlns:a16="http://schemas.microsoft.com/office/drawing/2014/main" id="{4EFD6E0D-D7E7-EF8D-A91B-60AF9FB18B19}"/>
              </a:ext>
            </a:extLst>
          </p:cNvPr>
          <p:cNvSpPr txBox="1"/>
          <p:nvPr/>
        </p:nvSpPr>
        <p:spPr>
          <a:xfrm>
            <a:off x="815689" y="3162092"/>
            <a:ext cx="2794895" cy="230832"/>
          </a:xfrm>
          <a:prstGeom prst="rect">
            <a:avLst/>
          </a:prstGeom>
          <a:noFill/>
        </p:spPr>
        <p:txBody>
          <a:bodyPr wrap="square" rtlCol="0">
            <a:spAutoFit/>
          </a:bodyPr>
          <a:lstStyle/>
          <a:p>
            <a:r>
              <a:rPr lang="en-US" sz="90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Description Here:</a:t>
            </a:r>
            <a:endParaRPr lang="id-ID" sz="105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Rectangle 10">
            <a:extLst>
              <a:ext uri="{FF2B5EF4-FFF2-40B4-BE49-F238E27FC236}">
                <a16:creationId xmlns:a16="http://schemas.microsoft.com/office/drawing/2014/main" id="{5B43C52B-1A04-C42C-8FEB-D00603558C3E}"/>
              </a:ext>
            </a:extLst>
          </p:cNvPr>
          <p:cNvSpPr/>
          <p:nvPr/>
        </p:nvSpPr>
        <p:spPr>
          <a:xfrm>
            <a:off x="815687" y="3502636"/>
            <a:ext cx="3076918" cy="834331"/>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 Lorem Ipsum has been Ipsum is simply dummy Ipsum is Ipsum is simply dummy text of the printing simply dummy text of the printing and</a:t>
            </a:r>
            <a:endParaRPr lang="en-US" sz="825" dirty="0">
              <a:solidFill>
                <a:schemeClr val="bg1">
                  <a:lumMod val="50000"/>
                </a:schemeClr>
              </a:solidFill>
              <a:latin typeface="DauphinPlain"/>
            </a:endParaRPr>
          </a:p>
        </p:txBody>
      </p:sp>
      <p:grpSp>
        <p:nvGrpSpPr>
          <p:cNvPr id="12" name="Group 11">
            <a:extLst>
              <a:ext uri="{FF2B5EF4-FFF2-40B4-BE49-F238E27FC236}">
                <a16:creationId xmlns:a16="http://schemas.microsoft.com/office/drawing/2014/main" id="{82D092F4-6F80-688D-057B-5D5F979D6904}"/>
              </a:ext>
            </a:extLst>
          </p:cNvPr>
          <p:cNvGrpSpPr/>
          <p:nvPr/>
        </p:nvGrpSpPr>
        <p:grpSpPr>
          <a:xfrm>
            <a:off x="7957457" y="1638456"/>
            <a:ext cx="584859" cy="586775"/>
            <a:chOff x="1779613" y="3852449"/>
            <a:chExt cx="667657" cy="669844"/>
          </a:xfrm>
        </p:grpSpPr>
        <p:sp>
          <p:nvSpPr>
            <p:cNvPr id="13" name="Rounded Rectangle 6">
              <a:extLst>
                <a:ext uri="{FF2B5EF4-FFF2-40B4-BE49-F238E27FC236}">
                  <a16:creationId xmlns:a16="http://schemas.microsoft.com/office/drawing/2014/main" id="{175FA745-EA13-8537-51B0-9581EF203B3E}"/>
                </a:ext>
              </a:extLst>
            </p:cNvPr>
            <p:cNvSpPr/>
            <p:nvPr/>
          </p:nvSpPr>
          <p:spPr>
            <a:xfrm>
              <a:off x="1779613" y="3852449"/>
              <a:ext cx="667657" cy="669844"/>
            </a:xfrm>
            <a:prstGeom prst="roundRect">
              <a:avLst>
                <a:gd name="adj" fmla="val 11355"/>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schemeClr val="bg1">
                    <a:lumMod val="50000"/>
                  </a:schemeClr>
                </a:solidFill>
              </a:endParaRPr>
            </a:p>
          </p:txBody>
        </p:sp>
        <p:sp>
          <p:nvSpPr>
            <p:cNvPr id="14" name="Freeform 109">
              <a:extLst>
                <a:ext uri="{FF2B5EF4-FFF2-40B4-BE49-F238E27FC236}">
                  <a16:creationId xmlns:a16="http://schemas.microsoft.com/office/drawing/2014/main" id="{92C5A3BC-8BB7-F1F6-C49C-FA5C8ED77F15}"/>
                </a:ext>
              </a:extLst>
            </p:cNvPr>
            <p:cNvSpPr>
              <a:spLocks noChangeArrowheads="1"/>
            </p:cNvSpPr>
            <p:nvPr/>
          </p:nvSpPr>
          <p:spPr bwMode="auto">
            <a:xfrm>
              <a:off x="1945312" y="4023508"/>
              <a:ext cx="333154" cy="333154"/>
            </a:xfrm>
            <a:custGeom>
              <a:avLst/>
              <a:gdLst>
                <a:gd name="T0" fmla="*/ 116822 w 634"/>
                <a:gd name="T1" fmla="*/ 0 h 634"/>
                <a:gd name="T2" fmla="*/ 116822 w 634"/>
                <a:gd name="T3" fmla="*/ 228190 h 634"/>
                <a:gd name="T4" fmla="*/ 116822 w 634"/>
                <a:gd name="T5" fmla="*/ 0 h 634"/>
                <a:gd name="T6" fmla="*/ 196507 w 634"/>
                <a:gd name="T7" fmla="*/ 58399 h 634"/>
                <a:gd name="T8" fmla="*/ 159369 w 634"/>
                <a:gd name="T9" fmla="*/ 105984 h 634"/>
                <a:gd name="T10" fmla="*/ 196507 w 634"/>
                <a:gd name="T11" fmla="*/ 58399 h 634"/>
                <a:gd name="T12" fmla="*/ 186051 w 634"/>
                <a:gd name="T13" fmla="*/ 47945 h 634"/>
                <a:gd name="T14" fmla="*/ 138096 w 634"/>
                <a:gd name="T15" fmla="*/ 21269 h 634"/>
                <a:gd name="T16" fmla="*/ 85093 w 634"/>
                <a:gd name="T17" fmla="*/ 105984 h 634"/>
                <a:gd name="T18" fmla="*/ 90501 w 634"/>
                <a:gd name="T19" fmla="*/ 69214 h 634"/>
                <a:gd name="T20" fmla="*/ 138096 w 634"/>
                <a:gd name="T21" fmla="*/ 69214 h 634"/>
                <a:gd name="T22" fmla="*/ 85093 w 634"/>
                <a:gd name="T23" fmla="*/ 105984 h 634"/>
                <a:gd name="T24" fmla="*/ 143504 w 634"/>
                <a:gd name="T25" fmla="*/ 122206 h 634"/>
                <a:gd name="T26" fmla="*/ 116822 w 634"/>
                <a:gd name="T27" fmla="*/ 159336 h 634"/>
                <a:gd name="T28" fmla="*/ 85093 w 634"/>
                <a:gd name="T29" fmla="*/ 122206 h 634"/>
                <a:gd name="T30" fmla="*/ 106366 w 634"/>
                <a:gd name="T31" fmla="*/ 15862 h 634"/>
                <a:gd name="T32" fmla="*/ 116822 w 634"/>
                <a:gd name="T33" fmla="*/ 15862 h 634"/>
                <a:gd name="T34" fmla="*/ 138096 w 634"/>
                <a:gd name="T35" fmla="*/ 58399 h 634"/>
                <a:gd name="T36" fmla="*/ 95549 w 634"/>
                <a:gd name="T37" fmla="*/ 58399 h 634"/>
                <a:gd name="T38" fmla="*/ 90501 w 634"/>
                <a:gd name="T39" fmla="*/ 21269 h 634"/>
                <a:gd name="T40" fmla="*/ 79684 w 634"/>
                <a:gd name="T41" fmla="*/ 52992 h 634"/>
                <a:gd name="T42" fmla="*/ 90501 w 634"/>
                <a:gd name="T43" fmla="*/ 21269 h 634"/>
                <a:gd name="T44" fmla="*/ 32090 w 634"/>
                <a:gd name="T45" fmla="*/ 58399 h 634"/>
                <a:gd name="T46" fmla="*/ 74637 w 634"/>
                <a:gd name="T47" fmla="*/ 105984 h 634"/>
                <a:gd name="T48" fmla="*/ 32090 w 634"/>
                <a:gd name="T49" fmla="*/ 58399 h 634"/>
                <a:gd name="T50" fmla="*/ 32090 w 634"/>
                <a:gd name="T51" fmla="*/ 169790 h 634"/>
                <a:gd name="T52" fmla="*/ 74637 w 634"/>
                <a:gd name="T53" fmla="*/ 122206 h 634"/>
                <a:gd name="T54" fmla="*/ 32090 w 634"/>
                <a:gd name="T55" fmla="*/ 169790 h 634"/>
                <a:gd name="T56" fmla="*/ 42546 w 634"/>
                <a:gd name="T57" fmla="*/ 180605 h 634"/>
                <a:gd name="T58" fmla="*/ 90501 w 634"/>
                <a:gd name="T59" fmla="*/ 212328 h 634"/>
                <a:gd name="T60" fmla="*/ 122231 w 634"/>
                <a:gd name="T61" fmla="*/ 212328 h 634"/>
                <a:gd name="T62" fmla="*/ 116822 w 634"/>
                <a:gd name="T63" fmla="*/ 212328 h 634"/>
                <a:gd name="T64" fmla="*/ 95549 w 634"/>
                <a:gd name="T65" fmla="*/ 169790 h 634"/>
                <a:gd name="T66" fmla="*/ 138096 w 634"/>
                <a:gd name="T67" fmla="*/ 169790 h 634"/>
                <a:gd name="T68" fmla="*/ 138096 w 634"/>
                <a:gd name="T69" fmla="*/ 212328 h 634"/>
                <a:gd name="T70" fmla="*/ 148552 w 634"/>
                <a:gd name="T71" fmla="*/ 175198 h 634"/>
                <a:gd name="T72" fmla="*/ 138096 w 634"/>
                <a:gd name="T73" fmla="*/ 212328 h 634"/>
                <a:gd name="T74" fmla="*/ 196507 w 634"/>
                <a:gd name="T75" fmla="*/ 169790 h 634"/>
                <a:gd name="T76" fmla="*/ 159369 w 634"/>
                <a:gd name="T77" fmla="*/ 122206 h 634"/>
                <a:gd name="T78" fmla="*/ 196507 w 634"/>
                <a:gd name="T79" fmla="*/ 169790 h 63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634" h="634">
                  <a:moveTo>
                    <a:pt x="324" y="0"/>
                  </a:moveTo>
                  <a:lnTo>
                    <a:pt x="324" y="0"/>
                  </a:lnTo>
                  <a:cubicBezTo>
                    <a:pt x="148" y="0"/>
                    <a:pt x="0" y="147"/>
                    <a:pt x="0" y="324"/>
                  </a:cubicBezTo>
                  <a:cubicBezTo>
                    <a:pt x="0" y="486"/>
                    <a:pt x="148" y="633"/>
                    <a:pt x="324" y="633"/>
                  </a:cubicBezTo>
                  <a:cubicBezTo>
                    <a:pt x="486" y="633"/>
                    <a:pt x="633" y="486"/>
                    <a:pt x="633" y="324"/>
                  </a:cubicBezTo>
                  <a:cubicBezTo>
                    <a:pt x="633" y="147"/>
                    <a:pt x="486" y="0"/>
                    <a:pt x="324" y="0"/>
                  </a:cubicBezTo>
                  <a:close/>
                  <a:moveTo>
                    <a:pt x="545" y="162"/>
                  </a:moveTo>
                  <a:lnTo>
                    <a:pt x="545" y="162"/>
                  </a:lnTo>
                  <a:cubicBezTo>
                    <a:pt x="574" y="206"/>
                    <a:pt x="589" y="251"/>
                    <a:pt x="589" y="294"/>
                  </a:cubicBezTo>
                  <a:cubicBezTo>
                    <a:pt x="442" y="294"/>
                    <a:pt x="442" y="294"/>
                    <a:pt x="442" y="294"/>
                  </a:cubicBezTo>
                  <a:cubicBezTo>
                    <a:pt x="442" y="265"/>
                    <a:pt x="427" y="221"/>
                    <a:pt x="427" y="192"/>
                  </a:cubicBezTo>
                  <a:cubicBezTo>
                    <a:pt x="471" y="192"/>
                    <a:pt x="516" y="177"/>
                    <a:pt x="545" y="162"/>
                  </a:cubicBezTo>
                  <a:close/>
                  <a:moveTo>
                    <a:pt x="516" y="133"/>
                  </a:moveTo>
                  <a:lnTo>
                    <a:pt x="516" y="133"/>
                  </a:lnTo>
                  <a:cubicBezTo>
                    <a:pt x="486" y="147"/>
                    <a:pt x="457" y="147"/>
                    <a:pt x="412" y="147"/>
                  </a:cubicBezTo>
                  <a:cubicBezTo>
                    <a:pt x="412" y="118"/>
                    <a:pt x="398" y="89"/>
                    <a:pt x="383" y="59"/>
                  </a:cubicBezTo>
                  <a:cubicBezTo>
                    <a:pt x="442" y="59"/>
                    <a:pt x="486" y="89"/>
                    <a:pt x="516" y="133"/>
                  </a:cubicBezTo>
                  <a:close/>
                  <a:moveTo>
                    <a:pt x="236" y="294"/>
                  </a:moveTo>
                  <a:lnTo>
                    <a:pt x="236" y="294"/>
                  </a:lnTo>
                  <a:cubicBezTo>
                    <a:pt x="236" y="265"/>
                    <a:pt x="251" y="236"/>
                    <a:pt x="251" y="192"/>
                  </a:cubicBezTo>
                  <a:cubicBezTo>
                    <a:pt x="280" y="206"/>
                    <a:pt x="295" y="206"/>
                    <a:pt x="324" y="206"/>
                  </a:cubicBezTo>
                  <a:cubicBezTo>
                    <a:pt x="339" y="206"/>
                    <a:pt x="369" y="206"/>
                    <a:pt x="383" y="192"/>
                  </a:cubicBezTo>
                  <a:cubicBezTo>
                    <a:pt x="398" y="236"/>
                    <a:pt x="398" y="265"/>
                    <a:pt x="398" y="294"/>
                  </a:cubicBezTo>
                  <a:lnTo>
                    <a:pt x="236" y="294"/>
                  </a:lnTo>
                  <a:close/>
                  <a:moveTo>
                    <a:pt x="398" y="339"/>
                  </a:moveTo>
                  <a:lnTo>
                    <a:pt x="398" y="339"/>
                  </a:lnTo>
                  <a:cubicBezTo>
                    <a:pt x="398" y="368"/>
                    <a:pt x="398" y="412"/>
                    <a:pt x="383" y="442"/>
                  </a:cubicBezTo>
                  <a:cubicBezTo>
                    <a:pt x="369" y="442"/>
                    <a:pt x="339" y="442"/>
                    <a:pt x="324" y="442"/>
                  </a:cubicBezTo>
                  <a:cubicBezTo>
                    <a:pt x="295" y="442"/>
                    <a:pt x="280" y="442"/>
                    <a:pt x="251" y="442"/>
                  </a:cubicBezTo>
                  <a:cubicBezTo>
                    <a:pt x="251" y="412"/>
                    <a:pt x="236" y="368"/>
                    <a:pt x="236" y="339"/>
                  </a:cubicBezTo>
                  <a:lnTo>
                    <a:pt x="398" y="339"/>
                  </a:lnTo>
                  <a:close/>
                  <a:moveTo>
                    <a:pt x="295" y="44"/>
                  </a:moveTo>
                  <a:lnTo>
                    <a:pt x="295" y="44"/>
                  </a:lnTo>
                  <a:cubicBezTo>
                    <a:pt x="310" y="44"/>
                    <a:pt x="310" y="44"/>
                    <a:pt x="324" y="44"/>
                  </a:cubicBezTo>
                  <a:lnTo>
                    <a:pt x="339" y="44"/>
                  </a:lnTo>
                  <a:cubicBezTo>
                    <a:pt x="354" y="74"/>
                    <a:pt x="369" y="118"/>
                    <a:pt x="383" y="162"/>
                  </a:cubicBezTo>
                  <a:cubicBezTo>
                    <a:pt x="354" y="162"/>
                    <a:pt x="339" y="162"/>
                    <a:pt x="324" y="162"/>
                  </a:cubicBezTo>
                  <a:cubicBezTo>
                    <a:pt x="295" y="162"/>
                    <a:pt x="280" y="162"/>
                    <a:pt x="265" y="162"/>
                  </a:cubicBezTo>
                  <a:cubicBezTo>
                    <a:pt x="265" y="118"/>
                    <a:pt x="280" y="74"/>
                    <a:pt x="295" y="44"/>
                  </a:cubicBezTo>
                  <a:close/>
                  <a:moveTo>
                    <a:pt x="251" y="59"/>
                  </a:moveTo>
                  <a:lnTo>
                    <a:pt x="251" y="59"/>
                  </a:lnTo>
                  <a:cubicBezTo>
                    <a:pt x="236" y="89"/>
                    <a:pt x="221" y="118"/>
                    <a:pt x="221" y="147"/>
                  </a:cubicBezTo>
                  <a:cubicBezTo>
                    <a:pt x="192" y="147"/>
                    <a:pt x="148" y="147"/>
                    <a:pt x="118" y="133"/>
                  </a:cubicBezTo>
                  <a:cubicBezTo>
                    <a:pt x="148" y="89"/>
                    <a:pt x="207" y="59"/>
                    <a:pt x="251" y="59"/>
                  </a:cubicBezTo>
                  <a:close/>
                  <a:moveTo>
                    <a:pt x="89" y="162"/>
                  </a:moveTo>
                  <a:lnTo>
                    <a:pt x="89" y="162"/>
                  </a:lnTo>
                  <a:cubicBezTo>
                    <a:pt x="133" y="177"/>
                    <a:pt x="177" y="192"/>
                    <a:pt x="207" y="192"/>
                  </a:cubicBezTo>
                  <a:cubicBezTo>
                    <a:pt x="207" y="221"/>
                    <a:pt x="207" y="265"/>
                    <a:pt x="207" y="294"/>
                  </a:cubicBezTo>
                  <a:cubicBezTo>
                    <a:pt x="44" y="294"/>
                    <a:pt x="44" y="294"/>
                    <a:pt x="44" y="294"/>
                  </a:cubicBezTo>
                  <a:cubicBezTo>
                    <a:pt x="44" y="251"/>
                    <a:pt x="59" y="206"/>
                    <a:pt x="89" y="162"/>
                  </a:cubicBezTo>
                  <a:close/>
                  <a:moveTo>
                    <a:pt x="89" y="471"/>
                  </a:moveTo>
                  <a:lnTo>
                    <a:pt x="89" y="471"/>
                  </a:lnTo>
                  <a:cubicBezTo>
                    <a:pt x="59" y="427"/>
                    <a:pt x="44" y="383"/>
                    <a:pt x="44" y="339"/>
                  </a:cubicBezTo>
                  <a:cubicBezTo>
                    <a:pt x="207" y="339"/>
                    <a:pt x="207" y="339"/>
                    <a:pt x="207" y="339"/>
                  </a:cubicBezTo>
                  <a:cubicBezTo>
                    <a:pt x="207" y="368"/>
                    <a:pt x="207" y="412"/>
                    <a:pt x="207" y="442"/>
                  </a:cubicBezTo>
                  <a:cubicBezTo>
                    <a:pt x="177" y="457"/>
                    <a:pt x="133" y="457"/>
                    <a:pt x="89" y="471"/>
                  </a:cubicBezTo>
                  <a:close/>
                  <a:moveTo>
                    <a:pt x="118" y="501"/>
                  </a:moveTo>
                  <a:lnTo>
                    <a:pt x="118" y="501"/>
                  </a:lnTo>
                  <a:cubicBezTo>
                    <a:pt x="148" y="501"/>
                    <a:pt x="192" y="486"/>
                    <a:pt x="221" y="486"/>
                  </a:cubicBezTo>
                  <a:cubicBezTo>
                    <a:pt x="221" y="515"/>
                    <a:pt x="236" y="560"/>
                    <a:pt x="251" y="589"/>
                  </a:cubicBezTo>
                  <a:cubicBezTo>
                    <a:pt x="207" y="574"/>
                    <a:pt x="148" y="545"/>
                    <a:pt x="118" y="501"/>
                  </a:cubicBezTo>
                  <a:close/>
                  <a:moveTo>
                    <a:pt x="339" y="589"/>
                  </a:moveTo>
                  <a:lnTo>
                    <a:pt x="339" y="589"/>
                  </a:lnTo>
                  <a:lnTo>
                    <a:pt x="324" y="589"/>
                  </a:lnTo>
                  <a:cubicBezTo>
                    <a:pt x="310" y="589"/>
                    <a:pt x="310" y="589"/>
                    <a:pt x="295" y="589"/>
                  </a:cubicBezTo>
                  <a:cubicBezTo>
                    <a:pt x="280" y="560"/>
                    <a:pt x="265" y="515"/>
                    <a:pt x="265" y="471"/>
                  </a:cubicBezTo>
                  <a:cubicBezTo>
                    <a:pt x="280" y="471"/>
                    <a:pt x="295" y="471"/>
                    <a:pt x="324" y="471"/>
                  </a:cubicBezTo>
                  <a:cubicBezTo>
                    <a:pt x="339" y="471"/>
                    <a:pt x="354" y="471"/>
                    <a:pt x="383" y="471"/>
                  </a:cubicBezTo>
                  <a:cubicBezTo>
                    <a:pt x="369" y="515"/>
                    <a:pt x="354" y="560"/>
                    <a:pt x="339" y="589"/>
                  </a:cubicBezTo>
                  <a:close/>
                  <a:moveTo>
                    <a:pt x="383" y="589"/>
                  </a:moveTo>
                  <a:lnTo>
                    <a:pt x="383" y="589"/>
                  </a:lnTo>
                  <a:cubicBezTo>
                    <a:pt x="398" y="560"/>
                    <a:pt x="412" y="515"/>
                    <a:pt x="412" y="486"/>
                  </a:cubicBezTo>
                  <a:cubicBezTo>
                    <a:pt x="457" y="486"/>
                    <a:pt x="486" y="501"/>
                    <a:pt x="516" y="501"/>
                  </a:cubicBezTo>
                  <a:cubicBezTo>
                    <a:pt x="486" y="545"/>
                    <a:pt x="442" y="574"/>
                    <a:pt x="383" y="589"/>
                  </a:cubicBezTo>
                  <a:close/>
                  <a:moveTo>
                    <a:pt x="545" y="471"/>
                  </a:moveTo>
                  <a:lnTo>
                    <a:pt x="545" y="471"/>
                  </a:lnTo>
                  <a:cubicBezTo>
                    <a:pt x="516" y="457"/>
                    <a:pt x="471" y="457"/>
                    <a:pt x="427" y="442"/>
                  </a:cubicBezTo>
                  <a:cubicBezTo>
                    <a:pt x="427" y="412"/>
                    <a:pt x="442" y="368"/>
                    <a:pt x="442" y="339"/>
                  </a:cubicBezTo>
                  <a:cubicBezTo>
                    <a:pt x="589" y="339"/>
                    <a:pt x="589" y="339"/>
                    <a:pt x="589" y="339"/>
                  </a:cubicBezTo>
                  <a:cubicBezTo>
                    <a:pt x="589" y="383"/>
                    <a:pt x="574" y="427"/>
                    <a:pt x="545" y="471"/>
                  </a:cubicBezTo>
                  <a:close/>
                </a:path>
              </a:pathLst>
            </a:custGeom>
            <a:solidFill>
              <a:schemeClr val="bg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anchor="ctr"/>
            <a:lstStyle/>
            <a:p>
              <a:endParaRPr lang="en-US" sz="1013" dirty="0"/>
            </a:p>
          </p:txBody>
        </p:sp>
      </p:grpSp>
    </p:spTree>
    <p:extLst>
      <p:ext uri="{BB962C8B-B14F-4D97-AF65-F5344CB8AC3E}">
        <p14:creationId xmlns:p14="http://schemas.microsoft.com/office/powerpoint/2010/main" val="4745655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1">
                                            <p:txEl>
                                              <p:pRg st="0" end="0"/>
                                            </p:txEl>
                                          </p:spTgt>
                                        </p:tgtEl>
                                        <p:attrNameLst>
                                          <p:attrName>style.visibility</p:attrName>
                                        </p:attrNameLst>
                                      </p:cBhvr>
                                      <p:to>
                                        <p:strVal val="visible"/>
                                      </p:to>
                                    </p:set>
                                    <p:animEffect transition="in" filter="wipe(up)">
                                      <p:cBhvr>
                                        <p:cTn id="15"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30000"/>
          </a:schemeClr>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CA9C458-C26C-8867-1CD4-6B4B41FDF062}"/>
              </a:ext>
            </a:extLst>
          </p:cNvPr>
          <p:cNvSpPr txBox="1"/>
          <p:nvPr/>
        </p:nvSpPr>
        <p:spPr>
          <a:xfrm>
            <a:off x="789709" y="781552"/>
            <a:ext cx="4105895" cy="923330"/>
          </a:xfrm>
          <a:prstGeom prst="rect">
            <a:avLst/>
          </a:prstGeom>
          <a:noFill/>
        </p:spPr>
        <p:txBody>
          <a:bodyPr wrap="square" rtlCol="0">
            <a:spAutoFit/>
          </a:bodyPr>
          <a:lstStyle/>
          <a:p>
            <a:r>
              <a:rPr lang="en-US" sz="2700" b="1" dirty="0">
                <a:latin typeface="Poppins" panose="00000500000000000000" pitchFamily="2" charset="0"/>
                <a:ea typeface="Open Sans ExtraBold" panose="020B0906030804020204" pitchFamily="34" charset="0"/>
                <a:cs typeface="Poppins" panose="00000500000000000000" pitchFamily="2" charset="0"/>
              </a:rPr>
              <a:t>MANAGEMENT YOUR FINANCE.</a:t>
            </a:r>
            <a:endParaRPr lang="id-ID" sz="2700" b="1" dirty="0">
              <a:latin typeface="Poppins" panose="00000500000000000000" pitchFamily="2" charset="0"/>
              <a:ea typeface="Open Sans ExtraBold" panose="020B0906030804020204" pitchFamily="34" charset="0"/>
              <a:cs typeface="Poppins" panose="00000500000000000000" pitchFamily="2" charset="0"/>
            </a:endParaRPr>
          </a:p>
        </p:txBody>
      </p:sp>
      <p:sp>
        <p:nvSpPr>
          <p:cNvPr id="5" name="Rectangle: Rounded Corners 4">
            <a:extLst>
              <a:ext uri="{FF2B5EF4-FFF2-40B4-BE49-F238E27FC236}">
                <a16:creationId xmlns:a16="http://schemas.microsoft.com/office/drawing/2014/main" id="{2E1BE6E9-2BF9-F228-B177-E627E950E8A7}"/>
              </a:ext>
            </a:extLst>
          </p:cNvPr>
          <p:cNvSpPr/>
          <p:nvPr/>
        </p:nvSpPr>
        <p:spPr>
          <a:xfrm>
            <a:off x="831274" y="1745035"/>
            <a:ext cx="1126425" cy="214403"/>
          </a:xfrm>
          <a:prstGeom prst="roundRect">
            <a:avLst>
              <a:gd name="adj" fmla="val 5000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25" dirty="0">
                <a:solidFill>
                  <a:schemeClr val="tx1"/>
                </a:solidFill>
                <a:latin typeface="Open Sans" panose="020B0606030504020204" pitchFamily="34" charset="0"/>
                <a:ea typeface="Open Sans" panose="020B0606030504020204" pitchFamily="34" charset="0"/>
                <a:cs typeface="Open Sans" panose="020B0606030504020204" pitchFamily="34" charset="0"/>
              </a:rPr>
              <a:t>Presentation</a:t>
            </a:r>
            <a:endParaRPr lang="en-ID" sz="825"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a:extLst>
              <a:ext uri="{FF2B5EF4-FFF2-40B4-BE49-F238E27FC236}">
                <a16:creationId xmlns:a16="http://schemas.microsoft.com/office/drawing/2014/main" id="{5838A576-D7B2-C2FF-9086-FB90B1C678F1}"/>
              </a:ext>
            </a:extLst>
          </p:cNvPr>
          <p:cNvSpPr/>
          <p:nvPr/>
        </p:nvSpPr>
        <p:spPr>
          <a:xfrm>
            <a:off x="5075199" y="874870"/>
            <a:ext cx="3426545" cy="834331"/>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 Lorem Ipsum has been Ipsum is simply Ipsum is simply dummy text of the printing and typesetting dummy text of the printing and typesetting industry. Lorem</a:t>
            </a:r>
            <a:endParaRPr lang="en-US" sz="825" dirty="0">
              <a:solidFill>
                <a:schemeClr val="bg1">
                  <a:lumMod val="50000"/>
                </a:schemeClr>
              </a:solidFill>
              <a:latin typeface="DauphinPlain"/>
            </a:endParaRPr>
          </a:p>
        </p:txBody>
      </p:sp>
      <p:grpSp>
        <p:nvGrpSpPr>
          <p:cNvPr id="7" name="Group 6">
            <a:extLst>
              <a:ext uri="{FF2B5EF4-FFF2-40B4-BE49-F238E27FC236}">
                <a16:creationId xmlns:a16="http://schemas.microsoft.com/office/drawing/2014/main" id="{11F06FB9-2874-A3A8-E9CD-0D9196410D9E}"/>
              </a:ext>
            </a:extLst>
          </p:cNvPr>
          <p:cNvGrpSpPr/>
          <p:nvPr/>
        </p:nvGrpSpPr>
        <p:grpSpPr>
          <a:xfrm>
            <a:off x="7554686" y="321128"/>
            <a:ext cx="1349829" cy="48986"/>
            <a:chOff x="1973943" y="616857"/>
            <a:chExt cx="1799772" cy="101600"/>
          </a:xfrm>
        </p:grpSpPr>
        <p:sp>
          <p:nvSpPr>
            <p:cNvPr id="8" name="Rectangle: Rounded Corners 7">
              <a:extLst>
                <a:ext uri="{FF2B5EF4-FFF2-40B4-BE49-F238E27FC236}">
                  <a16:creationId xmlns:a16="http://schemas.microsoft.com/office/drawing/2014/main" id="{FCAEBD4F-2669-F9E4-96E2-531E366E20BB}"/>
                </a:ext>
              </a:extLst>
            </p:cNvPr>
            <p:cNvSpPr/>
            <p:nvPr/>
          </p:nvSpPr>
          <p:spPr>
            <a:xfrm>
              <a:off x="1973943" y="616857"/>
              <a:ext cx="537028" cy="101600"/>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9" name="Rectangle: Rounded Corners 8">
              <a:extLst>
                <a:ext uri="{FF2B5EF4-FFF2-40B4-BE49-F238E27FC236}">
                  <a16:creationId xmlns:a16="http://schemas.microsoft.com/office/drawing/2014/main" id="{FF8FD54B-2A63-3F3C-3FD1-AC9C9C0AD28D}"/>
                </a:ext>
              </a:extLst>
            </p:cNvPr>
            <p:cNvSpPr/>
            <p:nvPr/>
          </p:nvSpPr>
          <p:spPr>
            <a:xfrm>
              <a:off x="2605315" y="616857"/>
              <a:ext cx="537028" cy="101600"/>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10" name="Rectangle: Rounded Corners 9">
              <a:extLst>
                <a:ext uri="{FF2B5EF4-FFF2-40B4-BE49-F238E27FC236}">
                  <a16:creationId xmlns:a16="http://schemas.microsoft.com/office/drawing/2014/main" id="{7B33EFBB-2D47-1A2C-107E-20E8180404E6}"/>
                </a:ext>
              </a:extLst>
            </p:cNvPr>
            <p:cNvSpPr/>
            <p:nvPr/>
          </p:nvSpPr>
          <p:spPr>
            <a:xfrm>
              <a:off x="3236687" y="616857"/>
              <a:ext cx="537028" cy="1016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grpSp>
      <p:sp>
        <p:nvSpPr>
          <p:cNvPr id="3" name="Picture Placeholder 2">
            <a:extLst>
              <a:ext uri="{FF2B5EF4-FFF2-40B4-BE49-F238E27FC236}">
                <a16:creationId xmlns:a16="http://schemas.microsoft.com/office/drawing/2014/main" id="{8F98C5E9-8986-B8FD-5794-0C8993C6ABE9}"/>
              </a:ext>
            </a:extLst>
          </p:cNvPr>
          <p:cNvSpPr>
            <a:spLocks noGrp="1"/>
          </p:cNvSpPr>
          <p:nvPr>
            <p:ph type="pic" sz="quarter" idx="10"/>
          </p:nvPr>
        </p:nvSpPr>
        <p:spPr/>
      </p:sp>
    </p:spTree>
    <p:extLst>
      <p:ext uri="{BB962C8B-B14F-4D97-AF65-F5344CB8AC3E}">
        <p14:creationId xmlns:p14="http://schemas.microsoft.com/office/powerpoint/2010/main" val="1581042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Effect transition="in" filter="wipe(up)">
                                      <p:cBhvr>
                                        <p:cTn id="11"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30000"/>
          </a:schemeClr>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C21E941E-5BBC-2A8A-63D5-089F30405EC6}"/>
              </a:ext>
            </a:extLst>
          </p:cNvPr>
          <p:cNvSpPr>
            <a:spLocks noGrp="1"/>
          </p:cNvSpPr>
          <p:nvPr>
            <p:ph type="pic" sz="quarter" idx="10"/>
          </p:nvPr>
        </p:nvSpPr>
        <p:spPr/>
      </p:sp>
      <p:sp>
        <p:nvSpPr>
          <p:cNvPr id="5" name="TextBox 4">
            <a:extLst>
              <a:ext uri="{FF2B5EF4-FFF2-40B4-BE49-F238E27FC236}">
                <a16:creationId xmlns:a16="http://schemas.microsoft.com/office/drawing/2014/main" id="{C79B9F24-0049-4202-343A-E0D00F578818}"/>
              </a:ext>
            </a:extLst>
          </p:cNvPr>
          <p:cNvSpPr txBox="1"/>
          <p:nvPr/>
        </p:nvSpPr>
        <p:spPr>
          <a:xfrm>
            <a:off x="5212278" y="1107916"/>
            <a:ext cx="4105895" cy="923330"/>
          </a:xfrm>
          <a:prstGeom prst="rect">
            <a:avLst/>
          </a:prstGeom>
          <a:noFill/>
        </p:spPr>
        <p:txBody>
          <a:bodyPr wrap="square" rtlCol="0">
            <a:spAutoFit/>
          </a:bodyPr>
          <a:lstStyle/>
          <a:p>
            <a:r>
              <a:rPr lang="en-US" sz="2700" b="1" dirty="0">
                <a:latin typeface="Poppins" panose="00000500000000000000" pitchFamily="2" charset="0"/>
                <a:ea typeface="Open Sans ExtraBold" panose="020B0906030804020204" pitchFamily="34" charset="0"/>
                <a:cs typeface="Poppins" panose="00000500000000000000" pitchFamily="2" charset="0"/>
              </a:rPr>
              <a:t>BUSINESS TRANSFORMATION.</a:t>
            </a:r>
            <a:endParaRPr lang="id-ID" sz="2700" b="1" dirty="0">
              <a:latin typeface="Poppins" panose="00000500000000000000" pitchFamily="2" charset="0"/>
              <a:ea typeface="Open Sans ExtraBold" panose="020B0906030804020204" pitchFamily="34" charset="0"/>
              <a:cs typeface="Poppins" panose="00000500000000000000" pitchFamily="2" charset="0"/>
            </a:endParaRPr>
          </a:p>
        </p:txBody>
      </p:sp>
      <p:sp>
        <p:nvSpPr>
          <p:cNvPr id="6" name="Rectangle: Rounded Corners 5">
            <a:extLst>
              <a:ext uri="{FF2B5EF4-FFF2-40B4-BE49-F238E27FC236}">
                <a16:creationId xmlns:a16="http://schemas.microsoft.com/office/drawing/2014/main" id="{13C9940E-A6A9-8EF1-ACFD-C98B5F5EDDB5}"/>
              </a:ext>
            </a:extLst>
          </p:cNvPr>
          <p:cNvSpPr/>
          <p:nvPr/>
        </p:nvSpPr>
        <p:spPr>
          <a:xfrm>
            <a:off x="5253843" y="2071399"/>
            <a:ext cx="1126425" cy="214403"/>
          </a:xfrm>
          <a:prstGeom prst="roundRect">
            <a:avLst>
              <a:gd name="adj" fmla="val 5000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25" dirty="0">
                <a:solidFill>
                  <a:schemeClr val="tx1"/>
                </a:solidFill>
                <a:latin typeface="Open Sans" panose="020B0606030504020204" pitchFamily="34" charset="0"/>
                <a:ea typeface="Open Sans" panose="020B0606030504020204" pitchFamily="34" charset="0"/>
                <a:cs typeface="Open Sans" panose="020B0606030504020204" pitchFamily="34" charset="0"/>
              </a:rPr>
              <a:t>Presentation</a:t>
            </a:r>
            <a:endParaRPr lang="en-ID" sz="825"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7" name="Group 6">
            <a:extLst>
              <a:ext uri="{FF2B5EF4-FFF2-40B4-BE49-F238E27FC236}">
                <a16:creationId xmlns:a16="http://schemas.microsoft.com/office/drawing/2014/main" id="{D84E8E6F-3366-5ECE-EF68-408864AE399B}"/>
              </a:ext>
            </a:extLst>
          </p:cNvPr>
          <p:cNvGrpSpPr/>
          <p:nvPr/>
        </p:nvGrpSpPr>
        <p:grpSpPr>
          <a:xfrm>
            <a:off x="7554686" y="321128"/>
            <a:ext cx="1349829" cy="48986"/>
            <a:chOff x="1973943" y="616857"/>
            <a:chExt cx="1799772" cy="101600"/>
          </a:xfrm>
        </p:grpSpPr>
        <p:sp>
          <p:nvSpPr>
            <p:cNvPr id="8" name="Rectangle: Rounded Corners 7">
              <a:extLst>
                <a:ext uri="{FF2B5EF4-FFF2-40B4-BE49-F238E27FC236}">
                  <a16:creationId xmlns:a16="http://schemas.microsoft.com/office/drawing/2014/main" id="{8BFDCCCF-17D4-8827-19C5-4750516DDE36}"/>
                </a:ext>
              </a:extLst>
            </p:cNvPr>
            <p:cNvSpPr/>
            <p:nvPr/>
          </p:nvSpPr>
          <p:spPr>
            <a:xfrm>
              <a:off x="1973943" y="616857"/>
              <a:ext cx="537028" cy="101600"/>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9" name="Rectangle: Rounded Corners 8">
              <a:extLst>
                <a:ext uri="{FF2B5EF4-FFF2-40B4-BE49-F238E27FC236}">
                  <a16:creationId xmlns:a16="http://schemas.microsoft.com/office/drawing/2014/main" id="{30582F89-FC24-C466-F19E-4675914A8F01}"/>
                </a:ext>
              </a:extLst>
            </p:cNvPr>
            <p:cNvSpPr/>
            <p:nvPr/>
          </p:nvSpPr>
          <p:spPr>
            <a:xfrm>
              <a:off x="2605315" y="616857"/>
              <a:ext cx="537028" cy="101600"/>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10" name="Rectangle: Rounded Corners 9">
              <a:extLst>
                <a:ext uri="{FF2B5EF4-FFF2-40B4-BE49-F238E27FC236}">
                  <a16:creationId xmlns:a16="http://schemas.microsoft.com/office/drawing/2014/main" id="{452395AF-0189-4780-3DF8-D4C53905E8ED}"/>
                </a:ext>
              </a:extLst>
            </p:cNvPr>
            <p:cNvSpPr/>
            <p:nvPr/>
          </p:nvSpPr>
          <p:spPr>
            <a:xfrm>
              <a:off x="3236687" y="616857"/>
              <a:ext cx="537028" cy="1016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grpSp>
      <p:sp>
        <p:nvSpPr>
          <p:cNvPr id="11" name="Rectangle 10">
            <a:extLst>
              <a:ext uri="{FF2B5EF4-FFF2-40B4-BE49-F238E27FC236}">
                <a16:creationId xmlns:a16="http://schemas.microsoft.com/office/drawing/2014/main" id="{3F662FBF-EF2F-B4B4-0AE7-CB111E26E775}"/>
              </a:ext>
            </a:extLst>
          </p:cNvPr>
          <p:cNvSpPr/>
          <p:nvPr/>
        </p:nvSpPr>
        <p:spPr>
          <a:xfrm>
            <a:off x="5204637" y="2765893"/>
            <a:ext cx="3076918" cy="834331"/>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 Lorem Ipsum has been Ipsum is simply dummy Ipsum is Ipsum is simply dummy text of the printing simply dummy text of the printing and</a:t>
            </a:r>
            <a:endParaRPr lang="en-US" sz="825" dirty="0">
              <a:solidFill>
                <a:schemeClr val="bg1">
                  <a:lumMod val="50000"/>
                </a:schemeClr>
              </a:solidFill>
              <a:latin typeface="DauphinPlain"/>
            </a:endParaRPr>
          </a:p>
        </p:txBody>
      </p:sp>
      <p:sp>
        <p:nvSpPr>
          <p:cNvPr id="12" name="Rectangle 11">
            <a:extLst>
              <a:ext uri="{FF2B5EF4-FFF2-40B4-BE49-F238E27FC236}">
                <a16:creationId xmlns:a16="http://schemas.microsoft.com/office/drawing/2014/main" id="{D123BFCA-BCE0-D97F-FE17-6C189AD0FF46}"/>
              </a:ext>
            </a:extLst>
          </p:cNvPr>
          <p:cNvSpPr/>
          <p:nvPr/>
        </p:nvSpPr>
        <p:spPr>
          <a:xfrm>
            <a:off x="5206601" y="4124821"/>
            <a:ext cx="2528950" cy="453457"/>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Ipsum is simply</a:t>
            </a:r>
            <a:endParaRPr lang="en-US" sz="825" dirty="0">
              <a:solidFill>
                <a:schemeClr val="bg1">
                  <a:lumMod val="50000"/>
                </a:schemeClr>
              </a:solidFill>
              <a:latin typeface="DauphinPlain"/>
            </a:endParaRPr>
          </a:p>
        </p:txBody>
      </p:sp>
      <p:sp>
        <p:nvSpPr>
          <p:cNvPr id="13" name="TextBox 12">
            <a:extLst>
              <a:ext uri="{FF2B5EF4-FFF2-40B4-BE49-F238E27FC236}">
                <a16:creationId xmlns:a16="http://schemas.microsoft.com/office/drawing/2014/main" id="{24BE9B2D-7F63-DD4C-88E8-79AFE6C911AA}"/>
              </a:ext>
            </a:extLst>
          </p:cNvPr>
          <p:cNvSpPr txBox="1"/>
          <p:nvPr/>
        </p:nvSpPr>
        <p:spPr>
          <a:xfrm>
            <a:off x="5206601" y="3879065"/>
            <a:ext cx="2794895" cy="230832"/>
          </a:xfrm>
          <a:prstGeom prst="rect">
            <a:avLst/>
          </a:prstGeom>
          <a:noFill/>
        </p:spPr>
        <p:txBody>
          <a:bodyPr wrap="square" rtlCol="0">
            <a:spAutoFit/>
          </a:bodyPr>
          <a:lstStyle/>
          <a:p>
            <a:r>
              <a:rPr lang="en-US" sz="90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Description Here:</a:t>
            </a:r>
            <a:endParaRPr lang="id-ID" sz="105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16" name="Group 15">
            <a:extLst>
              <a:ext uri="{FF2B5EF4-FFF2-40B4-BE49-F238E27FC236}">
                <a16:creationId xmlns:a16="http://schemas.microsoft.com/office/drawing/2014/main" id="{B757188A-EF0D-7B62-84C7-5F073EC978FC}"/>
              </a:ext>
            </a:extLst>
          </p:cNvPr>
          <p:cNvGrpSpPr/>
          <p:nvPr/>
        </p:nvGrpSpPr>
        <p:grpSpPr>
          <a:xfrm>
            <a:off x="4167746" y="2718212"/>
            <a:ext cx="642257" cy="642257"/>
            <a:chOff x="6457013" y="5235103"/>
            <a:chExt cx="856343" cy="856343"/>
          </a:xfrm>
        </p:grpSpPr>
        <p:sp>
          <p:nvSpPr>
            <p:cNvPr id="14" name="Oval 13">
              <a:extLst>
                <a:ext uri="{FF2B5EF4-FFF2-40B4-BE49-F238E27FC236}">
                  <a16:creationId xmlns:a16="http://schemas.microsoft.com/office/drawing/2014/main" id="{06FCEF0F-182D-398D-8AB0-4424622C1835}"/>
                </a:ext>
              </a:extLst>
            </p:cNvPr>
            <p:cNvSpPr/>
            <p:nvPr/>
          </p:nvSpPr>
          <p:spPr>
            <a:xfrm>
              <a:off x="6457013" y="5235103"/>
              <a:ext cx="856343" cy="85634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15" name="Freeform 96">
              <a:extLst>
                <a:ext uri="{FF2B5EF4-FFF2-40B4-BE49-F238E27FC236}">
                  <a16:creationId xmlns:a16="http://schemas.microsoft.com/office/drawing/2014/main" id="{3382056D-8023-34B6-637A-263954F9510B}"/>
                </a:ext>
              </a:extLst>
            </p:cNvPr>
            <p:cNvSpPr>
              <a:spLocks noChangeArrowheads="1"/>
            </p:cNvSpPr>
            <p:nvPr/>
          </p:nvSpPr>
          <p:spPr bwMode="auto">
            <a:xfrm>
              <a:off x="6718607" y="5500549"/>
              <a:ext cx="333154" cy="325451"/>
            </a:xfrm>
            <a:custGeom>
              <a:avLst/>
              <a:gdLst>
                <a:gd name="T0" fmla="*/ 186051 w 634"/>
                <a:gd name="T1" fmla="*/ 0 h 619"/>
                <a:gd name="T2" fmla="*/ 186051 w 634"/>
                <a:gd name="T3" fmla="*/ 0 h 619"/>
                <a:gd name="T4" fmla="*/ 42546 w 634"/>
                <a:gd name="T5" fmla="*/ 0 h 619"/>
                <a:gd name="T6" fmla="*/ 0 w 634"/>
                <a:gd name="T7" fmla="*/ 68891 h 619"/>
                <a:gd name="T8" fmla="*/ 0 w 634"/>
                <a:gd name="T9" fmla="*/ 95582 h 619"/>
                <a:gd name="T10" fmla="*/ 10817 w 634"/>
                <a:gd name="T11" fmla="*/ 116502 h 619"/>
                <a:gd name="T12" fmla="*/ 10817 w 634"/>
                <a:gd name="T13" fmla="*/ 196214 h 619"/>
                <a:gd name="T14" fmla="*/ 37138 w 634"/>
                <a:gd name="T15" fmla="*/ 222904 h 619"/>
                <a:gd name="T16" fmla="*/ 191098 w 634"/>
                <a:gd name="T17" fmla="*/ 222904 h 619"/>
                <a:gd name="T18" fmla="*/ 223189 w 634"/>
                <a:gd name="T19" fmla="*/ 196214 h 619"/>
                <a:gd name="T20" fmla="*/ 223189 w 634"/>
                <a:gd name="T21" fmla="*/ 116502 h 619"/>
                <a:gd name="T22" fmla="*/ 228236 w 634"/>
                <a:gd name="T23" fmla="*/ 95582 h 619"/>
                <a:gd name="T24" fmla="*/ 228236 w 634"/>
                <a:gd name="T25" fmla="*/ 68891 h 619"/>
                <a:gd name="T26" fmla="*/ 186051 w 634"/>
                <a:gd name="T27" fmla="*/ 0 h 619"/>
                <a:gd name="T28" fmla="*/ 207324 w 634"/>
                <a:gd name="T29" fmla="*/ 196214 h 619"/>
                <a:gd name="T30" fmla="*/ 207324 w 634"/>
                <a:gd name="T31" fmla="*/ 196214 h 619"/>
                <a:gd name="T32" fmla="*/ 191098 w 634"/>
                <a:gd name="T33" fmla="*/ 212444 h 619"/>
                <a:gd name="T34" fmla="*/ 37138 w 634"/>
                <a:gd name="T35" fmla="*/ 212444 h 619"/>
                <a:gd name="T36" fmla="*/ 21273 w 634"/>
                <a:gd name="T37" fmla="*/ 196214 h 619"/>
                <a:gd name="T38" fmla="*/ 21273 w 634"/>
                <a:gd name="T39" fmla="*/ 180343 h 619"/>
                <a:gd name="T40" fmla="*/ 207324 w 634"/>
                <a:gd name="T41" fmla="*/ 180343 h 619"/>
                <a:gd name="T42" fmla="*/ 207324 w 634"/>
                <a:gd name="T43" fmla="*/ 196214 h 619"/>
                <a:gd name="T44" fmla="*/ 207324 w 634"/>
                <a:gd name="T45" fmla="*/ 169883 h 619"/>
                <a:gd name="T46" fmla="*/ 207324 w 634"/>
                <a:gd name="T47" fmla="*/ 169883 h 619"/>
                <a:gd name="T48" fmla="*/ 21273 w 634"/>
                <a:gd name="T49" fmla="*/ 169883 h 619"/>
                <a:gd name="T50" fmla="*/ 21273 w 634"/>
                <a:gd name="T51" fmla="*/ 127322 h 619"/>
                <a:gd name="T52" fmla="*/ 37138 w 634"/>
                <a:gd name="T53" fmla="*/ 127322 h 619"/>
                <a:gd name="T54" fmla="*/ 63820 w 634"/>
                <a:gd name="T55" fmla="*/ 106042 h 619"/>
                <a:gd name="T56" fmla="*/ 90501 w 634"/>
                <a:gd name="T57" fmla="*/ 127322 h 619"/>
                <a:gd name="T58" fmla="*/ 116822 w 634"/>
                <a:gd name="T59" fmla="*/ 111452 h 619"/>
                <a:gd name="T60" fmla="*/ 143504 w 634"/>
                <a:gd name="T61" fmla="*/ 127322 h 619"/>
                <a:gd name="T62" fmla="*/ 169825 w 634"/>
                <a:gd name="T63" fmla="*/ 106042 h 619"/>
                <a:gd name="T64" fmla="*/ 191098 w 634"/>
                <a:gd name="T65" fmla="*/ 127322 h 619"/>
                <a:gd name="T66" fmla="*/ 207324 w 634"/>
                <a:gd name="T67" fmla="*/ 127322 h 619"/>
                <a:gd name="T68" fmla="*/ 207324 w 634"/>
                <a:gd name="T69" fmla="*/ 169883 h 619"/>
                <a:gd name="T70" fmla="*/ 212372 w 634"/>
                <a:gd name="T71" fmla="*/ 95582 h 619"/>
                <a:gd name="T72" fmla="*/ 212372 w 634"/>
                <a:gd name="T73" fmla="*/ 95582 h 619"/>
                <a:gd name="T74" fmla="*/ 191098 w 634"/>
                <a:gd name="T75" fmla="*/ 111452 h 619"/>
                <a:gd name="T76" fmla="*/ 169825 w 634"/>
                <a:gd name="T77" fmla="*/ 95582 h 619"/>
                <a:gd name="T78" fmla="*/ 164777 w 634"/>
                <a:gd name="T79" fmla="*/ 95582 h 619"/>
                <a:gd name="T80" fmla="*/ 143504 w 634"/>
                <a:gd name="T81" fmla="*/ 111452 h 619"/>
                <a:gd name="T82" fmla="*/ 116822 w 634"/>
                <a:gd name="T83" fmla="*/ 95582 h 619"/>
                <a:gd name="T84" fmla="*/ 111775 w 634"/>
                <a:gd name="T85" fmla="*/ 95582 h 619"/>
                <a:gd name="T86" fmla="*/ 90501 w 634"/>
                <a:gd name="T87" fmla="*/ 111452 h 619"/>
                <a:gd name="T88" fmla="*/ 63820 w 634"/>
                <a:gd name="T89" fmla="*/ 95582 h 619"/>
                <a:gd name="T90" fmla="*/ 58411 w 634"/>
                <a:gd name="T91" fmla="*/ 95582 h 619"/>
                <a:gd name="T92" fmla="*/ 37138 w 634"/>
                <a:gd name="T93" fmla="*/ 111452 h 619"/>
                <a:gd name="T94" fmla="*/ 16225 w 634"/>
                <a:gd name="T95" fmla="*/ 95582 h 619"/>
                <a:gd name="T96" fmla="*/ 16225 w 634"/>
                <a:gd name="T97" fmla="*/ 84761 h 619"/>
                <a:gd name="T98" fmla="*/ 212372 w 634"/>
                <a:gd name="T99" fmla="*/ 84761 h 619"/>
                <a:gd name="T100" fmla="*/ 212372 w 634"/>
                <a:gd name="T101" fmla="*/ 95582 h 619"/>
                <a:gd name="T102" fmla="*/ 16225 w 634"/>
                <a:gd name="T103" fmla="*/ 68891 h 619"/>
                <a:gd name="T104" fmla="*/ 16225 w 634"/>
                <a:gd name="T105" fmla="*/ 68891 h 619"/>
                <a:gd name="T106" fmla="*/ 47955 w 634"/>
                <a:gd name="T107" fmla="*/ 10460 h 619"/>
                <a:gd name="T108" fmla="*/ 180642 w 634"/>
                <a:gd name="T109" fmla="*/ 10460 h 619"/>
                <a:gd name="T110" fmla="*/ 212372 w 634"/>
                <a:gd name="T111" fmla="*/ 68891 h 619"/>
                <a:gd name="T112" fmla="*/ 16225 w 634"/>
                <a:gd name="T113" fmla="*/ 68891 h 619"/>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634" h="619">
                  <a:moveTo>
                    <a:pt x="516" y="0"/>
                  </a:moveTo>
                  <a:lnTo>
                    <a:pt x="516" y="0"/>
                  </a:lnTo>
                  <a:cubicBezTo>
                    <a:pt x="118" y="0"/>
                    <a:pt x="118" y="0"/>
                    <a:pt x="118" y="0"/>
                  </a:cubicBezTo>
                  <a:cubicBezTo>
                    <a:pt x="0" y="191"/>
                    <a:pt x="0" y="191"/>
                    <a:pt x="0" y="191"/>
                  </a:cubicBezTo>
                  <a:lnTo>
                    <a:pt x="0" y="265"/>
                  </a:lnTo>
                  <a:cubicBezTo>
                    <a:pt x="0" y="294"/>
                    <a:pt x="15" y="309"/>
                    <a:pt x="30" y="323"/>
                  </a:cubicBezTo>
                  <a:cubicBezTo>
                    <a:pt x="30" y="544"/>
                    <a:pt x="30" y="544"/>
                    <a:pt x="30" y="544"/>
                  </a:cubicBezTo>
                  <a:cubicBezTo>
                    <a:pt x="30" y="589"/>
                    <a:pt x="59" y="618"/>
                    <a:pt x="103" y="618"/>
                  </a:cubicBezTo>
                  <a:cubicBezTo>
                    <a:pt x="530" y="618"/>
                    <a:pt x="530" y="618"/>
                    <a:pt x="530" y="618"/>
                  </a:cubicBezTo>
                  <a:cubicBezTo>
                    <a:pt x="575" y="618"/>
                    <a:pt x="619" y="589"/>
                    <a:pt x="619" y="544"/>
                  </a:cubicBezTo>
                  <a:cubicBezTo>
                    <a:pt x="619" y="323"/>
                    <a:pt x="619" y="323"/>
                    <a:pt x="619" y="323"/>
                  </a:cubicBezTo>
                  <a:cubicBezTo>
                    <a:pt x="633" y="309"/>
                    <a:pt x="633" y="294"/>
                    <a:pt x="633" y="265"/>
                  </a:cubicBezTo>
                  <a:cubicBezTo>
                    <a:pt x="633" y="250"/>
                    <a:pt x="633" y="191"/>
                    <a:pt x="633" y="191"/>
                  </a:cubicBezTo>
                  <a:lnTo>
                    <a:pt x="516" y="0"/>
                  </a:lnTo>
                  <a:close/>
                  <a:moveTo>
                    <a:pt x="575" y="544"/>
                  </a:moveTo>
                  <a:lnTo>
                    <a:pt x="575" y="544"/>
                  </a:lnTo>
                  <a:cubicBezTo>
                    <a:pt x="575" y="559"/>
                    <a:pt x="560" y="589"/>
                    <a:pt x="530" y="589"/>
                  </a:cubicBezTo>
                  <a:cubicBezTo>
                    <a:pt x="103" y="589"/>
                    <a:pt x="103" y="589"/>
                    <a:pt x="103" y="589"/>
                  </a:cubicBezTo>
                  <a:cubicBezTo>
                    <a:pt x="89" y="589"/>
                    <a:pt x="59" y="559"/>
                    <a:pt x="59" y="544"/>
                  </a:cubicBezTo>
                  <a:cubicBezTo>
                    <a:pt x="59" y="500"/>
                    <a:pt x="59" y="500"/>
                    <a:pt x="59" y="500"/>
                  </a:cubicBezTo>
                  <a:cubicBezTo>
                    <a:pt x="575" y="500"/>
                    <a:pt x="575" y="500"/>
                    <a:pt x="575" y="500"/>
                  </a:cubicBezTo>
                  <a:lnTo>
                    <a:pt x="575" y="544"/>
                  </a:lnTo>
                  <a:close/>
                  <a:moveTo>
                    <a:pt x="575" y="471"/>
                  </a:moveTo>
                  <a:lnTo>
                    <a:pt x="575" y="471"/>
                  </a:lnTo>
                  <a:cubicBezTo>
                    <a:pt x="59" y="471"/>
                    <a:pt x="59" y="471"/>
                    <a:pt x="59" y="471"/>
                  </a:cubicBezTo>
                  <a:cubicBezTo>
                    <a:pt x="59" y="353"/>
                    <a:pt x="59" y="353"/>
                    <a:pt x="59" y="353"/>
                  </a:cubicBezTo>
                  <a:cubicBezTo>
                    <a:pt x="74" y="353"/>
                    <a:pt x="89" y="353"/>
                    <a:pt x="103" y="353"/>
                  </a:cubicBezTo>
                  <a:cubicBezTo>
                    <a:pt x="118" y="353"/>
                    <a:pt x="162" y="323"/>
                    <a:pt x="177" y="294"/>
                  </a:cubicBezTo>
                  <a:cubicBezTo>
                    <a:pt x="192" y="323"/>
                    <a:pt x="221" y="353"/>
                    <a:pt x="251" y="353"/>
                  </a:cubicBezTo>
                  <a:cubicBezTo>
                    <a:pt x="280" y="353"/>
                    <a:pt x="310" y="323"/>
                    <a:pt x="324" y="309"/>
                  </a:cubicBezTo>
                  <a:cubicBezTo>
                    <a:pt x="324" y="323"/>
                    <a:pt x="369" y="353"/>
                    <a:pt x="398" y="353"/>
                  </a:cubicBezTo>
                  <a:cubicBezTo>
                    <a:pt x="428" y="353"/>
                    <a:pt x="457" y="323"/>
                    <a:pt x="471" y="294"/>
                  </a:cubicBezTo>
                  <a:cubicBezTo>
                    <a:pt x="486" y="323"/>
                    <a:pt x="501" y="353"/>
                    <a:pt x="530" y="353"/>
                  </a:cubicBezTo>
                  <a:cubicBezTo>
                    <a:pt x="545" y="353"/>
                    <a:pt x="575" y="353"/>
                    <a:pt x="575" y="353"/>
                  </a:cubicBezTo>
                  <a:lnTo>
                    <a:pt x="575" y="471"/>
                  </a:lnTo>
                  <a:close/>
                  <a:moveTo>
                    <a:pt x="589" y="265"/>
                  </a:moveTo>
                  <a:lnTo>
                    <a:pt x="589" y="265"/>
                  </a:lnTo>
                  <a:cubicBezTo>
                    <a:pt x="589" y="294"/>
                    <a:pt x="560" y="309"/>
                    <a:pt x="530" y="309"/>
                  </a:cubicBezTo>
                  <a:cubicBezTo>
                    <a:pt x="501" y="309"/>
                    <a:pt x="471" y="294"/>
                    <a:pt x="471" y="265"/>
                  </a:cubicBezTo>
                  <a:cubicBezTo>
                    <a:pt x="457" y="265"/>
                    <a:pt x="457" y="265"/>
                    <a:pt x="457" y="265"/>
                  </a:cubicBezTo>
                  <a:cubicBezTo>
                    <a:pt x="457" y="294"/>
                    <a:pt x="428" y="309"/>
                    <a:pt x="398" y="309"/>
                  </a:cubicBezTo>
                  <a:cubicBezTo>
                    <a:pt x="369" y="309"/>
                    <a:pt x="324" y="294"/>
                    <a:pt x="324" y="265"/>
                  </a:cubicBezTo>
                  <a:cubicBezTo>
                    <a:pt x="310" y="265"/>
                    <a:pt x="310" y="265"/>
                    <a:pt x="310" y="265"/>
                  </a:cubicBezTo>
                  <a:cubicBezTo>
                    <a:pt x="310" y="294"/>
                    <a:pt x="280" y="309"/>
                    <a:pt x="251" y="309"/>
                  </a:cubicBezTo>
                  <a:cubicBezTo>
                    <a:pt x="221" y="309"/>
                    <a:pt x="177" y="294"/>
                    <a:pt x="177" y="265"/>
                  </a:cubicBezTo>
                  <a:cubicBezTo>
                    <a:pt x="162" y="265"/>
                    <a:pt x="162" y="265"/>
                    <a:pt x="162" y="265"/>
                  </a:cubicBezTo>
                  <a:cubicBezTo>
                    <a:pt x="162" y="294"/>
                    <a:pt x="133" y="309"/>
                    <a:pt x="103" y="309"/>
                  </a:cubicBezTo>
                  <a:cubicBezTo>
                    <a:pt x="74" y="309"/>
                    <a:pt x="45" y="294"/>
                    <a:pt x="45" y="265"/>
                  </a:cubicBezTo>
                  <a:cubicBezTo>
                    <a:pt x="45" y="235"/>
                    <a:pt x="45" y="235"/>
                    <a:pt x="45" y="235"/>
                  </a:cubicBezTo>
                  <a:cubicBezTo>
                    <a:pt x="589" y="235"/>
                    <a:pt x="589" y="235"/>
                    <a:pt x="589" y="235"/>
                  </a:cubicBezTo>
                  <a:lnTo>
                    <a:pt x="589" y="265"/>
                  </a:lnTo>
                  <a:close/>
                  <a:moveTo>
                    <a:pt x="45" y="191"/>
                  </a:moveTo>
                  <a:lnTo>
                    <a:pt x="45" y="191"/>
                  </a:lnTo>
                  <a:cubicBezTo>
                    <a:pt x="133" y="29"/>
                    <a:pt x="133" y="29"/>
                    <a:pt x="133" y="29"/>
                  </a:cubicBezTo>
                  <a:cubicBezTo>
                    <a:pt x="501" y="29"/>
                    <a:pt x="501" y="29"/>
                    <a:pt x="501" y="29"/>
                  </a:cubicBezTo>
                  <a:cubicBezTo>
                    <a:pt x="589" y="191"/>
                    <a:pt x="589" y="191"/>
                    <a:pt x="589" y="191"/>
                  </a:cubicBezTo>
                  <a:lnTo>
                    <a:pt x="45" y="191"/>
                  </a:lnTo>
                  <a:close/>
                </a:path>
              </a:pathLst>
            </a:custGeom>
            <a:solidFill>
              <a:schemeClr val="bg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anchor="ctr"/>
            <a:lstStyle/>
            <a:p>
              <a:endParaRPr lang="en-US" sz="1013" dirty="0"/>
            </a:p>
          </p:txBody>
        </p:sp>
      </p:grpSp>
    </p:spTree>
    <p:extLst>
      <p:ext uri="{BB962C8B-B14F-4D97-AF65-F5344CB8AC3E}">
        <p14:creationId xmlns:p14="http://schemas.microsoft.com/office/powerpoint/2010/main" val="14789242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1">
                                            <p:txEl>
                                              <p:pRg st="0" end="0"/>
                                            </p:txEl>
                                          </p:spTgt>
                                        </p:tgtEl>
                                        <p:attrNameLst>
                                          <p:attrName>style.visibility</p:attrName>
                                        </p:attrNameLst>
                                      </p:cBhvr>
                                      <p:to>
                                        <p:strVal val="visible"/>
                                      </p:to>
                                    </p:set>
                                    <p:animEffect transition="in" filter="wipe(up)">
                                      <p:cBhvr>
                                        <p:cTn id="11" dur="500"/>
                                        <p:tgtEl>
                                          <p:spTgt spid="11">
                                            <p:txEl>
                                              <p:pRg st="0" end="0"/>
                                            </p:txEl>
                                          </p:spTgt>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2">
                                            <p:txEl>
                                              <p:pRg st="0" end="0"/>
                                            </p:txEl>
                                          </p:spTgt>
                                        </p:tgtEl>
                                        <p:attrNameLst>
                                          <p:attrName>style.visibility</p:attrName>
                                        </p:attrNameLst>
                                      </p:cBhvr>
                                      <p:to>
                                        <p:strVal val="visible"/>
                                      </p:to>
                                    </p:set>
                                    <p:animEffect transition="in" filter="wipe(up)">
                                      <p:cBhvr>
                                        <p:cTn id="15" dur="500"/>
                                        <p:tgtEl>
                                          <p:spTgt spid="12">
                                            <p:txEl>
                                              <p:pRg st="0" end="0"/>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left)">
                                      <p:cBhvr>
                                        <p:cTn id="1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3"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30000"/>
          </a:schemeClr>
        </a:solidFill>
        <a:effectLst/>
      </p:bgPr>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948B7D9E-7353-24E1-A7EF-C490AA2406DC}"/>
              </a:ext>
            </a:extLst>
          </p:cNvPr>
          <p:cNvSpPr>
            <a:spLocks noGrp="1"/>
          </p:cNvSpPr>
          <p:nvPr>
            <p:ph type="pic" sz="quarter" idx="10"/>
          </p:nvPr>
        </p:nvSpPr>
        <p:spPr/>
      </p:sp>
      <p:sp>
        <p:nvSpPr>
          <p:cNvPr id="3" name="Picture Placeholder 2">
            <a:extLst>
              <a:ext uri="{FF2B5EF4-FFF2-40B4-BE49-F238E27FC236}">
                <a16:creationId xmlns:a16="http://schemas.microsoft.com/office/drawing/2014/main" id="{D284FBE6-E629-837A-C036-859C684112C7}"/>
              </a:ext>
            </a:extLst>
          </p:cNvPr>
          <p:cNvSpPr>
            <a:spLocks noGrp="1"/>
          </p:cNvSpPr>
          <p:nvPr>
            <p:ph type="pic" sz="quarter" idx="11"/>
          </p:nvPr>
        </p:nvSpPr>
        <p:spPr/>
      </p:sp>
      <p:sp>
        <p:nvSpPr>
          <p:cNvPr id="6" name="TextBox 5">
            <a:extLst>
              <a:ext uri="{FF2B5EF4-FFF2-40B4-BE49-F238E27FC236}">
                <a16:creationId xmlns:a16="http://schemas.microsoft.com/office/drawing/2014/main" id="{C6583B74-3091-2D83-F188-2E3BAD819E36}"/>
              </a:ext>
            </a:extLst>
          </p:cNvPr>
          <p:cNvSpPr txBox="1"/>
          <p:nvPr/>
        </p:nvSpPr>
        <p:spPr>
          <a:xfrm>
            <a:off x="789708" y="861016"/>
            <a:ext cx="5049982" cy="923330"/>
          </a:xfrm>
          <a:prstGeom prst="rect">
            <a:avLst/>
          </a:prstGeom>
          <a:noFill/>
        </p:spPr>
        <p:txBody>
          <a:bodyPr wrap="square" rtlCol="0">
            <a:spAutoFit/>
          </a:bodyPr>
          <a:lstStyle/>
          <a:p>
            <a:r>
              <a:rPr lang="en-US" sz="2700" b="1" dirty="0">
                <a:latin typeface="Poppins" panose="00000500000000000000" pitchFamily="2" charset="0"/>
                <a:ea typeface="Open Sans ExtraBold" panose="020B0906030804020204" pitchFamily="34" charset="0"/>
                <a:cs typeface="Poppins" panose="00000500000000000000" pitchFamily="2" charset="0"/>
              </a:rPr>
              <a:t>PROFESSIONAL BUSINESS CONSULTATION.</a:t>
            </a:r>
            <a:endParaRPr lang="id-ID" sz="2700" b="1" dirty="0">
              <a:latin typeface="Poppins" panose="00000500000000000000" pitchFamily="2" charset="0"/>
              <a:ea typeface="Open Sans ExtraBold" panose="020B0906030804020204" pitchFamily="34" charset="0"/>
              <a:cs typeface="Poppins" panose="00000500000000000000" pitchFamily="2" charset="0"/>
            </a:endParaRPr>
          </a:p>
        </p:txBody>
      </p:sp>
      <p:sp>
        <p:nvSpPr>
          <p:cNvPr id="7" name="Rectangle: Rounded Corners 6">
            <a:extLst>
              <a:ext uri="{FF2B5EF4-FFF2-40B4-BE49-F238E27FC236}">
                <a16:creationId xmlns:a16="http://schemas.microsoft.com/office/drawing/2014/main" id="{EE43BBE1-C69B-1583-5C0B-D6F930D0E70C}"/>
              </a:ext>
            </a:extLst>
          </p:cNvPr>
          <p:cNvSpPr/>
          <p:nvPr/>
        </p:nvSpPr>
        <p:spPr>
          <a:xfrm>
            <a:off x="831274" y="1824500"/>
            <a:ext cx="1126425" cy="214403"/>
          </a:xfrm>
          <a:prstGeom prst="roundRect">
            <a:avLst>
              <a:gd name="adj" fmla="val 5000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25" dirty="0">
                <a:solidFill>
                  <a:schemeClr val="tx1"/>
                </a:solidFill>
                <a:latin typeface="Open Sans" panose="020B0606030504020204" pitchFamily="34" charset="0"/>
                <a:ea typeface="Open Sans" panose="020B0606030504020204" pitchFamily="34" charset="0"/>
                <a:cs typeface="Open Sans" panose="020B0606030504020204" pitchFamily="34" charset="0"/>
              </a:rPr>
              <a:t>Presentation</a:t>
            </a:r>
            <a:endParaRPr lang="en-ID" sz="825"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8" name="Group 7">
            <a:extLst>
              <a:ext uri="{FF2B5EF4-FFF2-40B4-BE49-F238E27FC236}">
                <a16:creationId xmlns:a16="http://schemas.microsoft.com/office/drawing/2014/main" id="{183BB491-D85E-9BF2-44EA-77A223306C42}"/>
              </a:ext>
            </a:extLst>
          </p:cNvPr>
          <p:cNvGrpSpPr/>
          <p:nvPr/>
        </p:nvGrpSpPr>
        <p:grpSpPr>
          <a:xfrm>
            <a:off x="7554686" y="321128"/>
            <a:ext cx="1349829" cy="48986"/>
            <a:chOff x="1973943" y="616857"/>
            <a:chExt cx="1799772" cy="101600"/>
          </a:xfrm>
        </p:grpSpPr>
        <p:sp>
          <p:nvSpPr>
            <p:cNvPr id="9" name="Rectangle: Rounded Corners 8">
              <a:extLst>
                <a:ext uri="{FF2B5EF4-FFF2-40B4-BE49-F238E27FC236}">
                  <a16:creationId xmlns:a16="http://schemas.microsoft.com/office/drawing/2014/main" id="{0CBD861A-1080-98B4-69C6-9AC00570D08E}"/>
                </a:ext>
              </a:extLst>
            </p:cNvPr>
            <p:cNvSpPr/>
            <p:nvPr/>
          </p:nvSpPr>
          <p:spPr>
            <a:xfrm>
              <a:off x="1973943" y="616857"/>
              <a:ext cx="537028" cy="101600"/>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10" name="Rectangle: Rounded Corners 9">
              <a:extLst>
                <a:ext uri="{FF2B5EF4-FFF2-40B4-BE49-F238E27FC236}">
                  <a16:creationId xmlns:a16="http://schemas.microsoft.com/office/drawing/2014/main" id="{AE016C78-E2D5-2534-7746-4C3AAA904A16}"/>
                </a:ext>
              </a:extLst>
            </p:cNvPr>
            <p:cNvSpPr/>
            <p:nvPr/>
          </p:nvSpPr>
          <p:spPr>
            <a:xfrm>
              <a:off x="2605315" y="616857"/>
              <a:ext cx="537028" cy="101600"/>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11" name="Rectangle: Rounded Corners 10">
              <a:extLst>
                <a:ext uri="{FF2B5EF4-FFF2-40B4-BE49-F238E27FC236}">
                  <a16:creationId xmlns:a16="http://schemas.microsoft.com/office/drawing/2014/main" id="{4A371682-12B6-77BD-7D49-A4EEBCA625A3}"/>
                </a:ext>
              </a:extLst>
            </p:cNvPr>
            <p:cNvSpPr/>
            <p:nvPr/>
          </p:nvSpPr>
          <p:spPr>
            <a:xfrm>
              <a:off x="3236687" y="616857"/>
              <a:ext cx="537028" cy="1016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grpSp>
      <p:sp>
        <p:nvSpPr>
          <p:cNvPr id="12" name="Rectangle 11">
            <a:extLst>
              <a:ext uri="{FF2B5EF4-FFF2-40B4-BE49-F238E27FC236}">
                <a16:creationId xmlns:a16="http://schemas.microsoft.com/office/drawing/2014/main" id="{4916006A-F8DC-1E51-8ABB-BA74ECB59F5E}"/>
              </a:ext>
            </a:extLst>
          </p:cNvPr>
          <p:cNvSpPr/>
          <p:nvPr/>
        </p:nvSpPr>
        <p:spPr>
          <a:xfrm>
            <a:off x="789709" y="2296999"/>
            <a:ext cx="4582391" cy="453457"/>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simply dummy text of the printing simply dummy text of the project printing</a:t>
            </a:r>
            <a:endParaRPr lang="en-US" sz="825" dirty="0">
              <a:solidFill>
                <a:schemeClr val="bg1">
                  <a:lumMod val="50000"/>
                </a:schemeClr>
              </a:solidFill>
              <a:latin typeface="DauphinPlain"/>
            </a:endParaRPr>
          </a:p>
        </p:txBody>
      </p:sp>
      <p:grpSp>
        <p:nvGrpSpPr>
          <p:cNvPr id="13" name="Group 12">
            <a:extLst>
              <a:ext uri="{FF2B5EF4-FFF2-40B4-BE49-F238E27FC236}">
                <a16:creationId xmlns:a16="http://schemas.microsoft.com/office/drawing/2014/main" id="{2467D241-5EB0-39DE-15CA-0454CFFDCE95}"/>
              </a:ext>
            </a:extLst>
          </p:cNvPr>
          <p:cNvGrpSpPr/>
          <p:nvPr/>
        </p:nvGrpSpPr>
        <p:grpSpPr>
          <a:xfrm>
            <a:off x="5839692" y="1654742"/>
            <a:ext cx="642257" cy="642257"/>
            <a:chOff x="1021275" y="1702092"/>
            <a:chExt cx="856343" cy="856343"/>
          </a:xfrm>
        </p:grpSpPr>
        <p:sp>
          <p:nvSpPr>
            <p:cNvPr id="14" name="Oval 13">
              <a:extLst>
                <a:ext uri="{FF2B5EF4-FFF2-40B4-BE49-F238E27FC236}">
                  <a16:creationId xmlns:a16="http://schemas.microsoft.com/office/drawing/2014/main" id="{989A18F7-6941-C884-5FD0-C92976AF145D}"/>
                </a:ext>
              </a:extLst>
            </p:cNvPr>
            <p:cNvSpPr/>
            <p:nvPr/>
          </p:nvSpPr>
          <p:spPr>
            <a:xfrm>
              <a:off x="1021275" y="1702092"/>
              <a:ext cx="856343" cy="85634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15" name="Freeform 119">
              <a:extLst>
                <a:ext uri="{FF2B5EF4-FFF2-40B4-BE49-F238E27FC236}">
                  <a16:creationId xmlns:a16="http://schemas.microsoft.com/office/drawing/2014/main" id="{023F8AC0-6C9F-ACBA-511B-76F2B1654C30}"/>
                </a:ext>
              </a:extLst>
            </p:cNvPr>
            <p:cNvSpPr>
              <a:spLocks noChangeArrowheads="1"/>
            </p:cNvSpPr>
            <p:nvPr/>
          </p:nvSpPr>
          <p:spPr bwMode="auto">
            <a:xfrm>
              <a:off x="1274996" y="1974372"/>
              <a:ext cx="348900" cy="311783"/>
            </a:xfrm>
            <a:custGeom>
              <a:avLst/>
              <a:gdLst>
                <a:gd name="T0" fmla="*/ 139617 w 497"/>
                <a:gd name="T1" fmla="*/ 151370 h 444"/>
                <a:gd name="T2" fmla="*/ 139617 w 497"/>
                <a:gd name="T3" fmla="*/ 151370 h 444"/>
                <a:gd name="T4" fmla="*/ 99534 w 497"/>
                <a:gd name="T5" fmla="*/ 115780 h 444"/>
                <a:gd name="T6" fmla="*/ 111694 w 497"/>
                <a:gd name="T7" fmla="*/ 87849 h 444"/>
                <a:gd name="T8" fmla="*/ 123404 w 497"/>
                <a:gd name="T9" fmla="*/ 68027 h 444"/>
                <a:gd name="T10" fmla="*/ 119801 w 497"/>
                <a:gd name="T11" fmla="*/ 59917 h 444"/>
                <a:gd name="T12" fmla="*/ 123404 w 497"/>
                <a:gd name="T13" fmla="*/ 40095 h 444"/>
                <a:gd name="T14" fmla="*/ 79717 w 497"/>
                <a:gd name="T15" fmla="*/ 0 h 444"/>
                <a:gd name="T16" fmla="*/ 31526 w 497"/>
                <a:gd name="T17" fmla="*/ 40095 h 444"/>
                <a:gd name="T18" fmla="*/ 35580 w 497"/>
                <a:gd name="T19" fmla="*/ 59917 h 444"/>
                <a:gd name="T20" fmla="*/ 31526 w 497"/>
                <a:gd name="T21" fmla="*/ 68027 h 444"/>
                <a:gd name="T22" fmla="*/ 43687 w 497"/>
                <a:gd name="T23" fmla="*/ 87849 h 444"/>
                <a:gd name="T24" fmla="*/ 55397 w 497"/>
                <a:gd name="T25" fmla="*/ 115780 h 444"/>
                <a:gd name="T26" fmla="*/ 15763 w 497"/>
                <a:gd name="T27" fmla="*/ 151370 h 444"/>
                <a:gd name="T28" fmla="*/ 0 w 497"/>
                <a:gd name="T29" fmla="*/ 155425 h 444"/>
                <a:gd name="T30" fmla="*/ 0 w 497"/>
                <a:gd name="T31" fmla="*/ 199574 h 444"/>
                <a:gd name="T32" fmla="*/ 179251 w 497"/>
                <a:gd name="T33" fmla="*/ 199574 h 444"/>
                <a:gd name="T34" fmla="*/ 179251 w 497"/>
                <a:gd name="T35" fmla="*/ 179752 h 444"/>
                <a:gd name="T36" fmla="*/ 139617 w 497"/>
                <a:gd name="T37" fmla="*/ 151370 h 444"/>
                <a:gd name="T38" fmla="*/ 191411 w 497"/>
                <a:gd name="T39" fmla="*/ 87849 h 444"/>
                <a:gd name="T40" fmla="*/ 191411 w 497"/>
                <a:gd name="T41" fmla="*/ 87849 h 444"/>
                <a:gd name="T42" fmla="*/ 191411 w 497"/>
                <a:gd name="T43" fmla="*/ 55863 h 444"/>
                <a:gd name="T44" fmla="*/ 167541 w 497"/>
                <a:gd name="T45" fmla="*/ 55863 h 444"/>
                <a:gd name="T46" fmla="*/ 167541 w 497"/>
                <a:gd name="T47" fmla="*/ 87849 h 444"/>
                <a:gd name="T48" fmla="*/ 135564 w 497"/>
                <a:gd name="T49" fmla="*/ 87849 h 444"/>
                <a:gd name="T50" fmla="*/ 135564 w 497"/>
                <a:gd name="T51" fmla="*/ 111726 h 444"/>
                <a:gd name="T52" fmla="*/ 167541 w 497"/>
                <a:gd name="T53" fmla="*/ 111726 h 444"/>
                <a:gd name="T54" fmla="*/ 167541 w 497"/>
                <a:gd name="T55" fmla="*/ 143712 h 444"/>
                <a:gd name="T56" fmla="*/ 191411 w 497"/>
                <a:gd name="T57" fmla="*/ 143712 h 444"/>
                <a:gd name="T58" fmla="*/ 191411 w 497"/>
                <a:gd name="T59" fmla="*/ 111726 h 444"/>
                <a:gd name="T60" fmla="*/ 223388 w 497"/>
                <a:gd name="T61" fmla="*/ 111726 h 444"/>
                <a:gd name="T62" fmla="*/ 223388 w 497"/>
                <a:gd name="T63" fmla="*/ 87849 h 444"/>
                <a:gd name="T64" fmla="*/ 191411 w 497"/>
                <a:gd name="T65" fmla="*/ 87849 h 44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497" h="444">
                  <a:moveTo>
                    <a:pt x="310" y="336"/>
                  </a:moveTo>
                  <a:lnTo>
                    <a:pt x="310" y="336"/>
                  </a:lnTo>
                  <a:cubicBezTo>
                    <a:pt x="248" y="310"/>
                    <a:pt x="221" y="292"/>
                    <a:pt x="221" y="257"/>
                  </a:cubicBezTo>
                  <a:cubicBezTo>
                    <a:pt x="221" y="230"/>
                    <a:pt x="239" y="239"/>
                    <a:pt x="248" y="195"/>
                  </a:cubicBezTo>
                  <a:cubicBezTo>
                    <a:pt x="257" y="177"/>
                    <a:pt x="274" y="195"/>
                    <a:pt x="274" y="151"/>
                  </a:cubicBezTo>
                  <a:cubicBezTo>
                    <a:pt x="274" y="133"/>
                    <a:pt x="266" y="133"/>
                    <a:pt x="266" y="133"/>
                  </a:cubicBezTo>
                  <a:cubicBezTo>
                    <a:pt x="266" y="133"/>
                    <a:pt x="274" y="106"/>
                    <a:pt x="274" y="89"/>
                  </a:cubicBezTo>
                  <a:cubicBezTo>
                    <a:pt x="274" y="62"/>
                    <a:pt x="257" y="0"/>
                    <a:pt x="177" y="0"/>
                  </a:cubicBezTo>
                  <a:cubicBezTo>
                    <a:pt x="88" y="0"/>
                    <a:pt x="70" y="62"/>
                    <a:pt x="70" y="89"/>
                  </a:cubicBezTo>
                  <a:cubicBezTo>
                    <a:pt x="70" y="106"/>
                    <a:pt x="79" y="133"/>
                    <a:pt x="79" y="133"/>
                  </a:cubicBezTo>
                  <a:cubicBezTo>
                    <a:pt x="79" y="133"/>
                    <a:pt x="70" y="133"/>
                    <a:pt x="70" y="151"/>
                  </a:cubicBezTo>
                  <a:cubicBezTo>
                    <a:pt x="70" y="195"/>
                    <a:pt x="88" y="177"/>
                    <a:pt x="97" y="195"/>
                  </a:cubicBezTo>
                  <a:cubicBezTo>
                    <a:pt x="106" y="239"/>
                    <a:pt x="123" y="230"/>
                    <a:pt x="123" y="257"/>
                  </a:cubicBezTo>
                  <a:cubicBezTo>
                    <a:pt x="123" y="292"/>
                    <a:pt x="97" y="310"/>
                    <a:pt x="35" y="336"/>
                  </a:cubicBezTo>
                  <a:cubicBezTo>
                    <a:pt x="35" y="336"/>
                    <a:pt x="17" y="336"/>
                    <a:pt x="0" y="345"/>
                  </a:cubicBezTo>
                  <a:cubicBezTo>
                    <a:pt x="0" y="443"/>
                    <a:pt x="0" y="443"/>
                    <a:pt x="0" y="443"/>
                  </a:cubicBezTo>
                  <a:cubicBezTo>
                    <a:pt x="398" y="443"/>
                    <a:pt x="398" y="443"/>
                    <a:pt x="398" y="443"/>
                  </a:cubicBezTo>
                  <a:cubicBezTo>
                    <a:pt x="398" y="443"/>
                    <a:pt x="398" y="408"/>
                    <a:pt x="398" y="399"/>
                  </a:cubicBezTo>
                  <a:cubicBezTo>
                    <a:pt x="398" y="381"/>
                    <a:pt x="372" y="354"/>
                    <a:pt x="310" y="336"/>
                  </a:cubicBezTo>
                  <a:close/>
                  <a:moveTo>
                    <a:pt x="425" y="195"/>
                  </a:moveTo>
                  <a:lnTo>
                    <a:pt x="425" y="195"/>
                  </a:lnTo>
                  <a:cubicBezTo>
                    <a:pt x="425" y="124"/>
                    <a:pt x="425" y="124"/>
                    <a:pt x="425" y="124"/>
                  </a:cubicBezTo>
                  <a:cubicBezTo>
                    <a:pt x="372" y="124"/>
                    <a:pt x="372" y="124"/>
                    <a:pt x="372" y="124"/>
                  </a:cubicBezTo>
                  <a:cubicBezTo>
                    <a:pt x="372" y="195"/>
                    <a:pt x="372" y="195"/>
                    <a:pt x="372" y="195"/>
                  </a:cubicBezTo>
                  <a:cubicBezTo>
                    <a:pt x="301" y="195"/>
                    <a:pt x="301" y="195"/>
                    <a:pt x="301" y="195"/>
                  </a:cubicBezTo>
                  <a:cubicBezTo>
                    <a:pt x="301" y="248"/>
                    <a:pt x="301" y="248"/>
                    <a:pt x="301" y="248"/>
                  </a:cubicBezTo>
                  <a:cubicBezTo>
                    <a:pt x="372" y="248"/>
                    <a:pt x="372" y="248"/>
                    <a:pt x="372" y="248"/>
                  </a:cubicBezTo>
                  <a:cubicBezTo>
                    <a:pt x="372" y="319"/>
                    <a:pt x="372" y="319"/>
                    <a:pt x="372" y="319"/>
                  </a:cubicBezTo>
                  <a:cubicBezTo>
                    <a:pt x="425" y="319"/>
                    <a:pt x="425" y="319"/>
                    <a:pt x="425" y="319"/>
                  </a:cubicBezTo>
                  <a:cubicBezTo>
                    <a:pt x="425" y="248"/>
                    <a:pt x="425" y="248"/>
                    <a:pt x="425" y="248"/>
                  </a:cubicBezTo>
                  <a:cubicBezTo>
                    <a:pt x="496" y="248"/>
                    <a:pt x="496" y="248"/>
                    <a:pt x="496" y="248"/>
                  </a:cubicBezTo>
                  <a:cubicBezTo>
                    <a:pt x="496" y="195"/>
                    <a:pt x="496" y="195"/>
                    <a:pt x="496" y="195"/>
                  </a:cubicBezTo>
                  <a:lnTo>
                    <a:pt x="425" y="195"/>
                  </a:lnTo>
                  <a:close/>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txBody>
            <a:bodyPr wrap="none" lIns="25718" tIns="12859" rIns="25718" bIns="12859" anchor="ctr"/>
            <a:lstStyle/>
            <a:p>
              <a:endParaRPr lang="en-US" sz="1013" dirty="0"/>
            </a:p>
          </p:txBody>
        </p:sp>
      </p:grpSp>
    </p:spTree>
    <p:extLst>
      <p:ext uri="{BB962C8B-B14F-4D97-AF65-F5344CB8AC3E}">
        <p14:creationId xmlns:p14="http://schemas.microsoft.com/office/powerpoint/2010/main" val="40820000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2">
                                            <p:txEl>
                                              <p:pRg st="0" end="0"/>
                                            </p:txEl>
                                          </p:spTgt>
                                        </p:tgtEl>
                                        <p:attrNameLst>
                                          <p:attrName>style.visibility</p:attrName>
                                        </p:attrNameLst>
                                      </p:cBhvr>
                                      <p:to>
                                        <p:strVal val="visible"/>
                                      </p:to>
                                    </p:set>
                                    <p:animEffect transition="in" filter="wipe(up)">
                                      <p:cBhvr>
                                        <p:cTn id="11"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30000"/>
          </a:schemeClr>
        </a:solidFill>
        <a:effectLst/>
      </p:bgPr>
    </p:bg>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B15D942E-F91D-E0F4-0DB3-6F3F9F09A5D3}"/>
              </a:ext>
            </a:extLst>
          </p:cNvPr>
          <p:cNvSpPr>
            <a:spLocks noGrp="1"/>
          </p:cNvSpPr>
          <p:nvPr>
            <p:ph type="pic" sz="quarter" idx="10"/>
          </p:nvPr>
        </p:nvSpPr>
        <p:spPr/>
      </p:sp>
      <p:sp>
        <p:nvSpPr>
          <p:cNvPr id="14" name="Picture Placeholder 13">
            <a:extLst>
              <a:ext uri="{FF2B5EF4-FFF2-40B4-BE49-F238E27FC236}">
                <a16:creationId xmlns:a16="http://schemas.microsoft.com/office/drawing/2014/main" id="{B29638EC-202B-468F-ED79-425D16915A72}"/>
              </a:ext>
            </a:extLst>
          </p:cNvPr>
          <p:cNvSpPr>
            <a:spLocks noGrp="1"/>
          </p:cNvSpPr>
          <p:nvPr>
            <p:ph type="pic" sz="quarter" idx="11"/>
          </p:nvPr>
        </p:nvSpPr>
        <p:spPr/>
      </p:sp>
      <p:sp>
        <p:nvSpPr>
          <p:cNvPr id="16" name="Picture Placeholder 15">
            <a:extLst>
              <a:ext uri="{FF2B5EF4-FFF2-40B4-BE49-F238E27FC236}">
                <a16:creationId xmlns:a16="http://schemas.microsoft.com/office/drawing/2014/main" id="{3F60B100-1953-6A0E-5965-D9D358085B2E}"/>
              </a:ext>
            </a:extLst>
          </p:cNvPr>
          <p:cNvSpPr>
            <a:spLocks noGrp="1"/>
          </p:cNvSpPr>
          <p:nvPr>
            <p:ph type="pic" sz="quarter" idx="12"/>
          </p:nvPr>
        </p:nvSpPr>
        <p:spPr/>
      </p:sp>
      <p:sp>
        <p:nvSpPr>
          <p:cNvPr id="3" name="TextBox 2">
            <a:extLst>
              <a:ext uri="{FF2B5EF4-FFF2-40B4-BE49-F238E27FC236}">
                <a16:creationId xmlns:a16="http://schemas.microsoft.com/office/drawing/2014/main" id="{0130A9ED-CEDB-EE23-849F-ECCF065B242C}"/>
              </a:ext>
            </a:extLst>
          </p:cNvPr>
          <p:cNvSpPr txBox="1"/>
          <p:nvPr/>
        </p:nvSpPr>
        <p:spPr>
          <a:xfrm>
            <a:off x="5195062" y="722096"/>
            <a:ext cx="4105895" cy="923330"/>
          </a:xfrm>
          <a:prstGeom prst="rect">
            <a:avLst/>
          </a:prstGeom>
          <a:noFill/>
        </p:spPr>
        <p:txBody>
          <a:bodyPr wrap="square" rtlCol="0">
            <a:spAutoFit/>
          </a:bodyPr>
          <a:lstStyle/>
          <a:p>
            <a:r>
              <a:rPr lang="en-US" sz="2700" b="1" dirty="0">
                <a:latin typeface="Poppins" panose="00000500000000000000" pitchFamily="2" charset="0"/>
                <a:ea typeface="Open Sans ExtraBold" panose="020B0906030804020204" pitchFamily="34" charset="0"/>
                <a:cs typeface="Poppins" panose="00000500000000000000" pitchFamily="2" charset="0"/>
              </a:rPr>
              <a:t>INVESTMENT </a:t>
            </a:r>
          </a:p>
          <a:p>
            <a:r>
              <a:rPr lang="en-US" sz="2700" b="1" dirty="0">
                <a:latin typeface="Poppins" panose="00000500000000000000" pitchFamily="2" charset="0"/>
                <a:ea typeface="Open Sans ExtraBold" panose="020B0906030804020204" pitchFamily="34" charset="0"/>
                <a:cs typeface="Poppins" panose="00000500000000000000" pitchFamily="2" charset="0"/>
              </a:rPr>
              <a:t>CONSULTATION.</a:t>
            </a:r>
            <a:endParaRPr lang="id-ID" sz="2700" b="1" dirty="0">
              <a:latin typeface="Poppins" panose="00000500000000000000" pitchFamily="2" charset="0"/>
              <a:ea typeface="Open Sans ExtraBold" panose="020B0906030804020204" pitchFamily="34" charset="0"/>
              <a:cs typeface="Poppins" panose="00000500000000000000" pitchFamily="2" charset="0"/>
            </a:endParaRPr>
          </a:p>
        </p:txBody>
      </p:sp>
      <p:sp>
        <p:nvSpPr>
          <p:cNvPr id="4" name="Rectangle: Rounded Corners 3">
            <a:extLst>
              <a:ext uri="{FF2B5EF4-FFF2-40B4-BE49-F238E27FC236}">
                <a16:creationId xmlns:a16="http://schemas.microsoft.com/office/drawing/2014/main" id="{CB011DA8-ED56-A24D-5CD6-D44590C96EE1}"/>
              </a:ext>
            </a:extLst>
          </p:cNvPr>
          <p:cNvSpPr/>
          <p:nvPr/>
        </p:nvSpPr>
        <p:spPr>
          <a:xfrm>
            <a:off x="5236628" y="1685580"/>
            <a:ext cx="1126425" cy="214403"/>
          </a:xfrm>
          <a:prstGeom prst="roundRect">
            <a:avLst>
              <a:gd name="adj" fmla="val 5000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25" dirty="0">
                <a:solidFill>
                  <a:schemeClr val="tx1"/>
                </a:solidFill>
                <a:latin typeface="Open Sans" panose="020B0606030504020204" pitchFamily="34" charset="0"/>
                <a:ea typeface="Open Sans" panose="020B0606030504020204" pitchFamily="34" charset="0"/>
                <a:cs typeface="Open Sans" panose="020B0606030504020204" pitchFamily="34" charset="0"/>
              </a:rPr>
              <a:t>Presentation</a:t>
            </a:r>
            <a:endParaRPr lang="en-ID" sz="825"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Rectangle 4">
            <a:extLst>
              <a:ext uri="{FF2B5EF4-FFF2-40B4-BE49-F238E27FC236}">
                <a16:creationId xmlns:a16="http://schemas.microsoft.com/office/drawing/2014/main" id="{9795833C-ED7E-475C-A25D-70E6D12FD3B0}"/>
              </a:ext>
            </a:extLst>
          </p:cNvPr>
          <p:cNvSpPr/>
          <p:nvPr/>
        </p:nvSpPr>
        <p:spPr>
          <a:xfrm>
            <a:off x="1312007" y="3966308"/>
            <a:ext cx="4193411" cy="643894"/>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simply dummy text of the printing simply dummy text of the project printing simply dummy text of the printing simply dummy text of the printing simply dummy text</a:t>
            </a:r>
            <a:endParaRPr lang="en-US" sz="825" dirty="0">
              <a:solidFill>
                <a:schemeClr val="bg1">
                  <a:lumMod val="50000"/>
                </a:schemeClr>
              </a:solidFill>
              <a:latin typeface="DauphinPlain"/>
            </a:endParaRPr>
          </a:p>
        </p:txBody>
      </p:sp>
      <p:sp>
        <p:nvSpPr>
          <p:cNvPr id="6" name="Rectangle 5">
            <a:extLst>
              <a:ext uri="{FF2B5EF4-FFF2-40B4-BE49-F238E27FC236}">
                <a16:creationId xmlns:a16="http://schemas.microsoft.com/office/drawing/2014/main" id="{6E7776C5-D27C-21C0-F0A6-21B13E73244B}"/>
              </a:ext>
            </a:extLst>
          </p:cNvPr>
          <p:cNvSpPr/>
          <p:nvPr/>
        </p:nvSpPr>
        <p:spPr>
          <a:xfrm>
            <a:off x="1312006" y="3661740"/>
            <a:ext cx="1502960" cy="219291"/>
          </a:xfrm>
          <a:prstGeom prst="rect">
            <a:avLst/>
          </a:prstGeom>
        </p:spPr>
        <p:txBody>
          <a:bodyPr wrap="square">
            <a:spAutoFit/>
          </a:bodyPr>
          <a:lstStyle/>
          <a:p>
            <a:r>
              <a:rPr lang="en-US" sz="825"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ABOUT DESCRIPTION</a:t>
            </a:r>
          </a:p>
        </p:txBody>
      </p:sp>
      <p:sp>
        <p:nvSpPr>
          <p:cNvPr id="7" name="Freeform 109">
            <a:extLst>
              <a:ext uri="{FF2B5EF4-FFF2-40B4-BE49-F238E27FC236}">
                <a16:creationId xmlns:a16="http://schemas.microsoft.com/office/drawing/2014/main" id="{3993D260-B765-F4AF-CE28-367C92A45878}"/>
              </a:ext>
            </a:extLst>
          </p:cNvPr>
          <p:cNvSpPr>
            <a:spLocks noChangeArrowheads="1"/>
          </p:cNvSpPr>
          <p:nvPr/>
        </p:nvSpPr>
        <p:spPr bwMode="auto">
          <a:xfrm>
            <a:off x="796339" y="3645301"/>
            <a:ext cx="249866" cy="249866"/>
          </a:xfrm>
          <a:custGeom>
            <a:avLst/>
            <a:gdLst>
              <a:gd name="T0" fmla="*/ 116822 w 634"/>
              <a:gd name="T1" fmla="*/ 0 h 634"/>
              <a:gd name="T2" fmla="*/ 116822 w 634"/>
              <a:gd name="T3" fmla="*/ 228190 h 634"/>
              <a:gd name="T4" fmla="*/ 116822 w 634"/>
              <a:gd name="T5" fmla="*/ 0 h 634"/>
              <a:gd name="T6" fmla="*/ 196507 w 634"/>
              <a:gd name="T7" fmla="*/ 58399 h 634"/>
              <a:gd name="T8" fmla="*/ 159369 w 634"/>
              <a:gd name="T9" fmla="*/ 105984 h 634"/>
              <a:gd name="T10" fmla="*/ 196507 w 634"/>
              <a:gd name="T11" fmla="*/ 58399 h 634"/>
              <a:gd name="T12" fmla="*/ 186051 w 634"/>
              <a:gd name="T13" fmla="*/ 47945 h 634"/>
              <a:gd name="T14" fmla="*/ 138096 w 634"/>
              <a:gd name="T15" fmla="*/ 21269 h 634"/>
              <a:gd name="T16" fmla="*/ 85093 w 634"/>
              <a:gd name="T17" fmla="*/ 105984 h 634"/>
              <a:gd name="T18" fmla="*/ 90501 w 634"/>
              <a:gd name="T19" fmla="*/ 69214 h 634"/>
              <a:gd name="T20" fmla="*/ 138096 w 634"/>
              <a:gd name="T21" fmla="*/ 69214 h 634"/>
              <a:gd name="T22" fmla="*/ 85093 w 634"/>
              <a:gd name="T23" fmla="*/ 105984 h 634"/>
              <a:gd name="T24" fmla="*/ 143504 w 634"/>
              <a:gd name="T25" fmla="*/ 122206 h 634"/>
              <a:gd name="T26" fmla="*/ 116822 w 634"/>
              <a:gd name="T27" fmla="*/ 159336 h 634"/>
              <a:gd name="T28" fmla="*/ 85093 w 634"/>
              <a:gd name="T29" fmla="*/ 122206 h 634"/>
              <a:gd name="T30" fmla="*/ 106366 w 634"/>
              <a:gd name="T31" fmla="*/ 15862 h 634"/>
              <a:gd name="T32" fmla="*/ 116822 w 634"/>
              <a:gd name="T33" fmla="*/ 15862 h 634"/>
              <a:gd name="T34" fmla="*/ 138096 w 634"/>
              <a:gd name="T35" fmla="*/ 58399 h 634"/>
              <a:gd name="T36" fmla="*/ 95549 w 634"/>
              <a:gd name="T37" fmla="*/ 58399 h 634"/>
              <a:gd name="T38" fmla="*/ 90501 w 634"/>
              <a:gd name="T39" fmla="*/ 21269 h 634"/>
              <a:gd name="T40" fmla="*/ 79684 w 634"/>
              <a:gd name="T41" fmla="*/ 52992 h 634"/>
              <a:gd name="T42" fmla="*/ 90501 w 634"/>
              <a:gd name="T43" fmla="*/ 21269 h 634"/>
              <a:gd name="T44" fmla="*/ 32090 w 634"/>
              <a:gd name="T45" fmla="*/ 58399 h 634"/>
              <a:gd name="T46" fmla="*/ 74637 w 634"/>
              <a:gd name="T47" fmla="*/ 105984 h 634"/>
              <a:gd name="T48" fmla="*/ 32090 w 634"/>
              <a:gd name="T49" fmla="*/ 58399 h 634"/>
              <a:gd name="T50" fmla="*/ 32090 w 634"/>
              <a:gd name="T51" fmla="*/ 169790 h 634"/>
              <a:gd name="T52" fmla="*/ 74637 w 634"/>
              <a:gd name="T53" fmla="*/ 122206 h 634"/>
              <a:gd name="T54" fmla="*/ 32090 w 634"/>
              <a:gd name="T55" fmla="*/ 169790 h 634"/>
              <a:gd name="T56" fmla="*/ 42546 w 634"/>
              <a:gd name="T57" fmla="*/ 180605 h 634"/>
              <a:gd name="T58" fmla="*/ 90501 w 634"/>
              <a:gd name="T59" fmla="*/ 212328 h 634"/>
              <a:gd name="T60" fmla="*/ 122231 w 634"/>
              <a:gd name="T61" fmla="*/ 212328 h 634"/>
              <a:gd name="T62" fmla="*/ 116822 w 634"/>
              <a:gd name="T63" fmla="*/ 212328 h 634"/>
              <a:gd name="T64" fmla="*/ 95549 w 634"/>
              <a:gd name="T65" fmla="*/ 169790 h 634"/>
              <a:gd name="T66" fmla="*/ 138096 w 634"/>
              <a:gd name="T67" fmla="*/ 169790 h 634"/>
              <a:gd name="T68" fmla="*/ 138096 w 634"/>
              <a:gd name="T69" fmla="*/ 212328 h 634"/>
              <a:gd name="T70" fmla="*/ 148552 w 634"/>
              <a:gd name="T71" fmla="*/ 175198 h 634"/>
              <a:gd name="T72" fmla="*/ 138096 w 634"/>
              <a:gd name="T73" fmla="*/ 212328 h 634"/>
              <a:gd name="T74" fmla="*/ 196507 w 634"/>
              <a:gd name="T75" fmla="*/ 169790 h 634"/>
              <a:gd name="T76" fmla="*/ 159369 w 634"/>
              <a:gd name="T77" fmla="*/ 122206 h 634"/>
              <a:gd name="T78" fmla="*/ 196507 w 634"/>
              <a:gd name="T79" fmla="*/ 169790 h 63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634" h="634">
                <a:moveTo>
                  <a:pt x="324" y="0"/>
                </a:moveTo>
                <a:lnTo>
                  <a:pt x="324" y="0"/>
                </a:lnTo>
                <a:cubicBezTo>
                  <a:pt x="148" y="0"/>
                  <a:pt x="0" y="147"/>
                  <a:pt x="0" y="324"/>
                </a:cubicBezTo>
                <a:cubicBezTo>
                  <a:pt x="0" y="486"/>
                  <a:pt x="148" y="633"/>
                  <a:pt x="324" y="633"/>
                </a:cubicBezTo>
                <a:cubicBezTo>
                  <a:pt x="486" y="633"/>
                  <a:pt x="633" y="486"/>
                  <a:pt x="633" y="324"/>
                </a:cubicBezTo>
                <a:cubicBezTo>
                  <a:pt x="633" y="147"/>
                  <a:pt x="486" y="0"/>
                  <a:pt x="324" y="0"/>
                </a:cubicBezTo>
                <a:close/>
                <a:moveTo>
                  <a:pt x="545" y="162"/>
                </a:moveTo>
                <a:lnTo>
                  <a:pt x="545" y="162"/>
                </a:lnTo>
                <a:cubicBezTo>
                  <a:pt x="574" y="206"/>
                  <a:pt x="589" y="251"/>
                  <a:pt x="589" y="294"/>
                </a:cubicBezTo>
                <a:cubicBezTo>
                  <a:pt x="442" y="294"/>
                  <a:pt x="442" y="294"/>
                  <a:pt x="442" y="294"/>
                </a:cubicBezTo>
                <a:cubicBezTo>
                  <a:pt x="442" y="265"/>
                  <a:pt x="427" y="221"/>
                  <a:pt x="427" y="192"/>
                </a:cubicBezTo>
                <a:cubicBezTo>
                  <a:pt x="471" y="192"/>
                  <a:pt x="516" y="177"/>
                  <a:pt x="545" y="162"/>
                </a:cubicBezTo>
                <a:close/>
                <a:moveTo>
                  <a:pt x="516" y="133"/>
                </a:moveTo>
                <a:lnTo>
                  <a:pt x="516" y="133"/>
                </a:lnTo>
                <a:cubicBezTo>
                  <a:pt x="486" y="147"/>
                  <a:pt x="457" y="147"/>
                  <a:pt x="412" y="147"/>
                </a:cubicBezTo>
                <a:cubicBezTo>
                  <a:pt x="412" y="118"/>
                  <a:pt x="398" y="89"/>
                  <a:pt x="383" y="59"/>
                </a:cubicBezTo>
                <a:cubicBezTo>
                  <a:pt x="442" y="59"/>
                  <a:pt x="486" y="89"/>
                  <a:pt x="516" y="133"/>
                </a:cubicBezTo>
                <a:close/>
                <a:moveTo>
                  <a:pt x="236" y="294"/>
                </a:moveTo>
                <a:lnTo>
                  <a:pt x="236" y="294"/>
                </a:lnTo>
                <a:cubicBezTo>
                  <a:pt x="236" y="265"/>
                  <a:pt x="251" y="236"/>
                  <a:pt x="251" y="192"/>
                </a:cubicBezTo>
                <a:cubicBezTo>
                  <a:pt x="280" y="206"/>
                  <a:pt x="295" y="206"/>
                  <a:pt x="324" y="206"/>
                </a:cubicBezTo>
                <a:cubicBezTo>
                  <a:pt x="339" y="206"/>
                  <a:pt x="369" y="206"/>
                  <a:pt x="383" y="192"/>
                </a:cubicBezTo>
                <a:cubicBezTo>
                  <a:pt x="398" y="236"/>
                  <a:pt x="398" y="265"/>
                  <a:pt x="398" y="294"/>
                </a:cubicBezTo>
                <a:lnTo>
                  <a:pt x="236" y="294"/>
                </a:lnTo>
                <a:close/>
                <a:moveTo>
                  <a:pt x="398" y="339"/>
                </a:moveTo>
                <a:lnTo>
                  <a:pt x="398" y="339"/>
                </a:lnTo>
                <a:cubicBezTo>
                  <a:pt x="398" y="368"/>
                  <a:pt x="398" y="412"/>
                  <a:pt x="383" y="442"/>
                </a:cubicBezTo>
                <a:cubicBezTo>
                  <a:pt x="369" y="442"/>
                  <a:pt x="339" y="442"/>
                  <a:pt x="324" y="442"/>
                </a:cubicBezTo>
                <a:cubicBezTo>
                  <a:pt x="295" y="442"/>
                  <a:pt x="280" y="442"/>
                  <a:pt x="251" y="442"/>
                </a:cubicBezTo>
                <a:cubicBezTo>
                  <a:pt x="251" y="412"/>
                  <a:pt x="236" y="368"/>
                  <a:pt x="236" y="339"/>
                </a:cubicBezTo>
                <a:lnTo>
                  <a:pt x="398" y="339"/>
                </a:lnTo>
                <a:close/>
                <a:moveTo>
                  <a:pt x="295" y="44"/>
                </a:moveTo>
                <a:lnTo>
                  <a:pt x="295" y="44"/>
                </a:lnTo>
                <a:cubicBezTo>
                  <a:pt x="310" y="44"/>
                  <a:pt x="310" y="44"/>
                  <a:pt x="324" y="44"/>
                </a:cubicBezTo>
                <a:lnTo>
                  <a:pt x="339" y="44"/>
                </a:lnTo>
                <a:cubicBezTo>
                  <a:pt x="354" y="74"/>
                  <a:pt x="369" y="118"/>
                  <a:pt x="383" y="162"/>
                </a:cubicBezTo>
                <a:cubicBezTo>
                  <a:pt x="354" y="162"/>
                  <a:pt x="339" y="162"/>
                  <a:pt x="324" y="162"/>
                </a:cubicBezTo>
                <a:cubicBezTo>
                  <a:pt x="295" y="162"/>
                  <a:pt x="280" y="162"/>
                  <a:pt x="265" y="162"/>
                </a:cubicBezTo>
                <a:cubicBezTo>
                  <a:pt x="265" y="118"/>
                  <a:pt x="280" y="74"/>
                  <a:pt x="295" y="44"/>
                </a:cubicBezTo>
                <a:close/>
                <a:moveTo>
                  <a:pt x="251" y="59"/>
                </a:moveTo>
                <a:lnTo>
                  <a:pt x="251" y="59"/>
                </a:lnTo>
                <a:cubicBezTo>
                  <a:pt x="236" y="89"/>
                  <a:pt x="221" y="118"/>
                  <a:pt x="221" y="147"/>
                </a:cubicBezTo>
                <a:cubicBezTo>
                  <a:pt x="192" y="147"/>
                  <a:pt x="148" y="147"/>
                  <a:pt x="118" y="133"/>
                </a:cubicBezTo>
                <a:cubicBezTo>
                  <a:pt x="148" y="89"/>
                  <a:pt x="207" y="59"/>
                  <a:pt x="251" y="59"/>
                </a:cubicBezTo>
                <a:close/>
                <a:moveTo>
                  <a:pt x="89" y="162"/>
                </a:moveTo>
                <a:lnTo>
                  <a:pt x="89" y="162"/>
                </a:lnTo>
                <a:cubicBezTo>
                  <a:pt x="133" y="177"/>
                  <a:pt x="177" y="192"/>
                  <a:pt x="207" y="192"/>
                </a:cubicBezTo>
                <a:cubicBezTo>
                  <a:pt x="207" y="221"/>
                  <a:pt x="207" y="265"/>
                  <a:pt x="207" y="294"/>
                </a:cubicBezTo>
                <a:cubicBezTo>
                  <a:pt x="44" y="294"/>
                  <a:pt x="44" y="294"/>
                  <a:pt x="44" y="294"/>
                </a:cubicBezTo>
                <a:cubicBezTo>
                  <a:pt x="44" y="251"/>
                  <a:pt x="59" y="206"/>
                  <a:pt x="89" y="162"/>
                </a:cubicBezTo>
                <a:close/>
                <a:moveTo>
                  <a:pt x="89" y="471"/>
                </a:moveTo>
                <a:lnTo>
                  <a:pt x="89" y="471"/>
                </a:lnTo>
                <a:cubicBezTo>
                  <a:pt x="59" y="427"/>
                  <a:pt x="44" y="383"/>
                  <a:pt x="44" y="339"/>
                </a:cubicBezTo>
                <a:cubicBezTo>
                  <a:pt x="207" y="339"/>
                  <a:pt x="207" y="339"/>
                  <a:pt x="207" y="339"/>
                </a:cubicBezTo>
                <a:cubicBezTo>
                  <a:pt x="207" y="368"/>
                  <a:pt x="207" y="412"/>
                  <a:pt x="207" y="442"/>
                </a:cubicBezTo>
                <a:cubicBezTo>
                  <a:pt x="177" y="457"/>
                  <a:pt x="133" y="457"/>
                  <a:pt x="89" y="471"/>
                </a:cubicBezTo>
                <a:close/>
                <a:moveTo>
                  <a:pt x="118" y="501"/>
                </a:moveTo>
                <a:lnTo>
                  <a:pt x="118" y="501"/>
                </a:lnTo>
                <a:cubicBezTo>
                  <a:pt x="148" y="501"/>
                  <a:pt x="192" y="486"/>
                  <a:pt x="221" y="486"/>
                </a:cubicBezTo>
                <a:cubicBezTo>
                  <a:pt x="221" y="515"/>
                  <a:pt x="236" y="560"/>
                  <a:pt x="251" y="589"/>
                </a:cubicBezTo>
                <a:cubicBezTo>
                  <a:pt x="207" y="574"/>
                  <a:pt x="148" y="545"/>
                  <a:pt x="118" y="501"/>
                </a:cubicBezTo>
                <a:close/>
                <a:moveTo>
                  <a:pt x="339" y="589"/>
                </a:moveTo>
                <a:lnTo>
                  <a:pt x="339" y="589"/>
                </a:lnTo>
                <a:lnTo>
                  <a:pt x="324" y="589"/>
                </a:lnTo>
                <a:cubicBezTo>
                  <a:pt x="310" y="589"/>
                  <a:pt x="310" y="589"/>
                  <a:pt x="295" y="589"/>
                </a:cubicBezTo>
                <a:cubicBezTo>
                  <a:pt x="280" y="560"/>
                  <a:pt x="265" y="515"/>
                  <a:pt x="265" y="471"/>
                </a:cubicBezTo>
                <a:cubicBezTo>
                  <a:pt x="280" y="471"/>
                  <a:pt x="295" y="471"/>
                  <a:pt x="324" y="471"/>
                </a:cubicBezTo>
                <a:cubicBezTo>
                  <a:pt x="339" y="471"/>
                  <a:pt x="354" y="471"/>
                  <a:pt x="383" y="471"/>
                </a:cubicBezTo>
                <a:cubicBezTo>
                  <a:pt x="369" y="515"/>
                  <a:pt x="354" y="560"/>
                  <a:pt x="339" y="589"/>
                </a:cubicBezTo>
                <a:close/>
                <a:moveTo>
                  <a:pt x="383" y="589"/>
                </a:moveTo>
                <a:lnTo>
                  <a:pt x="383" y="589"/>
                </a:lnTo>
                <a:cubicBezTo>
                  <a:pt x="398" y="560"/>
                  <a:pt x="412" y="515"/>
                  <a:pt x="412" y="486"/>
                </a:cubicBezTo>
                <a:cubicBezTo>
                  <a:pt x="457" y="486"/>
                  <a:pt x="486" y="501"/>
                  <a:pt x="516" y="501"/>
                </a:cubicBezTo>
                <a:cubicBezTo>
                  <a:pt x="486" y="545"/>
                  <a:pt x="442" y="574"/>
                  <a:pt x="383" y="589"/>
                </a:cubicBezTo>
                <a:close/>
                <a:moveTo>
                  <a:pt x="545" y="471"/>
                </a:moveTo>
                <a:lnTo>
                  <a:pt x="545" y="471"/>
                </a:lnTo>
                <a:cubicBezTo>
                  <a:pt x="516" y="457"/>
                  <a:pt x="471" y="457"/>
                  <a:pt x="427" y="442"/>
                </a:cubicBezTo>
                <a:cubicBezTo>
                  <a:pt x="427" y="412"/>
                  <a:pt x="442" y="368"/>
                  <a:pt x="442" y="339"/>
                </a:cubicBezTo>
                <a:cubicBezTo>
                  <a:pt x="589" y="339"/>
                  <a:pt x="589" y="339"/>
                  <a:pt x="589" y="339"/>
                </a:cubicBezTo>
                <a:cubicBezTo>
                  <a:pt x="589" y="383"/>
                  <a:pt x="574" y="427"/>
                  <a:pt x="545" y="471"/>
                </a:cubicBezTo>
                <a:close/>
              </a:path>
            </a:pathLst>
          </a:custGeom>
          <a:solidFill>
            <a:schemeClr val="accent4"/>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anchor="ctr"/>
          <a:lstStyle/>
          <a:p>
            <a:endParaRPr lang="en-US" sz="1013" dirty="0"/>
          </a:p>
        </p:txBody>
      </p:sp>
      <p:grpSp>
        <p:nvGrpSpPr>
          <p:cNvPr id="8" name="Group 7">
            <a:extLst>
              <a:ext uri="{FF2B5EF4-FFF2-40B4-BE49-F238E27FC236}">
                <a16:creationId xmlns:a16="http://schemas.microsoft.com/office/drawing/2014/main" id="{075C456F-4CFB-C048-98C6-DA6875554A40}"/>
              </a:ext>
            </a:extLst>
          </p:cNvPr>
          <p:cNvGrpSpPr/>
          <p:nvPr/>
        </p:nvGrpSpPr>
        <p:grpSpPr>
          <a:xfrm>
            <a:off x="7554686" y="321128"/>
            <a:ext cx="1349829" cy="48986"/>
            <a:chOff x="1973943" y="616857"/>
            <a:chExt cx="1799772" cy="101600"/>
          </a:xfrm>
        </p:grpSpPr>
        <p:sp>
          <p:nvSpPr>
            <p:cNvPr id="9" name="Rectangle: Rounded Corners 8">
              <a:extLst>
                <a:ext uri="{FF2B5EF4-FFF2-40B4-BE49-F238E27FC236}">
                  <a16:creationId xmlns:a16="http://schemas.microsoft.com/office/drawing/2014/main" id="{056775F8-72F5-E7E0-07F9-547FED3AADF8}"/>
                </a:ext>
              </a:extLst>
            </p:cNvPr>
            <p:cNvSpPr/>
            <p:nvPr/>
          </p:nvSpPr>
          <p:spPr>
            <a:xfrm>
              <a:off x="1973943" y="616857"/>
              <a:ext cx="537028" cy="101600"/>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10" name="Rectangle: Rounded Corners 9">
              <a:extLst>
                <a:ext uri="{FF2B5EF4-FFF2-40B4-BE49-F238E27FC236}">
                  <a16:creationId xmlns:a16="http://schemas.microsoft.com/office/drawing/2014/main" id="{4362864E-1C81-BA0C-B9E4-1F6780DF46B8}"/>
                </a:ext>
              </a:extLst>
            </p:cNvPr>
            <p:cNvSpPr/>
            <p:nvPr/>
          </p:nvSpPr>
          <p:spPr>
            <a:xfrm>
              <a:off x="2605315" y="616857"/>
              <a:ext cx="537028" cy="101600"/>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11" name="Rectangle: Rounded Corners 10">
              <a:extLst>
                <a:ext uri="{FF2B5EF4-FFF2-40B4-BE49-F238E27FC236}">
                  <a16:creationId xmlns:a16="http://schemas.microsoft.com/office/drawing/2014/main" id="{7FE78E9E-C997-AB90-EFBB-D2BF2E9C6D20}"/>
                </a:ext>
              </a:extLst>
            </p:cNvPr>
            <p:cNvSpPr/>
            <p:nvPr/>
          </p:nvSpPr>
          <p:spPr>
            <a:xfrm>
              <a:off x="3236687" y="616857"/>
              <a:ext cx="537028" cy="1016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grpSp>
      <p:grpSp>
        <p:nvGrpSpPr>
          <p:cNvPr id="34" name="Group 33">
            <a:extLst>
              <a:ext uri="{FF2B5EF4-FFF2-40B4-BE49-F238E27FC236}">
                <a16:creationId xmlns:a16="http://schemas.microsoft.com/office/drawing/2014/main" id="{1932ADCA-7183-CC3C-0A9E-3150F66E4FAF}"/>
              </a:ext>
            </a:extLst>
          </p:cNvPr>
          <p:cNvGrpSpPr/>
          <p:nvPr/>
        </p:nvGrpSpPr>
        <p:grpSpPr>
          <a:xfrm>
            <a:off x="6070623" y="2639758"/>
            <a:ext cx="584859" cy="586775"/>
            <a:chOff x="1779613" y="3852449"/>
            <a:chExt cx="667657" cy="669844"/>
          </a:xfrm>
        </p:grpSpPr>
        <p:sp>
          <p:nvSpPr>
            <p:cNvPr id="35" name="Rounded Rectangle 6">
              <a:extLst>
                <a:ext uri="{FF2B5EF4-FFF2-40B4-BE49-F238E27FC236}">
                  <a16:creationId xmlns:a16="http://schemas.microsoft.com/office/drawing/2014/main" id="{541C8A53-FAAE-34CE-46BB-0537525D13CA}"/>
                </a:ext>
              </a:extLst>
            </p:cNvPr>
            <p:cNvSpPr/>
            <p:nvPr/>
          </p:nvSpPr>
          <p:spPr>
            <a:xfrm>
              <a:off x="1779613" y="3852449"/>
              <a:ext cx="667657" cy="669844"/>
            </a:xfrm>
            <a:prstGeom prst="roundRect">
              <a:avLst>
                <a:gd name="adj" fmla="val 11355"/>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schemeClr val="bg1">
                    <a:lumMod val="50000"/>
                  </a:schemeClr>
                </a:solidFill>
              </a:endParaRPr>
            </a:p>
          </p:txBody>
        </p:sp>
        <p:sp>
          <p:nvSpPr>
            <p:cNvPr id="36" name="Freeform 109">
              <a:extLst>
                <a:ext uri="{FF2B5EF4-FFF2-40B4-BE49-F238E27FC236}">
                  <a16:creationId xmlns:a16="http://schemas.microsoft.com/office/drawing/2014/main" id="{8BDEB7EC-EC75-3BB2-C06D-0547C8B157B5}"/>
                </a:ext>
              </a:extLst>
            </p:cNvPr>
            <p:cNvSpPr>
              <a:spLocks noChangeArrowheads="1"/>
            </p:cNvSpPr>
            <p:nvPr/>
          </p:nvSpPr>
          <p:spPr bwMode="auto">
            <a:xfrm>
              <a:off x="1945312" y="4023508"/>
              <a:ext cx="333154" cy="333154"/>
            </a:xfrm>
            <a:custGeom>
              <a:avLst/>
              <a:gdLst>
                <a:gd name="T0" fmla="*/ 116822 w 634"/>
                <a:gd name="T1" fmla="*/ 0 h 634"/>
                <a:gd name="T2" fmla="*/ 116822 w 634"/>
                <a:gd name="T3" fmla="*/ 228190 h 634"/>
                <a:gd name="T4" fmla="*/ 116822 w 634"/>
                <a:gd name="T5" fmla="*/ 0 h 634"/>
                <a:gd name="T6" fmla="*/ 196507 w 634"/>
                <a:gd name="T7" fmla="*/ 58399 h 634"/>
                <a:gd name="T8" fmla="*/ 159369 w 634"/>
                <a:gd name="T9" fmla="*/ 105984 h 634"/>
                <a:gd name="T10" fmla="*/ 196507 w 634"/>
                <a:gd name="T11" fmla="*/ 58399 h 634"/>
                <a:gd name="T12" fmla="*/ 186051 w 634"/>
                <a:gd name="T13" fmla="*/ 47945 h 634"/>
                <a:gd name="T14" fmla="*/ 138096 w 634"/>
                <a:gd name="T15" fmla="*/ 21269 h 634"/>
                <a:gd name="T16" fmla="*/ 85093 w 634"/>
                <a:gd name="T17" fmla="*/ 105984 h 634"/>
                <a:gd name="T18" fmla="*/ 90501 w 634"/>
                <a:gd name="T19" fmla="*/ 69214 h 634"/>
                <a:gd name="T20" fmla="*/ 138096 w 634"/>
                <a:gd name="T21" fmla="*/ 69214 h 634"/>
                <a:gd name="T22" fmla="*/ 85093 w 634"/>
                <a:gd name="T23" fmla="*/ 105984 h 634"/>
                <a:gd name="T24" fmla="*/ 143504 w 634"/>
                <a:gd name="T25" fmla="*/ 122206 h 634"/>
                <a:gd name="T26" fmla="*/ 116822 w 634"/>
                <a:gd name="T27" fmla="*/ 159336 h 634"/>
                <a:gd name="T28" fmla="*/ 85093 w 634"/>
                <a:gd name="T29" fmla="*/ 122206 h 634"/>
                <a:gd name="T30" fmla="*/ 106366 w 634"/>
                <a:gd name="T31" fmla="*/ 15862 h 634"/>
                <a:gd name="T32" fmla="*/ 116822 w 634"/>
                <a:gd name="T33" fmla="*/ 15862 h 634"/>
                <a:gd name="T34" fmla="*/ 138096 w 634"/>
                <a:gd name="T35" fmla="*/ 58399 h 634"/>
                <a:gd name="T36" fmla="*/ 95549 w 634"/>
                <a:gd name="T37" fmla="*/ 58399 h 634"/>
                <a:gd name="T38" fmla="*/ 90501 w 634"/>
                <a:gd name="T39" fmla="*/ 21269 h 634"/>
                <a:gd name="T40" fmla="*/ 79684 w 634"/>
                <a:gd name="T41" fmla="*/ 52992 h 634"/>
                <a:gd name="T42" fmla="*/ 90501 w 634"/>
                <a:gd name="T43" fmla="*/ 21269 h 634"/>
                <a:gd name="T44" fmla="*/ 32090 w 634"/>
                <a:gd name="T45" fmla="*/ 58399 h 634"/>
                <a:gd name="T46" fmla="*/ 74637 w 634"/>
                <a:gd name="T47" fmla="*/ 105984 h 634"/>
                <a:gd name="T48" fmla="*/ 32090 w 634"/>
                <a:gd name="T49" fmla="*/ 58399 h 634"/>
                <a:gd name="T50" fmla="*/ 32090 w 634"/>
                <a:gd name="T51" fmla="*/ 169790 h 634"/>
                <a:gd name="T52" fmla="*/ 74637 w 634"/>
                <a:gd name="T53" fmla="*/ 122206 h 634"/>
                <a:gd name="T54" fmla="*/ 32090 w 634"/>
                <a:gd name="T55" fmla="*/ 169790 h 634"/>
                <a:gd name="T56" fmla="*/ 42546 w 634"/>
                <a:gd name="T57" fmla="*/ 180605 h 634"/>
                <a:gd name="T58" fmla="*/ 90501 w 634"/>
                <a:gd name="T59" fmla="*/ 212328 h 634"/>
                <a:gd name="T60" fmla="*/ 122231 w 634"/>
                <a:gd name="T61" fmla="*/ 212328 h 634"/>
                <a:gd name="T62" fmla="*/ 116822 w 634"/>
                <a:gd name="T63" fmla="*/ 212328 h 634"/>
                <a:gd name="T64" fmla="*/ 95549 w 634"/>
                <a:gd name="T65" fmla="*/ 169790 h 634"/>
                <a:gd name="T66" fmla="*/ 138096 w 634"/>
                <a:gd name="T67" fmla="*/ 169790 h 634"/>
                <a:gd name="T68" fmla="*/ 138096 w 634"/>
                <a:gd name="T69" fmla="*/ 212328 h 634"/>
                <a:gd name="T70" fmla="*/ 148552 w 634"/>
                <a:gd name="T71" fmla="*/ 175198 h 634"/>
                <a:gd name="T72" fmla="*/ 138096 w 634"/>
                <a:gd name="T73" fmla="*/ 212328 h 634"/>
                <a:gd name="T74" fmla="*/ 196507 w 634"/>
                <a:gd name="T75" fmla="*/ 169790 h 634"/>
                <a:gd name="T76" fmla="*/ 159369 w 634"/>
                <a:gd name="T77" fmla="*/ 122206 h 634"/>
                <a:gd name="T78" fmla="*/ 196507 w 634"/>
                <a:gd name="T79" fmla="*/ 169790 h 63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634" h="634">
                  <a:moveTo>
                    <a:pt x="324" y="0"/>
                  </a:moveTo>
                  <a:lnTo>
                    <a:pt x="324" y="0"/>
                  </a:lnTo>
                  <a:cubicBezTo>
                    <a:pt x="148" y="0"/>
                    <a:pt x="0" y="147"/>
                    <a:pt x="0" y="324"/>
                  </a:cubicBezTo>
                  <a:cubicBezTo>
                    <a:pt x="0" y="486"/>
                    <a:pt x="148" y="633"/>
                    <a:pt x="324" y="633"/>
                  </a:cubicBezTo>
                  <a:cubicBezTo>
                    <a:pt x="486" y="633"/>
                    <a:pt x="633" y="486"/>
                    <a:pt x="633" y="324"/>
                  </a:cubicBezTo>
                  <a:cubicBezTo>
                    <a:pt x="633" y="147"/>
                    <a:pt x="486" y="0"/>
                    <a:pt x="324" y="0"/>
                  </a:cubicBezTo>
                  <a:close/>
                  <a:moveTo>
                    <a:pt x="545" y="162"/>
                  </a:moveTo>
                  <a:lnTo>
                    <a:pt x="545" y="162"/>
                  </a:lnTo>
                  <a:cubicBezTo>
                    <a:pt x="574" y="206"/>
                    <a:pt x="589" y="251"/>
                    <a:pt x="589" y="294"/>
                  </a:cubicBezTo>
                  <a:cubicBezTo>
                    <a:pt x="442" y="294"/>
                    <a:pt x="442" y="294"/>
                    <a:pt x="442" y="294"/>
                  </a:cubicBezTo>
                  <a:cubicBezTo>
                    <a:pt x="442" y="265"/>
                    <a:pt x="427" y="221"/>
                    <a:pt x="427" y="192"/>
                  </a:cubicBezTo>
                  <a:cubicBezTo>
                    <a:pt x="471" y="192"/>
                    <a:pt x="516" y="177"/>
                    <a:pt x="545" y="162"/>
                  </a:cubicBezTo>
                  <a:close/>
                  <a:moveTo>
                    <a:pt x="516" y="133"/>
                  </a:moveTo>
                  <a:lnTo>
                    <a:pt x="516" y="133"/>
                  </a:lnTo>
                  <a:cubicBezTo>
                    <a:pt x="486" y="147"/>
                    <a:pt x="457" y="147"/>
                    <a:pt x="412" y="147"/>
                  </a:cubicBezTo>
                  <a:cubicBezTo>
                    <a:pt x="412" y="118"/>
                    <a:pt x="398" y="89"/>
                    <a:pt x="383" y="59"/>
                  </a:cubicBezTo>
                  <a:cubicBezTo>
                    <a:pt x="442" y="59"/>
                    <a:pt x="486" y="89"/>
                    <a:pt x="516" y="133"/>
                  </a:cubicBezTo>
                  <a:close/>
                  <a:moveTo>
                    <a:pt x="236" y="294"/>
                  </a:moveTo>
                  <a:lnTo>
                    <a:pt x="236" y="294"/>
                  </a:lnTo>
                  <a:cubicBezTo>
                    <a:pt x="236" y="265"/>
                    <a:pt x="251" y="236"/>
                    <a:pt x="251" y="192"/>
                  </a:cubicBezTo>
                  <a:cubicBezTo>
                    <a:pt x="280" y="206"/>
                    <a:pt x="295" y="206"/>
                    <a:pt x="324" y="206"/>
                  </a:cubicBezTo>
                  <a:cubicBezTo>
                    <a:pt x="339" y="206"/>
                    <a:pt x="369" y="206"/>
                    <a:pt x="383" y="192"/>
                  </a:cubicBezTo>
                  <a:cubicBezTo>
                    <a:pt x="398" y="236"/>
                    <a:pt x="398" y="265"/>
                    <a:pt x="398" y="294"/>
                  </a:cubicBezTo>
                  <a:lnTo>
                    <a:pt x="236" y="294"/>
                  </a:lnTo>
                  <a:close/>
                  <a:moveTo>
                    <a:pt x="398" y="339"/>
                  </a:moveTo>
                  <a:lnTo>
                    <a:pt x="398" y="339"/>
                  </a:lnTo>
                  <a:cubicBezTo>
                    <a:pt x="398" y="368"/>
                    <a:pt x="398" y="412"/>
                    <a:pt x="383" y="442"/>
                  </a:cubicBezTo>
                  <a:cubicBezTo>
                    <a:pt x="369" y="442"/>
                    <a:pt x="339" y="442"/>
                    <a:pt x="324" y="442"/>
                  </a:cubicBezTo>
                  <a:cubicBezTo>
                    <a:pt x="295" y="442"/>
                    <a:pt x="280" y="442"/>
                    <a:pt x="251" y="442"/>
                  </a:cubicBezTo>
                  <a:cubicBezTo>
                    <a:pt x="251" y="412"/>
                    <a:pt x="236" y="368"/>
                    <a:pt x="236" y="339"/>
                  </a:cubicBezTo>
                  <a:lnTo>
                    <a:pt x="398" y="339"/>
                  </a:lnTo>
                  <a:close/>
                  <a:moveTo>
                    <a:pt x="295" y="44"/>
                  </a:moveTo>
                  <a:lnTo>
                    <a:pt x="295" y="44"/>
                  </a:lnTo>
                  <a:cubicBezTo>
                    <a:pt x="310" y="44"/>
                    <a:pt x="310" y="44"/>
                    <a:pt x="324" y="44"/>
                  </a:cubicBezTo>
                  <a:lnTo>
                    <a:pt x="339" y="44"/>
                  </a:lnTo>
                  <a:cubicBezTo>
                    <a:pt x="354" y="74"/>
                    <a:pt x="369" y="118"/>
                    <a:pt x="383" y="162"/>
                  </a:cubicBezTo>
                  <a:cubicBezTo>
                    <a:pt x="354" y="162"/>
                    <a:pt x="339" y="162"/>
                    <a:pt x="324" y="162"/>
                  </a:cubicBezTo>
                  <a:cubicBezTo>
                    <a:pt x="295" y="162"/>
                    <a:pt x="280" y="162"/>
                    <a:pt x="265" y="162"/>
                  </a:cubicBezTo>
                  <a:cubicBezTo>
                    <a:pt x="265" y="118"/>
                    <a:pt x="280" y="74"/>
                    <a:pt x="295" y="44"/>
                  </a:cubicBezTo>
                  <a:close/>
                  <a:moveTo>
                    <a:pt x="251" y="59"/>
                  </a:moveTo>
                  <a:lnTo>
                    <a:pt x="251" y="59"/>
                  </a:lnTo>
                  <a:cubicBezTo>
                    <a:pt x="236" y="89"/>
                    <a:pt x="221" y="118"/>
                    <a:pt x="221" y="147"/>
                  </a:cubicBezTo>
                  <a:cubicBezTo>
                    <a:pt x="192" y="147"/>
                    <a:pt x="148" y="147"/>
                    <a:pt x="118" y="133"/>
                  </a:cubicBezTo>
                  <a:cubicBezTo>
                    <a:pt x="148" y="89"/>
                    <a:pt x="207" y="59"/>
                    <a:pt x="251" y="59"/>
                  </a:cubicBezTo>
                  <a:close/>
                  <a:moveTo>
                    <a:pt x="89" y="162"/>
                  </a:moveTo>
                  <a:lnTo>
                    <a:pt x="89" y="162"/>
                  </a:lnTo>
                  <a:cubicBezTo>
                    <a:pt x="133" y="177"/>
                    <a:pt x="177" y="192"/>
                    <a:pt x="207" y="192"/>
                  </a:cubicBezTo>
                  <a:cubicBezTo>
                    <a:pt x="207" y="221"/>
                    <a:pt x="207" y="265"/>
                    <a:pt x="207" y="294"/>
                  </a:cubicBezTo>
                  <a:cubicBezTo>
                    <a:pt x="44" y="294"/>
                    <a:pt x="44" y="294"/>
                    <a:pt x="44" y="294"/>
                  </a:cubicBezTo>
                  <a:cubicBezTo>
                    <a:pt x="44" y="251"/>
                    <a:pt x="59" y="206"/>
                    <a:pt x="89" y="162"/>
                  </a:cubicBezTo>
                  <a:close/>
                  <a:moveTo>
                    <a:pt x="89" y="471"/>
                  </a:moveTo>
                  <a:lnTo>
                    <a:pt x="89" y="471"/>
                  </a:lnTo>
                  <a:cubicBezTo>
                    <a:pt x="59" y="427"/>
                    <a:pt x="44" y="383"/>
                    <a:pt x="44" y="339"/>
                  </a:cubicBezTo>
                  <a:cubicBezTo>
                    <a:pt x="207" y="339"/>
                    <a:pt x="207" y="339"/>
                    <a:pt x="207" y="339"/>
                  </a:cubicBezTo>
                  <a:cubicBezTo>
                    <a:pt x="207" y="368"/>
                    <a:pt x="207" y="412"/>
                    <a:pt x="207" y="442"/>
                  </a:cubicBezTo>
                  <a:cubicBezTo>
                    <a:pt x="177" y="457"/>
                    <a:pt x="133" y="457"/>
                    <a:pt x="89" y="471"/>
                  </a:cubicBezTo>
                  <a:close/>
                  <a:moveTo>
                    <a:pt x="118" y="501"/>
                  </a:moveTo>
                  <a:lnTo>
                    <a:pt x="118" y="501"/>
                  </a:lnTo>
                  <a:cubicBezTo>
                    <a:pt x="148" y="501"/>
                    <a:pt x="192" y="486"/>
                    <a:pt x="221" y="486"/>
                  </a:cubicBezTo>
                  <a:cubicBezTo>
                    <a:pt x="221" y="515"/>
                    <a:pt x="236" y="560"/>
                    <a:pt x="251" y="589"/>
                  </a:cubicBezTo>
                  <a:cubicBezTo>
                    <a:pt x="207" y="574"/>
                    <a:pt x="148" y="545"/>
                    <a:pt x="118" y="501"/>
                  </a:cubicBezTo>
                  <a:close/>
                  <a:moveTo>
                    <a:pt x="339" y="589"/>
                  </a:moveTo>
                  <a:lnTo>
                    <a:pt x="339" y="589"/>
                  </a:lnTo>
                  <a:lnTo>
                    <a:pt x="324" y="589"/>
                  </a:lnTo>
                  <a:cubicBezTo>
                    <a:pt x="310" y="589"/>
                    <a:pt x="310" y="589"/>
                    <a:pt x="295" y="589"/>
                  </a:cubicBezTo>
                  <a:cubicBezTo>
                    <a:pt x="280" y="560"/>
                    <a:pt x="265" y="515"/>
                    <a:pt x="265" y="471"/>
                  </a:cubicBezTo>
                  <a:cubicBezTo>
                    <a:pt x="280" y="471"/>
                    <a:pt x="295" y="471"/>
                    <a:pt x="324" y="471"/>
                  </a:cubicBezTo>
                  <a:cubicBezTo>
                    <a:pt x="339" y="471"/>
                    <a:pt x="354" y="471"/>
                    <a:pt x="383" y="471"/>
                  </a:cubicBezTo>
                  <a:cubicBezTo>
                    <a:pt x="369" y="515"/>
                    <a:pt x="354" y="560"/>
                    <a:pt x="339" y="589"/>
                  </a:cubicBezTo>
                  <a:close/>
                  <a:moveTo>
                    <a:pt x="383" y="589"/>
                  </a:moveTo>
                  <a:lnTo>
                    <a:pt x="383" y="589"/>
                  </a:lnTo>
                  <a:cubicBezTo>
                    <a:pt x="398" y="560"/>
                    <a:pt x="412" y="515"/>
                    <a:pt x="412" y="486"/>
                  </a:cubicBezTo>
                  <a:cubicBezTo>
                    <a:pt x="457" y="486"/>
                    <a:pt x="486" y="501"/>
                    <a:pt x="516" y="501"/>
                  </a:cubicBezTo>
                  <a:cubicBezTo>
                    <a:pt x="486" y="545"/>
                    <a:pt x="442" y="574"/>
                    <a:pt x="383" y="589"/>
                  </a:cubicBezTo>
                  <a:close/>
                  <a:moveTo>
                    <a:pt x="545" y="471"/>
                  </a:moveTo>
                  <a:lnTo>
                    <a:pt x="545" y="471"/>
                  </a:lnTo>
                  <a:cubicBezTo>
                    <a:pt x="516" y="457"/>
                    <a:pt x="471" y="457"/>
                    <a:pt x="427" y="442"/>
                  </a:cubicBezTo>
                  <a:cubicBezTo>
                    <a:pt x="427" y="412"/>
                    <a:pt x="442" y="368"/>
                    <a:pt x="442" y="339"/>
                  </a:cubicBezTo>
                  <a:cubicBezTo>
                    <a:pt x="589" y="339"/>
                    <a:pt x="589" y="339"/>
                    <a:pt x="589" y="339"/>
                  </a:cubicBezTo>
                  <a:cubicBezTo>
                    <a:pt x="589" y="383"/>
                    <a:pt x="574" y="427"/>
                    <a:pt x="545" y="471"/>
                  </a:cubicBezTo>
                  <a:close/>
                </a:path>
              </a:pathLst>
            </a:custGeom>
            <a:solidFill>
              <a:schemeClr val="bg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anchor="ctr"/>
            <a:lstStyle/>
            <a:p>
              <a:endParaRPr lang="en-US" sz="1013" dirty="0"/>
            </a:p>
          </p:txBody>
        </p:sp>
      </p:grpSp>
    </p:spTree>
    <p:extLst>
      <p:ext uri="{BB962C8B-B14F-4D97-AF65-F5344CB8AC3E}">
        <p14:creationId xmlns:p14="http://schemas.microsoft.com/office/powerpoint/2010/main" val="34032587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Effect transition="in" filter="wipe(up)">
                                      <p:cBhvr>
                                        <p:cTn id="11" dur="500"/>
                                        <p:tgtEl>
                                          <p:spTgt spid="5">
                                            <p:txEl>
                                              <p:pRg st="0" end="0"/>
                                            </p:txEl>
                                          </p:spTgt>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wipe(up)">
                                      <p:cBhvr>
                                        <p:cTn id="15"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30000"/>
          </a:schemeClr>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776B6C3-6575-6092-7800-AF606C44BF1E}"/>
              </a:ext>
            </a:extLst>
          </p:cNvPr>
          <p:cNvSpPr>
            <a:spLocks noGrp="1"/>
          </p:cNvSpPr>
          <p:nvPr>
            <p:ph type="pic" sz="quarter" idx="10"/>
          </p:nvPr>
        </p:nvSpPr>
        <p:spPr/>
      </p:sp>
      <p:sp>
        <p:nvSpPr>
          <p:cNvPr id="5" name="TextBox 4">
            <a:extLst>
              <a:ext uri="{FF2B5EF4-FFF2-40B4-BE49-F238E27FC236}">
                <a16:creationId xmlns:a16="http://schemas.microsoft.com/office/drawing/2014/main" id="{5645797A-9F50-427E-FC35-796B2DFAE7EB}"/>
              </a:ext>
            </a:extLst>
          </p:cNvPr>
          <p:cNvSpPr txBox="1"/>
          <p:nvPr/>
        </p:nvSpPr>
        <p:spPr>
          <a:xfrm>
            <a:off x="771679" y="1085779"/>
            <a:ext cx="4105895" cy="923330"/>
          </a:xfrm>
          <a:prstGeom prst="rect">
            <a:avLst/>
          </a:prstGeom>
          <a:noFill/>
        </p:spPr>
        <p:txBody>
          <a:bodyPr wrap="square" rtlCol="0">
            <a:spAutoFit/>
          </a:bodyPr>
          <a:lstStyle/>
          <a:p>
            <a:r>
              <a:rPr lang="en-US" sz="2700" b="1" dirty="0">
                <a:latin typeface="Poppins" panose="00000500000000000000" pitchFamily="2" charset="0"/>
                <a:ea typeface="Open Sans ExtraBold" panose="020B0906030804020204" pitchFamily="34" charset="0"/>
                <a:cs typeface="Poppins" panose="00000500000000000000" pitchFamily="2" charset="0"/>
              </a:rPr>
              <a:t>START WITH INNOVATION.</a:t>
            </a:r>
            <a:endParaRPr lang="id-ID" sz="2700" b="1" dirty="0">
              <a:latin typeface="Poppins" panose="00000500000000000000" pitchFamily="2" charset="0"/>
              <a:ea typeface="Open Sans ExtraBold" panose="020B0906030804020204" pitchFamily="34" charset="0"/>
              <a:cs typeface="Poppins" panose="00000500000000000000" pitchFamily="2" charset="0"/>
            </a:endParaRPr>
          </a:p>
        </p:txBody>
      </p:sp>
      <p:sp>
        <p:nvSpPr>
          <p:cNvPr id="6" name="Rectangle: Rounded Corners 5">
            <a:extLst>
              <a:ext uri="{FF2B5EF4-FFF2-40B4-BE49-F238E27FC236}">
                <a16:creationId xmlns:a16="http://schemas.microsoft.com/office/drawing/2014/main" id="{9D5D6B18-E04B-412B-C5BA-AC93F7E75F86}"/>
              </a:ext>
            </a:extLst>
          </p:cNvPr>
          <p:cNvSpPr/>
          <p:nvPr/>
        </p:nvSpPr>
        <p:spPr>
          <a:xfrm>
            <a:off x="813245" y="2049262"/>
            <a:ext cx="1126425" cy="214403"/>
          </a:xfrm>
          <a:prstGeom prst="roundRect">
            <a:avLst>
              <a:gd name="adj" fmla="val 5000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25" dirty="0">
                <a:solidFill>
                  <a:schemeClr val="tx1"/>
                </a:solidFill>
                <a:latin typeface="Open Sans" panose="020B0606030504020204" pitchFamily="34" charset="0"/>
                <a:ea typeface="Open Sans" panose="020B0606030504020204" pitchFamily="34" charset="0"/>
                <a:cs typeface="Open Sans" panose="020B0606030504020204" pitchFamily="34" charset="0"/>
              </a:rPr>
              <a:t>Presentation</a:t>
            </a:r>
            <a:endParaRPr lang="en-ID" sz="825"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Rectangle 6">
            <a:extLst>
              <a:ext uri="{FF2B5EF4-FFF2-40B4-BE49-F238E27FC236}">
                <a16:creationId xmlns:a16="http://schemas.microsoft.com/office/drawing/2014/main" id="{3B3A0FBB-3DBB-78D3-BB33-23EA918E7605}"/>
              </a:ext>
            </a:extLst>
          </p:cNvPr>
          <p:cNvSpPr/>
          <p:nvPr/>
        </p:nvSpPr>
        <p:spPr>
          <a:xfrm>
            <a:off x="755317" y="3090418"/>
            <a:ext cx="3006192" cy="1024768"/>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simply dummy text of the printing simply dummy text of the project printing is simply dummy text of the printing simply dummy text of dummy text of the printing simply dummy text of the printing simply dummy text</a:t>
            </a:r>
            <a:endParaRPr lang="en-US" sz="825" dirty="0">
              <a:solidFill>
                <a:schemeClr val="bg1">
                  <a:lumMod val="50000"/>
                </a:schemeClr>
              </a:solidFill>
              <a:latin typeface="DauphinPlain"/>
            </a:endParaRPr>
          </a:p>
        </p:txBody>
      </p:sp>
      <p:sp>
        <p:nvSpPr>
          <p:cNvPr id="8" name="Rectangle 7">
            <a:extLst>
              <a:ext uri="{FF2B5EF4-FFF2-40B4-BE49-F238E27FC236}">
                <a16:creationId xmlns:a16="http://schemas.microsoft.com/office/drawing/2014/main" id="{7E39ECD6-18AC-03AE-9A93-DDF1F1B8952A}"/>
              </a:ext>
            </a:extLst>
          </p:cNvPr>
          <p:cNvSpPr/>
          <p:nvPr/>
        </p:nvSpPr>
        <p:spPr>
          <a:xfrm>
            <a:off x="771679" y="2781733"/>
            <a:ext cx="1502960" cy="219291"/>
          </a:xfrm>
          <a:prstGeom prst="rect">
            <a:avLst/>
          </a:prstGeom>
        </p:spPr>
        <p:txBody>
          <a:bodyPr wrap="square">
            <a:spAutoFit/>
          </a:bodyPr>
          <a:lstStyle/>
          <a:p>
            <a:r>
              <a:rPr lang="en-US" sz="825"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ABOUT DESCRIPTION</a:t>
            </a:r>
          </a:p>
        </p:txBody>
      </p:sp>
      <p:grpSp>
        <p:nvGrpSpPr>
          <p:cNvPr id="24" name="Group 23">
            <a:extLst>
              <a:ext uri="{FF2B5EF4-FFF2-40B4-BE49-F238E27FC236}">
                <a16:creationId xmlns:a16="http://schemas.microsoft.com/office/drawing/2014/main" id="{54A05D6D-73C7-9C8D-884B-D33F205CDB4F}"/>
              </a:ext>
            </a:extLst>
          </p:cNvPr>
          <p:cNvGrpSpPr/>
          <p:nvPr/>
        </p:nvGrpSpPr>
        <p:grpSpPr>
          <a:xfrm>
            <a:off x="8035638" y="1664896"/>
            <a:ext cx="642257" cy="642257"/>
            <a:chOff x="10734922" y="1191525"/>
            <a:chExt cx="856343" cy="856343"/>
          </a:xfrm>
        </p:grpSpPr>
        <p:sp>
          <p:nvSpPr>
            <p:cNvPr id="14" name="Oval 13">
              <a:extLst>
                <a:ext uri="{FF2B5EF4-FFF2-40B4-BE49-F238E27FC236}">
                  <a16:creationId xmlns:a16="http://schemas.microsoft.com/office/drawing/2014/main" id="{D31E6359-2435-F292-D002-5D8865B89F4B}"/>
                </a:ext>
              </a:extLst>
            </p:cNvPr>
            <p:cNvSpPr/>
            <p:nvPr/>
          </p:nvSpPr>
          <p:spPr>
            <a:xfrm>
              <a:off x="10734922" y="1191525"/>
              <a:ext cx="856343" cy="85634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grpSp>
          <p:nvGrpSpPr>
            <p:cNvPr id="16" name="Group 41">
              <a:extLst>
                <a:ext uri="{FF2B5EF4-FFF2-40B4-BE49-F238E27FC236}">
                  <a16:creationId xmlns:a16="http://schemas.microsoft.com/office/drawing/2014/main" id="{AAB28238-11D3-BCA2-D676-957244FA9A83}"/>
                </a:ext>
              </a:extLst>
            </p:cNvPr>
            <p:cNvGrpSpPr>
              <a:grpSpLocks noChangeAspect="1"/>
            </p:cNvGrpSpPr>
            <p:nvPr/>
          </p:nvGrpSpPr>
          <p:grpSpPr bwMode="auto">
            <a:xfrm>
              <a:off x="10981325" y="1437928"/>
              <a:ext cx="363537" cy="363537"/>
              <a:chOff x="1643" y="866"/>
              <a:chExt cx="229" cy="229"/>
            </a:xfrm>
            <a:solidFill>
              <a:schemeClr val="bg1"/>
            </a:solidFill>
          </p:grpSpPr>
          <p:sp>
            <p:nvSpPr>
              <p:cNvPr id="17" name="Freeform 43">
                <a:extLst>
                  <a:ext uri="{FF2B5EF4-FFF2-40B4-BE49-F238E27FC236}">
                    <a16:creationId xmlns:a16="http://schemas.microsoft.com/office/drawing/2014/main" id="{E0F66EA6-DACD-9CF3-CBF1-87368804CB44}"/>
                  </a:ext>
                </a:extLst>
              </p:cNvPr>
              <p:cNvSpPr>
                <a:spLocks/>
              </p:cNvSpPr>
              <p:nvPr/>
            </p:nvSpPr>
            <p:spPr bwMode="auto">
              <a:xfrm>
                <a:off x="1643" y="866"/>
                <a:ext cx="163" cy="107"/>
              </a:xfrm>
              <a:custGeom>
                <a:avLst/>
                <a:gdLst>
                  <a:gd name="T0" fmla="*/ 1830 w 2445"/>
                  <a:gd name="T1" fmla="*/ 5 h 1608"/>
                  <a:gd name="T2" fmla="*/ 2034 w 2445"/>
                  <a:gd name="T3" fmla="*/ 33 h 1608"/>
                  <a:gd name="T4" fmla="*/ 2239 w 2445"/>
                  <a:gd name="T5" fmla="*/ 85 h 1608"/>
                  <a:gd name="T6" fmla="*/ 2445 w 2445"/>
                  <a:gd name="T7" fmla="*/ 161 h 1608"/>
                  <a:gd name="T8" fmla="*/ 2348 w 2445"/>
                  <a:gd name="T9" fmla="*/ 371 h 1608"/>
                  <a:gd name="T10" fmla="*/ 2205 w 2445"/>
                  <a:gd name="T11" fmla="*/ 434 h 1608"/>
                  <a:gd name="T12" fmla="*/ 2012 w 2445"/>
                  <a:gd name="T13" fmla="*/ 378 h 1608"/>
                  <a:gd name="T14" fmla="*/ 1822 w 2445"/>
                  <a:gd name="T15" fmla="*/ 350 h 1608"/>
                  <a:gd name="T16" fmla="*/ 1634 w 2445"/>
                  <a:gd name="T17" fmla="*/ 349 h 1608"/>
                  <a:gd name="T18" fmla="*/ 1452 w 2445"/>
                  <a:gd name="T19" fmla="*/ 373 h 1608"/>
                  <a:gd name="T20" fmla="*/ 1279 w 2445"/>
                  <a:gd name="T21" fmla="*/ 420 h 1608"/>
                  <a:gd name="T22" fmla="*/ 1113 w 2445"/>
                  <a:gd name="T23" fmla="*/ 490 h 1608"/>
                  <a:gd name="T24" fmla="*/ 958 w 2445"/>
                  <a:gd name="T25" fmla="*/ 578 h 1608"/>
                  <a:gd name="T26" fmla="*/ 817 w 2445"/>
                  <a:gd name="T27" fmla="*/ 685 h 1608"/>
                  <a:gd name="T28" fmla="*/ 691 w 2445"/>
                  <a:gd name="T29" fmla="*/ 808 h 1608"/>
                  <a:gd name="T30" fmla="*/ 581 w 2445"/>
                  <a:gd name="T31" fmla="*/ 946 h 1608"/>
                  <a:gd name="T32" fmla="*/ 489 w 2445"/>
                  <a:gd name="T33" fmla="*/ 1097 h 1608"/>
                  <a:gd name="T34" fmla="*/ 417 w 2445"/>
                  <a:gd name="T35" fmla="*/ 1258 h 1608"/>
                  <a:gd name="T36" fmla="*/ 368 w 2445"/>
                  <a:gd name="T37" fmla="*/ 1429 h 1608"/>
                  <a:gd name="T38" fmla="*/ 342 w 2445"/>
                  <a:gd name="T39" fmla="*/ 1608 h 1608"/>
                  <a:gd name="T40" fmla="*/ 117 w 2445"/>
                  <a:gd name="T41" fmla="*/ 1589 h 1608"/>
                  <a:gd name="T42" fmla="*/ 15 w 2445"/>
                  <a:gd name="T43" fmla="*/ 1477 h 1608"/>
                  <a:gd name="T44" fmla="*/ 56 w 2445"/>
                  <a:gd name="T45" fmla="*/ 1282 h 1608"/>
                  <a:gd name="T46" fmla="*/ 115 w 2445"/>
                  <a:gd name="T47" fmla="*/ 1100 h 1608"/>
                  <a:gd name="T48" fmla="*/ 190 w 2445"/>
                  <a:gd name="T49" fmla="*/ 928 h 1608"/>
                  <a:gd name="T50" fmla="*/ 284 w 2445"/>
                  <a:gd name="T51" fmla="*/ 767 h 1608"/>
                  <a:gd name="T52" fmla="*/ 394 w 2445"/>
                  <a:gd name="T53" fmla="*/ 619 h 1608"/>
                  <a:gd name="T54" fmla="*/ 524 w 2445"/>
                  <a:gd name="T55" fmla="*/ 482 h 1608"/>
                  <a:gd name="T56" fmla="*/ 672 w 2445"/>
                  <a:gd name="T57" fmla="*/ 358 h 1608"/>
                  <a:gd name="T58" fmla="*/ 838 w 2445"/>
                  <a:gd name="T59" fmla="*/ 247 h 1608"/>
                  <a:gd name="T60" fmla="*/ 1033 w 2445"/>
                  <a:gd name="T61" fmla="*/ 145 h 1608"/>
                  <a:gd name="T62" fmla="*/ 1229 w 2445"/>
                  <a:gd name="T63" fmla="*/ 71 h 1608"/>
                  <a:gd name="T64" fmla="*/ 1428 w 2445"/>
                  <a:gd name="T65" fmla="*/ 24 h 1608"/>
                  <a:gd name="T66" fmla="*/ 1628 w 2445"/>
                  <a:gd name="T67" fmla="*/ 1 h 1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445" h="1608">
                    <a:moveTo>
                      <a:pt x="1728" y="0"/>
                    </a:moveTo>
                    <a:lnTo>
                      <a:pt x="1830" y="5"/>
                    </a:lnTo>
                    <a:lnTo>
                      <a:pt x="1931" y="16"/>
                    </a:lnTo>
                    <a:lnTo>
                      <a:pt x="2034" y="33"/>
                    </a:lnTo>
                    <a:lnTo>
                      <a:pt x="2136" y="56"/>
                    </a:lnTo>
                    <a:lnTo>
                      <a:pt x="2239" y="85"/>
                    </a:lnTo>
                    <a:lnTo>
                      <a:pt x="2342" y="120"/>
                    </a:lnTo>
                    <a:lnTo>
                      <a:pt x="2445" y="161"/>
                    </a:lnTo>
                    <a:lnTo>
                      <a:pt x="2396" y="268"/>
                    </a:lnTo>
                    <a:lnTo>
                      <a:pt x="2348" y="371"/>
                    </a:lnTo>
                    <a:lnTo>
                      <a:pt x="2300" y="474"/>
                    </a:lnTo>
                    <a:lnTo>
                      <a:pt x="2205" y="434"/>
                    </a:lnTo>
                    <a:lnTo>
                      <a:pt x="2108" y="403"/>
                    </a:lnTo>
                    <a:lnTo>
                      <a:pt x="2012" y="378"/>
                    </a:lnTo>
                    <a:lnTo>
                      <a:pt x="1916" y="361"/>
                    </a:lnTo>
                    <a:lnTo>
                      <a:pt x="1822" y="350"/>
                    </a:lnTo>
                    <a:lnTo>
                      <a:pt x="1727" y="346"/>
                    </a:lnTo>
                    <a:lnTo>
                      <a:pt x="1634" y="349"/>
                    </a:lnTo>
                    <a:lnTo>
                      <a:pt x="1542" y="357"/>
                    </a:lnTo>
                    <a:lnTo>
                      <a:pt x="1452" y="373"/>
                    </a:lnTo>
                    <a:lnTo>
                      <a:pt x="1364" y="394"/>
                    </a:lnTo>
                    <a:lnTo>
                      <a:pt x="1279" y="420"/>
                    </a:lnTo>
                    <a:lnTo>
                      <a:pt x="1194" y="452"/>
                    </a:lnTo>
                    <a:lnTo>
                      <a:pt x="1113" y="490"/>
                    </a:lnTo>
                    <a:lnTo>
                      <a:pt x="1034" y="532"/>
                    </a:lnTo>
                    <a:lnTo>
                      <a:pt x="958" y="578"/>
                    </a:lnTo>
                    <a:lnTo>
                      <a:pt x="886" y="629"/>
                    </a:lnTo>
                    <a:lnTo>
                      <a:pt x="817" y="685"/>
                    </a:lnTo>
                    <a:lnTo>
                      <a:pt x="752" y="745"/>
                    </a:lnTo>
                    <a:lnTo>
                      <a:pt x="691" y="808"/>
                    </a:lnTo>
                    <a:lnTo>
                      <a:pt x="633" y="875"/>
                    </a:lnTo>
                    <a:lnTo>
                      <a:pt x="581" y="946"/>
                    </a:lnTo>
                    <a:lnTo>
                      <a:pt x="531" y="1020"/>
                    </a:lnTo>
                    <a:lnTo>
                      <a:pt x="489" y="1097"/>
                    </a:lnTo>
                    <a:lnTo>
                      <a:pt x="450" y="1176"/>
                    </a:lnTo>
                    <a:lnTo>
                      <a:pt x="417" y="1258"/>
                    </a:lnTo>
                    <a:lnTo>
                      <a:pt x="389" y="1343"/>
                    </a:lnTo>
                    <a:lnTo>
                      <a:pt x="368" y="1429"/>
                    </a:lnTo>
                    <a:lnTo>
                      <a:pt x="353" y="1518"/>
                    </a:lnTo>
                    <a:lnTo>
                      <a:pt x="342" y="1608"/>
                    </a:lnTo>
                    <a:lnTo>
                      <a:pt x="230" y="1599"/>
                    </a:lnTo>
                    <a:lnTo>
                      <a:pt x="117" y="1589"/>
                    </a:lnTo>
                    <a:lnTo>
                      <a:pt x="0" y="1579"/>
                    </a:lnTo>
                    <a:lnTo>
                      <a:pt x="15" y="1477"/>
                    </a:lnTo>
                    <a:lnTo>
                      <a:pt x="33" y="1378"/>
                    </a:lnTo>
                    <a:lnTo>
                      <a:pt x="56" y="1282"/>
                    </a:lnTo>
                    <a:lnTo>
                      <a:pt x="84" y="1190"/>
                    </a:lnTo>
                    <a:lnTo>
                      <a:pt x="115" y="1100"/>
                    </a:lnTo>
                    <a:lnTo>
                      <a:pt x="151" y="1012"/>
                    </a:lnTo>
                    <a:lnTo>
                      <a:pt x="190" y="928"/>
                    </a:lnTo>
                    <a:lnTo>
                      <a:pt x="234" y="846"/>
                    </a:lnTo>
                    <a:lnTo>
                      <a:pt x="284" y="767"/>
                    </a:lnTo>
                    <a:lnTo>
                      <a:pt x="337" y="691"/>
                    </a:lnTo>
                    <a:lnTo>
                      <a:pt x="394" y="619"/>
                    </a:lnTo>
                    <a:lnTo>
                      <a:pt x="457" y="550"/>
                    </a:lnTo>
                    <a:lnTo>
                      <a:pt x="524" y="482"/>
                    </a:lnTo>
                    <a:lnTo>
                      <a:pt x="595" y="419"/>
                    </a:lnTo>
                    <a:lnTo>
                      <a:pt x="672" y="358"/>
                    </a:lnTo>
                    <a:lnTo>
                      <a:pt x="753" y="302"/>
                    </a:lnTo>
                    <a:lnTo>
                      <a:pt x="838" y="247"/>
                    </a:lnTo>
                    <a:lnTo>
                      <a:pt x="935" y="193"/>
                    </a:lnTo>
                    <a:lnTo>
                      <a:pt x="1033" y="145"/>
                    </a:lnTo>
                    <a:lnTo>
                      <a:pt x="1131" y="105"/>
                    </a:lnTo>
                    <a:lnTo>
                      <a:pt x="1229" y="71"/>
                    </a:lnTo>
                    <a:lnTo>
                      <a:pt x="1329" y="43"/>
                    </a:lnTo>
                    <a:lnTo>
                      <a:pt x="1428" y="24"/>
                    </a:lnTo>
                    <a:lnTo>
                      <a:pt x="1528" y="9"/>
                    </a:lnTo>
                    <a:lnTo>
                      <a:pt x="1628" y="1"/>
                    </a:lnTo>
                    <a:lnTo>
                      <a:pt x="1728"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18" name="Freeform 44">
                <a:extLst>
                  <a:ext uri="{FF2B5EF4-FFF2-40B4-BE49-F238E27FC236}">
                    <a16:creationId xmlns:a16="http://schemas.microsoft.com/office/drawing/2014/main" id="{E1B6215C-9859-463F-B5D7-ED3BF9AAACB3}"/>
                  </a:ext>
                </a:extLst>
              </p:cNvPr>
              <p:cNvSpPr>
                <a:spLocks/>
              </p:cNvSpPr>
              <p:nvPr/>
            </p:nvSpPr>
            <p:spPr bwMode="auto">
              <a:xfrm>
                <a:off x="1765" y="961"/>
                <a:ext cx="107" cy="134"/>
              </a:xfrm>
              <a:custGeom>
                <a:avLst/>
                <a:gdLst>
                  <a:gd name="T0" fmla="*/ 1575 w 1599"/>
                  <a:gd name="T1" fmla="*/ 0 h 2013"/>
                  <a:gd name="T2" fmla="*/ 1588 w 1599"/>
                  <a:gd name="T3" fmla="*/ 107 h 2013"/>
                  <a:gd name="T4" fmla="*/ 1597 w 1599"/>
                  <a:gd name="T5" fmla="*/ 212 h 2013"/>
                  <a:gd name="T6" fmla="*/ 1599 w 1599"/>
                  <a:gd name="T7" fmla="*/ 313 h 2013"/>
                  <a:gd name="T8" fmla="*/ 1596 w 1599"/>
                  <a:gd name="T9" fmla="*/ 413 h 2013"/>
                  <a:gd name="T10" fmla="*/ 1586 w 1599"/>
                  <a:gd name="T11" fmla="*/ 512 h 2013"/>
                  <a:gd name="T12" fmla="*/ 1573 w 1599"/>
                  <a:gd name="T13" fmla="*/ 607 h 2013"/>
                  <a:gd name="T14" fmla="*/ 1553 w 1599"/>
                  <a:gd name="T15" fmla="*/ 701 h 2013"/>
                  <a:gd name="T16" fmla="*/ 1529 w 1599"/>
                  <a:gd name="T17" fmla="*/ 792 h 2013"/>
                  <a:gd name="T18" fmla="*/ 1501 w 1599"/>
                  <a:gd name="T19" fmla="*/ 880 h 2013"/>
                  <a:gd name="T20" fmla="*/ 1467 w 1599"/>
                  <a:gd name="T21" fmla="*/ 966 h 2013"/>
                  <a:gd name="T22" fmla="*/ 1429 w 1599"/>
                  <a:gd name="T23" fmla="*/ 1050 h 2013"/>
                  <a:gd name="T24" fmla="*/ 1388 w 1599"/>
                  <a:gd name="T25" fmla="*/ 1130 h 2013"/>
                  <a:gd name="T26" fmla="*/ 1343 w 1599"/>
                  <a:gd name="T27" fmla="*/ 1208 h 2013"/>
                  <a:gd name="T28" fmla="*/ 1293 w 1599"/>
                  <a:gd name="T29" fmla="*/ 1284 h 2013"/>
                  <a:gd name="T30" fmla="*/ 1241 w 1599"/>
                  <a:gd name="T31" fmla="*/ 1355 h 2013"/>
                  <a:gd name="T32" fmla="*/ 1185 w 1599"/>
                  <a:gd name="T33" fmla="*/ 1423 h 2013"/>
                  <a:gd name="T34" fmla="*/ 1126 w 1599"/>
                  <a:gd name="T35" fmla="*/ 1488 h 2013"/>
                  <a:gd name="T36" fmla="*/ 1065 w 1599"/>
                  <a:gd name="T37" fmla="*/ 1550 h 2013"/>
                  <a:gd name="T38" fmla="*/ 1000 w 1599"/>
                  <a:gd name="T39" fmla="*/ 1609 h 2013"/>
                  <a:gd name="T40" fmla="*/ 935 w 1599"/>
                  <a:gd name="T41" fmla="*/ 1664 h 2013"/>
                  <a:gd name="T42" fmla="*/ 865 w 1599"/>
                  <a:gd name="T43" fmla="*/ 1715 h 2013"/>
                  <a:gd name="T44" fmla="*/ 795 w 1599"/>
                  <a:gd name="T45" fmla="*/ 1762 h 2013"/>
                  <a:gd name="T46" fmla="*/ 723 w 1599"/>
                  <a:gd name="T47" fmla="*/ 1806 h 2013"/>
                  <a:gd name="T48" fmla="*/ 650 w 1599"/>
                  <a:gd name="T49" fmla="*/ 1846 h 2013"/>
                  <a:gd name="T50" fmla="*/ 575 w 1599"/>
                  <a:gd name="T51" fmla="*/ 1882 h 2013"/>
                  <a:gd name="T52" fmla="*/ 498 w 1599"/>
                  <a:gd name="T53" fmla="*/ 1914 h 2013"/>
                  <a:gd name="T54" fmla="*/ 421 w 1599"/>
                  <a:gd name="T55" fmla="*/ 1942 h 2013"/>
                  <a:gd name="T56" fmla="*/ 343 w 1599"/>
                  <a:gd name="T57" fmla="*/ 1965 h 2013"/>
                  <a:gd name="T58" fmla="*/ 265 w 1599"/>
                  <a:gd name="T59" fmla="*/ 1984 h 2013"/>
                  <a:gd name="T60" fmla="*/ 186 w 1599"/>
                  <a:gd name="T61" fmla="*/ 1999 h 2013"/>
                  <a:gd name="T62" fmla="*/ 108 w 1599"/>
                  <a:gd name="T63" fmla="*/ 2008 h 2013"/>
                  <a:gd name="T64" fmla="*/ 30 w 1599"/>
                  <a:gd name="T65" fmla="*/ 2013 h 2013"/>
                  <a:gd name="T66" fmla="*/ 15 w 1599"/>
                  <a:gd name="T67" fmla="*/ 1846 h 2013"/>
                  <a:gd name="T68" fmla="*/ 0 w 1599"/>
                  <a:gd name="T69" fmla="*/ 1677 h 2013"/>
                  <a:gd name="T70" fmla="*/ 91 w 1599"/>
                  <a:gd name="T71" fmla="*/ 1665 h 2013"/>
                  <a:gd name="T72" fmla="*/ 179 w 1599"/>
                  <a:gd name="T73" fmla="*/ 1648 h 2013"/>
                  <a:gd name="T74" fmla="*/ 265 w 1599"/>
                  <a:gd name="T75" fmla="*/ 1626 h 2013"/>
                  <a:gd name="T76" fmla="*/ 348 w 1599"/>
                  <a:gd name="T77" fmla="*/ 1600 h 2013"/>
                  <a:gd name="T78" fmla="*/ 428 w 1599"/>
                  <a:gd name="T79" fmla="*/ 1568 h 2013"/>
                  <a:gd name="T80" fmla="*/ 506 w 1599"/>
                  <a:gd name="T81" fmla="*/ 1532 h 2013"/>
                  <a:gd name="T82" fmla="*/ 580 w 1599"/>
                  <a:gd name="T83" fmla="*/ 1491 h 2013"/>
                  <a:gd name="T84" fmla="*/ 652 w 1599"/>
                  <a:gd name="T85" fmla="*/ 1445 h 2013"/>
                  <a:gd name="T86" fmla="*/ 721 w 1599"/>
                  <a:gd name="T87" fmla="*/ 1395 h 2013"/>
                  <a:gd name="T88" fmla="*/ 787 w 1599"/>
                  <a:gd name="T89" fmla="*/ 1339 h 2013"/>
                  <a:gd name="T90" fmla="*/ 851 w 1599"/>
                  <a:gd name="T91" fmla="*/ 1279 h 2013"/>
                  <a:gd name="T92" fmla="*/ 912 w 1599"/>
                  <a:gd name="T93" fmla="*/ 1213 h 2013"/>
                  <a:gd name="T94" fmla="*/ 969 w 1599"/>
                  <a:gd name="T95" fmla="*/ 1143 h 2013"/>
                  <a:gd name="T96" fmla="*/ 1023 w 1599"/>
                  <a:gd name="T97" fmla="*/ 1069 h 2013"/>
                  <a:gd name="T98" fmla="*/ 1071 w 1599"/>
                  <a:gd name="T99" fmla="*/ 994 h 2013"/>
                  <a:gd name="T100" fmla="*/ 1113 w 1599"/>
                  <a:gd name="T101" fmla="*/ 916 h 2013"/>
                  <a:gd name="T102" fmla="*/ 1150 w 1599"/>
                  <a:gd name="T103" fmla="*/ 837 h 2013"/>
                  <a:gd name="T104" fmla="*/ 1181 w 1599"/>
                  <a:gd name="T105" fmla="*/ 756 h 2013"/>
                  <a:gd name="T106" fmla="*/ 1207 w 1599"/>
                  <a:gd name="T107" fmla="*/ 675 h 2013"/>
                  <a:gd name="T108" fmla="*/ 1228 w 1599"/>
                  <a:gd name="T109" fmla="*/ 592 h 2013"/>
                  <a:gd name="T110" fmla="*/ 1242 w 1599"/>
                  <a:gd name="T111" fmla="*/ 507 h 2013"/>
                  <a:gd name="T112" fmla="*/ 1252 w 1599"/>
                  <a:gd name="T113" fmla="*/ 420 h 2013"/>
                  <a:gd name="T114" fmla="*/ 1256 w 1599"/>
                  <a:gd name="T115" fmla="*/ 332 h 2013"/>
                  <a:gd name="T116" fmla="*/ 1255 w 1599"/>
                  <a:gd name="T117" fmla="*/ 243 h 2013"/>
                  <a:gd name="T118" fmla="*/ 1248 w 1599"/>
                  <a:gd name="T119" fmla="*/ 153 h 2013"/>
                  <a:gd name="T120" fmla="*/ 1238 w 1599"/>
                  <a:gd name="T121" fmla="*/ 60 h 2013"/>
                  <a:gd name="T122" fmla="*/ 1407 w 1599"/>
                  <a:gd name="T123" fmla="*/ 30 h 2013"/>
                  <a:gd name="T124" fmla="*/ 1575 w 1599"/>
                  <a:gd name="T125" fmla="*/ 0 h 20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599" h="2013">
                    <a:moveTo>
                      <a:pt x="1575" y="0"/>
                    </a:moveTo>
                    <a:lnTo>
                      <a:pt x="1588" y="107"/>
                    </a:lnTo>
                    <a:lnTo>
                      <a:pt x="1597" y="212"/>
                    </a:lnTo>
                    <a:lnTo>
                      <a:pt x="1599" y="313"/>
                    </a:lnTo>
                    <a:lnTo>
                      <a:pt x="1596" y="413"/>
                    </a:lnTo>
                    <a:lnTo>
                      <a:pt x="1586" y="512"/>
                    </a:lnTo>
                    <a:lnTo>
                      <a:pt x="1573" y="607"/>
                    </a:lnTo>
                    <a:lnTo>
                      <a:pt x="1553" y="701"/>
                    </a:lnTo>
                    <a:lnTo>
                      <a:pt x="1529" y="792"/>
                    </a:lnTo>
                    <a:lnTo>
                      <a:pt x="1501" y="880"/>
                    </a:lnTo>
                    <a:lnTo>
                      <a:pt x="1467" y="966"/>
                    </a:lnTo>
                    <a:lnTo>
                      <a:pt x="1429" y="1050"/>
                    </a:lnTo>
                    <a:lnTo>
                      <a:pt x="1388" y="1130"/>
                    </a:lnTo>
                    <a:lnTo>
                      <a:pt x="1343" y="1208"/>
                    </a:lnTo>
                    <a:lnTo>
                      <a:pt x="1293" y="1284"/>
                    </a:lnTo>
                    <a:lnTo>
                      <a:pt x="1241" y="1355"/>
                    </a:lnTo>
                    <a:lnTo>
                      <a:pt x="1185" y="1423"/>
                    </a:lnTo>
                    <a:lnTo>
                      <a:pt x="1126" y="1488"/>
                    </a:lnTo>
                    <a:lnTo>
                      <a:pt x="1065" y="1550"/>
                    </a:lnTo>
                    <a:lnTo>
                      <a:pt x="1000" y="1609"/>
                    </a:lnTo>
                    <a:lnTo>
                      <a:pt x="935" y="1664"/>
                    </a:lnTo>
                    <a:lnTo>
                      <a:pt x="865" y="1715"/>
                    </a:lnTo>
                    <a:lnTo>
                      <a:pt x="795" y="1762"/>
                    </a:lnTo>
                    <a:lnTo>
                      <a:pt x="723" y="1806"/>
                    </a:lnTo>
                    <a:lnTo>
                      <a:pt x="650" y="1846"/>
                    </a:lnTo>
                    <a:lnTo>
                      <a:pt x="575" y="1882"/>
                    </a:lnTo>
                    <a:lnTo>
                      <a:pt x="498" y="1914"/>
                    </a:lnTo>
                    <a:lnTo>
                      <a:pt x="421" y="1942"/>
                    </a:lnTo>
                    <a:lnTo>
                      <a:pt x="343" y="1965"/>
                    </a:lnTo>
                    <a:lnTo>
                      <a:pt x="265" y="1984"/>
                    </a:lnTo>
                    <a:lnTo>
                      <a:pt x="186" y="1999"/>
                    </a:lnTo>
                    <a:lnTo>
                      <a:pt x="108" y="2008"/>
                    </a:lnTo>
                    <a:lnTo>
                      <a:pt x="30" y="2013"/>
                    </a:lnTo>
                    <a:lnTo>
                      <a:pt x="15" y="1846"/>
                    </a:lnTo>
                    <a:lnTo>
                      <a:pt x="0" y="1677"/>
                    </a:lnTo>
                    <a:lnTo>
                      <a:pt x="91" y="1665"/>
                    </a:lnTo>
                    <a:lnTo>
                      <a:pt x="179" y="1648"/>
                    </a:lnTo>
                    <a:lnTo>
                      <a:pt x="265" y="1626"/>
                    </a:lnTo>
                    <a:lnTo>
                      <a:pt x="348" y="1600"/>
                    </a:lnTo>
                    <a:lnTo>
                      <a:pt x="428" y="1568"/>
                    </a:lnTo>
                    <a:lnTo>
                      <a:pt x="506" y="1532"/>
                    </a:lnTo>
                    <a:lnTo>
                      <a:pt x="580" y="1491"/>
                    </a:lnTo>
                    <a:lnTo>
                      <a:pt x="652" y="1445"/>
                    </a:lnTo>
                    <a:lnTo>
                      <a:pt x="721" y="1395"/>
                    </a:lnTo>
                    <a:lnTo>
                      <a:pt x="787" y="1339"/>
                    </a:lnTo>
                    <a:lnTo>
                      <a:pt x="851" y="1279"/>
                    </a:lnTo>
                    <a:lnTo>
                      <a:pt x="912" y="1213"/>
                    </a:lnTo>
                    <a:lnTo>
                      <a:pt x="969" y="1143"/>
                    </a:lnTo>
                    <a:lnTo>
                      <a:pt x="1023" y="1069"/>
                    </a:lnTo>
                    <a:lnTo>
                      <a:pt x="1071" y="994"/>
                    </a:lnTo>
                    <a:lnTo>
                      <a:pt x="1113" y="916"/>
                    </a:lnTo>
                    <a:lnTo>
                      <a:pt x="1150" y="837"/>
                    </a:lnTo>
                    <a:lnTo>
                      <a:pt x="1181" y="756"/>
                    </a:lnTo>
                    <a:lnTo>
                      <a:pt x="1207" y="675"/>
                    </a:lnTo>
                    <a:lnTo>
                      <a:pt x="1228" y="592"/>
                    </a:lnTo>
                    <a:lnTo>
                      <a:pt x="1242" y="507"/>
                    </a:lnTo>
                    <a:lnTo>
                      <a:pt x="1252" y="420"/>
                    </a:lnTo>
                    <a:lnTo>
                      <a:pt x="1256" y="332"/>
                    </a:lnTo>
                    <a:lnTo>
                      <a:pt x="1255" y="243"/>
                    </a:lnTo>
                    <a:lnTo>
                      <a:pt x="1248" y="153"/>
                    </a:lnTo>
                    <a:lnTo>
                      <a:pt x="1238" y="60"/>
                    </a:lnTo>
                    <a:lnTo>
                      <a:pt x="1407" y="30"/>
                    </a:lnTo>
                    <a:lnTo>
                      <a:pt x="1575"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19" name="Freeform 45">
                <a:extLst>
                  <a:ext uri="{FF2B5EF4-FFF2-40B4-BE49-F238E27FC236}">
                    <a16:creationId xmlns:a16="http://schemas.microsoft.com/office/drawing/2014/main" id="{6E2E0101-0C1F-E724-3A6D-4976593024BB}"/>
                  </a:ext>
                </a:extLst>
              </p:cNvPr>
              <p:cNvSpPr>
                <a:spLocks/>
              </p:cNvSpPr>
              <p:nvPr/>
            </p:nvSpPr>
            <p:spPr bwMode="auto">
              <a:xfrm>
                <a:off x="1644" y="989"/>
                <a:ext cx="105" cy="106"/>
              </a:xfrm>
              <a:custGeom>
                <a:avLst/>
                <a:gdLst>
                  <a:gd name="T0" fmla="*/ 328 w 1588"/>
                  <a:gd name="T1" fmla="*/ 0 h 1599"/>
                  <a:gd name="T2" fmla="*/ 348 w 1588"/>
                  <a:gd name="T3" fmla="*/ 102 h 1599"/>
                  <a:gd name="T4" fmla="*/ 371 w 1588"/>
                  <a:gd name="T5" fmla="*/ 200 h 1599"/>
                  <a:gd name="T6" fmla="*/ 398 w 1588"/>
                  <a:gd name="T7" fmla="*/ 292 h 1599"/>
                  <a:gd name="T8" fmla="*/ 429 w 1588"/>
                  <a:gd name="T9" fmla="*/ 382 h 1599"/>
                  <a:gd name="T10" fmla="*/ 465 w 1588"/>
                  <a:gd name="T11" fmla="*/ 467 h 1599"/>
                  <a:gd name="T12" fmla="*/ 505 w 1588"/>
                  <a:gd name="T13" fmla="*/ 548 h 1599"/>
                  <a:gd name="T14" fmla="*/ 549 w 1588"/>
                  <a:gd name="T15" fmla="*/ 624 h 1599"/>
                  <a:gd name="T16" fmla="*/ 597 w 1588"/>
                  <a:gd name="T17" fmla="*/ 697 h 1599"/>
                  <a:gd name="T18" fmla="*/ 648 w 1588"/>
                  <a:gd name="T19" fmla="*/ 765 h 1599"/>
                  <a:gd name="T20" fmla="*/ 703 w 1588"/>
                  <a:gd name="T21" fmla="*/ 829 h 1599"/>
                  <a:gd name="T22" fmla="*/ 764 w 1588"/>
                  <a:gd name="T23" fmla="*/ 889 h 1599"/>
                  <a:gd name="T24" fmla="*/ 828 w 1588"/>
                  <a:gd name="T25" fmla="*/ 944 h 1599"/>
                  <a:gd name="T26" fmla="*/ 896 w 1588"/>
                  <a:gd name="T27" fmla="*/ 997 h 1599"/>
                  <a:gd name="T28" fmla="*/ 968 w 1588"/>
                  <a:gd name="T29" fmla="*/ 1044 h 1599"/>
                  <a:gd name="T30" fmla="*/ 1045 w 1588"/>
                  <a:gd name="T31" fmla="*/ 1088 h 1599"/>
                  <a:gd name="T32" fmla="*/ 1124 w 1588"/>
                  <a:gd name="T33" fmla="*/ 1128 h 1599"/>
                  <a:gd name="T34" fmla="*/ 1209 w 1588"/>
                  <a:gd name="T35" fmla="*/ 1163 h 1599"/>
                  <a:gd name="T36" fmla="*/ 1297 w 1588"/>
                  <a:gd name="T37" fmla="*/ 1194 h 1599"/>
                  <a:gd name="T38" fmla="*/ 1390 w 1588"/>
                  <a:gd name="T39" fmla="*/ 1222 h 1599"/>
                  <a:gd name="T40" fmla="*/ 1486 w 1588"/>
                  <a:gd name="T41" fmla="*/ 1246 h 1599"/>
                  <a:gd name="T42" fmla="*/ 1588 w 1588"/>
                  <a:gd name="T43" fmla="*/ 1265 h 1599"/>
                  <a:gd name="T44" fmla="*/ 1573 w 1588"/>
                  <a:gd name="T45" fmla="*/ 1430 h 1599"/>
                  <a:gd name="T46" fmla="*/ 1558 w 1588"/>
                  <a:gd name="T47" fmla="*/ 1599 h 1599"/>
                  <a:gd name="T48" fmla="*/ 1461 w 1588"/>
                  <a:gd name="T49" fmla="*/ 1587 h 1599"/>
                  <a:gd name="T50" fmla="*/ 1366 w 1588"/>
                  <a:gd name="T51" fmla="*/ 1571 h 1599"/>
                  <a:gd name="T52" fmla="*/ 1273 w 1588"/>
                  <a:gd name="T53" fmla="*/ 1550 h 1599"/>
                  <a:gd name="T54" fmla="*/ 1184 w 1588"/>
                  <a:gd name="T55" fmla="*/ 1524 h 1599"/>
                  <a:gd name="T56" fmla="*/ 1096 w 1588"/>
                  <a:gd name="T57" fmla="*/ 1494 h 1599"/>
                  <a:gd name="T58" fmla="*/ 1011 w 1588"/>
                  <a:gd name="T59" fmla="*/ 1459 h 1599"/>
                  <a:gd name="T60" fmla="*/ 929 w 1588"/>
                  <a:gd name="T61" fmla="*/ 1420 h 1599"/>
                  <a:gd name="T62" fmla="*/ 851 w 1588"/>
                  <a:gd name="T63" fmla="*/ 1377 h 1599"/>
                  <a:gd name="T64" fmla="*/ 776 w 1588"/>
                  <a:gd name="T65" fmla="*/ 1331 h 1599"/>
                  <a:gd name="T66" fmla="*/ 702 w 1588"/>
                  <a:gd name="T67" fmla="*/ 1280 h 1599"/>
                  <a:gd name="T68" fmla="*/ 633 w 1588"/>
                  <a:gd name="T69" fmla="*/ 1227 h 1599"/>
                  <a:gd name="T70" fmla="*/ 566 w 1588"/>
                  <a:gd name="T71" fmla="*/ 1170 h 1599"/>
                  <a:gd name="T72" fmla="*/ 504 w 1588"/>
                  <a:gd name="T73" fmla="*/ 1111 h 1599"/>
                  <a:gd name="T74" fmla="*/ 444 w 1588"/>
                  <a:gd name="T75" fmla="*/ 1049 h 1599"/>
                  <a:gd name="T76" fmla="*/ 388 w 1588"/>
                  <a:gd name="T77" fmla="*/ 984 h 1599"/>
                  <a:gd name="T78" fmla="*/ 334 w 1588"/>
                  <a:gd name="T79" fmla="*/ 918 h 1599"/>
                  <a:gd name="T80" fmla="*/ 285 w 1588"/>
                  <a:gd name="T81" fmla="*/ 850 h 1599"/>
                  <a:gd name="T82" fmla="*/ 240 w 1588"/>
                  <a:gd name="T83" fmla="*/ 780 h 1599"/>
                  <a:gd name="T84" fmla="*/ 198 w 1588"/>
                  <a:gd name="T85" fmla="*/ 708 h 1599"/>
                  <a:gd name="T86" fmla="*/ 159 w 1588"/>
                  <a:gd name="T87" fmla="*/ 635 h 1599"/>
                  <a:gd name="T88" fmla="*/ 125 w 1588"/>
                  <a:gd name="T89" fmla="*/ 560 h 1599"/>
                  <a:gd name="T90" fmla="*/ 95 w 1588"/>
                  <a:gd name="T91" fmla="*/ 486 h 1599"/>
                  <a:gd name="T92" fmla="*/ 68 w 1588"/>
                  <a:gd name="T93" fmla="*/ 410 h 1599"/>
                  <a:gd name="T94" fmla="*/ 46 w 1588"/>
                  <a:gd name="T95" fmla="*/ 333 h 1599"/>
                  <a:gd name="T96" fmla="*/ 29 w 1588"/>
                  <a:gd name="T97" fmla="*/ 258 h 1599"/>
                  <a:gd name="T98" fmla="*/ 15 w 1588"/>
                  <a:gd name="T99" fmla="*/ 181 h 1599"/>
                  <a:gd name="T100" fmla="*/ 6 w 1588"/>
                  <a:gd name="T101" fmla="*/ 105 h 1599"/>
                  <a:gd name="T102" fmla="*/ 0 w 1588"/>
                  <a:gd name="T103" fmla="*/ 30 h 1599"/>
                  <a:gd name="T104" fmla="*/ 166 w 1588"/>
                  <a:gd name="T105" fmla="*/ 15 h 1599"/>
                  <a:gd name="T106" fmla="*/ 328 w 1588"/>
                  <a:gd name="T107" fmla="*/ 0 h 15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88" h="1599">
                    <a:moveTo>
                      <a:pt x="328" y="0"/>
                    </a:moveTo>
                    <a:lnTo>
                      <a:pt x="348" y="102"/>
                    </a:lnTo>
                    <a:lnTo>
                      <a:pt x="371" y="200"/>
                    </a:lnTo>
                    <a:lnTo>
                      <a:pt x="398" y="292"/>
                    </a:lnTo>
                    <a:lnTo>
                      <a:pt x="429" y="382"/>
                    </a:lnTo>
                    <a:lnTo>
                      <a:pt x="465" y="467"/>
                    </a:lnTo>
                    <a:lnTo>
                      <a:pt x="505" y="548"/>
                    </a:lnTo>
                    <a:lnTo>
                      <a:pt x="549" y="624"/>
                    </a:lnTo>
                    <a:lnTo>
                      <a:pt x="597" y="697"/>
                    </a:lnTo>
                    <a:lnTo>
                      <a:pt x="648" y="765"/>
                    </a:lnTo>
                    <a:lnTo>
                      <a:pt x="703" y="829"/>
                    </a:lnTo>
                    <a:lnTo>
                      <a:pt x="764" y="889"/>
                    </a:lnTo>
                    <a:lnTo>
                      <a:pt x="828" y="944"/>
                    </a:lnTo>
                    <a:lnTo>
                      <a:pt x="896" y="997"/>
                    </a:lnTo>
                    <a:lnTo>
                      <a:pt x="968" y="1044"/>
                    </a:lnTo>
                    <a:lnTo>
                      <a:pt x="1045" y="1088"/>
                    </a:lnTo>
                    <a:lnTo>
                      <a:pt x="1124" y="1128"/>
                    </a:lnTo>
                    <a:lnTo>
                      <a:pt x="1209" y="1163"/>
                    </a:lnTo>
                    <a:lnTo>
                      <a:pt x="1297" y="1194"/>
                    </a:lnTo>
                    <a:lnTo>
                      <a:pt x="1390" y="1222"/>
                    </a:lnTo>
                    <a:lnTo>
                      <a:pt x="1486" y="1246"/>
                    </a:lnTo>
                    <a:lnTo>
                      <a:pt x="1588" y="1265"/>
                    </a:lnTo>
                    <a:lnTo>
                      <a:pt x="1573" y="1430"/>
                    </a:lnTo>
                    <a:lnTo>
                      <a:pt x="1558" y="1599"/>
                    </a:lnTo>
                    <a:lnTo>
                      <a:pt x="1461" y="1587"/>
                    </a:lnTo>
                    <a:lnTo>
                      <a:pt x="1366" y="1571"/>
                    </a:lnTo>
                    <a:lnTo>
                      <a:pt x="1273" y="1550"/>
                    </a:lnTo>
                    <a:lnTo>
                      <a:pt x="1184" y="1524"/>
                    </a:lnTo>
                    <a:lnTo>
                      <a:pt x="1096" y="1494"/>
                    </a:lnTo>
                    <a:lnTo>
                      <a:pt x="1011" y="1459"/>
                    </a:lnTo>
                    <a:lnTo>
                      <a:pt x="929" y="1420"/>
                    </a:lnTo>
                    <a:lnTo>
                      <a:pt x="851" y="1377"/>
                    </a:lnTo>
                    <a:lnTo>
                      <a:pt x="776" y="1331"/>
                    </a:lnTo>
                    <a:lnTo>
                      <a:pt x="702" y="1280"/>
                    </a:lnTo>
                    <a:lnTo>
                      <a:pt x="633" y="1227"/>
                    </a:lnTo>
                    <a:lnTo>
                      <a:pt x="566" y="1170"/>
                    </a:lnTo>
                    <a:lnTo>
                      <a:pt x="504" y="1111"/>
                    </a:lnTo>
                    <a:lnTo>
                      <a:pt x="444" y="1049"/>
                    </a:lnTo>
                    <a:lnTo>
                      <a:pt x="388" y="984"/>
                    </a:lnTo>
                    <a:lnTo>
                      <a:pt x="334" y="918"/>
                    </a:lnTo>
                    <a:lnTo>
                      <a:pt x="285" y="850"/>
                    </a:lnTo>
                    <a:lnTo>
                      <a:pt x="240" y="780"/>
                    </a:lnTo>
                    <a:lnTo>
                      <a:pt x="198" y="708"/>
                    </a:lnTo>
                    <a:lnTo>
                      <a:pt x="159" y="635"/>
                    </a:lnTo>
                    <a:lnTo>
                      <a:pt x="125" y="560"/>
                    </a:lnTo>
                    <a:lnTo>
                      <a:pt x="95" y="486"/>
                    </a:lnTo>
                    <a:lnTo>
                      <a:pt x="68" y="410"/>
                    </a:lnTo>
                    <a:lnTo>
                      <a:pt x="46" y="333"/>
                    </a:lnTo>
                    <a:lnTo>
                      <a:pt x="29" y="258"/>
                    </a:lnTo>
                    <a:lnTo>
                      <a:pt x="15" y="181"/>
                    </a:lnTo>
                    <a:lnTo>
                      <a:pt x="6" y="105"/>
                    </a:lnTo>
                    <a:lnTo>
                      <a:pt x="0" y="30"/>
                    </a:lnTo>
                    <a:lnTo>
                      <a:pt x="166" y="15"/>
                    </a:lnTo>
                    <a:lnTo>
                      <a:pt x="328"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20" name="Freeform 46">
                <a:extLst>
                  <a:ext uri="{FF2B5EF4-FFF2-40B4-BE49-F238E27FC236}">
                    <a16:creationId xmlns:a16="http://schemas.microsoft.com/office/drawing/2014/main" id="{32037136-FF4E-B56F-8493-BADA011C7187}"/>
                  </a:ext>
                </a:extLst>
              </p:cNvPr>
              <p:cNvSpPr>
                <a:spLocks/>
              </p:cNvSpPr>
              <p:nvPr/>
            </p:nvSpPr>
            <p:spPr bwMode="auto">
              <a:xfrm>
                <a:off x="1810" y="886"/>
                <a:ext cx="55" cy="63"/>
              </a:xfrm>
              <a:custGeom>
                <a:avLst/>
                <a:gdLst>
                  <a:gd name="T0" fmla="*/ 197 w 828"/>
                  <a:gd name="T1" fmla="*/ 0 h 942"/>
                  <a:gd name="T2" fmla="*/ 275 w 828"/>
                  <a:gd name="T3" fmla="*/ 60 h 942"/>
                  <a:gd name="T4" fmla="*/ 349 w 828"/>
                  <a:gd name="T5" fmla="*/ 122 h 942"/>
                  <a:gd name="T6" fmla="*/ 418 w 828"/>
                  <a:gd name="T7" fmla="*/ 188 h 942"/>
                  <a:gd name="T8" fmla="*/ 484 w 828"/>
                  <a:gd name="T9" fmla="*/ 257 h 942"/>
                  <a:gd name="T10" fmla="*/ 546 w 828"/>
                  <a:gd name="T11" fmla="*/ 328 h 942"/>
                  <a:gd name="T12" fmla="*/ 603 w 828"/>
                  <a:gd name="T13" fmla="*/ 403 h 942"/>
                  <a:gd name="T14" fmla="*/ 656 w 828"/>
                  <a:gd name="T15" fmla="*/ 480 h 942"/>
                  <a:gd name="T16" fmla="*/ 705 w 828"/>
                  <a:gd name="T17" fmla="*/ 561 h 942"/>
                  <a:gd name="T18" fmla="*/ 750 w 828"/>
                  <a:gd name="T19" fmla="*/ 646 h 942"/>
                  <a:gd name="T20" fmla="*/ 791 w 828"/>
                  <a:gd name="T21" fmla="*/ 733 h 942"/>
                  <a:gd name="T22" fmla="*/ 828 w 828"/>
                  <a:gd name="T23" fmla="*/ 825 h 942"/>
                  <a:gd name="T24" fmla="*/ 718 w 828"/>
                  <a:gd name="T25" fmla="*/ 865 h 942"/>
                  <a:gd name="T26" fmla="*/ 611 w 828"/>
                  <a:gd name="T27" fmla="*/ 903 h 942"/>
                  <a:gd name="T28" fmla="*/ 504 w 828"/>
                  <a:gd name="T29" fmla="*/ 942 h 942"/>
                  <a:gd name="T30" fmla="*/ 472 w 828"/>
                  <a:gd name="T31" fmla="*/ 862 h 942"/>
                  <a:gd name="T32" fmla="*/ 435 w 828"/>
                  <a:gd name="T33" fmla="*/ 786 h 942"/>
                  <a:gd name="T34" fmla="*/ 394 w 828"/>
                  <a:gd name="T35" fmla="*/ 712 h 942"/>
                  <a:gd name="T36" fmla="*/ 349 w 828"/>
                  <a:gd name="T37" fmla="*/ 641 h 942"/>
                  <a:gd name="T38" fmla="*/ 300 w 828"/>
                  <a:gd name="T39" fmla="*/ 573 h 942"/>
                  <a:gd name="T40" fmla="*/ 247 w 828"/>
                  <a:gd name="T41" fmla="*/ 508 h 942"/>
                  <a:gd name="T42" fmla="*/ 190 w 828"/>
                  <a:gd name="T43" fmla="*/ 447 h 942"/>
                  <a:gd name="T44" fmla="*/ 130 w 828"/>
                  <a:gd name="T45" fmla="*/ 389 h 942"/>
                  <a:gd name="T46" fmla="*/ 67 w 828"/>
                  <a:gd name="T47" fmla="*/ 334 h 942"/>
                  <a:gd name="T48" fmla="*/ 0 w 828"/>
                  <a:gd name="T49" fmla="*/ 283 h 942"/>
                  <a:gd name="T50" fmla="*/ 66 w 828"/>
                  <a:gd name="T51" fmla="*/ 188 h 942"/>
                  <a:gd name="T52" fmla="*/ 132 w 828"/>
                  <a:gd name="T53" fmla="*/ 94 h 942"/>
                  <a:gd name="T54" fmla="*/ 197 w 828"/>
                  <a:gd name="T55" fmla="*/ 0 h 9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828" h="942">
                    <a:moveTo>
                      <a:pt x="197" y="0"/>
                    </a:moveTo>
                    <a:lnTo>
                      <a:pt x="275" y="60"/>
                    </a:lnTo>
                    <a:lnTo>
                      <a:pt x="349" y="122"/>
                    </a:lnTo>
                    <a:lnTo>
                      <a:pt x="418" y="188"/>
                    </a:lnTo>
                    <a:lnTo>
                      <a:pt x="484" y="257"/>
                    </a:lnTo>
                    <a:lnTo>
                      <a:pt x="546" y="328"/>
                    </a:lnTo>
                    <a:lnTo>
                      <a:pt x="603" y="403"/>
                    </a:lnTo>
                    <a:lnTo>
                      <a:pt x="656" y="480"/>
                    </a:lnTo>
                    <a:lnTo>
                      <a:pt x="705" y="561"/>
                    </a:lnTo>
                    <a:lnTo>
                      <a:pt x="750" y="646"/>
                    </a:lnTo>
                    <a:lnTo>
                      <a:pt x="791" y="733"/>
                    </a:lnTo>
                    <a:lnTo>
                      <a:pt x="828" y="825"/>
                    </a:lnTo>
                    <a:lnTo>
                      <a:pt x="718" y="865"/>
                    </a:lnTo>
                    <a:lnTo>
                      <a:pt x="611" y="903"/>
                    </a:lnTo>
                    <a:lnTo>
                      <a:pt x="504" y="942"/>
                    </a:lnTo>
                    <a:lnTo>
                      <a:pt x="472" y="862"/>
                    </a:lnTo>
                    <a:lnTo>
                      <a:pt x="435" y="786"/>
                    </a:lnTo>
                    <a:lnTo>
                      <a:pt x="394" y="712"/>
                    </a:lnTo>
                    <a:lnTo>
                      <a:pt x="349" y="641"/>
                    </a:lnTo>
                    <a:lnTo>
                      <a:pt x="300" y="573"/>
                    </a:lnTo>
                    <a:lnTo>
                      <a:pt x="247" y="508"/>
                    </a:lnTo>
                    <a:lnTo>
                      <a:pt x="190" y="447"/>
                    </a:lnTo>
                    <a:lnTo>
                      <a:pt x="130" y="389"/>
                    </a:lnTo>
                    <a:lnTo>
                      <a:pt x="67" y="334"/>
                    </a:lnTo>
                    <a:lnTo>
                      <a:pt x="0" y="283"/>
                    </a:lnTo>
                    <a:lnTo>
                      <a:pt x="66" y="188"/>
                    </a:lnTo>
                    <a:lnTo>
                      <a:pt x="132" y="94"/>
                    </a:lnTo>
                    <a:lnTo>
                      <a:pt x="197"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21" name="Freeform 47">
                <a:extLst>
                  <a:ext uri="{FF2B5EF4-FFF2-40B4-BE49-F238E27FC236}">
                    <a16:creationId xmlns:a16="http://schemas.microsoft.com/office/drawing/2014/main" id="{BE20C2A6-DFD7-FFDD-8EB8-94342D781644}"/>
                  </a:ext>
                </a:extLst>
              </p:cNvPr>
              <p:cNvSpPr>
                <a:spLocks noEditPoints="1"/>
              </p:cNvSpPr>
              <p:nvPr/>
            </p:nvSpPr>
            <p:spPr bwMode="auto">
              <a:xfrm>
                <a:off x="1782" y="950"/>
                <a:ext cx="33" cy="81"/>
              </a:xfrm>
              <a:custGeom>
                <a:avLst/>
                <a:gdLst>
                  <a:gd name="T0" fmla="*/ 112 w 495"/>
                  <a:gd name="T1" fmla="*/ 113 h 1223"/>
                  <a:gd name="T2" fmla="*/ 112 w 495"/>
                  <a:gd name="T3" fmla="*/ 1110 h 1223"/>
                  <a:gd name="T4" fmla="*/ 383 w 495"/>
                  <a:gd name="T5" fmla="*/ 1110 h 1223"/>
                  <a:gd name="T6" fmla="*/ 383 w 495"/>
                  <a:gd name="T7" fmla="*/ 113 h 1223"/>
                  <a:gd name="T8" fmla="*/ 112 w 495"/>
                  <a:gd name="T9" fmla="*/ 113 h 1223"/>
                  <a:gd name="T10" fmla="*/ 56 w 495"/>
                  <a:gd name="T11" fmla="*/ 0 h 1223"/>
                  <a:gd name="T12" fmla="*/ 439 w 495"/>
                  <a:gd name="T13" fmla="*/ 0 h 1223"/>
                  <a:gd name="T14" fmla="*/ 456 w 495"/>
                  <a:gd name="T15" fmla="*/ 3 h 1223"/>
                  <a:gd name="T16" fmla="*/ 472 w 495"/>
                  <a:gd name="T17" fmla="*/ 10 h 1223"/>
                  <a:gd name="T18" fmla="*/ 485 w 495"/>
                  <a:gd name="T19" fmla="*/ 23 h 1223"/>
                  <a:gd name="T20" fmla="*/ 492 w 495"/>
                  <a:gd name="T21" fmla="*/ 37 h 1223"/>
                  <a:gd name="T22" fmla="*/ 495 w 495"/>
                  <a:gd name="T23" fmla="*/ 55 h 1223"/>
                  <a:gd name="T24" fmla="*/ 495 w 495"/>
                  <a:gd name="T25" fmla="*/ 1167 h 1223"/>
                  <a:gd name="T26" fmla="*/ 492 w 495"/>
                  <a:gd name="T27" fmla="*/ 1185 h 1223"/>
                  <a:gd name="T28" fmla="*/ 485 w 495"/>
                  <a:gd name="T29" fmla="*/ 1200 h 1223"/>
                  <a:gd name="T30" fmla="*/ 472 w 495"/>
                  <a:gd name="T31" fmla="*/ 1212 h 1223"/>
                  <a:gd name="T32" fmla="*/ 456 w 495"/>
                  <a:gd name="T33" fmla="*/ 1220 h 1223"/>
                  <a:gd name="T34" fmla="*/ 439 w 495"/>
                  <a:gd name="T35" fmla="*/ 1223 h 1223"/>
                  <a:gd name="T36" fmla="*/ 56 w 495"/>
                  <a:gd name="T37" fmla="*/ 1223 h 1223"/>
                  <a:gd name="T38" fmla="*/ 38 w 495"/>
                  <a:gd name="T39" fmla="*/ 1220 h 1223"/>
                  <a:gd name="T40" fmla="*/ 22 w 495"/>
                  <a:gd name="T41" fmla="*/ 1212 h 1223"/>
                  <a:gd name="T42" fmla="*/ 11 w 495"/>
                  <a:gd name="T43" fmla="*/ 1200 h 1223"/>
                  <a:gd name="T44" fmla="*/ 2 w 495"/>
                  <a:gd name="T45" fmla="*/ 1185 h 1223"/>
                  <a:gd name="T46" fmla="*/ 0 w 495"/>
                  <a:gd name="T47" fmla="*/ 1167 h 1223"/>
                  <a:gd name="T48" fmla="*/ 0 w 495"/>
                  <a:gd name="T49" fmla="*/ 55 h 1223"/>
                  <a:gd name="T50" fmla="*/ 2 w 495"/>
                  <a:gd name="T51" fmla="*/ 37 h 1223"/>
                  <a:gd name="T52" fmla="*/ 11 w 495"/>
                  <a:gd name="T53" fmla="*/ 23 h 1223"/>
                  <a:gd name="T54" fmla="*/ 22 w 495"/>
                  <a:gd name="T55" fmla="*/ 10 h 1223"/>
                  <a:gd name="T56" fmla="*/ 38 w 495"/>
                  <a:gd name="T57" fmla="*/ 3 h 1223"/>
                  <a:gd name="T58" fmla="*/ 56 w 495"/>
                  <a:gd name="T59" fmla="*/ 0 h 1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95" h="1223">
                    <a:moveTo>
                      <a:pt x="112" y="113"/>
                    </a:moveTo>
                    <a:lnTo>
                      <a:pt x="112" y="1110"/>
                    </a:lnTo>
                    <a:lnTo>
                      <a:pt x="383" y="1110"/>
                    </a:lnTo>
                    <a:lnTo>
                      <a:pt x="383" y="113"/>
                    </a:lnTo>
                    <a:lnTo>
                      <a:pt x="112" y="113"/>
                    </a:lnTo>
                    <a:close/>
                    <a:moveTo>
                      <a:pt x="56" y="0"/>
                    </a:moveTo>
                    <a:lnTo>
                      <a:pt x="439" y="0"/>
                    </a:lnTo>
                    <a:lnTo>
                      <a:pt x="456" y="3"/>
                    </a:lnTo>
                    <a:lnTo>
                      <a:pt x="472" y="10"/>
                    </a:lnTo>
                    <a:lnTo>
                      <a:pt x="485" y="23"/>
                    </a:lnTo>
                    <a:lnTo>
                      <a:pt x="492" y="37"/>
                    </a:lnTo>
                    <a:lnTo>
                      <a:pt x="495" y="55"/>
                    </a:lnTo>
                    <a:lnTo>
                      <a:pt x="495" y="1167"/>
                    </a:lnTo>
                    <a:lnTo>
                      <a:pt x="492" y="1185"/>
                    </a:lnTo>
                    <a:lnTo>
                      <a:pt x="485" y="1200"/>
                    </a:lnTo>
                    <a:lnTo>
                      <a:pt x="472" y="1212"/>
                    </a:lnTo>
                    <a:lnTo>
                      <a:pt x="456" y="1220"/>
                    </a:lnTo>
                    <a:lnTo>
                      <a:pt x="439" y="1223"/>
                    </a:lnTo>
                    <a:lnTo>
                      <a:pt x="56" y="1223"/>
                    </a:lnTo>
                    <a:lnTo>
                      <a:pt x="38" y="1220"/>
                    </a:lnTo>
                    <a:lnTo>
                      <a:pt x="22" y="1212"/>
                    </a:lnTo>
                    <a:lnTo>
                      <a:pt x="11" y="1200"/>
                    </a:lnTo>
                    <a:lnTo>
                      <a:pt x="2" y="1185"/>
                    </a:lnTo>
                    <a:lnTo>
                      <a:pt x="0" y="1167"/>
                    </a:lnTo>
                    <a:lnTo>
                      <a:pt x="0" y="55"/>
                    </a:lnTo>
                    <a:lnTo>
                      <a:pt x="2" y="37"/>
                    </a:lnTo>
                    <a:lnTo>
                      <a:pt x="11" y="23"/>
                    </a:lnTo>
                    <a:lnTo>
                      <a:pt x="22" y="10"/>
                    </a:lnTo>
                    <a:lnTo>
                      <a:pt x="38" y="3"/>
                    </a:lnTo>
                    <a:lnTo>
                      <a:pt x="56"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22" name="Freeform 48">
                <a:extLst>
                  <a:ext uri="{FF2B5EF4-FFF2-40B4-BE49-F238E27FC236}">
                    <a16:creationId xmlns:a16="http://schemas.microsoft.com/office/drawing/2014/main" id="{BA86CA98-E48C-A2AA-35D1-E628092EA2C5}"/>
                  </a:ext>
                </a:extLst>
              </p:cNvPr>
              <p:cNvSpPr>
                <a:spLocks noEditPoints="1"/>
              </p:cNvSpPr>
              <p:nvPr/>
            </p:nvSpPr>
            <p:spPr bwMode="auto">
              <a:xfrm>
                <a:off x="1700" y="969"/>
                <a:ext cx="33" cy="62"/>
              </a:xfrm>
              <a:custGeom>
                <a:avLst/>
                <a:gdLst>
                  <a:gd name="T0" fmla="*/ 112 w 495"/>
                  <a:gd name="T1" fmla="*/ 728 h 928"/>
                  <a:gd name="T2" fmla="*/ 112 w 495"/>
                  <a:gd name="T3" fmla="*/ 815 h 928"/>
                  <a:gd name="T4" fmla="*/ 199 w 495"/>
                  <a:gd name="T5" fmla="*/ 815 h 928"/>
                  <a:gd name="T6" fmla="*/ 112 w 495"/>
                  <a:gd name="T7" fmla="*/ 728 h 928"/>
                  <a:gd name="T8" fmla="*/ 112 w 495"/>
                  <a:gd name="T9" fmla="*/ 551 h 928"/>
                  <a:gd name="T10" fmla="*/ 112 w 495"/>
                  <a:gd name="T11" fmla="*/ 639 h 928"/>
                  <a:gd name="T12" fmla="*/ 288 w 495"/>
                  <a:gd name="T13" fmla="*/ 815 h 928"/>
                  <a:gd name="T14" fmla="*/ 288 w 495"/>
                  <a:gd name="T15" fmla="*/ 817 h 928"/>
                  <a:gd name="T16" fmla="*/ 376 w 495"/>
                  <a:gd name="T17" fmla="*/ 817 h 928"/>
                  <a:gd name="T18" fmla="*/ 112 w 495"/>
                  <a:gd name="T19" fmla="*/ 551 h 928"/>
                  <a:gd name="T20" fmla="*/ 112 w 495"/>
                  <a:gd name="T21" fmla="*/ 372 h 928"/>
                  <a:gd name="T22" fmla="*/ 112 w 495"/>
                  <a:gd name="T23" fmla="*/ 461 h 928"/>
                  <a:gd name="T24" fmla="*/ 383 w 495"/>
                  <a:gd name="T25" fmla="*/ 734 h 928"/>
                  <a:gd name="T26" fmla="*/ 383 w 495"/>
                  <a:gd name="T27" fmla="*/ 644 h 928"/>
                  <a:gd name="T28" fmla="*/ 112 w 495"/>
                  <a:gd name="T29" fmla="*/ 372 h 928"/>
                  <a:gd name="T30" fmla="*/ 112 w 495"/>
                  <a:gd name="T31" fmla="*/ 194 h 928"/>
                  <a:gd name="T32" fmla="*/ 112 w 495"/>
                  <a:gd name="T33" fmla="*/ 283 h 928"/>
                  <a:gd name="T34" fmla="*/ 383 w 495"/>
                  <a:gd name="T35" fmla="*/ 555 h 928"/>
                  <a:gd name="T36" fmla="*/ 383 w 495"/>
                  <a:gd name="T37" fmla="*/ 467 h 928"/>
                  <a:gd name="T38" fmla="*/ 112 w 495"/>
                  <a:gd name="T39" fmla="*/ 194 h 928"/>
                  <a:gd name="T40" fmla="*/ 119 w 495"/>
                  <a:gd name="T41" fmla="*/ 113 h 928"/>
                  <a:gd name="T42" fmla="*/ 383 w 495"/>
                  <a:gd name="T43" fmla="*/ 378 h 928"/>
                  <a:gd name="T44" fmla="*/ 383 w 495"/>
                  <a:gd name="T45" fmla="*/ 288 h 928"/>
                  <a:gd name="T46" fmla="*/ 208 w 495"/>
                  <a:gd name="T47" fmla="*/ 113 h 928"/>
                  <a:gd name="T48" fmla="*/ 119 w 495"/>
                  <a:gd name="T49" fmla="*/ 113 h 928"/>
                  <a:gd name="T50" fmla="*/ 296 w 495"/>
                  <a:gd name="T51" fmla="*/ 112 h 928"/>
                  <a:gd name="T52" fmla="*/ 383 w 495"/>
                  <a:gd name="T53" fmla="*/ 199 h 928"/>
                  <a:gd name="T54" fmla="*/ 383 w 495"/>
                  <a:gd name="T55" fmla="*/ 112 h 928"/>
                  <a:gd name="T56" fmla="*/ 296 w 495"/>
                  <a:gd name="T57" fmla="*/ 112 h 928"/>
                  <a:gd name="T58" fmla="*/ 56 w 495"/>
                  <a:gd name="T59" fmla="*/ 0 h 928"/>
                  <a:gd name="T60" fmla="*/ 439 w 495"/>
                  <a:gd name="T61" fmla="*/ 0 h 928"/>
                  <a:gd name="T62" fmla="*/ 457 w 495"/>
                  <a:gd name="T63" fmla="*/ 3 h 928"/>
                  <a:gd name="T64" fmla="*/ 473 w 495"/>
                  <a:gd name="T65" fmla="*/ 10 h 928"/>
                  <a:gd name="T66" fmla="*/ 484 w 495"/>
                  <a:gd name="T67" fmla="*/ 23 h 928"/>
                  <a:gd name="T68" fmla="*/ 493 w 495"/>
                  <a:gd name="T69" fmla="*/ 37 h 928"/>
                  <a:gd name="T70" fmla="*/ 495 w 495"/>
                  <a:gd name="T71" fmla="*/ 55 h 928"/>
                  <a:gd name="T72" fmla="*/ 495 w 495"/>
                  <a:gd name="T73" fmla="*/ 872 h 928"/>
                  <a:gd name="T74" fmla="*/ 493 w 495"/>
                  <a:gd name="T75" fmla="*/ 890 h 928"/>
                  <a:gd name="T76" fmla="*/ 484 w 495"/>
                  <a:gd name="T77" fmla="*/ 905 h 928"/>
                  <a:gd name="T78" fmla="*/ 473 w 495"/>
                  <a:gd name="T79" fmla="*/ 917 h 928"/>
                  <a:gd name="T80" fmla="*/ 457 w 495"/>
                  <a:gd name="T81" fmla="*/ 925 h 928"/>
                  <a:gd name="T82" fmla="*/ 439 w 495"/>
                  <a:gd name="T83" fmla="*/ 928 h 928"/>
                  <a:gd name="T84" fmla="*/ 56 w 495"/>
                  <a:gd name="T85" fmla="*/ 928 h 928"/>
                  <a:gd name="T86" fmla="*/ 39 w 495"/>
                  <a:gd name="T87" fmla="*/ 925 h 928"/>
                  <a:gd name="T88" fmla="*/ 23 w 495"/>
                  <a:gd name="T89" fmla="*/ 917 h 928"/>
                  <a:gd name="T90" fmla="*/ 10 w 495"/>
                  <a:gd name="T91" fmla="*/ 905 h 928"/>
                  <a:gd name="T92" fmla="*/ 3 w 495"/>
                  <a:gd name="T93" fmla="*/ 890 h 928"/>
                  <a:gd name="T94" fmla="*/ 0 w 495"/>
                  <a:gd name="T95" fmla="*/ 872 h 928"/>
                  <a:gd name="T96" fmla="*/ 0 w 495"/>
                  <a:gd name="T97" fmla="*/ 55 h 928"/>
                  <a:gd name="T98" fmla="*/ 3 w 495"/>
                  <a:gd name="T99" fmla="*/ 37 h 928"/>
                  <a:gd name="T100" fmla="*/ 10 w 495"/>
                  <a:gd name="T101" fmla="*/ 23 h 928"/>
                  <a:gd name="T102" fmla="*/ 23 w 495"/>
                  <a:gd name="T103" fmla="*/ 10 h 928"/>
                  <a:gd name="T104" fmla="*/ 39 w 495"/>
                  <a:gd name="T105" fmla="*/ 3 h 928"/>
                  <a:gd name="T106" fmla="*/ 56 w 495"/>
                  <a:gd name="T107" fmla="*/ 0 h 9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95" h="928">
                    <a:moveTo>
                      <a:pt x="112" y="728"/>
                    </a:moveTo>
                    <a:lnTo>
                      <a:pt x="112" y="815"/>
                    </a:lnTo>
                    <a:lnTo>
                      <a:pt x="199" y="815"/>
                    </a:lnTo>
                    <a:lnTo>
                      <a:pt x="112" y="728"/>
                    </a:lnTo>
                    <a:close/>
                    <a:moveTo>
                      <a:pt x="112" y="551"/>
                    </a:moveTo>
                    <a:lnTo>
                      <a:pt x="112" y="639"/>
                    </a:lnTo>
                    <a:lnTo>
                      <a:pt x="288" y="815"/>
                    </a:lnTo>
                    <a:lnTo>
                      <a:pt x="288" y="817"/>
                    </a:lnTo>
                    <a:lnTo>
                      <a:pt x="376" y="817"/>
                    </a:lnTo>
                    <a:lnTo>
                      <a:pt x="112" y="551"/>
                    </a:lnTo>
                    <a:close/>
                    <a:moveTo>
                      <a:pt x="112" y="372"/>
                    </a:moveTo>
                    <a:lnTo>
                      <a:pt x="112" y="461"/>
                    </a:lnTo>
                    <a:lnTo>
                      <a:pt x="383" y="734"/>
                    </a:lnTo>
                    <a:lnTo>
                      <a:pt x="383" y="644"/>
                    </a:lnTo>
                    <a:lnTo>
                      <a:pt x="112" y="372"/>
                    </a:lnTo>
                    <a:close/>
                    <a:moveTo>
                      <a:pt x="112" y="194"/>
                    </a:moveTo>
                    <a:lnTo>
                      <a:pt x="112" y="283"/>
                    </a:lnTo>
                    <a:lnTo>
                      <a:pt x="383" y="555"/>
                    </a:lnTo>
                    <a:lnTo>
                      <a:pt x="383" y="467"/>
                    </a:lnTo>
                    <a:lnTo>
                      <a:pt x="112" y="194"/>
                    </a:lnTo>
                    <a:close/>
                    <a:moveTo>
                      <a:pt x="119" y="113"/>
                    </a:moveTo>
                    <a:lnTo>
                      <a:pt x="383" y="378"/>
                    </a:lnTo>
                    <a:lnTo>
                      <a:pt x="383" y="288"/>
                    </a:lnTo>
                    <a:lnTo>
                      <a:pt x="208" y="113"/>
                    </a:lnTo>
                    <a:lnTo>
                      <a:pt x="119" y="113"/>
                    </a:lnTo>
                    <a:close/>
                    <a:moveTo>
                      <a:pt x="296" y="112"/>
                    </a:moveTo>
                    <a:lnTo>
                      <a:pt x="383" y="199"/>
                    </a:lnTo>
                    <a:lnTo>
                      <a:pt x="383" y="112"/>
                    </a:lnTo>
                    <a:lnTo>
                      <a:pt x="296" y="112"/>
                    </a:lnTo>
                    <a:close/>
                    <a:moveTo>
                      <a:pt x="56" y="0"/>
                    </a:moveTo>
                    <a:lnTo>
                      <a:pt x="439" y="0"/>
                    </a:lnTo>
                    <a:lnTo>
                      <a:pt x="457" y="3"/>
                    </a:lnTo>
                    <a:lnTo>
                      <a:pt x="473" y="10"/>
                    </a:lnTo>
                    <a:lnTo>
                      <a:pt x="484" y="23"/>
                    </a:lnTo>
                    <a:lnTo>
                      <a:pt x="493" y="37"/>
                    </a:lnTo>
                    <a:lnTo>
                      <a:pt x="495" y="55"/>
                    </a:lnTo>
                    <a:lnTo>
                      <a:pt x="495" y="872"/>
                    </a:lnTo>
                    <a:lnTo>
                      <a:pt x="493" y="890"/>
                    </a:lnTo>
                    <a:lnTo>
                      <a:pt x="484" y="905"/>
                    </a:lnTo>
                    <a:lnTo>
                      <a:pt x="473" y="917"/>
                    </a:lnTo>
                    <a:lnTo>
                      <a:pt x="457" y="925"/>
                    </a:lnTo>
                    <a:lnTo>
                      <a:pt x="439" y="928"/>
                    </a:lnTo>
                    <a:lnTo>
                      <a:pt x="56" y="928"/>
                    </a:lnTo>
                    <a:lnTo>
                      <a:pt x="39" y="925"/>
                    </a:lnTo>
                    <a:lnTo>
                      <a:pt x="23" y="917"/>
                    </a:lnTo>
                    <a:lnTo>
                      <a:pt x="10" y="905"/>
                    </a:lnTo>
                    <a:lnTo>
                      <a:pt x="3" y="890"/>
                    </a:lnTo>
                    <a:lnTo>
                      <a:pt x="0" y="872"/>
                    </a:lnTo>
                    <a:lnTo>
                      <a:pt x="0" y="55"/>
                    </a:lnTo>
                    <a:lnTo>
                      <a:pt x="3" y="37"/>
                    </a:lnTo>
                    <a:lnTo>
                      <a:pt x="10" y="23"/>
                    </a:lnTo>
                    <a:lnTo>
                      <a:pt x="23" y="10"/>
                    </a:lnTo>
                    <a:lnTo>
                      <a:pt x="39" y="3"/>
                    </a:lnTo>
                    <a:lnTo>
                      <a:pt x="56"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23" name="Freeform 49">
                <a:extLst>
                  <a:ext uri="{FF2B5EF4-FFF2-40B4-BE49-F238E27FC236}">
                    <a16:creationId xmlns:a16="http://schemas.microsoft.com/office/drawing/2014/main" id="{D3CBE729-0B87-3FDE-0E13-7E0680255096}"/>
                  </a:ext>
                </a:extLst>
              </p:cNvPr>
              <p:cNvSpPr>
                <a:spLocks/>
              </p:cNvSpPr>
              <p:nvPr/>
            </p:nvSpPr>
            <p:spPr bwMode="auto">
              <a:xfrm>
                <a:off x="1741" y="920"/>
                <a:ext cx="33" cy="111"/>
              </a:xfrm>
              <a:custGeom>
                <a:avLst/>
                <a:gdLst>
                  <a:gd name="T0" fmla="*/ 57 w 495"/>
                  <a:gd name="T1" fmla="*/ 0 h 1675"/>
                  <a:gd name="T2" fmla="*/ 439 w 495"/>
                  <a:gd name="T3" fmla="*/ 0 h 1675"/>
                  <a:gd name="T4" fmla="*/ 457 w 495"/>
                  <a:gd name="T5" fmla="*/ 3 h 1675"/>
                  <a:gd name="T6" fmla="*/ 472 w 495"/>
                  <a:gd name="T7" fmla="*/ 11 h 1675"/>
                  <a:gd name="T8" fmla="*/ 484 w 495"/>
                  <a:gd name="T9" fmla="*/ 23 h 1675"/>
                  <a:gd name="T10" fmla="*/ 493 w 495"/>
                  <a:gd name="T11" fmla="*/ 39 h 1675"/>
                  <a:gd name="T12" fmla="*/ 495 w 495"/>
                  <a:gd name="T13" fmla="*/ 57 h 1675"/>
                  <a:gd name="T14" fmla="*/ 495 w 495"/>
                  <a:gd name="T15" fmla="*/ 1619 h 1675"/>
                  <a:gd name="T16" fmla="*/ 493 w 495"/>
                  <a:gd name="T17" fmla="*/ 1637 h 1675"/>
                  <a:gd name="T18" fmla="*/ 484 w 495"/>
                  <a:gd name="T19" fmla="*/ 1652 h 1675"/>
                  <a:gd name="T20" fmla="*/ 472 w 495"/>
                  <a:gd name="T21" fmla="*/ 1664 h 1675"/>
                  <a:gd name="T22" fmla="*/ 457 w 495"/>
                  <a:gd name="T23" fmla="*/ 1672 h 1675"/>
                  <a:gd name="T24" fmla="*/ 439 w 495"/>
                  <a:gd name="T25" fmla="*/ 1675 h 1675"/>
                  <a:gd name="T26" fmla="*/ 57 w 495"/>
                  <a:gd name="T27" fmla="*/ 1675 h 1675"/>
                  <a:gd name="T28" fmla="*/ 39 w 495"/>
                  <a:gd name="T29" fmla="*/ 1672 h 1675"/>
                  <a:gd name="T30" fmla="*/ 23 w 495"/>
                  <a:gd name="T31" fmla="*/ 1664 h 1675"/>
                  <a:gd name="T32" fmla="*/ 10 w 495"/>
                  <a:gd name="T33" fmla="*/ 1652 h 1675"/>
                  <a:gd name="T34" fmla="*/ 3 w 495"/>
                  <a:gd name="T35" fmla="*/ 1637 h 1675"/>
                  <a:gd name="T36" fmla="*/ 0 w 495"/>
                  <a:gd name="T37" fmla="*/ 1619 h 1675"/>
                  <a:gd name="T38" fmla="*/ 0 w 495"/>
                  <a:gd name="T39" fmla="*/ 57 h 1675"/>
                  <a:gd name="T40" fmla="*/ 3 w 495"/>
                  <a:gd name="T41" fmla="*/ 39 h 1675"/>
                  <a:gd name="T42" fmla="*/ 10 w 495"/>
                  <a:gd name="T43" fmla="*/ 23 h 1675"/>
                  <a:gd name="T44" fmla="*/ 23 w 495"/>
                  <a:gd name="T45" fmla="*/ 11 h 1675"/>
                  <a:gd name="T46" fmla="*/ 39 w 495"/>
                  <a:gd name="T47" fmla="*/ 3 h 1675"/>
                  <a:gd name="T48" fmla="*/ 57 w 495"/>
                  <a:gd name="T49" fmla="*/ 0 h 16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95" h="1675">
                    <a:moveTo>
                      <a:pt x="57" y="0"/>
                    </a:moveTo>
                    <a:lnTo>
                      <a:pt x="439" y="0"/>
                    </a:lnTo>
                    <a:lnTo>
                      <a:pt x="457" y="3"/>
                    </a:lnTo>
                    <a:lnTo>
                      <a:pt x="472" y="11"/>
                    </a:lnTo>
                    <a:lnTo>
                      <a:pt x="484" y="23"/>
                    </a:lnTo>
                    <a:lnTo>
                      <a:pt x="493" y="39"/>
                    </a:lnTo>
                    <a:lnTo>
                      <a:pt x="495" y="57"/>
                    </a:lnTo>
                    <a:lnTo>
                      <a:pt x="495" y="1619"/>
                    </a:lnTo>
                    <a:lnTo>
                      <a:pt x="493" y="1637"/>
                    </a:lnTo>
                    <a:lnTo>
                      <a:pt x="484" y="1652"/>
                    </a:lnTo>
                    <a:lnTo>
                      <a:pt x="472" y="1664"/>
                    </a:lnTo>
                    <a:lnTo>
                      <a:pt x="457" y="1672"/>
                    </a:lnTo>
                    <a:lnTo>
                      <a:pt x="439" y="1675"/>
                    </a:lnTo>
                    <a:lnTo>
                      <a:pt x="57" y="1675"/>
                    </a:lnTo>
                    <a:lnTo>
                      <a:pt x="39" y="1672"/>
                    </a:lnTo>
                    <a:lnTo>
                      <a:pt x="23" y="1664"/>
                    </a:lnTo>
                    <a:lnTo>
                      <a:pt x="10" y="1652"/>
                    </a:lnTo>
                    <a:lnTo>
                      <a:pt x="3" y="1637"/>
                    </a:lnTo>
                    <a:lnTo>
                      <a:pt x="0" y="1619"/>
                    </a:lnTo>
                    <a:lnTo>
                      <a:pt x="0" y="57"/>
                    </a:lnTo>
                    <a:lnTo>
                      <a:pt x="3" y="39"/>
                    </a:lnTo>
                    <a:lnTo>
                      <a:pt x="10" y="23"/>
                    </a:lnTo>
                    <a:lnTo>
                      <a:pt x="23" y="11"/>
                    </a:lnTo>
                    <a:lnTo>
                      <a:pt x="39" y="3"/>
                    </a:lnTo>
                    <a:lnTo>
                      <a:pt x="57"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grpSp>
      </p:grpSp>
    </p:spTree>
    <p:extLst>
      <p:ext uri="{BB962C8B-B14F-4D97-AF65-F5344CB8AC3E}">
        <p14:creationId xmlns:p14="http://schemas.microsoft.com/office/powerpoint/2010/main" val="2498986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wipe(up)">
                                      <p:cBhvr>
                                        <p:cTn id="11" dur="500"/>
                                        <p:tgtEl>
                                          <p:spTgt spid="7">
                                            <p:txEl>
                                              <p:pRg st="0" end="0"/>
                                            </p:txEl>
                                          </p:spTgt>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8">
                                            <p:txEl>
                                              <p:pRg st="0" end="0"/>
                                            </p:txEl>
                                          </p:spTgt>
                                        </p:tgtEl>
                                        <p:attrNameLst>
                                          <p:attrName>style.visibility</p:attrName>
                                        </p:attrNameLst>
                                      </p:cBhvr>
                                      <p:to>
                                        <p:strVal val="visible"/>
                                      </p:to>
                                    </p:set>
                                    <p:animEffect transition="in" filter="wipe(up)">
                                      <p:cBhvr>
                                        <p:cTn id="15"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accent4"/>
            </a:gs>
            <a:gs pos="100000">
              <a:schemeClr val="accent4">
                <a:lumMod val="50000"/>
              </a:schemeClr>
            </a:gs>
          </a:gsLst>
          <a:lin ang="8100000" scaled="1"/>
        </a:gra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242B5F3-4BFC-5210-6492-781AEF22DD67}"/>
              </a:ext>
            </a:extLst>
          </p:cNvPr>
          <p:cNvSpPr>
            <a:spLocks noGrp="1"/>
          </p:cNvSpPr>
          <p:nvPr>
            <p:ph type="pic" sz="quarter" idx="10"/>
          </p:nvPr>
        </p:nvSpPr>
        <p:spPr/>
      </p:sp>
      <p:sp>
        <p:nvSpPr>
          <p:cNvPr id="4" name="TextBox 3">
            <a:extLst>
              <a:ext uri="{FF2B5EF4-FFF2-40B4-BE49-F238E27FC236}">
                <a16:creationId xmlns:a16="http://schemas.microsoft.com/office/drawing/2014/main" id="{84528A50-24AB-49F7-5CCC-C43E15564946}"/>
              </a:ext>
            </a:extLst>
          </p:cNvPr>
          <p:cNvSpPr txBox="1"/>
          <p:nvPr/>
        </p:nvSpPr>
        <p:spPr>
          <a:xfrm>
            <a:off x="753586" y="1447799"/>
            <a:ext cx="4105895" cy="923330"/>
          </a:xfrm>
          <a:prstGeom prst="rect">
            <a:avLst/>
          </a:prstGeom>
          <a:noFill/>
        </p:spPr>
        <p:txBody>
          <a:bodyPr wrap="square" rtlCol="0">
            <a:spAutoFit/>
          </a:bodyPr>
          <a:lstStyle/>
          <a:p>
            <a:r>
              <a:rPr lang="en-US" sz="2700" b="1" dirty="0">
                <a:solidFill>
                  <a:schemeClr val="bg1"/>
                </a:solidFill>
                <a:latin typeface="Poppins" panose="00000500000000000000" pitchFamily="2" charset="0"/>
                <a:ea typeface="Open Sans ExtraBold" panose="020B0906030804020204" pitchFamily="34" charset="0"/>
                <a:cs typeface="Poppins" panose="00000500000000000000" pitchFamily="2" charset="0"/>
              </a:rPr>
              <a:t>WELCOME TO BUSINESS INVETMENT.</a:t>
            </a:r>
            <a:endParaRPr lang="id-ID" sz="2700" b="1" dirty="0">
              <a:solidFill>
                <a:schemeClr val="bg1"/>
              </a:solidFill>
              <a:latin typeface="Poppins" panose="00000500000000000000" pitchFamily="2" charset="0"/>
              <a:ea typeface="Open Sans ExtraBold" panose="020B0906030804020204" pitchFamily="34" charset="0"/>
              <a:cs typeface="Poppins" panose="00000500000000000000" pitchFamily="2" charset="0"/>
            </a:endParaRPr>
          </a:p>
        </p:txBody>
      </p:sp>
      <p:sp>
        <p:nvSpPr>
          <p:cNvPr id="5" name="Rectangle: Rounded Corners 4">
            <a:extLst>
              <a:ext uri="{FF2B5EF4-FFF2-40B4-BE49-F238E27FC236}">
                <a16:creationId xmlns:a16="http://schemas.microsoft.com/office/drawing/2014/main" id="{A101104A-160A-8E7B-4363-2CE1EDF26B25}"/>
              </a:ext>
            </a:extLst>
          </p:cNvPr>
          <p:cNvSpPr/>
          <p:nvPr/>
        </p:nvSpPr>
        <p:spPr>
          <a:xfrm>
            <a:off x="753587" y="2535969"/>
            <a:ext cx="1126425" cy="214403"/>
          </a:xfrm>
          <a:prstGeom prst="roundRect">
            <a:avLst>
              <a:gd name="adj" fmla="val 50000"/>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25" dirty="0">
                <a:solidFill>
                  <a:schemeClr val="bg1"/>
                </a:solidFill>
                <a:latin typeface="Open Sans" panose="020B0606030504020204" pitchFamily="34" charset="0"/>
                <a:ea typeface="Open Sans" panose="020B0606030504020204" pitchFamily="34" charset="0"/>
                <a:cs typeface="Open Sans" panose="020B0606030504020204" pitchFamily="34" charset="0"/>
              </a:rPr>
              <a:t>Presentation</a:t>
            </a:r>
            <a:endParaRPr lang="en-ID" sz="825"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9" name="Group 8">
            <a:extLst>
              <a:ext uri="{FF2B5EF4-FFF2-40B4-BE49-F238E27FC236}">
                <a16:creationId xmlns:a16="http://schemas.microsoft.com/office/drawing/2014/main" id="{927A88C6-6888-8420-05AA-A0CBBEDECCFE}"/>
              </a:ext>
            </a:extLst>
          </p:cNvPr>
          <p:cNvGrpSpPr/>
          <p:nvPr/>
        </p:nvGrpSpPr>
        <p:grpSpPr>
          <a:xfrm>
            <a:off x="7554686" y="321128"/>
            <a:ext cx="1349829" cy="48986"/>
            <a:chOff x="1973943" y="616857"/>
            <a:chExt cx="1799772" cy="101600"/>
          </a:xfrm>
        </p:grpSpPr>
        <p:sp>
          <p:nvSpPr>
            <p:cNvPr id="6" name="Rectangle: Rounded Corners 5">
              <a:extLst>
                <a:ext uri="{FF2B5EF4-FFF2-40B4-BE49-F238E27FC236}">
                  <a16:creationId xmlns:a16="http://schemas.microsoft.com/office/drawing/2014/main" id="{0D7ADA5B-5348-1EAE-577B-383E501B48D4}"/>
                </a:ext>
              </a:extLst>
            </p:cNvPr>
            <p:cNvSpPr/>
            <p:nvPr/>
          </p:nvSpPr>
          <p:spPr>
            <a:xfrm>
              <a:off x="1973943" y="616857"/>
              <a:ext cx="537028" cy="1016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7" name="Rectangle: Rounded Corners 6">
              <a:extLst>
                <a:ext uri="{FF2B5EF4-FFF2-40B4-BE49-F238E27FC236}">
                  <a16:creationId xmlns:a16="http://schemas.microsoft.com/office/drawing/2014/main" id="{803196ED-AF2A-EB38-90A6-45D9BD957676}"/>
                </a:ext>
              </a:extLst>
            </p:cNvPr>
            <p:cNvSpPr/>
            <p:nvPr/>
          </p:nvSpPr>
          <p:spPr>
            <a:xfrm>
              <a:off x="2605315" y="616857"/>
              <a:ext cx="537028" cy="1016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8" name="Rectangle: Rounded Corners 7">
              <a:extLst>
                <a:ext uri="{FF2B5EF4-FFF2-40B4-BE49-F238E27FC236}">
                  <a16:creationId xmlns:a16="http://schemas.microsoft.com/office/drawing/2014/main" id="{2A00982D-4B28-FD14-1603-9837FC2680B2}"/>
                </a:ext>
              </a:extLst>
            </p:cNvPr>
            <p:cNvSpPr/>
            <p:nvPr/>
          </p:nvSpPr>
          <p:spPr>
            <a:xfrm>
              <a:off x="3236687" y="616857"/>
              <a:ext cx="537028" cy="1016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grpSp>
      <p:sp>
        <p:nvSpPr>
          <p:cNvPr id="11" name="Rectangle 10">
            <a:extLst>
              <a:ext uri="{FF2B5EF4-FFF2-40B4-BE49-F238E27FC236}">
                <a16:creationId xmlns:a16="http://schemas.microsoft.com/office/drawing/2014/main" id="{570186F4-58C2-FC60-FF3A-F6C1C1ECBC56}"/>
              </a:ext>
            </a:extLst>
          </p:cNvPr>
          <p:cNvSpPr/>
          <p:nvPr/>
        </p:nvSpPr>
        <p:spPr>
          <a:xfrm>
            <a:off x="753587" y="3427762"/>
            <a:ext cx="3724174" cy="834331"/>
          </a:xfrm>
          <a:prstGeom prst="rect">
            <a:avLst/>
          </a:prstGeom>
        </p:spPr>
        <p:txBody>
          <a:bodyPr wrap="square">
            <a:spAutoFit/>
          </a:bodyPr>
          <a:lstStyle/>
          <a:p>
            <a:pPr>
              <a:lnSpc>
                <a:spcPct val="150000"/>
              </a:lnSpc>
            </a:pPr>
            <a:r>
              <a:rPr lang="en-US" sz="825" dirty="0">
                <a:solidFill>
                  <a:schemeClr val="bg1"/>
                </a:solidFill>
                <a:latin typeface="Open Sans" panose="020B0606030504020204" pitchFamily="34" charset="0"/>
              </a:rPr>
              <a:t>Lorem Ipsum is simply dummy text of the printing and typesetting industry. Lorem Ipsum has been Ipsum is simply Ipsum is simply dummy text of the printing and typesetting industry. Lorem Ipsum has been Ipsum is simply is simply dummy text of the printing</a:t>
            </a:r>
            <a:endParaRPr lang="en-US" sz="825" dirty="0">
              <a:solidFill>
                <a:schemeClr val="bg1"/>
              </a:solidFill>
              <a:latin typeface="DauphinPlain"/>
            </a:endParaRPr>
          </a:p>
        </p:txBody>
      </p:sp>
      <p:sp>
        <p:nvSpPr>
          <p:cNvPr id="13" name="Oval 12">
            <a:extLst>
              <a:ext uri="{FF2B5EF4-FFF2-40B4-BE49-F238E27FC236}">
                <a16:creationId xmlns:a16="http://schemas.microsoft.com/office/drawing/2014/main" id="{57795A6E-CD4F-6395-5E4A-65A0D5164BB8}"/>
              </a:ext>
            </a:extLst>
          </p:cNvPr>
          <p:cNvSpPr/>
          <p:nvPr/>
        </p:nvSpPr>
        <p:spPr>
          <a:xfrm>
            <a:off x="4762500" y="2736691"/>
            <a:ext cx="642257" cy="64225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14" name="Freeform 25">
            <a:extLst>
              <a:ext uri="{FF2B5EF4-FFF2-40B4-BE49-F238E27FC236}">
                <a16:creationId xmlns:a16="http://schemas.microsoft.com/office/drawing/2014/main" id="{F5A19380-4296-331D-FA69-7B098CF0E5DF}"/>
              </a:ext>
            </a:extLst>
          </p:cNvPr>
          <p:cNvSpPr>
            <a:spLocks noEditPoints="1"/>
          </p:cNvSpPr>
          <p:nvPr/>
        </p:nvSpPr>
        <p:spPr bwMode="auto">
          <a:xfrm>
            <a:off x="4923217" y="2897409"/>
            <a:ext cx="320822" cy="320822"/>
          </a:xfrm>
          <a:custGeom>
            <a:avLst/>
            <a:gdLst>
              <a:gd name="T0" fmla="*/ 371311 w 232"/>
              <a:gd name="T1" fmla="*/ 32571 h 232"/>
              <a:gd name="T2" fmla="*/ 275226 w 232"/>
              <a:gd name="T3" fmla="*/ 130284 h 232"/>
              <a:gd name="T4" fmla="*/ 306169 w 232"/>
              <a:gd name="T5" fmla="*/ 130284 h 232"/>
              <a:gd name="T6" fmla="*/ 325711 w 232"/>
              <a:gd name="T7" fmla="*/ 149827 h 232"/>
              <a:gd name="T8" fmla="*/ 306169 w 232"/>
              <a:gd name="T9" fmla="*/ 169370 h 232"/>
              <a:gd name="T10" fmla="*/ 227998 w 232"/>
              <a:gd name="T11" fmla="*/ 169370 h 232"/>
              <a:gd name="T12" fmla="*/ 208455 w 232"/>
              <a:gd name="T13" fmla="*/ 149827 h 232"/>
              <a:gd name="T14" fmla="*/ 208455 w 232"/>
              <a:gd name="T15" fmla="*/ 71656 h 232"/>
              <a:gd name="T16" fmla="*/ 227998 w 232"/>
              <a:gd name="T17" fmla="*/ 52114 h 232"/>
              <a:gd name="T18" fmla="*/ 247541 w 232"/>
              <a:gd name="T19" fmla="*/ 71656 h 232"/>
              <a:gd name="T20" fmla="*/ 247541 w 232"/>
              <a:gd name="T21" fmla="*/ 102599 h 232"/>
              <a:gd name="T22" fmla="*/ 345254 w 232"/>
              <a:gd name="T23" fmla="*/ 6514 h 232"/>
              <a:gd name="T24" fmla="*/ 358282 w 232"/>
              <a:gd name="T25" fmla="*/ 0 h 232"/>
              <a:gd name="T26" fmla="*/ 377825 w 232"/>
              <a:gd name="T27" fmla="*/ 19543 h 232"/>
              <a:gd name="T28" fmla="*/ 371311 w 232"/>
              <a:gd name="T29" fmla="*/ 32571 h 232"/>
              <a:gd name="T30" fmla="*/ 149827 w 232"/>
              <a:gd name="T31" fmla="*/ 325711 h 232"/>
              <a:gd name="T32" fmla="*/ 130284 w 232"/>
              <a:gd name="T33" fmla="*/ 306169 h 232"/>
              <a:gd name="T34" fmla="*/ 130284 w 232"/>
              <a:gd name="T35" fmla="*/ 275226 h 232"/>
              <a:gd name="T36" fmla="*/ 32571 w 232"/>
              <a:gd name="T37" fmla="*/ 371311 h 232"/>
              <a:gd name="T38" fmla="*/ 19543 w 232"/>
              <a:gd name="T39" fmla="*/ 377825 h 232"/>
              <a:gd name="T40" fmla="*/ 0 w 232"/>
              <a:gd name="T41" fmla="*/ 358282 h 232"/>
              <a:gd name="T42" fmla="*/ 6514 w 232"/>
              <a:gd name="T43" fmla="*/ 345254 h 232"/>
              <a:gd name="T44" fmla="*/ 102599 w 232"/>
              <a:gd name="T45" fmla="*/ 247541 h 232"/>
              <a:gd name="T46" fmla="*/ 71656 w 232"/>
              <a:gd name="T47" fmla="*/ 247541 h 232"/>
              <a:gd name="T48" fmla="*/ 52114 w 232"/>
              <a:gd name="T49" fmla="*/ 227998 h 232"/>
              <a:gd name="T50" fmla="*/ 71656 w 232"/>
              <a:gd name="T51" fmla="*/ 208455 h 232"/>
              <a:gd name="T52" fmla="*/ 149827 w 232"/>
              <a:gd name="T53" fmla="*/ 208455 h 232"/>
              <a:gd name="T54" fmla="*/ 169370 w 232"/>
              <a:gd name="T55" fmla="*/ 227998 h 232"/>
              <a:gd name="T56" fmla="*/ 169370 w 232"/>
              <a:gd name="T57" fmla="*/ 306169 h 232"/>
              <a:gd name="T58" fmla="*/ 149827 w 232"/>
              <a:gd name="T59" fmla="*/ 325711 h 23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232" h="232">
                <a:moveTo>
                  <a:pt x="228" y="20"/>
                </a:moveTo>
                <a:cubicBezTo>
                  <a:pt x="169" y="80"/>
                  <a:pt x="169" y="80"/>
                  <a:pt x="169" y="80"/>
                </a:cubicBezTo>
                <a:cubicBezTo>
                  <a:pt x="188" y="80"/>
                  <a:pt x="188" y="80"/>
                  <a:pt x="188" y="80"/>
                </a:cubicBezTo>
                <a:cubicBezTo>
                  <a:pt x="195" y="80"/>
                  <a:pt x="200" y="85"/>
                  <a:pt x="200" y="92"/>
                </a:cubicBezTo>
                <a:cubicBezTo>
                  <a:pt x="200" y="99"/>
                  <a:pt x="195" y="104"/>
                  <a:pt x="188" y="104"/>
                </a:cubicBezTo>
                <a:cubicBezTo>
                  <a:pt x="140" y="104"/>
                  <a:pt x="140" y="104"/>
                  <a:pt x="140" y="104"/>
                </a:cubicBezTo>
                <a:cubicBezTo>
                  <a:pt x="133" y="104"/>
                  <a:pt x="128" y="99"/>
                  <a:pt x="128" y="92"/>
                </a:cubicBezTo>
                <a:cubicBezTo>
                  <a:pt x="128" y="44"/>
                  <a:pt x="128" y="44"/>
                  <a:pt x="128" y="44"/>
                </a:cubicBezTo>
                <a:cubicBezTo>
                  <a:pt x="128" y="37"/>
                  <a:pt x="133" y="32"/>
                  <a:pt x="140" y="32"/>
                </a:cubicBezTo>
                <a:cubicBezTo>
                  <a:pt x="147" y="32"/>
                  <a:pt x="152" y="37"/>
                  <a:pt x="152" y="44"/>
                </a:cubicBezTo>
                <a:cubicBezTo>
                  <a:pt x="152" y="63"/>
                  <a:pt x="152" y="63"/>
                  <a:pt x="152" y="63"/>
                </a:cubicBezTo>
                <a:cubicBezTo>
                  <a:pt x="212" y="4"/>
                  <a:pt x="212" y="4"/>
                  <a:pt x="212" y="4"/>
                </a:cubicBezTo>
                <a:cubicBezTo>
                  <a:pt x="214" y="1"/>
                  <a:pt x="217" y="0"/>
                  <a:pt x="220" y="0"/>
                </a:cubicBezTo>
                <a:cubicBezTo>
                  <a:pt x="227" y="0"/>
                  <a:pt x="232" y="5"/>
                  <a:pt x="232" y="12"/>
                </a:cubicBezTo>
                <a:cubicBezTo>
                  <a:pt x="232" y="15"/>
                  <a:pt x="231" y="18"/>
                  <a:pt x="228" y="20"/>
                </a:cubicBezTo>
                <a:moveTo>
                  <a:pt x="92" y="200"/>
                </a:moveTo>
                <a:cubicBezTo>
                  <a:pt x="85" y="200"/>
                  <a:pt x="80" y="195"/>
                  <a:pt x="80" y="188"/>
                </a:cubicBezTo>
                <a:cubicBezTo>
                  <a:pt x="80" y="169"/>
                  <a:pt x="80" y="169"/>
                  <a:pt x="80" y="169"/>
                </a:cubicBezTo>
                <a:cubicBezTo>
                  <a:pt x="20" y="228"/>
                  <a:pt x="20" y="228"/>
                  <a:pt x="20" y="228"/>
                </a:cubicBezTo>
                <a:cubicBezTo>
                  <a:pt x="18" y="231"/>
                  <a:pt x="15" y="232"/>
                  <a:pt x="12" y="232"/>
                </a:cubicBezTo>
                <a:cubicBezTo>
                  <a:pt x="5" y="232"/>
                  <a:pt x="0" y="227"/>
                  <a:pt x="0" y="220"/>
                </a:cubicBezTo>
                <a:cubicBezTo>
                  <a:pt x="0" y="217"/>
                  <a:pt x="1" y="214"/>
                  <a:pt x="4" y="212"/>
                </a:cubicBezTo>
                <a:cubicBezTo>
                  <a:pt x="63" y="152"/>
                  <a:pt x="63" y="152"/>
                  <a:pt x="63" y="152"/>
                </a:cubicBezTo>
                <a:cubicBezTo>
                  <a:pt x="44" y="152"/>
                  <a:pt x="44" y="152"/>
                  <a:pt x="44" y="152"/>
                </a:cubicBezTo>
                <a:cubicBezTo>
                  <a:pt x="37" y="152"/>
                  <a:pt x="32" y="147"/>
                  <a:pt x="32" y="140"/>
                </a:cubicBezTo>
                <a:cubicBezTo>
                  <a:pt x="32" y="133"/>
                  <a:pt x="37" y="128"/>
                  <a:pt x="44" y="128"/>
                </a:cubicBezTo>
                <a:cubicBezTo>
                  <a:pt x="92" y="128"/>
                  <a:pt x="92" y="128"/>
                  <a:pt x="92" y="128"/>
                </a:cubicBezTo>
                <a:cubicBezTo>
                  <a:pt x="99" y="128"/>
                  <a:pt x="104" y="133"/>
                  <a:pt x="104" y="140"/>
                </a:cubicBezTo>
                <a:cubicBezTo>
                  <a:pt x="104" y="188"/>
                  <a:pt x="104" y="188"/>
                  <a:pt x="104" y="188"/>
                </a:cubicBezTo>
                <a:cubicBezTo>
                  <a:pt x="104" y="195"/>
                  <a:pt x="99" y="200"/>
                  <a:pt x="92" y="200"/>
                </a:cubicBezTo>
              </a:path>
            </a:pathLst>
          </a:custGeom>
          <a:solidFill>
            <a:schemeClr val="bg1"/>
          </a:solidFill>
          <a:ln>
            <a:noFill/>
          </a:ln>
        </p:spPr>
        <p:txBody>
          <a:bodyPr/>
          <a:lstStyle/>
          <a:p>
            <a:endParaRPr lang="en-US" sz="1013" dirty="0"/>
          </a:p>
        </p:txBody>
      </p:sp>
    </p:spTree>
    <p:extLst>
      <p:ext uri="{BB962C8B-B14F-4D97-AF65-F5344CB8AC3E}">
        <p14:creationId xmlns:p14="http://schemas.microsoft.com/office/powerpoint/2010/main" val="463268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1">
                                            <p:txEl>
                                              <p:pRg st="0" end="0"/>
                                            </p:txEl>
                                          </p:spTgt>
                                        </p:tgtEl>
                                        <p:attrNameLst>
                                          <p:attrName>style.visibility</p:attrName>
                                        </p:attrNameLst>
                                      </p:cBhvr>
                                      <p:to>
                                        <p:strVal val="visible"/>
                                      </p:to>
                                    </p:set>
                                    <p:animEffect transition="in" filter="wipe(up)">
                                      <p:cBhvr>
                                        <p:cTn id="11"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gradFill>
          <a:gsLst>
            <a:gs pos="0">
              <a:schemeClr val="accent4"/>
            </a:gs>
            <a:gs pos="100000">
              <a:schemeClr val="accent4">
                <a:lumMod val="50000"/>
              </a:schemeClr>
            </a:gs>
          </a:gsLst>
          <a:lin ang="8100000" scaled="1"/>
        </a:gradFill>
        <a:effectLst/>
      </p:bgPr>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66942DC5-609F-8B70-E205-DBB9140DBC83}"/>
              </a:ext>
            </a:extLst>
          </p:cNvPr>
          <p:cNvSpPr>
            <a:spLocks noGrp="1"/>
          </p:cNvSpPr>
          <p:nvPr>
            <p:ph type="pic" sz="quarter" idx="10"/>
          </p:nvPr>
        </p:nvSpPr>
        <p:spPr/>
      </p:sp>
      <p:sp>
        <p:nvSpPr>
          <p:cNvPr id="2" name="TextBox 1">
            <a:extLst>
              <a:ext uri="{FF2B5EF4-FFF2-40B4-BE49-F238E27FC236}">
                <a16:creationId xmlns:a16="http://schemas.microsoft.com/office/drawing/2014/main" id="{6D8D4EFB-BDB3-BE6A-DFBF-DAD68122B036}"/>
              </a:ext>
            </a:extLst>
          </p:cNvPr>
          <p:cNvSpPr txBox="1"/>
          <p:nvPr/>
        </p:nvSpPr>
        <p:spPr>
          <a:xfrm>
            <a:off x="5212278" y="1107915"/>
            <a:ext cx="4105895" cy="923330"/>
          </a:xfrm>
          <a:prstGeom prst="rect">
            <a:avLst/>
          </a:prstGeom>
          <a:noFill/>
        </p:spPr>
        <p:txBody>
          <a:bodyPr wrap="square" rtlCol="0">
            <a:spAutoFit/>
          </a:bodyPr>
          <a:lstStyle/>
          <a:p>
            <a:r>
              <a:rPr lang="en-US" sz="2700" b="1" dirty="0">
                <a:solidFill>
                  <a:schemeClr val="bg1"/>
                </a:solidFill>
                <a:latin typeface="Poppins" panose="00000500000000000000" pitchFamily="2" charset="0"/>
                <a:ea typeface="Open Sans ExtraBold" panose="020B0906030804020204" pitchFamily="34" charset="0"/>
                <a:cs typeface="Poppins" panose="00000500000000000000" pitchFamily="2" charset="0"/>
              </a:rPr>
              <a:t>PEOPLE BUSINESS </a:t>
            </a:r>
          </a:p>
          <a:p>
            <a:r>
              <a:rPr lang="en-US" sz="2700" b="1" dirty="0">
                <a:solidFill>
                  <a:schemeClr val="bg1"/>
                </a:solidFill>
                <a:latin typeface="Poppins" panose="00000500000000000000" pitchFamily="2" charset="0"/>
                <a:ea typeface="Open Sans ExtraBold" panose="020B0906030804020204" pitchFamily="34" charset="0"/>
                <a:cs typeface="Poppins" panose="00000500000000000000" pitchFamily="2" charset="0"/>
              </a:rPr>
              <a:t>IN EXPERT.</a:t>
            </a:r>
            <a:endParaRPr lang="id-ID" sz="2700" b="1" dirty="0">
              <a:solidFill>
                <a:schemeClr val="bg1"/>
              </a:solidFill>
              <a:latin typeface="Poppins" panose="00000500000000000000" pitchFamily="2" charset="0"/>
              <a:ea typeface="Open Sans ExtraBold" panose="020B0906030804020204" pitchFamily="34" charset="0"/>
              <a:cs typeface="Poppins" panose="00000500000000000000" pitchFamily="2" charset="0"/>
            </a:endParaRPr>
          </a:p>
        </p:txBody>
      </p:sp>
      <p:sp>
        <p:nvSpPr>
          <p:cNvPr id="3" name="Rectangle: Rounded Corners 2">
            <a:extLst>
              <a:ext uri="{FF2B5EF4-FFF2-40B4-BE49-F238E27FC236}">
                <a16:creationId xmlns:a16="http://schemas.microsoft.com/office/drawing/2014/main" id="{E70F4E2C-7A14-F9F3-02EC-A46349960EA7}"/>
              </a:ext>
            </a:extLst>
          </p:cNvPr>
          <p:cNvSpPr/>
          <p:nvPr/>
        </p:nvSpPr>
        <p:spPr>
          <a:xfrm>
            <a:off x="5253843" y="2071399"/>
            <a:ext cx="1126425" cy="214403"/>
          </a:xfrm>
          <a:prstGeom prst="roundRect">
            <a:avLst>
              <a:gd name="adj" fmla="val 50000"/>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25" dirty="0">
                <a:solidFill>
                  <a:schemeClr val="bg1"/>
                </a:solidFill>
                <a:latin typeface="Open Sans" panose="020B0606030504020204" pitchFamily="34" charset="0"/>
                <a:ea typeface="Open Sans" panose="020B0606030504020204" pitchFamily="34" charset="0"/>
                <a:cs typeface="Open Sans" panose="020B0606030504020204" pitchFamily="34" charset="0"/>
              </a:rPr>
              <a:t>Presentation</a:t>
            </a:r>
            <a:endParaRPr lang="en-ID" sz="825"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Rectangle 7">
            <a:extLst>
              <a:ext uri="{FF2B5EF4-FFF2-40B4-BE49-F238E27FC236}">
                <a16:creationId xmlns:a16="http://schemas.microsoft.com/office/drawing/2014/main" id="{465B3549-323A-C652-B138-451D008D68D1}"/>
              </a:ext>
            </a:extLst>
          </p:cNvPr>
          <p:cNvSpPr/>
          <p:nvPr/>
        </p:nvSpPr>
        <p:spPr>
          <a:xfrm>
            <a:off x="5204637" y="2765893"/>
            <a:ext cx="3076918" cy="834331"/>
          </a:xfrm>
          <a:prstGeom prst="rect">
            <a:avLst/>
          </a:prstGeom>
        </p:spPr>
        <p:txBody>
          <a:bodyPr wrap="square">
            <a:spAutoFit/>
          </a:bodyPr>
          <a:lstStyle/>
          <a:p>
            <a:pPr>
              <a:lnSpc>
                <a:spcPct val="150000"/>
              </a:lnSpc>
            </a:pPr>
            <a:r>
              <a:rPr lang="en-US" sz="825" dirty="0">
                <a:solidFill>
                  <a:schemeClr val="bg1"/>
                </a:solidFill>
                <a:latin typeface="Open Sans" panose="020B0606030504020204" pitchFamily="34" charset="0"/>
              </a:rPr>
              <a:t>Lorem Ipsum is simply dummy text of the printing and typesetting industry. Lorem Ipsum has been Ipsum is simply dummy Ipsum is Ipsum is simply dummy text of the printing simply dummy text of the printing and</a:t>
            </a:r>
            <a:endParaRPr lang="en-US" sz="825" dirty="0">
              <a:solidFill>
                <a:schemeClr val="bg1"/>
              </a:solidFill>
              <a:latin typeface="DauphinPlain"/>
            </a:endParaRPr>
          </a:p>
        </p:txBody>
      </p:sp>
      <p:sp>
        <p:nvSpPr>
          <p:cNvPr id="9" name="Rectangle 8">
            <a:extLst>
              <a:ext uri="{FF2B5EF4-FFF2-40B4-BE49-F238E27FC236}">
                <a16:creationId xmlns:a16="http://schemas.microsoft.com/office/drawing/2014/main" id="{E19CE5AA-3E58-694B-93F9-1C2521A3AB17}"/>
              </a:ext>
            </a:extLst>
          </p:cNvPr>
          <p:cNvSpPr/>
          <p:nvPr/>
        </p:nvSpPr>
        <p:spPr>
          <a:xfrm>
            <a:off x="5206601" y="4124821"/>
            <a:ext cx="2528950" cy="453457"/>
          </a:xfrm>
          <a:prstGeom prst="rect">
            <a:avLst/>
          </a:prstGeom>
        </p:spPr>
        <p:txBody>
          <a:bodyPr wrap="square">
            <a:spAutoFit/>
          </a:bodyPr>
          <a:lstStyle/>
          <a:p>
            <a:pPr>
              <a:lnSpc>
                <a:spcPct val="150000"/>
              </a:lnSpc>
            </a:pPr>
            <a:r>
              <a:rPr lang="en-US" sz="825" dirty="0">
                <a:solidFill>
                  <a:schemeClr val="bg1"/>
                </a:solidFill>
                <a:latin typeface="Open Sans" panose="020B0606030504020204" pitchFamily="34" charset="0"/>
              </a:rPr>
              <a:t>Lorem Ipsum is simply dummy text of the printing Ipsum is simply</a:t>
            </a:r>
            <a:endParaRPr lang="en-US" sz="825" dirty="0">
              <a:solidFill>
                <a:schemeClr val="bg1"/>
              </a:solidFill>
              <a:latin typeface="DauphinPlain"/>
            </a:endParaRPr>
          </a:p>
        </p:txBody>
      </p:sp>
      <p:sp>
        <p:nvSpPr>
          <p:cNvPr id="10" name="TextBox 9">
            <a:extLst>
              <a:ext uri="{FF2B5EF4-FFF2-40B4-BE49-F238E27FC236}">
                <a16:creationId xmlns:a16="http://schemas.microsoft.com/office/drawing/2014/main" id="{D4B384B4-714E-4CB9-8304-8E082CA35B63}"/>
              </a:ext>
            </a:extLst>
          </p:cNvPr>
          <p:cNvSpPr txBox="1"/>
          <p:nvPr/>
        </p:nvSpPr>
        <p:spPr>
          <a:xfrm>
            <a:off x="5206601" y="3879065"/>
            <a:ext cx="2794895" cy="230832"/>
          </a:xfrm>
          <a:prstGeom prst="rect">
            <a:avLst/>
          </a:prstGeom>
          <a:noFill/>
        </p:spPr>
        <p:txBody>
          <a:bodyPr wrap="square" rtlCol="0">
            <a:spAutoFit/>
          </a:bodyPr>
          <a:lstStyle/>
          <a:p>
            <a:r>
              <a:rPr lang="en-US" sz="900" b="1" dirty="0">
                <a:solidFill>
                  <a:schemeClr val="bg1"/>
                </a:solidFill>
                <a:latin typeface="Open Sans" panose="020B0606030504020204" pitchFamily="34" charset="0"/>
                <a:ea typeface="Open Sans" panose="020B0606030504020204" pitchFamily="34" charset="0"/>
                <a:cs typeface="Open Sans" panose="020B0606030504020204" pitchFamily="34" charset="0"/>
              </a:rPr>
              <a:t>Description Here:</a:t>
            </a:r>
            <a:endParaRPr lang="id-ID" sz="105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11" name="Group 10">
            <a:extLst>
              <a:ext uri="{FF2B5EF4-FFF2-40B4-BE49-F238E27FC236}">
                <a16:creationId xmlns:a16="http://schemas.microsoft.com/office/drawing/2014/main" id="{101D985B-0AAC-095B-2B5D-6A55A94D94CB}"/>
              </a:ext>
            </a:extLst>
          </p:cNvPr>
          <p:cNvGrpSpPr/>
          <p:nvPr/>
        </p:nvGrpSpPr>
        <p:grpSpPr>
          <a:xfrm>
            <a:off x="7554686" y="321128"/>
            <a:ext cx="1349829" cy="48986"/>
            <a:chOff x="1973943" y="616857"/>
            <a:chExt cx="1799772" cy="101600"/>
          </a:xfrm>
        </p:grpSpPr>
        <p:sp>
          <p:nvSpPr>
            <p:cNvPr id="12" name="Rectangle: Rounded Corners 11">
              <a:extLst>
                <a:ext uri="{FF2B5EF4-FFF2-40B4-BE49-F238E27FC236}">
                  <a16:creationId xmlns:a16="http://schemas.microsoft.com/office/drawing/2014/main" id="{A9BEF3BB-AA16-FAB2-FBC2-1025CD0329A6}"/>
                </a:ext>
              </a:extLst>
            </p:cNvPr>
            <p:cNvSpPr/>
            <p:nvPr/>
          </p:nvSpPr>
          <p:spPr>
            <a:xfrm>
              <a:off x="1973943" y="616857"/>
              <a:ext cx="537028" cy="1016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13" name="Rectangle: Rounded Corners 12">
              <a:extLst>
                <a:ext uri="{FF2B5EF4-FFF2-40B4-BE49-F238E27FC236}">
                  <a16:creationId xmlns:a16="http://schemas.microsoft.com/office/drawing/2014/main" id="{5417742C-D77A-2D70-230F-807FC61FADE7}"/>
                </a:ext>
              </a:extLst>
            </p:cNvPr>
            <p:cNvSpPr/>
            <p:nvPr/>
          </p:nvSpPr>
          <p:spPr>
            <a:xfrm>
              <a:off x="2605315" y="616857"/>
              <a:ext cx="537028" cy="1016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14" name="Rectangle: Rounded Corners 13">
              <a:extLst>
                <a:ext uri="{FF2B5EF4-FFF2-40B4-BE49-F238E27FC236}">
                  <a16:creationId xmlns:a16="http://schemas.microsoft.com/office/drawing/2014/main" id="{3E99602E-A017-1126-546D-E2FC0CD8E237}"/>
                </a:ext>
              </a:extLst>
            </p:cNvPr>
            <p:cNvSpPr/>
            <p:nvPr/>
          </p:nvSpPr>
          <p:spPr>
            <a:xfrm>
              <a:off x="3236687" y="616857"/>
              <a:ext cx="537028" cy="1016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grpSp>
      <p:grpSp>
        <p:nvGrpSpPr>
          <p:cNvPr id="17" name="Group 16">
            <a:extLst>
              <a:ext uri="{FF2B5EF4-FFF2-40B4-BE49-F238E27FC236}">
                <a16:creationId xmlns:a16="http://schemas.microsoft.com/office/drawing/2014/main" id="{3237FCFE-ABAF-45F7-A157-DF0EE741A640}"/>
              </a:ext>
            </a:extLst>
          </p:cNvPr>
          <p:cNvGrpSpPr/>
          <p:nvPr/>
        </p:nvGrpSpPr>
        <p:grpSpPr>
          <a:xfrm>
            <a:off x="4246061" y="1236910"/>
            <a:ext cx="642257" cy="642257"/>
            <a:chOff x="6457013" y="5235103"/>
            <a:chExt cx="856343" cy="856343"/>
          </a:xfrm>
        </p:grpSpPr>
        <p:sp>
          <p:nvSpPr>
            <p:cNvPr id="18" name="Oval 17">
              <a:extLst>
                <a:ext uri="{FF2B5EF4-FFF2-40B4-BE49-F238E27FC236}">
                  <a16:creationId xmlns:a16="http://schemas.microsoft.com/office/drawing/2014/main" id="{6728659F-489B-A32F-D048-392F137BECA9}"/>
                </a:ext>
              </a:extLst>
            </p:cNvPr>
            <p:cNvSpPr/>
            <p:nvPr/>
          </p:nvSpPr>
          <p:spPr>
            <a:xfrm>
              <a:off x="6457013" y="5235103"/>
              <a:ext cx="856343" cy="85634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19" name="Freeform 96">
              <a:extLst>
                <a:ext uri="{FF2B5EF4-FFF2-40B4-BE49-F238E27FC236}">
                  <a16:creationId xmlns:a16="http://schemas.microsoft.com/office/drawing/2014/main" id="{72FEFD8C-2911-F992-4B08-CED8D18E0BE3}"/>
                </a:ext>
              </a:extLst>
            </p:cNvPr>
            <p:cNvSpPr>
              <a:spLocks noChangeArrowheads="1"/>
            </p:cNvSpPr>
            <p:nvPr/>
          </p:nvSpPr>
          <p:spPr bwMode="auto">
            <a:xfrm>
              <a:off x="6718607" y="5500549"/>
              <a:ext cx="333154" cy="325451"/>
            </a:xfrm>
            <a:custGeom>
              <a:avLst/>
              <a:gdLst>
                <a:gd name="T0" fmla="*/ 186051 w 634"/>
                <a:gd name="T1" fmla="*/ 0 h 619"/>
                <a:gd name="T2" fmla="*/ 186051 w 634"/>
                <a:gd name="T3" fmla="*/ 0 h 619"/>
                <a:gd name="T4" fmla="*/ 42546 w 634"/>
                <a:gd name="T5" fmla="*/ 0 h 619"/>
                <a:gd name="T6" fmla="*/ 0 w 634"/>
                <a:gd name="T7" fmla="*/ 68891 h 619"/>
                <a:gd name="T8" fmla="*/ 0 w 634"/>
                <a:gd name="T9" fmla="*/ 95582 h 619"/>
                <a:gd name="T10" fmla="*/ 10817 w 634"/>
                <a:gd name="T11" fmla="*/ 116502 h 619"/>
                <a:gd name="T12" fmla="*/ 10817 w 634"/>
                <a:gd name="T13" fmla="*/ 196214 h 619"/>
                <a:gd name="T14" fmla="*/ 37138 w 634"/>
                <a:gd name="T15" fmla="*/ 222904 h 619"/>
                <a:gd name="T16" fmla="*/ 191098 w 634"/>
                <a:gd name="T17" fmla="*/ 222904 h 619"/>
                <a:gd name="T18" fmla="*/ 223189 w 634"/>
                <a:gd name="T19" fmla="*/ 196214 h 619"/>
                <a:gd name="T20" fmla="*/ 223189 w 634"/>
                <a:gd name="T21" fmla="*/ 116502 h 619"/>
                <a:gd name="T22" fmla="*/ 228236 w 634"/>
                <a:gd name="T23" fmla="*/ 95582 h 619"/>
                <a:gd name="T24" fmla="*/ 228236 w 634"/>
                <a:gd name="T25" fmla="*/ 68891 h 619"/>
                <a:gd name="T26" fmla="*/ 186051 w 634"/>
                <a:gd name="T27" fmla="*/ 0 h 619"/>
                <a:gd name="T28" fmla="*/ 207324 w 634"/>
                <a:gd name="T29" fmla="*/ 196214 h 619"/>
                <a:gd name="T30" fmla="*/ 207324 w 634"/>
                <a:gd name="T31" fmla="*/ 196214 h 619"/>
                <a:gd name="T32" fmla="*/ 191098 w 634"/>
                <a:gd name="T33" fmla="*/ 212444 h 619"/>
                <a:gd name="T34" fmla="*/ 37138 w 634"/>
                <a:gd name="T35" fmla="*/ 212444 h 619"/>
                <a:gd name="T36" fmla="*/ 21273 w 634"/>
                <a:gd name="T37" fmla="*/ 196214 h 619"/>
                <a:gd name="T38" fmla="*/ 21273 w 634"/>
                <a:gd name="T39" fmla="*/ 180343 h 619"/>
                <a:gd name="T40" fmla="*/ 207324 w 634"/>
                <a:gd name="T41" fmla="*/ 180343 h 619"/>
                <a:gd name="T42" fmla="*/ 207324 w 634"/>
                <a:gd name="T43" fmla="*/ 196214 h 619"/>
                <a:gd name="T44" fmla="*/ 207324 w 634"/>
                <a:gd name="T45" fmla="*/ 169883 h 619"/>
                <a:gd name="T46" fmla="*/ 207324 w 634"/>
                <a:gd name="T47" fmla="*/ 169883 h 619"/>
                <a:gd name="T48" fmla="*/ 21273 w 634"/>
                <a:gd name="T49" fmla="*/ 169883 h 619"/>
                <a:gd name="T50" fmla="*/ 21273 w 634"/>
                <a:gd name="T51" fmla="*/ 127322 h 619"/>
                <a:gd name="T52" fmla="*/ 37138 w 634"/>
                <a:gd name="T53" fmla="*/ 127322 h 619"/>
                <a:gd name="T54" fmla="*/ 63820 w 634"/>
                <a:gd name="T55" fmla="*/ 106042 h 619"/>
                <a:gd name="T56" fmla="*/ 90501 w 634"/>
                <a:gd name="T57" fmla="*/ 127322 h 619"/>
                <a:gd name="T58" fmla="*/ 116822 w 634"/>
                <a:gd name="T59" fmla="*/ 111452 h 619"/>
                <a:gd name="T60" fmla="*/ 143504 w 634"/>
                <a:gd name="T61" fmla="*/ 127322 h 619"/>
                <a:gd name="T62" fmla="*/ 169825 w 634"/>
                <a:gd name="T63" fmla="*/ 106042 h 619"/>
                <a:gd name="T64" fmla="*/ 191098 w 634"/>
                <a:gd name="T65" fmla="*/ 127322 h 619"/>
                <a:gd name="T66" fmla="*/ 207324 w 634"/>
                <a:gd name="T67" fmla="*/ 127322 h 619"/>
                <a:gd name="T68" fmla="*/ 207324 w 634"/>
                <a:gd name="T69" fmla="*/ 169883 h 619"/>
                <a:gd name="T70" fmla="*/ 212372 w 634"/>
                <a:gd name="T71" fmla="*/ 95582 h 619"/>
                <a:gd name="T72" fmla="*/ 212372 w 634"/>
                <a:gd name="T73" fmla="*/ 95582 h 619"/>
                <a:gd name="T74" fmla="*/ 191098 w 634"/>
                <a:gd name="T75" fmla="*/ 111452 h 619"/>
                <a:gd name="T76" fmla="*/ 169825 w 634"/>
                <a:gd name="T77" fmla="*/ 95582 h 619"/>
                <a:gd name="T78" fmla="*/ 164777 w 634"/>
                <a:gd name="T79" fmla="*/ 95582 h 619"/>
                <a:gd name="T80" fmla="*/ 143504 w 634"/>
                <a:gd name="T81" fmla="*/ 111452 h 619"/>
                <a:gd name="T82" fmla="*/ 116822 w 634"/>
                <a:gd name="T83" fmla="*/ 95582 h 619"/>
                <a:gd name="T84" fmla="*/ 111775 w 634"/>
                <a:gd name="T85" fmla="*/ 95582 h 619"/>
                <a:gd name="T86" fmla="*/ 90501 w 634"/>
                <a:gd name="T87" fmla="*/ 111452 h 619"/>
                <a:gd name="T88" fmla="*/ 63820 w 634"/>
                <a:gd name="T89" fmla="*/ 95582 h 619"/>
                <a:gd name="T90" fmla="*/ 58411 w 634"/>
                <a:gd name="T91" fmla="*/ 95582 h 619"/>
                <a:gd name="T92" fmla="*/ 37138 w 634"/>
                <a:gd name="T93" fmla="*/ 111452 h 619"/>
                <a:gd name="T94" fmla="*/ 16225 w 634"/>
                <a:gd name="T95" fmla="*/ 95582 h 619"/>
                <a:gd name="T96" fmla="*/ 16225 w 634"/>
                <a:gd name="T97" fmla="*/ 84761 h 619"/>
                <a:gd name="T98" fmla="*/ 212372 w 634"/>
                <a:gd name="T99" fmla="*/ 84761 h 619"/>
                <a:gd name="T100" fmla="*/ 212372 w 634"/>
                <a:gd name="T101" fmla="*/ 95582 h 619"/>
                <a:gd name="T102" fmla="*/ 16225 w 634"/>
                <a:gd name="T103" fmla="*/ 68891 h 619"/>
                <a:gd name="T104" fmla="*/ 16225 w 634"/>
                <a:gd name="T105" fmla="*/ 68891 h 619"/>
                <a:gd name="T106" fmla="*/ 47955 w 634"/>
                <a:gd name="T107" fmla="*/ 10460 h 619"/>
                <a:gd name="T108" fmla="*/ 180642 w 634"/>
                <a:gd name="T109" fmla="*/ 10460 h 619"/>
                <a:gd name="T110" fmla="*/ 212372 w 634"/>
                <a:gd name="T111" fmla="*/ 68891 h 619"/>
                <a:gd name="T112" fmla="*/ 16225 w 634"/>
                <a:gd name="T113" fmla="*/ 68891 h 619"/>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634" h="619">
                  <a:moveTo>
                    <a:pt x="516" y="0"/>
                  </a:moveTo>
                  <a:lnTo>
                    <a:pt x="516" y="0"/>
                  </a:lnTo>
                  <a:cubicBezTo>
                    <a:pt x="118" y="0"/>
                    <a:pt x="118" y="0"/>
                    <a:pt x="118" y="0"/>
                  </a:cubicBezTo>
                  <a:cubicBezTo>
                    <a:pt x="0" y="191"/>
                    <a:pt x="0" y="191"/>
                    <a:pt x="0" y="191"/>
                  </a:cubicBezTo>
                  <a:lnTo>
                    <a:pt x="0" y="265"/>
                  </a:lnTo>
                  <a:cubicBezTo>
                    <a:pt x="0" y="294"/>
                    <a:pt x="15" y="309"/>
                    <a:pt x="30" y="323"/>
                  </a:cubicBezTo>
                  <a:cubicBezTo>
                    <a:pt x="30" y="544"/>
                    <a:pt x="30" y="544"/>
                    <a:pt x="30" y="544"/>
                  </a:cubicBezTo>
                  <a:cubicBezTo>
                    <a:pt x="30" y="589"/>
                    <a:pt x="59" y="618"/>
                    <a:pt x="103" y="618"/>
                  </a:cubicBezTo>
                  <a:cubicBezTo>
                    <a:pt x="530" y="618"/>
                    <a:pt x="530" y="618"/>
                    <a:pt x="530" y="618"/>
                  </a:cubicBezTo>
                  <a:cubicBezTo>
                    <a:pt x="575" y="618"/>
                    <a:pt x="619" y="589"/>
                    <a:pt x="619" y="544"/>
                  </a:cubicBezTo>
                  <a:cubicBezTo>
                    <a:pt x="619" y="323"/>
                    <a:pt x="619" y="323"/>
                    <a:pt x="619" y="323"/>
                  </a:cubicBezTo>
                  <a:cubicBezTo>
                    <a:pt x="633" y="309"/>
                    <a:pt x="633" y="294"/>
                    <a:pt x="633" y="265"/>
                  </a:cubicBezTo>
                  <a:cubicBezTo>
                    <a:pt x="633" y="250"/>
                    <a:pt x="633" y="191"/>
                    <a:pt x="633" y="191"/>
                  </a:cubicBezTo>
                  <a:lnTo>
                    <a:pt x="516" y="0"/>
                  </a:lnTo>
                  <a:close/>
                  <a:moveTo>
                    <a:pt x="575" y="544"/>
                  </a:moveTo>
                  <a:lnTo>
                    <a:pt x="575" y="544"/>
                  </a:lnTo>
                  <a:cubicBezTo>
                    <a:pt x="575" y="559"/>
                    <a:pt x="560" y="589"/>
                    <a:pt x="530" y="589"/>
                  </a:cubicBezTo>
                  <a:cubicBezTo>
                    <a:pt x="103" y="589"/>
                    <a:pt x="103" y="589"/>
                    <a:pt x="103" y="589"/>
                  </a:cubicBezTo>
                  <a:cubicBezTo>
                    <a:pt x="89" y="589"/>
                    <a:pt x="59" y="559"/>
                    <a:pt x="59" y="544"/>
                  </a:cubicBezTo>
                  <a:cubicBezTo>
                    <a:pt x="59" y="500"/>
                    <a:pt x="59" y="500"/>
                    <a:pt x="59" y="500"/>
                  </a:cubicBezTo>
                  <a:cubicBezTo>
                    <a:pt x="575" y="500"/>
                    <a:pt x="575" y="500"/>
                    <a:pt x="575" y="500"/>
                  </a:cubicBezTo>
                  <a:lnTo>
                    <a:pt x="575" y="544"/>
                  </a:lnTo>
                  <a:close/>
                  <a:moveTo>
                    <a:pt x="575" y="471"/>
                  </a:moveTo>
                  <a:lnTo>
                    <a:pt x="575" y="471"/>
                  </a:lnTo>
                  <a:cubicBezTo>
                    <a:pt x="59" y="471"/>
                    <a:pt x="59" y="471"/>
                    <a:pt x="59" y="471"/>
                  </a:cubicBezTo>
                  <a:cubicBezTo>
                    <a:pt x="59" y="353"/>
                    <a:pt x="59" y="353"/>
                    <a:pt x="59" y="353"/>
                  </a:cubicBezTo>
                  <a:cubicBezTo>
                    <a:pt x="74" y="353"/>
                    <a:pt x="89" y="353"/>
                    <a:pt x="103" y="353"/>
                  </a:cubicBezTo>
                  <a:cubicBezTo>
                    <a:pt x="118" y="353"/>
                    <a:pt x="162" y="323"/>
                    <a:pt x="177" y="294"/>
                  </a:cubicBezTo>
                  <a:cubicBezTo>
                    <a:pt x="192" y="323"/>
                    <a:pt x="221" y="353"/>
                    <a:pt x="251" y="353"/>
                  </a:cubicBezTo>
                  <a:cubicBezTo>
                    <a:pt x="280" y="353"/>
                    <a:pt x="310" y="323"/>
                    <a:pt x="324" y="309"/>
                  </a:cubicBezTo>
                  <a:cubicBezTo>
                    <a:pt x="324" y="323"/>
                    <a:pt x="369" y="353"/>
                    <a:pt x="398" y="353"/>
                  </a:cubicBezTo>
                  <a:cubicBezTo>
                    <a:pt x="428" y="353"/>
                    <a:pt x="457" y="323"/>
                    <a:pt x="471" y="294"/>
                  </a:cubicBezTo>
                  <a:cubicBezTo>
                    <a:pt x="486" y="323"/>
                    <a:pt x="501" y="353"/>
                    <a:pt x="530" y="353"/>
                  </a:cubicBezTo>
                  <a:cubicBezTo>
                    <a:pt x="545" y="353"/>
                    <a:pt x="575" y="353"/>
                    <a:pt x="575" y="353"/>
                  </a:cubicBezTo>
                  <a:lnTo>
                    <a:pt x="575" y="471"/>
                  </a:lnTo>
                  <a:close/>
                  <a:moveTo>
                    <a:pt x="589" y="265"/>
                  </a:moveTo>
                  <a:lnTo>
                    <a:pt x="589" y="265"/>
                  </a:lnTo>
                  <a:cubicBezTo>
                    <a:pt x="589" y="294"/>
                    <a:pt x="560" y="309"/>
                    <a:pt x="530" y="309"/>
                  </a:cubicBezTo>
                  <a:cubicBezTo>
                    <a:pt x="501" y="309"/>
                    <a:pt x="471" y="294"/>
                    <a:pt x="471" y="265"/>
                  </a:cubicBezTo>
                  <a:cubicBezTo>
                    <a:pt x="457" y="265"/>
                    <a:pt x="457" y="265"/>
                    <a:pt x="457" y="265"/>
                  </a:cubicBezTo>
                  <a:cubicBezTo>
                    <a:pt x="457" y="294"/>
                    <a:pt x="428" y="309"/>
                    <a:pt x="398" y="309"/>
                  </a:cubicBezTo>
                  <a:cubicBezTo>
                    <a:pt x="369" y="309"/>
                    <a:pt x="324" y="294"/>
                    <a:pt x="324" y="265"/>
                  </a:cubicBezTo>
                  <a:cubicBezTo>
                    <a:pt x="310" y="265"/>
                    <a:pt x="310" y="265"/>
                    <a:pt x="310" y="265"/>
                  </a:cubicBezTo>
                  <a:cubicBezTo>
                    <a:pt x="310" y="294"/>
                    <a:pt x="280" y="309"/>
                    <a:pt x="251" y="309"/>
                  </a:cubicBezTo>
                  <a:cubicBezTo>
                    <a:pt x="221" y="309"/>
                    <a:pt x="177" y="294"/>
                    <a:pt x="177" y="265"/>
                  </a:cubicBezTo>
                  <a:cubicBezTo>
                    <a:pt x="162" y="265"/>
                    <a:pt x="162" y="265"/>
                    <a:pt x="162" y="265"/>
                  </a:cubicBezTo>
                  <a:cubicBezTo>
                    <a:pt x="162" y="294"/>
                    <a:pt x="133" y="309"/>
                    <a:pt x="103" y="309"/>
                  </a:cubicBezTo>
                  <a:cubicBezTo>
                    <a:pt x="74" y="309"/>
                    <a:pt x="45" y="294"/>
                    <a:pt x="45" y="265"/>
                  </a:cubicBezTo>
                  <a:cubicBezTo>
                    <a:pt x="45" y="235"/>
                    <a:pt x="45" y="235"/>
                    <a:pt x="45" y="235"/>
                  </a:cubicBezTo>
                  <a:cubicBezTo>
                    <a:pt x="589" y="235"/>
                    <a:pt x="589" y="235"/>
                    <a:pt x="589" y="235"/>
                  </a:cubicBezTo>
                  <a:lnTo>
                    <a:pt x="589" y="265"/>
                  </a:lnTo>
                  <a:close/>
                  <a:moveTo>
                    <a:pt x="45" y="191"/>
                  </a:moveTo>
                  <a:lnTo>
                    <a:pt x="45" y="191"/>
                  </a:lnTo>
                  <a:cubicBezTo>
                    <a:pt x="133" y="29"/>
                    <a:pt x="133" y="29"/>
                    <a:pt x="133" y="29"/>
                  </a:cubicBezTo>
                  <a:cubicBezTo>
                    <a:pt x="501" y="29"/>
                    <a:pt x="501" y="29"/>
                    <a:pt x="501" y="29"/>
                  </a:cubicBezTo>
                  <a:cubicBezTo>
                    <a:pt x="589" y="191"/>
                    <a:pt x="589" y="191"/>
                    <a:pt x="589" y="191"/>
                  </a:cubicBezTo>
                  <a:lnTo>
                    <a:pt x="45" y="191"/>
                  </a:lnTo>
                  <a:close/>
                </a:path>
              </a:pathLst>
            </a:custGeom>
            <a:solidFill>
              <a:schemeClr val="bg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anchor="ctr"/>
            <a:lstStyle/>
            <a:p>
              <a:endParaRPr lang="en-US" sz="1013" dirty="0"/>
            </a:p>
          </p:txBody>
        </p:sp>
      </p:grpSp>
    </p:spTree>
    <p:extLst>
      <p:ext uri="{BB962C8B-B14F-4D97-AF65-F5344CB8AC3E}">
        <p14:creationId xmlns:p14="http://schemas.microsoft.com/office/powerpoint/2010/main" val="28145849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animEffect transition="in" filter="wipe(up)">
                                      <p:cBhvr>
                                        <p:cTn id="11" dur="500"/>
                                        <p:tgtEl>
                                          <p:spTgt spid="8">
                                            <p:txEl>
                                              <p:pRg st="0" end="0"/>
                                            </p:txEl>
                                          </p:spTgt>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wipe(up)">
                                      <p:cBhvr>
                                        <p:cTn id="15" dur="500"/>
                                        <p:tgtEl>
                                          <p:spTgt spid="9">
                                            <p:txEl>
                                              <p:pRg st="0" end="0"/>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left)">
                                      <p:cBhvr>
                                        <p:cTn id="1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30000"/>
          </a:schemeClr>
        </a:solid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55AB750D-A53A-8A41-513D-150F813E1A91}"/>
              </a:ext>
            </a:extLst>
          </p:cNvPr>
          <p:cNvSpPr txBox="1"/>
          <p:nvPr/>
        </p:nvSpPr>
        <p:spPr>
          <a:xfrm>
            <a:off x="737753" y="3159684"/>
            <a:ext cx="4105895" cy="923330"/>
          </a:xfrm>
          <a:prstGeom prst="rect">
            <a:avLst/>
          </a:prstGeom>
          <a:noFill/>
        </p:spPr>
        <p:txBody>
          <a:bodyPr wrap="square" rtlCol="0">
            <a:spAutoFit/>
          </a:bodyPr>
          <a:lstStyle/>
          <a:p>
            <a:r>
              <a:rPr lang="en-US" sz="2700" b="1" dirty="0">
                <a:latin typeface="Poppins" panose="00000500000000000000" pitchFamily="2" charset="0"/>
                <a:ea typeface="Open Sans ExtraBold" panose="020B0906030804020204" pitchFamily="34" charset="0"/>
                <a:cs typeface="Poppins" panose="00000500000000000000" pitchFamily="2" charset="0"/>
              </a:rPr>
              <a:t>PROJECT IN MONITORING.</a:t>
            </a:r>
            <a:endParaRPr lang="id-ID" sz="2700" b="1" dirty="0">
              <a:latin typeface="Poppins" panose="00000500000000000000" pitchFamily="2" charset="0"/>
              <a:ea typeface="Open Sans ExtraBold" panose="020B0906030804020204" pitchFamily="34" charset="0"/>
              <a:cs typeface="Poppins" panose="00000500000000000000" pitchFamily="2" charset="0"/>
            </a:endParaRPr>
          </a:p>
        </p:txBody>
      </p:sp>
      <p:sp>
        <p:nvSpPr>
          <p:cNvPr id="6" name="Rectangle: Rounded Corners 5">
            <a:extLst>
              <a:ext uri="{FF2B5EF4-FFF2-40B4-BE49-F238E27FC236}">
                <a16:creationId xmlns:a16="http://schemas.microsoft.com/office/drawing/2014/main" id="{BEC2BD72-E81E-BEA2-26D4-27CC7916E241}"/>
              </a:ext>
            </a:extLst>
          </p:cNvPr>
          <p:cNvSpPr/>
          <p:nvPr/>
        </p:nvSpPr>
        <p:spPr>
          <a:xfrm>
            <a:off x="779318" y="4123167"/>
            <a:ext cx="1126425" cy="214403"/>
          </a:xfrm>
          <a:prstGeom prst="roundRect">
            <a:avLst>
              <a:gd name="adj" fmla="val 5000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25" dirty="0">
                <a:solidFill>
                  <a:schemeClr val="tx1"/>
                </a:solidFill>
                <a:latin typeface="Open Sans" panose="020B0606030504020204" pitchFamily="34" charset="0"/>
                <a:ea typeface="Open Sans" panose="020B0606030504020204" pitchFamily="34" charset="0"/>
                <a:cs typeface="Open Sans" panose="020B0606030504020204" pitchFamily="34" charset="0"/>
              </a:rPr>
              <a:t>Presentation</a:t>
            </a:r>
            <a:endParaRPr lang="en-ID" sz="825"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Rectangle 6">
            <a:extLst>
              <a:ext uri="{FF2B5EF4-FFF2-40B4-BE49-F238E27FC236}">
                <a16:creationId xmlns:a16="http://schemas.microsoft.com/office/drawing/2014/main" id="{DD52D043-9C1B-3E2D-9F72-A34E9B61FB4D}"/>
              </a:ext>
            </a:extLst>
          </p:cNvPr>
          <p:cNvSpPr/>
          <p:nvPr/>
        </p:nvSpPr>
        <p:spPr>
          <a:xfrm>
            <a:off x="4843648" y="3200864"/>
            <a:ext cx="3437907" cy="1024768"/>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simply dummy text of the printing simply dummy text of the project printing is simply dummy text of the printing simply dummy text of dummy text of the printing simply dummy text of the printing simply dummy text simply dummy text of the </a:t>
            </a:r>
            <a:endParaRPr lang="en-US" sz="825" dirty="0">
              <a:solidFill>
                <a:schemeClr val="bg1">
                  <a:lumMod val="50000"/>
                </a:schemeClr>
              </a:solidFill>
              <a:latin typeface="DauphinPlain"/>
            </a:endParaRPr>
          </a:p>
        </p:txBody>
      </p:sp>
      <p:sp>
        <p:nvSpPr>
          <p:cNvPr id="3" name="Picture Placeholder 2">
            <a:extLst>
              <a:ext uri="{FF2B5EF4-FFF2-40B4-BE49-F238E27FC236}">
                <a16:creationId xmlns:a16="http://schemas.microsoft.com/office/drawing/2014/main" id="{28806768-06FC-345B-C69A-CB2B2C5690C2}"/>
              </a:ext>
            </a:extLst>
          </p:cNvPr>
          <p:cNvSpPr>
            <a:spLocks noGrp="1"/>
          </p:cNvSpPr>
          <p:nvPr>
            <p:ph type="pic" sz="quarter" idx="10"/>
          </p:nvPr>
        </p:nvSpPr>
        <p:spPr/>
      </p:sp>
      <p:sp>
        <p:nvSpPr>
          <p:cNvPr id="11" name="Picture Placeholder 10">
            <a:extLst>
              <a:ext uri="{FF2B5EF4-FFF2-40B4-BE49-F238E27FC236}">
                <a16:creationId xmlns:a16="http://schemas.microsoft.com/office/drawing/2014/main" id="{141DB938-1338-7681-737C-816E6C858DF7}"/>
              </a:ext>
            </a:extLst>
          </p:cNvPr>
          <p:cNvSpPr>
            <a:spLocks noGrp="1"/>
          </p:cNvSpPr>
          <p:nvPr>
            <p:ph type="pic" sz="quarter" idx="11"/>
          </p:nvPr>
        </p:nvSpPr>
        <p:spPr/>
      </p:sp>
    </p:spTree>
    <p:extLst>
      <p:ext uri="{BB962C8B-B14F-4D97-AF65-F5344CB8AC3E}">
        <p14:creationId xmlns:p14="http://schemas.microsoft.com/office/powerpoint/2010/main" val="22575164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wipe(up)">
                                      <p:cBhvr>
                                        <p:cTn id="11"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30000"/>
          </a:schemeClr>
        </a:solidFill>
        <a:effectLst/>
      </p:bgPr>
    </p:bg>
    <p:spTree>
      <p:nvGrpSpPr>
        <p:cNvPr id="1" name=""/>
        <p:cNvGrpSpPr/>
        <p:nvPr/>
      </p:nvGrpSpPr>
      <p:grpSpPr>
        <a:xfrm>
          <a:off x="0" y="0"/>
          <a:ext cx="0" cy="0"/>
          <a:chOff x="0" y="0"/>
          <a:chExt cx="0" cy="0"/>
        </a:xfrm>
      </p:grpSpPr>
      <p:sp>
        <p:nvSpPr>
          <p:cNvPr id="2" name="Rectangle: Single Corner Rounded 1">
            <a:extLst>
              <a:ext uri="{FF2B5EF4-FFF2-40B4-BE49-F238E27FC236}">
                <a16:creationId xmlns:a16="http://schemas.microsoft.com/office/drawing/2014/main" id="{FB7CA042-EB4A-D1E6-14A6-6EA949444EE8}"/>
              </a:ext>
            </a:extLst>
          </p:cNvPr>
          <p:cNvSpPr/>
          <p:nvPr/>
        </p:nvSpPr>
        <p:spPr>
          <a:xfrm flipH="1">
            <a:off x="6743700" y="924792"/>
            <a:ext cx="2400299" cy="4218709"/>
          </a:xfrm>
          <a:prstGeom prst="round1Rect">
            <a:avLst>
              <a:gd name="adj" fmla="val 7821"/>
            </a:avLst>
          </a:prstGeom>
          <a:gradFill>
            <a:gsLst>
              <a:gs pos="0">
                <a:schemeClr val="accent4"/>
              </a:gs>
              <a:gs pos="100000">
                <a:schemeClr val="accent4">
                  <a:lumMod val="50000"/>
                </a:schemeClr>
              </a:gs>
            </a:gsLst>
            <a:lin ang="81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3" name="Rectangle 2">
            <a:extLst>
              <a:ext uri="{FF2B5EF4-FFF2-40B4-BE49-F238E27FC236}">
                <a16:creationId xmlns:a16="http://schemas.microsoft.com/office/drawing/2014/main" id="{0C56D249-76C3-85F5-F8AD-B372C7DC1A2E}"/>
              </a:ext>
            </a:extLst>
          </p:cNvPr>
          <p:cNvSpPr/>
          <p:nvPr/>
        </p:nvSpPr>
        <p:spPr>
          <a:xfrm>
            <a:off x="7108922" y="2024477"/>
            <a:ext cx="1747990" cy="643894"/>
          </a:xfrm>
          <a:prstGeom prst="rect">
            <a:avLst/>
          </a:prstGeom>
          <a:noFill/>
        </p:spPr>
        <p:txBody>
          <a:bodyPr wrap="square">
            <a:spAutoFit/>
          </a:bodyPr>
          <a:lstStyle/>
          <a:p>
            <a:pPr>
              <a:lnSpc>
                <a:spcPct val="150000"/>
              </a:lnSpc>
            </a:pPr>
            <a:r>
              <a:rPr lang="en-US" sz="825" dirty="0">
                <a:solidFill>
                  <a:schemeClr val="bg1"/>
                </a:solidFill>
                <a:latin typeface="Open Sans" panose="020B0606030504020204" pitchFamily="34" charset="0"/>
              </a:rPr>
              <a:t>Lorem Ipsum is simply dummy text of the printing and Ipsum is simply dummy text of</a:t>
            </a:r>
            <a:endParaRPr lang="en-US" sz="825" dirty="0">
              <a:solidFill>
                <a:schemeClr val="bg1"/>
              </a:solidFill>
              <a:latin typeface="DauphinPlain"/>
            </a:endParaRPr>
          </a:p>
        </p:txBody>
      </p:sp>
      <p:sp>
        <p:nvSpPr>
          <p:cNvPr id="4" name="TextBox 3">
            <a:extLst>
              <a:ext uri="{FF2B5EF4-FFF2-40B4-BE49-F238E27FC236}">
                <a16:creationId xmlns:a16="http://schemas.microsoft.com/office/drawing/2014/main" id="{6057F4DC-1723-392F-E506-734558500C2F}"/>
              </a:ext>
            </a:extLst>
          </p:cNvPr>
          <p:cNvSpPr txBox="1"/>
          <p:nvPr/>
        </p:nvSpPr>
        <p:spPr>
          <a:xfrm>
            <a:off x="7116995" y="1510978"/>
            <a:ext cx="2035080" cy="253916"/>
          </a:xfrm>
          <a:prstGeom prst="rect">
            <a:avLst/>
          </a:prstGeom>
          <a:noFill/>
        </p:spPr>
        <p:txBody>
          <a:bodyPr wrap="square" rtlCol="0">
            <a:spAutoFit/>
          </a:bodyPr>
          <a:lstStyle/>
          <a:p>
            <a:r>
              <a:rPr lang="en-GB" sz="1050" b="1" dirty="0">
                <a:solidFill>
                  <a:schemeClr val="bg1"/>
                </a:solidFill>
                <a:latin typeface="Open Sans" panose="020B0606030504020204" pitchFamily="34" charset="0"/>
                <a:ea typeface="Open Sans" panose="020B0606030504020204" pitchFamily="34" charset="0"/>
                <a:cs typeface="Open Sans" panose="020B0606030504020204" pitchFamily="34" charset="0"/>
              </a:rPr>
              <a:t>Description</a:t>
            </a:r>
            <a:endParaRPr lang="id-ID" sz="105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Rectangle 4">
            <a:extLst>
              <a:ext uri="{FF2B5EF4-FFF2-40B4-BE49-F238E27FC236}">
                <a16:creationId xmlns:a16="http://schemas.microsoft.com/office/drawing/2014/main" id="{92CB0BC2-9D4B-FE84-6E44-065CF4E50D14}"/>
              </a:ext>
            </a:extLst>
          </p:cNvPr>
          <p:cNvSpPr/>
          <p:nvPr/>
        </p:nvSpPr>
        <p:spPr>
          <a:xfrm>
            <a:off x="7108921" y="3012238"/>
            <a:ext cx="1747990" cy="643894"/>
          </a:xfrm>
          <a:prstGeom prst="rect">
            <a:avLst/>
          </a:prstGeom>
          <a:noFill/>
        </p:spPr>
        <p:txBody>
          <a:bodyPr wrap="square">
            <a:spAutoFit/>
          </a:bodyPr>
          <a:lstStyle/>
          <a:p>
            <a:pPr>
              <a:lnSpc>
                <a:spcPct val="150000"/>
              </a:lnSpc>
            </a:pPr>
            <a:r>
              <a:rPr lang="en-US" sz="825" dirty="0">
                <a:solidFill>
                  <a:schemeClr val="bg1"/>
                </a:solidFill>
                <a:latin typeface="Open Sans" panose="020B0606030504020204" pitchFamily="34" charset="0"/>
              </a:rPr>
              <a:t>Lorem Ipsum is simply dummy text of the printing and Ipsum is simply dummy text of</a:t>
            </a:r>
            <a:endParaRPr lang="en-US" sz="825" dirty="0">
              <a:solidFill>
                <a:schemeClr val="bg1"/>
              </a:solidFill>
              <a:latin typeface="DauphinPlain"/>
            </a:endParaRPr>
          </a:p>
        </p:txBody>
      </p:sp>
      <p:sp>
        <p:nvSpPr>
          <p:cNvPr id="6" name="Rectangle 5">
            <a:extLst>
              <a:ext uri="{FF2B5EF4-FFF2-40B4-BE49-F238E27FC236}">
                <a16:creationId xmlns:a16="http://schemas.microsoft.com/office/drawing/2014/main" id="{D7F46D75-94CE-8923-83C3-0C6230D04BF2}"/>
              </a:ext>
            </a:extLst>
          </p:cNvPr>
          <p:cNvSpPr/>
          <p:nvPr/>
        </p:nvSpPr>
        <p:spPr>
          <a:xfrm>
            <a:off x="7108920" y="3999999"/>
            <a:ext cx="1747990" cy="643894"/>
          </a:xfrm>
          <a:prstGeom prst="rect">
            <a:avLst/>
          </a:prstGeom>
          <a:noFill/>
        </p:spPr>
        <p:txBody>
          <a:bodyPr wrap="square">
            <a:spAutoFit/>
          </a:bodyPr>
          <a:lstStyle/>
          <a:p>
            <a:pPr>
              <a:lnSpc>
                <a:spcPct val="150000"/>
              </a:lnSpc>
            </a:pPr>
            <a:r>
              <a:rPr lang="en-US" sz="825" dirty="0">
                <a:solidFill>
                  <a:schemeClr val="bg1"/>
                </a:solidFill>
                <a:latin typeface="Open Sans" panose="020B0606030504020204" pitchFamily="34" charset="0"/>
              </a:rPr>
              <a:t>Lorem Ipsum is simply dummy text of the printing and Ipsum is simply dummy text of</a:t>
            </a:r>
            <a:endParaRPr lang="en-US" sz="825" dirty="0">
              <a:solidFill>
                <a:schemeClr val="bg1"/>
              </a:solidFill>
              <a:latin typeface="DauphinPlain"/>
            </a:endParaRPr>
          </a:p>
        </p:txBody>
      </p:sp>
      <p:grpSp>
        <p:nvGrpSpPr>
          <p:cNvPr id="8" name="Group 7">
            <a:extLst>
              <a:ext uri="{FF2B5EF4-FFF2-40B4-BE49-F238E27FC236}">
                <a16:creationId xmlns:a16="http://schemas.microsoft.com/office/drawing/2014/main" id="{70754CC8-D976-CAED-CE1D-61BEAED67210}"/>
              </a:ext>
            </a:extLst>
          </p:cNvPr>
          <p:cNvGrpSpPr/>
          <p:nvPr/>
        </p:nvGrpSpPr>
        <p:grpSpPr>
          <a:xfrm>
            <a:off x="7554686" y="321128"/>
            <a:ext cx="1349829" cy="48986"/>
            <a:chOff x="1973943" y="616857"/>
            <a:chExt cx="1799772" cy="101600"/>
          </a:xfrm>
        </p:grpSpPr>
        <p:sp>
          <p:nvSpPr>
            <p:cNvPr id="9" name="Rectangle: Rounded Corners 8">
              <a:extLst>
                <a:ext uri="{FF2B5EF4-FFF2-40B4-BE49-F238E27FC236}">
                  <a16:creationId xmlns:a16="http://schemas.microsoft.com/office/drawing/2014/main" id="{0EFCBE44-5C31-EE9A-B052-5E26C6595872}"/>
                </a:ext>
              </a:extLst>
            </p:cNvPr>
            <p:cNvSpPr/>
            <p:nvPr/>
          </p:nvSpPr>
          <p:spPr>
            <a:xfrm>
              <a:off x="1973943" y="616857"/>
              <a:ext cx="537028" cy="101600"/>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10" name="Rectangle: Rounded Corners 9">
              <a:extLst>
                <a:ext uri="{FF2B5EF4-FFF2-40B4-BE49-F238E27FC236}">
                  <a16:creationId xmlns:a16="http://schemas.microsoft.com/office/drawing/2014/main" id="{935A4107-A188-A1FF-83BC-47DFAC75CB99}"/>
                </a:ext>
              </a:extLst>
            </p:cNvPr>
            <p:cNvSpPr/>
            <p:nvPr/>
          </p:nvSpPr>
          <p:spPr>
            <a:xfrm>
              <a:off x="2605315" y="616857"/>
              <a:ext cx="537028" cy="101600"/>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11" name="Rectangle: Rounded Corners 10">
              <a:extLst>
                <a:ext uri="{FF2B5EF4-FFF2-40B4-BE49-F238E27FC236}">
                  <a16:creationId xmlns:a16="http://schemas.microsoft.com/office/drawing/2014/main" id="{30635872-2E23-12BD-5EF1-5C6768E49493}"/>
                </a:ext>
              </a:extLst>
            </p:cNvPr>
            <p:cNvSpPr/>
            <p:nvPr/>
          </p:nvSpPr>
          <p:spPr>
            <a:xfrm>
              <a:off x="3236687" y="616857"/>
              <a:ext cx="537028" cy="1016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grpSp>
      <p:sp>
        <p:nvSpPr>
          <p:cNvPr id="12" name="TextBox 11">
            <a:extLst>
              <a:ext uri="{FF2B5EF4-FFF2-40B4-BE49-F238E27FC236}">
                <a16:creationId xmlns:a16="http://schemas.microsoft.com/office/drawing/2014/main" id="{4D398FB3-0775-ABCC-E2AA-362AB3A6BA4F}"/>
              </a:ext>
            </a:extLst>
          </p:cNvPr>
          <p:cNvSpPr txBox="1"/>
          <p:nvPr/>
        </p:nvSpPr>
        <p:spPr>
          <a:xfrm>
            <a:off x="789708" y="969872"/>
            <a:ext cx="5340928" cy="923330"/>
          </a:xfrm>
          <a:prstGeom prst="rect">
            <a:avLst/>
          </a:prstGeom>
          <a:noFill/>
        </p:spPr>
        <p:txBody>
          <a:bodyPr wrap="square" rtlCol="0">
            <a:spAutoFit/>
          </a:bodyPr>
          <a:lstStyle/>
          <a:p>
            <a:r>
              <a:rPr lang="en-US" sz="2700" b="1" dirty="0">
                <a:latin typeface="Poppins" panose="00000500000000000000" pitchFamily="2" charset="0"/>
                <a:ea typeface="Open Sans ExtraBold" panose="020B0906030804020204" pitchFamily="34" charset="0"/>
                <a:cs typeface="Poppins" panose="00000500000000000000" pitchFamily="2" charset="0"/>
              </a:rPr>
              <a:t>WHY MANY PEOPLE CHOOSE TO INVESTMENT.</a:t>
            </a:r>
            <a:endParaRPr lang="id-ID" sz="2700" b="1" dirty="0">
              <a:latin typeface="Poppins" panose="00000500000000000000" pitchFamily="2" charset="0"/>
              <a:ea typeface="Open Sans ExtraBold" panose="020B0906030804020204" pitchFamily="34" charset="0"/>
              <a:cs typeface="Poppins" panose="00000500000000000000" pitchFamily="2" charset="0"/>
            </a:endParaRPr>
          </a:p>
        </p:txBody>
      </p:sp>
      <p:sp>
        <p:nvSpPr>
          <p:cNvPr id="13" name="Rectangle: Rounded Corners 12">
            <a:extLst>
              <a:ext uri="{FF2B5EF4-FFF2-40B4-BE49-F238E27FC236}">
                <a16:creationId xmlns:a16="http://schemas.microsoft.com/office/drawing/2014/main" id="{E36C540A-6C07-9258-5AA1-47A21EEC966B}"/>
              </a:ext>
            </a:extLst>
          </p:cNvPr>
          <p:cNvSpPr/>
          <p:nvPr/>
        </p:nvSpPr>
        <p:spPr>
          <a:xfrm>
            <a:off x="831274" y="1933356"/>
            <a:ext cx="1126425" cy="214403"/>
          </a:xfrm>
          <a:prstGeom prst="roundRect">
            <a:avLst>
              <a:gd name="adj" fmla="val 5000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25" dirty="0">
                <a:solidFill>
                  <a:schemeClr val="tx1"/>
                </a:solidFill>
                <a:latin typeface="Open Sans" panose="020B0606030504020204" pitchFamily="34" charset="0"/>
                <a:ea typeface="Open Sans" panose="020B0606030504020204" pitchFamily="34" charset="0"/>
                <a:cs typeface="Open Sans" panose="020B0606030504020204" pitchFamily="34" charset="0"/>
              </a:rPr>
              <a:t>Presentation</a:t>
            </a:r>
            <a:endParaRPr lang="en-ID" sz="825"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Picture Placeholder 13">
            <a:extLst>
              <a:ext uri="{FF2B5EF4-FFF2-40B4-BE49-F238E27FC236}">
                <a16:creationId xmlns:a16="http://schemas.microsoft.com/office/drawing/2014/main" id="{769DED5F-F578-71D6-63CE-BF81D0D352CD}"/>
              </a:ext>
            </a:extLst>
          </p:cNvPr>
          <p:cNvSpPr>
            <a:spLocks noGrp="1"/>
          </p:cNvSpPr>
          <p:nvPr>
            <p:ph type="pic" sz="quarter" idx="10"/>
          </p:nvPr>
        </p:nvSpPr>
        <p:spPr/>
      </p:sp>
    </p:spTree>
    <p:extLst>
      <p:ext uri="{BB962C8B-B14F-4D97-AF65-F5344CB8AC3E}">
        <p14:creationId xmlns:p14="http://schemas.microsoft.com/office/powerpoint/2010/main" val="24427629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Effect transition="in" filter="wipe(up)">
                                      <p:cBhvr>
                                        <p:cTn id="11" dur="500"/>
                                        <p:tgtEl>
                                          <p:spTgt spid="5">
                                            <p:txEl>
                                              <p:pRg st="0" end="0"/>
                                            </p:txEl>
                                          </p:spTgt>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wipe(up)">
                                      <p:cBhvr>
                                        <p:cTn id="15" dur="500"/>
                                        <p:tgtEl>
                                          <p:spTgt spid="6">
                                            <p:txEl>
                                              <p:pRg st="0" end="0"/>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left)">
                                      <p:cBhvr>
                                        <p:cTn id="1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30000"/>
          </a:schemeClr>
        </a:solidFill>
        <a:effectLst/>
      </p:bgPr>
    </p:bg>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8374E262-44EE-A259-F1B8-D37DF2F8E436}"/>
              </a:ext>
            </a:extLst>
          </p:cNvPr>
          <p:cNvGrpSpPr/>
          <p:nvPr/>
        </p:nvGrpSpPr>
        <p:grpSpPr>
          <a:xfrm>
            <a:off x="7554686" y="321128"/>
            <a:ext cx="1349829" cy="48986"/>
            <a:chOff x="1973943" y="616857"/>
            <a:chExt cx="1799772" cy="101600"/>
          </a:xfrm>
        </p:grpSpPr>
        <p:sp>
          <p:nvSpPr>
            <p:cNvPr id="6" name="Rectangle: Rounded Corners 5">
              <a:extLst>
                <a:ext uri="{FF2B5EF4-FFF2-40B4-BE49-F238E27FC236}">
                  <a16:creationId xmlns:a16="http://schemas.microsoft.com/office/drawing/2014/main" id="{62158C1D-A234-37B5-0A20-0ADB7624D828}"/>
                </a:ext>
              </a:extLst>
            </p:cNvPr>
            <p:cNvSpPr/>
            <p:nvPr/>
          </p:nvSpPr>
          <p:spPr>
            <a:xfrm>
              <a:off x="1973943" y="616857"/>
              <a:ext cx="537028" cy="101600"/>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7" name="Rectangle: Rounded Corners 6">
              <a:extLst>
                <a:ext uri="{FF2B5EF4-FFF2-40B4-BE49-F238E27FC236}">
                  <a16:creationId xmlns:a16="http://schemas.microsoft.com/office/drawing/2014/main" id="{BCC92878-5AC1-9827-470F-D0FAA83A64DF}"/>
                </a:ext>
              </a:extLst>
            </p:cNvPr>
            <p:cNvSpPr/>
            <p:nvPr/>
          </p:nvSpPr>
          <p:spPr>
            <a:xfrm>
              <a:off x="2605315" y="616857"/>
              <a:ext cx="537028" cy="101600"/>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8" name="Rectangle: Rounded Corners 7">
              <a:extLst>
                <a:ext uri="{FF2B5EF4-FFF2-40B4-BE49-F238E27FC236}">
                  <a16:creationId xmlns:a16="http://schemas.microsoft.com/office/drawing/2014/main" id="{3E6B64B3-974D-D1FD-FE78-802388E15774}"/>
                </a:ext>
              </a:extLst>
            </p:cNvPr>
            <p:cNvSpPr/>
            <p:nvPr/>
          </p:nvSpPr>
          <p:spPr>
            <a:xfrm>
              <a:off x="3236687" y="616857"/>
              <a:ext cx="537028" cy="1016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grpSp>
      <p:sp>
        <p:nvSpPr>
          <p:cNvPr id="11" name="Picture Placeholder 10">
            <a:extLst>
              <a:ext uri="{FF2B5EF4-FFF2-40B4-BE49-F238E27FC236}">
                <a16:creationId xmlns:a16="http://schemas.microsoft.com/office/drawing/2014/main" id="{5D1176CA-3B42-E4C6-15B2-7FE58D666E28}"/>
              </a:ext>
            </a:extLst>
          </p:cNvPr>
          <p:cNvSpPr>
            <a:spLocks noGrp="1"/>
          </p:cNvSpPr>
          <p:nvPr>
            <p:ph type="pic" sz="quarter" idx="10"/>
          </p:nvPr>
        </p:nvSpPr>
        <p:spPr/>
      </p:sp>
      <p:sp>
        <p:nvSpPr>
          <p:cNvPr id="3" name="Picture Placeholder 2">
            <a:extLst>
              <a:ext uri="{FF2B5EF4-FFF2-40B4-BE49-F238E27FC236}">
                <a16:creationId xmlns:a16="http://schemas.microsoft.com/office/drawing/2014/main" id="{57A6254E-F7B0-481E-6D63-06FE1787488D}"/>
              </a:ext>
            </a:extLst>
          </p:cNvPr>
          <p:cNvSpPr>
            <a:spLocks noGrp="1"/>
          </p:cNvSpPr>
          <p:nvPr>
            <p:ph type="pic" sz="quarter" idx="11"/>
          </p:nvPr>
        </p:nvSpPr>
        <p:spPr/>
      </p:sp>
      <p:sp>
        <p:nvSpPr>
          <p:cNvPr id="9" name="Picture Placeholder 8">
            <a:extLst>
              <a:ext uri="{FF2B5EF4-FFF2-40B4-BE49-F238E27FC236}">
                <a16:creationId xmlns:a16="http://schemas.microsoft.com/office/drawing/2014/main" id="{97062925-5A48-4225-B89C-A9A61ADD164D}"/>
              </a:ext>
            </a:extLst>
          </p:cNvPr>
          <p:cNvSpPr>
            <a:spLocks noGrp="1"/>
          </p:cNvSpPr>
          <p:nvPr>
            <p:ph type="pic" sz="quarter" idx="12"/>
          </p:nvPr>
        </p:nvSpPr>
        <p:spPr/>
      </p:sp>
    </p:spTree>
    <p:extLst>
      <p:ext uri="{BB962C8B-B14F-4D97-AF65-F5344CB8AC3E}">
        <p14:creationId xmlns:p14="http://schemas.microsoft.com/office/powerpoint/2010/main" val="124926923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30000"/>
          </a:schemeClr>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A66D1B06-FE96-195D-AD3E-021EBF176FBA}"/>
              </a:ext>
            </a:extLst>
          </p:cNvPr>
          <p:cNvSpPr/>
          <p:nvPr/>
        </p:nvSpPr>
        <p:spPr>
          <a:xfrm flipH="1">
            <a:off x="1615788" y="3013259"/>
            <a:ext cx="2452253" cy="1024768"/>
          </a:xfrm>
          <a:prstGeom prst="rect">
            <a:avLst/>
          </a:prstGeom>
        </p:spPr>
        <p:txBody>
          <a:bodyPr wrap="square">
            <a:spAutoFit/>
          </a:bodyPr>
          <a:lstStyle/>
          <a:p>
            <a:pPr>
              <a:lnSpc>
                <a:spcPct val="150000"/>
              </a:lnSpc>
            </a:pPr>
            <a:r>
              <a:rPr lang="en-US" sz="825" dirty="0">
                <a:solidFill>
                  <a:schemeClr val="bg1"/>
                </a:solidFill>
                <a:latin typeface="Open Sans" panose="020B0606030504020204" pitchFamily="34" charset="0"/>
              </a:rPr>
              <a:t>Lorem Ipsum is simply dummy text of the printing and typesetting industry. Lorem Ipsum has Ipsum is simply dummy text of the printing and typesetting </a:t>
            </a:r>
            <a:r>
              <a:rPr lang="en-US" sz="825" dirty="0" err="1">
                <a:solidFill>
                  <a:schemeClr val="bg1"/>
                </a:solidFill>
                <a:latin typeface="Open Sans" panose="020B0606030504020204" pitchFamily="34" charset="0"/>
              </a:rPr>
              <a:t>typesetting</a:t>
            </a:r>
            <a:r>
              <a:rPr lang="en-US" sz="825" dirty="0">
                <a:solidFill>
                  <a:schemeClr val="bg1"/>
                </a:solidFill>
                <a:latin typeface="Open Sans" panose="020B0606030504020204" pitchFamily="34" charset="0"/>
              </a:rPr>
              <a:t> industry. Lorem Ipsum has Ipsum is simply dummy </a:t>
            </a:r>
            <a:endParaRPr lang="en-US" sz="825" dirty="0">
              <a:solidFill>
                <a:schemeClr val="bg1"/>
              </a:solidFill>
              <a:latin typeface="DauphinPlain"/>
            </a:endParaRPr>
          </a:p>
        </p:txBody>
      </p:sp>
      <p:sp>
        <p:nvSpPr>
          <p:cNvPr id="7" name="TextBox 6">
            <a:extLst>
              <a:ext uri="{FF2B5EF4-FFF2-40B4-BE49-F238E27FC236}">
                <a16:creationId xmlns:a16="http://schemas.microsoft.com/office/drawing/2014/main" id="{A31B5915-00DB-A55F-2D8F-79BFA33ABDE1}"/>
              </a:ext>
            </a:extLst>
          </p:cNvPr>
          <p:cNvSpPr txBox="1"/>
          <p:nvPr/>
        </p:nvSpPr>
        <p:spPr>
          <a:xfrm flipH="1">
            <a:off x="316925" y="3065215"/>
            <a:ext cx="1787235" cy="369332"/>
          </a:xfrm>
          <a:prstGeom prst="rect">
            <a:avLst/>
          </a:prstGeom>
          <a:noFill/>
        </p:spPr>
        <p:txBody>
          <a:bodyPr wrap="square" rtlCol="0">
            <a:spAutoFit/>
          </a:bodyPr>
          <a:lstStyle/>
          <a:p>
            <a:r>
              <a:rPr lang="en-US" sz="900" b="1" dirty="0">
                <a:solidFill>
                  <a:schemeClr val="bg1"/>
                </a:solidFill>
                <a:latin typeface="Open Sans" panose="020B0606030504020204" pitchFamily="34" charset="0"/>
                <a:ea typeface="Open Sans" panose="020B0606030504020204" pitchFamily="34" charset="0"/>
                <a:cs typeface="Open Sans" panose="020B0606030504020204" pitchFamily="34" charset="0"/>
              </a:rPr>
              <a:t>Description </a:t>
            </a:r>
          </a:p>
          <a:p>
            <a:r>
              <a:rPr lang="en-US" sz="900" b="1" dirty="0">
                <a:solidFill>
                  <a:schemeClr val="bg1"/>
                </a:solidFill>
                <a:latin typeface="Open Sans" panose="020B0606030504020204" pitchFamily="34" charset="0"/>
                <a:ea typeface="Open Sans" panose="020B0606030504020204" pitchFamily="34" charset="0"/>
                <a:cs typeface="Open Sans" panose="020B0606030504020204" pitchFamily="34" charset="0"/>
              </a:rPr>
              <a:t>Here:</a:t>
            </a:r>
            <a:endParaRPr lang="id-ID" sz="105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Rounded Rectangle 20">
            <a:extLst>
              <a:ext uri="{FF2B5EF4-FFF2-40B4-BE49-F238E27FC236}">
                <a16:creationId xmlns:a16="http://schemas.microsoft.com/office/drawing/2014/main" id="{33EA5D01-84BC-21F9-7519-D9EB78B435D0}"/>
              </a:ext>
            </a:extLst>
          </p:cNvPr>
          <p:cNvSpPr/>
          <p:nvPr/>
        </p:nvSpPr>
        <p:spPr>
          <a:xfrm>
            <a:off x="1709893" y="4385284"/>
            <a:ext cx="788535" cy="246120"/>
          </a:xfrm>
          <a:prstGeom prst="roundRect">
            <a:avLst>
              <a:gd name="adj" fmla="val 9561"/>
            </a:avLst>
          </a:prstGeom>
          <a:no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50" dirty="0">
                <a:solidFill>
                  <a:schemeClr val="bg1"/>
                </a:solidFill>
              </a:rPr>
              <a:t>More Info</a:t>
            </a:r>
          </a:p>
        </p:txBody>
      </p:sp>
      <p:sp>
        <p:nvSpPr>
          <p:cNvPr id="10" name="TextBox 9">
            <a:extLst>
              <a:ext uri="{FF2B5EF4-FFF2-40B4-BE49-F238E27FC236}">
                <a16:creationId xmlns:a16="http://schemas.microsoft.com/office/drawing/2014/main" id="{8FB24360-154A-7DDF-CFFF-1A7DB8267C95}"/>
              </a:ext>
            </a:extLst>
          </p:cNvPr>
          <p:cNvSpPr txBox="1"/>
          <p:nvPr/>
        </p:nvSpPr>
        <p:spPr>
          <a:xfrm>
            <a:off x="789709" y="969872"/>
            <a:ext cx="4105895" cy="923330"/>
          </a:xfrm>
          <a:prstGeom prst="rect">
            <a:avLst/>
          </a:prstGeom>
          <a:noFill/>
        </p:spPr>
        <p:txBody>
          <a:bodyPr wrap="square" rtlCol="0">
            <a:spAutoFit/>
          </a:bodyPr>
          <a:lstStyle/>
          <a:p>
            <a:r>
              <a:rPr lang="en-US" sz="2700" b="1" dirty="0">
                <a:latin typeface="Poppins" panose="00000500000000000000" pitchFamily="2" charset="0"/>
                <a:ea typeface="Open Sans ExtraBold" panose="020B0906030804020204" pitchFamily="34" charset="0"/>
                <a:cs typeface="Poppins" panose="00000500000000000000" pitchFamily="2" charset="0"/>
              </a:rPr>
              <a:t>END YEAR </a:t>
            </a:r>
          </a:p>
          <a:p>
            <a:r>
              <a:rPr lang="en-US" sz="2700" b="1" dirty="0">
                <a:latin typeface="Poppins" panose="00000500000000000000" pitchFamily="2" charset="0"/>
                <a:ea typeface="Open Sans ExtraBold" panose="020B0906030804020204" pitchFamily="34" charset="0"/>
                <a:cs typeface="Poppins" panose="00000500000000000000" pitchFamily="2" charset="0"/>
              </a:rPr>
              <a:t>FINANCIAL REPORT.</a:t>
            </a:r>
            <a:endParaRPr lang="id-ID" sz="2700" b="1" dirty="0">
              <a:latin typeface="Poppins" panose="00000500000000000000" pitchFamily="2" charset="0"/>
              <a:ea typeface="Open Sans ExtraBold" panose="020B0906030804020204" pitchFamily="34" charset="0"/>
              <a:cs typeface="Poppins" panose="00000500000000000000" pitchFamily="2" charset="0"/>
            </a:endParaRPr>
          </a:p>
        </p:txBody>
      </p:sp>
      <p:sp>
        <p:nvSpPr>
          <p:cNvPr id="11" name="Rectangle: Rounded Corners 10">
            <a:extLst>
              <a:ext uri="{FF2B5EF4-FFF2-40B4-BE49-F238E27FC236}">
                <a16:creationId xmlns:a16="http://schemas.microsoft.com/office/drawing/2014/main" id="{BD14127A-5356-0FEB-CF3C-51CE1126C745}"/>
              </a:ext>
            </a:extLst>
          </p:cNvPr>
          <p:cNvSpPr/>
          <p:nvPr/>
        </p:nvSpPr>
        <p:spPr>
          <a:xfrm>
            <a:off x="831274" y="1933356"/>
            <a:ext cx="1126425" cy="214403"/>
          </a:xfrm>
          <a:prstGeom prst="roundRect">
            <a:avLst>
              <a:gd name="adj" fmla="val 5000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25" dirty="0">
                <a:solidFill>
                  <a:schemeClr val="tx1"/>
                </a:solidFill>
                <a:latin typeface="Open Sans" panose="020B0606030504020204" pitchFamily="34" charset="0"/>
                <a:ea typeface="Open Sans" panose="020B0606030504020204" pitchFamily="34" charset="0"/>
                <a:cs typeface="Open Sans" panose="020B0606030504020204" pitchFamily="34" charset="0"/>
              </a:rPr>
              <a:t>Presentation</a:t>
            </a:r>
            <a:endParaRPr lang="en-ID" sz="825"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Rectangle 11">
            <a:extLst>
              <a:ext uri="{FF2B5EF4-FFF2-40B4-BE49-F238E27FC236}">
                <a16:creationId xmlns:a16="http://schemas.microsoft.com/office/drawing/2014/main" id="{E42456A1-20C6-8E01-F243-AA095E39EA3E}"/>
              </a:ext>
            </a:extLst>
          </p:cNvPr>
          <p:cNvSpPr/>
          <p:nvPr/>
        </p:nvSpPr>
        <p:spPr>
          <a:xfrm>
            <a:off x="5349223" y="3676981"/>
            <a:ext cx="3159825" cy="834331"/>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simply dummy text of the printing simply dummy text of the project printing simply dummy text of the printing simply dummy text of the printing simply dummy text</a:t>
            </a:r>
            <a:endParaRPr lang="en-US" sz="825" dirty="0">
              <a:solidFill>
                <a:schemeClr val="bg1">
                  <a:lumMod val="50000"/>
                </a:schemeClr>
              </a:solidFill>
              <a:latin typeface="DauphinPlain"/>
            </a:endParaRPr>
          </a:p>
        </p:txBody>
      </p:sp>
      <p:sp>
        <p:nvSpPr>
          <p:cNvPr id="13" name="Rectangle 12">
            <a:extLst>
              <a:ext uri="{FF2B5EF4-FFF2-40B4-BE49-F238E27FC236}">
                <a16:creationId xmlns:a16="http://schemas.microsoft.com/office/drawing/2014/main" id="{7DAB65D1-0BA3-1CA1-13C2-7BD8634FD682}"/>
              </a:ext>
            </a:extLst>
          </p:cNvPr>
          <p:cNvSpPr/>
          <p:nvPr/>
        </p:nvSpPr>
        <p:spPr>
          <a:xfrm>
            <a:off x="5349222" y="3372413"/>
            <a:ext cx="1502960" cy="219291"/>
          </a:xfrm>
          <a:prstGeom prst="rect">
            <a:avLst/>
          </a:prstGeom>
        </p:spPr>
        <p:txBody>
          <a:bodyPr wrap="square">
            <a:spAutoFit/>
          </a:bodyPr>
          <a:lstStyle/>
          <a:p>
            <a:r>
              <a:rPr lang="en-US" sz="825"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ABOUT DESCRIPTION</a:t>
            </a:r>
          </a:p>
        </p:txBody>
      </p:sp>
      <p:sp>
        <p:nvSpPr>
          <p:cNvPr id="3" name="Picture Placeholder 2">
            <a:extLst>
              <a:ext uri="{FF2B5EF4-FFF2-40B4-BE49-F238E27FC236}">
                <a16:creationId xmlns:a16="http://schemas.microsoft.com/office/drawing/2014/main" id="{86FE1D3A-411B-D4ED-644D-27A2124FE206}"/>
              </a:ext>
            </a:extLst>
          </p:cNvPr>
          <p:cNvSpPr>
            <a:spLocks noGrp="1"/>
          </p:cNvSpPr>
          <p:nvPr>
            <p:ph type="pic" sz="quarter" idx="10"/>
          </p:nvPr>
        </p:nvSpPr>
        <p:spPr/>
      </p:sp>
    </p:spTree>
    <p:extLst>
      <p:ext uri="{BB962C8B-B14F-4D97-AF65-F5344CB8AC3E}">
        <p14:creationId xmlns:p14="http://schemas.microsoft.com/office/powerpoint/2010/main" val="400824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2">
                                            <p:txEl>
                                              <p:pRg st="0" end="0"/>
                                            </p:txEl>
                                          </p:spTgt>
                                        </p:tgtEl>
                                        <p:attrNameLst>
                                          <p:attrName>style.visibility</p:attrName>
                                        </p:attrNameLst>
                                      </p:cBhvr>
                                      <p:to>
                                        <p:strVal val="visible"/>
                                      </p:to>
                                    </p:set>
                                    <p:animEffect transition="in" filter="wipe(up)">
                                      <p:cBhvr>
                                        <p:cTn id="11" dur="500"/>
                                        <p:tgtEl>
                                          <p:spTgt spid="12">
                                            <p:txEl>
                                              <p:pRg st="0" end="0"/>
                                            </p:txEl>
                                          </p:spTgt>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3">
                                            <p:txEl>
                                              <p:pRg st="0" end="0"/>
                                            </p:txEl>
                                          </p:spTgt>
                                        </p:tgtEl>
                                        <p:attrNameLst>
                                          <p:attrName>style.visibility</p:attrName>
                                        </p:attrNameLst>
                                      </p:cBhvr>
                                      <p:to>
                                        <p:strVal val="visible"/>
                                      </p:to>
                                    </p:set>
                                    <p:animEffect transition="in" filter="wipe(up)">
                                      <p:cBhvr>
                                        <p:cTn id="15"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30000"/>
          </a:schemeClr>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A38BED8C-4F4F-3DE3-7C33-A296A02A133E}"/>
              </a:ext>
            </a:extLst>
          </p:cNvPr>
          <p:cNvSpPr>
            <a:spLocks noGrp="1"/>
          </p:cNvSpPr>
          <p:nvPr>
            <p:ph type="pic" sz="quarter" idx="10"/>
          </p:nvPr>
        </p:nvSpPr>
        <p:spPr/>
      </p:sp>
      <p:sp>
        <p:nvSpPr>
          <p:cNvPr id="22" name="Picture Placeholder 21">
            <a:extLst>
              <a:ext uri="{FF2B5EF4-FFF2-40B4-BE49-F238E27FC236}">
                <a16:creationId xmlns:a16="http://schemas.microsoft.com/office/drawing/2014/main" id="{2A18AFC1-87F2-1A4C-1468-5D5E48560C88}"/>
              </a:ext>
            </a:extLst>
          </p:cNvPr>
          <p:cNvSpPr>
            <a:spLocks noGrp="1"/>
          </p:cNvSpPr>
          <p:nvPr>
            <p:ph type="pic" sz="quarter" idx="11"/>
          </p:nvPr>
        </p:nvSpPr>
        <p:spPr/>
      </p:sp>
      <p:grpSp>
        <p:nvGrpSpPr>
          <p:cNvPr id="4" name="Group 3">
            <a:extLst>
              <a:ext uri="{FF2B5EF4-FFF2-40B4-BE49-F238E27FC236}">
                <a16:creationId xmlns:a16="http://schemas.microsoft.com/office/drawing/2014/main" id="{D3DC2EC2-CEAC-D364-4D95-577BE815403F}"/>
              </a:ext>
            </a:extLst>
          </p:cNvPr>
          <p:cNvGrpSpPr/>
          <p:nvPr/>
        </p:nvGrpSpPr>
        <p:grpSpPr>
          <a:xfrm>
            <a:off x="3178884" y="2862325"/>
            <a:ext cx="642257" cy="642257"/>
            <a:chOff x="10734922" y="1191525"/>
            <a:chExt cx="856343" cy="856343"/>
          </a:xfrm>
        </p:grpSpPr>
        <p:sp>
          <p:nvSpPr>
            <p:cNvPr id="5" name="Oval 4">
              <a:extLst>
                <a:ext uri="{FF2B5EF4-FFF2-40B4-BE49-F238E27FC236}">
                  <a16:creationId xmlns:a16="http://schemas.microsoft.com/office/drawing/2014/main" id="{65865E07-9B33-F389-95C9-7983FFA61A26}"/>
                </a:ext>
              </a:extLst>
            </p:cNvPr>
            <p:cNvSpPr/>
            <p:nvPr/>
          </p:nvSpPr>
          <p:spPr>
            <a:xfrm>
              <a:off x="10734922" y="1191525"/>
              <a:ext cx="856343" cy="85634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grpSp>
          <p:nvGrpSpPr>
            <p:cNvPr id="6" name="Group 41">
              <a:extLst>
                <a:ext uri="{FF2B5EF4-FFF2-40B4-BE49-F238E27FC236}">
                  <a16:creationId xmlns:a16="http://schemas.microsoft.com/office/drawing/2014/main" id="{0CA94FB2-5A06-AAD3-ECCC-11F0170C28D6}"/>
                </a:ext>
              </a:extLst>
            </p:cNvPr>
            <p:cNvGrpSpPr>
              <a:grpSpLocks noChangeAspect="1"/>
            </p:cNvGrpSpPr>
            <p:nvPr/>
          </p:nvGrpSpPr>
          <p:grpSpPr bwMode="auto">
            <a:xfrm>
              <a:off x="10981325" y="1437928"/>
              <a:ext cx="363537" cy="363537"/>
              <a:chOff x="1643" y="866"/>
              <a:chExt cx="229" cy="229"/>
            </a:xfrm>
            <a:solidFill>
              <a:schemeClr val="bg1"/>
            </a:solidFill>
          </p:grpSpPr>
          <p:sp>
            <p:nvSpPr>
              <p:cNvPr id="7" name="Freeform 43">
                <a:extLst>
                  <a:ext uri="{FF2B5EF4-FFF2-40B4-BE49-F238E27FC236}">
                    <a16:creationId xmlns:a16="http://schemas.microsoft.com/office/drawing/2014/main" id="{F0EE7A10-6168-D590-C901-89269E5732E6}"/>
                  </a:ext>
                </a:extLst>
              </p:cNvPr>
              <p:cNvSpPr>
                <a:spLocks/>
              </p:cNvSpPr>
              <p:nvPr/>
            </p:nvSpPr>
            <p:spPr bwMode="auto">
              <a:xfrm>
                <a:off x="1643" y="866"/>
                <a:ext cx="163" cy="107"/>
              </a:xfrm>
              <a:custGeom>
                <a:avLst/>
                <a:gdLst>
                  <a:gd name="T0" fmla="*/ 1830 w 2445"/>
                  <a:gd name="T1" fmla="*/ 5 h 1608"/>
                  <a:gd name="T2" fmla="*/ 2034 w 2445"/>
                  <a:gd name="T3" fmla="*/ 33 h 1608"/>
                  <a:gd name="T4" fmla="*/ 2239 w 2445"/>
                  <a:gd name="T5" fmla="*/ 85 h 1608"/>
                  <a:gd name="T6" fmla="*/ 2445 w 2445"/>
                  <a:gd name="T7" fmla="*/ 161 h 1608"/>
                  <a:gd name="T8" fmla="*/ 2348 w 2445"/>
                  <a:gd name="T9" fmla="*/ 371 h 1608"/>
                  <a:gd name="T10" fmla="*/ 2205 w 2445"/>
                  <a:gd name="T11" fmla="*/ 434 h 1608"/>
                  <a:gd name="T12" fmla="*/ 2012 w 2445"/>
                  <a:gd name="T13" fmla="*/ 378 h 1608"/>
                  <a:gd name="T14" fmla="*/ 1822 w 2445"/>
                  <a:gd name="T15" fmla="*/ 350 h 1608"/>
                  <a:gd name="T16" fmla="*/ 1634 w 2445"/>
                  <a:gd name="T17" fmla="*/ 349 h 1608"/>
                  <a:gd name="T18" fmla="*/ 1452 w 2445"/>
                  <a:gd name="T19" fmla="*/ 373 h 1608"/>
                  <a:gd name="T20" fmla="*/ 1279 w 2445"/>
                  <a:gd name="T21" fmla="*/ 420 h 1608"/>
                  <a:gd name="T22" fmla="*/ 1113 w 2445"/>
                  <a:gd name="T23" fmla="*/ 490 h 1608"/>
                  <a:gd name="T24" fmla="*/ 958 w 2445"/>
                  <a:gd name="T25" fmla="*/ 578 h 1608"/>
                  <a:gd name="T26" fmla="*/ 817 w 2445"/>
                  <a:gd name="T27" fmla="*/ 685 h 1608"/>
                  <a:gd name="T28" fmla="*/ 691 w 2445"/>
                  <a:gd name="T29" fmla="*/ 808 h 1608"/>
                  <a:gd name="T30" fmla="*/ 581 w 2445"/>
                  <a:gd name="T31" fmla="*/ 946 h 1608"/>
                  <a:gd name="T32" fmla="*/ 489 w 2445"/>
                  <a:gd name="T33" fmla="*/ 1097 h 1608"/>
                  <a:gd name="T34" fmla="*/ 417 w 2445"/>
                  <a:gd name="T35" fmla="*/ 1258 h 1608"/>
                  <a:gd name="T36" fmla="*/ 368 w 2445"/>
                  <a:gd name="T37" fmla="*/ 1429 h 1608"/>
                  <a:gd name="T38" fmla="*/ 342 w 2445"/>
                  <a:gd name="T39" fmla="*/ 1608 h 1608"/>
                  <a:gd name="T40" fmla="*/ 117 w 2445"/>
                  <a:gd name="T41" fmla="*/ 1589 h 1608"/>
                  <a:gd name="T42" fmla="*/ 15 w 2445"/>
                  <a:gd name="T43" fmla="*/ 1477 h 1608"/>
                  <a:gd name="T44" fmla="*/ 56 w 2445"/>
                  <a:gd name="T45" fmla="*/ 1282 h 1608"/>
                  <a:gd name="T46" fmla="*/ 115 w 2445"/>
                  <a:gd name="T47" fmla="*/ 1100 h 1608"/>
                  <a:gd name="T48" fmla="*/ 190 w 2445"/>
                  <a:gd name="T49" fmla="*/ 928 h 1608"/>
                  <a:gd name="T50" fmla="*/ 284 w 2445"/>
                  <a:gd name="T51" fmla="*/ 767 h 1608"/>
                  <a:gd name="T52" fmla="*/ 394 w 2445"/>
                  <a:gd name="T53" fmla="*/ 619 h 1608"/>
                  <a:gd name="T54" fmla="*/ 524 w 2445"/>
                  <a:gd name="T55" fmla="*/ 482 h 1608"/>
                  <a:gd name="T56" fmla="*/ 672 w 2445"/>
                  <a:gd name="T57" fmla="*/ 358 h 1608"/>
                  <a:gd name="T58" fmla="*/ 838 w 2445"/>
                  <a:gd name="T59" fmla="*/ 247 h 1608"/>
                  <a:gd name="T60" fmla="*/ 1033 w 2445"/>
                  <a:gd name="T61" fmla="*/ 145 h 1608"/>
                  <a:gd name="T62" fmla="*/ 1229 w 2445"/>
                  <a:gd name="T63" fmla="*/ 71 h 1608"/>
                  <a:gd name="T64" fmla="*/ 1428 w 2445"/>
                  <a:gd name="T65" fmla="*/ 24 h 1608"/>
                  <a:gd name="T66" fmla="*/ 1628 w 2445"/>
                  <a:gd name="T67" fmla="*/ 1 h 1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445" h="1608">
                    <a:moveTo>
                      <a:pt x="1728" y="0"/>
                    </a:moveTo>
                    <a:lnTo>
                      <a:pt x="1830" y="5"/>
                    </a:lnTo>
                    <a:lnTo>
                      <a:pt x="1931" y="16"/>
                    </a:lnTo>
                    <a:lnTo>
                      <a:pt x="2034" y="33"/>
                    </a:lnTo>
                    <a:lnTo>
                      <a:pt x="2136" y="56"/>
                    </a:lnTo>
                    <a:lnTo>
                      <a:pt x="2239" y="85"/>
                    </a:lnTo>
                    <a:lnTo>
                      <a:pt x="2342" y="120"/>
                    </a:lnTo>
                    <a:lnTo>
                      <a:pt x="2445" y="161"/>
                    </a:lnTo>
                    <a:lnTo>
                      <a:pt x="2396" y="268"/>
                    </a:lnTo>
                    <a:lnTo>
                      <a:pt x="2348" y="371"/>
                    </a:lnTo>
                    <a:lnTo>
                      <a:pt x="2300" y="474"/>
                    </a:lnTo>
                    <a:lnTo>
                      <a:pt x="2205" y="434"/>
                    </a:lnTo>
                    <a:lnTo>
                      <a:pt x="2108" y="403"/>
                    </a:lnTo>
                    <a:lnTo>
                      <a:pt x="2012" y="378"/>
                    </a:lnTo>
                    <a:lnTo>
                      <a:pt x="1916" y="361"/>
                    </a:lnTo>
                    <a:lnTo>
                      <a:pt x="1822" y="350"/>
                    </a:lnTo>
                    <a:lnTo>
                      <a:pt x="1727" y="346"/>
                    </a:lnTo>
                    <a:lnTo>
                      <a:pt x="1634" y="349"/>
                    </a:lnTo>
                    <a:lnTo>
                      <a:pt x="1542" y="357"/>
                    </a:lnTo>
                    <a:lnTo>
                      <a:pt x="1452" y="373"/>
                    </a:lnTo>
                    <a:lnTo>
                      <a:pt x="1364" y="394"/>
                    </a:lnTo>
                    <a:lnTo>
                      <a:pt x="1279" y="420"/>
                    </a:lnTo>
                    <a:lnTo>
                      <a:pt x="1194" y="452"/>
                    </a:lnTo>
                    <a:lnTo>
                      <a:pt x="1113" y="490"/>
                    </a:lnTo>
                    <a:lnTo>
                      <a:pt x="1034" y="532"/>
                    </a:lnTo>
                    <a:lnTo>
                      <a:pt x="958" y="578"/>
                    </a:lnTo>
                    <a:lnTo>
                      <a:pt x="886" y="629"/>
                    </a:lnTo>
                    <a:lnTo>
                      <a:pt x="817" y="685"/>
                    </a:lnTo>
                    <a:lnTo>
                      <a:pt x="752" y="745"/>
                    </a:lnTo>
                    <a:lnTo>
                      <a:pt x="691" y="808"/>
                    </a:lnTo>
                    <a:lnTo>
                      <a:pt x="633" y="875"/>
                    </a:lnTo>
                    <a:lnTo>
                      <a:pt x="581" y="946"/>
                    </a:lnTo>
                    <a:lnTo>
                      <a:pt x="531" y="1020"/>
                    </a:lnTo>
                    <a:lnTo>
                      <a:pt x="489" y="1097"/>
                    </a:lnTo>
                    <a:lnTo>
                      <a:pt x="450" y="1176"/>
                    </a:lnTo>
                    <a:lnTo>
                      <a:pt x="417" y="1258"/>
                    </a:lnTo>
                    <a:lnTo>
                      <a:pt x="389" y="1343"/>
                    </a:lnTo>
                    <a:lnTo>
                      <a:pt x="368" y="1429"/>
                    </a:lnTo>
                    <a:lnTo>
                      <a:pt x="353" y="1518"/>
                    </a:lnTo>
                    <a:lnTo>
                      <a:pt x="342" y="1608"/>
                    </a:lnTo>
                    <a:lnTo>
                      <a:pt x="230" y="1599"/>
                    </a:lnTo>
                    <a:lnTo>
                      <a:pt x="117" y="1589"/>
                    </a:lnTo>
                    <a:lnTo>
                      <a:pt x="0" y="1579"/>
                    </a:lnTo>
                    <a:lnTo>
                      <a:pt x="15" y="1477"/>
                    </a:lnTo>
                    <a:lnTo>
                      <a:pt x="33" y="1378"/>
                    </a:lnTo>
                    <a:lnTo>
                      <a:pt x="56" y="1282"/>
                    </a:lnTo>
                    <a:lnTo>
                      <a:pt x="84" y="1190"/>
                    </a:lnTo>
                    <a:lnTo>
                      <a:pt x="115" y="1100"/>
                    </a:lnTo>
                    <a:lnTo>
                      <a:pt x="151" y="1012"/>
                    </a:lnTo>
                    <a:lnTo>
                      <a:pt x="190" y="928"/>
                    </a:lnTo>
                    <a:lnTo>
                      <a:pt x="234" y="846"/>
                    </a:lnTo>
                    <a:lnTo>
                      <a:pt x="284" y="767"/>
                    </a:lnTo>
                    <a:lnTo>
                      <a:pt x="337" y="691"/>
                    </a:lnTo>
                    <a:lnTo>
                      <a:pt x="394" y="619"/>
                    </a:lnTo>
                    <a:lnTo>
                      <a:pt x="457" y="550"/>
                    </a:lnTo>
                    <a:lnTo>
                      <a:pt x="524" y="482"/>
                    </a:lnTo>
                    <a:lnTo>
                      <a:pt x="595" y="419"/>
                    </a:lnTo>
                    <a:lnTo>
                      <a:pt x="672" y="358"/>
                    </a:lnTo>
                    <a:lnTo>
                      <a:pt x="753" y="302"/>
                    </a:lnTo>
                    <a:lnTo>
                      <a:pt x="838" y="247"/>
                    </a:lnTo>
                    <a:lnTo>
                      <a:pt x="935" y="193"/>
                    </a:lnTo>
                    <a:lnTo>
                      <a:pt x="1033" y="145"/>
                    </a:lnTo>
                    <a:lnTo>
                      <a:pt x="1131" y="105"/>
                    </a:lnTo>
                    <a:lnTo>
                      <a:pt x="1229" y="71"/>
                    </a:lnTo>
                    <a:lnTo>
                      <a:pt x="1329" y="43"/>
                    </a:lnTo>
                    <a:lnTo>
                      <a:pt x="1428" y="24"/>
                    </a:lnTo>
                    <a:lnTo>
                      <a:pt x="1528" y="9"/>
                    </a:lnTo>
                    <a:lnTo>
                      <a:pt x="1628" y="1"/>
                    </a:lnTo>
                    <a:lnTo>
                      <a:pt x="1728"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8" name="Freeform 44">
                <a:extLst>
                  <a:ext uri="{FF2B5EF4-FFF2-40B4-BE49-F238E27FC236}">
                    <a16:creationId xmlns:a16="http://schemas.microsoft.com/office/drawing/2014/main" id="{AD4CB4AC-211C-4818-422B-BBC2FB73C75D}"/>
                  </a:ext>
                </a:extLst>
              </p:cNvPr>
              <p:cNvSpPr>
                <a:spLocks/>
              </p:cNvSpPr>
              <p:nvPr/>
            </p:nvSpPr>
            <p:spPr bwMode="auto">
              <a:xfrm>
                <a:off x="1765" y="961"/>
                <a:ext cx="107" cy="134"/>
              </a:xfrm>
              <a:custGeom>
                <a:avLst/>
                <a:gdLst>
                  <a:gd name="T0" fmla="*/ 1575 w 1599"/>
                  <a:gd name="T1" fmla="*/ 0 h 2013"/>
                  <a:gd name="T2" fmla="*/ 1588 w 1599"/>
                  <a:gd name="T3" fmla="*/ 107 h 2013"/>
                  <a:gd name="T4" fmla="*/ 1597 w 1599"/>
                  <a:gd name="T5" fmla="*/ 212 h 2013"/>
                  <a:gd name="T6" fmla="*/ 1599 w 1599"/>
                  <a:gd name="T7" fmla="*/ 313 h 2013"/>
                  <a:gd name="T8" fmla="*/ 1596 w 1599"/>
                  <a:gd name="T9" fmla="*/ 413 h 2013"/>
                  <a:gd name="T10" fmla="*/ 1586 w 1599"/>
                  <a:gd name="T11" fmla="*/ 512 h 2013"/>
                  <a:gd name="T12" fmla="*/ 1573 w 1599"/>
                  <a:gd name="T13" fmla="*/ 607 h 2013"/>
                  <a:gd name="T14" fmla="*/ 1553 w 1599"/>
                  <a:gd name="T15" fmla="*/ 701 h 2013"/>
                  <a:gd name="T16" fmla="*/ 1529 w 1599"/>
                  <a:gd name="T17" fmla="*/ 792 h 2013"/>
                  <a:gd name="T18" fmla="*/ 1501 w 1599"/>
                  <a:gd name="T19" fmla="*/ 880 h 2013"/>
                  <a:gd name="T20" fmla="*/ 1467 w 1599"/>
                  <a:gd name="T21" fmla="*/ 966 h 2013"/>
                  <a:gd name="T22" fmla="*/ 1429 w 1599"/>
                  <a:gd name="T23" fmla="*/ 1050 h 2013"/>
                  <a:gd name="T24" fmla="*/ 1388 w 1599"/>
                  <a:gd name="T25" fmla="*/ 1130 h 2013"/>
                  <a:gd name="T26" fmla="*/ 1343 w 1599"/>
                  <a:gd name="T27" fmla="*/ 1208 h 2013"/>
                  <a:gd name="T28" fmla="*/ 1293 w 1599"/>
                  <a:gd name="T29" fmla="*/ 1284 h 2013"/>
                  <a:gd name="T30" fmla="*/ 1241 w 1599"/>
                  <a:gd name="T31" fmla="*/ 1355 h 2013"/>
                  <a:gd name="T32" fmla="*/ 1185 w 1599"/>
                  <a:gd name="T33" fmla="*/ 1423 h 2013"/>
                  <a:gd name="T34" fmla="*/ 1126 w 1599"/>
                  <a:gd name="T35" fmla="*/ 1488 h 2013"/>
                  <a:gd name="T36" fmla="*/ 1065 w 1599"/>
                  <a:gd name="T37" fmla="*/ 1550 h 2013"/>
                  <a:gd name="T38" fmla="*/ 1000 w 1599"/>
                  <a:gd name="T39" fmla="*/ 1609 h 2013"/>
                  <a:gd name="T40" fmla="*/ 935 w 1599"/>
                  <a:gd name="T41" fmla="*/ 1664 h 2013"/>
                  <a:gd name="T42" fmla="*/ 865 w 1599"/>
                  <a:gd name="T43" fmla="*/ 1715 h 2013"/>
                  <a:gd name="T44" fmla="*/ 795 w 1599"/>
                  <a:gd name="T45" fmla="*/ 1762 h 2013"/>
                  <a:gd name="T46" fmla="*/ 723 w 1599"/>
                  <a:gd name="T47" fmla="*/ 1806 h 2013"/>
                  <a:gd name="T48" fmla="*/ 650 w 1599"/>
                  <a:gd name="T49" fmla="*/ 1846 h 2013"/>
                  <a:gd name="T50" fmla="*/ 575 w 1599"/>
                  <a:gd name="T51" fmla="*/ 1882 h 2013"/>
                  <a:gd name="T52" fmla="*/ 498 w 1599"/>
                  <a:gd name="T53" fmla="*/ 1914 h 2013"/>
                  <a:gd name="T54" fmla="*/ 421 w 1599"/>
                  <a:gd name="T55" fmla="*/ 1942 h 2013"/>
                  <a:gd name="T56" fmla="*/ 343 w 1599"/>
                  <a:gd name="T57" fmla="*/ 1965 h 2013"/>
                  <a:gd name="T58" fmla="*/ 265 w 1599"/>
                  <a:gd name="T59" fmla="*/ 1984 h 2013"/>
                  <a:gd name="T60" fmla="*/ 186 w 1599"/>
                  <a:gd name="T61" fmla="*/ 1999 h 2013"/>
                  <a:gd name="T62" fmla="*/ 108 w 1599"/>
                  <a:gd name="T63" fmla="*/ 2008 h 2013"/>
                  <a:gd name="T64" fmla="*/ 30 w 1599"/>
                  <a:gd name="T65" fmla="*/ 2013 h 2013"/>
                  <a:gd name="T66" fmla="*/ 15 w 1599"/>
                  <a:gd name="T67" fmla="*/ 1846 h 2013"/>
                  <a:gd name="T68" fmla="*/ 0 w 1599"/>
                  <a:gd name="T69" fmla="*/ 1677 h 2013"/>
                  <a:gd name="T70" fmla="*/ 91 w 1599"/>
                  <a:gd name="T71" fmla="*/ 1665 h 2013"/>
                  <a:gd name="T72" fmla="*/ 179 w 1599"/>
                  <a:gd name="T73" fmla="*/ 1648 h 2013"/>
                  <a:gd name="T74" fmla="*/ 265 w 1599"/>
                  <a:gd name="T75" fmla="*/ 1626 h 2013"/>
                  <a:gd name="T76" fmla="*/ 348 w 1599"/>
                  <a:gd name="T77" fmla="*/ 1600 h 2013"/>
                  <a:gd name="T78" fmla="*/ 428 w 1599"/>
                  <a:gd name="T79" fmla="*/ 1568 h 2013"/>
                  <a:gd name="T80" fmla="*/ 506 w 1599"/>
                  <a:gd name="T81" fmla="*/ 1532 h 2013"/>
                  <a:gd name="T82" fmla="*/ 580 w 1599"/>
                  <a:gd name="T83" fmla="*/ 1491 h 2013"/>
                  <a:gd name="T84" fmla="*/ 652 w 1599"/>
                  <a:gd name="T85" fmla="*/ 1445 h 2013"/>
                  <a:gd name="T86" fmla="*/ 721 w 1599"/>
                  <a:gd name="T87" fmla="*/ 1395 h 2013"/>
                  <a:gd name="T88" fmla="*/ 787 w 1599"/>
                  <a:gd name="T89" fmla="*/ 1339 h 2013"/>
                  <a:gd name="T90" fmla="*/ 851 w 1599"/>
                  <a:gd name="T91" fmla="*/ 1279 h 2013"/>
                  <a:gd name="T92" fmla="*/ 912 w 1599"/>
                  <a:gd name="T93" fmla="*/ 1213 h 2013"/>
                  <a:gd name="T94" fmla="*/ 969 w 1599"/>
                  <a:gd name="T95" fmla="*/ 1143 h 2013"/>
                  <a:gd name="T96" fmla="*/ 1023 w 1599"/>
                  <a:gd name="T97" fmla="*/ 1069 h 2013"/>
                  <a:gd name="T98" fmla="*/ 1071 w 1599"/>
                  <a:gd name="T99" fmla="*/ 994 h 2013"/>
                  <a:gd name="T100" fmla="*/ 1113 w 1599"/>
                  <a:gd name="T101" fmla="*/ 916 h 2013"/>
                  <a:gd name="T102" fmla="*/ 1150 w 1599"/>
                  <a:gd name="T103" fmla="*/ 837 h 2013"/>
                  <a:gd name="T104" fmla="*/ 1181 w 1599"/>
                  <a:gd name="T105" fmla="*/ 756 h 2013"/>
                  <a:gd name="T106" fmla="*/ 1207 w 1599"/>
                  <a:gd name="T107" fmla="*/ 675 h 2013"/>
                  <a:gd name="T108" fmla="*/ 1228 w 1599"/>
                  <a:gd name="T109" fmla="*/ 592 h 2013"/>
                  <a:gd name="T110" fmla="*/ 1242 w 1599"/>
                  <a:gd name="T111" fmla="*/ 507 h 2013"/>
                  <a:gd name="T112" fmla="*/ 1252 w 1599"/>
                  <a:gd name="T113" fmla="*/ 420 h 2013"/>
                  <a:gd name="T114" fmla="*/ 1256 w 1599"/>
                  <a:gd name="T115" fmla="*/ 332 h 2013"/>
                  <a:gd name="T116" fmla="*/ 1255 w 1599"/>
                  <a:gd name="T117" fmla="*/ 243 h 2013"/>
                  <a:gd name="T118" fmla="*/ 1248 w 1599"/>
                  <a:gd name="T119" fmla="*/ 153 h 2013"/>
                  <a:gd name="T120" fmla="*/ 1238 w 1599"/>
                  <a:gd name="T121" fmla="*/ 60 h 2013"/>
                  <a:gd name="T122" fmla="*/ 1407 w 1599"/>
                  <a:gd name="T123" fmla="*/ 30 h 2013"/>
                  <a:gd name="T124" fmla="*/ 1575 w 1599"/>
                  <a:gd name="T125" fmla="*/ 0 h 20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599" h="2013">
                    <a:moveTo>
                      <a:pt x="1575" y="0"/>
                    </a:moveTo>
                    <a:lnTo>
                      <a:pt x="1588" y="107"/>
                    </a:lnTo>
                    <a:lnTo>
                      <a:pt x="1597" y="212"/>
                    </a:lnTo>
                    <a:lnTo>
                      <a:pt x="1599" y="313"/>
                    </a:lnTo>
                    <a:lnTo>
                      <a:pt x="1596" y="413"/>
                    </a:lnTo>
                    <a:lnTo>
                      <a:pt x="1586" y="512"/>
                    </a:lnTo>
                    <a:lnTo>
                      <a:pt x="1573" y="607"/>
                    </a:lnTo>
                    <a:lnTo>
                      <a:pt x="1553" y="701"/>
                    </a:lnTo>
                    <a:lnTo>
                      <a:pt x="1529" y="792"/>
                    </a:lnTo>
                    <a:lnTo>
                      <a:pt x="1501" y="880"/>
                    </a:lnTo>
                    <a:lnTo>
                      <a:pt x="1467" y="966"/>
                    </a:lnTo>
                    <a:lnTo>
                      <a:pt x="1429" y="1050"/>
                    </a:lnTo>
                    <a:lnTo>
                      <a:pt x="1388" y="1130"/>
                    </a:lnTo>
                    <a:lnTo>
                      <a:pt x="1343" y="1208"/>
                    </a:lnTo>
                    <a:lnTo>
                      <a:pt x="1293" y="1284"/>
                    </a:lnTo>
                    <a:lnTo>
                      <a:pt x="1241" y="1355"/>
                    </a:lnTo>
                    <a:lnTo>
                      <a:pt x="1185" y="1423"/>
                    </a:lnTo>
                    <a:lnTo>
                      <a:pt x="1126" y="1488"/>
                    </a:lnTo>
                    <a:lnTo>
                      <a:pt x="1065" y="1550"/>
                    </a:lnTo>
                    <a:lnTo>
                      <a:pt x="1000" y="1609"/>
                    </a:lnTo>
                    <a:lnTo>
                      <a:pt x="935" y="1664"/>
                    </a:lnTo>
                    <a:lnTo>
                      <a:pt x="865" y="1715"/>
                    </a:lnTo>
                    <a:lnTo>
                      <a:pt x="795" y="1762"/>
                    </a:lnTo>
                    <a:lnTo>
                      <a:pt x="723" y="1806"/>
                    </a:lnTo>
                    <a:lnTo>
                      <a:pt x="650" y="1846"/>
                    </a:lnTo>
                    <a:lnTo>
                      <a:pt x="575" y="1882"/>
                    </a:lnTo>
                    <a:lnTo>
                      <a:pt x="498" y="1914"/>
                    </a:lnTo>
                    <a:lnTo>
                      <a:pt x="421" y="1942"/>
                    </a:lnTo>
                    <a:lnTo>
                      <a:pt x="343" y="1965"/>
                    </a:lnTo>
                    <a:lnTo>
                      <a:pt x="265" y="1984"/>
                    </a:lnTo>
                    <a:lnTo>
                      <a:pt x="186" y="1999"/>
                    </a:lnTo>
                    <a:lnTo>
                      <a:pt x="108" y="2008"/>
                    </a:lnTo>
                    <a:lnTo>
                      <a:pt x="30" y="2013"/>
                    </a:lnTo>
                    <a:lnTo>
                      <a:pt x="15" y="1846"/>
                    </a:lnTo>
                    <a:lnTo>
                      <a:pt x="0" y="1677"/>
                    </a:lnTo>
                    <a:lnTo>
                      <a:pt x="91" y="1665"/>
                    </a:lnTo>
                    <a:lnTo>
                      <a:pt x="179" y="1648"/>
                    </a:lnTo>
                    <a:lnTo>
                      <a:pt x="265" y="1626"/>
                    </a:lnTo>
                    <a:lnTo>
                      <a:pt x="348" y="1600"/>
                    </a:lnTo>
                    <a:lnTo>
                      <a:pt x="428" y="1568"/>
                    </a:lnTo>
                    <a:lnTo>
                      <a:pt x="506" y="1532"/>
                    </a:lnTo>
                    <a:lnTo>
                      <a:pt x="580" y="1491"/>
                    </a:lnTo>
                    <a:lnTo>
                      <a:pt x="652" y="1445"/>
                    </a:lnTo>
                    <a:lnTo>
                      <a:pt x="721" y="1395"/>
                    </a:lnTo>
                    <a:lnTo>
                      <a:pt x="787" y="1339"/>
                    </a:lnTo>
                    <a:lnTo>
                      <a:pt x="851" y="1279"/>
                    </a:lnTo>
                    <a:lnTo>
                      <a:pt x="912" y="1213"/>
                    </a:lnTo>
                    <a:lnTo>
                      <a:pt x="969" y="1143"/>
                    </a:lnTo>
                    <a:lnTo>
                      <a:pt x="1023" y="1069"/>
                    </a:lnTo>
                    <a:lnTo>
                      <a:pt x="1071" y="994"/>
                    </a:lnTo>
                    <a:lnTo>
                      <a:pt x="1113" y="916"/>
                    </a:lnTo>
                    <a:lnTo>
                      <a:pt x="1150" y="837"/>
                    </a:lnTo>
                    <a:lnTo>
                      <a:pt x="1181" y="756"/>
                    </a:lnTo>
                    <a:lnTo>
                      <a:pt x="1207" y="675"/>
                    </a:lnTo>
                    <a:lnTo>
                      <a:pt x="1228" y="592"/>
                    </a:lnTo>
                    <a:lnTo>
                      <a:pt x="1242" y="507"/>
                    </a:lnTo>
                    <a:lnTo>
                      <a:pt x="1252" y="420"/>
                    </a:lnTo>
                    <a:lnTo>
                      <a:pt x="1256" y="332"/>
                    </a:lnTo>
                    <a:lnTo>
                      <a:pt x="1255" y="243"/>
                    </a:lnTo>
                    <a:lnTo>
                      <a:pt x="1248" y="153"/>
                    </a:lnTo>
                    <a:lnTo>
                      <a:pt x="1238" y="60"/>
                    </a:lnTo>
                    <a:lnTo>
                      <a:pt x="1407" y="30"/>
                    </a:lnTo>
                    <a:lnTo>
                      <a:pt x="1575"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9" name="Freeform 45">
                <a:extLst>
                  <a:ext uri="{FF2B5EF4-FFF2-40B4-BE49-F238E27FC236}">
                    <a16:creationId xmlns:a16="http://schemas.microsoft.com/office/drawing/2014/main" id="{0C644A0F-454A-7794-5E0C-8B8A8D2C84CA}"/>
                  </a:ext>
                </a:extLst>
              </p:cNvPr>
              <p:cNvSpPr>
                <a:spLocks/>
              </p:cNvSpPr>
              <p:nvPr/>
            </p:nvSpPr>
            <p:spPr bwMode="auto">
              <a:xfrm>
                <a:off x="1644" y="989"/>
                <a:ext cx="105" cy="106"/>
              </a:xfrm>
              <a:custGeom>
                <a:avLst/>
                <a:gdLst>
                  <a:gd name="T0" fmla="*/ 328 w 1588"/>
                  <a:gd name="T1" fmla="*/ 0 h 1599"/>
                  <a:gd name="T2" fmla="*/ 348 w 1588"/>
                  <a:gd name="T3" fmla="*/ 102 h 1599"/>
                  <a:gd name="T4" fmla="*/ 371 w 1588"/>
                  <a:gd name="T5" fmla="*/ 200 h 1599"/>
                  <a:gd name="T6" fmla="*/ 398 w 1588"/>
                  <a:gd name="T7" fmla="*/ 292 h 1599"/>
                  <a:gd name="T8" fmla="*/ 429 w 1588"/>
                  <a:gd name="T9" fmla="*/ 382 h 1599"/>
                  <a:gd name="T10" fmla="*/ 465 w 1588"/>
                  <a:gd name="T11" fmla="*/ 467 h 1599"/>
                  <a:gd name="T12" fmla="*/ 505 w 1588"/>
                  <a:gd name="T13" fmla="*/ 548 h 1599"/>
                  <a:gd name="T14" fmla="*/ 549 w 1588"/>
                  <a:gd name="T15" fmla="*/ 624 h 1599"/>
                  <a:gd name="T16" fmla="*/ 597 w 1588"/>
                  <a:gd name="T17" fmla="*/ 697 h 1599"/>
                  <a:gd name="T18" fmla="*/ 648 w 1588"/>
                  <a:gd name="T19" fmla="*/ 765 h 1599"/>
                  <a:gd name="T20" fmla="*/ 703 w 1588"/>
                  <a:gd name="T21" fmla="*/ 829 h 1599"/>
                  <a:gd name="T22" fmla="*/ 764 w 1588"/>
                  <a:gd name="T23" fmla="*/ 889 h 1599"/>
                  <a:gd name="T24" fmla="*/ 828 w 1588"/>
                  <a:gd name="T25" fmla="*/ 944 h 1599"/>
                  <a:gd name="T26" fmla="*/ 896 w 1588"/>
                  <a:gd name="T27" fmla="*/ 997 h 1599"/>
                  <a:gd name="T28" fmla="*/ 968 w 1588"/>
                  <a:gd name="T29" fmla="*/ 1044 h 1599"/>
                  <a:gd name="T30" fmla="*/ 1045 w 1588"/>
                  <a:gd name="T31" fmla="*/ 1088 h 1599"/>
                  <a:gd name="T32" fmla="*/ 1124 w 1588"/>
                  <a:gd name="T33" fmla="*/ 1128 h 1599"/>
                  <a:gd name="T34" fmla="*/ 1209 w 1588"/>
                  <a:gd name="T35" fmla="*/ 1163 h 1599"/>
                  <a:gd name="T36" fmla="*/ 1297 w 1588"/>
                  <a:gd name="T37" fmla="*/ 1194 h 1599"/>
                  <a:gd name="T38" fmla="*/ 1390 w 1588"/>
                  <a:gd name="T39" fmla="*/ 1222 h 1599"/>
                  <a:gd name="T40" fmla="*/ 1486 w 1588"/>
                  <a:gd name="T41" fmla="*/ 1246 h 1599"/>
                  <a:gd name="T42" fmla="*/ 1588 w 1588"/>
                  <a:gd name="T43" fmla="*/ 1265 h 1599"/>
                  <a:gd name="T44" fmla="*/ 1573 w 1588"/>
                  <a:gd name="T45" fmla="*/ 1430 h 1599"/>
                  <a:gd name="T46" fmla="*/ 1558 w 1588"/>
                  <a:gd name="T47" fmla="*/ 1599 h 1599"/>
                  <a:gd name="T48" fmla="*/ 1461 w 1588"/>
                  <a:gd name="T49" fmla="*/ 1587 h 1599"/>
                  <a:gd name="T50" fmla="*/ 1366 w 1588"/>
                  <a:gd name="T51" fmla="*/ 1571 h 1599"/>
                  <a:gd name="T52" fmla="*/ 1273 w 1588"/>
                  <a:gd name="T53" fmla="*/ 1550 h 1599"/>
                  <a:gd name="T54" fmla="*/ 1184 w 1588"/>
                  <a:gd name="T55" fmla="*/ 1524 h 1599"/>
                  <a:gd name="T56" fmla="*/ 1096 w 1588"/>
                  <a:gd name="T57" fmla="*/ 1494 h 1599"/>
                  <a:gd name="T58" fmla="*/ 1011 w 1588"/>
                  <a:gd name="T59" fmla="*/ 1459 h 1599"/>
                  <a:gd name="T60" fmla="*/ 929 w 1588"/>
                  <a:gd name="T61" fmla="*/ 1420 h 1599"/>
                  <a:gd name="T62" fmla="*/ 851 w 1588"/>
                  <a:gd name="T63" fmla="*/ 1377 h 1599"/>
                  <a:gd name="T64" fmla="*/ 776 w 1588"/>
                  <a:gd name="T65" fmla="*/ 1331 h 1599"/>
                  <a:gd name="T66" fmla="*/ 702 w 1588"/>
                  <a:gd name="T67" fmla="*/ 1280 h 1599"/>
                  <a:gd name="T68" fmla="*/ 633 w 1588"/>
                  <a:gd name="T69" fmla="*/ 1227 h 1599"/>
                  <a:gd name="T70" fmla="*/ 566 w 1588"/>
                  <a:gd name="T71" fmla="*/ 1170 h 1599"/>
                  <a:gd name="T72" fmla="*/ 504 w 1588"/>
                  <a:gd name="T73" fmla="*/ 1111 h 1599"/>
                  <a:gd name="T74" fmla="*/ 444 w 1588"/>
                  <a:gd name="T75" fmla="*/ 1049 h 1599"/>
                  <a:gd name="T76" fmla="*/ 388 w 1588"/>
                  <a:gd name="T77" fmla="*/ 984 h 1599"/>
                  <a:gd name="T78" fmla="*/ 334 w 1588"/>
                  <a:gd name="T79" fmla="*/ 918 h 1599"/>
                  <a:gd name="T80" fmla="*/ 285 w 1588"/>
                  <a:gd name="T81" fmla="*/ 850 h 1599"/>
                  <a:gd name="T82" fmla="*/ 240 w 1588"/>
                  <a:gd name="T83" fmla="*/ 780 h 1599"/>
                  <a:gd name="T84" fmla="*/ 198 w 1588"/>
                  <a:gd name="T85" fmla="*/ 708 h 1599"/>
                  <a:gd name="T86" fmla="*/ 159 w 1588"/>
                  <a:gd name="T87" fmla="*/ 635 h 1599"/>
                  <a:gd name="T88" fmla="*/ 125 w 1588"/>
                  <a:gd name="T89" fmla="*/ 560 h 1599"/>
                  <a:gd name="T90" fmla="*/ 95 w 1588"/>
                  <a:gd name="T91" fmla="*/ 486 h 1599"/>
                  <a:gd name="T92" fmla="*/ 68 w 1588"/>
                  <a:gd name="T93" fmla="*/ 410 h 1599"/>
                  <a:gd name="T94" fmla="*/ 46 w 1588"/>
                  <a:gd name="T95" fmla="*/ 333 h 1599"/>
                  <a:gd name="T96" fmla="*/ 29 w 1588"/>
                  <a:gd name="T97" fmla="*/ 258 h 1599"/>
                  <a:gd name="T98" fmla="*/ 15 w 1588"/>
                  <a:gd name="T99" fmla="*/ 181 h 1599"/>
                  <a:gd name="T100" fmla="*/ 6 w 1588"/>
                  <a:gd name="T101" fmla="*/ 105 h 1599"/>
                  <a:gd name="T102" fmla="*/ 0 w 1588"/>
                  <a:gd name="T103" fmla="*/ 30 h 1599"/>
                  <a:gd name="T104" fmla="*/ 166 w 1588"/>
                  <a:gd name="T105" fmla="*/ 15 h 1599"/>
                  <a:gd name="T106" fmla="*/ 328 w 1588"/>
                  <a:gd name="T107" fmla="*/ 0 h 15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88" h="1599">
                    <a:moveTo>
                      <a:pt x="328" y="0"/>
                    </a:moveTo>
                    <a:lnTo>
                      <a:pt x="348" y="102"/>
                    </a:lnTo>
                    <a:lnTo>
                      <a:pt x="371" y="200"/>
                    </a:lnTo>
                    <a:lnTo>
                      <a:pt x="398" y="292"/>
                    </a:lnTo>
                    <a:lnTo>
                      <a:pt x="429" y="382"/>
                    </a:lnTo>
                    <a:lnTo>
                      <a:pt x="465" y="467"/>
                    </a:lnTo>
                    <a:lnTo>
                      <a:pt x="505" y="548"/>
                    </a:lnTo>
                    <a:lnTo>
                      <a:pt x="549" y="624"/>
                    </a:lnTo>
                    <a:lnTo>
                      <a:pt x="597" y="697"/>
                    </a:lnTo>
                    <a:lnTo>
                      <a:pt x="648" y="765"/>
                    </a:lnTo>
                    <a:lnTo>
                      <a:pt x="703" y="829"/>
                    </a:lnTo>
                    <a:lnTo>
                      <a:pt x="764" y="889"/>
                    </a:lnTo>
                    <a:lnTo>
                      <a:pt x="828" y="944"/>
                    </a:lnTo>
                    <a:lnTo>
                      <a:pt x="896" y="997"/>
                    </a:lnTo>
                    <a:lnTo>
                      <a:pt x="968" y="1044"/>
                    </a:lnTo>
                    <a:lnTo>
                      <a:pt x="1045" y="1088"/>
                    </a:lnTo>
                    <a:lnTo>
                      <a:pt x="1124" y="1128"/>
                    </a:lnTo>
                    <a:lnTo>
                      <a:pt x="1209" y="1163"/>
                    </a:lnTo>
                    <a:lnTo>
                      <a:pt x="1297" y="1194"/>
                    </a:lnTo>
                    <a:lnTo>
                      <a:pt x="1390" y="1222"/>
                    </a:lnTo>
                    <a:lnTo>
                      <a:pt x="1486" y="1246"/>
                    </a:lnTo>
                    <a:lnTo>
                      <a:pt x="1588" y="1265"/>
                    </a:lnTo>
                    <a:lnTo>
                      <a:pt x="1573" y="1430"/>
                    </a:lnTo>
                    <a:lnTo>
                      <a:pt x="1558" y="1599"/>
                    </a:lnTo>
                    <a:lnTo>
                      <a:pt x="1461" y="1587"/>
                    </a:lnTo>
                    <a:lnTo>
                      <a:pt x="1366" y="1571"/>
                    </a:lnTo>
                    <a:lnTo>
                      <a:pt x="1273" y="1550"/>
                    </a:lnTo>
                    <a:lnTo>
                      <a:pt x="1184" y="1524"/>
                    </a:lnTo>
                    <a:lnTo>
                      <a:pt x="1096" y="1494"/>
                    </a:lnTo>
                    <a:lnTo>
                      <a:pt x="1011" y="1459"/>
                    </a:lnTo>
                    <a:lnTo>
                      <a:pt x="929" y="1420"/>
                    </a:lnTo>
                    <a:lnTo>
                      <a:pt x="851" y="1377"/>
                    </a:lnTo>
                    <a:lnTo>
                      <a:pt x="776" y="1331"/>
                    </a:lnTo>
                    <a:lnTo>
                      <a:pt x="702" y="1280"/>
                    </a:lnTo>
                    <a:lnTo>
                      <a:pt x="633" y="1227"/>
                    </a:lnTo>
                    <a:lnTo>
                      <a:pt x="566" y="1170"/>
                    </a:lnTo>
                    <a:lnTo>
                      <a:pt x="504" y="1111"/>
                    </a:lnTo>
                    <a:lnTo>
                      <a:pt x="444" y="1049"/>
                    </a:lnTo>
                    <a:lnTo>
                      <a:pt x="388" y="984"/>
                    </a:lnTo>
                    <a:lnTo>
                      <a:pt x="334" y="918"/>
                    </a:lnTo>
                    <a:lnTo>
                      <a:pt x="285" y="850"/>
                    </a:lnTo>
                    <a:lnTo>
                      <a:pt x="240" y="780"/>
                    </a:lnTo>
                    <a:lnTo>
                      <a:pt x="198" y="708"/>
                    </a:lnTo>
                    <a:lnTo>
                      <a:pt x="159" y="635"/>
                    </a:lnTo>
                    <a:lnTo>
                      <a:pt x="125" y="560"/>
                    </a:lnTo>
                    <a:lnTo>
                      <a:pt x="95" y="486"/>
                    </a:lnTo>
                    <a:lnTo>
                      <a:pt x="68" y="410"/>
                    </a:lnTo>
                    <a:lnTo>
                      <a:pt x="46" y="333"/>
                    </a:lnTo>
                    <a:lnTo>
                      <a:pt x="29" y="258"/>
                    </a:lnTo>
                    <a:lnTo>
                      <a:pt x="15" y="181"/>
                    </a:lnTo>
                    <a:lnTo>
                      <a:pt x="6" y="105"/>
                    </a:lnTo>
                    <a:lnTo>
                      <a:pt x="0" y="30"/>
                    </a:lnTo>
                    <a:lnTo>
                      <a:pt x="166" y="15"/>
                    </a:lnTo>
                    <a:lnTo>
                      <a:pt x="328"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10" name="Freeform 46">
                <a:extLst>
                  <a:ext uri="{FF2B5EF4-FFF2-40B4-BE49-F238E27FC236}">
                    <a16:creationId xmlns:a16="http://schemas.microsoft.com/office/drawing/2014/main" id="{F26B33F2-431D-D97E-3421-D2D4CA57EBD9}"/>
                  </a:ext>
                </a:extLst>
              </p:cNvPr>
              <p:cNvSpPr>
                <a:spLocks/>
              </p:cNvSpPr>
              <p:nvPr/>
            </p:nvSpPr>
            <p:spPr bwMode="auto">
              <a:xfrm>
                <a:off x="1810" y="886"/>
                <a:ext cx="55" cy="63"/>
              </a:xfrm>
              <a:custGeom>
                <a:avLst/>
                <a:gdLst>
                  <a:gd name="T0" fmla="*/ 197 w 828"/>
                  <a:gd name="T1" fmla="*/ 0 h 942"/>
                  <a:gd name="T2" fmla="*/ 275 w 828"/>
                  <a:gd name="T3" fmla="*/ 60 h 942"/>
                  <a:gd name="T4" fmla="*/ 349 w 828"/>
                  <a:gd name="T5" fmla="*/ 122 h 942"/>
                  <a:gd name="T6" fmla="*/ 418 w 828"/>
                  <a:gd name="T7" fmla="*/ 188 h 942"/>
                  <a:gd name="T8" fmla="*/ 484 w 828"/>
                  <a:gd name="T9" fmla="*/ 257 h 942"/>
                  <a:gd name="T10" fmla="*/ 546 w 828"/>
                  <a:gd name="T11" fmla="*/ 328 h 942"/>
                  <a:gd name="T12" fmla="*/ 603 w 828"/>
                  <a:gd name="T13" fmla="*/ 403 h 942"/>
                  <a:gd name="T14" fmla="*/ 656 w 828"/>
                  <a:gd name="T15" fmla="*/ 480 h 942"/>
                  <a:gd name="T16" fmla="*/ 705 w 828"/>
                  <a:gd name="T17" fmla="*/ 561 h 942"/>
                  <a:gd name="T18" fmla="*/ 750 w 828"/>
                  <a:gd name="T19" fmla="*/ 646 h 942"/>
                  <a:gd name="T20" fmla="*/ 791 w 828"/>
                  <a:gd name="T21" fmla="*/ 733 h 942"/>
                  <a:gd name="T22" fmla="*/ 828 w 828"/>
                  <a:gd name="T23" fmla="*/ 825 h 942"/>
                  <a:gd name="T24" fmla="*/ 718 w 828"/>
                  <a:gd name="T25" fmla="*/ 865 h 942"/>
                  <a:gd name="T26" fmla="*/ 611 w 828"/>
                  <a:gd name="T27" fmla="*/ 903 h 942"/>
                  <a:gd name="T28" fmla="*/ 504 w 828"/>
                  <a:gd name="T29" fmla="*/ 942 h 942"/>
                  <a:gd name="T30" fmla="*/ 472 w 828"/>
                  <a:gd name="T31" fmla="*/ 862 h 942"/>
                  <a:gd name="T32" fmla="*/ 435 w 828"/>
                  <a:gd name="T33" fmla="*/ 786 h 942"/>
                  <a:gd name="T34" fmla="*/ 394 w 828"/>
                  <a:gd name="T35" fmla="*/ 712 h 942"/>
                  <a:gd name="T36" fmla="*/ 349 w 828"/>
                  <a:gd name="T37" fmla="*/ 641 h 942"/>
                  <a:gd name="T38" fmla="*/ 300 w 828"/>
                  <a:gd name="T39" fmla="*/ 573 h 942"/>
                  <a:gd name="T40" fmla="*/ 247 w 828"/>
                  <a:gd name="T41" fmla="*/ 508 h 942"/>
                  <a:gd name="T42" fmla="*/ 190 w 828"/>
                  <a:gd name="T43" fmla="*/ 447 h 942"/>
                  <a:gd name="T44" fmla="*/ 130 w 828"/>
                  <a:gd name="T45" fmla="*/ 389 h 942"/>
                  <a:gd name="T46" fmla="*/ 67 w 828"/>
                  <a:gd name="T47" fmla="*/ 334 h 942"/>
                  <a:gd name="T48" fmla="*/ 0 w 828"/>
                  <a:gd name="T49" fmla="*/ 283 h 942"/>
                  <a:gd name="T50" fmla="*/ 66 w 828"/>
                  <a:gd name="T51" fmla="*/ 188 h 942"/>
                  <a:gd name="T52" fmla="*/ 132 w 828"/>
                  <a:gd name="T53" fmla="*/ 94 h 942"/>
                  <a:gd name="T54" fmla="*/ 197 w 828"/>
                  <a:gd name="T55" fmla="*/ 0 h 9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828" h="942">
                    <a:moveTo>
                      <a:pt x="197" y="0"/>
                    </a:moveTo>
                    <a:lnTo>
                      <a:pt x="275" y="60"/>
                    </a:lnTo>
                    <a:lnTo>
                      <a:pt x="349" y="122"/>
                    </a:lnTo>
                    <a:lnTo>
                      <a:pt x="418" y="188"/>
                    </a:lnTo>
                    <a:lnTo>
                      <a:pt x="484" y="257"/>
                    </a:lnTo>
                    <a:lnTo>
                      <a:pt x="546" y="328"/>
                    </a:lnTo>
                    <a:lnTo>
                      <a:pt x="603" y="403"/>
                    </a:lnTo>
                    <a:lnTo>
                      <a:pt x="656" y="480"/>
                    </a:lnTo>
                    <a:lnTo>
                      <a:pt x="705" y="561"/>
                    </a:lnTo>
                    <a:lnTo>
                      <a:pt x="750" y="646"/>
                    </a:lnTo>
                    <a:lnTo>
                      <a:pt x="791" y="733"/>
                    </a:lnTo>
                    <a:lnTo>
                      <a:pt x="828" y="825"/>
                    </a:lnTo>
                    <a:lnTo>
                      <a:pt x="718" y="865"/>
                    </a:lnTo>
                    <a:lnTo>
                      <a:pt x="611" y="903"/>
                    </a:lnTo>
                    <a:lnTo>
                      <a:pt x="504" y="942"/>
                    </a:lnTo>
                    <a:lnTo>
                      <a:pt x="472" y="862"/>
                    </a:lnTo>
                    <a:lnTo>
                      <a:pt x="435" y="786"/>
                    </a:lnTo>
                    <a:lnTo>
                      <a:pt x="394" y="712"/>
                    </a:lnTo>
                    <a:lnTo>
                      <a:pt x="349" y="641"/>
                    </a:lnTo>
                    <a:lnTo>
                      <a:pt x="300" y="573"/>
                    </a:lnTo>
                    <a:lnTo>
                      <a:pt x="247" y="508"/>
                    </a:lnTo>
                    <a:lnTo>
                      <a:pt x="190" y="447"/>
                    </a:lnTo>
                    <a:lnTo>
                      <a:pt x="130" y="389"/>
                    </a:lnTo>
                    <a:lnTo>
                      <a:pt x="67" y="334"/>
                    </a:lnTo>
                    <a:lnTo>
                      <a:pt x="0" y="283"/>
                    </a:lnTo>
                    <a:lnTo>
                      <a:pt x="66" y="188"/>
                    </a:lnTo>
                    <a:lnTo>
                      <a:pt x="132" y="94"/>
                    </a:lnTo>
                    <a:lnTo>
                      <a:pt x="197"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11" name="Freeform 47">
                <a:extLst>
                  <a:ext uri="{FF2B5EF4-FFF2-40B4-BE49-F238E27FC236}">
                    <a16:creationId xmlns:a16="http://schemas.microsoft.com/office/drawing/2014/main" id="{9A43C4BF-35F6-3F4D-4018-ED09D5707657}"/>
                  </a:ext>
                </a:extLst>
              </p:cNvPr>
              <p:cNvSpPr>
                <a:spLocks noEditPoints="1"/>
              </p:cNvSpPr>
              <p:nvPr/>
            </p:nvSpPr>
            <p:spPr bwMode="auto">
              <a:xfrm>
                <a:off x="1782" y="950"/>
                <a:ext cx="33" cy="81"/>
              </a:xfrm>
              <a:custGeom>
                <a:avLst/>
                <a:gdLst>
                  <a:gd name="T0" fmla="*/ 112 w 495"/>
                  <a:gd name="T1" fmla="*/ 113 h 1223"/>
                  <a:gd name="T2" fmla="*/ 112 w 495"/>
                  <a:gd name="T3" fmla="*/ 1110 h 1223"/>
                  <a:gd name="T4" fmla="*/ 383 w 495"/>
                  <a:gd name="T5" fmla="*/ 1110 h 1223"/>
                  <a:gd name="T6" fmla="*/ 383 w 495"/>
                  <a:gd name="T7" fmla="*/ 113 h 1223"/>
                  <a:gd name="T8" fmla="*/ 112 w 495"/>
                  <a:gd name="T9" fmla="*/ 113 h 1223"/>
                  <a:gd name="T10" fmla="*/ 56 w 495"/>
                  <a:gd name="T11" fmla="*/ 0 h 1223"/>
                  <a:gd name="T12" fmla="*/ 439 w 495"/>
                  <a:gd name="T13" fmla="*/ 0 h 1223"/>
                  <a:gd name="T14" fmla="*/ 456 w 495"/>
                  <a:gd name="T15" fmla="*/ 3 h 1223"/>
                  <a:gd name="T16" fmla="*/ 472 w 495"/>
                  <a:gd name="T17" fmla="*/ 10 h 1223"/>
                  <a:gd name="T18" fmla="*/ 485 w 495"/>
                  <a:gd name="T19" fmla="*/ 23 h 1223"/>
                  <a:gd name="T20" fmla="*/ 492 w 495"/>
                  <a:gd name="T21" fmla="*/ 37 h 1223"/>
                  <a:gd name="T22" fmla="*/ 495 w 495"/>
                  <a:gd name="T23" fmla="*/ 55 h 1223"/>
                  <a:gd name="T24" fmla="*/ 495 w 495"/>
                  <a:gd name="T25" fmla="*/ 1167 h 1223"/>
                  <a:gd name="T26" fmla="*/ 492 w 495"/>
                  <a:gd name="T27" fmla="*/ 1185 h 1223"/>
                  <a:gd name="T28" fmla="*/ 485 w 495"/>
                  <a:gd name="T29" fmla="*/ 1200 h 1223"/>
                  <a:gd name="T30" fmla="*/ 472 w 495"/>
                  <a:gd name="T31" fmla="*/ 1212 h 1223"/>
                  <a:gd name="T32" fmla="*/ 456 w 495"/>
                  <a:gd name="T33" fmla="*/ 1220 h 1223"/>
                  <a:gd name="T34" fmla="*/ 439 w 495"/>
                  <a:gd name="T35" fmla="*/ 1223 h 1223"/>
                  <a:gd name="T36" fmla="*/ 56 w 495"/>
                  <a:gd name="T37" fmla="*/ 1223 h 1223"/>
                  <a:gd name="T38" fmla="*/ 38 w 495"/>
                  <a:gd name="T39" fmla="*/ 1220 h 1223"/>
                  <a:gd name="T40" fmla="*/ 22 w 495"/>
                  <a:gd name="T41" fmla="*/ 1212 h 1223"/>
                  <a:gd name="T42" fmla="*/ 11 w 495"/>
                  <a:gd name="T43" fmla="*/ 1200 h 1223"/>
                  <a:gd name="T44" fmla="*/ 2 w 495"/>
                  <a:gd name="T45" fmla="*/ 1185 h 1223"/>
                  <a:gd name="T46" fmla="*/ 0 w 495"/>
                  <a:gd name="T47" fmla="*/ 1167 h 1223"/>
                  <a:gd name="T48" fmla="*/ 0 w 495"/>
                  <a:gd name="T49" fmla="*/ 55 h 1223"/>
                  <a:gd name="T50" fmla="*/ 2 w 495"/>
                  <a:gd name="T51" fmla="*/ 37 h 1223"/>
                  <a:gd name="T52" fmla="*/ 11 w 495"/>
                  <a:gd name="T53" fmla="*/ 23 h 1223"/>
                  <a:gd name="T54" fmla="*/ 22 w 495"/>
                  <a:gd name="T55" fmla="*/ 10 h 1223"/>
                  <a:gd name="T56" fmla="*/ 38 w 495"/>
                  <a:gd name="T57" fmla="*/ 3 h 1223"/>
                  <a:gd name="T58" fmla="*/ 56 w 495"/>
                  <a:gd name="T59" fmla="*/ 0 h 1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95" h="1223">
                    <a:moveTo>
                      <a:pt x="112" y="113"/>
                    </a:moveTo>
                    <a:lnTo>
                      <a:pt x="112" y="1110"/>
                    </a:lnTo>
                    <a:lnTo>
                      <a:pt x="383" y="1110"/>
                    </a:lnTo>
                    <a:lnTo>
                      <a:pt x="383" y="113"/>
                    </a:lnTo>
                    <a:lnTo>
                      <a:pt x="112" y="113"/>
                    </a:lnTo>
                    <a:close/>
                    <a:moveTo>
                      <a:pt x="56" y="0"/>
                    </a:moveTo>
                    <a:lnTo>
                      <a:pt x="439" y="0"/>
                    </a:lnTo>
                    <a:lnTo>
                      <a:pt x="456" y="3"/>
                    </a:lnTo>
                    <a:lnTo>
                      <a:pt x="472" y="10"/>
                    </a:lnTo>
                    <a:lnTo>
                      <a:pt x="485" y="23"/>
                    </a:lnTo>
                    <a:lnTo>
                      <a:pt x="492" y="37"/>
                    </a:lnTo>
                    <a:lnTo>
                      <a:pt x="495" y="55"/>
                    </a:lnTo>
                    <a:lnTo>
                      <a:pt x="495" y="1167"/>
                    </a:lnTo>
                    <a:lnTo>
                      <a:pt x="492" y="1185"/>
                    </a:lnTo>
                    <a:lnTo>
                      <a:pt x="485" y="1200"/>
                    </a:lnTo>
                    <a:lnTo>
                      <a:pt x="472" y="1212"/>
                    </a:lnTo>
                    <a:lnTo>
                      <a:pt x="456" y="1220"/>
                    </a:lnTo>
                    <a:lnTo>
                      <a:pt x="439" y="1223"/>
                    </a:lnTo>
                    <a:lnTo>
                      <a:pt x="56" y="1223"/>
                    </a:lnTo>
                    <a:lnTo>
                      <a:pt x="38" y="1220"/>
                    </a:lnTo>
                    <a:lnTo>
                      <a:pt x="22" y="1212"/>
                    </a:lnTo>
                    <a:lnTo>
                      <a:pt x="11" y="1200"/>
                    </a:lnTo>
                    <a:lnTo>
                      <a:pt x="2" y="1185"/>
                    </a:lnTo>
                    <a:lnTo>
                      <a:pt x="0" y="1167"/>
                    </a:lnTo>
                    <a:lnTo>
                      <a:pt x="0" y="55"/>
                    </a:lnTo>
                    <a:lnTo>
                      <a:pt x="2" y="37"/>
                    </a:lnTo>
                    <a:lnTo>
                      <a:pt x="11" y="23"/>
                    </a:lnTo>
                    <a:lnTo>
                      <a:pt x="22" y="10"/>
                    </a:lnTo>
                    <a:lnTo>
                      <a:pt x="38" y="3"/>
                    </a:lnTo>
                    <a:lnTo>
                      <a:pt x="56"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12" name="Freeform 48">
                <a:extLst>
                  <a:ext uri="{FF2B5EF4-FFF2-40B4-BE49-F238E27FC236}">
                    <a16:creationId xmlns:a16="http://schemas.microsoft.com/office/drawing/2014/main" id="{E0CA4D18-AEC4-EF9C-BBCC-487D9C272223}"/>
                  </a:ext>
                </a:extLst>
              </p:cNvPr>
              <p:cNvSpPr>
                <a:spLocks noEditPoints="1"/>
              </p:cNvSpPr>
              <p:nvPr/>
            </p:nvSpPr>
            <p:spPr bwMode="auto">
              <a:xfrm>
                <a:off x="1700" y="969"/>
                <a:ext cx="33" cy="62"/>
              </a:xfrm>
              <a:custGeom>
                <a:avLst/>
                <a:gdLst>
                  <a:gd name="T0" fmla="*/ 112 w 495"/>
                  <a:gd name="T1" fmla="*/ 728 h 928"/>
                  <a:gd name="T2" fmla="*/ 112 w 495"/>
                  <a:gd name="T3" fmla="*/ 815 h 928"/>
                  <a:gd name="T4" fmla="*/ 199 w 495"/>
                  <a:gd name="T5" fmla="*/ 815 h 928"/>
                  <a:gd name="T6" fmla="*/ 112 w 495"/>
                  <a:gd name="T7" fmla="*/ 728 h 928"/>
                  <a:gd name="T8" fmla="*/ 112 w 495"/>
                  <a:gd name="T9" fmla="*/ 551 h 928"/>
                  <a:gd name="T10" fmla="*/ 112 w 495"/>
                  <a:gd name="T11" fmla="*/ 639 h 928"/>
                  <a:gd name="T12" fmla="*/ 288 w 495"/>
                  <a:gd name="T13" fmla="*/ 815 h 928"/>
                  <a:gd name="T14" fmla="*/ 288 w 495"/>
                  <a:gd name="T15" fmla="*/ 817 h 928"/>
                  <a:gd name="T16" fmla="*/ 376 w 495"/>
                  <a:gd name="T17" fmla="*/ 817 h 928"/>
                  <a:gd name="T18" fmla="*/ 112 w 495"/>
                  <a:gd name="T19" fmla="*/ 551 h 928"/>
                  <a:gd name="T20" fmla="*/ 112 w 495"/>
                  <a:gd name="T21" fmla="*/ 372 h 928"/>
                  <a:gd name="T22" fmla="*/ 112 w 495"/>
                  <a:gd name="T23" fmla="*/ 461 h 928"/>
                  <a:gd name="T24" fmla="*/ 383 w 495"/>
                  <a:gd name="T25" fmla="*/ 734 h 928"/>
                  <a:gd name="T26" fmla="*/ 383 w 495"/>
                  <a:gd name="T27" fmla="*/ 644 h 928"/>
                  <a:gd name="T28" fmla="*/ 112 w 495"/>
                  <a:gd name="T29" fmla="*/ 372 h 928"/>
                  <a:gd name="T30" fmla="*/ 112 w 495"/>
                  <a:gd name="T31" fmla="*/ 194 h 928"/>
                  <a:gd name="T32" fmla="*/ 112 w 495"/>
                  <a:gd name="T33" fmla="*/ 283 h 928"/>
                  <a:gd name="T34" fmla="*/ 383 w 495"/>
                  <a:gd name="T35" fmla="*/ 555 h 928"/>
                  <a:gd name="T36" fmla="*/ 383 w 495"/>
                  <a:gd name="T37" fmla="*/ 467 h 928"/>
                  <a:gd name="T38" fmla="*/ 112 w 495"/>
                  <a:gd name="T39" fmla="*/ 194 h 928"/>
                  <a:gd name="T40" fmla="*/ 119 w 495"/>
                  <a:gd name="T41" fmla="*/ 113 h 928"/>
                  <a:gd name="T42" fmla="*/ 383 w 495"/>
                  <a:gd name="T43" fmla="*/ 378 h 928"/>
                  <a:gd name="T44" fmla="*/ 383 w 495"/>
                  <a:gd name="T45" fmla="*/ 288 h 928"/>
                  <a:gd name="T46" fmla="*/ 208 w 495"/>
                  <a:gd name="T47" fmla="*/ 113 h 928"/>
                  <a:gd name="T48" fmla="*/ 119 w 495"/>
                  <a:gd name="T49" fmla="*/ 113 h 928"/>
                  <a:gd name="T50" fmla="*/ 296 w 495"/>
                  <a:gd name="T51" fmla="*/ 112 h 928"/>
                  <a:gd name="T52" fmla="*/ 383 w 495"/>
                  <a:gd name="T53" fmla="*/ 199 h 928"/>
                  <a:gd name="T54" fmla="*/ 383 w 495"/>
                  <a:gd name="T55" fmla="*/ 112 h 928"/>
                  <a:gd name="T56" fmla="*/ 296 w 495"/>
                  <a:gd name="T57" fmla="*/ 112 h 928"/>
                  <a:gd name="T58" fmla="*/ 56 w 495"/>
                  <a:gd name="T59" fmla="*/ 0 h 928"/>
                  <a:gd name="T60" fmla="*/ 439 w 495"/>
                  <a:gd name="T61" fmla="*/ 0 h 928"/>
                  <a:gd name="T62" fmla="*/ 457 w 495"/>
                  <a:gd name="T63" fmla="*/ 3 h 928"/>
                  <a:gd name="T64" fmla="*/ 473 w 495"/>
                  <a:gd name="T65" fmla="*/ 10 h 928"/>
                  <a:gd name="T66" fmla="*/ 484 w 495"/>
                  <a:gd name="T67" fmla="*/ 23 h 928"/>
                  <a:gd name="T68" fmla="*/ 493 w 495"/>
                  <a:gd name="T69" fmla="*/ 37 h 928"/>
                  <a:gd name="T70" fmla="*/ 495 w 495"/>
                  <a:gd name="T71" fmla="*/ 55 h 928"/>
                  <a:gd name="T72" fmla="*/ 495 w 495"/>
                  <a:gd name="T73" fmla="*/ 872 h 928"/>
                  <a:gd name="T74" fmla="*/ 493 w 495"/>
                  <a:gd name="T75" fmla="*/ 890 h 928"/>
                  <a:gd name="T76" fmla="*/ 484 w 495"/>
                  <a:gd name="T77" fmla="*/ 905 h 928"/>
                  <a:gd name="T78" fmla="*/ 473 w 495"/>
                  <a:gd name="T79" fmla="*/ 917 h 928"/>
                  <a:gd name="T80" fmla="*/ 457 w 495"/>
                  <a:gd name="T81" fmla="*/ 925 h 928"/>
                  <a:gd name="T82" fmla="*/ 439 w 495"/>
                  <a:gd name="T83" fmla="*/ 928 h 928"/>
                  <a:gd name="T84" fmla="*/ 56 w 495"/>
                  <a:gd name="T85" fmla="*/ 928 h 928"/>
                  <a:gd name="T86" fmla="*/ 39 w 495"/>
                  <a:gd name="T87" fmla="*/ 925 h 928"/>
                  <a:gd name="T88" fmla="*/ 23 w 495"/>
                  <a:gd name="T89" fmla="*/ 917 h 928"/>
                  <a:gd name="T90" fmla="*/ 10 w 495"/>
                  <a:gd name="T91" fmla="*/ 905 h 928"/>
                  <a:gd name="T92" fmla="*/ 3 w 495"/>
                  <a:gd name="T93" fmla="*/ 890 h 928"/>
                  <a:gd name="T94" fmla="*/ 0 w 495"/>
                  <a:gd name="T95" fmla="*/ 872 h 928"/>
                  <a:gd name="T96" fmla="*/ 0 w 495"/>
                  <a:gd name="T97" fmla="*/ 55 h 928"/>
                  <a:gd name="T98" fmla="*/ 3 w 495"/>
                  <a:gd name="T99" fmla="*/ 37 h 928"/>
                  <a:gd name="T100" fmla="*/ 10 w 495"/>
                  <a:gd name="T101" fmla="*/ 23 h 928"/>
                  <a:gd name="T102" fmla="*/ 23 w 495"/>
                  <a:gd name="T103" fmla="*/ 10 h 928"/>
                  <a:gd name="T104" fmla="*/ 39 w 495"/>
                  <a:gd name="T105" fmla="*/ 3 h 928"/>
                  <a:gd name="T106" fmla="*/ 56 w 495"/>
                  <a:gd name="T107" fmla="*/ 0 h 9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95" h="928">
                    <a:moveTo>
                      <a:pt x="112" y="728"/>
                    </a:moveTo>
                    <a:lnTo>
                      <a:pt x="112" y="815"/>
                    </a:lnTo>
                    <a:lnTo>
                      <a:pt x="199" y="815"/>
                    </a:lnTo>
                    <a:lnTo>
                      <a:pt x="112" y="728"/>
                    </a:lnTo>
                    <a:close/>
                    <a:moveTo>
                      <a:pt x="112" y="551"/>
                    </a:moveTo>
                    <a:lnTo>
                      <a:pt x="112" y="639"/>
                    </a:lnTo>
                    <a:lnTo>
                      <a:pt x="288" y="815"/>
                    </a:lnTo>
                    <a:lnTo>
                      <a:pt x="288" y="817"/>
                    </a:lnTo>
                    <a:lnTo>
                      <a:pt x="376" y="817"/>
                    </a:lnTo>
                    <a:lnTo>
                      <a:pt x="112" y="551"/>
                    </a:lnTo>
                    <a:close/>
                    <a:moveTo>
                      <a:pt x="112" y="372"/>
                    </a:moveTo>
                    <a:lnTo>
                      <a:pt x="112" y="461"/>
                    </a:lnTo>
                    <a:lnTo>
                      <a:pt x="383" y="734"/>
                    </a:lnTo>
                    <a:lnTo>
                      <a:pt x="383" y="644"/>
                    </a:lnTo>
                    <a:lnTo>
                      <a:pt x="112" y="372"/>
                    </a:lnTo>
                    <a:close/>
                    <a:moveTo>
                      <a:pt x="112" y="194"/>
                    </a:moveTo>
                    <a:lnTo>
                      <a:pt x="112" y="283"/>
                    </a:lnTo>
                    <a:lnTo>
                      <a:pt x="383" y="555"/>
                    </a:lnTo>
                    <a:lnTo>
                      <a:pt x="383" y="467"/>
                    </a:lnTo>
                    <a:lnTo>
                      <a:pt x="112" y="194"/>
                    </a:lnTo>
                    <a:close/>
                    <a:moveTo>
                      <a:pt x="119" y="113"/>
                    </a:moveTo>
                    <a:lnTo>
                      <a:pt x="383" y="378"/>
                    </a:lnTo>
                    <a:lnTo>
                      <a:pt x="383" y="288"/>
                    </a:lnTo>
                    <a:lnTo>
                      <a:pt x="208" y="113"/>
                    </a:lnTo>
                    <a:lnTo>
                      <a:pt x="119" y="113"/>
                    </a:lnTo>
                    <a:close/>
                    <a:moveTo>
                      <a:pt x="296" y="112"/>
                    </a:moveTo>
                    <a:lnTo>
                      <a:pt x="383" y="199"/>
                    </a:lnTo>
                    <a:lnTo>
                      <a:pt x="383" y="112"/>
                    </a:lnTo>
                    <a:lnTo>
                      <a:pt x="296" y="112"/>
                    </a:lnTo>
                    <a:close/>
                    <a:moveTo>
                      <a:pt x="56" y="0"/>
                    </a:moveTo>
                    <a:lnTo>
                      <a:pt x="439" y="0"/>
                    </a:lnTo>
                    <a:lnTo>
                      <a:pt x="457" y="3"/>
                    </a:lnTo>
                    <a:lnTo>
                      <a:pt x="473" y="10"/>
                    </a:lnTo>
                    <a:lnTo>
                      <a:pt x="484" y="23"/>
                    </a:lnTo>
                    <a:lnTo>
                      <a:pt x="493" y="37"/>
                    </a:lnTo>
                    <a:lnTo>
                      <a:pt x="495" y="55"/>
                    </a:lnTo>
                    <a:lnTo>
                      <a:pt x="495" y="872"/>
                    </a:lnTo>
                    <a:lnTo>
                      <a:pt x="493" y="890"/>
                    </a:lnTo>
                    <a:lnTo>
                      <a:pt x="484" y="905"/>
                    </a:lnTo>
                    <a:lnTo>
                      <a:pt x="473" y="917"/>
                    </a:lnTo>
                    <a:lnTo>
                      <a:pt x="457" y="925"/>
                    </a:lnTo>
                    <a:lnTo>
                      <a:pt x="439" y="928"/>
                    </a:lnTo>
                    <a:lnTo>
                      <a:pt x="56" y="928"/>
                    </a:lnTo>
                    <a:lnTo>
                      <a:pt x="39" y="925"/>
                    </a:lnTo>
                    <a:lnTo>
                      <a:pt x="23" y="917"/>
                    </a:lnTo>
                    <a:lnTo>
                      <a:pt x="10" y="905"/>
                    </a:lnTo>
                    <a:lnTo>
                      <a:pt x="3" y="890"/>
                    </a:lnTo>
                    <a:lnTo>
                      <a:pt x="0" y="872"/>
                    </a:lnTo>
                    <a:lnTo>
                      <a:pt x="0" y="55"/>
                    </a:lnTo>
                    <a:lnTo>
                      <a:pt x="3" y="37"/>
                    </a:lnTo>
                    <a:lnTo>
                      <a:pt x="10" y="23"/>
                    </a:lnTo>
                    <a:lnTo>
                      <a:pt x="23" y="10"/>
                    </a:lnTo>
                    <a:lnTo>
                      <a:pt x="39" y="3"/>
                    </a:lnTo>
                    <a:lnTo>
                      <a:pt x="56"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13" name="Freeform 49">
                <a:extLst>
                  <a:ext uri="{FF2B5EF4-FFF2-40B4-BE49-F238E27FC236}">
                    <a16:creationId xmlns:a16="http://schemas.microsoft.com/office/drawing/2014/main" id="{906D7F9C-B189-4C08-0898-633AB74AD74C}"/>
                  </a:ext>
                </a:extLst>
              </p:cNvPr>
              <p:cNvSpPr>
                <a:spLocks/>
              </p:cNvSpPr>
              <p:nvPr/>
            </p:nvSpPr>
            <p:spPr bwMode="auto">
              <a:xfrm>
                <a:off x="1741" y="920"/>
                <a:ext cx="33" cy="111"/>
              </a:xfrm>
              <a:custGeom>
                <a:avLst/>
                <a:gdLst>
                  <a:gd name="T0" fmla="*/ 57 w 495"/>
                  <a:gd name="T1" fmla="*/ 0 h 1675"/>
                  <a:gd name="T2" fmla="*/ 439 w 495"/>
                  <a:gd name="T3" fmla="*/ 0 h 1675"/>
                  <a:gd name="T4" fmla="*/ 457 w 495"/>
                  <a:gd name="T5" fmla="*/ 3 h 1675"/>
                  <a:gd name="T6" fmla="*/ 472 w 495"/>
                  <a:gd name="T7" fmla="*/ 11 h 1675"/>
                  <a:gd name="T8" fmla="*/ 484 w 495"/>
                  <a:gd name="T9" fmla="*/ 23 h 1675"/>
                  <a:gd name="T10" fmla="*/ 493 w 495"/>
                  <a:gd name="T11" fmla="*/ 39 h 1675"/>
                  <a:gd name="T12" fmla="*/ 495 w 495"/>
                  <a:gd name="T13" fmla="*/ 57 h 1675"/>
                  <a:gd name="T14" fmla="*/ 495 w 495"/>
                  <a:gd name="T15" fmla="*/ 1619 h 1675"/>
                  <a:gd name="T16" fmla="*/ 493 w 495"/>
                  <a:gd name="T17" fmla="*/ 1637 h 1675"/>
                  <a:gd name="T18" fmla="*/ 484 w 495"/>
                  <a:gd name="T19" fmla="*/ 1652 h 1675"/>
                  <a:gd name="T20" fmla="*/ 472 w 495"/>
                  <a:gd name="T21" fmla="*/ 1664 h 1675"/>
                  <a:gd name="T22" fmla="*/ 457 w 495"/>
                  <a:gd name="T23" fmla="*/ 1672 h 1675"/>
                  <a:gd name="T24" fmla="*/ 439 w 495"/>
                  <a:gd name="T25" fmla="*/ 1675 h 1675"/>
                  <a:gd name="T26" fmla="*/ 57 w 495"/>
                  <a:gd name="T27" fmla="*/ 1675 h 1675"/>
                  <a:gd name="T28" fmla="*/ 39 w 495"/>
                  <a:gd name="T29" fmla="*/ 1672 h 1675"/>
                  <a:gd name="T30" fmla="*/ 23 w 495"/>
                  <a:gd name="T31" fmla="*/ 1664 h 1675"/>
                  <a:gd name="T32" fmla="*/ 10 w 495"/>
                  <a:gd name="T33" fmla="*/ 1652 h 1675"/>
                  <a:gd name="T34" fmla="*/ 3 w 495"/>
                  <a:gd name="T35" fmla="*/ 1637 h 1675"/>
                  <a:gd name="T36" fmla="*/ 0 w 495"/>
                  <a:gd name="T37" fmla="*/ 1619 h 1675"/>
                  <a:gd name="T38" fmla="*/ 0 w 495"/>
                  <a:gd name="T39" fmla="*/ 57 h 1675"/>
                  <a:gd name="T40" fmla="*/ 3 w 495"/>
                  <a:gd name="T41" fmla="*/ 39 h 1675"/>
                  <a:gd name="T42" fmla="*/ 10 w 495"/>
                  <a:gd name="T43" fmla="*/ 23 h 1675"/>
                  <a:gd name="T44" fmla="*/ 23 w 495"/>
                  <a:gd name="T45" fmla="*/ 11 h 1675"/>
                  <a:gd name="T46" fmla="*/ 39 w 495"/>
                  <a:gd name="T47" fmla="*/ 3 h 1675"/>
                  <a:gd name="T48" fmla="*/ 57 w 495"/>
                  <a:gd name="T49" fmla="*/ 0 h 16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95" h="1675">
                    <a:moveTo>
                      <a:pt x="57" y="0"/>
                    </a:moveTo>
                    <a:lnTo>
                      <a:pt x="439" y="0"/>
                    </a:lnTo>
                    <a:lnTo>
                      <a:pt x="457" y="3"/>
                    </a:lnTo>
                    <a:lnTo>
                      <a:pt x="472" y="11"/>
                    </a:lnTo>
                    <a:lnTo>
                      <a:pt x="484" y="23"/>
                    </a:lnTo>
                    <a:lnTo>
                      <a:pt x="493" y="39"/>
                    </a:lnTo>
                    <a:lnTo>
                      <a:pt x="495" y="57"/>
                    </a:lnTo>
                    <a:lnTo>
                      <a:pt x="495" y="1619"/>
                    </a:lnTo>
                    <a:lnTo>
                      <a:pt x="493" y="1637"/>
                    </a:lnTo>
                    <a:lnTo>
                      <a:pt x="484" y="1652"/>
                    </a:lnTo>
                    <a:lnTo>
                      <a:pt x="472" y="1664"/>
                    </a:lnTo>
                    <a:lnTo>
                      <a:pt x="457" y="1672"/>
                    </a:lnTo>
                    <a:lnTo>
                      <a:pt x="439" y="1675"/>
                    </a:lnTo>
                    <a:lnTo>
                      <a:pt x="57" y="1675"/>
                    </a:lnTo>
                    <a:lnTo>
                      <a:pt x="39" y="1672"/>
                    </a:lnTo>
                    <a:lnTo>
                      <a:pt x="23" y="1664"/>
                    </a:lnTo>
                    <a:lnTo>
                      <a:pt x="10" y="1652"/>
                    </a:lnTo>
                    <a:lnTo>
                      <a:pt x="3" y="1637"/>
                    </a:lnTo>
                    <a:lnTo>
                      <a:pt x="0" y="1619"/>
                    </a:lnTo>
                    <a:lnTo>
                      <a:pt x="0" y="57"/>
                    </a:lnTo>
                    <a:lnTo>
                      <a:pt x="3" y="39"/>
                    </a:lnTo>
                    <a:lnTo>
                      <a:pt x="10" y="23"/>
                    </a:lnTo>
                    <a:lnTo>
                      <a:pt x="23" y="11"/>
                    </a:lnTo>
                    <a:lnTo>
                      <a:pt x="39" y="3"/>
                    </a:lnTo>
                    <a:lnTo>
                      <a:pt x="57"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grpSp>
      </p:grpSp>
      <p:sp>
        <p:nvSpPr>
          <p:cNvPr id="14" name="TextBox 13">
            <a:extLst>
              <a:ext uri="{FF2B5EF4-FFF2-40B4-BE49-F238E27FC236}">
                <a16:creationId xmlns:a16="http://schemas.microsoft.com/office/drawing/2014/main" id="{450C1796-1B59-E0B4-7E58-A37E1D6AC4F8}"/>
              </a:ext>
            </a:extLst>
          </p:cNvPr>
          <p:cNvSpPr txBox="1"/>
          <p:nvPr/>
        </p:nvSpPr>
        <p:spPr>
          <a:xfrm>
            <a:off x="4180114" y="748386"/>
            <a:ext cx="4105895" cy="923330"/>
          </a:xfrm>
          <a:prstGeom prst="rect">
            <a:avLst/>
          </a:prstGeom>
          <a:noFill/>
        </p:spPr>
        <p:txBody>
          <a:bodyPr wrap="square" rtlCol="0">
            <a:spAutoFit/>
          </a:bodyPr>
          <a:lstStyle/>
          <a:p>
            <a:r>
              <a:rPr lang="en-US" sz="2700" b="1" dirty="0">
                <a:latin typeface="Poppins" panose="00000500000000000000" pitchFamily="2" charset="0"/>
                <a:ea typeface="Open Sans ExtraBold" panose="020B0906030804020204" pitchFamily="34" charset="0"/>
                <a:cs typeface="Poppins" panose="00000500000000000000" pitchFamily="2" charset="0"/>
              </a:rPr>
              <a:t>FOURTH INDUSTRIAL REVOLUTION.</a:t>
            </a:r>
            <a:endParaRPr lang="id-ID" sz="2700" b="1" dirty="0">
              <a:latin typeface="Poppins" panose="00000500000000000000" pitchFamily="2" charset="0"/>
              <a:ea typeface="Open Sans ExtraBold" panose="020B0906030804020204" pitchFamily="34" charset="0"/>
              <a:cs typeface="Poppins" panose="00000500000000000000" pitchFamily="2" charset="0"/>
            </a:endParaRPr>
          </a:p>
        </p:txBody>
      </p:sp>
      <p:sp>
        <p:nvSpPr>
          <p:cNvPr id="15" name="Rectangle: Rounded Corners 14">
            <a:extLst>
              <a:ext uri="{FF2B5EF4-FFF2-40B4-BE49-F238E27FC236}">
                <a16:creationId xmlns:a16="http://schemas.microsoft.com/office/drawing/2014/main" id="{9014AC2C-1AF0-56FF-E6B3-0B9CAA5BB472}"/>
              </a:ext>
            </a:extLst>
          </p:cNvPr>
          <p:cNvSpPr/>
          <p:nvPr/>
        </p:nvSpPr>
        <p:spPr>
          <a:xfrm>
            <a:off x="4221680" y="1711870"/>
            <a:ext cx="1126425" cy="214403"/>
          </a:xfrm>
          <a:prstGeom prst="roundRect">
            <a:avLst>
              <a:gd name="adj" fmla="val 5000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25" dirty="0">
                <a:solidFill>
                  <a:schemeClr val="tx1"/>
                </a:solidFill>
                <a:latin typeface="Open Sans" panose="020B0606030504020204" pitchFamily="34" charset="0"/>
                <a:ea typeface="Open Sans" panose="020B0606030504020204" pitchFamily="34" charset="0"/>
                <a:cs typeface="Open Sans" panose="020B0606030504020204" pitchFamily="34" charset="0"/>
              </a:rPr>
              <a:t>Presentation</a:t>
            </a:r>
            <a:endParaRPr lang="en-ID" sz="825"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16" name="Group 15">
            <a:extLst>
              <a:ext uri="{FF2B5EF4-FFF2-40B4-BE49-F238E27FC236}">
                <a16:creationId xmlns:a16="http://schemas.microsoft.com/office/drawing/2014/main" id="{16AB76A2-9AF0-AF59-EBA3-FB50669936B8}"/>
              </a:ext>
            </a:extLst>
          </p:cNvPr>
          <p:cNvGrpSpPr/>
          <p:nvPr/>
        </p:nvGrpSpPr>
        <p:grpSpPr>
          <a:xfrm>
            <a:off x="7554686" y="321128"/>
            <a:ext cx="1349829" cy="48986"/>
            <a:chOff x="1973943" y="616857"/>
            <a:chExt cx="1799772" cy="101600"/>
          </a:xfrm>
        </p:grpSpPr>
        <p:sp>
          <p:nvSpPr>
            <p:cNvPr id="17" name="Rectangle: Rounded Corners 16">
              <a:extLst>
                <a:ext uri="{FF2B5EF4-FFF2-40B4-BE49-F238E27FC236}">
                  <a16:creationId xmlns:a16="http://schemas.microsoft.com/office/drawing/2014/main" id="{1ED15C06-B27C-BF76-67E2-BC0C771C6E58}"/>
                </a:ext>
              </a:extLst>
            </p:cNvPr>
            <p:cNvSpPr/>
            <p:nvPr/>
          </p:nvSpPr>
          <p:spPr>
            <a:xfrm>
              <a:off x="1973943" y="616857"/>
              <a:ext cx="537028" cy="101600"/>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18" name="Rectangle: Rounded Corners 17">
              <a:extLst>
                <a:ext uri="{FF2B5EF4-FFF2-40B4-BE49-F238E27FC236}">
                  <a16:creationId xmlns:a16="http://schemas.microsoft.com/office/drawing/2014/main" id="{AB5D458F-8975-5224-F39B-203B74F876EB}"/>
                </a:ext>
              </a:extLst>
            </p:cNvPr>
            <p:cNvSpPr/>
            <p:nvPr/>
          </p:nvSpPr>
          <p:spPr>
            <a:xfrm>
              <a:off x="2605315" y="616857"/>
              <a:ext cx="537028" cy="101600"/>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19" name="Rectangle: Rounded Corners 18">
              <a:extLst>
                <a:ext uri="{FF2B5EF4-FFF2-40B4-BE49-F238E27FC236}">
                  <a16:creationId xmlns:a16="http://schemas.microsoft.com/office/drawing/2014/main" id="{10CFEA47-D3C9-FD12-E808-D9F775DE590A}"/>
                </a:ext>
              </a:extLst>
            </p:cNvPr>
            <p:cNvSpPr/>
            <p:nvPr/>
          </p:nvSpPr>
          <p:spPr>
            <a:xfrm>
              <a:off x="3236687" y="616857"/>
              <a:ext cx="537028" cy="1016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grpSp>
      <p:sp>
        <p:nvSpPr>
          <p:cNvPr id="20" name="Rectangle 19">
            <a:extLst>
              <a:ext uri="{FF2B5EF4-FFF2-40B4-BE49-F238E27FC236}">
                <a16:creationId xmlns:a16="http://schemas.microsoft.com/office/drawing/2014/main" id="{22E533E2-150C-0FCC-3FEC-CDC0EF3FFCBE}"/>
              </a:ext>
            </a:extLst>
          </p:cNvPr>
          <p:cNvSpPr/>
          <p:nvPr/>
        </p:nvSpPr>
        <p:spPr>
          <a:xfrm>
            <a:off x="4180115" y="2184369"/>
            <a:ext cx="4582391" cy="453457"/>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simply dummy text of the printing simply dummy text of the project printing</a:t>
            </a:r>
            <a:endParaRPr lang="en-US" sz="825" dirty="0">
              <a:solidFill>
                <a:schemeClr val="bg1">
                  <a:lumMod val="50000"/>
                </a:schemeClr>
              </a:solidFill>
              <a:latin typeface="DauphinPlain"/>
            </a:endParaRPr>
          </a:p>
        </p:txBody>
      </p:sp>
    </p:spTree>
    <p:extLst>
      <p:ext uri="{BB962C8B-B14F-4D97-AF65-F5344CB8AC3E}">
        <p14:creationId xmlns:p14="http://schemas.microsoft.com/office/powerpoint/2010/main" val="16429379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0">
                                            <p:txEl>
                                              <p:pRg st="0" end="0"/>
                                            </p:txEl>
                                          </p:spTgt>
                                        </p:tgtEl>
                                        <p:attrNameLst>
                                          <p:attrName>style.visibility</p:attrName>
                                        </p:attrNameLst>
                                      </p:cBhvr>
                                      <p:to>
                                        <p:strVal val="visible"/>
                                      </p:to>
                                    </p:set>
                                    <p:animEffect transition="in" filter="wipe(up)">
                                      <p:cBhvr>
                                        <p:cTn id="11" dur="500"/>
                                        <p:tgtEl>
                                          <p:spTgt spid="2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30000"/>
          </a:schemeClr>
        </a:solidFill>
        <a:effectLst/>
      </p:bgPr>
    </p:bg>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C2FDE197-FDB5-F7EC-F7EC-37122712E198}"/>
              </a:ext>
            </a:extLst>
          </p:cNvPr>
          <p:cNvSpPr>
            <a:spLocks noGrp="1"/>
          </p:cNvSpPr>
          <p:nvPr>
            <p:ph type="pic" sz="quarter" idx="10"/>
          </p:nvPr>
        </p:nvSpPr>
        <p:spPr/>
      </p:sp>
      <p:sp>
        <p:nvSpPr>
          <p:cNvPr id="19" name="Picture Placeholder 18">
            <a:extLst>
              <a:ext uri="{FF2B5EF4-FFF2-40B4-BE49-F238E27FC236}">
                <a16:creationId xmlns:a16="http://schemas.microsoft.com/office/drawing/2014/main" id="{28C87222-A7D4-1664-CF0C-32B0F54F0B63}"/>
              </a:ext>
            </a:extLst>
          </p:cNvPr>
          <p:cNvSpPr>
            <a:spLocks noGrp="1"/>
          </p:cNvSpPr>
          <p:nvPr>
            <p:ph type="pic" sz="quarter" idx="11"/>
          </p:nvPr>
        </p:nvSpPr>
        <p:spPr/>
      </p:sp>
      <p:grpSp>
        <p:nvGrpSpPr>
          <p:cNvPr id="2" name="Group 1">
            <a:extLst>
              <a:ext uri="{FF2B5EF4-FFF2-40B4-BE49-F238E27FC236}">
                <a16:creationId xmlns:a16="http://schemas.microsoft.com/office/drawing/2014/main" id="{54EEA7F5-6BB2-C99D-6760-60DB0758EC29}"/>
              </a:ext>
            </a:extLst>
          </p:cNvPr>
          <p:cNvGrpSpPr/>
          <p:nvPr/>
        </p:nvGrpSpPr>
        <p:grpSpPr>
          <a:xfrm flipH="1">
            <a:off x="6771408" y="1611086"/>
            <a:ext cx="2379520" cy="3364932"/>
            <a:chOff x="-221676" y="1079251"/>
            <a:chExt cx="3172693" cy="4486576"/>
          </a:xfrm>
        </p:grpSpPr>
        <p:sp>
          <p:nvSpPr>
            <p:cNvPr id="3" name="Rectangle: Top Corners Rounded 2">
              <a:extLst>
                <a:ext uri="{FF2B5EF4-FFF2-40B4-BE49-F238E27FC236}">
                  <a16:creationId xmlns:a16="http://schemas.microsoft.com/office/drawing/2014/main" id="{D22BFFC9-6930-88F7-860F-6559DE454375}"/>
                </a:ext>
              </a:extLst>
            </p:cNvPr>
            <p:cNvSpPr/>
            <p:nvPr/>
          </p:nvSpPr>
          <p:spPr>
            <a:xfrm rot="5400000">
              <a:off x="-989454" y="1847029"/>
              <a:ext cx="4486576" cy="2951019"/>
            </a:xfrm>
            <a:prstGeom prst="round2SameRect">
              <a:avLst>
                <a:gd name="adj1" fmla="val 9009"/>
                <a:gd name="adj2" fmla="val 0"/>
              </a:avLst>
            </a:prstGeom>
            <a:gradFill>
              <a:gsLst>
                <a:gs pos="0">
                  <a:schemeClr val="accent4"/>
                </a:gs>
                <a:gs pos="100000">
                  <a:schemeClr val="accent4">
                    <a:lumMod val="50000"/>
                  </a:schemeClr>
                </a:gs>
              </a:gsLst>
              <a:lin ang="81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4" name="Rectangle 3">
              <a:extLst>
                <a:ext uri="{FF2B5EF4-FFF2-40B4-BE49-F238E27FC236}">
                  <a16:creationId xmlns:a16="http://schemas.microsoft.com/office/drawing/2014/main" id="{CD14303C-DAD4-8612-5F3E-D987E3500BE9}"/>
                </a:ext>
              </a:extLst>
            </p:cNvPr>
            <p:cNvSpPr/>
            <p:nvPr/>
          </p:nvSpPr>
          <p:spPr>
            <a:xfrm flipH="1">
              <a:off x="568037" y="2631738"/>
              <a:ext cx="2050472" cy="1620272"/>
            </a:xfrm>
            <a:prstGeom prst="rect">
              <a:avLst/>
            </a:prstGeom>
          </p:spPr>
          <p:txBody>
            <a:bodyPr wrap="square">
              <a:spAutoFit/>
            </a:bodyPr>
            <a:lstStyle/>
            <a:p>
              <a:pPr algn="r">
                <a:lnSpc>
                  <a:spcPct val="150000"/>
                </a:lnSpc>
              </a:pPr>
              <a:r>
                <a:rPr lang="en-US" sz="825" dirty="0">
                  <a:solidFill>
                    <a:schemeClr val="bg1"/>
                  </a:solidFill>
                  <a:latin typeface="Open Sans" panose="020B0606030504020204" pitchFamily="34" charset="0"/>
                </a:rPr>
                <a:t>Lorem Ipsum is simply dummy text of the printing and typesetting industry. Lorem Ipsum has Ipsum is simply dummy text of the printing and typesetting</a:t>
              </a:r>
              <a:endParaRPr lang="en-US" sz="825" dirty="0">
                <a:solidFill>
                  <a:schemeClr val="bg1"/>
                </a:solidFill>
                <a:latin typeface="DauphinPlain"/>
              </a:endParaRPr>
            </a:p>
          </p:txBody>
        </p:sp>
        <p:sp>
          <p:nvSpPr>
            <p:cNvPr id="5" name="TextBox 4">
              <a:extLst>
                <a:ext uri="{FF2B5EF4-FFF2-40B4-BE49-F238E27FC236}">
                  <a16:creationId xmlns:a16="http://schemas.microsoft.com/office/drawing/2014/main" id="{365942AE-7EAD-EBE1-8395-9527C0E1676F}"/>
                </a:ext>
              </a:extLst>
            </p:cNvPr>
            <p:cNvSpPr txBox="1"/>
            <p:nvPr/>
          </p:nvSpPr>
          <p:spPr>
            <a:xfrm flipH="1">
              <a:off x="568037" y="1726382"/>
              <a:ext cx="2382980" cy="492443"/>
            </a:xfrm>
            <a:prstGeom prst="rect">
              <a:avLst/>
            </a:prstGeom>
            <a:noFill/>
          </p:spPr>
          <p:txBody>
            <a:bodyPr wrap="square" rtlCol="0">
              <a:spAutoFit/>
            </a:bodyPr>
            <a:lstStyle/>
            <a:p>
              <a:pPr algn="r"/>
              <a:r>
                <a:rPr lang="en-US" sz="900" b="1" dirty="0">
                  <a:solidFill>
                    <a:schemeClr val="bg1"/>
                  </a:solidFill>
                  <a:latin typeface="Open Sans" panose="020B0606030504020204" pitchFamily="34" charset="0"/>
                  <a:ea typeface="Open Sans" panose="020B0606030504020204" pitchFamily="34" charset="0"/>
                  <a:cs typeface="Open Sans" panose="020B0606030504020204" pitchFamily="34" charset="0"/>
                </a:rPr>
                <a:t>Description </a:t>
              </a:r>
            </a:p>
            <a:p>
              <a:pPr algn="r"/>
              <a:r>
                <a:rPr lang="en-US" sz="900" b="1" dirty="0">
                  <a:solidFill>
                    <a:schemeClr val="bg1"/>
                  </a:solidFill>
                  <a:latin typeface="Open Sans" panose="020B0606030504020204" pitchFamily="34" charset="0"/>
                  <a:ea typeface="Open Sans" panose="020B0606030504020204" pitchFamily="34" charset="0"/>
                  <a:cs typeface="Open Sans" panose="020B0606030504020204" pitchFamily="34" charset="0"/>
                </a:rPr>
                <a:t>Here:</a:t>
              </a:r>
              <a:endParaRPr lang="id-ID" sz="105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ounded Rectangle 20">
              <a:extLst>
                <a:ext uri="{FF2B5EF4-FFF2-40B4-BE49-F238E27FC236}">
                  <a16:creationId xmlns:a16="http://schemas.microsoft.com/office/drawing/2014/main" id="{6383BAB6-A435-FB85-870D-D6B2F8B2E92B}"/>
                </a:ext>
              </a:extLst>
            </p:cNvPr>
            <p:cNvSpPr/>
            <p:nvPr/>
          </p:nvSpPr>
          <p:spPr>
            <a:xfrm>
              <a:off x="708147" y="4490068"/>
              <a:ext cx="1051380" cy="328160"/>
            </a:xfrm>
            <a:prstGeom prst="roundRect">
              <a:avLst>
                <a:gd name="adj" fmla="val 9561"/>
              </a:avLst>
            </a:prstGeom>
            <a:no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50" dirty="0">
                  <a:solidFill>
                    <a:schemeClr val="bg1"/>
                  </a:solidFill>
                </a:rPr>
                <a:t>More Info</a:t>
              </a:r>
            </a:p>
          </p:txBody>
        </p:sp>
      </p:grpSp>
      <p:grpSp>
        <p:nvGrpSpPr>
          <p:cNvPr id="9" name="Group 8">
            <a:extLst>
              <a:ext uri="{FF2B5EF4-FFF2-40B4-BE49-F238E27FC236}">
                <a16:creationId xmlns:a16="http://schemas.microsoft.com/office/drawing/2014/main" id="{7034324E-013F-9CDB-CC4B-CE0E7DBA1BCC}"/>
              </a:ext>
            </a:extLst>
          </p:cNvPr>
          <p:cNvGrpSpPr/>
          <p:nvPr/>
        </p:nvGrpSpPr>
        <p:grpSpPr>
          <a:xfrm>
            <a:off x="629395" y="2070586"/>
            <a:ext cx="642257" cy="642257"/>
            <a:chOff x="6457013" y="5235103"/>
            <a:chExt cx="856343" cy="856343"/>
          </a:xfrm>
        </p:grpSpPr>
        <p:sp>
          <p:nvSpPr>
            <p:cNvPr id="10" name="Oval 9">
              <a:extLst>
                <a:ext uri="{FF2B5EF4-FFF2-40B4-BE49-F238E27FC236}">
                  <a16:creationId xmlns:a16="http://schemas.microsoft.com/office/drawing/2014/main" id="{F045DA5F-BBC9-F880-B6E3-DD7333397330}"/>
                </a:ext>
              </a:extLst>
            </p:cNvPr>
            <p:cNvSpPr/>
            <p:nvPr/>
          </p:nvSpPr>
          <p:spPr>
            <a:xfrm>
              <a:off x="6457013" y="5235103"/>
              <a:ext cx="856343" cy="85634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11" name="Freeform 96">
              <a:extLst>
                <a:ext uri="{FF2B5EF4-FFF2-40B4-BE49-F238E27FC236}">
                  <a16:creationId xmlns:a16="http://schemas.microsoft.com/office/drawing/2014/main" id="{179AE40F-1162-AA95-7EE7-9EABB3104085}"/>
                </a:ext>
              </a:extLst>
            </p:cNvPr>
            <p:cNvSpPr>
              <a:spLocks noChangeArrowheads="1"/>
            </p:cNvSpPr>
            <p:nvPr/>
          </p:nvSpPr>
          <p:spPr bwMode="auto">
            <a:xfrm>
              <a:off x="6718607" y="5500549"/>
              <a:ext cx="333154" cy="325451"/>
            </a:xfrm>
            <a:custGeom>
              <a:avLst/>
              <a:gdLst>
                <a:gd name="T0" fmla="*/ 186051 w 634"/>
                <a:gd name="T1" fmla="*/ 0 h 619"/>
                <a:gd name="T2" fmla="*/ 186051 w 634"/>
                <a:gd name="T3" fmla="*/ 0 h 619"/>
                <a:gd name="T4" fmla="*/ 42546 w 634"/>
                <a:gd name="T5" fmla="*/ 0 h 619"/>
                <a:gd name="T6" fmla="*/ 0 w 634"/>
                <a:gd name="T7" fmla="*/ 68891 h 619"/>
                <a:gd name="T8" fmla="*/ 0 w 634"/>
                <a:gd name="T9" fmla="*/ 95582 h 619"/>
                <a:gd name="T10" fmla="*/ 10817 w 634"/>
                <a:gd name="T11" fmla="*/ 116502 h 619"/>
                <a:gd name="T12" fmla="*/ 10817 w 634"/>
                <a:gd name="T13" fmla="*/ 196214 h 619"/>
                <a:gd name="T14" fmla="*/ 37138 w 634"/>
                <a:gd name="T15" fmla="*/ 222904 h 619"/>
                <a:gd name="T16" fmla="*/ 191098 w 634"/>
                <a:gd name="T17" fmla="*/ 222904 h 619"/>
                <a:gd name="T18" fmla="*/ 223189 w 634"/>
                <a:gd name="T19" fmla="*/ 196214 h 619"/>
                <a:gd name="T20" fmla="*/ 223189 w 634"/>
                <a:gd name="T21" fmla="*/ 116502 h 619"/>
                <a:gd name="T22" fmla="*/ 228236 w 634"/>
                <a:gd name="T23" fmla="*/ 95582 h 619"/>
                <a:gd name="T24" fmla="*/ 228236 w 634"/>
                <a:gd name="T25" fmla="*/ 68891 h 619"/>
                <a:gd name="T26" fmla="*/ 186051 w 634"/>
                <a:gd name="T27" fmla="*/ 0 h 619"/>
                <a:gd name="T28" fmla="*/ 207324 w 634"/>
                <a:gd name="T29" fmla="*/ 196214 h 619"/>
                <a:gd name="T30" fmla="*/ 207324 w 634"/>
                <a:gd name="T31" fmla="*/ 196214 h 619"/>
                <a:gd name="T32" fmla="*/ 191098 w 634"/>
                <a:gd name="T33" fmla="*/ 212444 h 619"/>
                <a:gd name="T34" fmla="*/ 37138 w 634"/>
                <a:gd name="T35" fmla="*/ 212444 h 619"/>
                <a:gd name="T36" fmla="*/ 21273 w 634"/>
                <a:gd name="T37" fmla="*/ 196214 h 619"/>
                <a:gd name="T38" fmla="*/ 21273 w 634"/>
                <a:gd name="T39" fmla="*/ 180343 h 619"/>
                <a:gd name="T40" fmla="*/ 207324 w 634"/>
                <a:gd name="T41" fmla="*/ 180343 h 619"/>
                <a:gd name="T42" fmla="*/ 207324 w 634"/>
                <a:gd name="T43" fmla="*/ 196214 h 619"/>
                <a:gd name="T44" fmla="*/ 207324 w 634"/>
                <a:gd name="T45" fmla="*/ 169883 h 619"/>
                <a:gd name="T46" fmla="*/ 207324 w 634"/>
                <a:gd name="T47" fmla="*/ 169883 h 619"/>
                <a:gd name="T48" fmla="*/ 21273 w 634"/>
                <a:gd name="T49" fmla="*/ 169883 h 619"/>
                <a:gd name="T50" fmla="*/ 21273 w 634"/>
                <a:gd name="T51" fmla="*/ 127322 h 619"/>
                <a:gd name="T52" fmla="*/ 37138 w 634"/>
                <a:gd name="T53" fmla="*/ 127322 h 619"/>
                <a:gd name="T54" fmla="*/ 63820 w 634"/>
                <a:gd name="T55" fmla="*/ 106042 h 619"/>
                <a:gd name="T56" fmla="*/ 90501 w 634"/>
                <a:gd name="T57" fmla="*/ 127322 h 619"/>
                <a:gd name="T58" fmla="*/ 116822 w 634"/>
                <a:gd name="T59" fmla="*/ 111452 h 619"/>
                <a:gd name="T60" fmla="*/ 143504 w 634"/>
                <a:gd name="T61" fmla="*/ 127322 h 619"/>
                <a:gd name="T62" fmla="*/ 169825 w 634"/>
                <a:gd name="T63" fmla="*/ 106042 h 619"/>
                <a:gd name="T64" fmla="*/ 191098 w 634"/>
                <a:gd name="T65" fmla="*/ 127322 h 619"/>
                <a:gd name="T66" fmla="*/ 207324 w 634"/>
                <a:gd name="T67" fmla="*/ 127322 h 619"/>
                <a:gd name="T68" fmla="*/ 207324 w 634"/>
                <a:gd name="T69" fmla="*/ 169883 h 619"/>
                <a:gd name="T70" fmla="*/ 212372 w 634"/>
                <a:gd name="T71" fmla="*/ 95582 h 619"/>
                <a:gd name="T72" fmla="*/ 212372 w 634"/>
                <a:gd name="T73" fmla="*/ 95582 h 619"/>
                <a:gd name="T74" fmla="*/ 191098 w 634"/>
                <a:gd name="T75" fmla="*/ 111452 h 619"/>
                <a:gd name="T76" fmla="*/ 169825 w 634"/>
                <a:gd name="T77" fmla="*/ 95582 h 619"/>
                <a:gd name="T78" fmla="*/ 164777 w 634"/>
                <a:gd name="T79" fmla="*/ 95582 h 619"/>
                <a:gd name="T80" fmla="*/ 143504 w 634"/>
                <a:gd name="T81" fmla="*/ 111452 h 619"/>
                <a:gd name="T82" fmla="*/ 116822 w 634"/>
                <a:gd name="T83" fmla="*/ 95582 h 619"/>
                <a:gd name="T84" fmla="*/ 111775 w 634"/>
                <a:gd name="T85" fmla="*/ 95582 h 619"/>
                <a:gd name="T86" fmla="*/ 90501 w 634"/>
                <a:gd name="T87" fmla="*/ 111452 h 619"/>
                <a:gd name="T88" fmla="*/ 63820 w 634"/>
                <a:gd name="T89" fmla="*/ 95582 h 619"/>
                <a:gd name="T90" fmla="*/ 58411 w 634"/>
                <a:gd name="T91" fmla="*/ 95582 h 619"/>
                <a:gd name="T92" fmla="*/ 37138 w 634"/>
                <a:gd name="T93" fmla="*/ 111452 h 619"/>
                <a:gd name="T94" fmla="*/ 16225 w 634"/>
                <a:gd name="T95" fmla="*/ 95582 h 619"/>
                <a:gd name="T96" fmla="*/ 16225 w 634"/>
                <a:gd name="T97" fmla="*/ 84761 h 619"/>
                <a:gd name="T98" fmla="*/ 212372 w 634"/>
                <a:gd name="T99" fmla="*/ 84761 h 619"/>
                <a:gd name="T100" fmla="*/ 212372 w 634"/>
                <a:gd name="T101" fmla="*/ 95582 h 619"/>
                <a:gd name="T102" fmla="*/ 16225 w 634"/>
                <a:gd name="T103" fmla="*/ 68891 h 619"/>
                <a:gd name="T104" fmla="*/ 16225 w 634"/>
                <a:gd name="T105" fmla="*/ 68891 h 619"/>
                <a:gd name="T106" fmla="*/ 47955 w 634"/>
                <a:gd name="T107" fmla="*/ 10460 h 619"/>
                <a:gd name="T108" fmla="*/ 180642 w 634"/>
                <a:gd name="T109" fmla="*/ 10460 h 619"/>
                <a:gd name="T110" fmla="*/ 212372 w 634"/>
                <a:gd name="T111" fmla="*/ 68891 h 619"/>
                <a:gd name="T112" fmla="*/ 16225 w 634"/>
                <a:gd name="T113" fmla="*/ 68891 h 619"/>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634" h="619">
                  <a:moveTo>
                    <a:pt x="516" y="0"/>
                  </a:moveTo>
                  <a:lnTo>
                    <a:pt x="516" y="0"/>
                  </a:lnTo>
                  <a:cubicBezTo>
                    <a:pt x="118" y="0"/>
                    <a:pt x="118" y="0"/>
                    <a:pt x="118" y="0"/>
                  </a:cubicBezTo>
                  <a:cubicBezTo>
                    <a:pt x="0" y="191"/>
                    <a:pt x="0" y="191"/>
                    <a:pt x="0" y="191"/>
                  </a:cubicBezTo>
                  <a:lnTo>
                    <a:pt x="0" y="265"/>
                  </a:lnTo>
                  <a:cubicBezTo>
                    <a:pt x="0" y="294"/>
                    <a:pt x="15" y="309"/>
                    <a:pt x="30" y="323"/>
                  </a:cubicBezTo>
                  <a:cubicBezTo>
                    <a:pt x="30" y="544"/>
                    <a:pt x="30" y="544"/>
                    <a:pt x="30" y="544"/>
                  </a:cubicBezTo>
                  <a:cubicBezTo>
                    <a:pt x="30" y="589"/>
                    <a:pt x="59" y="618"/>
                    <a:pt x="103" y="618"/>
                  </a:cubicBezTo>
                  <a:cubicBezTo>
                    <a:pt x="530" y="618"/>
                    <a:pt x="530" y="618"/>
                    <a:pt x="530" y="618"/>
                  </a:cubicBezTo>
                  <a:cubicBezTo>
                    <a:pt x="575" y="618"/>
                    <a:pt x="619" y="589"/>
                    <a:pt x="619" y="544"/>
                  </a:cubicBezTo>
                  <a:cubicBezTo>
                    <a:pt x="619" y="323"/>
                    <a:pt x="619" y="323"/>
                    <a:pt x="619" y="323"/>
                  </a:cubicBezTo>
                  <a:cubicBezTo>
                    <a:pt x="633" y="309"/>
                    <a:pt x="633" y="294"/>
                    <a:pt x="633" y="265"/>
                  </a:cubicBezTo>
                  <a:cubicBezTo>
                    <a:pt x="633" y="250"/>
                    <a:pt x="633" y="191"/>
                    <a:pt x="633" y="191"/>
                  </a:cubicBezTo>
                  <a:lnTo>
                    <a:pt x="516" y="0"/>
                  </a:lnTo>
                  <a:close/>
                  <a:moveTo>
                    <a:pt x="575" y="544"/>
                  </a:moveTo>
                  <a:lnTo>
                    <a:pt x="575" y="544"/>
                  </a:lnTo>
                  <a:cubicBezTo>
                    <a:pt x="575" y="559"/>
                    <a:pt x="560" y="589"/>
                    <a:pt x="530" y="589"/>
                  </a:cubicBezTo>
                  <a:cubicBezTo>
                    <a:pt x="103" y="589"/>
                    <a:pt x="103" y="589"/>
                    <a:pt x="103" y="589"/>
                  </a:cubicBezTo>
                  <a:cubicBezTo>
                    <a:pt x="89" y="589"/>
                    <a:pt x="59" y="559"/>
                    <a:pt x="59" y="544"/>
                  </a:cubicBezTo>
                  <a:cubicBezTo>
                    <a:pt x="59" y="500"/>
                    <a:pt x="59" y="500"/>
                    <a:pt x="59" y="500"/>
                  </a:cubicBezTo>
                  <a:cubicBezTo>
                    <a:pt x="575" y="500"/>
                    <a:pt x="575" y="500"/>
                    <a:pt x="575" y="500"/>
                  </a:cubicBezTo>
                  <a:lnTo>
                    <a:pt x="575" y="544"/>
                  </a:lnTo>
                  <a:close/>
                  <a:moveTo>
                    <a:pt x="575" y="471"/>
                  </a:moveTo>
                  <a:lnTo>
                    <a:pt x="575" y="471"/>
                  </a:lnTo>
                  <a:cubicBezTo>
                    <a:pt x="59" y="471"/>
                    <a:pt x="59" y="471"/>
                    <a:pt x="59" y="471"/>
                  </a:cubicBezTo>
                  <a:cubicBezTo>
                    <a:pt x="59" y="353"/>
                    <a:pt x="59" y="353"/>
                    <a:pt x="59" y="353"/>
                  </a:cubicBezTo>
                  <a:cubicBezTo>
                    <a:pt x="74" y="353"/>
                    <a:pt x="89" y="353"/>
                    <a:pt x="103" y="353"/>
                  </a:cubicBezTo>
                  <a:cubicBezTo>
                    <a:pt x="118" y="353"/>
                    <a:pt x="162" y="323"/>
                    <a:pt x="177" y="294"/>
                  </a:cubicBezTo>
                  <a:cubicBezTo>
                    <a:pt x="192" y="323"/>
                    <a:pt x="221" y="353"/>
                    <a:pt x="251" y="353"/>
                  </a:cubicBezTo>
                  <a:cubicBezTo>
                    <a:pt x="280" y="353"/>
                    <a:pt x="310" y="323"/>
                    <a:pt x="324" y="309"/>
                  </a:cubicBezTo>
                  <a:cubicBezTo>
                    <a:pt x="324" y="323"/>
                    <a:pt x="369" y="353"/>
                    <a:pt x="398" y="353"/>
                  </a:cubicBezTo>
                  <a:cubicBezTo>
                    <a:pt x="428" y="353"/>
                    <a:pt x="457" y="323"/>
                    <a:pt x="471" y="294"/>
                  </a:cubicBezTo>
                  <a:cubicBezTo>
                    <a:pt x="486" y="323"/>
                    <a:pt x="501" y="353"/>
                    <a:pt x="530" y="353"/>
                  </a:cubicBezTo>
                  <a:cubicBezTo>
                    <a:pt x="545" y="353"/>
                    <a:pt x="575" y="353"/>
                    <a:pt x="575" y="353"/>
                  </a:cubicBezTo>
                  <a:lnTo>
                    <a:pt x="575" y="471"/>
                  </a:lnTo>
                  <a:close/>
                  <a:moveTo>
                    <a:pt x="589" y="265"/>
                  </a:moveTo>
                  <a:lnTo>
                    <a:pt x="589" y="265"/>
                  </a:lnTo>
                  <a:cubicBezTo>
                    <a:pt x="589" y="294"/>
                    <a:pt x="560" y="309"/>
                    <a:pt x="530" y="309"/>
                  </a:cubicBezTo>
                  <a:cubicBezTo>
                    <a:pt x="501" y="309"/>
                    <a:pt x="471" y="294"/>
                    <a:pt x="471" y="265"/>
                  </a:cubicBezTo>
                  <a:cubicBezTo>
                    <a:pt x="457" y="265"/>
                    <a:pt x="457" y="265"/>
                    <a:pt x="457" y="265"/>
                  </a:cubicBezTo>
                  <a:cubicBezTo>
                    <a:pt x="457" y="294"/>
                    <a:pt x="428" y="309"/>
                    <a:pt x="398" y="309"/>
                  </a:cubicBezTo>
                  <a:cubicBezTo>
                    <a:pt x="369" y="309"/>
                    <a:pt x="324" y="294"/>
                    <a:pt x="324" y="265"/>
                  </a:cubicBezTo>
                  <a:cubicBezTo>
                    <a:pt x="310" y="265"/>
                    <a:pt x="310" y="265"/>
                    <a:pt x="310" y="265"/>
                  </a:cubicBezTo>
                  <a:cubicBezTo>
                    <a:pt x="310" y="294"/>
                    <a:pt x="280" y="309"/>
                    <a:pt x="251" y="309"/>
                  </a:cubicBezTo>
                  <a:cubicBezTo>
                    <a:pt x="221" y="309"/>
                    <a:pt x="177" y="294"/>
                    <a:pt x="177" y="265"/>
                  </a:cubicBezTo>
                  <a:cubicBezTo>
                    <a:pt x="162" y="265"/>
                    <a:pt x="162" y="265"/>
                    <a:pt x="162" y="265"/>
                  </a:cubicBezTo>
                  <a:cubicBezTo>
                    <a:pt x="162" y="294"/>
                    <a:pt x="133" y="309"/>
                    <a:pt x="103" y="309"/>
                  </a:cubicBezTo>
                  <a:cubicBezTo>
                    <a:pt x="74" y="309"/>
                    <a:pt x="45" y="294"/>
                    <a:pt x="45" y="265"/>
                  </a:cubicBezTo>
                  <a:cubicBezTo>
                    <a:pt x="45" y="235"/>
                    <a:pt x="45" y="235"/>
                    <a:pt x="45" y="235"/>
                  </a:cubicBezTo>
                  <a:cubicBezTo>
                    <a:pt x="589" y="235"/>
                    <a:pt x="589" y="235"/>
                    <a:pt x="589" y="235"/>
                  </a:cubicBezTo>
                  <a:lnTo>
                    <a:pt x="589" y="265"/>
                  </a:lnTo>
                  <a:close/>
                  <a:moveTo>
                    <a:pt x="45" y="191"/>
                  </a:moveTo>
                  <a:lnTo>
                    <a:pt x="45" y="191"/>
                  </a:lnTo>
                  <a:cubicBezTo>
                    <a:pt x="133" y="29"/>
                    <a:pt x="133" y="29"/>
                    <a:pt x="133" y="29"/>
                  </a:cubicBezTo>
                  <a:cubicBezTo>
                    <a:pt x="501" y="29"/>
                    <a:pt x="501" y="29"/>
                    <a:pt x="501" y="29"/>
                  </a:cubicBezTo>
                  <a:cubicBezTo>
                    <a:pt x="589" y="191"/>
                    <a:pt x="589" y="191"/>
                    <a:pt x="589" y="191"/>
                  </a:cubicBezTo>
                  <a:lnTo>
                    <a:pt x="45" y="191"/>
                  </a:lnTo>
                  <a:close/>
                </a:path>
              </a:pathLst>
            </a:custGeom>
            <a:solidFill>
              <a:schemeClr val="bg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anchor="ctr"/>
            <a:lstStyle/>
            <a:p>
              <a:endParaRPr lang="en-US" sz="1013" dirty="0"/>
            </a:p>
          </p:txBody>
        </p:sp>
      </p:grpSp>
      <p:sp>
        <p:nvSpPr>
          <p:cNvPr id="12" name="TextBox 11">
            <a:extLst>
              <a:ext uri="{FF2B5EF4-FFF2-40B4-BE49-F238E27FC236}">
                <a16:creationId xmlns:a16="http://schemas.microsoft.com/office/drawing/2014/main" id="{3F947693-4A50-B5AE-4C0B-85A0DFC62BC6}"/>
              </a:ext>
            </a:extLst>
          </p:cNvPr>
          <p:cNvSpPr txBox="1"/>
          <p:nvPr/>
        </p:nvSpPr>
        <p:spPr>
          <a:xfrm>
            <a:off x="912674" y="620460"/>
            <a:ext cx="6315695" cy="507831"/>
          </a:xfrm>
          <a:prstGeom prst="rect">
            <a:avLst/>
          </a:prstGeom>
          <a:noFill/>
        </p:spPr>
        <p:txBody>
          <a:bodyPr wrap="square" rtlCol="0">
            <a:spAutoFit/>
          </a:bodyPr>
          <a:lstStyle/>
          <a:p>
            <a:r>
              <a:rPr lang="en-US" sz="2700" b="1" dirty="0">
                <a:latin typeface="Poppins" panose="00000500000000000000" pitchFamily="2" charset="0"/>
                <a:ea typeface="Open Sans ExtraBold" panose="020B0906030804020204" pitchFamily="34" charset="0"/>
                <a:cs typeface="Poppins" panose="00000500000000000000" pitchFamily="2" charset="0"/>
              </a:rPr>
              <a:t>MANY RISK IN BUSINESS.</a:t>
            </a:r>
            <a:endParaRPr lang="id-ID" sz="2700" b="1" dirty="0">
              <a:latin typeface="Poppins" panose="00000500000000000000" pitchFamily="2" charset="0"/>
              <a:ea typeface="Open Sans ExtraBold" panose="020B0906030804020204" pitchFamily="34" charset="0"/>
              <a:cs typeface="Poppins" panose="00000500000000000000" pitchFamily="2" charset="0"/>
            </a:endParaRPr>
          </a:p>
        </p:txBody>
      </p:sp>
      <p:sp>
        <p:nvSpPr>
          <p:cNvPr id="13" name="Rectangle: Rounded Corners 12">
            <a:extLst>
              <a:ext uri="{FF2B5EF4-FFF2-40B4-BE49-F238E27FC236}">
                <a16:creationId xmlns:a16="http://schemas.microsoft.com/office/drawing/2014/main" id="{E9F18AD4-A906-9556-85D4-59AF34940A62}"/>
              </a:ext>
            </a:extLst>
          </p:cNvPr>
          <p:cNvSpPr/>
          <p:nvPr/>
        </p:nvSpPr>
        <p:spPr>
          <a:xfrm>
            <a:off x="963376" y="1068118"/>
            <a:ext cx="1126425" cy="214403"/>
          </a:xfrm>
          <a:prstGeom prst="roundRect">
            <a:avLst>
              <a:gd name="adj" fmla="val 5000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25" dirty="0">
                <a:solidFill>
                  <a:schemeClr val="tx1"/>
                </a:solidFill>
                <a:latin typeface="Open Sans" panose="020B0606030504020204" pitchFamily="34" charset="0"/>
                <a:ea typeface="Open Sans" panose="020B0606030504020204" pitchFamily="34" charset="0"/>
                <a:cs typeface="Open Sans" panose="020B0606030504020204" pitchFamily="34" charset="0"/>
              </a:rPr>
              <a:t>Presentation</a:t>
            </a:r>
            <a:endParaRPr lang="en-ID" sz="825"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14" name="Group 13">
            <a:extLst>
              <a:ext uri="{FF2B5EF4-FFF2-40B4-BE49-F238E27FC236}">
                <a16:creationId xmlns:a16="http://schemas.microsoft.com/office/drawing/2014/main" id="{319E595C-A2C7-7CDA-189E-42933FD0DB9F}"/>
              </a:ext>
            </a:extLst>
          </p:cNvPr>
          <p:cNvGrpSpPr/>
          <p:nvPr/>
        </p:nvGrpSpPr>
        <p:grpSpPr>
          <a:xfrm>
            <a:off x="7554686" y="321128"/>
            <a:ext cx="1349829" cy="48986"/>
            <a:chOff x="1973943" y="616857"/>
            <a:chExt cx="1799772" cy="101600"/>
          </a:xfrm>
        </p:grpSpPr>
        <p:sp>
          <p:nvSpPr>
            <p:cNvPr id="15" name="Rectangle: Rounded Corners 14">
              <a:extLst>
                <a:ext uri="{FF2B5EF4-FFF2-40B4-BE49-F238E27FC236}">
                  <a16:creationId xmlns:a16="http://schemas.microsoft.com/office/drawing/2014/main" id="{55EED47B-90F2-E80B-FF93-5128AE83E4FA}"/>
                </a:ext>
              </a:extLst>
            </p:cNvPr>
            <p:cNvSpPr/>
            <p:nvPr/>
          </p:nvSpPr>
          <p:spPr>
            <a:xfrm>
              <a:off x="1973943" y="616857"/>
              <a:ext cx="537028" cy="101600"/>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16" name="Rectangle: Rounded Corners 15">
              <a:extLst>
                <a:ext uri="{FF2B5EF4-FFF2-40B4-BE49-F238E27FC236}">
                  <a16:creationId xmlns:a16="http://schemas.microsoft.com/office/drawing/2014/main" id="{4EDE5587-9AFE-1BCE-B540-0BAAB4321FC4}"/>
                </a:ext>
              </a:extLst>
            </p:cNvPr>
            <p:cNvSpPr/>
            <p:nvPr/>
          </p:nvSpPr>
          <p:spPr>
            <a:xfrm>
              <a:off x="2605315" y="616857"/>
              <a:ext cx="537028" cy="101600"/>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17" name="Rectangle: Rounded Corners 16">
              <a:extLst>
                <a:ext uri="{FF2B5EF4-FFF2-40B4-BE49-F238E27FC236}">
                  <a16:creationId xmlns:a16="http://schemas.microsoft.com/office/drawing/2014/main" id="{C44F38E3-7342-938D-C89F-1C63621FC0E6}"/>
                </a:ext>
              </a:extLst>
            </p:cNvPr>
            <p:cNvSpPr/>
            <p:nvPr/>
          </p:nvSpPr>
          <p:spPr>
            <a:xfrm>
              <a:off x="3236687" y="616857"/>
              <a:ext cx="537028" cy="1016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grpSp>
    </p:spTree>
    <p:extLst>
      <p:ext uri="{BB962C8B-B14F-4D97-AF65-F5344CB8AC3E}">
        <p14:creationId xmlns:p14="http://schemas.microsoft.com/office/powerpoint/2010/main" val="37210487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30000"/>
          </a:schemeClr>
        </a:solidFill>
        <a:effectLst/>
      </p:bgPr>
    </p:bg>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868E299E-D843-A16F-8510-5A9887CB0E94}"/>
              </a:ext>
            </a:extLst>
          </p:cNvPr>
          <p:cNvGrpSpPr/>
          <p:nvPr/>
        </p:nvGrpSpPr>
        <p:grpSpPr>
          <a:xfrm>
            <a:off x="7554686" y="321128"/>
            <a:ext cx="1349829" cy="48986"/>
            <a:chOff x="1973943" y="616857"/>
            <a:chExt cx="1799772" cy="101600"/>
          </a:xfrm>
        </p:grpSpPr>
        <p:sp>
          <p:nvSpPr>
            <p:cNvPr id="3" name="Rectangle: Rounded Corners 2">
              <a:extLst>
                <a:ext uri="{FF2B5EF4-FFF2-40B4-BE49-F238E27FC236}">
                  <a16:creationId xmlns:a16="http://schemas.microsoft.com/office/drawing/2014/main" id="{492D1441-2518-8036-0551-1F3182F4B791}"/>
                </a:ext>
              </a:extLst>
            </p:cNvPr>
            <p:cNvSpPr/>
            <p:nvPr/>
          </p:nvSpPr>
          <p:spPr>
            <a:xfrm>
              <a:off x="1973943" y="616857"/>
              <a:ext cx="537028" cy="101600"/>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4" name="Rectangle: Rounded Corners 3">
              <a:extLst>
                <a:ext uri="{FF2B5EF4-FFF2-40B4-BE49-F238E27FC236}">
                  <a16:creationId xmlns:a16="http://schemas.microsoft.com/office/drawing/2014/main" id="{98D03C10-BEC9-EB3F-5723-A0DE7576385E}"/>
                </a:ext>
              </a:extLst>
            </p:cNvPr>
            <p:cNvSpPr/>
            <p:nvPr/>
          </p:nvSpPr>
          <p:spPr>
            <a:xfrm>
              <a:off x="2605315" y="616857"/>
              <a:ext cx="537028" cy="101600"/>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5" name="Rectangle: Rounded Corners 4">
              <a:extLst>
                <a:ext uri="{FF2B5EF4-FFF2-40B4-BE49-F238E27FC236}">
                  <a16:creationId xmlns:a16="http://schemas.microsoft.com/office/drawing/2014/main" id="{DCFAF24C-2349-DD50-4E72-560D18A126FE}"/>
                </a:ext>
              </a:extLst>
            </p:cNvPr>
            <p:cNvSpPr/>
            <p:nvPr/>
          </p:nvSpPr>
          <p:spPr>
            <a:xfrm>
              <a:off x="3236687" y="616857"/>
              <a:ext cx="537028" cy="1016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grpSp>
      <p:grpSp>
        <p:nvGrpSpPr>
          <p:cNvPr id="39" name="Group 38">
            <a:extLst>
              <a:ext uri="{FF2B5EF4-FFF2-40B4-BE49-F238E27FC236}">
                <a16:creationId xmlns:a16="http://schemas.microsoft.com/office/drawing/2014/main" id="{05871B4F-515C-EAE8-02C2-315DDF71EBBF}"/>
              </a:ext>
            </a:extLst>
          </p:cNvPr>
          <p:cNvGrpSpPr/>
          <p:nvPr/>
        </p:nvGrpSpPr>
        <p:grpSpPr>
          <a:xfrm>
            <a:off x="707781" y="1183749"/>
            <a:ext cx="4158133" cy="3249218"/>
            <a:chOff x="1887137" y="2306676"/>
            <a:chExt cx="4760684" cy="3720059"/>
          </a:xfrm>
        </p:grpSpPr>
        <p:grpSp>
          <p:nvGrpSpPr>
            <p:cNvPr id="6" name="Group 5">
              <a:extLst>
                <a:ext uri="{FF2B5EF4-FFF2-40B4-BE49-F238E27FC236}">
                  <a16:creationId xmlns:a16="http://schemas.microsoft.com/office/drawing/2014/main" id="{988C9A9F-E120-4121-6C82-AFC149589D77}"/>
                </a:ext>
              </a:extLst>
            </p:cNvPr>
            <p:cNvGrpSpPr/>
            <p:nvPr/>
          </p:nvGrpSpPr>
          <p:grpSpPr>
            <a:xfrm>
              <a:off x="1887137" y="2306676"/>
              <a:ext cx="4760684" cy="3720059"/>
              <a:chOff x="6081485" y="841827"/>
              <a:chExt cx="3338287" cy="2608580"/>
            </a:xfrm>
            <a:effectLst>
              <a:outerShdw blurRad="50800" dist="38100" dir="18900000" algn="bl" rotWithShape="0">
                <a:prstClr val="black">
                  <a:alpha val="40000"/>
                </a:prstClr>
              </a:outerShdw>
            </a:effectLst>
          </p:grpSpPr>
          <p:sp>
            <p:nvSpPr>
              <p:cNvPr id="7" name="Rounded Rectangle 153">
                <a:extLst>
                  <a:ext uri="{FF2B5EF4-FFF2-40B4-BE49-F238E27FC236}">
                    <a16:creationId xmlns:a16="http://schemas.microsoft.com/office/drawing/2014/main" id="{2246E83C-3D33-0420-7E47-25393FABCB3F}"/>
                  </a:ext>
                </a:extLst>
              </p:cNvPr>
              <p:cNvSpPr/>
              <p:nvPr/>
            </p:nvSpPr>
            <p:spPr>
              <a:xfrm>
                <a:off x="6081485" y="841827"/>
                <a:ext cx="3338286" cy="2235201"/>
              </a:xfrm>
              <a:prstGeom prst="roundRect">
                <a:avLst>
                  <a:gd name="adj" fmla="val 3133"/>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8" name="Rounded Rectangle 154">
                <a:extLst>
                  <a:ext uri="{FF2B5EF4-FFF2-40B4-BE49-F238E27FC236}">
                    <a16:creationId xmlns:a16="http://schemas.microsoft.com/office/drawing/2014/main" id="{6105586B-AAC2-C897-B56D-4D77BCBAE4E9}"/>
                  </a:ext>
                </a:extLst>
              </p:cNvPr>
              <p:cNvSpPr/>
              <p:nvPr/>
            </p:nvSpPr>
            <p:spPr>
              <a:xfrm>
                <a:off x="6081486" y="841828"/>
                <a:ext cx="3338286" cy="1930400"/>
              </a:xfrm>
              <a:prstGeom prst="roundRect">
                <a:avLst>
                  <a:gd name="adj" fmla="val 3133"/>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9" name="Rounded Rectangle 155">
                <a:extLst>
                  <a:ext uri="{FF2B5EF4-FFF2-40B4-BE49-F238E27FC236}">
                    <a16:creationId xmlns:a16="http://schemas.microsoft.com/office/drawing/2014/main" id="{270EEEC6-9F67-ADD8-F10C-F310246B0FDF}"/>
                  </a:ext>
                </a:extLst>
              </p:cNvPr>
              <p:cNvSpPr/>
              <p:nvPr/>
            </p:nvSpPr>
            <p:spPr>
              <a:xfrm>
                <a:off x="6273800" y="982064"/>
                <a:ext cx="2953657" cy="1645021"/>
              </a:xfrm>
              <a:prstGeom prst="roundRect">
                <a:avLst>
                  <a:gd name="adj" fmla="val 3133"/>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0" name="Trapezoid 9">
                <a:extLst>
                  <a:ext uri="{FF2B5EF4-FFF2-40B4-BE49-F238E27FC236}">
                    <a16:creationId xmlns:a16="http://schemas.microsoft.com/office/drawing/2014/main" id="{E2381905-934D-B0AB-789B-A64EE6EDC2D9}"/>
                  </a:ext>
                </a:extLst>
              </p:cNvPr>
              <p:cNvSpPr/>
              <p:nvPr/>
            </p:nvSpPr>
            <p:spPr>
              <a:xfrm>
                <a:off x="7322456" y="3050176"/>
                <a:ext cx="856343" cy="391886"/>
              </a:xfrm>
              <a:prstGeom prst="trapezoid">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1" name="Trapezoid 10">
                <a:extLst>
                  <a:ext uri="{FF2B5EF4-FFF2-40B4-BE49-F238E27FC236}">
                    <a16:creationId xmlns:a16="http://schemas.microsoft.com/office/drawing/2014/main" id="{BCFE661D-B1B8-F96C-7507-7E92ABDD241B}"/>
                  </a:ext>
                </a:extLst>
              </p:cNvPr>
              <p:cNvSpPr/>
              <p:nvPr/>
            </p:nvSpPr>
            <p:spPr>
              <a:xfrm>
                <a:off x="7148285" y="3404688"/>
                <a:ext cx="1204686" cy="45719"/>
              </a:xfrm>
              <a:prstGeom prst="trapezoid">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grpSp>
        <p:grpSp>
          <p:nvGrpSpPr>
            <p:cNvPr id="12" name="Group 11">
              <a:extLst>
                <a:ext uri="{FF2B5EF4-FFF2-40B4-BE49-F238E27FC236}">
                  <a16:creationId xmlns:a16="http://schemas.microsoft.com/office/drawing/2014/main" id="{9137E4DE-23ED-E336-A169-CB8C7B770190}"/>
                </a:ext>
              </a:extLst>
            </p:cNvPr>
            <p:cNvGrpSpPr/>
            <p:nvPr/>
          </p:nvGrpSpPr>
          <p:grpSpPr>
            <a:xfrm>
              <a:off x="2386734" y="2653628"/>
              <a:ext cx="3761485" cy="2240805"/>
              <a:chOff x="1613057" y="1925916"/>
              <a:chExt cx="3564733" cy="2123595"/>
            </a:xfrm>
          </p:grpSpPr>
          <p:grpSp>
            <p:nvGrpSpPr>
              <p:cNvPr id="13" name="Group 12">
                <a:extLst>
                  <a:ext uri="{FF2B5EF4-FFF2-40B4-BE49-F238E27FC236}">
                    <a16:creationId xmlns:a16="http://schemas.microsoft.com/office/drawing/2014/main" id="{8CE19D20-DCCD-4412-6F20-1BD5AF383F3C}"/>
                  </a:ext>
                </a:extLst>
              </p:cNvPr>
              <p:cNvGrpSpPr/>
              <p:nvPr/>
            </p:nvGrpSpPr>
            <p:grpSpPr>
              <a:xfrm>
                <a:off x="1613057" y="1925916"/>
                <a:ext cx="3564733" cy="2123595"/>
                <a:chOff x="1516491" y="1593273"/>
                <a:chExt cx="4651333" cy="2770909"/>
              </a:xfrm>
            </p:grpSpPr>
            <p:grpSp>
              <p:nvGrpSpPr>
                <p:cNvPr id="16" name="Group 15">
                  <a:extLst>
                    <a:ext uri="{FF2B5EF4-FFF2-40B4-BE49-F238E27FC236}">
                      <a16:creationId xmlns:a16="http://schemas.microsoft.com/office/drawing/2014/main" id="{6E35D916-6EEF-642D-9A1A-74A45D2511FE}"/>
                    </a:ext>
                  </a:extLst>
                </p:cNvPr>
                <p:cNvGrpSpPr/>
                <p:nvPr/>
              </p:nvGrpSpPr>
              <p:grpSpPr>
                <a:xfrm>
                  <a:off x="1516491" y="1593273"/>
                  <a:ext cx="4579509" cy="2770909"/>
                  <a:chOff x="1516491" y="1593273"/>
                  <a:chExt cx="5341509" cy="2770909"/>
                </a:xfrm>
              </p:grpSpPr>
              <p:sp>
                <p:nvSpPr>
                  <p:cNvPr id="37" name="Rectangle 36">
                    <a:extLst>
                      <a:ext uri="{FF2B5EF4-FFF2-40B4-BE49-F238E27FC236}">
                        <a16:creationId xmlns:a16="http://schemas.microsoft.com/office/drawing/2014/main" id="{4B9CF80E-73BA-B184-FCA8-6294318E4B44}"/>
                      </a:ext>
                    </a:extLst>
                  </p:cNvPr>
                  <p:cNvSpPr/>
                  <p:nvPr/>
                </p:nvSpPr>
                <p:spPr>
                  <a:xfrm rot="19762755">
                    <a:off x="1516491" y="1777805"/>
                    <a:ext cx="4862945" cy="1929979"/>
                  </a:xfrm>
                  <a:prstGeom prst="rect">
                    <a:avLst/>
                  </a:prstGeom>
                  <a:solidFill>
                    <a:schemeClr val="bg1">
                      <a:lumMod val="95000"/>
                    </a:schemeClr>
                  </a:solidFill>
                  <a:ln w="381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50"/>
                  </a:p>
                </p:txBody>
              </p:sp>
              <p:sp>
                <p:nvSpPr>
                  <p:cNvPr id="38" name="Rectangle 37">
                    <a:extLst>
                      <a:ext uri="{FF2B5EF4-FFF2-40B4-BE49-F238E27FC236}">
                        <a16:creationId xmlns:a16="http://schemas.microsoft.com/office/drawing/2014/main" id="{8A7500C7-7350-D200-DD8A-2567FEBD8788}"/>
                      </a:ext>
                    </a:extLst>
                  </p:cNvPr>
                  <p:cNvSpPr/>
                  <p:nvPr/>
                </p:nvSpPr>
                <p:spPr>
                  <a:xfrm rot="20891421">
                    <a:off x="1995055" y="1593273"/>
                    <a:ext cx="4862945" cy="2770909"/>
                  </a:xfrm>
                  <a:prstGeom prst="rect">
                    <a:avLst/>
                  </a:prstGeom>
                  <a:solidFill>
                    <a:schemeClr val="bg1">
                      <a:lumMod val="95000"/>
                    </a:schemeClr>
                  </a:solidFill>
                  <a:ln w="381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50"/>
                  </a:p>
                </p:txBody>
              </p:sp>
            </p:grpSp>
            <p:cxnSp>
              <p:nvCxnSpPr>
                <p:cNvPr id="17" name="Straight Connector 16">
                  <a:extLst>
                    <a:ext uri="{FF2B5EF4-FFF2-40B4-BE49-F238E27FC236}">
                      <a16:creationId xmlns:a16="http://schemas.microsoft.com/office/drawing/2014/main" id="{7CC305A8-8FB9-4603-032E-0A2AFD45FA63}"/>
                    </a:ext>
                  </a:extLst>
                </p:cNvPr>
                <p:cNvCxnSpPr>
                  <a:cxnSpLocks/>
                </p:cNvCxnSpPr>
                <p:nvPr/>
              </p:nvCxnSpPr>
              <p:spPr>
                <a:xfrm flipV="1">
                  <a:off x="2576945" y="2173388"/>
                  <a:ext cx="2680592" cy="555957"/>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CDAF6EE4-480E-1A4E-834A-713A6EBC0DDC}"/>
                    </a:ext>
                  </a:extLst>
                </p:cNvPr>
                <p:cNvCxnSpPr>
                  <a:cxnSpLocks/>
                </p:cNvCxnSpPr>
                <p:nvPr/>
              </p:nvCxnSpPr>
              <p:spPr>
                <a:xfrm flipV="1">
                  <a:off x="2335672" y="2197786"/>
                  <a:ext cx="3163137" cy="652939"/>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9194443A-EF39-4F84-0C1B-EDE0516CFA26}"/>
                    </a:ext>
                  </a:extLst>
                </p:cNvPr>
                <p:cNvSpPr txBox="1"/>
                <p:nvPr/>
              </p:nvSpPr>
              <p:spPr>
                <a:xfrm rot="20968546">
                  <a:off x="1616182" y="1922656"/>
                  <a:ext cx="4551642" cy="318704"/>
                </a:xfrm>
                <a:prstGeom prst="rect">
                  <a:avLst/>
                </a:prstGeom>
                <a:noFill/>
              </p:spPr>
              <p:txBody>
                <a:bodyPr wrap="square" lIns="68567" tIns="34283" rIns="68567" bIns="34283" rtlCol="0">
                  <a:spAutoFit/>
                </a:bodyPr>
                <a:lstStyle/>
                <a:p>
                  <a:pPr algn="ctr"/>
                  <a:r>
                    <a:rPr lang="en-US" sz="1013" b="1" dirty="0">
                      <a:solidFill>
                        <a:schemeClr val="accent3"/>
                      </a:solidFill>
                      <a:latin typeface="Poppins" panose="00000500000000000000" pitchFamily="2" charset="0"/>
                      <a:ea typeface="Open Sans SemiBold" panose="020B0706030804020204" pitchFamily="34" charset="0"/>
                      <a:cs typeface="Poppins" panose="00000500000000000000" pitchFamily="2" charset="0"/>
                    </a:rPr>
                    <a:t>INVESTMENT ANALYIS</a:t>
                  </a:r>
                  <a:endParaRPr lang="en-US" sz="1050" b="1" dirty="0">
                    <a:solidFill>
                      <a:schemeClr val="accent3"/>
                    </a:solidFill>
                    <a:latin typeface="Poppins" panose="00000500000000000000" pitchFamily="2" charset="0"/>
                    <a:ea typeface="Open Sans SemiBold" panose="020B0706030804020204" pitchFamily="34" charset="0"/>
                    <a:cs typeface="Poppins" panose="00000500000000000000" pitchFamily="2" charset="0"/>
                  </a:endParaRPr>
                </a:p>
              </p:txBody>
            </p:sp>
            <p:sp>
              <p:nvSpPr>
                <p:cNvPr id="20" name="Rectangle 19">
                  <a:extLst>
                    <a:ext uri="{FF2B5EF4-FFF2-40B4-BE49-F238E27FC236}">
                      <a16:creationId xmlns:a16="http://schemas.microsoft.com/office/drawing/2014/main" id="{07AAA1C0-9433-F423-F406-83485F154CD3}"/>
                    </a:ext>
                  </a:extLst>
                </p:cNvPr>
                <p:cNvSpPr/>
                <p:nvPr/>
              </p:nvSpPr>
              <p:spPr>
                <a:xfrm rot="20926807">
                  <a:off x="4538768" y="2502437"/>
                  <a:ext cx="1327609" cy="63106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50"/>
                </a:p>
              </p:txBody>
            </p:sp>
            <p:sp>
              <p:nvSpPr>
                <p:cNvPr id="21" name="Rectangle 20">
                  <a:extLst>
                    <a:ext uri="{FF2B5EF4-FFF2-40B4-BE49-F238E27FC236}">
                      <a16:creationId xmlns:a16="http://schemas.microsoft.com/office/drawing/2014/main" id="{BF55CED8-D090-81B2-8C8A-D0F42632F72C}"/>
                    </a:ext>
                  </a:extLst>
                </p:cNvPr>
                <p:cNvSpPr/>
                <p:nvPr/>
              </p:nvSpPr>
              <p:spPr>
                <a:xfrm rot="20926807">
                  <a:off x="2272400" y="2922593"/>
                  <a:ext cx="1964952" cy="23006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50"/>
                </a:p>
              </p:txBody>
            </p:sp>
            <p:sp>
              <p:nvSpPr>
                <p:cNvPr id="22" name="Rectangle 21">
                  <a:extLst>
                    <a:ext uri="{FF2B5EF4-FFF2-40B4-BE49-F238E27FC236}">
                      <a16:creationId xmlns:a16="http://schemas.microsoft.com/office/drawing/2014/main" id="{F9F10114-FB20-440B-C392-8C495D76D9F0}"/>
                    </a:ext>
                  </a:extLst>
                </p:cNvPr>
                <p:cNvSpPr/>
                <p:nvPr/>
              </p:nvSpPr>
              <p:spPr>
                <a:xfrm rot="20926807">
                  <a:off x="2324112" y="3236378"/>
                  <a:ext cx="1964952" cy="23006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50"/>
                </a:p>
              </p:txBody>
            </p:sp>
            <p:sp>
              <p:nvSpPr>
                <p:cNvPr id="23" name="Rectangle 22">
                  <a:extLst>
                    <a:ext uri="{FF2B5EF4-FFF2-40B4-BE49-F238E27FC236}">
                      <a16:creationId xmlns:a16="http://schemas.microsoft.com/office/drawing/2014/main" id="{26D0BAC9-1AAF-5387-93E8-814931819029}"/>
                    </a:ext>
                  </a:extLst>
                </p:cNvPr>
                <p:cNvSpPr/>
                <p:nvPr/>
              </p:nvSpPr>
              <p:spPr>
                <a:xfrm rot="20926807">
                  <a:off x="2375824" y="3550163"/>
                  <a:ext cx="1964952" cy="23006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50"/>
                </a:p>
              </p:txBody>
            </p:sp>
            <p:sp>
              <p:nvSpPr>
                <p:cNvPr id="24" name="Rectangle 23">
                  <a:extLst>
                    <a:ext uri="{FF2B5EF4-FFF2-40B4-BE49-F238E27FC236}">
                      <a16:creationId xmlns:a16="http://schemas.microsoft.com/office/drawing/2014/main" id="{94FD2C49-62E8-BDA9-365F-5636B2020054}"/>
                    </a:ext>
                  </a:extLst>
                </p:cNvPr>
                <p:cNvSpPr/>
                <p:nvPr/>
              </p:nvSpPr>
              <p:spPr>
                <a:xfrm rot="20926807">
                  <a:off x="4646641" y="3213615"/>
                  <a:ext cx="1324664" cy="20282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50"/>
                </a:p>
              </p:txBody>
            </p:sp>
            <p:sp>
              <p:nvSpPr>
                <p:cNvPr id="25" name="Rectangle 24">
                  <a:extLst>
                    <a:ext uri="{FF2B5EF4-FFF2-40B4-BE49-F238E27FC236}">
                      <a16:creationId xmlns:a16="http://schemas.microsoft.com/office/drawing/2014/main" id="{9F3631E7-BCCA-8849-3516-B51AB1E1C3BF}"/>
                    </a:ext>
                  </a:extLst>
                </p:cNvPr>
                <p:cNvSpPr/>
                <p:nvPr/>
              </p:nvSpPr>
              <p:spPr>
                <a:xfrm rot="20926807">
                  <a:off x="4704118" y="3510445"/>
                  <a:ext cx="1324664" cy="20282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50"/>
                </a:p>
              </p:txBody>
            </p:sp>
            <p:grpSp>
              <p:nvGrpSpPr>
                <p:cNvPr id="26" name="Group 25">
                  <a:extLst>
                    <a:ext uri="{FF2B5EF4-FFF2-40B4-BE49-F238E27FC236}">
                      <a16:creationId xmlns:a16="http://schemas.microsoft.com/office/drawing/2014/main" id="{EA0B73F9-12DC-F0A8-2A72-D1128A76A99E}"/>
                    </a:ext>
                  </a:extLst>
                </p:cNvPr>
                <p:cNvGrpSpPr/>
                <p:nvPr/>
              </p:nvGrpSpPr>
              <p:grpSpPr>
                <a:xfrm rot="20899511">
                  <a:off x="2587369" y="3468365"/>
                  <a:ext cx="1638409" cy="736663"/>
                  <a:chOff x="8035636" y="2163620"/>
                  <a:chExt cx="1413169" cy="1583952"/>
                </a:xfrm>
              </p:grpSpPr>
              <p:sp>
                <p:nvSpPr>
                  <p:cNvPr id="27" name="Rectangle 26">
                    <a:extLst>
                      <a:ext uri="{FF2B5EF4-FFF2-40B4-BE49-F238E27FC236}">
                        <a16:creationId xmlns:a16="http://schemas.microsoft.com/office/drawing/2014/main" id="{4A5F8BF8-7A7F-32B0-8413-EC04236F2986}"/>
                      </a:ext>
                    </a:extLst>
                  </p:cNvPr>
                  <p:cNvSpPr/>
                  <p:nvPr/>
                </p:nvSpPr>
                <p:spPr>
                  <a:xfrm>
                    <a:off x="8035636" y="2463538"/>
                    <a:ext cx="96982" cy="127426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50"/>
                  </a:p>
                </p:txBody>
              </p:sp>
              <p:sp>
                <p:nvSpPr>
                  <p:cNvPr id="28" name="Rectangle 27">
                    <a:extLst>
                      <a:ext uri="{FF2B5EF4-FFF2-40B4-BE49-F238E27FC236}">
                        <a16:creationId xmlns:a16="http://schemas.microsoft.com/office/drawing/2014/main" id="{4CE38353-2F81-5C1D-7EC7-165BAEA43EF8}"/>
                      </a:ext>
                    </a:extLst>
                  </p:cNvPr>
                  <p:cNvSpPr/>
                  <p:nvPr/>
                </p:nvSpPr>
                <p:spPr>
                  <a:xfrm>
                    <a:off x="8201891" y="2716854"/>
                    <a:ext cx="96982" cy="1006513"/>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50"/>
                  </a:p>
                </p:txBody>
              </p:sp>
              <p:sp>
                <p:nvSpPr>
                  <p:cNvPr id="29" name="Rectangle 28">
                    <a:extLst>
                      <a:ext uri="{FF2B5EF4-FFF2-40B4-BE49-F238E27FC236}">
                        <a16:creationId xmlns:a16="http://schemas.microsoft.com/office/drawing/2014/main" id="{49FEAC7A-02AD-7D3A-5F88-D2F9875E495A}"/>
                      </a:ext>
                    </a:extLst>
                  </p:cNvPr>
                  <p:cNvSpPr/>
                  <p:nvPr/>
                </p:nvSpPr>
                <p:spPr>
                  <a:xfrm>
                    <a:off x="8354291" y="2173388"/>
                    <a:ext cx="96982" cy="1574184"/>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50"/>
                  </a:p>
                </p:txBody>
              </p:sp>
              <p:sp>
                <p:nvSpPr>
                  <p:cNvPr id="30" name="Rectangle 29">
                    <a:extLst>
                      <a:ext uri="{FF2B5EF4-FFF2-40B4-BE49-F238E27FC236}">
                        <a16:creationId xmlns:a16="http://schemas.microsoft.com/office/drawing/2014/main" id="{6E56EC43-02C7-FD4B-675D-BF782E17BF60}"/>
                      </a:ext>
                    </a:extLst>
                  </p:cNvPr>
                  <p:cNvSpPr/>
                  <p:nvPr/>
                </p:nvSpPr>
                <p:spPr>
                  <a:xfrm>
                    <a:off x="8631384" y="2163620"/>
                    <a:ext cx="96982" cy="1574184"/>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50"/>
                  </a:p>
                </p:txBody>
              </p:sp>
              <p:sp>
                <p:nvSpPr>
                  <p:cNvPr id="31" name="Rectangle 30">
                    <a:extLst>
                      <a:ext uri="{FF2B5EF4-FFF2-40B4-BE49-F238E27FC236}">
                        <a16:creationId xmlns:a16="http://schemas.microsoft.com/office/drawing/2014/main" id="{77A23B2A-1D09-8D10-4229-7555D413CF49}"/>
                      </a:ext>
                    </a:extLst>
                  </p:cNvPr>
                  <p:cNvSpPr/>
                  <p:nvPr/>
                </p:nvSpPr>
                <p:spPr>
                  <a:xfrm>
                    <a:off x="8492837" y="2473306"/>
                    <a:ext cx="96982" cy="127426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50"/>
                  </a:p>
                </p:txBody>
              </p:sp>
              <p:sp>
                <p:nvSpPr>
                  <p:cNvPr id="32" name="Rectangle 31">
                    <a:extLst>
                      <a:ext uri="{FF2B5EF4-FFF2-40B4-BE49-F238E27FC236}">
                        <a16:creationId xmlns:a16="http://schemas.microsoft.com/office/drawing/2014/main" id="{16E921D1-DA04-5F5F-B481-70608554692E}"/>
                      </a:ext>
                    </a:extLst>
                  </p:cNvPr>
                  <p:cNvSpPr/>
                  <p:nvPr/>
                </p:nvSpPr>
                <p:spPr>
                  <a:xfrm>
                    <a:off x="8769930" y="2173388"/>
                    <a:ext cx="96982" cy="1574184"/>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50"/>
                  </a:p>
                </p:txBody>
              </p:sp>
              <p:sp>
                <p:nvSpPr>
                  <p:cNvPr id="33" name="Rectangle 32">
                    <a:extLst>
                      <a:ext uri="{FF2B5EF4-FFF2-40B4-BE49-F238E27FC236}">
                        <a16:creationId xmlns:a16="http://schemas.microsoft.com/office/drawing/2014/main" id="{2DAAD2B4-95AE-6C7E-B207-7A68BDD64223}"/>
                      </a:ext>
                    </a:extLst>
                  </p:cNvPr>
                  <p:cNvSpPr/>
                  <p:nvPr/>
                </p:nvSpPr>
                <p:spPr>
                  <a:xfrm>
                    <a:off x="9047023" y="2163620"/>
                    <a:ext cx="96982" cy="1574184"/>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50"/>
                  </a:p>
                </p:txBody>
              </p:sp>
              <p:sp>
                <p:nvSpPr>
                  <p:cNvPr id="34" name="Rectangle 33">
                    <a:extLst>
                      <a:ext uri="{FF2B5EF4-FFF2-40B4-BE49-F238E27FC236}">
                        <a16:creationId xmlns:a16="http://schemas.microsoft.com/office/drawing/2014/main" id="{AA3D843C-2338-0C6F-334F-1C3BDF68A2CE}"/>
                      </a:ext>
                    </a:extLst>
                  </p:cNvPr>
                  <p:cNvSpPr/>
                  <p:nvPr/>
                </p:nvSpPr>
                <p:spPr>
                  <a:xfrm>
                    <a:off x="8908476" y="2473306"/>
                    <a:ext cx="96982" cy="127426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50"/>
                  </a:p>
                </p:txBody>
              </p:sp>
              <p:sp>
                <p:nvSpPr>
                  <p:cNvPr id="35" name="Rectangle 34">
                    <a:extLst>
                      <a:ext uri="{FF2B5EF4-FFF2-40B4-BE49-F238E27FC236}">
                        <a16:creationId xmlns:a16="http://schemas.microsoft.com/office/drawing/2014/main" id="{BE00B815-A150-FA1D-DB97-E02B12845618}"/>
                      </a:ext>
                    </a:extLst>
                  </p:cNvPr>
                  <p:cNvSpPr/>
                  <p:nvPr/>
                </p:nvSpPr>
                <p:spPr>
                  <a:xfrm>
                    <a:off x="9199423" y="2716854"/>
                    <a:ext cx="96982" cy="1006513"/>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50"/>
                  </a:p>
                </p:txBody>
              </p:sp>
              <p:sp>
                <p:nvSpPr>
                  <p:cNvPr id="36" name="Rectangle 35">
                    <a:extLst>
                      <a:ext uri="{FF2B5EF4-FFF2-40B4-BE49-F238E27FC236}">
                        <a16:creationId xmlns:a16="http://schemas.microsoft.com/office/drawing/2014/main" id="{E1392609-A658-DE9D-88DB-E1ED0F2B4D92}"/>
                      </a:ext>
                    </a:extLst>
                  </p:cNvPr>
                  <p:cNvSpPr/>
                  <p:nvPr/>
                </p:nvSpPr>
                <p:spPr>
                  <a:xfrm>
                    <a:off x="9351823" y="2463538"/>
                    <a:ext cx="96982" cy="127426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50"/>
                  </a:p>
                </p:txBody>
              </p:sp>
            </p:grpSp>
          </p:grpSp>
          <p:sp>
            <p:nvSpPr>
              <p:cNvPr id="14" name="Freeform: Shape 13">
                <a:extLst>
                  <a:ext uri="{FF2B5EF4-FFF2-40B4-BE49-F238E27FC236}">
                    <a16:creationId xmlns:a16="http://schemas.microsoft.com/office/drawing/2014/main" id="{645FCAA4-2B75-9FEF-B3BF-2D7C536097BE}"/>
                  </a:ext>
                </a:extLst>
              </p:cNvPr>
              <p:cNvSpPr/>
              <p:nvPr/>
            </p:nvSpPr>
            <p:spPr>
              <a:xfrm rot="21177991">
                <a:off x="3278509" y="2772691"/>
                <a:ext cx="1410590" cy="981857"/>
              </a:xfrm>
              <a:custGeom>
                <a:avLst/>
                <a:gdLst>
                  <a:gd name="connsiteX0" fmla="*/ 0 w 1654628"/>
                  <a:gd name="connsiteY0" fmla="*/ 943428 h 1320800"/>
                  <a:gd name="connsiteX1" fmla="*/ 333828 w 1654628"/>
                  <a:gd name="connsiteY1" fmla="*/ 406400 h 1320800"/>
                  <a:gd name="connsiteX2" fmla="*/ 841828 w 1654628"/>
                  <a:gd name="connsiteY2" fmla="*/ 972457 h 1320800"/>
                  <a:gd name="connsiteX3" fmla="*/ 1509485 w 1654628"/>
                  <a:gd name="connsiteY3" fmla="*/ 0 h 1320800"/>
                  <a:gd name="connsiteX4" fmla="*/ 1654628 w 1654628"/>
                  <a:gd name="connsiteY4" fmla="*/ 159657 h 1320800"/>
                  <a:gd name="connsiteX5" fmla="*/ 899885 w 1654628"/>
                  <a:gd name="connsiteY5" fmla="*/ 1320800 h 1320800"/>
                  <a:gd name="connsiteX6" fmla="*/ 377371 w 1654628"/>
                  <a:gd name="connsiteY6" fmla="*/ 725714 h 1320800"/>
                  <a:gd name="connsiteX7" fmla="*/ 145142 w 1654628"/>
                  <a:gd name="connsiteY7" fmla="*/ 1117600 h 1320800"/>
                  <a:gd name="connsiteX8" fmla="*/ 0 w 1654628"/>
                  <a:gd name="connsiteY8" fmla="*/ 943428 h 1320800"/>
                  <a:gd name="connsiteX0" fmla="*/ 0 w 1654628"/>
                  <a:gd name="connsiteY0" fmla="*/ 783771 h 1161143"/>
                  <a:gd name="connsiteX1" fmla="*/ 333828 w 1654628"/>
                  <a:gd name="connsiteY1" fmla="*/ 246743 h 1161143"/>
                  <a:gd name="connsiteX2" fmla="*/ 841828 w 1654628"/>
                  <a:gd name="connsiteY2" fmla="*/ 812800 h 1161143"/>
                  <a:gd name="connsiteX3" fmla="*/ 1303045 w 1654628"/>
                  <a:gd name="connsiteY3" fmla="*/ 142062 h 1161143"/>
                  <a:gd name="connsiteX4" fmla="*/ 1654628 w 1654628"/>
                  <a:gd name="connsiteY4" fmla="*/ 0 h 1161143"/>
                  <a:gd name="connsiteX5" fmla="*/ 899885 w 1654628"/>
                  <a:gd name="connsiteY5" fmla="*/ 1161143 h 1161143"/>
                  <a:gd name="connsiteX6" fmla="*/ 377371 w 1654628"/>
                  <a:gd name="connsiteY6" fmla="*/ 566057 h 1161143"/>
                  <a:gd name="connsiteX7" fmla="*/ 145142 w 1654628"/>
                  <a:gd name="connsiteY7" fmla="*/ 957943 h 1161143"/>
                  <a:gd name="connsiteX8" fmla="*/ 0 w 1654628"/>
                  <a:gd name="connsiteY8" fmla="*/ 783771 h 1161143"/>
                  <a:gd name="connsiteX0" fmla="*/ 0 w 1464069"/>
                  <a:gd name="connsiteY0" fmla="*/ 641709 h 1019081"/>
                  <a:gd name="connsiteX1" fmla="*/ 333828 w 1464069"/>
                  <a:gd name="connsiteY1" fmla="*/ 104681 h 1019081"/>
                  <a:gd name="connsiteX2" fmla="*/ 841828 w 1464069"/>
                  <a:gd name="connsiteY2" fmla="*/ 670738 h 1019081"/>
                  <a:gd name="connsiteX3" fmla="*/ 1303045 w 1464069"/>
                  <a:gd name="connsiteY3" fmla="*/ 0 h 1019081"/>
                  <a:gd name="connsiteX4" fmla="*/ 1464069 w 1464069"/>
                  <a:gd name="connsiteY4" fmla="*/ 143777 h 1019081"/>
                  <a:gd name="connsiteX5" fmla="*/ 899885 w 1464069"/>
                  <a:gd name="connsiteY5" fmla="*/ 1019081 h 1019081"/>
                  <a:gd name="connsiteX6" fmla="*/ 377371 w 1464069"/>
                  <a:gd name="connsiteY6" fmla="*/ 423995 h 1019081"/>
                  <a:gd name="connsiteX7" fmla="*/ 145142 w 1464069"/>
                  <a:gd name="connsiteY7" fmla="*/ 815881 h 1019081"/>
                  <a:gd name="connsiteX8" fmla="*/ 0 w 1464069"/>
                  <a:gd name="connsiteY8" fmla="*/ 641709 h 10190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64069" h="1019081">
                    <a:moveTo>
                      <a:pt x="0" y="641709"/>
                    </a:moveTo>
                    <a:lnTo>
                      <a:pt x="333828" y="104681"/>
                    </a:lnTo>
                    <a:lnTo>
                      <a:pt x="841828" y="670738"/>
                    </a:lnTo>
                    <a:lnTo>
                      <a:pt x="1303045" y="0"/>
                    </a:lnTo>
                    <a:lnTo>
                      <a:pt x="1464069" y="143777"/>
                    </a:lnTo>
                    <a:lnTo>
                      <a:pt x="899885" y="1019081"/>
                    </a:lnTo>
                    <a:lnTo>
                      <a:pt x="377371" y="423995"/>
                    </a:lnTo>
                    <a:lnTo>
                      <a:pt x="145142" y="815881"/>
                    </a:lnTo>
                    <a:lnTo>
                      <a:pt x="0" y="641709"/>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15" name="Isosceles Triangle 14">
                <a:extLst>
                  <a:ext uri="{FF2B5EF4-FFF2-40B4-BE49-F238E27FC236}">
                    <a16:creationId xmlns:a16="http://schemas.microsoft.com/office/drawing/2014/main" id="{CEAE4C20-FA0E-C2C1-8AE8-0C487F9C94CC}"/>
                  </a:ext>
                </a:extLst>
              </p:cNvPr>
              <p:cNvSpPr/>
              <p:nvPr/>
            </p:nvSpPr>
            <p:spPr>
              <a:xfrm rot="1934118">
                <a:off x="4388490" y="2396109"/>
                <a:ext cx="514206" cy="443281"/>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grpSp>
      </p:grpSp>
      <p:sp>
        <p:nvSpPr>
          <p:cNvPr id="40" name="TextBox 39">
            <a:extLst>
              <a:ext uri="{FF2B5EF4-FFF2-40B4-BE49-F238E27FC236}">
                <a16:creationId xmlns:a16="http://schemas.microsoft.com/office/drawing/2014/main" id="{7B932496-79FD-DAE4-1271-E97673703388}"/>
              </a:ext>
            </a:extLst>
          </p:cNvPr>
          <p:cNvSpPr txBox="1"/>
          <p:nvPr/>
        </p:nvSpPr>
        <p:spPr>
          <a:xfrm>
            <a:off x="5361766" y="982991"/>
            <a:ext cx="3373871" cy="1338828"/>
          </a:xfrm>
          <a:prstGeom prst="rect">
            <a:avLst/>
          </a:prstGeom>
          <a:noFill/>
        </p:spPr>
        <p:txBody>
          <a:bodyPr wrap="square" rtlCol="0">
            <a:spAutoFit/>
          </a:bodyPr>
          <a:lstStyle/>
          <a:p>
            <a:r>
              <a:rPr lang="en-US" sz="2700" b="1" dirty="0">
                <a:latin typeface="Poppins" panose="00000500000000000000" pitchFamily="2" charset="0"/>
                <a:ea typeface="Open Sans ExtraBold" panose="020B0906030804020204" pitchFamily="34" charset="0"/>
                <a:cs typeface="Poppins" panose="00000500000000000000" pitchFamily="2" charset="0"/>
              </a:rPr>
              <a:t>MARKET VALIDATION IN BUSINESS.</a:t>
            </a:r>
            <a:endParaRPr lang="id-ID" sz="2700" b="1" dirty="0">
              <a:latin typeface="Poppins" panose="00000500000000000000" pitchFamily="2" charset="0"/>
              <a:ea typeface="Open Sans ExtraBold" panose="020B0906030804020204" pitchFamily="34" charset="0"/>
              <a:cs typeface="Poppins" panose="00000500000000000000" pitchFamily="2" charset="0"/>
            </a:endParaRPr>
          </a:p>
        </p:txBody>
      </p:sp>
      <p:sp>
        <p:nvSpPr>
          <p:cNvPr id="41" name="Rectangle: Rounded Corners 40">
            <a:extLst>
              <a:ext uri="{FF2B5EF4-FFF2-40B4-BE49-F238E27FC236}">
                <a16:creationId xmlns:a16="http://schemas.microsoft.com/office/drawing/2014/main" id="{01064A82-C4E7-5FD5-93BC-E6AA5F26FE82}"/>
              </a:ext>
            </a:extLst>
          </p:cNvPr>
          <p:cNvSpPr/>
          <p:nvPr/>
        </p:nvSpPr>
        <p:spPr>
          <a:xfrm>
            <a:off x="5438348" y="2277445"/>
            <a:ext cx="1126425" cy="214403"/>
          </a:xfrm>
          <a:prstGeom prst="roundRect">
            <a:avLst>
              <a:gd name="adj" fmla="val 5000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25" dirty="0">
                <a:solidFill>
                  <a:schemeClr val="tx1"/>
                </a:solidFill>
                <a:latin typeface="Open Sans" panose="020B0606030504020204" pitchFamily="34" charset="0"/>
                <a:ea typeface="Open Sans" panose="020B0606030504020204" pitchFamily="34" charset="0"/>
                <a:cs typeface="Open Sans" panose="020B0606030504020204" pitchFamily="34" charset="0"/>
              </a:rPr>
              <a:t>Presentation</a:t>
            </a:r>
            <a:endParaRPr lang="en-ID" sz="825"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2" name="Rectangle 41">
            <a:extLst>
              <a:ext uri="{FF2B5EF4-FFF2-40B4-BE49-F238E27FC236}">
                <a16:creationId xmlns:a16="http://schemas.microsoft.com/office/drawing/2014/main" id="{7DB5EA77-571F-3CAE-F5C4-E0881BED34CF}"/>
              </a:ext>
            </a:extLst>
          </p:cNvPr>
          <p:cNvSpPr/>
          <p:nvPr/>
        </p:nvSpPr>
        <p:spPr>
          <a:xfrm>
            <a:off x="5380420" y="3318601"/>
            <a:ext cx="3006192" cy="1024768"/>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simply dummy text of the printing simply dummy text of the project printing is simply dummy text of the printing simply dummy text of dummy text of the printing simply dummy text of the printing simply dummy text</a:t>
            </a:r>
            <a:endParaRPr lang="en-US" sz="825" dirty="0">
              <a:solidFill>
                <a:schemeClr val="bg1">
                  <a:lumMod val="50000"/>
                </a:schemeClr>
              </a:solidFill>
              <a:latin typeface="DauphinPlain"/>
            </a:endParaRPr>
          </a:p>
        </p:txBody>
      </p:sp>
      <p:sp>
        <p:nvSpPr>
          <p:cNvPr id="43" name="Rectangle 42">
            <a:extLst>
              <a:ext uri="{FF2B5EF4-FFF2-40B4-BE49-F238E27FC236}">
                <a16:creationId xmlns:a16="http://schemas.microsoft.com/office/drawing/2014/main" id="{4A466006-5368-1224-DB53-6D6195BBEDD5}"/>
              </a:ext>
            </a:extLst>
          </p:cNvPr>
          <p:cNvSpPr/>
          <p:nvPr/>
        </p:nvSpPr>
        <p:spPr>
          <a:xfrm>
            <a:off x="5396782" y="3009917"/>
            <a:ext cx="1502960" cy="219291"/>
          </a:xfrm>
          <a:prstGeom prst="rect">
            <a:avLst/>
          </a:prstGeom>
        </p:spPr>
        <p:txBody>
          <a:bodyPr wrap="square">
            <a:spAutoFit/>
          </a:bodyPr>
          <a:lstStyle/>
          <a:p>
            <a:r>
              <a:rPr lang="en-US" sz="825"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ABOUT DESCRIPTION</a:t>
            </a:r>
          </a:p>
        </p:txBody>
      </p:sp>
    </p:spTree>
    <p:extLst>
      <p:ext uri="{BB962C8B-B14F-4D97-AF65-F5344CB8AC3E}">
        <p14:creationId xmlns:p14="http://schemas.microsoft.com/office/powerpoint/2010/main" val="20579359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left)">
                                      <p:cBhvr>
                                        <p:cTn id="7" dur="500"/>
                                        <p:tgtEl>
                                          <p:spTgt spid="40"/>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42">
                                            <p:txEl>
                                              <p:pRg st="0" end="0"/>
                                            </p:txEl>
                                          </p:spTgt>
                                        </p:tgtEl>
                                        <p:attrNameLst>
                                          <p:attrName>style.visibility</p:attrName>
                                        </p:attrNameLst>
                                      </p:cBhvr>
                                      <p:to>
                                        <p:strVal val="visible"/>
                                      </p:to>
                                    </p:set>
                                    <p:animEffect transition="in" filter="wipe(up)">
                                      <p:cBhvr>
                                        <p:cTn id="11" dur="500"/>
                                        <p:tgtEl>
                                          <p:spTgt spid="42">
                                            <p:txEl>
                                              <p:pRg st="0" end="0"/>
                                            </p:txEl>
                                          </p:spTgt>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43">
                                            <p:txEl>
                                              <p:pRg st="0" end="0"/>
                                            </p:txEl>
                                          </p:spTgt>
                                        </p:tgtEl>
                                        <p:attrNameLst>
                                          <p:attrName>style.visibility</p:attrName>
                                        </p:attrNameLst>
                                      </p:cBhvr>
                                      <p:to>
                                        <p:strVal val="visible"/>
                                      </p:to>
                                    </p:set>
                                    <p:animEffect transition="in" filter="wipe(up)">
                                      <p:cBhvr>
                                        <p:cTn id="15" dur="500"/>
                                        <p:tgtEl>
                                          <p:spTgt spid="4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Lst>
  </p:timing>
</p:sld>
</file>

<file path=ppt/slides/slide28.xml><?xml version="1.0" encoding="utf-8"?>
<p:sld xmlns:a="http://schemas.openxmlformats.org/drawingml/2006/main" xmlns:r="http://schemas.openxmlformats.org/officeDocument/2006/relationships" xmlns:p="http://schemas.openxmlformats.org/presentationml/2006/main">
  <p:cSld>
    <p:bg>
      <p:bgPr>
        <a:gradFill>
          <a:gsLst>
            <a:gs pos="0">
              <a:schemeClr val="accent4"/>
            </a:gs>
            <a:gs pos="100000">
              <a:schemeClr val="accent4">
                <a:lumMod val="50000"/>
              </a:schemeClr>
            </a:gs>
          </a:gsLst>
          <a:lin ang="8100000" scaled="1"/>
        </a:grad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9A9359B-8D64-8AA7-08D2-DEF2A02D6F1A}"/>
              </a:ext>
            </a:extLst>
          </p:cNvPr>
          <p:cNvSpPr txBox="1"/>
          <p:nvPr/>
        </p:nvSpPr>
        <p:spPr>
          <a:xfrm>
            <a:off x="727363" y="895768"/>
            <a:ext cx="4105895" cy="923330"/>
          </a:xfrm>
          <a:prstGeom prst="rect">
            <a:avLst/>
          </a:prstGeom>
          <a:noFill/>
        </p:spPr>
        <p:txBody>
          <a:bodyPr wrap="square" rtlCol="0">
            <a:spAutoFit/>
          </a:bodyPr>
          <a:lstStyle/>
          <a:p>
            <a:r>
              <a:rPr lang="en-US" sz="2700" b="1" dirty="0">
                <a:solidFill>
                  <a:schemeClr val="bg1"/>
                </a:solidFill>
                <a:latin typeface="Poppins" panose="00000500000000000000" pitchFamily="2" charset="0"/>
                <a:ea typeface="Open Sans ExtraBold" panose="020B0906030804020204" pitchFamily="34" charset="0"/>
                <a:cs typeface="Poppins" panose="00000500000000000000" pitchFamily="2" charset="0"/>
              </a:rPr>
              <a:t>ABOUT OUR QUALIFICATION.</a:t>
            </a:r>
            <a:endParaRPr lang="id-ID" sz="2700" b="1" dirty="0">
              <a:solidFill>
                <a:schemeClr val="bg1"/>
              </a:solidFill>
              <a:latin typeface="Poppins" panose="00000500000000000000" pitchFamily="2" charset="0"/>
              <a:ea typeface="Open Sans ExtraBold" panose="020B0906030804020204" pitchFamily="34" charset="0"/>
              <a:cs typeface="Poppins" panose="00000500000000000000" pitchFamily="2" charset="0"/>
            </a:endParaRPr>
          </a:p>
        </p:txBody>
      </p:sp>
      <p:sp>
        <p:nvSpPr>
          <p:cNvPr id="6" name="Rectangle: Rounded Corners 5">
            <a:extLst>
              <a:ext uri="{FF2B5EF4-FFF2-40B4-BE49-F238E27FC236}">
                <a16:creationId xmlns:a16="http://schemas.microsoft.com/office/drawing/2014/main" id="{CFC190D7-240F-B104-FECC-EBA3057EE680}"/>
              </a:ext>
            </a:extLst>
          </p:cNvPr>
          <p:cNvSpPr/>
          <p:nvPr/>
        </p:nvSpPr>
        <p:spPr>
          <a:xfrm>
            <a:off x="768928" y="1859251"/>
            <a:ext cx="1126425" cy="214403"/>
          </a:xfrm>
          <a:prstGeom prst="roundRect">
            <a:avLst>
              <a:gd name="adj" fmla="val 50000"/>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25" dirty="0">
                <a:solidFill>
                  <a:schemeClr val="bg1"/>
                </a:solidFill>
                <a:latin typeface="Open Sans" panose="020B0606030504020204" pitchFamily="34" charset="0"/>
                <a:ea typeface="Open Sans" panose="020B0606030504020204" pitchFamily="34" charset="0"/>
                <a:cs typeface="Open Sans" panose="020B0606030504020204" pitchFamily="34" charset="0"/>
              </a:rPr>
              <a:t>Presentation</a:t>
            </a:r>
            <a:endParaRPr lang="en-ID" sz="825"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Rectangle 6">
            <a:extLst>
              <a:ext uri="{FF2B5EF4-FFF2-40B4-BE49-F238E27FC236}">
                <a16:creationId xmlns:a16="http://schemas.microsoft.com/office/drawing/2014/main" id="{7074471B-3037-EA3A-89DB-8696EBA0740A}"/>
              </a:ext>
            </a:extLst>
          </p:cNvPr>
          <p:cNvSpPr/>
          <p:nvPr/>
        </p:nvSpPr>
        <p:spPr>
          <a:xfrm>
            <a:off x="719721" y="2553746"/>
            <a:ext cx="3416851" cy="834331"/>
          </a:xfrm>
          <a:prstGeom prst="rect">
            <a:avLst/>
          </a:prstGeom>
        </p:spPr>
        <p:txBody>
          <a:bodyPr wrap="square">
            <a:spAutoFit/>
          </a:bodyPr>
          <a:lstStyle/>
          <a:p>
            <a:pPr>
              <a:lnSpc>
                <a:spcPct val="150000"/>
              </a:lnSpc>
            </a:pPr>
            <a:r>
              <a:rPr lang="en-US" sz="825" dirty="0">
                <a:solidFill>
                  <a:schemeClr val="bg1"/>
                </a:solidFill>
                <a:latin typeface="Open Sans" panose="020B0606030504020204" pitchFamily="34" charset="0"/>
              </a:rPr>
              <a:t>Lorem Ipsum is simply dummy text of the printing and typesetting industry. Lorem Ipsum has been Ipsum is simply dummy Ipsum is Ipsum is simply dummy text of the printing simply dummy text of the printing and the printing simply </a:t>
            </a:r>
            <a:endParaRPr lang="en-US" sz="825" dirty="0">
              <a:solidFill>
                <a:schemeClr val="bg1"/>
              </a:solidFill>
              <a:latin typeface="DauphinPlain"/>
            </a:endParaRPr>
          </a:p>
        </p:txBody>
      </p:sp>
      <p:sp>
        <p:nvSpPr>
          <p:cNvPr id="8" name="Rectangle 7">
            <a:extLst>
              <a:ext uri="{FF2B5EF4-FFF2-40B4-BE49-F238E27FC236}">
                <a16:creationId xmlns:a16="http://schemas.microsoft.com/office/drawing/2014/main" id="{8A61C3E1-E546-98E4-EB0B-2CBF22E1BD57}"/>
              </a:ext>
            </a:extLst>
          </p:cNvPr>
          <p:cNvSpPr/>
          <p:nvPr/>
        </p:nvSpPr>
        <p:spPr>
          <a:xfrm>
            <a:off x="721686" y="3912674"/>
            <a:ext cx="2528950" cy="453457"/>
          </a:xfrm>
          <a:prstGeom prst="rect">
            <a:avLst/>
          </a:prstGeom>
        </p:spPr>
        <p:txBody>
          <a:bodyPr wrap="square">
            <a:spAutoFit/>
          </a:bodyPr>
          <a:lstStyle/>
          <a:p>
            <a:pPr>
              <a:lnSpc>
                <a:spcPct val="150000"/>
              </a:lnSpc>
            </a:pPr>
            <a:r>
              <a:rPr lang="en-US" sz="825" dirty="0">
                <a:solidFill>
                  <a:schemeClr val="bg1"/>
                </a:solidFill>
                <a:latin typeface="Open Sans" panose="020B0606030504020204" pitchFamily="34" charset="0"/>
              </a:rPr>
              <a:t>Lorem Ipsum is simply dummy text of the printing Ipsum is simply</a:t>
            </a:r>
            <a:endParaRPr lang="en-US" sz="825" dirty="0">
              <a:solidFill>
                <a:schemeClr val="bg1"/>
              </a:solidFill>
              <a:latin typeface="DauphinPlain"/>
            </a:endParaRPr>
          </a:p>
        </p:txBody>
      </p:sp>
      <p:sp>
        <p:nvSpPr>
          <p:cNvPr id="9" name="TextBox 8">
            <a:extLst>
              <a:ext uri="{FF2B5EF4-FFF2-40B4-BE49-F238E27FC236}">
                <a16:creationId xmlns:a16="http://schemas.microsoft.com/office/drawing/2014/main" id="{B59E41DC-E65E-4BE8-9D88-45CDB1B731DE}"/>
              </a:ext>
            </a:extLst>
          </p:cNvPr>
          <p:cNvSpPr txBox="1"/>
          <p:nvPr/>
        </p:nvSpPr>
        <p:spPr>
          <a:xfrm>
            <a:off x="721686" y="3666918"/>
            <a:ext cx="2794895" cy="230832"/>
          </a:xfrm>
          <a:prstGeom prst="rect">
            <a:avLst/>
          </a:prstGeom>
          <a:noFill/>
        </p:spPr>
        <p:txBody>
          <a:bodyPr wrap="square" rtlCol="0">
            <a:spAutoFit/>
          </a:bodyPr>
          <a:lstStyle/>
          <a:p>
            <a:r>
              <a:rPr lang="en-US" sz="900" b="1" dirty="0">
                <a:solidFill>
                  <a:schemeClr val="bg1"/>
                </a:solidFill>
                <a:latin typeface="Open Sans" panose="020B0606030504020204" pitchFamily="34" charset="0"/>
                <a:ea typeface="Open Sans" panose="020B0606030504020204" pitchFamily="34" charset="0"/>
                <a:cs typeface="Open Sans" panose="020B0606030504020204" pitchFamily="34" charset="0"/>
              </a:rPr>
              <a:t>Description Here:</a:t>
            </a:r>
            <a:endParaRPr lang="id-ID" sz="105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Picture Placeholder 2">
            <a:extLst>
              <a:ext uri="{FF2B5EF4-FFF2-40B4-BE49-F238E27FC236}">
                <a16:creationId xmlns:a16="http://schemas.microsoft.com/office/drawing/2014/main" id="{610803E2-35AC-8761-8685-32100361ED57}"/>
              </a:ext>
            </a:extLst>
          </p:cNvPr>
          <p:cNvSpPr>
            <a:spLocks noGrp="1"/>
          </p:cNvSpPr>
          <p:nvPr>
            <p:ph type="pic" sz="quarter" idx="10"/>
          </p:nvPr>
        </p:nvSpPr>
        <p:spPr/>
      </p:sp>
      <p:sp>
        <p:nvSpPr>
          <p:cNvPr id="10" name="Picture Placeholder 9">
            <a:extLst>
              <a:ext uri="{FF2B5EF4-FFF2-40B4-BE49-F238E27FC236}">
                <a16:creationId xmlns:a16="http://schemas.microsoft.com/office/drawing/2014/main" id="{70B6C117-84A7-2C01-ED2D-16A9D159E87A}"/>
              </a:ext>
            </a:extLst>
          </p:cNvPr>
          <p:cNvSpPr>
            <a:spLocks noGrp="1"/>
          </p:cNvSpPr>
          <p:nvPr>
            <p:ph type="pic" sz="quarter" idx="11"/>
          </p:nvPr>
        </p:nvSpPr>
        <p:spPr/>
      </p:sp>
    </p:spTree>
    <p:extLst>
      <p:ext uri="{BB962C8B-B14F-4D97-AF65-F5344CB8AC3E}">
        <p14:creationId xmlns:p14="http://schemas.microsoft.com/office/powerpoint/2010/main" val="28513174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wipe(up)">
                                      <p:cBhvr>
                                        <p:cTn id="11" dur="500"/>
                                        <p:tgtEl>
                                          <p:spTgt spid="7">
                                            <p:txEl>
                                              <p:pRg st="0" end="0"/>
                                            </p:txEl>
                                          </p:spTgt>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8">
                                            <p:txEl>
                                              <p:pRg st="0" end="0"/>
                                            </p:txEl>
                                          </p:spTgt>
                                        </p:tgtEl>
                                        <p:attrNameLst>
                                          <p:attrName>style.visibility</p:attrName>
                                        </p:attrNameLst>
                                      </p:cBhvr>
                                      <p:to>
                                        <p:strVal val="visible"/>
                                      </p:to>
                                    </p:set>
                                    <p:animEffect transition="in" filter="wipe(up)">
                                      <p:cBhvr>
                                        <p:cTn id="15" dur="500"/>
                                        <p:tgtEl>
                                          <p:spTgt spid="8">
                                            <p:txEl>
                                              <p:pRg st="0" end="0"/>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30000"/>
          </a:schemeClr>
        </a:solidFill>
        <a:effectLst/>
      </p:bgPr>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81549FF3-C0A1-0C47-A76A-6ED315EE0007}"/>
              </a:ext>
            </a:extLst>
          </p:cNvPr>
          <p:cNvSpPr txBox="1"/>
          <p:nvPr/>
        </p:nvSpPr>
        <p:spPr>
          <a:xfrm>
            <a:off x="912674" y="620460"/>
            <a:ext cx="6315695" cy="507831"/>
          </a:xfrm>
          <a:prstGeom prst="rect">
            <a:avLst/>
          </a:prstGeom>
          <a:noFill/>
        </p:spPr>
        <p:txBody>
          <a:bodyPr wrap="square" rtlCol="0">
            <a:spAutoFit/>
          </a:bodyPr>
          <a:lstStyle/>
          <a:p>
            <a:r>
              <a:rPr lang="en-US" sz="2700" b="1" dirty="0">
                <a:latin typeface="Poppins" panose="00000500000000000000" pitchFamily="2" charset="0"/>
                <a:ea typeface="Open Sans ExtraBold" panose="020B0906030804020204" pitchFamily="34" charset="0"/>
                <a:cs typeface="Poppins" panose="00000500000000000000" pitchFamily="2" charset="0"/>
              </a:rPr>
              <a:t>MEET OUR GREAT TEAM.</a:t>
            </a:r>
            <a:endParaRPr lang="id-ID" sz="2700" b="1" dirty="0">
              <a:latin typeface="Poppins" panose="00000500000000000000" pitchFamily="2" charset="0"/>
              <a:ea typeface="Open Sans ExtraBold" panose="020B0906030804020204" pitchFamily="34" charset="0"/>
              <a:cs typeface="Poppins" panose="00000500000000000000" pitchFamily="2" charset="0"/>
            </a:endParaRPr>
          </a:p>
        </p:txBody>
      </p:sp>
      <p:sp>
        <p:nvSpPr>
          <p:cNvPr id="7" name="Rectangle: Rounded Corners 6">
            <a:extLst>
              <a:ext uri="{FF2B5EF4-FFF2-40B4-BE49-F238E27FC236}">
                <a16:creationId xmlns:a16="http://schemas.microsoft.com/office/drawing/2014/main" id="{A56E6385-7947-340E-0219-0107950665D3}"/>
              </a:ext>
            </a:extLst>
          </p:cNvPr>
          <p:cNvSpPr/>
          <p:nvPr/>
        </p:nvSpPr>
        <p:spPr>
          <a:xfrm>
            <a:off x="963376" y="1068118"/>
            <a:ext cx="1126425" cy="214403"/>
          </a:xfrm>
          <a:prstGeom prst="roundRect">
            <a:avLst>
              <a:gd name="adj" fmla="val 5000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25" dirty="0">
                <a:solidFill>
                  <a:schemeClr val="tx1"/>
                </a:solidFill>
                <a:latin typeface="Open Sans" panose="020B0606030504020204" pitchFamily="34" charset="0"/>
                <a:ea typeface="Open Sans" panose="020B0606030504020204" pitchFamily="34" charset="0"/>
                <a:cs typeface="Open Sans" panose="020B0606030504020204" pitchFamily="34" charset="0"/>
              </a:rPr>
              <a:t>Presentation</a:t>
            </a:r>
            <a:endParaRPr lang="en-ID" sz="825"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41" name="Group 40">
            <a:extLst>
              <a:ext uri="{FF2B5EF4-FFF2-40B4-BE49-F238E27FC236}">
                <a16:creationId xmlns:a16="http://schemas.microsoft.com/office/drawing/2014/main" id="{0A248752-7FDD-F019-B875-02A390E98902}"/>
              </a:ext>
            </a:extLst>
          </p:cNvPr>
          <p:cNvGrpSpPr/>
          <p:nvPr/>
        </p:nvGrpSpPr>
        <p:grpSpPr>
          <a:xfrm>
            <a:off x="7554686" y="321128"/>
            <a:ext cx="1349829" cy="48986"/>
            <a:chOff x="1973943" y="616857"/>
            <a:chExt cx="1799772" cy="101600"/>
          </a:xfrm>
        </p:grpSpPr>
        <p:sp>
          <p:nvSpPr>
            <p:cNvPr id="42" name="Rectangle: Rounded Corners 41">
              <a:extLst>
                <a:ext uri="{FF2B5EF4-FFF2-40B4-BE49-F238E27FC236}">
                  <a16:creationId xmlns:a16="http://schemas.microsoft.com/office/drawing/2014/main" id="{82C811AB-29E6-D4E1-9F7F-89423AC689B7}"/>
                </a:ext>
              </a:extLst>
            </p:cNvPr>
            <p:cNvSpPr/>
            <p:nvPr/>
          </p:nvSpPr>
          <p:spPr>
            <a:xfrm>
              <a:off x="1973943" y="616857"/>
              <a:ext cx="537028" cy="101600"/>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43" name="Rectangle: Rounded Corners 42">
              <a:extLst>
                <a:ext uri="{FF2B5EF4-FFF2-40B4-BE49-F238E27FC236}">
                  <a16:creationId xmlns:a16="http://schemas.microsoft.com/office/drawing/2014/main" id="{A009E038-7638-0619-67E1-EB14F7C34C31}"/>
                </a:ext>
              </a:extLst>
            </p:cNvPr>
            <p:cNvSpPr/>
            <p:nvPr/>
          </p:nvSpPr>
          <p:spPr>
            <a:xfrm>
              <a:off x="2605315" y="616857"/>
              <a:ext cx="537028" cy="101600"/>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44" name="Rectangle: Rounded Corners 43">
              <a:extLst>
                <a:ext uri="{FF2B5EF4-FFF2-40B4-BE49-F238E27FC236}">
                  <a16:creationId xmlns:a16="http://schemas.microsoft.com/office/drawing/2014/main" id="{F953D88A-F5D0-4680-1CF4-1C4B6417A917}"/>
                </a:ext>
              </a:extLst>
            </p:cNvPr>
            <p:cNvSpPr/>
            <p:nvPr/>
          </p:nvSpPr>
          <p:spPr>
            <a:xfrm>
              <a:off x="3236687" y="616857"/>
              <a:ext cx="537028" cy="1016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grpSp>
      <p:sp>
        <p:nvSpPr>
          <p:cNvPr id="45" name="Rectangle 44">
            <a:extLst>
              <a:ext uri="{FF2B5EF4-FFF2-40B4-BE49-F238E27FC236}">
                <a16:creationId xmlns:a16="http://schemas.microsoft.com/office/drawing/2014/main" id="{4DC3F9B1-B77A-77A0-DA66-F4000C32B4BA}"/>
              </a:ext>
            </a:extLst>
          </p:cNvPr>
          <p:cNvSpPr/>
          <p:nvPr/>
        </p:nvSpPr>
        <p:spPr>
          <a:xfrm>
            <a:off x="7756072" y="2579942"/>
            <a:ext cx="1148443" cy="1596078"/>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simply dummy text of the printing simply dummy text of the project printing is simply</a:t>
            </a:r>
            <a:endParaRPr lang="en-US" sz="825" dirty="0">
              <a:solidFill>
                <a:schemeClr val="bg1">
                  <a:lumMod val="50000"/>
                </a:schemeClr>
              </a:solidFill>
              <a:latin typeface="DauphinPlain"/>
            </a:endParaRPr>
          </a:p>
        </p:txBody>
      </p:sp>
      <p:sp>
        <p:nvSpPr>
          <p:cNvPr id="3" name="Picture Placeholder 2">
            <a:extLst>
              <a:ext uri="{FF2B5EF4-FFF2-40B4-BE49-F238E27FC236}">
                <a16:creationId xmlns:a16="http://schemas.microsoft.com/office/drawing/2014/main" id="{47E9D1A5-797A-367A-04D4-6E6D621BF4F5}"/>
              </a:ext>
            </a:extLst>
          </p:cNvPr>
          <p:cNvSpPr>
            <a:spLocks noGrp="1"/>
          </p:cNvSpPr>
          <p:nvPr>
            <p:ph type="pic" sz="quarter" idx="10"/>
          </p:nvPr>
        </p:nvSpPr>
        <p:spPr/>
      </p:sp>
      <p:sp>
        <p:nvSpPr>
          <p:cNvPr id="5" name="Picture Placeholder 4">
            <a:extLst>
              <a:ext uri="{FF2B5EF4-FFF2-40B4-BE49-F238E27FC236}">
                <a16:creationId xmlns:a16="http://schemas.microsoft.com/office/drawing/2014/main" id="{5649F1F7-A52F-DFDA-EF54-D890F466C279}"/>
              </a:ext>
            </a:extLst>
          </p:cNvPr>
          <p:cNvSpPr>
            <a:spLocks noGrp="1"/>
          </p:cNvSpPr>
          <p:nvPr>
            <p:ph type="pic" sz="quarter" idx="11"/>
          </p:nvPr>
        </p:nvSpPr>
        <p:spPr/>
      </p:sp>
      <p:sp>
        <p:nvSpPr>
          <p:cNvPr id="9" name="Picture Placeholder 8">
            <a:extLst>
              <a:ext uri="{FF2B5EF4-FFF2-40B4-BE49-F238E27FC236}">
                <a16:creationId xmlns:a16="http://schemas.microsoft.com/office/drawing/2014/main" id="{64903E0E-5BD2-7DF1-C47B-1BF39FFFA55D}"/>
              </a:ext>
            </a:extLst>
          </p:cNvPr>
          <p:cNvSpPr>
            <a:spLocks noGrp="1"/>
          </p:cNvSpPr>
          <p:nvPr>
            <p:ph type="pic" sz="quarter" idx="12"/>
          </p:nvPr>
        </p:nvSpPr>
        <p:spPr/>
      </p:sp>
    </p:spTree>
    <p:extLst>
      <p:ext uri="{BB962C8B-B14F-4D97-AF65-F5344CB8AC3E}">
        <p14:creationId xmlns:p14="http://schemas.microsoft.com/office/powerpoint/2010/main" val="41860271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45">
                                            <p:txEl>
                                              <p:pRg st="0" end="0"/>
                                            </p:txEl>
                                          </p:spTgt>
                                        </p:tgtEl>
                                        <p:attrNameLst>
                                          <p:attrName>style.visibility</p:attrName>
                                        </p:attrNameLst>
                                      </p:cBhvr>
                                      <p:to>
                                        <p:strVal val="visible"/>
                                      </p:to>
                                    </p:set>
                                    <p:animEffect transition="in" filter="wipe(up)">
                                      <p:cBhvr>
                                        <p:cTn id="11" dur="500"/>
                                        <p:tgtEl>
                                          <p:spTgt spid="4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30000"/>
          </a:schemeClr>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38C9CDF-6BAB-A7B6-332C-28EBD8AA9F5E}"/>
              </a:ext>
            </a:extLst>
          </p:cNvPr>
          <p:cNvSpPr txBox="1"/>
          <p:nvPr/>
        </p:nvSpPr>
        <p:spPr>
          <a:xfrm>
            <a:off x="4723903" y="785794"/>
            <a:ext cx="4105895" cy="923330"/>
          </a:xfrm>
          <a:prstGeom prst="rect">
            <a:avLst/>
          </a:prstGeom>
          <a:noFill/>
        </p:spPr>
        <p:txBody>
          <a:bodyPr wrap="square" rtlCol="0">
            <a:spAutoFit/>
          </a:bodyPr>
          <a:lstStyle/>
          <a:p>
            <a:r>
              <a:rPr lang="en-US" sz="2700" b="1" dirty="0">
                <a:latin typeface="Poppins" panose="00000500000000000000" pitchFamily="2" charset="0"/>
                <a:ea typeface="Open Sans ExtraBold" panose="020B0906030804020204" pitchFamily="34" charset="0"/>
                <a:cs typeface="Poppins" panose="00000500000000000000" pitchFamily="2" charset="0"/>
              </a:rPr>
              <a:t>HOW ABOUT</a:t>
            </a:r>
          </a:p>
          <a:p>
            <a:r>
              <a:rPr lang="en-US" sz="2700" b="1" dirty="0">
                <a:latin typeface="Poppins" panose="00000500000000000000" pitchFamily="2" charset="0"/>
                <a:ea typeface="Open Sans ExtraBold" panose="020B0906030804020204" pitchFamily="34" charset="0"/>
                <a:cs typeface="Poppins" panose="00000500000000000000" pitchFamily="2" charset="0"/>
              </a:rPr>
              <a:t>THE INVESTMENT.</a:t>
            </a:r>
            <a:endParaRPr lang="id-ID" sz="2700" b="1" dirty="0">
              <a:latin typeface="Poppins" panose="00000500000000000000" pitchFamily="2" charset="0"/>
              <a:ea typeface="Open Sans ExtraBold" panose="020B0906030804020204" pitchFamily="34" charset="0"/>
              <a:cs typeface="Poppins" panose="00000500000000000000" pitchFamily="2" charset="0"/>
            </a:endParaRPr>
          </a:p>
        </p:txBody>
      </p:sp>
      <p:sp>
        <p:nvSpPr>
          <p:cNvPr id="3" name="Rectangle: Rounded Corners 2">
            <a:extLst>
              <a:ext uri="{FF2B5EF4-FFF2-40B4-BE49-F238E27FC236}">
                <a16:creationId xmlns:a16="http://schemas.microsoft.com/office/drawing/2014/main" id="{B718DEB1-EC87-FB14-5F3D-B345DBEBEFB5}"/>
              </a:ext>
            </a:extLst>
          </p:cNvPr>
          <p:cNvSpPr/>
          <p:nvPr/>
        </p:nvSpPr>
        <p:spPr>
          <a:xfrm>
            <a:off x="4765468" y="1749278"/>
            <a:ext cx="1126425" cy="214403"/>
          </a:xfrm>
          <a:prstGeom prst="roundRect">
            <a:avLst>
              <a:gd name="adj" fmla="val 5000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25" dirty="0">
                <a:solidFill>
                  <a:schemeClr val="tx1"/>
                </a:solidFill>
                <a:latin typeface="Open Sans" panose="020B0606030504020204" pitchFamily="34" charset="0"/>
                <a:ea typeface="Open Sans" panose="020B0606030504020204" pitchFamily="34" charset="0"/>
                <a:cs typeface="Open Sans" panose="020B0606030504020204" pitchFamily="34" charset="0"/>
              </a:rPr>
              <a:t>Presentation</a:t>
            </a:r>
            <a:endParaRPr lang="en-ID" sz="825"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4" name="Group 3">
            <a:extLst>
              <a:ext uri="{FF2B5EF4-FFF2-40B4-BE49-F238E27FC236}">
                <a16:creationId xmlns:a16="http://schemas.microsoft.com/office/drawing/2014/main" id="{16418C13-4790-80A9-63EA-534E9927A4A1}"/>
              </a:ext>
            </a:extLst>
          </p:cNvPr>
          <p:cNvGrpSpPr/>
          <p:nvPr/>
        </p:nvGrpSpPr>
        <p:grpSpPr>
          <a:xfrm>
            <a:off x="7554686" y="321128"/>
            <a:ext cx="1349829" cy="48986"/>
            <a:chOff x="1973943" y="616857"/>
            <a:chExt cx="1799772" cy="101600"/>
          </a:xfrm>
        </p:grpSpPr>
        <p:sp>
          <p:nvSpPr>
            <p:cNvPr id="5" name="Rectangle: Rounded Corners 4">
              <a:extLst>
                <a:ext uri="{FF2B5EF4-FFF2-40B4-BE49-F238E27FC236}">
                  <a16:creationId xmlns:a16="http://schemas.microsoft.com/office/drawing/2014/main" id="{6624B44A-3033-A67E-6BD6-D7FA8C3213ED}"/>
                </a:ext>
              </a:extLst>
            </p:cNvPr>
            <p:cNvSpPr/>
            <p:nvPr/>
          </p:nvSpPr>
          <p:spPr>
            <a:xfrm>
              <a:off x="1973943" y="616857"/>
              <a:ext cx="537028" cy="101600"/>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6" name="Rectangle: Rounded Corners 5">
              <a:extLst>
                <a:ext uri="{FF2B5EF4-FFF2-40B4-BE49-F238E27FC236}">
                  <a16:creationId xmlns:a16="http://schemas.microsoft.com/office/drawing/2014/main" id="{DBFABD92-16B7-DA1B-BE04-D624B218A9EA}"/>
                </a:ext>
              </a:extLst>
            </p:cNvPr>
            <p:cNvSpPr/>
            <p:nvPr/>
          </p:nvSpPr>
          <p:spPr>
            <a:xfrm>
              <a:off x="2605315" y="616857"/>
              <a:ext cx="537028" cy="101600"/>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7" name="Rectangle: Rounded Corners 6">
              <a:extLst>
                <a:ext uri="{FF2B5EF4-FFF2-40B4-BE49-F238E27FC236}">
                  <a16:creationId xmlns:a16="http://schemas.microsoft.com/office/drawing/2014/main" id="{9417E3CE-3F51-B411-41F5-55A0D8B979AA}"/>
                </a:ext>
              </a:extLst>
            </p:cNvPr>
            <p:cNvSpPr/>
            <p:nvPr/>
          </p:nvSpPr>
          <p:spPr>
            <a:xfrm>
              <a:off x="3236687" y="616857"/>
              <a:ext cx="537028" cy="1016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grpSp>
      <p:sp>
        <p:nvSpPr>
          <p:cNvPr id="8" name="Rectangle 7">
            <a:extLst>
              <a:ext uri="{FF2B5EF4-FFF2-40B4-BE49-F238E27FC236}">
                <a16:creationId xmlns:a16="http://schemas.microsoft.com/office/drawing/2014/main" id="{8858B29C-00F4-8104-A7F6-E3B31F647B22}"/>
              </a:ext>
            </a:extLst>
          </p:cNvPr>
          <p:cNvSpPr/>
          <p:nvPr/>
        </p:nvSpPr>
        <p:spPr>
          <a:xfrm>
            <a:off x="5382257" y="4000593"/>
            <a:ext cx="2668003" cy="643894"/>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simply dummy text of the printing simply dummy text of the project printing</a:t>
            </a:r>
            <a:endParaRPr lang="en-US" sz="825" dirty="0">
              <a:solidFill>
                <a:schemeClr val="bg1">
                  <a:lumMod val="50000"/>
                </a:schemeClr>
              </a:solidFill>
              <a:latin typeface="DauphinPlain"/>
            </a:endParaRPr>
          </a:p>
        </p:txBody>
      </p:sp>
      <p:sp>
        <p:nvSpPr>
          <p:cNvPr id="9" name="Rectangle 8">
            <a:extLst>
              <a:ext uri="{FF2B5EF4-FFF2-40B4-BE49-F238E27FC236}">
                <a16:creationId xmlns:a16="http://schemas.microsoft.com/office/drawing/2014/main" id="{36B1C93A-A601-AA07-4989-4C870EFBDB1E}"/>
              </a:ext>
            </a:extLst>
          </p:cNvPr>
          <p:cNvSpPr/>
          <p:nvPr/>
        </p:nvSpPr>
        <p:spPr>
          <a:xfrm>
            <a:off x="5382256" y="3804385"/>
            <a:ext cx="1502960" cy="219291"/>
          </a:xfrm>
          <a:prstGeom prst="rect">
            <a:avLst/>
          </a:prstGeom>
        </p:spPr>
        <p:txBody>
          <a:bodyPr wrap="square">
            <a:spAutoFit/>
          </a:bodyPr>
          <a:lstStyle/>
          <a:p>
            <a:r>
              <a:rPr lang="en-US" sz="825"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ABOUT DESCRIPTION</a:t>
            </a:r>
          </a:p>
        </p:txBody>
      </p:sp>
      <p:grpSp>
        <p:nvGrpSpPr>
          <p:cNvPr id="10" name="Group 9">
            <a:extLst>
              <a:ext uri="{FF2B5EF4-FFF2-40B4-BE49-F238E27FC236}">
                <a16:creationId xmlns:a16="http://schemas.microsoft.com/office/drawing/2014/main" id="{2BA291A0-D27C-C7B8-07C1-52784CCCAC52}"/>
              </a:ext>
            </a:extLst>
          </p:cNvPr>
          <p:cNvGrpSpPr/>
          <p:nvPr/>
        </p:nvGrpSpPr>
        <p:grpSpPr>
          <a:xfrm>
            <a:off x="4736769" y="3970589"/>
            <a:ext cx="500743" cy="502383"/>
            <a:chOff x="1779613" y="3852449"/>
            <a:chExt cx="667657" cy="669844"/>
          </a:xfrm>
        </p:grpSpPr>
        <p:sp>
          <p:nvSpPr>
            <p:cNvPr id="11" name="Rounded Rectangle 6">
              <a:extLst>
                <a:ext uri="{FF2B5EF4-FFF2-40B4-BE49-F238E27FC236}">
                  <a16:creationId xmlns:a16="http://schemas.microsoft.com/office/drawing/2014/main" id="{89AA9E3C-D427-3BB4-B108-158835277643}"/>
                </a:ext>
              </a:extLst>
            </p:cNvPr>
            <p:cNvSpPr/>
            <p:nvPr/>
          </p:nvSpPr>
          <p:spPr>
            <a:xfrm>
              <a:off x="1779613" y="3852449"/>
              <a:ext cx="667657" cy="669844"/>
            </a:xfrm>
            <a:prstGeom prst="roundRect">
              <a:avLst>
                <a:gd name="adj" fmla="val 11355"/>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schemeClr val="bg1">
                    <a:lumMod val="50000"/>
                  </a:schemeClr>
                </a:solidFill>
              </a:endParaRPr>
            </a:p>
          </p:txBody>
        </p:sp>
        <p:sp>
          <p:nvSpPr>
            <p:cNvPr id="12" name="Freeform 109">
              <a:extLst>
                <a:ext uri="{FF2B5EF4-FFF2-40B4-BE49-F238E27FC236}">
                  <a16:creationId xmlns:a16="http://schemas.microsoft.com/office/drawing/2014/main" id="{5535DEF3-AAE7-0C3A-B5D1-7B29EA03C070}"/>
                </a:ext>
              </a:extLst>
            </p:cNvPr>
            <p:cNvSpPr>
              <a:spLocks noChangeArrowheads="1"/>
            </p:cNvSpPr>
            <p:nvPr/>
          </p:nvSpPr>
          <p:spPr bwMode="auto">
            <a:xfrm>
              <a:off x="1945312" y="4023508"/>
              <a:ext cx="333154" cy="333154"/>
            </a:xfrm>
            <a:custGeom>
              <a:avLst/>
              <a:gdLst>
                <a:gd name="T0" fmla="*/ 116822 w 634"/>
                <a:gd name="T1" fmla="*/ 0 h 634"/>
                <a:gd name="T2" fmla="*/ 116822 w 634"/>
                <a:gd name="T3" fmla="*/ 228190 h 634"/>
                <a:gd name="T4" fmla="*/ 116822 w 634"/>
                <a:gd name="T5" fmla="*/ 0 h 634"/>
                <a:gd name="T6" fmla="*/ 196507 w 634"/>
                <a:gd name="T7" fmla="*/ 58399 h 634"/>
                <a:gd name="T8" fmla="*/ 159369 w 634"/>
                <a:gd name="T9" fmla="*/ 105984 h 634"/>
                <a:gd name="T10" fmla="*/ 196507 w 634"/>
                <a:gd name="T11" fmla="*/ 58399 h 634"/>
                <a:gd name="T12" fmla="*/ 186051 w 634"/>
                <a:gd name="T13" fmla="*/ 47945 h 634"/>
                <a:gd name="T14" fmla="*/ 138096 w 634"/>
                <a:gd name="T15" fmla="*/ 21269 h 634"/>
                <a:gd name="T16" fmla="*/ 85093 w 634"/>
                <a:gd name="T17" fmla="*/ 105984 h 634"/>
                <a:gd name="T18" fmla="*/ 90501 w 634"/>
                <a:gd name="T19" fmla="*/ 69214 h 634"/>
                <a:gd name="T20" fmla="*/ 138096 w 634"/>
                <a:gd name="T21" fmla="*/ 69214 h 634"/>
                <a:gd name="T22" fmla="*/ 85093 w 634"/>
                <a:gd name="T23" fmla="*/ 105984 h 634"/>
                <a:gd name="T24" fmla="*/ 143504 w 634"/>
                <a:gd name="T25" fmla="*/ 122206 h 634"/>
                <a:gd name="T26" fmla="*/ 116822 w 634"/>
                <a:gd name="T27" fmla="*/ 159336 h 634"/>
                <a:gd name="T28" fmla="*/ 85093 w 634"/>
                <a:gd name="T29" fmla="*/ 122206 h 634"/>
                <a:gd name="T30" fmla="*/ 106366 w 634"/>
                <a:gd name="T31" fmla="*/ 15862 h 634"/>
                <a:gd name="T32" fmla="*/ 116822 w 634"/>
                <a:gd name="T33" fmla="*/ 15862 h 634"/>
                <a:gd name="T34" fmla="*/ 138096 w 634"/>
                <a:gd name="T35" fmla="*/ 58399 h 634"/>
                <a:gd name="T36" fmla="*/ 95549 w 634"/>
                <a:gd name="T37" fmla="*/ 58399 h 634"/>
                <a:gd name="T38" fmla="*/ 90501 w 634"/>
                <a:gd name="T39" fmla="*/ 21269 h 634"/>
                <a:gd name="T40" fmla="*/ 79684 w 634"/>
                <a:gd name="T41" fmla="*/ 52992 h 634"/>
                <a:gd name="T42" fmla="*/ 90501 w 634"/>
                <a:gd name="T43" fmla="*/ 21269 h 634"/>
                <a:gd name="T44" fmla="*/ 32090 w 634"/>
                <a:gd name="T45" fmla="*/ 58399 h 634"/>
                <a:gd name="T46" fmla="*/ 74637 w 634"/>
                <a:gd name="T47" fmla="*/ 105984 h 634"/>
                <a:gd name="T48" fmla="*/ 32090 w 634"/>
                <a:gd name="T49" fmla="*/ 58399 h 634"/>
                <a:gd name="T50" fmla="*/ 32090 w 634"/>
                <a:gd name="T51" fmla="*/ 169790 h 634"/>
                <a:gd name="T52" fmla="*/ 74637 w 634"/>
                <a:gd name="T53" fmla="*/ 122206 h 634"/>
                <a:gd name="T54" fmla="*/ 32090 w 634"/>
                <a:gd name="T55" fmla="*/ 169790 h 634"/>
                <a:gd name="T56" fmla="*/ 42546 w 634"/>
                <a:gd name="T57" fmla="*/ 180605 h 634"/>
                <a:gd name="T58" fmla="*/ 90501 w 634"/>
                <a:gd name="T59" fmla="*/ 212328 h 634"/>
                <a:gd name="T60" fmla="*/ 122231 w 634"/>
                <a:gd name="T61" fmla="*/ 212328 h 634"/>
                <a:gd name="T62" fmla="*/ 116822 w 634"/>
                <a:gd name="T63" fmla="*/ 212328 h 634"/>
                <a:gd name="T64" fmla="*/ 95549 w 634"/>
                <a:gd name="T65" fmla="*/ 169790 h 634"/>
                <a:gd name="T66" fmla="*/ 138096 w 634"/>
                <a:gd name="T67" fmla="*/ 169790 h 634"/>
                <a:gd name="T68" fmla="*/ 138096 w 634"/>
                <a:gd name="T69" fmla="*/ 212328 h 634"/>
                <a:gd name="T70" fmla="*/ 148552 w 634"/>
                <a:gd name="T71" fmla="*/ 175198 h 634"/>
                <a:gd name="T72" fmla="*/ 138096 w 634"/>
                <a:gd name="T73" fmla="*/ 212328 h 634"/>
                <a:gd name="T74" fmla="*/ 196507 w 634"/>
                <a:gd name="T75" fmla="*/ 169790 h 634"/>
                <a:gd name="T76" fmla="*/ 159369 w 634"/>
                <a:gd name="T77" fmla="*/ 122206 h 634"/>
                <a:gd name="T78" fmla="*/ 196507 w 634"/>
                <a:gd name="T79" fmla="*/ 169790 h 63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634" h="634">
                  <a:moveTo>
                    <a:pt x="324" y="0"/>
                  </a:moveTo>
                  <a:lnTo>
                    <a:pt x="324" y="0"/>
                  </a:lnTo>
                  <a:cubicBezTo>
                    <a:pt x="148" y="0"/>
                    <a:pt x="0" y="147"/>
                    <a:pt x="0" y="324"/>
                  </a:cubicBezTo>
                  <a:cubicBezTo>
                    <a:pt x="0" y="486"/>
                    <a:pt x="148" y="633"/>
                    <a:pt x="324" y="633"/>
                  </a:cubicBezTo>
                  <a:cubicBezTo>
                    <a:pt x="486" y="633"/>
                    <a:pt x="633" y="486"/>
                    <a:pt x="633" y="324"/>
                  </a:cubicBezTo>
                  <a:cubicBezTo>
                    <a:pt x="633" y="147"/>
                    <a:pt x="486" y="0"/>
                    <a:pt x="324" y="0"/>
                  </a:cubicBezTo>
                  <a:close/>
                  <a:moveTo>
                    <a:pt x="545" y="162"/>
                  </a:moveTo>
                  <a:lnTo>
                    <a:pt x="545" y="162"/>
                  </a:lnTo>
                  <a:cubicBezTo>
                    <a:pt x="574" y="206"/>
                    <a:pt x="589" y="251"/>
                    <a:pt x="589" y="294"/>
                  </a:cubicBezTo>
                  <a:cubicBezTo>
                    <a:pt x="442" y="294"/>
                    <a:pt x="442" y="294"/>
                    <a:pt x="442" y="294"/>
                  </a:cubicBezTo>
                  <a:cubicBezTo>
                    <a:pt x="442" y="265"/>
                    <a:pt x="427" y="221"/>
                    <a:pt x="427" y="192"/>
                  </a:cubicBezTo>
                  <a:cubicBezTo>
                    <a:pt x="471" y="192"/>
                    <a:pt x="516" y="177"/>
                    <a:pt x="545" y="162"/>
                  </a:cubicBezTo>
                  <a:close/>
                  <a:moveTo>
                    <a:pt x="516" y="133"/>
                  </a:moveTo>
                  <a:lnTo>
                    <a:pt x="516" y="133"/>
                  </a:lnTo>
                  <a:cubicBezTo>
                    <a:pt x="486" y="147"/>
                    <a:pt x="457" y="147"/>
                    <a:pt x="412" y="147"/>
                  </a:cubicBezTo>
                  <a:cubicBezTo>
                    <a:pt x="412" y="118"/>
                    <a:pt x="398" y="89"/>
                    <a:pt x="383" y="59"/>
                  </a:cubicBezTo>
                  <a:cubicBezTo>
                    <a:pt x="442" y="59"/>
                    <a:pt x="486" y="89"/>
                    <a:pt x="516" y="133"/>
                  </a:cubicBezTo>
                  <a:close/>
                  <a:moveTo>
                    <a:pt x="236" y="294"/>
                  </a:moveTo>
                  <a:lnTo>
                    <a:pt x="236" y="294"/>
                  </a:lnTo>
                  <a:cubicBezTo>
                    <a:pt x="236" y="265"/>
                    <a:pt x="251" y="236"/>
                    <a:pt x="251" y="192"/>
                  </a:cubicBezTo>
                  <a:cubicBezTo>
                    <a:pt x="280" y="206"/>
                    <a:pt x="295" y="206"/>
                    <a:pt x="324" y="206"/>
                  </a:cubicBezTo>
                  <a:cubicBezTo>
                    <a:pt x="339" y="206"/>
                    <a:pt x="369" y="206"/>
                    <a:pt x="383" y="192"/>
                  </a:cubicBezTo>
                  <a:cubicBezTo>
                    <a:pt x="398" y="236"/>
                    <a:pt x="398" y="265"/>
                    <a:pt x="398" y="294"/>
                  </a:cubicBezTo>
                  <a:lnTo>
                    <a:pt x="236" y="294"/>
                  </a:lnTo>
                  <a:close/>
                  <a:moveTo>
                    <a:pt x="398" y="339"/>
                  </a:moveTo>
                  <a:lnTo>
                    <a:pt x="398" y="339"/>
                  </a:lnTo>
                  <a:cubicBezTo>
                    <a:pt x="398" y="368"/>
                    <a:pt x="398" y="412"/>
                    <a:pt x="383" y="442"/>
                  </a:cubicBezTo>
                  <a:cubicBezTo>
                    <a:pt x="369" y="442"/>
                    <a:pt x="339" y="442"/>
                    <a:pt x="324" y="442"/>
                  </a:cubicBezTo>
                  <a:cubicBezTo>
                    <a:pt x="295" y="442"/>
                    <a:pt x="280" y="442"/>
                    <a:pt x="251" y="442"/>
                  </a:cubicBezTo>
                  <a:cubicBezTo>
                    <a:pt x="251" y="412"/>
                    <a:pt x="236" y="368"/>
                    <a:pt x="236" y="339"/>
                  </a:cubicBezTo>
                  <a:lnTo>
                    <a:pt x="398" y="339"/>
                  </a:lnTo>
                  <a:close/>
                  <a:moveTo>
                    <a:pt x="295" y="44"/>
                  </a:moveTo>
                  <a:lnTo>
                    <a:pt x="295" y="44"/>
                  </a:lnTo>
                  <a:cubicBezTo>
                    <a:pt x="310" y="44"/>
                    <a:pt x="310" y="44"/>
                    <a:pt x="324" y="44"/>
                  </a:cubicBezTo>
                  <a:lnTo>
                    <a:pt x="339" y="44"/>
                  </a:lnTo>
                  <a:cubicBezTo>
                    <a:pt x="354" y="74"/>
                    <a:pt x="369" y="118"/>
                    <a:pt x="383" y="162"/>
                  </a:cubicBezTo>
                  <a:cubicBezTo>
                    <a:pt x="354" y="162"/>
                    <a:pt x="339" y="162"/>
                    <a:pt x="324" y="162"/>
                  </a:cubicBezTo>
                  <a:cubicBezTo>
                    <a:pt x="295" y="162"/>
                    <a:pt x="280" y="162"/>
                    <a:pt x="265" y="162"/>
                  </a:cubicBezTo>
                  <a:cubicBezTo>
                    <a:pt x="265" y="118"/>
                    <a:pt x="280" y="74"/>
                    <a:pt x="295" y="44"/>
                  </a:cubicBezTo>
                  <a:close/>
                  <a:moveTo>
                    <a:pt x="251" y="59"/>
                  </a:moveTo>
                  <a:lnTo>
                    <a:pt x="251" y="59"/>
                  </a:lnTo>
                  <a:cubicBezTo>
                    <a:pt x="236" y="89"/>
                    <a:pt x="221" y="118"/>
                    <a:pt x="221" y="147"/>
                  </a:cubicBezTo>
                  <a:cubicBezTo>
                    <a:pt x="192" y="147"/>
                    <a:pt x="148" y="147"/>
                    <a:pt x="118" y="133"/>
                  </a:cubicBezTo>
                  <a:cubicBezTo>
                    <a:pt x="148" y="89"/>
                    <a:pt x="207" y="59"/>
                    <a:pt x="251" y="59"/>
                  </a:cubicBezTo>
                  <a:close/>
                  <a:moveTo>
                    <a:pt x="89" y="162"/>
                  </a:moveTo>
                  <a:lnTo>
                    <a:pt x="89" y="162"/>
                  </a:lnTo>
                  <a:cubicBezTo>
                    <a:pt x="133" y="177"/>
                    <a:pt x="177" y="192"/>
                    <a:pt x="207" y="192"/>
                  </a:cubicBezTo>
                  <a:cubicBezTo>
                    <a:pt x="207" y="221"/>
                    <a:pt x="207" y="265"/>
                    <a:pt x="207" y="294"/>
                  </a:cubicBezTo>
                  <a:cubicBezTo>
                    <a:pt x="44" y="294"/>
                    <a:pt x="44" y="294"/>
                    <a:pt x="44" y="294"/>
                  </a:cubicBezTo>
                  <a:cubicBezTo>
                    <a:pt x="44" y="251"/>
                    <a:pt x="59" y="206"/>
                    <a:pt x="89" y="162"/>
                  </a:cubicBezTo>
                  <a:close/>
                  <a:moveTo>
                    <a:pt x="89" y="471"/>
                  </a:moveTo>
                  <a:lnTo>
                    <a:pt x="89" y="471"/>
                  </a:lnTo>
                  <a:cubicBezTo>
                    <a:pt x="59" y="427"/>
                    <a:pt x="44" y="383"/>
                    <a:pt x="44" y="339"/>
                  </a:cubicBezTo>
                  <a:cubicBezTo>
                    <a:pt x="207" y="339"/>
                    <a:pt x="207" y="339"/>
                    <a:pt x="207" y="339"/>
                  </a:cubicBezTo>
                  <a:cubicBezTo>
                    <a:pt x="207" y="368"/>
                    <a:pt x="207" y="412"/>
                    <a:pt x="207" y="442"/>
                  </a:cubicBezTo>
                  <a:cubicBezTo>
                    <a:pt x="177" y="457"/>
                    <a:pt x="133" y="457"/>
                    <a:pt x="89" y="471"/>
                  </a:cubicBezTo>
                  <a:close/>
                  <a:moveTo>
                    <a:pt x="118" y="501"/>
                  </a:moveTo>
                  <a:lnTo>
                    <a:pt x="118" y="501"/>
                  </a:lnTo>
                  <a:cubicBezTo>
                    <a:pt x="148" y="501"/>
                    <a:pt x="192" y="486"/>
                    <a:pt x="221" y="486"/>
                  </a:cubicBezTo>
                  <a:cubicBezTo>
                    <a:pt x="221" y="515"/>
                    <a:pt x="236" y="560"/>
                    <a:pt x="251" y="589"/>
                  </a:cubicBezTo>
                  <a:cubicBezTo>
                    <a:pt x="207" y="574"/>
                    <a:pt x="148" y="545"/>
                    <a:pt x="118" y="501"/>
                  </a:cubicBezTo>
                  <a:close/>
                  <a:moveTo>
                    <a:pt x="339" y="589"/>
                  </a:moveTo>
                  <a:lnTo>
                    <a:pt x="339" y="589"/>
                  </a:lnTo>
                  <a:lnTo>
                    <a:pt x="324" y="589"/>
                  </a:lnTo>
                  <a:cubicBezTo>
                    <a:pt x="310" y="589"/>
                    <a:pt x="310" y="589"/>
                    <a:pt x="295" y="589"/>
                  </a:cubicBezTo>
                  <a:cubicBezTo>
                    <a:pt x="280" y="560"/>
                    <a:pt x="265" y="515"/>
                    <a:pt x="265" y="471"/>
                  </a:cubicBezTo>
                  <a:cubicBezTo>
                    <a:pt x="280" y="471"/>
                    <a:pt x="295" y="471"/>
                    <a:pt x="324" y="471"/>
                  </a:cubicBezTo>
                  <a:cubicBezTo>
                    <a:pt x="339" y="471"/>
                    <a:pt x="354" y="471"/>
                    <a:pt x="383" y="471"/>
                  </a:cubicBezTo>
                  <a:cubicBezTo>
                    <a:pt x="369" y="515"/>
                    <a:pt x="354" y="560"/>
                    <a:pt x="339" y="589"/>
                  </a:cubicBezTo>
                  <a:close/>
                  <a:moveTo>
                    <a:pt x="383" y="589"/>
                  </a:moveTo>
                  <a:lnTo>
                    <a:pt x="383" y="589"/>
                  </a:lnTo>
                  <a:cubicBezTo>
                    <a:pt x="398" y="560"/>
                    <a:pt x="412" y="515"/>
                    <a:pt x="412" y="486"/>
                  </a:cubicBezTo>
                  <a:cubicBezTo>
                    <a:pt x="457" y="486"/>
                    <a:pt x="486" y="501"/>
                    <a:pt x="516" y="501"/>
                  </a:cubicBezTo>
                  <a:cubicBezTo>
                    <a:pt x="486" y="545"/>
                    <a:pt x="442" y="574"/>
                    <a:pt x="383" y="589"/>
                  </a:cubicBezTo>
                  <a:close/>
                  <a:moveTo>
                    <a:pt x="545" y="471"/>
                  </a:moveTo>
                  <a:lnTo>
                    <a:pt x="545" y="471"/>
                  </a:lnTo>
                  <a:cubicBezTo>
                    <a:pt x="516" y="457"/>
                    <a:pt x="471" y="457"/>
                    <a:pt x="427" y="442"/>
                  </a:cubicBezTo>
                  <a:cubicBezTo>
                    <a:pt x="427" y="412"/>
                    <a:pt x="442" y="368"/>
                    <a:pt x="442" y="339"/>
                  </a:cubicBezTo>
                  <a:cubicBezTo>
                    <a:pt x="589" y="339"/>
                    <a:pt x="589" y="339"/>
                    <a:pt x="589" y="339"/>
                  </a:cubicBezTo>
                  <a:cubicBezTo>
                    <a:pt x="589" y="383"/>
                    <a:pt x="574" y="427"/>
                    <a:pt x="545" y="471"/>
                  </a:cubicBezTo>
                  <a:close/>
                </a:path>
              </a:pathLst>
            </a:custGeom>
            <a:solidFill>
              <a:schemeClr val="bg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anchor="ctr"/>
            <a:lstStyle/>
            <a:p>
              <a:endParaRPr lang="en-US" sz="1013" dirty="0"/>
            </a:p>
          </p:txBody>
        </p:sp>
      </p:grpSp>
      <p:sp>
        <p:nvSpPr>
          <p:cNvPr id="13" name="Rectangle 12">
            <a:extLst>
              <a:ext uri="{FF2B5EF4-FFF2-40B4-BE49-F238E27FC236}">
                <a16:creationId xmlns:a16="http://schemas.microsoft.com/office/drawing/2014/main" id="{F1B8EDB1-FC42-C1B0-113E-D32EAC788B83}"/>
              </a:ext>
            </a:extLst>
          </p:cNvPr>
          <p:cNvSpPr/>
          <p:nvPr/>
        </p:nvSpPr>
        <p:spPr>
          <a:xfrm>
            <a:off x="5382257" y="2612093"/>
            <a:ext cx="2668003" cy="643894"/>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simply dummy text of the printing simply dummy text of the project printing</a:t>
            </a:r>
            <a:endParaRPr lang="en-US" sz="825" dirty="0">
              <a:solidFill>
                <a:schemeClr val="bg1">
                  <a:lumMod val="50000"/>
                </a:schemeClr>
              </a:solidFill>
              <a:latin typeface="DauphinPlain"/>
            </a:endParaRPr>
          </a:p>
        </p:txBody>
      </p:sp>
      <p:sp>
        <p:nvSpPr>
          <p:cNvPr id="14" name="Rectangle 13">
            <a:extLst>
              <a:ext uri="{FF2B5EF4-FFF2-40B4-BE49-F238E27FC236}">
                <a16:creationId xmlns:a16="http://schemas.microsoft.com/office/drawing/2014/main" id="{61FA1D8F-5647-8C0B-CAF1-62A23018F2DC}"/>
              </a:ext>
            </a:extLst>
          </p:cNvPr>
          <p:cNvSpPr/>
          <p:nvPr/>
        </p:nvSpPr>
        <p:spPr>
          <a:xfrm>
            <a:off x="5382256" y="2415886"/>
            <a:ext cx="1502960" cy="219291"/>
          </a:xfrm>
          <a:prstGeom prst="rect">
            <a:avLst/>
          </a:prstGeom>
        </p:spPr>
        <p:txBody>
          <a:bodyPr wrap="square">
            <a:spAutoFit/>
          </a:bodyPr>
          <a:lstStyle/>
          <a:p>
            <a:r>
              <a:rPr lang="en-US" sz="825"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ABOUT DESCRIPTION</a:t>
            </a:r>
          </a:p>
        </p:txBody>
      </p:sp>
      <p:grpSp>
        <p:nvGrpSpPr>
          <p:cNvPr id="15" name="Group 14">
            <a:extLst>
              <a:ext uri="{FF2B5EF4-FFF2-40B4-BE49-F238E27FC236}">
                <a16:creationId xmlns:a16="http://schemas.microsoft.com/office/drawing/2014/main" id="{AB9E01CB-BA36-60E0-FF5A-84E66DEFFF98}"/>
              </a:ext>
            </a:extLst>
          </p:cNvPr>
          <p:cNvGrpSpPr/>
          <p:nvPr/>
        </p:nvGrpSpPr>
        <p:grpSpPr>
          <a:xfrm>
            <a:off x="4736769" y="2582090"/>
            <a:ext cx="500743" cy="502383"/>
            <a:chOff x="6597016" y="1928409"/>
            <a:chExt cx="667657" cy="669844"/>
          </a:xfrm>
        </p:grpSpPr>
        <p:sp>
          <p:nvSpPr>
            <p:cNvPr id="16" name="Rounded Rectangle 6">
              <a:extLst>
                <a:ext uri="{FF2B5EF4-FFF2-40B4-BE49-F238E27FC236}">
                  <a16:creationId xmlns:a16="http://schemas.microsoft.com/office/drawing/2014/main" id="{4341BAF0-F82F-8D98-5070-765885BBAFC0}"/>
                </a:ext>
              </a:extLst>
            </p:cNvPr>
            <p:cNvSpPr/>
            <p:nvPr/>
          </p:nvSpPr>
          <p:spPr>
            <a:xfrm>
              <a:off x="6597016" y="1928409"/>
              <a:ext cx="667657" cy="669844"/>
            </a:xfrm>
            <a:prstGeom prst="roundRect">
              <a:avLst>
                <a:gd name="adj" fmla="val 11355"/>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schemeClr val="bg1">
                    <a:lumMod val="50000"/>
                  </a:schemeClr>
                </a:solidFill>
              </a:endParaRPr>
            </a:p>
          </p:txBody>
        </p:sp>
        <p:sp>
          <p:nvSpPr>
            <p:cNvPr id="17" name="Freeform 96">
              <a:extLst>
                <a:ext uri="{FF2B5EF4-FFF2-40B4-BE49-F238E27FC236}">
                  <a16:creationId xmlns:a16="http://schemas.microsoft.com/office/drawing/2014/main" id="{D13E7667-4883-E432-B0DE-580BFE9D420C}"/>
                </a:ext>
              </a:extLst>
            </p:cNvPr>
            <p:cNvSpPr>
              <a:spLocks noChangeArrowheads="1"/>
            </p:cNvSpPr>
            <p:nvPr/>
          </p:nvSpPr>
          <p:spPr bwMode="auto">
            <a:xfrm>
              <a:off x="6762715" y="2093705"/>
              <a:ext cx="333154" cy="325451"/>
            </a:xfrm>
            <a:custGeom>
              <a:avLst/>
              <a:gdLst>
                <a:gd name="T0" fmla="*/ 186051 w 634"/>
                <a:gd name="T1" fmla="*/ 0 h 619"/>
                <a:gd name="T2" fmla="*/ 186051 w 634"/>
                <a:gd name="T3" fmla="*/ 0 h 619"/>
                <a:gd name="T4" fmla="*/ 42546 w 634"/>
                <a:gd name="T5" fmla="*/ 0 h 619"/>
                <a:gd name="T6" fmla="*/ 0 w 634"/>
                <a:gd name="T7" fmla="*/ 68891 h 619"/>
                <a:gd name="T8" fmla="*/ 0 w 634"/>
                <a:gd name="T9" fmla="*/ 95582 h 619"/>
                <a:gd name="T10" fmla="*/ 10817 w 634"/>
                <a:gd name="T11" fmla="*/ 116502 h 619"/>
                <a:gd name="T12" fmla="*/ 10817 w 634"/>
                <a:gd name="T13" fmla="*/ 196214 h 619"/>
                <a:gd name="T14" fmla="*/ 37138 w 634"/>
                <a:gd name="T15" fmla="*/ 222904 h 619"/>
                <a:gd name="T16" fmla="*/ 191098 w 634"/>
                <a:gd name="T17" fmla="*/ 222904 h 619"/>
                <a:gd name="T18" fmla="*/ 223189 w 634"/>
                <a:gd name="T19" fmla="*/ 196214 h 619"/>
                <a:gd name="T20" fmla="*/ 223189 w 634"/>
                <a:gd name="T21" fmla="*/ 116502 h 619"/>
                <a:gd name="T22" fmla="*/ 228236 w 634"/>
                <a:gd name="T23" fmla="*/ 95582 h 619"/>
                <a:gd name="T24" fmla="*/ 228236 w 634"/>
                <a:gd name="T25" fmla="*/ 68891 h 619"/>
                <a:gd name="T26" fmla="*/ 186051 w 634"/>
                <a:gd name="T27" fmla="*/ 0 h 619"/>
                <a:gd name="T28" fmla="*/ 207324 w 634"/>
                <a:gd name="T29" fmla="*/ 196214 h 619"/>
                <a:gd name="T30" fmla="*/ 207324 w 634"/>
                <a:gd name="T31" fmla="*/ 196214 h 619"/>
                <a:gd name="T32" fmla="*/ 191098 w 634"/>
                <a:gd name="T33" fmla="*/ 212444 h 619"/>
                <a:gd name="T34" fmla="*/ 37138 w 634"/>
                <a:gd name="T35" fmla="*/ 212444 h 619"/>
                <a:gd name="T36" fmla="*/ 21273 w 634"/>
                <a:gd name="T37" fmla="*/ 196214 h 619"/>
                <a:gd name="T38" fmla="*/ 21273 w 634"/>
                <a:gd name="T39" fmla="*/ 180343 h 619"/>
                <a:gd name="T40" fmla="*/ 207324 w 634"/>
                <a:gd name="T41" fmla="*/ 180343 h 619"/>
                <a:gd name="T42" fmla="*/ 207324 w 634"/>
                <a:gd name="T43" fmla="*/ 196214 h 619"/>
                <a:gd name="T44" fmla="*/ 207324 w 634"/>
                <a:gd name="T45" fmla="*/ 169883 h 619"/>
                <a:gd name="T46" fmla="*/ 207324 w 634"/>
                <a:gd name="T47" fmla="*/ 169883 h 619"/>
                <a:gd name="T48" fmla="*/ 21273 w 634"/>
                <a:gd name="T49" fmla="*/ 169883 h 619"/>
                <a:gd name="T50" fmla="*/ 21273 w 634"/>
                <a:gd name="T51" fmla="*/ 127322 h 619"/>
                <a:gd name="T52" fmla="*/ 37138 w 634"/>
                <a:gd name="T53" fmla="*/ 127322 h 619"/>
                <a:gd name="T54" fmla="*/ 63820 w 634"/>
                <a:gd name="T55" fmla="*/ 106042 h 619"/>
                <a:gd name="T56" fmla="*/ 90501 w 634"/>
                <a:gd name="T57" fmla="*/ 127322 h 619"/>
                <a:gd name="T58" fmla="*/ 116822 w 634"/>
                <a:gd name="T59" fmla="*/ 111452 h 619"/>
                <a:gd name="T60" fmla="*/ 143504 w 634"/>
                <a:gd name="T61" fmla="*/ 127322 h 619"/>
                <a:gd name="T62" fmla="*/ 169825 w 634"/>
                <a:gd name="T63" fmla="*/ 106042 h 619"/>
                <a:gd name="T64" fmla="*/ 191098 w 634"/>
                <a:gd name="T65" fmla="*/ 127322 h 619"/>
                <a:gd name="T66" fmla="*/ 207324 w 634"/>
                <a:gd name="T67" fmla="*/ 127322 h 619"/>
                <a:gd name="T68" fmla="*/ 207324 w 634"/>
                <a:gd name="T69" fmla="*/ 169883 h 619"/>
                <a:gd name="T70" fmla="*/ 212372 w 634"/>
                <a:gd name="T71" fmla="*/ 95582 h 619"/>
                <a:gd name="T72" fmla="*/ 212372 w 634"/>
                <a:gd name="T73" fmla="*/ 95582 h 619"/>
                <a:gd name="T74" fmla="*/ 191098 w 634"/>
                <a:gd name="T75" fmla="*/ 111452 h 619"/>
                <a:gd name="T76" fmla="*/ 169825 w 634"/>
                <a:gd name="T77" fmla="*/ 95582 h 619"/>
                <a:gd name="T78" fmla="*/ 164777 w 634"/>
                <a:gd name="T79" fmla="*/ 95582 h 619"/>
                <a:gd name="T80" fmla="*/ 143504 w 634"/>
                <a:gd name="T81" fmla="*/ 111452 h 619"/>
                <a:gd name="T82" fmla="*/ 116822 w 634"/>
                <a:gd name="T83" fmla="*/ 95582 h 619"/>
                <a:gd name="T84" fmla="*/ 111775 w 634"/>
                <a:gd name="T85" fmla="*/ 95582 h 619"/>
                <a:gd name="T86" fmla="*/ 90501 w 634"/>
                <a:gd name="T87" fmla="*/ 111452 h 619"/>
                <a:gd name="T88" fmla="*/ 63820 w 634"/>
                <a:gd name="T89" fmla="*/ 95582 h 619"/>
                <a:gd name="T90" fmla="*/ 58411 w 634"/>
                <a:gd name="T91" fmla="*/ 95582 h 619"/>
                <a:gd name="T92" fmla="*/ 37138 w 634"/>
                <a:gd name="T93" fmla="*/ 111452 h 619"/>
                <a:gd name="T94" fmla="*/ 16225 w 634"/>
                <a:gd name="T95" fmla="*/ 95582 h 619"/>
                <a:gd name="T96" fmla="*/ 16225 w 634"/>
                <a:gd name="T97" fmla="*/ 84761 h 619"/>
                <a:gd name="T98" fmla="*/ 212372 w 634"/>
                <a:gd name="T99" fmla="*/ 84761 h 619"/>
                <a:gd name="T100" fmla="*/ 212372 w 634"/>
                <a:gd name="T101" fmla="*/ 95582 h 619"/>
                <a:gd name="T102" fmla="*/ 16225 w 634"/>
                <a:gd name="T103" fmla="*/ 68891 h 619"/>
                <a:gd name="T104" fmla="*/ 16225 w 634"/>
                <a:gd name="T105" fmla="*/ 68891 h 619"/>
                <a:gd name="T106" fmla="*/ 47955 w 634"/>
                <a:gd name="T107" fmla="*/ 10460 h 619"/>
                <a:gd name="T108" fmla="*/ 180642 w 634"/>
                <a:gd name="T109" fmla="*/ 10460 h 619"/>
                <a:gd name="T110" fmla="*/ 212372 w 634"/>
                <a:gd name="T111" fmla="*/ 68891 h 619"/>
                <a:gd name="T112" fmla="*/ 16225 w 634"/>
                <a:gd name="T113" fmla="*/ 68891 h 619"/>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634" h="619">
                  <a:moveTo>
                    <a:pt x="516" y="0"/>
                  </a:moveTo>
                  <a:lnTo>
                    <a:pt x="516" y="0"/>
                  </a:lnTo>
                  <a:cubicBezTo>
                    <a:pt x="118" y="0"/>
                    <a:pt x="118" y="0"/>
                    <a:pt x="118" y="0"/>
                  </a:cubicBezTo>
                  <a:cubicBezTo>
                    <a:pt x="0" y="191"/>
                    <a:pt x="0" y="191"/>
                    <a:pt x="0" y="191"/>
                  </a:cubicBezTo>
                  <a:lnTo>
                    <a:pt x="0" y="265"/>
                  </a:lnTo>
                  <a:cubicBezTo>
                    <a:pt x="0" y="294"/>
                    <a:pt x="15" y="309"/>
                    <a:pt x="30" y="323"/>
                  </a:cubicBezTo>
                  <a:cubicBezTo>
                    <a:pt x="30" y="544"/>
                    <a:pt x="30" y="544"/>
                    <a:pt x="30" y="544"/>
                  </a:cubicBezTo>
                  <a:cubicBezTo>
                    <a:pt x="30" y="589"/>
                    <a:pt x="59" y="618"/>
                    <a:pt x="103" y="618"/>
                  </a:cubicBezTo>
                  <a:cubicBezTo>
                    <a:pt x="530" y="618"/>
                    <a:pt x="530" y="618"/>
                    <a:pt x="530" y="618"/>
                  </a:cubicBezTo>
                  <a:cubicBezTo>
                    <a:pt x="575" y="618"/>
                    <a:pt x="619" y="589"/>
                    <a:pt x="619" y="544"/>
                  </a:cubicBezTo>
                  <a:cubicBezTo>
                    <a:pt x="619" y="323"/>
                    <a:pt x="619" y="323"/>
                    <a:pt x="619" y="323"/>
                  </a:cubicBezTo>
                  <a:cubicBezTo>
                    <a:pt x="633" y="309"/>
                    <a:pt x="633" y="294"/>
                    <a:pt x="633" y="265"/>
                  </a:cubicBezTo>
                  <a:cubicBezTo>
                    <a:pt x="633" y="250"/>
                    <a:pt x="633" y="191"/>
                    <a:pt x="633" y="191"/>
                  </a:cubicBezTo>
                  <a:lnTo>
                    <a:pt x="516" y="0"/>
                  </a:lnTo>
                  <a:close/>
                  <a:moveTo>
                    <a:pt x="575" y="544"/>
                  </a:moveTo>
                  <a:lnTo>
                    <a:pt x="575" y="544"/>
                  </a:lnTo>
                  <a:cubicBezTo>
                    <a:pt x="575" y="559"/>
                    <a:pt x="560" y="589"/>
                    <a:pt x="530" y="589"/>
                  </a:cubicBezTo>
                  <a:cubicBezTo>
                    <a:pt x="103" y="589"/>
                    <a:pt x="103" y="589"/>
                    <a:pt x="103" y="589"/>
                  </a:cubicBezTo>
                  <a:cubicBezTo>
                    <a:pt x="89" y="589"/>
                    <a:pt x="59" y="559"/>
                    <a:pt x="59" y="544"/>
                  </a:cubicBezTo>
                  <a:cubicBezTo>
                    <a:pt x="59" y="500"/>
                    <a:pt x="59" y="500"/>
                    <a:pt x="59" y="500"/>
                  </a:cubicBezTo>
                  <a:cubicBezTo>
                    <a:pt x="575" y="500"/>
                    <a:pt x="575" y="500"/>
                    <a:pt x="575" y="500"/>
                  </a:cubicBezTo>
                  <a:lnTo>
                    <a:pt x="575" y="544"/>
                  </a:lnTo>
                  <a:close/>
                  <a:moveTo>
                    <a:pt x="575" y="471"/>
                  </a:moveTo>
                  <a:lnTo>
                    <a:pt x="575" y="471"/>
                  </a:lnTo>
                  <a:cubicBezTo>
                    <a:pt x="59" y="471"/>
                    <a:pt x="59" y="471"/>
                    <a:pt x="59" y="471"/>
                  </a:cubicBezTo>
                  <a:cubicBezTo>
                    <a:pt x="59" y="353"/>
                    <a:pt x="59" y="353"/>
                    <a:pt x="59" y="353"/>
                  </a:cubicBezTo>
                  <a:cubicBezTo>
                    <a:pt x="74" y="353"/>
                    <a:pt x="89" y="353"/>
                    <a:pt x="103" y="353"/>
                  </a:cubicBezTo>
                  <a:cubicBezTo>
                    <a:pt x="118" y="353"/>
                    <a:pt x="162" y="323"/>
                    <a:pt x="177" y="294"/>
                  </a:cubicBezTo>
                  <a:cubicBezTo>
                    <a:pt x="192" y="323"/>
                    <a:pt x="221" y="353"/>
                    <a:pt x="251" y="353"/>
                  </a:cubicBezTo>
                  <a:cubicBezTo>
                    <a:pt x="280" y="353"/>
                    <a:pt x="310" y="323"/>
                    <a:pt x="324" y="309"/>
                  </a:cubicBezTo>
                  <a:cubicBezTo>
                    <a:pt x="324" y="323"/>
                    <a:pt x="369" y="353"/>
                    <a:pt x="398" y="353"/>
                  </a:cubicBezTo>
                  <a:cubicBezTo>
                    <a:pt x="428" y="353"/>
                    <a:pt x="457" y="323"/>
                    <a:pt x="471" y="294"/>
                  </a:cubicBezTo>
                  <a:cubicBezTo>
                    <a:pt x="486" y="323"/>
                    <a:pt x="501" y="353"/>
                    <a:pt x="530" y="353"/>
                  </a:cubicBezTo>
                  <a:cubicBezTo>
                    <a:pt x="545" y="353"/>
                    <a:pt x="575" y="353"/>
                    <a:pt x="575" y="353"/>
                  </a:cubicBezTo>
                  <a:lnTo>
                    <a:pt x="575" y="471"/>
                  </a:lnTo>
                  <a:close/>
                  <a:moveTo>
                    <a:pt x="589" y="265"/>
                  </a:moveTo>
                  <a:lnTo>
                    <a:pt x="589" y="265"/>
                  </a:lnTo>
                  <a:cubicBezTo>
                    <a:pt x="589" y="294"/>
                    <a:pt x="560" y="309"/>
                    <a:pt x="530" y="309"/>
                  </a:cubicBezTo>
                  <a:cubicBezTo>
                    <a:pt x="501" y="309"/>
                    <a:pt x="471" y="294"/>
                    <a:pt x="471" y="265"/>
                  </a:cubicBezTo>
                  <a:cubicBezTo>
                    <a:pt x="457" y="265"/>
                    <a:pt x="457" y="265"/>
                    <a:pt x="457" y="265"/>
                  </a:cubicBezTo>
                  <a:cubicBezTo>
                    <a:pt x="457" y="294"/>
                    <a:pt x="428" y="309"/>
                    <a:pt x="398" y="309"/>
                  </a:cubicBezTo>
                  <a:cubicBezTo>
                    <a:pt x="369" y="309"/>
                    <a:pt x="324" y="294"/>
                    <a:pt x="324" y="265"/>
                  </a:cubicBezTo>
                  <a:cubicBezTo>
                    <a:pt x="310" y="265"/>
                    <a:pt x="310" y="265"/>
                    <a:pt x="310" y="265"/>
                  </a:cubicBezTo>
                  <a:cubicBezTo>
                    <a:pt x="310" y="294"/>
                    <a:pt x="280" y="309"/>
                    <a:pt x="251" y="309"/>
                  </a:cubicBezTo>
                  <a:cubicBezTo>
                    <a:pt x="221" y="309"/>
                    <a:pt x="177" y="294"/>
                    <a:pt x="177" y="265"/>
                  </a:cubicBezTo>
                  <a:cubicBezTo>
                    <a:pt x="162" y="265"/>
                    <a:pt x="162" y="265"/>
                    <a:pt x="162" y="265"/>
                  </a:cubicBezTo>
                  <a:cubicBezTo>
                    <a:pt x="162" y="294"/>
                    <a:pt x="133" y="309"/>
                    <a:pt x="103" y="309"/>
                  </a:cubicBezTo>
                  <a:cubicBezTo>
                    <a:pt x="74" y="309"/>
                    <a:pt x="45" y="294"/>
                    <a:pt x="45" y="265"/>
                  </a:cubicBezTo>
                  <a:cubicBezTo>
                    <a:pt x="45" y="235"/>
                    <a:pt x="45" y="235"/>
                    <a:pt x="45" y="235"/>
                  </a:cubicBezTo>
                  <a:cubicBezTo>
                    <a:pt x="589" y="235"/>
                    <a:pt x="589" y="235"/>
                    <a:pt x="589" y="235"/>
                  </a:cubicBezTo>
                  <a:lnTo>
                    <a:pt x="589" y="265"/>
                  </a:lnTo>
                  <a:close/>
                  <a:moveTo>
                    <a:pt x="45" y="191"/>
                  </a:moveTo>
                  <a:lnTo>
                    <a:pt x="45" y="191"/>
                  </a:lnTo>
                  <a:cubicBezTo>
                    <a:pt x="133" y="29"/>
                    <a:pt x="133" y="29"/>
                    <a:pt x="133" y="29"/>
                  </a:cubicBezTo>
                  <a:cubicBezTo>
                    <a:pt x="501" y="29"/>
                    <a:pt x="501" y="29"/>
                    <a:pt x="501" y="29"/>
                  </a:cubicBezTo>
                  <a:cubicBezTo>
                    <a:pt x="589" y="191"/>
                    <a:pt x="589" y="191"/>
                    <a:pt x="589" y="191"/>
                  </a:cubicBezTo>
                  <a:lnTo>
                    <a:pt x="45" y="191"/>
                  </a:lnTo>
                  <a:close/>
                </a:path>
              </a:pathLst>
            </a:custGeom>
            <a:solidFill>
              <a:schemeClr val="accent4"/>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anchor="ctr"/>
            <a:lstStyle/>
            <a:p>
              <a:endParaRPr lang="en-US" sz="1013" dirty="0"/>
            </a:p>
          </p:txBody>
        </p:sp>
      </p:grpSp>
      <p:sp>
        <p:nvSpPr>
          <p:cNvPr id="19" name="Picture Placeholder 18">
            <a:extLst>
              <a:ext uri="{FF2B5EF4-FFF2-40B4-BE49-F238E27FC236}">
                <a16:creationId xmlns:a16="http://schemas.microsoft.com/office/drawing/2014/main" id="{AA2EF14F-6E07-5CE1-021C-85AC8A63ACEE}"/>
              </a:ext>
            </a:extLst>
          </p:cNvPr>
          <p:cNvSpPr>
            <a:spLocks noGrp="1"/>
          </p:cNvSpPr>
          <p:nvPr>
            <p:ph type="pic" sz="quarter" idx="10"/>
          </p:nvPr>
        </p:nvSpPr>
        <p:spPr/>
      </p:sp>
    </p:spTree>
    <p:extLst>
      <p:ext uri="{BB962C8B-B14F-4D97-AF65-F5344CB8AC3E}">
        <p14:creationId xmlns:p14="http://schemas.microsoft.com/office/powerpoint/2010/main" val="3786652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animEffect transition="in" filter="wipe(up)">
                                      <p:cBhvr>
                                        <p:cTn id="11" dur="500"/>
                                        <p:tgtEl>
                                          <p:spTgt spid="8">
                                            <p:txEl>
                                              <p:pRg st="0" end="0"/>
                                            </p:txEl>
                                          </p:spTgt>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wipe(up)">
                                      <p:cBhvr>
                                        <p:cTn id="15" dur="500"/>
                                        <p:tgtEl>
                                          <p:spTgt spid="9">
                                            <p:txEl>
                                              <p:pRg st="0" end="0"/>
                                            </p:txEl>
                                          </p:spTgt>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13">
                                            <p:txEl>
                                              <p:pRg st="0" end="0"/>
                                            </p:txEl>
                                          </p:spTgt>
                                        </p:tgtEl>
                                        <p:attrNameLst>
                                          <p:attrName>style.visibility</p:attrName>
                                        </p:attrNameLst>
                                      </p:cBhvr>
                                      <p:to>
                                        <p:strVal val="visible"/>
                                      </p:to>
                                    </p:set>
                                    <p:animEffect transition="in" filter="wipe(up)">
                                      <p:cBhvr>
                                        <p:cTn id="19" dur="500"/>
                                        <p:tgtEl>
                                          <p:spTgt spid="13">
                                            <p:txEl>
                                              <p:pRg st="0" end="0"/>
                                            </p:txEl>
                                          </p:spTgt>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14">
                                            <p:txEl>
                                              <p:pRg st="0" end="0"/>
                                            </p:txEl>
                                          </p:spTgt>
                                        </p:tgtEl>
                                        <p:attrNameLst>
                                          <p:attrName>style.visibility</p:attrName>
                                        </p:attrNameLst>
                                      </p:cBhvr>
                                      <p:to>
                                        <p:strVal val="visible"/>
                                      </p:to>
                                    </p:set>
                                    <p:animEffect transition="in" filter="wipe(up)">
                                      <p:cBhvr>
                                        <p:cTn id="23" dur="500"/>
                                        <p:tgtEl>
                                          <p:spTgt spid="1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30000"/>
          </a:schemeClr>
        </a:solidFill>
        <a:effectLst/>
      </p:bgPr>
    </p:bg>
    <p:spTree>
      <p:nvGrpSpPr>
        <p:cNvPr id="1" name=""/>
        <p:cNvGrpSpPr/>
        <p:nvPr/>
      </p:nvGrpSpPr>
      <p:grpSpPr>
        <a:xfrm>
          <a:off x="0" y="0"/>
          <a:ext cx="0" cy="0"/>
          <a:chOff x="0" y="0"/>
          <a:chExt cx="0" cy="0"/>
        </a:xfrm>
      </p:grpSpPr>
      <p:sp>
        <p:nvSpPr>
          <p:cNvPr id="2" name="Rectangle: Single Corner Rounded 1">
            <a:extLst>
              <a:ext uri="{FF2B5EF4-FFF2-40B4-BE49-F238E27FC236}">
                <a16:creationId xmlns:a16="http://schemas.microsoft.com/office/drawing/2014/main" id="{0901D9CA-6F99-A1ED-FE5E-482DF76C2B3A}"/>
              </a:ext>
            </a:extLst>
          </p:cNvPr>
          <p:cNvSpPr/>
          <p:nvPr/>
        </p:nvSpPr>
        <p:spPr>
          <a:xfrm flipH="1">
            <a:off x="5551715" y="892629"/>
            <a:ext cx="3592284" cy="4250872"/>
          </a:xfrm>
          <a:prstGeom prst="round1Rect">
            <a:avLst>
              <a:gd name="adj" fmla="val 7821"/>
            </a:avLst>
          </a:prstGeom>
          <a:gradFill>
            <a:gsLst>
              <a:gs pos="0">
                <a:schemeClr val="accent4"/>
              </a:gs>
              <a:gs pos="100000">
                <a:schemeClr val="accent4">
                  <a:lumMod val="50000"/>
                </a:schemeClr>
              </a:gs>
            </a:gsLst>
            <a:lin ang="81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4" name="TextBox 3">
            <a:extLst>
              <a:ext uri="{FF2B5EF4-FFF2-40B4-BE49-F238E27FC236}">
                <a16:creationId xmlns:a16="http://schemas.microsoft.com/office/drawing/2014/main" id="{0BEAF3DA-0AA6-950A-5B2D-1DF13626B83C}"/>
              </a:ext>
            </a:extLst>
          </p:cNvPr>
          <p:cNvSpPr txBox="1"/>
          <p:nvPr/>
        </p:nvSpPr>
        <p:spPr>
          <a:xfrm>
            <a:off x="5946074" y="2094688"/>
            <a:ext cx="3071750" cy="1615827"/>
          </a:xfrm>
          <a:prstGeom prst="rect">
            <a:avLst/>
          </a:prstGeom>
          <a:noFill/>
        </p:spPr>
        <p:txBody>
          <a:bodyPr wrap="square" rtlCol="0">
            <a:spAutoFit/>
          </a:bodyPr>
          <a:lstStyle/>
          <a:p>
            <a:r>
              <a:rPr lang="en-US" sz="3300" b="1" dirty="0">
                <a:solidFill>
                  <a:schemeClr val="bg1"/>
                </a:solidFill>
                <a:latin typeface="Poppins" panose="00000500000000000000" pitchFamily="2" charset="0"/>
                <a:ea typeface="Open Sans ExtraBold" panose="020B0906030804020204" pitchFamily="34" charset="0"/>
                <a:cs typeface="Poppins" panose="00000500000000000000" pitchFamily="2" charset="0"/>
              </a:rPr>
              <a:t>THANKYOU FOR ALL ATTENTION.</a:t>
            </a:r>
            <a:endParaRPr lang="id-ID" sz="3300" b="1" dirty="0">
              <a:solidFill>
                <a:schemeClr val="bg1"/>
              </a:solidFill>
              <a:latin typeface="Poppins" panose="00000500000000000000" pitchFamily="2" charset="0"/>
              <a:ea typeface="Open Sans ExtraBold" panose="020B0906030804020204" pitchFamily="34" charset="0"/>
              <a:cs typeface="Poppins" panose="00000500000000000000" pitchFamily="2" charset="0"/>
            </a:endParaRPr>
          </a:p>
        </p:txBody>
      </p:sp>
      <p:sp>
        <p:nvSpPr>
          <p:cNvPr id="5" name="Rectangle: Rounded Corners 4">
            <a:extLst>
              <a:ext uri="{FF2B5EF4-FFF2-40B4-BE49-F238E27FC236}">
                <a16:creationId xmlns:a16="http://schemas.microsoft.com/office/drawing/2014/main" id="{0F72CE4F-3775-9CD8-5BD9-C886A18422DD}"/>
              </a:ext>
            </a:extLst>
          </p:cNvPr>
          <p:cNvSpPr/>
          <p:nvPr/>
        </p:nvSpPr>
        <p:spPr>
          <a:xfrm>
            <a:off x="5997535" y="3687432"/>
            <a:ext cx="1126425" cy="214403"/>
          </a:xfrm>
          <a:prstGeom prst="roundRect">
            <a:avLst>
              <a:gd name="adj" fmla="val 50000"/>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25" dirty="0">
                <a:solidFill>
                  <a:schemeClr val="bg1"/>
                </a:solidFill>
                <a:latin typeface="Open Sans" panose="020B0606030504020204" pitchFamily="34" charset="0"/>
                <a:ea typeface="Open Sans" panose="020B0606030504020204" pitchFamily="34" charset="0"/>
                <a:cs typeface="Open Sans" panose="020B0606030504020204" pitchFamily="34" charset="0"/>
              </a:rPr>
              <a:t>End Of slide</a:t>
            </a:r>
            <a:endParaRPr lang="en-ID" sz="825"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6" name="Group 5">
            <a:extLst>
              <a:ext uri="{FF2B5EF4-FFF2-40B4-BE49-F238E27FC236}">
                <a16:creationId xmlns:a16="http://schemas.microsoft.com/office/drawing/2014/main" id="{F2C696F0-8259-77BE-054A-20E89DB18D19}"/>
              </a:ext>
            </a:extLst>
          </p:cNvPr>
          <p:cNvGrpSpPr/>
          <p:nvPr/>
        </p:nvGrpSpPr>
        <p:grpSpPr>
          <a:xfrm>
            <a:off x="7554686" y="321128"/>
            <a:ext cx="1349829" cy="48986"/>
            <a:chOff x="1973943" y="616857"/>
            <a:chExt cx="1799772" cy="101600"/>
          </a:xfrm>
        </p:grpSpPr>
        <p:sp>
          <p:nvSpPr>
            <p:cNvPr id="7" name="Rectangle: Rounded Corners 6">
              <a:extLst>
                <a:ext uri="{FF2B5EF4-FFF2-40B4-BE49-F238E27FC236}">
                  <a16:creationId xmlns:a16="http://schemas.microsoft.com/office/drawing/2014/main" id="{1883D3A9-FF89-2353-6993-4ACF94615E13}"/>
                </a:ext>
              </a:extLst>
            </p:cNvPr>
            <p:cNvSpPr/>
            <p:nvPr/>
          </p:nvSpPr>
          <p:spPr>
            <a:xfrm>
              <a:off x="1973943" y="616857"/>
              <a:ext cx="537028" cy="101600"/>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8" name="Rectangle: Rounded Corners 7">
              <a:extLst>
                <a:ext uri="{FF2B5EF4-FFF2-40B4-BE49-F238E27FC236}">
                  <a16:creationId xmlns:a16="http://schemas.microsoft.com/office/drawing/2014/main" id="{3580527E-8B0F-423D-BB18-9B5DAB57CCB3}"/>
                </a:ext>
              </a:extLst>
            </p:cNvPr>
            <p:cNvSpPr/>
            <p:nvPr/>
          </p:nvSpPr>
          <p:spPr>
            <a:xfrm>
              <a:off x="2605315" y="616857"/>
              <a:ext cx="537028" cy="101600"/>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9" name="Rectangle: Rounded Corners 8">
              <a:extLst>
                <a:ext uri="{FF2B5EF4-FFF2-40B4-BE49-F238E27FC236}">
                  <a16:creationId xmlns:a16="http://schemas.microsoft.com/office/drawing/2014/main" id="{72652F1F-757C-7D1C-77BD-7FE0D2597C8A}"/>
                </a:ext>
              </a:extLst>
            </p:cNvPr>
            <p:cNvSpPr/>
            <p:nvPr/>
          </p:nvSpPr>
          <p:spPr>
            <a:xfrm>
              <a:off x="3236687" y="616857"/>
              <a:ext cx="537028" cy="1016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grpSp>
      <p:sp>
        <p:nvSpPr>
          <p:cNvPr id="10" name="Picture Placeholder 9">
            <a:extLst>
              <a:ext uri="{FF2B5EF4-FFF2-40B4-BE49-F238E27FC236}">
                <a16:creationId xmlns:a16="http://schemas.microsoft.com/office/drawing/2014/main" id="{F04178FB-8C06-0F1F-881F-814E01654E0D}"/>
              </a:ext>
            </a:extLst>
          </p:cNvPr>
          <p:cNvSpPr>
            <a:spLocks noGrp="1"/>
          </p:cNvSpPr>
          <p:nvPr>
            <p:ph type="pic" sz="quarter" idx="10"/>
          </p:nvPr>
        </p:nvSpPr>
        <p:spPr/>
      </p:sp>
    </p:spTree>
    <p:extLst>
      <p:ext uri="{BB962C8B-B14F-4D97-AF65-F5344CB8AC3E}">
        <p14:creationId xmlns:p14="http://schemas.microsoft.com/office/powerpoint/2010/main" val="2314359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30000"/>
          </a:schemeClr>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93F5483-9709-F060-F5E5-FFC7DD089B01}"/>
              </a:ext>
            </a:extLst>
          </p:cNvPr>
          <p:cNvSpPr>
            <a:spLocks noGrp="1"/>
          </p:cNvSpPr>
          <p:nvPr>
            <p:ph type="pic" sz="quarter" idx="10"/>
          </p:nvPr>
        </p:nvSpPr>
        <p:spPr/>
      </p:sp>
      <p:sp>
        <p:nvSpPr>
          <p:cNvPr id="5" name="Rectangle: Rounded Corners 4">
            <a:extLst>
              <a:ext uri="{FF2B5EF4-FFF2-40B4-BE49-F238E27FC236}">
                <a16:creationId xmlns:a16="http://schemas.microsoft.com/office/drawing/2014/main" id="{0918886F-986D-7395-B526-420CFC8C1EDC}"/>
              </a:ext>
            </a:extLst>
          </p:cNvPr>
          <p:cNvSpPr/>
          <p:nvPr/>
        </p:nvSpPr>
        <p:spPr>
          <a:xfrm>
            <a:off x="5079423" y="2514600"/>
            <a:ext cx="2508167" cy="663039"/>
          </a:xfrm>
          <a:prstGeom prst="roundRect">
            <a:avLst>
              <a:gd name="adj" fmla="val 11415"/>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6" name="Rectangle 5">
            <a:extLst>
              <a:ext uri="{FF2B5EF4-FFF2-40B4-BE49-F238E27FC236}">
                <a16:creationId xmlns:a16="http://schemas.microsoft.com/office/drawing/2014/main" id="{380A9DF8-D9BD-A819-FDCA-411215E71914}"/>
              </a:ext>
            </a:extLst>
          </p:cNvPr>
          <p:cNvSpPr/>
          <p:nvPr/>
        </p:nvSpPr>
        <p:spPr>
          <a:xfrm>
            <a:off x="6003749" y="2710973"/>
            <a:ext cx="1703584" cy="272510"/>
          </a:xfrm>
          <a:prstGeom prst="rect">
            <a:avLst/>
          </a:prstGeom>
        </p:spPr>
        <p:txBody>
          <a:bodyPr wrap="square">
            <a:spAutoFit/>
          </a:bodyPr>
          <a:lstStyle/>
          <a:p>
            <a:pPr>
              <a:lnSpc>
                <a:spcPct val="120000"/>
              </a:lnSpc>
            </a:pPr>
            <a:r>
              <a:rPr lang="en-US" sz="1050" b="1" dirty="0">
                <a:latin typeface="Open Sans" panose="020B0606030504020204" pitchFamily="34" charset="0"/>
                <a:ea typeface="Open Sans" panose="020B0606030504020204" pitchFamily="34" charset="0"/>
                <a:cs typeface="Open Sans" panose="020B0606030504020204" pitchFamily="34" charset="0"/>
              </a:rPr>
              <a:t>About Description</a:t>
            </a:r>
            <a:endParaRPr lang="en-US" sz="1050" b="1" dirty="0">
              <a:solidFill>
                <a:schemeClr val="accent4"/>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Freeform 38">
            <a:extLst>
              <a:ext uri="{FF2B5EF4-FFF2-40B4-BE49-F238E27FC236}">
                <a16:creationId xmlns:a16="http://schemas.microsoft.com/office/drawing/2014/main" id="{F5CC7EA1-AA6E-1EAC-F256-C43AB92251F3}"/>
              </a:ext>
            </a:extLst>
          </p:cNvPr>
          <p:cNvSpPr>
            <a:spLocks noEditPoints="1"/>
          </p:cNvSpPr>
          <p:nvPr/>
        </p:nvSpPr>
        <p:spPr bwMode="auto">
          <a:xfrm>
            <a:off x="5366692" y="2710973"/>
            <a:ext cx="264488" cy="249444"/>
          </a:xfrm>
          <a:custGeom>
            <a:avLst/>
            <a:gdLst>
              <a:gd name="T0" fmla="*/ 1865 w 3455"/>
              <a:gd name="T1" fmla="*/ 2790 h 3111"/>
              <a:gd name="T2" fmla="*/ 2519 w 3455"/>
              <a:gd name="T3" fmla="*/ 1037 h 3111"/>
              <a:gd name="T4" fmla="*/ 1718 w 3455"/>
              <a:gd name="T5" fmla="*/ 2858 h 3111"/>
              <a:gd name="T6" fmla="*/ 1053 w 3455"/>
              <a:gd name="T7" fmla="*/ 1037 h 3111"/>
              <a:gd name="T8" fmla="*/ 1554 w 3455"/>
              <a:gd name="T9" fmla="*/ 2746 h 3111"/>
              <a:gd name="T10" fmla="*/ 177 w 3455"/>
              <a:gd name="T11" fmla="*/ 1037 h 3111"/>
              <a:gd name="T12" fmla="*/ 161 w 3455"/>
              <a:gd name="T13" fmla="*/ 921 h 3111"/>
              <a:gd name="T14" fmla="*/ 620 w 3455"/>
              <a:gd name="T15" fmla="*/ 188 h 3111"/>
              <a:gd name="T16" fmla="*/ 2562 w 3455"/>
              <a:gd name="T17" fmla="*/ 921 h 3111"/>
              <a:gd name="T18" fmla="*/ 2835 w 3455"/>
              <a:gd name="T19" fmla="*/ 187 h 3111"/>
              <a:gd name="T20" fmla="*/ 1100 w 3455"/>
              <a:gd name="T21" fmla="*/ 921 h 3111"/>
              <a:gd name="T22" fmla="*/ 1727 w 3455"/>
              <a:gd name="T23" fmla="*/ 148 h 3111"/>
              <a:gd name="T24" fmla="*/ 2459 w 3455"/>
              <a:gd name="T25" fmla="*/ 867 h 3111"/>
              <a:gd name="T26" fmla="*/ 1848 w 3455"/>
              <a:gd name="T27" fmla="*/ 115 h 3111"/>
              <a:gd name="T28" fmla="*/ 992 w 3455"/>
              <a:gd name="T29" fmla="*/ 871 h 3111"/>
              <a:gd name="T30" fmla="*/ 715 w 3455"/>
              <a:gd name="T31" fmla="*/ 115 h 3111"/>
              <a:gd name="T32" fmla="*/ 2822 w 3455"/>
              <a:gd name="T33" fmla="*/ 0 h 3111"/>
              <a:gd name="T34" fmla="*/ 2840 w 3455"/>
              <a:gd name="T35" fmla="*/ 3 h 3111"/>
              <a:gd name="T36" fmla="*/ 2843 w 3455"/>
              <a:gd name="T37" fmla="*/ 4 h 3111"/>
              <a:gd name="T38" fmla="*/ 2854 w 3455"/>
              <a:gd name="T39" fmla="*/ 9 h 3111"/>
              <a:gd name="T40" fmla="*/ 2862 w 3455"/>
              <a:gd name="T41" fmla="*/ 15 h 3111"/>
              <a:gd name="T42" fmla="*/ 2871 w 3455"/>
              <a:gd name="T43" fmla="*/ 27 h 3111"/>
              <a:gd name="T44" fmla="*/ 3448 w 3455"/>
              <a:gd name="T45" fmla="*/ 950 h 3111"/>
              <a:gd name="T46" fmla="*/ 3449 w 3455"/>
              <a:gd name="T47" fmla="*/ 953 h 3111"/>
              <a:gd name="T48" fmla="*/ 3451 w 3455"/>
              <a:gd name="T49" fmla="*/ 958 h 3111"/>
              <a:gd name="T50" fmla="*/ 3454 w 3455"/>
              <a:gd name="T51" fmla="*/ 966 h 3111"/>
              <a:gd name="T52" fmla="*/ 3455 w 3455"/>
              <a:gd name="T53" fmla="*/ 974 h 3111"/>
              <a:gd name="T54" fmla="*/ 3455 w 3455"/>
              <a:gd name="T55" fmla="*/ 982 h 3111"/>
              <a:gd name="T56" fmla="*/ 3454 w 3455"/>
              <a:gd name="T57" fmla="*/ 989 h 3111"/>
              <a:gd name="T58" fmla="*/ 3452 w 3455"/>
              <a:gd name="T59" fmla="*/ 997 h 3111"/>
              <a:gd name="T60" fmla="*/ 3449 w 3455"/>
              <a:gd name="T61" fmla="*/ 1007 h 3111"/>
              <a:gd name="T62" fmla="*/ 3446 w 3455"/>
              <a:gd name="T63" fmla="*/ 1011 h 3111"/>
              <a:gd name="T64" fmla="*/ 3442 w 3455"/>
              <a:gd name="T65" fmla="*/ 1016 h 3111"/>
              <a:gd name="T66" fmla="*/ 1771 w 3455"/>
              <a:gd name="T67" fmla="*/ 3091 h 3111"/>
              <a:gd name="T68" fmla="*/ 1765 w 3455"/>
              <a:gd name="T69" fmla="*/ 3097 h 3111"/>
              <a:gd name="T70" fmla="*/ 1754 w 3455"/>
              <a:gd name="T71" fmla="*/ 3103 h 3111"/>
              <a:gd name="T72" fmla="*/ 1748 w 3455"/>
              <a:gd name="T73" fmla="*/ 3108 h 3111"/>
              <a:gd name="T74" fmla="*/ 1727 w 3455"/>
              <a:gd name="T75" fmla="*/ 3111 h 3111"/>
              <a:gd name="T76" fmla="*/ 1706 w 3455"/>
              <a:gd name="T77" fmla="*/ 3105 h 3111"/>
              <a:gd name="T78" fmla="*/ 1701 w 3455"/>
              <a:gd name="T79" fmla="*/ 3103 h 3111"/>
              <a:gd name="T80" fmla="*/ 1683 w 3455"/>
              <a:gd name="T81" fmla="*/ 3090 h 3111"/>
              <a:gd name="T82" fmla="*/ 1683 w 3455"/>
              <a:gd name="T83" fmla="*/ 3090 h 3111"/>
              <a:gd name="T84" fmla="*/ 1682 w 3455"/>
              <a:gd name="T85" fmla="*/ 3089 h 3111"/>
              <a:gd name="T86" fmla="*/ 13 w 3455"/>
              <a:gd name="T87" fmla="*/ 1016 h 3111"/>
              <a:gd name="T88" fmla="*/ 10 w 3455"/>
              <a:gd name="T89" fmla="*/ 1011 h 3111"/>
              <a:gd name="T90" fmla="*/ 6 w 3455"/>
              <a:gd name="T91" fmla="*/ 1007 h 3111"/>
              <a:gd name="T92" fmla="*/ 5 w 3455"/>
              <a:gd name="T93" fmla="*/ 1004 h 3111"/>
              <a:gd name="T94" fmla="*/ 3 w 3455"/>
              <a:gd name="T95" fmla="*/ 997 h 3111"/>
              <a:gd name="T96" fmla="*/ 1 w 3455"/>
              <a:gd name="T97" fmla="*/ 989 h 3111"/>
              <a:gd name="T98" fmla="*/ 0 w 3455"/>
              <a:gd name="T99" fmla="*/ 982 h 3111"/>
              <a:gd name="T100" fmla="*/ 0 w 3455"/>
              <a:gd name="T101" fmla="*/ 974 h 3111"/>
              <a:gd name="T102" fmla="*/ 2 w 3455"/>
              <a:gd name="T103" fmla="*/ 966 h 3111"/>
              <a:gd name="T104" fmla="*/ 4 w 3455"/>
              <a:gd name="T105" fmla="*/ 958 h 3111"/>
              <a:gd name="T106" fmla="*/ 5 w 3455"/>
              <a:gd name="T107" fmla="*/ 954 h 3111"/>
              <a:gd name="T108" fmla="*/ 7 w 3455"/>
              <a:gd name="T109" fmla="*/ 952 h 3111"/>
              <a:gd name="T110" fmla="*/ 8 w 3455"/>
              <a:gd name="T111" fmla="*/ 949 h 3111"/>
              <a:gd name="T112" fmla="*/ 589 w 3455"/>
              <a:gd name="T113" fmla="*/ 21 h 3111"/>
              <a:gd name="T114" fmla="*/ 595 w 3455"/>
              <a:gd name="T115" fmla="*/ 14 h 3111"/>
              <a:gd name="T116" fmla="*/ 605 w 3455"/>
              <a:gd name="T117" fmla="*/ 7 h 3111"/>
              <a:gd name="T118" fmla="*/ 613 w 3455"/>
              <a:gd name="T119" fmla="*/ 4 h 3111"/>
              <a:gd name="T120" fmla="*/ 616 w 3455"/>
              <a:gd name="T121" fmla="*/ 3 h 3111"/>
              <a:gd name="T122" fmla="*/ 634 w 3455"/>
              <a:gd name="T123" fmla="*/ 0 h 3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55" h="3111">
                <a:moveTo>
                  <a:pt x="2519" y="1037"/>
                </a:moveTo>
                <a:lnTo>
                  <a:pt x="1865" y="2790"/>
                </a:lnTo>
                <a:lnTo>
                  <a:pt x="3278" y="1037"/>
                </a:lnTo>
                <a:lnTo>
                  <a:pt x="2519" y="1037"/>
                </a:lnTo>
                <a:close/>
                <a:moveTo>
                  <a:pt x="1053" y="1037"/>
                </a:moveTo>
                <a:lnTo>
                  <a:pt x="1718" y="2858"/>
                </a:lnTo>
                <a:lnTo>
                  <a:pt x="2396" y="1037"/>
                </a:lnTo>
                <a:lnTo>
                  <a:pt x="1053" y="1037"/>
                </a:lnTo>
                <a:close/>
                <a:moveTo>
                  <a:pt x="177" y="1037"/>
                </a:moveTo>
                <a:lnTo>
                  <a:pt x="1554" y="2746"/>
                </a:lnTo>
                <a:lnTo>
                  <a:pt x="930" y="1037"/>
                </a:lnTo>
                <a:lnTo>
                  <a:pt x="177" y="1037"/>
                </a:lnTo>
                <a:close/>
                <a:moveTo>
                  <a:pt x="620" y="188"/>
                </a:moveTo>
                <a:lnTo>
                  <a:pt x="161" y="921"/>
                </a:lnTo>
                <a:lnTo>
                  <a:pt x="888" y="921"/>
                </a:lnTo>
                <a:lnTo>
                  <a:pt x="620" y="188"/>
                </a:lnTo>
                <a:close/>
                <a:moveTo>
                  <a:pt x="2835" y="187"/>
                </a:moveTo>
                <a:lnTo>
                  <a:pt x="2562" y="921"/>
                </a:lnTo>
                <a:lnTo>
                  <a:pt x="3294" y="921"/>
                </a:lnTo>
                <a:lnTo>
                  <a:pt x="2835" y="187"/>
                </a:lnTo>
                <a:close/>
                <a:moveTo>
                  <a:pt x="1727" y="148"/>
                </a:moveTo>
                <a:lnTo>
                  <a:pt x="1100" y="921"/>
                </a:lnTo>
                <a:lnTo>
                  <a:pt x="2355" y="921"/>
                </a:lnTo>
                <a:lnTo>
                  <a:pt x="1727" y="148"/>
                </a:lnTo>
                <a:close/>
                <a:moveTo>
                  <a:pt x="1848" y="115"/>
                </a:moveTo>
                <a:lnTo>
                  <a:pt x="2459" y="867"/>
                </a:lnTo>
                <a:lnTo>
                  <a:pt x="2739" y="115"/>
                </a:lnTo>
                <a:lnTo>
                  <a:pt x="1848" y="115"/>
                </a:lnTo>
                <a:close/>
                <a:moveTo>
                  <a:pt x="715" y="115"/>
                </a:moveTo>
                <a:lnTo>
                  <a:pt x="992" y="871"/>
                </a:lnTo>
                <a:lnTo>
                  <a:pt x="1607" y="115"/>
                </a:lnTo>
                <a:lnTo>
                  <a:pt x="715" y="115"/>
                </a:lnTo>
                <a:close/>
                <a:moveTo>
                  <a:pt x="634" y="0"/>
                </a:moveTo>
                <a:lnTo>
                  <a:pt x="2822" y="0"/>
                </a:lnTo>
                <a:lnTo>
                  <a:pt x="2831" y="1"/>
                </a:lnTo>
                <a:lnTo>
                  <a:pt x="2840" y="3"/>
                </a:lnTo>
                <a:lnTo>
                  <a:pt x="2842" y="4"/>
                </a:lnTo>
                <a:lnTo>
                  <a:pt x="2843" y="4"/>
                </a:lnTo>
                <a:lnTo>
                  <a:pt x="2844" y="5"/>
                </a:lnTo>
                <a:lnTo>
                  <a:pt x="2854" y="9"/>
                </a:lnTo>
                <a:lnTo>
                  <a:pt x="2861" y="15"/>
                </a:lnTo>
                <a:lnTo>
                  <a:pt x="2862" y="15"/>
                </a:lnTo>
                <a:lnTo>
                  <a:pt x="2866" y="21"/>
                </a:lnTo>
                <a:lnTo>
                  <a:pt x="2871" y="27"/>
                </a:lnTo>
                <a:lnTo>
                  <a:pt x="3447" y="949"/>
                </a:lnTo>
                <a:lnTo>
                  <a:pt x="3448" y="950"/>
                </a:lnTo>
                <a:lnTo>
                  <a:pt x="3449" y="952"/>
                </a:lnTo>
                <a:lnTo>
                  <a:pt x="3449" y="953"/>
                </a:lnTo>
                <a:lnTo>
                  <a:pt x="3450" y="954"/>
                </a:lnTo>
                <a:lnTo>
                  <a:pt x="3451" y="958"/>
                </a:lnTo>
                <a:lnTo>
                  <a:pt x="3453" y="962"/>
                </a:lnTo>
                <a:lnTo>
                  <a:pt x="3454" y="966"/>
                </a:lnTo>
                <a:lnTo>
                  <a:pt x="3454" y="970"/>
                </a:lnTo>
                <a:lnTo>
                  <a:pt x="3455" y="974"/>
                </a:lnTo>
                <a:lnTo>
                  <a:pt x="3455" y="978"/>
                </a:lnTo>
                <a:lnTo>
                  <a:pt x="3455" y="982"/>
                </a:lnTo>
                <a:lnTo>
                  <a:pt x="3455" y="985"/>
                </a:lnTo>
                <a:lnTo>
                  <a:pt x="3454" y="989"/>
                </a:lnTo>
                <a:lnTo>
                  <a:pt x="3454" y="994"/>
                </a:lnTo>
                <a:lnTo>
                  <a:pt x="3452" y="997"/>
                </a:lnTo>
                <a:lnTo>
                  <a:pt x="3450" y="1004"/>
                </a:lnTo>
                <a:lnTo>
                  <a:pt x="3449" y="1007"/>
                </a:lnTo>
                <a:lnTo>
                  <a:pt x="3447" y="1009"/>
                </a:lnTo>
                <a:lnTo>
                  <a:pt x="3446" y="1011"/>
                </a:lnTo>
                <a:lnTo>
                  <a:pt x="3444" y="1014"/>
                </a:lnTo>
                <a:lnTo>
                  <a:pt x="3442" y="1016"/>
                </a:lnTo>
                <a:lnTo>
                  <a:pt x="1772" y="3090"/>
                </a:lnTo>
                <a:lnTo>
                  <a:pt x="1771" y="3091"/>
                </a:lnTo>
                <a:lnTo>
                  <a:pt x="1770" y="3092"/>
                </a:lnTo>
                <a:lnTo>
                  <a:pt x="1765" y="3097"/>
                </a:lnTo>
                <a:lnTo>
                  <a:pt x="1757" y="3101"/>
                </a:lnTo>
                <a:lnTo>
                  <a:pt x="1754" y="3103"/>
                </a:lnTo>
                <a:lnTo>
                  <a:pt x="1750" y="3105"/>
                </a:lnTo>
                <a:lnTo>
                  <a:pt x="1748" y="3108"/>
                </a:lnTo>
                <a:lnTo>
                  <a:pt x="1737" y="3110"/>
                </a:lnTo>
                <a:lnTo>
                  <a:pt x="1727" y="3111"/>
                </a:lnTo>
                <a:lnTo>
                  <a:pt x="1716" y="3110"/>
                </a:lnTo>
                <a:lnTo>
                  <a:pt x="1706" y="3105"/>
                </a:lnTo>
                <a:lnTo>
                  <a:pt x="1703" y="3104"/>
                </a:lnTo>
                <a:lnTo>
                  <a:pt x="1701" y="3103"/>
                </a:lnTo>
                <a:lnTo>
                  <a:pt x="1691" y="3097"/>
                </a:lnTo>
                <a:lnTo>
                  <a:pt x="1683" y="3090"/>
                </a:lnTo>
                <a:lnTo>
                  <a:pt x="1683" y="3090"/>
                </a:lnTo>
                <a:lnTo>
                  <a:pt x="1683" y="3090"/>
                </a:lnTo>
                <a:lnTo>
                  <a:pt x="1682" y="3089"/>
                </a:lnTo>
                <a:lnTo>
                  <a:pt x="1682" y="3089"/>
                </a:lnTo>
                <a:lnTo>
                  <a:pt x="1682" y="3089"/>
                </a:lnTo>
                <a:lnTo>
                  <a:pt x="13" y="1016"/>
                </a:lnTo>
                <a:lnTo>
                  <a:pt x="12" y="1014"/>
                </a:lnTo>
                <a:lnTo>
                  <a:pt x="10" y="1011"/>
                </a:lnTo>
                <a:lnTo>
                  <a:pt x="8" y="1009"/>
                </a:lnTo>
                <a:lnTo>
                  <a:pt x="6" y="1007"/>
                </a:lnTo>
                <a:lnTo>
                  <a:pt x="6" y="1005"/>
                </a:lnTo>
                <a:lnTo>
                  <a:pt x="5" y="1004"/>
                </a:lnTo>
                <a:lnTo>
                  <a:pt x="4" y="1001"/>
                </a:lnTo>
                <a:lnTo>
                  <a:pt x="3" y="997"/>
                </a:lnTo>
                <a:lnTo>
                  <a:pt x="2" y="994"/>
                </a:lnTo>
                <a:lnTo>
                  <a:pt x="1" y="989"/>
                </a:lnTo>
                <a:lnTo>
                  <a:pt x="0" y="985"/>
                </a:lnTo>
                <a:lnTo>
                  <a:pt x="0" y="982"/>
                </a:lnTo>
                <a:lnTo>
                  <a:pt x="0" y="978"/>
                </a:lnTo>
                <a:lnTo>
                  <a:pt x="0" y="974"/>
                </a:lnTo>
                <a:lnTo>
                  <a:pt x="1" y="970"/>
                </a:lnTo>
                <a:lnTo>
                  <a:pt x="2" y="966"/>
                </a:lnTo>
                <a:lnTo>
                  <a:pt x="3" y="962"/>
                </a:lnTo>
                <a:lnTo>
                  <a:pt x="4" y="958"/>
                </a:lnTo>
                <a:lnTo>
                  <a:pt x="5" y="956"/>
                </a:lnTo>
                <a:lnTo>
                  <a:pt x="5" y="954"/>
                </a:lnTo>
                <a:lnTo>
                  <a:pt x="6" y="953"/>
                </a:lnTo>
                <a:lnTo>
                  <a:pt x="7" y="952"/>
                </a:lnTo>
                <a:lnTo>
                  <a:pt x="7" y="950"/>
                </a:lnTo>
                <a:lnTo>
                  <a:pt x="8" y="949"/>
                </a:lnTo>
                <a:lnTo>
                  <a:pt x="584" y="27"/>
                </a:lnTo>
                <a:lnTo>
                  <a:pt x="589" y="21"/>
                </a:lnTo>
                <a:lnTo>
                  <a:pt x="594" y="15"/>
                </a:lnTo>
                <a:lnTo>
                  <a:pt x="595" y="14"/>
                </a:lnTo>
                <a:lnTo>
                  <a:pt x="600" y="10"/>
                </a:lnTo>
                <a:lnTo>
                  <a:pt x="605" y="7"/>
                </a:lnTo>
                <a:lnTo>
                  <a:pt x="612" y="5"/>
                </a:lnTo>
                <a:lnTo>
                  <a:pt x="613" y="4"/>
                </a:lnTo>
                <a:lnTo>
                  <a:pt x="614" y="3"/>
                </a:lnTo>
                <a:lnTo>
                  <a:pt x="616" y="3"/>
                </a:lnTo>
                <a:lnTo>
                  <a:pt x="624" y="1"/>
                </a:lnTo>
                <a:lnTo>
                  <a:pt x="634" y="0"/>
                </a:lnTo>
                <a:close/>
              </a:path>
            </a:pathLst>
          </a:custGeom>
          <a:solidFill>
            <a:schemeClr val="tx1">
              <a:lumMod val="75000"/>
              <a:lumOff val="25000"/>
            </a:schemeClr>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8" name="Rectangle: Rounded Corners 7">
            <a:extLst>
              <a:ext uri="{FF2B5EF4-FFF2-40B4-BE49-F238E27FC236}">
                <a16:creationId xmlns:a16="http://schemas.microsoft.com/office/drawing/2014/main" id="{D6336A3B-9D48-0F26-D7A1-5AE09FDA97C4}"/>
              </a:ext>
            </a:extLst>
          </p:cNvPr>
          <p:cNvSpPr/>
          <p:nvPr/>
        </p:nvSpPr>
        <p:spPr>
          <a:xfrm>
            <a:off x="5079423" y="3374012"/>
            <a:ext cx="2508167" cy="663039"/>
          </a:xfrm>
          <a:prstGeom prst="roundRect">
            <a:avLst>
              <a:gd name="adj" fmla="val 11415"/>
            </a:avLst>
          </a:prstGeom>
          <a:solidFill>
            <a:schemeClr val="accent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solidFill>
                <a:schemeClr val="bg1"/>
              </a:solidFill>
            </a:endParaRPr>
          </a:p>
        </p:txBody>
      </p:sp>
      <p:sp>
        <p:nvSpPr>
          <p:cNvPr id="9" name="Rectangle 8">
            <a:extLst>
              <a:ext uri="{FF2B5EF4-FFF2-40B4-BE49-F238E27FC236}">
                <a16:creationId xmlns:a16="http://schemas.microsoft.com/office/drawing/2014/main" id="{8EFD1139-F8D2-D449-4282-FC4A7FDB0264}"/>
              </a:ext>
            </a:extLst>
          </p:cNvPr>
          <p:cNvSpPr/>
          <p:nvPr/>
        </p:nvSpPr>
        <p:spPr>
          <a:xfrm>
            <a:off x="6003749" y="3570385"/>
            <a:ext cx="1703584" cy="272510"/>
          </a:xfrm>
          <a:prstGeom prst="rect">
            <a:avLst/>
          </a:prstGeom>
        </p:spPr>
        <p:txBody>
          <a:bodyPr wrap="square">
            <a:spAutoFit/>
          </a:bodyPr>
          <a:lstStyle/>
          <a:p>
            <a:pPr>
              <a:lnSpc>
                <a:spcPct val="120000"/>
              </a:lnSpc>
            </a:pPr>
            <a:r>
              <a:rPr lang="en-US" sz="1050" b="1" dirty="0">
                <a:solidFill>
                  <a:schemeClr val="bg1"/>
                </a:solidFill>
                <a:latin typeface="Open Sans" panose="020B0606030504020204" pitchFamily="34" charset="0"/>
                <a:ea typeface="Open Sans" panose="020B0606030504020204" pitchFamily="34" charset="0"/>
                <a:cs typeface="Open Sans" panose="020B0606030504020204" pitchFamily="34" charset="0"/>
              </a:rPr>
              <a:t>About Description</a:t>
            </a:r>
          </a:p>
        </p:txBody>
      </p:sp>
      <p:grpSp>
        <p:nvGrpSpPr>
          <p:cNvPr id="10" name="Group 11">
            <a:extLst>
              <a:ext uri="{FF2B5EF4-FFF2-40B4-BE49-F238E27FC236}">
                <a16:creationId xmlns:a16="http://schemas.microsoft.com/office/drawing/2014/main" id="{1DCD81A5-CCAE-CE83-41DC-A897F0DA099B}"/>
              </a:ext>
            </a:extLst>
          </p:cNvPr>
          <p:cNvGrpSpPr>
            <a:grpSpLocks noChangeAspect="1"/>
          </p:cNvGrpSpPr>
          <p:nvPr/>
        </p:nvGrpSpPr>
        <p:grpSpPr bwMode="auto">
          <a:xfrm>
            <a:off x="5376708" y="3517631"/>
            <a:ext cx="329758" cy="329758"/>
            <a:chOff x="4154" y="2181"/>
            <a:chExt cx="384" cy="384"/>
          </a:xfrm>
          <a:solidFill>
            <a:schemeClr val="bg1"/>
          </a:solidFill>
        </p:grpSpPr>
        <p:sp>
          <p:nvSpPr>
            <p:cNvPr id="11" name="Freeform 13">
              <a:extLst>
                <a:ext uri="{FF2B5EF4-FFF2-40B4-BE49-F238E27FC236}">
                  <a16:creationId xmlns:a16="http://schemas.microsoft.com/office/drawing/2014/main" id="{71A91C0C-81D2-49A3-F957-F4572B033332}"/>
                </a:ext>
              </a:extLst>
            </p:cNvPr>
            <p:cNvSpPr>
              <a:spLocks noEditPoints="1"/>
            </p:cNvSpPr>
            <p:nvPr/>
          </p:nvSpPr>
          <p:spPr bwMode="auto">
            <a:xfrm>
              <a:off x="4154" y="2181"/>
              <a:ext cx="384" cy="384"/>
            </a:xfrm>
            <a:custGeom>
              <a:avLst/>
              <a:gdLst>
                <a:gd name="T0" fmla="*/ 723 w 3456"/>
                <a:gd name="T1" fmla="*/ 1672 h 3456"/>
                <a:gd name="T2" fmla="*/ 706 w 3456"/>
                <a:gd name="T3" fmla="*/ 1685 h 3456"/>
                <a:gd name="T4" fmla="*/ 701 w 3456"/>
                <a:gd name="T5" fmla="*/ 1699 h 3456"/>
                <a:gd name="T6" fmla="*/ 461 w 3456"/>
                <a:gd name="T7" fmla="*/ 2355 h 3456"/>
                <a:gd name="T8" fmla="*/ 115 w 3456"/>
                <a:gd name="T9" fmla="*/ 3314 h 3456"/>
                <a:gd name="T10" fmla="*/ 123 w 3456"/>
                <a:gd name="T11" fmla="*/ 3328 h 3456"/>
                <a:gd name="T12" fmla="*/ 131 w 3456"/>
                <a:gd name="T13" fmla="*/ 3337 h 3456"/>
                <a:gd name="T14" fmla="*/ 148 w 3456"/>
                <a:gd name="T15" fmla="*/ 3341 h 3456"/>
                <a:gd name="T16" fmla="*/ 2737 w 3456"/>
                <a:gd name="T17" fmla="*/ 3339 h 3456"/>
                <a:gd name="T18" fmla="*/ 2753 w 3456"/>
                <a:gd name="T19" fmla="*/ 3326 h 3456"/>
                <a:gd name="T20" fmla="*/ 3341 w 3456"/>
                <a:gd name="T21" fmla="*/ 1718 h 3456"/>
                <a:gd name="T22" fmla="*/ 3338 w 3456"/>
                <a:gd name="T23" fmla="*/ 1699 h 3456"/>
                <a:gd name="T24" fmla="*/ 3328 w 3456"/>
                <a:gd name="T25" fmla="*/ 1679 h 3456"/>
                <a:gd name="T26" fmla="*/ 3311 w 3456"/>
                <a:gd name="T27" fmla="*/ 1670 h 3456"/>
                <a:gd name="T28" fmla="*/ 2765 w 3456"/>
                <a:gd name="T29" fmla="*/ 1152 h 3456"/>
                <a:gd name="T30" fmla="*/ 2995 w 3456"/>
                <a:gd name="T31" fmla="*/ 1555 h 3456"/>
                <a:gd name="T32" fmla="*/ 2993 w 3456"/>
                <a:gd name="T33" fmla="*/ 1181 h 3456"/>
                <a:gd name="T34" fmla="*/ 2978 w 3456"/>
                <a:gd name="T35" fmla="*/ 1160 h 3456"/>
                <a:gd name="T36" fmla="*/ 2953 w 3456"/>
                <a:gd name="T37" fmla="*/ 1152 h 3456"/>
                <a:gd name="T38" fmla="*/ 157 w 3456"/>
                <a:gd name="T39" fmla="*/ 749 h 3456"/>
                <a:gd name="T40" fmla="*/ 133 w 3456"/>
                <a:gd name="T41" fmla="*/ 757 h 3456"/>
                <a:gd name="T42" fmla="*/ 117 w 3456"/>
                <a:gd name="T43" fmla="*/ 778 h 3456"/>
                <a:gd name="T44" fmla="*/ 115 w 3456"/>
                <a:gd name="T45" fmla="*/ 2961 h 3456"/>
                <a:gd name="T46" fmla="*/ 461 w 3456"/>
                <a:gd name="T47" fmla="*/ 749 h 3456"/>
                <a:gd name="T48" fmla="*/ 1901 w 3456"/>
                <a:gd name="T49" fmla="*/ 197 h 3456"/>
                <a:gd name="T50" fmla="*/ 2568 w 3456"/>
                <a:gd name="T51" fmla="*/ 864 h 3456"/>
                <a:gd name="T52" fmla="*/ 576 w 3456"/>
                <a:gd name="T53" fmla="*/ 115 h 3456"/>
                <a:gd name="T54" fmla="*/ 593 w 3456"/>
                <a:gd name="T55" fmla="*/ 1660 h 3456"/>
                <a:gd name="T56" fmla="*/ 616 w 3456"/>
                <a:gd name="T57" fmla="*/ 1612 h 3456"/>
                <a:gd name="T58" fmla="*/ 657 w 3456"/>
                <a:gd name="T59" fmla="*/ 1576 h 3456"/>
                <a:gd name="T60" fmla="*/ 709 w 3456"/>
                <a:gd name="T61" fmla="*/ 1557 h 3456"/>
                <a:gd name="T62" fmla="*/ 2650 w 3456"/>
                <a:gd name="T63" fmla="*/ 1555 h 3456"/>
                <a:gd name="T64" fmla="*/ 1786 w 3456"/>
                <a:gd name="T65" fmla="*/ 979 h 3456"/>
                <a:gd name="T66" fmla="*/ 576 w 3456"/>
                <a:gd name="T67" fmla="*/ 115 h 3456"/>
                <a:gd name="T68" fmla="*/ 1867 w 3456"/>
                <a:gd name="T69" fmla="*/ 0 h 3456"/>
                <a:gd name="T70" fmla="*/ 2737 w 3456"/>
                <a:gd name="T71" fmla="*/ 869 h 3456"/>
                <a:gd name="T72" fmla="*/ 2765 w 3456"/>
                <a:gd name="T73" fmla="*/ 898 h 3456"/>
                <a:gd name="T74" fmla="*/ 2953 w 3456"/>
                <a:gd name="T75" fmla="*/ 1037 h 3456"/>
                <a:gd name="T76" fmla="*/ 3014 w 3456"/>
                <a:gd name="T77" fmla="*/ 1049 h 3456"/>
                <a:gd name="T78" fmla="*/ 3064 w 3456"/>
                <a:gd name="T79" fmla="*/ 1083 h 3456"/>
                <a:gd name="T80" fmla="*/ 3098 w 3456"/>
                <a:gd name="T81" fmla="*/ 1133 h 3456"/>
                <a:gd name="T82" fmla="*/ 3110 w 3456"/>
                <a:gd name="T83" fmla="*/ 1194 h 3456"/>
                <a:gd name="T84" fmla="*/ 3311 w 3456"/>
                <a:gd name="T85" fmla="*/ 1555 h 3456"/>
                <a:gd name="T86" fmla="*/ 3364 w 3456"/>
                <a:gd name="T87" fmla="*/ 1566 h 3456"/>
                <a:gd name="T88" fmla="*/ 3406 w 3456"/>
                <a:gd name="T89" fmla="*/ 1594 h 3456"/>
                <a:gd name="T90" fmla="*/ 3437 w 3456"/>
                <a:gd name="T91" fmla="*/ 1638 h 3456"/>
                <a:gd name="T92" fmla="*/ 3454 w 3456"/>
                <a:gd name="T93" fmla="*/ 1694 h 3456"/>
                <a:gd name="T94" fmla="*/ 3456 w 3456"/>
                <a:gd name="T95" fmla="*/ 1736 h 3456"/>
                <a:gd name="T96" fmla="*/ 2858 w 3456"/>
                <a:gd name="T97" fmla="*/ 3376 h 3456"/>
                <a:gd name="T98" fmla="*/ 2826 w 3456"/>
                <a:gd name="T99" fmla="*/ 3417 h 3456"/>
                <a:gd name="T100" fmla="*/ 2781 w 3456"/>
                <a:gd name="T101" fmla="*/ 3446 h 3456"/>
                <a:gd name="T102" fmla="*/ 2726 w 3456"/>
                <a:gd name="T103" fmla="*/ 3456 h 3456"/>
                <a:gd name="T104" fmla="*/ 120 w 3456"/>
                <a:gd name="T105" fmla="*/ 3454 h 3456"/>
                <a:gd name="T106" fmla="*/ 70 w 3456"/>
                <a:gd name="T107" fmla="*/ 3434 h 3456"/>
                <a:gd name="T108" fmla="*/ 30 w 3456"/>
                <a:gd name="T109" fmla="*/ 3398 h 3456"/>
                <a:gd name="T110" fmla="*/ 7 w 3456"/>
                <a:gd name="T111" fmla="*/ 3355 h 3456"/>
                <a:gd name="T112" fmla="*/ 0 w 3456"/>
                <a:gd name="T113" fmla="*/ 3307 h 3456"/>
                <a:gd name="T114" fmla="*/ 0 w 3456"/>
                <a:gd name="T115" fmla="*/ 791 h 3456"/>
                <a:gd name="T116" fmla="*/ 13 w 3456"/>
                <a:gd name="T117" fmla="*/ 730 h 3456"/>
                <a:gd name="T118" fmla="*/ 46 w 3456"/>
                <a:gd name="T119" fmla="*/ 680 h 3456"/>
                <a:gd name="T120" fmla="*/ 96 w 3456"/>
                <a:gd name="T121" fmla="*/ 646 h 3456"/>
                <a:gd name="T122" fmla="*/ 157 w 3456"/>
                <a:gd name="T123" fmla="*/ 634 h 3456"/>
                <a:gd name="T124" fmla="*/ 461 w 3456"/>
                <a:gd name="T125" fmla="*/ 0 h 3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456" h="3456">
                  <a:moveTo>
                    <a:pt x="733" y="1670"/>
                  </a:moveTo>
                  <a:lnTo>
                    <a:pt x="723" y="1672"/>
                  </a:lnTo>
                  <a:lnTo>
                    <a:pt x="713" y="1677"/>
                  </a:lnTo>
                  <a:lnTo>
                    <a:pt x="706" y="1685"/>
                  </a:lnTo>
                  <a:lnTo>
                    <a:pt x="702" y="1694"/>
                  </a:lnTo>
                  <a:lnTo>
                    <a:pt x="701" y="1699"/>
                  </a:lnTo>
                  <a:lnTo>
                    <a:pt x="461" y="2356"/>
                  </a:lnTo>
                  <a:lnTo>
                    <a:pt x="461" y="2355"/>
                  </a:lnTo>
                  <a:lnTo>
                    <a:pt x="115" y="3304"/>
                  </a:lnTo>
                  <a:lnTo>
                    <a:pt x="115" y="3314"/>
                  </a:lnTo>
                  <a:lnTo>
                    <a:pt x="118" y="3322"/>
                  </a:lnTo>
                  <a:lnTo>
                    <a:pt x="123" y="3328"/>
                  </a:lnTo>
                  <a:lnTo>
                    <a:pt x="126" y="3332"/>
                  </a:lnTo>
                  <a:lnTo>
                    <a:pt x="131" y="3337"/>
                  </a:lnTo>
                  <a:lnTo>
                    <a:pt x="138" y="3340"/>
                  </a:lnTo>
                  <a:lnTo>
                    <a:pt x="148" y="3341"/>
                  </a:lnTo>
                  <a:lnTo>
                    <a:pt x="2726" y="3341"/>
                  </a:lnTo>
                  <a:lnTo>
                    <a:pt x="2737" y="3339"/>
                  </a:lnTo>
                  <a:lnTo>
                    <a:pt x="2746" y="3335"/>
                  </a:lnTo>
                  <a:lnTo>
                    <a:pt x="2753" y="3326"/>
                  </a:lnTo>
                  <a:lnTo>
                    <a:pt x="2757" y="3317"/>
                  </a:lnTo>
                  <a:lnTo>
                    <a:pt x="3341" y="1718"/>
                  </a:lnTo>
                  <a:lnTo>
                    <a:pt x="3340" y="1708"/>
                  </a:lnTo>
                  <a:lnTo>
                    <a:pt x="3338" y="1699"/>
                  </a:lnTo>
                  <a:lnTo>
                    <a:pt x="3333" y="1688"/>
                  </a:lnTo>
                  <a:lnTo>
                    <a:pt x="3328" y="1679"/>
                  </a:lnTo>
                  <a:lnTo>
                    <a:pt x="3321" y="1672"/>
                  </a:lnTo>
                  <a:lnTo>
                    <a:pt x="3311" y="1670"/>
                  </a:lnTo>
                  <a:lnTo>
                    <a:pt x="733" y="1670"/>
                  </a:lnTo>
                  <a:close/>
                  <a:moveTo>
                    <a:pt x="2765" y="1152"/>
                  </a:moveTo>
                  <a:lnTo>
                    <a:pt x="2765" y="1555"/>
                  </a:lnTo>
                  <a:lnTo>
                    <a:pt x="2995" y="1555"/>
                  </a:lnTo>
                  <a:lnTo>
                    <a:pt x="2995" y="1194"/>
                  </a:lnTo>
                  <a:lnTo>
                    <a:pt x="2993" y="1181"/>
                  </a:lnTo>
                  <a:lnTo>
                    <a:pt x="2987" y="1169"/>
                  </a:lnTo>
                  <a:lnTo>
                    <a:pt x="2978" y="1160"/>
                  </a:lnTo>
                  <a:lnTo>
                    <a:pt x="2966" y="1154"/>
                  </a:lnTo>
                  <a:lnTo>
                    <a:pt x="2953" y="1152"/>
                  </a:lnTo>
                  <a:lnTo>
                    <a:pt x="2765" y="1152"/>
                  </a:lnTo>
                  <a:close/>
                  <a:moveTo>
                    <a:pt x="157" y="749"/>
                  </a:moveTo>
                  <a:lnTo>
                    <a:pt x="145" y="751"/>
                  </a:lnTo>
                  <a:lnTo>
                    <a:pt x="133" y="757"/>
                  </a:lnTo>
                  <a:lnTo>
                    <a:pt x="124" y="766"/>
                  </a:lnTo>
                  <a:lnTo>
                    <a:pt x="117" y="778"/>
                  </a:lnTo>
                  <a:lnTo>
                    <a:pt x="115" y="791"/>
                  </a:lnTo>
                  <a:lnTo>
                    <a:pt x="115" y="2961"/>
                  </a:lnTo>
                  <a:lnTo>
                    <a:pt x="461" y="2018"/>
                  </a:lnTo>
                  <a:lnTo>
                    <a:pt x="461" y="749"/>
                  </a:lnTo>
                  <a:lnTo>
                    <a:pt x="157" y="749"/>
                  </a:lnTo>
                  <a:close/>
                  <a:moveTo>
                    <a:pt x="1901" y="197"/>
                  </a:moveTo>
                  <a:lnTo>
                    <a:pt x="1901" y="864"/>
                  </a:lnTo>
                  <a:lnTo>
                    <a:pt x="2568" y="864"/>
                  </a:lnTo>
                  <a:lnTo>
                    <a:pt x="1901" y="197"/>
                  </a:lnTo>
                  <a:close/>
                  <a:moveTo>
                    <a:pt x="576" y="115"/>
                  </a:moveTo>
                  <a:lnTo>
                    <a:pt x="576" y="1704"/>
                  </a:lnTo>
                  <a:lnTo>
                    <a:pt x="593" y="1660"/>
                  </a:lnTo>
                  <a:lnTo>
                    <a:pt x="602" y="1635"/>
                  </a:lnTo>
                  <a:lnTo>
                    <a:pt x="616" y="1612"/>
                  </a:lnTo>
                  <a:lnTo>
                    <a:pt x="635" y="1592"/>
                  </a:lnTo>
                  <a:lnTo>
                    <a:pt x="657" y="1576"/>
                  </a:lnTo>
                  <a:lnTo>
                    <a:pt x="682" y="1565"/>
                  </a:lnTo>
                  <a:lnTo>
                    <a:pt x="709" y="1557"/>
                  </a:lnTo>
                  <a:lnTo>
                    <a:pt x="733" y="1555"/>
                  </a:lnTo>
                  <a:lnTo>
                    <a:pt x="2650" y="1555"/>
                  </a:lnTo>
                  <a:lnTo>
                    <a:pt x="2650" y="979"/>
                  </a:lnTo>
                  <a:lnTo>
                    <a:pt x="1786" y="979"/>
                  </a:lnTo>
                  <a:lnTo>
                    <a:pt x="1786" y="115"/>
                  </a:lnTo>
                  <a:lnTo>
                    <a:pt x="576" y="115"/>
                  </a:lnTo>
                  <a:close/>
                  <a:moveTo>
                    <a:pt x="461" y="0"/>
                  </a:moveTo>
                  <a:lnTo>
                    <a:pt x="1867" y="0"/>
                  </a:lnTo>
                  <a:lnTo>
                    <a:pt x="2317" y="449"/>
                  </a:lnTo>
                  <a:lnTo>
                    <a:pt x="2737" y="869"/>
                  </a:lnTo>
                  <a:lnTo>
                    <a:pt x="2737" y="869"/>
                  </a:lnTo>
                  <a:lnTo>
                    <a:pt x="2765" y="898"/>
                  </a:lnTo>
                  <a:lnTo>
                    <a:pt x="2765" y="1037"/>
                  </a:lnTo>
                  <a:lnTo>
                    <a:pt x="2953" y="1037"/>
                  </a:lnTo>
                  <a:lnTo>
                    <a:pt x="2985" y="1040"/>
                  </a:lnTo>
                  <a:lnTo>
                    <a:pt x="3014" y="1049"/>
                  </a:lnTo>
                  <a:lnTo>
                    <a:pt x="3041" y="1064"/>
                  </a:lnTo>
                  <a:lnTo>
                    <a:pt x="3064" y="1083"/>
                  </a:lnTo>
                  <a:lnTo>
                    <a:pt x="3083" y="1106"/>
                  </a:lnTo>
                  <a:lnTo>
                    <a:pt x="3098" y="1133"/>
                  </a:lnTo>
                  <a:lnTo>
                    <a:pt x="3107" y="1162"/>
                  </a:lnTo>
                  <a:lnTo>
                    <a:pt x="3110" y="1194"/>
                  </a:lnTo>
                  <a:lnTo>
                    <a:pt x="3110" y="1555"/>
                  </a:lnTo>
                  <a:lnTo>
                    <a:pt x="3311" y="1555"/>
                  </a:lnTo>
                  <a:lnTo>
                    <a:pt x="3339" y="1558"/>
                  </a:lnTo>
                  <a:lnTo>
                    <a:pt x="3364" y="1566"/>
                  </a:lnTo>
                  <a:lnTo>
                    <a:pt x="3386" y="1577"/>
                  </a:lnTo>
                  <a:lnTo>
                    <a:pt x="3406" y="1594"/>
                  </a:lnTo>
                  <a:lnTo>
                    <a:pt x="3424" y="1614"/>
                  </a:lnTo>
                  <a:lnTo>
                    <a:pt x="3437" y="1638"/>
                  </a:lnTo>
                  <a:lnTo>
                    <a:pt x="3448" y="1665"/>
                  </a:lnTo>
                  <a:lnTo>
                    <a:pt x="3454" y="1694"/>
                  </a:lnTo>
                  <a:lnTo>
                    <a:pt x="3456" y="1726"/>
                  </a:lnTo>
                  <a:lnTo>
                    <a:pt x="3456" y="1736"/>
                  </a:lnTo>
                  <a:lnTo>
                    <a:pt x="2867" y="3351"/>
                  </a:lnTo>
                  <a:lnTo>
                    <a:pt x="2858" y="3376"/>
                  </a:lnTo>
                  <a:lnTo>
                    <a:pt x="2843" y="3398"/>
                  </a:lnTo>
                  <a:lnTo>
                    <a:pt x="2826" y="3417"/>
                  </a:lnTo>
                  <a:lnTo>
                    <a:pt x="2805" y="3434"/>
                  </a:lnTo>
                  <a:lnTo>
                    <a:pt x="2781" y="3446"/>
                  </a:lnTo>
                  <a:lnTo>
                    <a:pt x="2754" y="3453"/>
                  </a:lnTo>
                  <a:lnTo>
                    <a:pt x="2726" y="3456"/>
                  </a:lnTo>
                  <a:lnTo>
                    <a:pt x="148" y="3456"/>
                  </a:lnTo>
                  <a:lnTo>
                    <a:pt x="120" y="3454"/>
                  </a:lnTo>
                  <a:lnTo>
                    <a:pt x="94" y="3447"/>
                  </a:lnTo>
                  <a:lnTo>
                    <a:pt x="70" y="3434"/>
                  </a:lnTo>
                  <a:lnTo>
                    <a:pt x="49" y="3418"/>
                  </a:lnTo>
                  <a:lnTo>
                    <a:pt x="30" y="3398"/>
                  </a:lnTo>
                  <a:lnTo>
                    <a:pt x="17" y="3377"/>
                  </a:lnTo>
                  <a:lnTo>
                    <a:pt x="7" y="3355"/>
                  </a:lnTo>
                  <a:lnTo>
                    <a:pt x="2" y="3331"/>
                  </a:lnTo>
                  <a:lnTo>
                    <a:pt x="0" y="3307"/>
                  </a:lnTo>
                  <a:lnTo>
                    <a:pt x="0" y="3307"/>
                  </a:lnTo>
                  <a:lnTo>
                    <a:pt x="0" y="791"/>
                  </a:lnTo>
                  <a:lnTo>
                    <a:pt x="3" y="759"/>
                  </a:lnTo>
                  <a:lnTo>
                    <a:pt x="13" y="730"/>
                  </a:lnTo>
                  <a:lnTo>
                    <a:pt x="27" y="703"/>
                  </a:lnTo>
                  <a:lnTo>
                    <a:pt x="46" y="680"/>
                  </a:lnTo>
                  <a:lnTo>
                    <a:pt x="69" y="661"/>
                  </a:lnTo>
                  <a:lnTo>
                    <a:pt x="96" y="646"/>
                  </a:lnTo>
                  <a:lnTo>
                    <a:pt x="126" y="637"/>
                  </a:lnTo>
                  <a:lnTo>
                    <a:pt x="157" y="634"/>
                  </a:lnTo>
                  <a:lnTo>
                    <a:pt x="461" y="634"/>
                  </a:lnTo>
                  <a:lnTo>
                    <a:pt x="461"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12" name="Freeform 14">
              <a:extLst>
                <a:ext uri="{FF2B5EF4-FFF2-40B4-BE49-F238E27FC236}">
                  <a16:creationId xmlns:a16="http://schemas.microsoft.com/office/drawing/2014/main" id="{965428CD-DF40-418C-AF74-DAF0818CEB93}"/>
                </a:ext>
              </a:extLst>
            </p:cNvPr>
            <p:cNvSpPr>
              <a:spLocks/>
            </p:cNvSpPr>
            <p:nvPr/>
          </p:nvSpPr>
          <p:spPr bwMode="auto">
            <a:xfrm>
              <a:off x="4250" y="2277"/>
              <a:ext cx="77" cy="13"/>
            </a:xfrm>
            <a:custGeom>
              <a:avLst/>
              <a:gdLst>
                <a:gd name="T0" fmla="*/ 58 w 691"/>
                <a:gd name="T1" fmla="*/ 0 h 115"/>
                <a:gd name="T2" fmla="*/ 634 w 691"/>
                <a:gd name="T3" fmla="*/ 0 h 115"/>
                <a:gd name="T4" fmla="*/ 651 w 691"/>
                <a:gd name="T5" fmla="*/ 3 h 115"/>
                <a:gd name="T6" fmla="*/ 668 w 691"/>
                <a:gd name="T7" fmla="*/ 12 h 115"/>
                <a:gd name="T8" fmla="*/ 680 w 691"/>
                <a:gd name="T9" fmla="*/ 24 h 115"/>
                <a:gd name="T10" fmla="*/ 688 w 691"/>
                <a:gd name="T11" fmla="*/ 40 h 115"/>
                <a:gd name="T12" fmla="*/ 691 w 691"/>
                <a:gd name="T13" fmla="*/ 58 h 115"/>
                <a:gd name="T14" fmla="*/ 688 w 691"/>
                <a:gd name="T15" fmla="*/ 75 h 115"/>
                <a:gd name="T16" fmla="*/ 680 w 691"/>
                <a:gd name="T17" fmla="*/ 92 h 115"/>
                <a:gd name="T18" fmla="*/ 668 w 691"/>
                <a:gd name="T19" fmla="*/ 104 h 115"/>
                <a:gd name="T20" fmla="*/ 651 w 691"/>
                <a:gd name="T21" fmla="*/ 112 h 115"/>
                <a:gd name="T22" fmla="*/ 634 w 691"/>
                <a:gd name="T23" fmla="*/ 115 h 115"/>
                <a:gd name="T24" fmla="*/ 58 w 691"/>
                <a:gd name="T25" fmla="*/ 115 h 115"/>
                <a:gd name="T26" fmla="*/ 40 w 691"/>
                <a:gd name="T27" fmla="*/ 112 h 115"/>
                <a:gd name="T28" fmla="*/ 24 w 691"/>
                <a:gd name="T29" fmla="*/ 104 h 115"/>
                <a:gd name="T30" fmla="*/ 12 w 691"/>
                <a:gd name="T31" fmla="*/ 92 h 115"/>
                <a:gd name="T32" fmla="*/ 3 w 691"/>
                <a:gd name="T33" fmla="*/ 75 h 115"/>
                <a:gd name="T34" fmla="*/ 0 w 691"/>
                <a:gd name="T35" fmla="*/ 58 h 115"/>
                <a:gd name="T36" fmla="*/ 3 w 691"/>
                <a:gd name="T37" fmla="*/ 40 h 115"/>
                <a:gd name="T38" fmla="*/ 12 w 691"/>
                <a:gd name="T39" fmla="*/ 24 h 115"/>
                <a:gd name="T40" fmla="*/ 24 w 691"/>
                <a:gd name="T41" fmla="*/ 12 h 115"/>
                <a:gd name="T42" fmla="*/ 40 w 691"/>
                <a:gd name="T43" fmla="*/ 3 h 115"/>
                <a:gd name="T44" fmla="*/ 58 w 691"/>
                <a:gd name="T45"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91" h="115">
                  <a:moveTo>
                    <a:pt x="58" y="0"/>
                  </a:moveTo>
                  <a:lnTo>
                    <a:pt x="634" y="0"/>
                  </a:lnTo>
                  <a:lnTo>
                    <a:pt x="651" y="3"/>
                  </a:lnTo>
                  <a:lnTo>
                    <a:pt x="668" y="12"/>
                  </a:lnTo>
                  <a:lnTo>
                    <a:pt x="680" y="24"/>
                  </a:lnTo>
                  <a:lnTo>
                    <a:pt x="688" y="40"/>
                  </a:lnTo>
                  <a:lnTo>
                    <a:pt x="691" y="58"/>
                  </a:lnTo>
                  <a:lnTo>
                    <a:pt x="688" y="75"/>
                  </a:lnTo>
                  <a:lnTo>
                    <a:pt x="680" y="92"/>
                  </a:lnTo>
                  <a:lnTo>
                    <a:pt x="668" y="104"/>
                  </a:lnTo>
                  <a:lnTo>
                    <a:pt x="651" y="112"/>
                  </a:lnTo>
                  <a:lnTo>
                    <a:pt x="634" y="115"/>
                  </a:lnTo>
                  <a:lnTo>
                    <a:pt x="58" y="115"/>
                  </a:lnTo>
                  <a:lnTo>
                    <a:pt x="40" y="112"/>
                  </a:lnTo>
                  <a:lnTo>
                    <a:pt x="24" y="104"/>
                  </a:lnTo>
                  <a:lnTo>
                    <a:pt x="12" y="92"/>
                  </a:lnTo>
                  <a:lnTo>
                    <a:pt x="3" y="75"/>
                  </a:lnTo>
                  <a:lnTo>
                    <a:pt x="0" y="58"/>
                  </a:lnTo>
                  <a:lnTo>
                    <a:pt x="3" y="40"/>
                  </a:lnTo>
                  <a:lnTo>
                    <a:pt x="12" y="24"/>
                  </a:lnTo>
                  <a:lnTo>
                    <a:pt x="24" y="12"/>
                  </a:lnTo>
                  <a:lnTo>
                    <a:pt x="40" y="3"/>
                  </a:lnTo>
                  <a:lnTo>
                    <a:pt x="58"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13" name="Freeform 15">
              <a:extLst>
                <a:ext uri="{FF2B5EF4-FFF2-40B4-BE49-F238E27FC236}">
                  <a16:creationId xmlns:a16="http://schemas.microsoft.com/office/drawing/2014/main" id="{6C9B960B-9B46-CC7E-9765-94A4D324512C}"/>
                </a:ext>
              </a:extLst>
            </p:cNvPr>
            <p:cNvSpPr>
              <a:spLocks/>
            </p:cNvSpPr>
            <p:nvPr/>
          </p:nvSpPr>
          <p:spPr bwMode="auto">
            <a:xfrm>
              <a:off x="4250" y="2232"/>
              <a:ext cx="77" cy="13"/>
            </a:xfrm>
            <a:custGeom>
              <a:avLst/>
              <a:gdLst>
                <a:gd name="T0" fmla="*/ 58 w 691"/>
                <a:gd name="T1" fmla="*/ 0 h 115"/>
                <a:gd name="T2" fmla="*/ 634 w 691"/>
                <a:gd name="T3" fmla="*/ 0 h 115"/>
                <a:gd name="T4" fmla="*/ 651 w 691"/>
                <a:gd name="T5" fmla="*/ 3 h 115"/>
                <a:gd name="T6" fmla="*/ 668 w 691"/>
                <a:gd name="T7" fmla="*/ 11 h 115"/>
                <a:gd name="T8" fmla="*/ 680 w 691"/>
                <a:gd name="T9" fmla="*/ 23 h 115"/>
                <a:gd name="T10" fmla="*/ 688 w 691"/>
                <a:gd name="T11" fmla="*/ 40 h 115"/>
                <a:gd name="T12" fmla="*/ 691 w 691"/>
                <a:gd name="T13" fmla="*/ 57 h 115"/>
                <a:gd name="T14" fmla="*/ 688 w 691"/>
                <a:gd name="T15" fmla="*/ 75 h 115"/>
                <a:gd name="T16" fmla="*/ 680 w 691"/>
                <a:gd name="T17" fmla="*/ 91 h 115"/>
                <a:gd name="T18" fmla="*/ 668 w 691"/>
                <a:gd name="T19" fmla="*/ 103 h 115"/>
                <a:gd name="T20" fmla="*/ 651 w 691"/>
                <a:gd name="T21" fmla="*/ 112 h 115"/>
                <a:gd name="T22" fmla="*/ 634 w 691"/>
                <a:gd name="T23" fmla="*/ 115 h 115"/>
                <a:gd name="T24" fmla="*/ 58 w 691"/>
                <a:gd name="T25" fmla="*/ 115 h 115"/>
                <a:gd name="T26" fmla="*/ 40 w 691"/>
                <a:gd name="T27" fmla="*/ 112 h 115"/>
                <a:gd name="T28" fmla="*/ 24 w 691"/>
                <a:gd name="T29" fmla="*/ 103 h 115"/>
                <a:gd name="T30" fmla="*/ 12 w 691"/>
                <a:gd name="T31" fmla="*/ 91 h 115"/>
                <a:gd name="T32" fmla="*/ 3 w 691"/>
                <a:gd name="T33" fmla="*/ 75 h 115"/>
                <a:gd name="T34" fmla="*/ 0 w 691"/>
                <a:gd name="T35" fmla="*/ 57 h 115"/>
                <a:gd name="T36" fmla="*/ 3 w 691"/>
                <a:gd name="T37" fmla="*/ 40 h 115"/>
                <a:gd name="T38" fmla="*/ 12 w 691"/>
                <a:gd name="T39" fmla="*/ 23 h 115"/>
                <a:gd name="T40" fmla="*/ 24 w 691"/>
                <a:gd name="T41" fmla="*/ 11 h 115"/>
                <a:gd name="T42" fmla="*/ 40 w 691"/>
                <a:gd name="T43" fmla="*/ 3 h 115"/>
                <a:gd name="T44" fmla="*/ 58 w 691"/>
                <a:gd name="T45"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91" h="115">
                  <a:moveTo>
                    <a:pt x="58" y="0"/>
                  </a:moveTo>
                  <a:lnTo>
                    <a:pt x="634" y="0"/>
                  </a:lnTo>
                  <a:lnTo>
                    <a:pt x="651" y="3"/>
                  </a:lnTo>
                  <a:lnTo>
                    <a:pt x="668" y="11"/>
                  </a:lnTo>
                  <a:lnTo>
                    <a:pt x="680" y="23"/>
                  </a:lnTo>
                  <a:lnTo>
                    <a:pt x="688" y="40"/>
                  </a:lnTo>
                  <a:lnTo>
                    <a:pt x="691" y="57"/>
                  </a:lnTo>
                  <a:lnTo>
                    <a:pt x="688" y="75"/>
                  </a:lnTo>
                  <a:lnTo>
                    <a:pt x="680" y="91"/>
                  </a:lnTo>
                  <a:lnTo>
                    <a:pt x="668" y="103"/>
                  </a:lnTo>
                  <a:lnTo>
                    <a:pt x="651" y="112"/>
                  </a:lnTo>
                  <a:lnTo>
                    <a:pt x="634" y="115"/>
                  </a:lnTo>
                  <a:lnTo>
                    <a:pt x="58" y="115"/>
                  </a:lnTo>
                  <a:lnTo>
                    <a:pt x="40" y="112"/>
                  </a:lnTo>
                  <a:lnTo>
                    <a:pt x="24" y="103"/>
                  </a:lnTo>
                  <a:lnTo>
                    <a:pt x="12" y="91"/>
                  </a:lnTo>
                  <a:lnTo>
                    <a:pt x="3" y="75"/>
                  </a:lnTo>
                  <a:lnTo>
                    <a:pt x="0" y="57"/>
                  </a:lnTo>
                  <a:lnTo>
                    <a:pt x="3" y="40"/>
                  </a:lnTo>
                  <a:lnTo>
                    <a:pt x="12" y="23"/>
                  </a:lnTo>
                  <a:lnTo>
                    <a:pt x="24" y="11"/>
                  </a:lnTo>
                  <a:lnTo>
                    <a:pt x="40" y="3"/>
                  </a:lnTo>
                  <a:lnTo>
                    <a:pt x="58"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14" name="Freeform 16">
              <a:extLst>
                <a:ext uri="{FF2B5EF4-FFF2-40B4-BE49-F238E27FC236}">
                  <a16:creationId xmlns:a16="http://schemas.microsoft.com/office/drawing/2014/main" id="{D223A807-4582-3AA2-747A-231D31A2F740}"/>
                </a:ext>
              </a:extLst>
            </p:cNvPr>
            <p:cNvSpPr>
              <a:spLocks/>
            </p:cNvSpPr>
            <p:nvPr/>
          </p:nvSpPr>
          <p:spPr bwMode="auto">
            <a:xfrm>
              <a:off x="4250" y="2322"/>
              <a:ext cx="166" cy="13"/>
            </a:xfrm>
            <a:custGeom>
              <a:avLst/>
              <a:gdLst>
                <a:gd name="T0" fmla="*/ 58 w 1498"/>
                <a:gd name="T1" fmla="*/ 0 h 115"/>
                <a:gd name="T2" fmla="*/ 1440 w 1498"/>
                <a:gd name="T3" fmla="*/ 0 h 115"/>
                <a:gd name="T4" fmla="*/ 1458 w 1498"/>
                <a:gd name="T5" fmla="*/ 3 h 115"/>
                <a:gd name="T6" fmla="*/ 1474 w 1498"/>
                <a:gd name="T7" fmla="*/ 12 h 115"/>
                <a:gd name="T8" fmla="*/ 1486 w 1498"/>
                <a:gd name="T9" fmla="*/ 24 h 115"/>
                <a:gd name="T10" fmla="*/ 1494 w 1498"/>
                <a:gd name="T11" fmla="*/ 40 h 115"/>
                <a:gd name="T12" fmla="*/ 1498 w 1498"/>
                <a:gd name="T13" fmla="*/ 58 h 115"/>
                <a:gd name="T14" fmla="*/ 1494 w 1498"/>
                <a:gd name="T15" fmla="*/ 76 h 115"/>
                <a:gd name="T16" fmla="*/ 1486 w 1498"/>
                <a:gd name="T17" fmla="*/ 91 h 115"/>
                <a:gd name="T18" fmla="*/ 1474 w 1498"/>
                <a:gd name="T19" fmla="*/ 104 h 115"/>
                <a:gd name="T20" fmla="*/ 1458 w 1498"/>
                <a:gd name="T21" fmla="*/ 112 h 115"/>
                <a:gd name="T22" fmla="*/ 1440 w 1498"/>
                <a:gd name="T23" fmla="*/ 115 h 115"/>
                <a:gd name="T24" fmla="*/ 58 w 1498"/>
                <a:gd name="T25" fmla="*/ 115 h 115"/>
                <a:gd name="T26" fmla="*/ 40 w 1498"/>
                <a:gd name="T27" fmla="*/ 112 h 115"/>
                <a:gd name="T28" fmla="*/ 24 w 1498"/>
                <a:gd name="T29" fmla="*/ 104 h 115"/>
                <a:gd name="T30" fmla="*/ 12 w 1498"/>
                <a:gd name="T31" fmla="*/ 91 h 115"/>
                <a:gd name="T32" fmla="*/ 3 w 1498"/>
                <a:gd name="T33" fmla="*/ 76 h 115"/>
                <a:gd name="T34" fmla="*/ 0 w 1498"/>
                <a:gd name="T35" fmla="*/ 58 h 115"/>
                <a:gd name="T36" fmla="*/ 3 w 1498"/>
                <a:gd name="T37" fmla="*/ 40 h 115"/>
                <a:gd name="T38" fmla="*/ 12 w 1498"/>
                <a:gd name="T39" fmla="*/ 24 h 115"/>
                <a:gd name="T40" fmla="*/ 24 w 1498"/>
                <a:gd name="T41" fmla="*/ 12 h 115"/>
                <a:gd name="T42" fmla="*/ 40 w 1498"/>
                <a:gd name="T43" fmla="*/ 3 h 115"/>
                <a:gd name="T44" fmla="*/ 58 w 1498"/>
                <a:gd name="T45"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98" h="115">
                  <a:moveTo>
                    <a:pt x="58" y="0"/>
                  </a:moveTo>
                  <a:lnTo>
                    <a:pt x="1440" y="0"/>
                  </a:lnTo>
                  <a:lnTo>
                    <a:pt x="1458" y="3"/>
                  </a:lnTo>
                  <a:lnTo>
                    <a:pt x="1474" y="12"/>
                  </a:lnTo>
                  <a:lnTo>
                    <a:pt x="1486" y="24"/>
                  </a:lnTo>
                  <a:lnTo>
                    <a:pt x="1494" y="40"/>
                  </a:lnTo>
                  <a:lnTo>
                    <a:pt x="1498" y="58"/>
                  </a:lnTo>
                  <a:lnTo>
                    <a:pt x="1494" y="76"/>
                  </a:lnTo>
                  <a:lnTo>
                    <a:pt x="1486" y="91"/>
                  </a:lnTo>
                  <a:lnTo>
                    <a:pt x="1474" y="104"/>
                  </a:lnTo>
                  <a:lnTo>
                    <a:pt x="1458" y="112"/>
                  </a:lnTo>
                  <a:lnTo>
                    <a:pt x="1440" y="115"/>
                  </a:lnTo>
                  <a:lnTo>
                    <a:pt x="58" y="115"/>
                  </a:lnTo>
                  <a:lnTo>
                    <a:pt x="40" y="112"/>
                  </a:lnTo>
                  <a:lnTo>
                    <a:pt x="24" y="104"/>
                  </a:lnTo>
                  <a:lnTo>
                    <a:pt x="12" y="91"/>
                  </a:lnTo>
                  <a:lnTo>
                    <a:pt x="3" y="76"/>
                  </a:lnTo>
                  <a:lnTo>
                    <a:pt x="0" y="58"/>
                  </a:lnTo>
                  <a:lnTo>
                    <a:pt x="3" y="40"/>
                  </a:lnTo>
                  <a:lnTo>
                    <a:pt x="12" y="24"/>
                  </a:lnTo>
                  <a:lnTo>
                    <a:pt x="24" y="12"/>
                  </a:lnTo>
                  <a:lnTo>
                    <a:pt x="40" y="3"/>
                  </a:lnTo>
                  <a:lnTo>
                    <a:pt x="58"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grpSp>
      <p:sp>
        <p:nvSpPr>
          <p:cNvPr id="15" name="Rectangle: Rounded Corners 14">
            <a:extLst>
              <a:ext uri="{FF2B5EF4-FFF2-40B4-BE49-F238E27FC236}">
                <a16:creationId xmlns:a16="http://schemas.microsoft.com/office/drawing/2014/main" id="{28AB21FE-DDD9-9E5C-A39F-2AA17F61F5B1}"/>
              </a:ext>
            </a:extLst>
          </p:cNvPr>
          <p:cNvSpPr/>
          <p:nvPr/>
        </p:nvSpPr>
        <p:spPr>
          <a:xfrm>
            <a:off x="5079423" y="4212576"/>
            <a:ext cx="2508167" cy="663039"/>
          </a:xfrm>
          <a:prstGeom prst="roundRect">
            <a:avLst>
              <a:gd name="adj" fmla="val 11415"/>
            </a:avLst>
          </a:prstGeom>
          <a:gradFill>
            <a:gsLst>
              <a:gs pos="0">
                <a:schemeClr val="accent4"/>
              </a:gs>
              <a:gs pos="100000">
                <a:schemeClr val="accent4">
                  <a:lumMod val="50000"/>
                </a:schemeClr>
              </a:gs>
            </a:gsLst>
            <a:lin ang="8100000" scaled="1"/>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solidFill>
                <a:schemeClr val="bg1"/>
              </a:solidFill>
            </a:endParaRPr>
          </a:p>
        </p:txBody>
      </p:sp>
      <p:sp>
        <p:nvSpPr>
          <p:cNvPr id="16" name="Rectangle 15">
            <a:extLst>
              <a:ext uri="{FF2B5EF4-FFF2-40B4-BE49-F238E27FC236}">
                <a16:creationId xmlns:a16="http://schemas.microsoft.com/office/drawing/2014/main" id="{6D676142-BFC7-DFBF-FD62-CE2B15CE5329}"/>
              </a:ext>
            </a:extLst>
          </p:cNvPr>
          <p:cNvSpPr/>
          <p:nvPr/>
        </p:nvSpPr>
        <p:spPr>
          <a:xfrm>
            <a:off x="6003749" y="4408949"/>
            <a:ext cx="1703584" cy="272510"/>
          </a:xfrm>
          <a:prstGeom prst="rect">
            <a:avLst/>
          </a:prstGeom>
        </p:spPr>
        <p:txBody>
          <a:bodyPr wrap="square">
            <a:spAutoFit/>
          </a:bodyPr>
          <a:lstStyle/>
          <a:p>
            <a:pPr>
              <a:lnSpc>
                <a:spcPct val="120000"/>
              </a:lnSpc>
            </a:pPr>
            <a:r>
              <a:rPr lang="en-US" sz="1050" b="1" dirty="0">
                <a:solidFill>
                  <a:schemeClr val="bg1"/>
                </a:solidFill>
                <a:latin typeface="Open Sans" panose="020B0606030504020204" pitchFamily="34" charset="0"/>
                <a:ea typeface="Open Sans" panose="020B0606030504020204" pitchFamily="34" charset="0"/>
                <a:cs typeface="Open Sans" panose="020B0606030504020204" pitchFamily="34" charset="0"/>
              </a:rPr>
              <a:t>About Description</a:t>
            </a:r>
          </a:p>
        </p:txBody>
      </p:sp>
      <p:grpSp>
        <p:nvGrpSpPr>
          <p:cNvPr id="17" name="Group 198">
            <a:extLst>
              <a:ext uri="{FF2B5EF4-FFF2-40B4-BE49-F238E27FC236}">
                <a16:creationId xmlns:a16="http://schemas.microsoft.com/office/drawing/2014/main" id="{A09520E3-5087-173B-8D3B-96C747DE420F}"/>
              </a:ext>
            </a:extLst>
          </p:cNvPr>
          <p:cNvGrpSpPr>
            <a:grpSpLocks noChangeAspect="1"/>
          </p:cNvGrpSpPr>
          <p:nvPr/>
        </p:nvGrpSpPr>
        <p:grpSpPr bwMode="auto">
          <a:xfrm>
            <a:off x="5353759" y="4379428"/>
            <a:ext cx="308294" cy="308487"/>
            <a:chOff x="3337" y="860"/>
            <a:chExt cx="1592" cy="1593"/>
          </a:xfrm>
          <a:solidFill>
            <a:schemeClr val="bg1"/>
          </a:solidFill>
        </p:grpSpPr>
        <p:sp>
          <p:nvSpPr>
            <p:cNvPr id="18" name="Freeform 200">
              <a:extLst>
                <a:ext uri="{FF2B5EF4-FFF2-40B4-BE49-F238E27FC236}">
                  <a16:creationId xmlns:a16="http://schemas.microsoft.com/office/drawing/2014/main" id="{BC194889-E3DA-3079-F571-76DD2119DA23}"/>
                </a:ext>
              </a:extLst>
            </p:cNvPr>
            <p:cNvSpPr>
              <a:spLocks/>
            </p:cNvSpPr>
            <p:nvPr/>
          </p:nvSpPr>
          <p:spPr bwMode="auto">
            <a:xfrm>
              <a:off x="3337" y="860"/>
              <a:ext cx="1133" cy="743"/>
            </a:xfrm>
            <a:custGeom>
              <a:avLst/>
              <a:gdLst>
                <a:gd name="T0" fmla="*/ 2544 w 3399"/>
                <a:gd name="T1" fmla="*/ 5 h 2228"/>
                <a:gd name="T2" fmla="*/ 2828 w 3399"/>
                <a:gd name="T3" fmla="*/ 45 h 2228"/>
                <a:gd name="T4" fmla="*/ 3113 w 3399"/>
                <a:gd name="T5" fmla="*/ 118 h 2228"/>
                <a:gd name="T6" fmla="*/ 3399 w 3399"/>
                <a:gd name="T7" fmla="*/ 222 h 2228"/>
                <a:gd name="T8" fmla="*/ 3264 w 3399"/>
                <a:gd name="T9" fmla="*/ 513 h 2228"/>
                <a:gd name="T10" fmla="*/ 3065 w 3399"/>
                <a:gd name="T11" fmla="*/ 601 h 2228"/>
                <a:gd name="T12" fmla="*/ 2797 w 3399"/>
                <a:gd name="T13" fmla="*/ 524 h 2228"/>
                <a:gd name="T14" fmla="*/ 2532 w 3399"/>
                <a:gd name="T15" fmla="*/ 484 h 2228"/>
                <a:gd name="T16" fmla="*/ 2272 w 3399"/>
                <a:gd name="T17" fmla="*/ 483 h 2228"/>
                <a:gd name="T18" fmla="*/ 2019 w 3399"/>
                <a:gd name="T19" fmla="*/ 516 h 2228"/>
                <a:gd name="T20" fmla="*/ 1777 w 3399"/>
                <a:gd name="T21" fmla="*/ 582 h 2228"/>
                <a:gd name="T22" fmla="*/ 1547 w 3399"/>
                <a:gd name="T23" fmla="*/ 678 h 2228"/>
                <a:gd name="T24" fmla="*/ 1332 w 3399"/>
                <a:gd name="T25" fmla="*/ 800 h 2228"/>
                <a:gd name="T26" fmla="*/ 1136 w 3399"/>
                <a:gd name="T27" fmla="*/ 949 h 2228"/>
                <a:gd name="T28" fmla="*/ 960 w 3399"/>
                <a:gd name="T29" fmla="*/ 1119 h 2228"/>
                <a:gd name="T30" fmla="*/ 807 w 3399"/>
                <a:gd name="T31" fmla="*/ 1311 h 2228"/>
                <a:gd name="T32" fmla="*/ 679 w 3399"/>
                <a:gd name="T33" fmla="*/ 1519 h 2228"/>
                <a:gd name="T34" fmla="*/ 580 w 3399"/>
                <a:gd name="T35" fmla="*/ 1743 h 2228"/>
                <a:gd name="T36" fmla="*/ 512 w 3399"/>
                <a:gd name="T37" fmla="*/ 1981 h 2228"/>
                <a:gd name="T38" fmla="*/ 475 w 3399"/>
                <a:gd name="T39" fmla="*/ 2228 h 2228"/>
                <a:gd name="T40" fmla="*/ 162 w 3399"/>
                <a:gd name="T41" fmla="*/ 2202 h 2228"/>
                <a:gd name="T42" fmla="*/ 20 w 3399"/>
                <a:gd name="T43" fmla="*/ 2046 h 2228"/>
                <a:gd name="T44" fmla="*/ 78 w 3399"/>
                <a:gd name="T45" fmla="*/ 1777 h 2228"/>
                <a:gd name="T46" fmla="*/ 160 w 3399"/>
                <a:gd name="T47" fmla="*/ 1524 h 2228"/>
                <a:gd name="T48" fmla="*/ 264 w 3399"/>
                <a:gd name="T49" fmla="*/ 1285 h 2228"/>
                <a:gd name="T50" fmla="*/ 394 w 3399"/>
                <a:gd name="T51" fmla="*/ 1062 h 2228"/>
                <a:gd name="T52" fmla="*/ 548 w 3399"/>
                <a:gd name="T53" fmla="*/ 857 h 2228"/>
                <a:gd name="T54" fmla="*/ 728 w 3399"/>
                <a:gd name="T55" fmla="*/ 668 h 2228"/>
                <a:gd name="T56" fmla="*/ 934 w 3399"/>
                <a:gd name="T57" fmla="*/ 496 h 2228"/>
                <a:gd name="T58" fmla="*/ 1165 w 3399"/>
                <a:gd name="T59" fmla="*/ 342 h 2228"/>
                <a:gd name="T60" fmla="*/ 1435 w 3399"/>
                <a:gd name="T61" fmla="*/ 200 h 2228"/>
                <a:gd name="T62" fmla="*/ 1709 w 3399"/>
                <a:gd name="T63" fmla="*/ 97 h 2228"/>
                <a:gd name="T64" fmla="*/ 1985 w 3399"/>
                <a:gd name="T65" fmla="*/ 32 h 2228"/>
                <a:gd name="T66" fmla="*/ 2263 w 3399"/>
                <a:gd name="T67" fmla="*/ 1 h 2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399" h="2228">
                  <a:moveTo>
                    <a:pt x="2403" y="0"/>
                  </a:moveTo>
                  <a:lnTo>
                    <a:pt x="2544" y="5"/>
                  </a:lnTo>
                  <a:lnTo>
                    <a:pt x="2685" y="21"/>
                  </a:lnTo>
                  <a:lnTo>
                    <a:pt x="2828" y="45"/>
                  </a:lnTo>
                  <a:lnTo>
                    <a:pt x="2970" y="77"/>
                  </a:lnTo>
                  <a:lnTo>
                    <a:pt x="3113" y="118"/>
                  </a:lnTo>
                  <a:lnTo>
                    <a:pt x="3255" y="166"/>
                  </a:lnTo>
                  <a:lnTo>
                    <a:pt x="3399" y="222"/>
                  </a:lnTo>
                  <a:lnTo>
                    <a:pt x="3331" y="371"/>
                  </a:lnTo>
                  <a:lnTo>
                    <a:pt x="3264" y="513"/>
                  </a:lnTo>
                  <a:lnTo>
                    <a:pt x="3197" y="656"/>
                  </a:lnTo>
                  <a:lnTo>
                    <a:pt x="3065" y="601"/>
                  </a:lnTo>
                  <a:lnTo>
                    <a:pt x="2931" y="557"/>
                  </a:lnTo>
                  <a:lnTo>
                    <a:pt x="2797" y="524"/>
                  </a:lnTo>
                  <a:lnTo>
                    <a:pt x="2663" y="499"/>
                  </a:lnTo>
                  <a:lnTo>
                    <a:pt x="2532" y="484"/>
                  </a:lnTo>
                  <a:lnTo>
                    <a:pt x="2401" y="478"/>
                  </a:lnTo>
                  <a:lnTo>
                    <a:pt x="2272" y="483"/>
                  </a:lnTo>
                  <a:lnTo>
                    <a:pt x="2144" y="494"/>
                  </a:lnTo>
                  <a:lnTo>
                    <a:pt x="2019" y="516"/>
                  </a:lnTo>
                  <a:lnTo>
                    <a:pt x="1897" y="545"/>
                  </a:lnTo>
                  <a:lnTo>
                    <a:pt x="1777" y="582"/>
                  </a:lnTo>
                  <a:lnTo>
                    <a:pt x="1659" y="625"/>
                  </a:lnTo>
                  <a:lnTo>
                    <a:pt x="1547" y="678"/>
                  </a:lnTo>
                  <a:lnTo>
                    <a:pt x="1437" y="736"/>
                  </a:lnTo>
                  <a:lnTo>
                    <a:pt x="1332" y="800"/>
                  </a:lnTo>
                  <a:lnTo>
                    <a:pt x="1232" y="871"/>
                  </a:lnTo>
                  <a:lnTo>
                    <a:pt x="1136" y="949"/>
                  </a:lnTo>
                  <a:lnTo>
                    <a:pt x="1046" y="1032"/>
                  </a:lnTo>
                  <a:lnTo>
                    <a:pt x="960" y="1119"/>
                  </a:lnTo>
                  <a:lnTo>
                    <a:pt x="880" y="1212"/>
                  </a:lnTo>
                  <a:lnTo>
                    <a:pt x="807" y="1311"/>
                  </a:lnTo>
                  <a:lnTo>
                    <a:pt x="739" y="1413"/>
                  </a:lnTo>
                  <a:lnTo>
                    <a:pt x="679" y="1519"/>
                  </a:lnTo>
                  <a:lnTo>
                    <a:pt x="625" y="1630"/>
                  </a:lnTo>
                  <a:lnTo>
                    <a:pt x="580" y="1743"/>
                  </a:lnTo>
                  <a:lnTo>
                    <a:pt x="541" y="1861"/>
                  </a:lnTo>
                  <a:lnTo>
                    <a:pt x="512" y="1981"/>
                  </a:lnTo>
                  <a:lnTo>
                    <a:pt x="490" y="2103"/>
                  </a:lnTo>
                  <a:lnTo>
                    <a:pt x="475" y="2228"/>
                  </a:lnTo>
                  <a:lnTo>
                    <a:pt x="320" y="2215"/>
                  </a:lnTo>
                  <a:lnTo>
                    <a:pt x="162" y="2202"/>
                  </a:lnTo>
                  <a:lnTo>
                    <a:pt x="0" y="2187"/>
                  </a:lnTo>
                  <a:lnTo>
                    <a:pt x="20" y="2046"/>
                  </a:lnTo>
                  <a:lnTo>
                    <a:pt x="46" y="1909"/>
                  </a:lnTo>
                  <a:lnTo>
                    <a:pt x="78" y="1777"/>
                  </a:lnTo>
                  <a:lnTo>
                    <a:pt x="116" y="1649"/>
                  </a:lnTo>
                  <a:lnTo>
                    <a:pt x="160" y="1524"/>
                  </a:lnTo>
                  <a:lnTo>
                    <a:pt x="209" y="1401"/>
                  </a:lnTo>
                  <a:lnTo>
                    <a:pt x="264" y="1285"/>
                  </a:lnTo>
                  <a:lnTo>
                    <a:pt x="325" y="1171"/>
                  </a:lnTo>
                  <a:lnTo>
                    <a:pt x="394" y="1062"/>
                  </a:lnTo>
                  <a:lnTo>
                    <a:pt x="468" y="957"/>
                  </a:lnTo>
                  <a:lnTo>
                    <a:pt x="548" y="857"/>
                  </a:lnTo>
                  <a:lnTo>
                    <a:pt x="635" y="761"/>
                  </a:lnTo>
                  <a:lnTo>
                    <a:pt x="728" y="668"/>
                  </a:lnTo>
                  <a:lnTo>
                    <a:pt x="827" y="580"/>
                  </a:lnTo>
                  <a:lnTo>
                    <a:pt x="934" y="496"/>
                  </a:lnTo>
                  <a:lnTo>
                    <a:pt x="1047" y="417"/>
                  </a:lnTo>
                  <a:lnTo>
                    <a:pt x="1165" y="342"/>
                  </a:lnTo>
                  <a:lnTo>
                    <a:pt x="1300" y="266"/>
                  </a:lnTo>
                  <a:lnTo>
                    <a:pt x="1435" y="200"/>
                  </a:lnTo>
                  <a:lnTo>
                    <a:pt x="1572" y="145"/>
                  </a:lnTo>
                  <a:lnTo>
                    <a:pt x="1709" y="97"/>
                  </a:lnTo>
                  <a:lnTo>
                    <a:pt x="1847" y="59"/>
                  </a:lnTo>
                  <a:lnTo>
                    <a:pt x="1985" y="32"/>
                  </a:lnTo>
                  <a:lnTo>
                    <a:pt x="2124" y="11"/>
                  </a:lnTo>
                  <a:lnTo>
                    <a:pt x="2263" y="1"/>
                  </a:lnTo>
                  <a:lnTo>
                    <a:pt x="2403"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19" name="Freeform 201">
              <a:extLst>
                <a:ext uri="{FF2B5EF4-FFF2-40B4-BE49-F238E27FC236}">
                  <a16:creationId xmlns:a16="http://schemas.microsoft.com/office/drawing/2014/main" id="{E02F6C27-2CBF-2B27-0578-B66E7C14DC76}"/>
                </a:ext>
              </a:extLst>
            </p:cNvPr>
            <p:cNvSpPr>
              <a:spLocks/>
            </p:cNvSpPr>
            <p:nvPr/>
          </p:nvSpPr>
          <p:spPr bwMode="auto">
            <a:xfrm>
              <a:off x="4188" y="1520"/>
              <a:ext cx="741" cy="930"/>
            </a:xfrm>
            <a:custGeom>
              <a:avLst/>
              <a:gdLst>
                <a:gd name="T0" fmla="*/ 2189 w 2223"/>
                <a:gd name="T1" fmla="*/ 0 h 2790"/>
                <a:gd name="T2" fmla="*/ 2208 w 2223"/>
                <a:gd name="T3" fmla="*/ 147 h 2790"/>
                <a:gd name="T4" fmla="*/ 2220 w 2223"/>
                <a:gd name="T5" fmla="*/ 292 h 2790"/>
                <a:gd name="T6" fmla="*/ 2223 w 2223"/>
                <a:gd name="T7" fmla="*/ 433 h 2790"/>
                <a:gd name="T8" fmla="*/ 2218 w 2223"/>
                <a:gd name="T9" fmla="*/ 572 h 2790"/>
                <a:gd name="T10" fmla="*/ 2205 w 2223"/>
                <a:gd name="T11" fmla="*/ 708 h 2790"/>
                <a:gd name="T12" fmla="*/ 2186 w 2223"/>
                <a:gd name="T13" fmla="*/ 841 h 2790"/>
                <a:gd name="T14" fmla="*/ 2159 w 2223"/>
                <a:gd name="T15" fmla="*/ 970 h 2790"/>
                <a:gd name="T16" fmla="*/ 2125 w 2223"/>
                <a:gd name="T17" fmla="*/ 1097 h 2790"/>
                <a:gd name="T18" fmla="*/ 2086 w 2223"/>
                <a:gd name="T19" fmla="*/ 1219 h 2790"/>
                <a:gd name="T20" fmla="*/ 2039 w 2223"/>
                <a:gd name="T21" fmla="*/ 1339 h 2790"/>
                <a:gd name="T22" fmla="*/ 1987 w 2223"/>
                <a:gd name="T23" fmla="*/ 1455 h 2790"/>
                <a:gd name="T24" fmla="*/ 1929 w 2223"/>
                <a:gd name="T25" fmla="*/ 1566 h 2790"/>
                <a:gd name="T26" fmla="*/ 1866 w 2223"/>
                <a:gd name="T27" fmla="*/ 1673 h 2790"/>
                <a:gd name="T28" fmla="*/ 1798 w 2223"/>
                <a:gd name="T29" fmla="*/ 1778 h 2790"/>
                <a:gd name="T30" fmla="*/ 1725 w 2223"/>
                <a:gd name="T31" fmla="*/ 1877 h 2790"/>
                <a:gd name="T32" fmla="*/ 1646 w 2223"/>
                <a:gd name="T33" fmla="*/ 1972 h 2790"/>
                <a:gd name="T34" fmla="*/ 1565 w 2223"/>
                <a:gd name="T35" fmla="*/ 2062 h 2790"/>
                <a:gd name="T36" fmla="*/ 1481 w 2223"/>
                <a:gd name="T37" fmla="*/ 2148 h 2790"/>
                <a:gd name="T38" fmla="*/ 1390 w 2223"/>
                <a:gd name="T39" fmla="*/ 2229 h 2790"/>
                <a:gd name="T40" fmla="*/ 1299 w 2223"/>
                <a:gd name="T41" fmla="*/ 2305 h 2790"/>
                <a:gd name="T42" fmla="*/ 1203 w 2223"/>
                <a:gd name="T43" fmla="*/ 2376 h 2790"/>
                <a:gd name="T44" fmla="*/ 1105 w 2223"/>
                <a:gd name="T45" fmla="*/ 2442 h 2790"/>
                <a:gd name="T46" fmla="*/ 1005 w 2223"/>
                <a:gd name="T47" fmla="*/ 2503 h 2790"/>
                <a:gd name="T48" fmla="*/ 903 w 2223"/>
                <a:gd name="T49" fmla="*/ 2558 h 2790"/>
                <a:gd name="T50" fmla="*/ 798 w 2223"/>
                <a:gd name="T51" fmla="*/ 2608 h 2790"/>
                <a:gd name="T52" fmla="*/ 692 w 2223"/>
                <a:gd name="T53" fmla="*/ 2651 h 2790"/>
                <a:gd name="T54" fmla="*/ 584 w 2223"/>
                <a:gd name="T55" fmla="*/ 2691 h 2790"/>
                <a:gd name="T56" fmla="*/ 477 w 2223"/>
                <a:gd name="T57" fmla="*/ 2723 h 2790"/>
                <a:gd name="T58" fmla="*/ 368 w 2223"/>
                <a:gd name="T59" fmla="*/ 2749 h 2790"/>
                <a:gd name="T60" fmla="*/ 259 w 2223"/>
                <a:gd name="T61" fmla="*/ 2769 h 2790"/>
                <a:gd name="T62" fmla="*/ 150 w 2223"/>
                <a:gd name="T63" fmla="*/ 2782 h 2790"/>
                <a:gd name="T64" fmla="*/ 40 w 2223"/>
                <a:gd name="T65" fmla="*/ 2790 h 2790"/>
                <a:gd name="T66" fmla="*/ 20 w 2223"/>
                <a:gd name="T67" fmla="*/ 2558 h 2790"/>
                <a:gd name="T68" fmla="*/ 0 w 2223"/>
                <a:gd name="T69" fmla="*/ 2324 h 2790"/>
                <a:gd name="T70" fmla="*/ 126 w 2223"/>
                <a:gd name="T71" fmla="*/ 2306 h 2790"/>
                <a:gd name="T72" fmla="*/ 248 w 2223"/>
                <a:gd name="T73" fmla="*/ 2283 h 2790"/>
                <a:gd name="T74" fmla="*/ 368 w 2223"/>
                <a:gd name="T75" fmla="*/ 2253 h 2790"/>
                <a:gd name="T76" fmla="*/ 483 w 2223"/>
                <a:gd name="T77" fmla="*/ 2216 h 2790"/>
                <a:gd name="T78" fmla="*/ 595 w 2223"/>
                <a:gd name="T79" fmla="*/ 2173 h 2790"/>
                <a:gd name="T80" fmla="*/ 702 w 2223"/>
                <a:gd name="T81" fmla="*/ 2123 h 2790"/>
                <a:gd name="T82" fmla="*/ 806 w 2223"/>
                <a:gd name="T83" fmla="*/ 2066 h 2790"/>
                <a:gd name="T84" fmla="*/ 906 w 2223"/>
                <a:gd name="T85" fmla="*/ 2002 h 2790"/>
                <a:gd name="T86" fmla="*/ 1002 w 2223"/>
                <a:gd name="T87" fmla="*/ 1932 h 2790"/>
                <a:gd name="T88" fmla="*/ 1094 w 2223"/>
                <a:gd name="T89" fmla="*/ 1855 h 2790"/>
                <a:gd name="T90" fmla="*/ 1182 w 2223"/>
                <a:gd name="T91" fmla="*/ 1772 h 2790"/>
                <a:gd name="T92" fmla="*/ 1267 w 2223"/>
                <a:gd name="T93" fmla="*/ 1681 h 2790"/>
                <a:gd name="T94" fmla="*/ 1347 w 2223"/>
                <a:gd name="T95" fmla="*/ 1583 h 2790"/>
                <a:gd name="T96" fmla="*/ 1422 w 2223"/>
                <a:gd name="T97" fmla="*/ 1481 h 2790"/>
                <a:gd name="T98" fmla="*/ 1488 w 2223"/>
                <a:gd name="T99" fmla="*/ 1376 h 2790"/>
                <a:gd name="T100" fmla="*/ 1548 w 2223"/>
                <a:gd name="T101" fmla="*/ 1269 h 2790"/>
                <a:gd name="T102" fmla="*/ 1598 w 2223"/>
                <a:gd name="T103" fmla="*/ 1160 h 2790"/>
                <a:gd name="T104" fmla="*/ 1642 w 2223"/>
                <a:gd name="T105" fmla="*/ 1047 h 2790"/>
                <a:gd name="T106" fmla="*/ 1677 w 2223"/>
                <a:gd name="T107" fmla="*/ 934 h 2790"/>
                <a:gd name="T108" fmla="*/ 1706 w 2223"/>
                <a:gd name="T109" fmla="*/ 819 h 2790"/>
                <a:gd name="T110" fmla="*/ 1726 w 2223"/>
                <a:gd name="T111" fmla="*/ 701 h 2790"/>
                <a:gd name="T112" fmla="*/ 1740 w 2223"/>
                <a:gd name="T113" fmla="*/ 582 h 2790"/>
                <a:gd name="T114" fmla="*/ 1745 w 2223"/>
                <a:gd name="T115" fmla="*/ 459 h 2790"/>
                <a:gd name="T116" fmla="*/ 1744 w 2223"/>
                <a:gd name="T117" fmla="*/ 336 h 2790"/>
                <a:gd name="T118" fmla="*/ 1735 w 2223"/>
                <a:gd name="T119" fmla="*/ 211 h 2790"/>
                <a:gd name="T120" fmla="*/ 1721 w 2223"/>
                <a:gd name="T121" fmla="*/ 82 h 2790"/>
                <a:gd name="T122" fmla="*/ 1956 w 2223"/>
                <a:gd name="T123" fmla="*/ 40 h 2790"/>
                <a:gd name="T124" fmla="*/ 2189 w 2223"/>
                <a:gd name="T125" fmla="*/ 0 h 27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223" h="2790">
                  <a:moveTo>
                    <a:pt x="2189" y="0"/>
                  </a:moveTo>
                  <a:lnTo>
                    <a:pt x="2208" y="147"/>
                  </a:lnTo>
                  <a:lnTo>
                    <a:pt x="2220" y="292"/>
                  </a:lnTo>
                  <a:lnTo>
                    <a:pt x="2223" y="433"/>
                  </a:lnTo>
                  <a:lnTo>
                    <a:pt x="2218" y="572"/>
                  </a:lnTo>
                  <a:lnTo>
                    <a:pt x="2205" y="708"/>
                  </a:lnTo>
                  <a:lnTo>
                    <a:pt x="2186" y="841"/>
                  </a:lnTo>
                  <a:lnTo>
                    <a:pt x="2159" y="970"/>
                  </a:lnTo>
                  <a:lnTo>
                    <a:pt x="2125" y="1097"/>
                  </a:lnTo>
                  <a:lnTo>
                    <a:pt x="2086" y="1219"/>
                  </a:lnTo>
                  <a:lnTo>
                    <a:pt x="2039" y="1339"/>
                  </a:lnTo>
                  <a:lnTo>
                    <a:pt x="1987" y="1455"/>
                  </a:lnTo>
                  <a:lnTo>
                    <a:pt x="1929" y="1566"/>
                  </a:lnTo>
                  <a:lnTo>
                    <a:pt x="1866" y="1673"/>
                  </a:lnTo>
                  <a:lnTo>
                    <a:pt x="1798" y="1778"/>
                  </a:lnTo>
                  <a:lnTo>
                    <a:pt x="1725" y="1877"/>
                  </a:lnTo>
                  <a:lnTo>
                    <a:pt x="1646" y="1972"/>
                  </a:lnTo>
                  <a:lnTo>
                    <a:pt x="1565" y="2062"/>
                  </a:lnTo>
                  <a:lnTo>
                    <a:pt x="1481" y="2148"/>
                  </a:lnTo>
                  <a:lnTo>
                    <a:pt x="1390" y="2229"/>
                  </a:lnTo>
                  <a:lnTo>
                    <a:pt x="1299" y="2305"/>
                  </a:lnTo>
                  <a:lnTo>
                    <a:pt x="1203" y="2376"/>
                  </a:lnTo>
                  <a:lnTo>
                    <a:pt x="1105" y="2442"/>
                  </a:lnTo>
                  <a:lnTo>
                    <a:pt x="1005" y="2503"/>
                  </a:lnTo>
                  <a:lnTo>
                    <a:pt x="903" y="2558"/>
                  </a:lnTo>
                  <a:lnTo>
                    <a:pt x="798" y="2608"/>
                  </a:lnTo>
                  <a:lnTo>
                    <a:pt x="692" y="2651"/>
                  </a:lnTo>
                  <a:lnTo>
                    <a:pt x="584" y="2691"/>
                  </a:lnTo>
                  <a:lnTo>
                    <a:pt x="477" y="2723"/>
                  </a:lnTo>
                  <a:lnTo>
                    <a:pt x="368" y="2749"/>
                  </a:lnTo>
                  <a:lnTo>
                    <a:pt x="259" y="2769"/>
                  </a:lnTo>
                  <a:lnTo>
                    <a:pt x="150" y="2782"/>
                  </a:lnTo>
                  <a:lnTo>
                    <a:pt x="40" y="2790"/>
                  </a:lnTo>
                  <a:lnTo>
                    <a:pt x="20" y="2558"/>
                  </a:lnTo>
                  <a:lnTo>
                    <a:pt x="0" y="2324"/>
                  </a:lnTo>
                  <a:lnTo>
                    <a:pt x="126" y="2306"/>
                  </a:lnTo>
                  <a:lnTo>
                    <a:pt x="248" y="2283"/>
                  </a:lnTo>
                  <a:lnTo>
                    <a:pt x="368" y="2253"/>
                  </a:lnTo>
                  <a:lnTo>
                    <a:pt x="483" y="2216"/>
                  </a:lnTo>
                  <a:lnTo>
                    <a:pt x="595" y="2173"/>
                  </a:lnTo>
                  <a:lnTo>
                    <a:pt x="702" y="2123"/>
                  </a:lnTo>
                  <a:lnTo>
                    <a:pt x="806" y="2066"/>
                  </a:lnTo>
                  <a:lnTo>
                    <a:pt x="906" y="2002"/>
                  </a:lnTo>
                  <a:lnTo>
                    <a:pt x="1002" y="1932"/>
                  </a:lnTo>
                  <a:lnTo>
                    <a:pt x="1094" y="1855"/>
                  </a:lnTo>
                  <a:lnTo>
                    <a:pt x="1182" y="1772"/>
                  </a:lnTo>
                  <a:lnTo>
                    <a:pt x="1267" y="1681"/>
                  </a:lnTo>
                  <a:lnTo>
                    <a:pt x="1347" y="1583"/>
                  </a:lnTo>
                  <a:lnTo>
                    <a:pt x="1422" y="1481"/>
                  </a:lnTo>
                  <a:lnTo>
                    <a:pt x="1488" y="1376"/>
                  </a:lnTo>
                  <a:lnTo>
                    <a:pt x="1548" y="1269"/>
                  </a:lnTo>
                  <a:lnTo>
                    <a:pt x="1598" y="1160"/>
                  </a:lnTo>
                  <a:lnTo>
                    <a:pt x="1642" y="1047"/>
                  </a:lnTo>
                  <a:lnTo>
                    <a:pt x="1677" y="934"/>
                  </a:lnTo>
                  <a:lnTo>
                    <a:pt x="1706" y="819"/>
                  </a:lnTo>
                  <a:lnTo>
                    <a:pt x="1726" y="701"/>
                  </a:lnTo>
                  <a:lnTo>
                    <a:pt x="1740" y="582"/>
                  </a:lnTo>
                  <a:lnTo>
                    <a:pt x="1745" y="459"/>
                  </a:lnTo>
                  <a:lnTo>
                    <a:pt x="1744" y="336"/>
                  </a:lnTo>
                  <a:lnTo>
                    <a:pt x="1735" y="211"/>
                  </a:lnTo>
                  <a:lnTo>
                    <a:pt x="1721" y="82"/>
                  </a:lnTo>
                  <a:lnTo>
                    <a:pt x="1956" y="40"/>
                  </a:lnTo>
                  <a:lnTo>
                    <a:pt x="2189"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20" name="Freeform 202">
              <a:extLst>
                <a:ext uri="{FF2B5EF4-FFF2-40B4-BE49-F238E27FC236}">
                  <a16:creationId xmlns:a16="http://schemas.microsoft.com/office/drawing/2014/main" id="{645FADB7-3573-96A7-E7B0-E9F74B226ADB}"/>
                </a:ext>
              </a:extLst>
            </p:cNvPr>
            <p:cNvSpPr>
              <a:spLocks/>
            </p:cNvSpPr>
            <p:nvPr/>
          </p:nvSpPr>
          <p:spPr bwMode="auto">
            <a:xfrm>
              <a:off x="3341" y="1714"/>
              <a:ext cx="736" cy="739"/>
            </a:xfrm>
            <a:custGeom>
              <a:avLst/>
              <a:gdLst>
                <a:gd name="T0" fmla="*/ 455 w 2207"/>
                <a:gd name="T1" fmla="*/ 0 h 2215"/>
                <a:gd name="T2" fmla="*/ 483 w 2207"/>
                <a:gd name="T3" fmla="*/ 141 h 2215"/>
                <a:gd name="T4" fmla="*/ 515 w 2207"/>
                <a:gd name="T5" fmla="*/ 276 h 2215"/>
                <a:gd name="T6" fmla="*/ 552 w 2207"/>
                <a:gd name="T7" fmla="*/ 404 h 2215"/>
                <a:gd name="T8" fmla="*/ 596 w 2207"/>
                <a:gd name="T9" fmla="*/ 528 h 2215"/>
                <a:gd name="T10" fmla="*/ 646 w 2207"/>
                <a:gd name="T11" fmla="*/ 646 h 2215"/>
                <a:gd name="T12" fmla="*/ 701 w 2207"/>
                <a:gd name="T13" fmla="*/ 758 h 2215"/>
                <a:gd name="T14" fmla="*/ 762 w 2207"/>
                <a:gd name="T15" fmla="*/ 864 h 2215"/>
                <a:gd name="T16" fmla="*/ 829 w 2207"/>
                <a:gd name="T17" fmla="*/ 965 h 2215"/>
                <a:gd name="T18" fmla="*/ 900 w 2207"/>
                <a:gd name="T19" fmla="*/ 1059 h 2215"/>
                <a:gd name="T20" fmla="*/ 977 w 2207"/>
                <a:gd name="T21" fmla="*/ 1148 h 2215"/>
                <a:gd name="T22" fmla="*/ 1062 w 2207"/>
                <a:gd name="T23" fmla="*/ 1231 h 2215"/>
                <a:gd name="T24" fmla="*/ 1150 w 2207"/>
                <a:gd name="T25" fmla="*/ 1308 h 2215"/>
                <a:gd name="T26" fmla="*/ 1245 w 2207"/>
                <a:gd name="T27" fmla="*/ 1381 h 2215"/>
                <a:gd name="T28" fmla="*/ 1345 w 2207"/>
                <a:gd name="T29" fmla="*/ 1446 h 2215"/>
                <a:gd name="T30" fmla="*/ 1451 w 2207"/>
                <a:gd name="T31" fmla="*/ 1508 h 2215"/>
                <a:gd name="T32" fmla="*/ 1562 w 2207"/>
                <a:gd name="T33" fmla="*/ 1563 h 2215"/>
                <a:gd name="T34" fmla="*/ 1680 w 2207"/>
                <a:gd name="T35" fmla="*/ 1611 h 2215"/>
                <a:gd name="T36" fmla="*/ 1802 w 2207"/>
                <a:gd name="T37" fmla="*/ 1655 h 2215"/>
                <a:gd name="T38" fmla="*/ 1932 w 2207"/>
                <a:gd name="T39" fmla="*/ 1692 h 2215"/>
                <a:gd name="T40" fmla="*/ 2065 w 2207"/>
                <a:gd name="T41" fmla="*/ 1726 h 2215"/>
                <a:gd name="T42" fmla="*/ 2207 w 2207"/>
                <a:gd name="T43" fmla="*/ 1752 h 2215"/>
                <a:gd name="T44" fmla="*/ 2186 w 2207"/>
                <a:gd name="T45" fmla="*/ 1981 h 2215"/>
                <a:gd name="T46" fmla="*/ 2166 w 2207"/>
                <a:gd name="T47" fmla="*/ 2215 h 2215"/>
                <a:gd name="T48" fmla="*/ 2030 w 2207"/>
                <a:gd name="T49" fmla="*/ 2199 h 2215"/>
                <a:gd name="T50" fmla="*/ 1898 w 2207"/>
                <a:gd name="T51" fmla="*/ 2177 h 2215"/>
                <a:gd name="T52" fmla="*/ 1769 w 2207"/>
                <a:gd name="T53" fmla="*/ 2148 h 2215"/>
                <a:gd name="T54" fmla="*/ 1645 w 2207"/>
                <a:gd name="T55" fmla="*/ 2112 h 2215"/>
                <a:gd name="T56" fmla="*/ 1523 w 2207"/>
                <a:gd name="T57" fmla="*/ 2069 h 2215"/>
                <a:gd name="T58" fmla="*/ 1405 w 2207"/>
                <a:gd name="T59" fmla="*/ 2021 h 2215"/>
                <a:gd name="T60" fmla="*/ 1291 w 2207"/>
                <a:gd name="T61" fmla="*/ 1967 h 2215"/>
                <a:gd name="T62" fmla="*/ 1182 w 2207"/>
                <a:gd name="T63" fmla="*/ 1908 h 2215"/>
                <a:gd name="T64" fmla="*/ 1078 w 2207"/>
                <a:gd name="T65" fmla="*/ 1844 h 2215"/>
                <a:gd name="T66" fmla="*/ 976 w 2207"/>
                <a:gd name="T67" fmla="*/ 1774 h 2215"/>
                <a:gd name="T68" fmla="*/ 880 w 2207"/>
                <a:gd name="T69" fmla="*/ 1700 h 2215"/>
                <a:gd name="T70" fmla="*/ 787 w 2207"/>
                <a:gd name="T71" fmla="*/ 1621 h 2215"/>
                <a:gd name="T72" fmla="*/ 699 w 2207"/>
                <a:gd name="T73" fmla="*/ 1540 h 2215"/>
                <a:gd name="T74" fmla="*/ 616 w 2207"/>
                <a:gd name="T75" fmla="*/ 1454 h 2215"/>
                <a:gd name="T76" fmla="*/ 538 w 2207"/>
                <a:gd name="T77" fmla="*/ 1363 h 2215"/>
                <a:gd name="T78" fmla="*/ 464 w 2207"/>
                <a:gd name="T79" fmla="*/ 1272 h 2215"/>
                <a:gd name="T80" fmla="*/ 395 w 2207"/>
                <a:gd name="T81" fmla="*/ 1177 h 2215"/>
                <a:gd name="T82" fmla="*/ 333 w 2207"/>
                <a:gd name="T83" fmla="*/ 1080 h 2215"/>
                <a:gd name="T84" fmla="*/ 275 w 2207"/>
                <a:gd name="T85" fmla="*/ 981 h 2215"/>
                <a:gd name="T86" fmla="*/ 221 w 2207"/>
                <a:gd name="T87" fmla="*/ 879 h 2215"/>
                <a:gd name="T88" fmla="*/ 173 w 2207"/>
                <a:gd name="T89" fmla="*/ 775 h 2215"/>
                <a:gd name="T90" fmla="*/ 131 w 2207"/>
                <a:gd name="T91" fmla="*/ 672 h 2215"/>
                <a:gd name="T92" fmla="*/ 94 w 2207"/>
                <a:gd name="T93" fmla="*/ 567 h 2215"/>
                <a:gd name="T94" fmla="*/ 64 w 2207"/>
                <a:gd name="T95" fmla="*/ 461 h 2215"/>
                <a:gd name="T96" fmla="*/ 39 w 2207"/>
                <a:gd name="T97" fmla="*/ 356 h 2215"/>
                <a:gd name="T98" fmla="*/ 20 w 2207"/>
                <a:gd name="T99" fmla="*/ 250 h 2215"/>
                <a:gd name="T100" fmla="*/ 7 w 2207"/>
                <a:gd name="T101" fmla="*/ 145 h 2215"/>
                <a:gd name="T102" fmla="*/ 0 w 2207"/>
                <a:gd name="T103" fmla="*/ 40 h 2215"/>
                <a:gd name="T104" fmla="*/ 229 w 2207"/>
                <a:gd name="T105" fmla="*/ 20 h 2215"/>
                <a:gd name="T106" fmla="*/ 455 w 2207"/>
                <a:gd name="T107" fmla="*/ 0 h 2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07" h="2215">
                  <a:moveTo>
                    <a:pt x="455" y="0"/>
                  </a:moveTo>
                  <a:lnTo>
                    <a:pt x="483" y="141"/>
                  </a:lnTo>
                  <a:lnTo>
                    <a:pt x="515" y="276"/>
                  </a:lnTo>
                  <a:lnTo>
                    <a:pt x="552" y="404"/>
                  </a:lnTo>
                  <a:lnTo>
                    <a:pt x="596" y="528"/>
                  </a:lnTo>
                  <a:lnTo>
                    <a:pt x="646" y="646"/>
                  </a:lnTo>
                  <a:lnTo>
                    <a:pt x="701" y="758"/>
                  </a:lnTo>
                  <a:lnTo>
                    <a:pt x="762" y="864"/>
                  </a:lnTo>
                  <a:lnTo>
                    <a:pt x="829" y="965"/>
                  </a:lnTo>
                  <a:lnTo>
                    <a:pt x="900" y="1059"/>
                  </a:lnTo>
                  <a:lnTo>
                    <a:pt x="977" y="1148"/>
                  </a:lnTo>
                  <a:lnTo>
                    <a:pt x="1062" y="1231"/>
                  </a:lnTo>
                  <a:lnTo>
                    <a:pt x="1150" y="1308"/>
                  </a:lnTo>
                  <a:lnTo>
                    <a:pt x="1245" y="1381"/>
                  </a:lnTo>
                  <a:lnTo>
                    <a:pt x="1345" y="1446"/>
                  </a:lnTo>
                  <a:lnTo>
                    <a:pt x="1451" y="1508"/>
                  </a:lnTo>
                  <a:lnTo>
                    <a:pt x="1562" y="1563"/>
                  </a:lnTo>
                  <a:lnTo>
                    <a:pt x="1680" y="1611"/>
                  </a:lnTo>
                  <a:lnTo>
                    <a:pt x="1802" y="1655"/>
                  </a:lnTo>
                  <a:lnTo>
                    <a:pt x="1932" y="1692"/>
                  </a:lnTo>
                  <a:lnTo>
                    <a:pt x="2065" y="1726"/>
                  </a:lnTo>
                  <a:lnTo>
                    <a:pt x="2207" y="1752"/>
                  </a:lnTo>
                  <a:lnTo>
                    <a:pt x="2186" y="1981"/>
                  </a:lnTo>
                  <a:lnTo>
                    <a:pt x="2166" y="2215"/>
                  </a:lnTo>
                  <a:lnTo>
                    <a:pt x="2030" y="2199"/>
                  </a:lnTo>
                  <a:lnTo>
                    <a:pt x="1898" y="2177"/>
                  </a:lnTo>
                  <a:lnTo>
                    <a:pt x="1769" y="2148"/>
                  </a:lnTo>
                  <a:lnTo>
                    <a:pt x="1645" y="2112"/>
                  </a:lnTo>
                  <a:lnTo>
                    <a:pt x="1523" y="2069"/>
                  </a:lnTo>
                  <a:lnTo>
                    <a:pt x="1405" y="2021"/>
                  </a:lnTo>
                  <a:lnTo>
                    <a:pt x="1291" y="1967"/>
                  </a:lnTo>
                  <a:lnTo>
                    <a:pt x="1182" y="1908"/>
                  </a:lnTo>
                  <a:lnTo>
                    <a:pt x="1078" y="1844"/>
                  </a:lnTo>
                  <a:lnTo>
                    <a:pt x="976" y="1774"/>
                  </a:lnTo>
                  <a:lnTo>
                    <a:pt x="880" y="1700"/>
                  </a:lnTo>
                  <a:lnTo>
                    <a:pt x="787" y="1621"/>
                  </a:lnTo>
                  <a:lnTo>
                    <a:pt x="699" y="1540"/>
                  </a:lnTo>
                  <a:lnTo>
                    <a:pt x="616" y="1454"/>
                  </a:lnTo>
                  <a:lnTo>
                    <a:pt x="538" y="1363"/>
                  </a:lnTo>
                  <a:lnTo>
                    <a:pt x="464" y="1272"/>
                  </a:lnTo>
                  <a:lnTo>
                    <a:pt x="395" y="1177"/>
                  </a:lnTo>
                  <a:lnTo>
                    <a:pt x="333" y="1080"/>
                  </a:lnTo>
                  <a:lnTo>
                    <a:pt x="275" y="981"/>
                  </a:lnTo>
                  <a:lnTo>
                    <a:pt x="221" y="879"/>
                  </a:lnTo>
                  <a:lnTo>
                    <a:pt x="173" y="775"/>
                  </a:lnTo>
                  <a:lnTo>
                    <a:pt x="131" y="672"/>
                  </a:lnTo>
                  <a:lnTo>
                    <a:pt x="94" y="567"/>
                  </a:lnTo>
                  <a:lnTo>
                    <a:pt x="64" y="461"/>
                  </a:lnTo>
                  <a:lnTo>
                    <a:pt x="39" y="356"/>
                  </a:lnTo>
                  <a:lnTo>
                    <a:pt x="20" y="250"/>
                  </a:lnTo>
                  <a:lnTo>
                    <a:pt x="7" y="145"/>
                  </a:lnTo>
                  <a:lnTo>
                    <a:pt x="0" y="40"/>
                  </a:lnTo>
                  <a:lnTo>
                    <a:pt x="229" y="20"/>
                  </a:lnTo>
                  <a:lnTo>
                    <a:pt x="455"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21" name="Freeform 203">
              <a:extLst>
                <a:ext uri="{FF2B5EF4-FFF2-40B4-BE49-F238E27FC236}">
                  <a16:creationId xmlns:a16="http://schemas.microsoft.com/office/drawing/2014/main" id="{DE61CD99-E110-F80F-652E-0AB3BD537930}"/>
                </a:ext>
              </a:extLst>
            </p:cNvPr>
            <p:cNvSpPr>
              <a:spLocks/>
            </p:cNvSpPr>
            <p:nvPr/>
          </p:nvSpPr>
          <p:spPr bwMode="auto">
            <a:xfrm>
              <a:off x="4498" y="1005"/>
              <a:ext cx="384" cy="435"/>
            </a:xfrm>
            <a:custGeom>
              <a:avLst/>
              <a:gdLst>
                <a:gd name="T0" fmla="*/ 274 w 1151"/>
                <a:gd name="T1" fmla="*/ 0 h 1305"/>
                <a:gd name="T2" fmla="*/ 383 w 1151"/>
                <a:gd name="T3" fmla="*/ 83 h 1305"/>
                <a:gd name="T4" fmla="*/ 486 w 1151"/>
                <a:gd name="T5" fmla="*/ 169 h 1305"/>
                <a:gd name="T6" fmla="*/ 582 w 1151"/>
                <a:gd name="T7" fmla="*/ 260 h 1305"/>
                <a:gd name="T8" fmla="*/ 674 w 1151"/>
                <a:gd name="T9" fmla="*/ 355 h 1305"/>
                <a:gd name="T10" fmla="*/ 760 w 1151"/>
                <a:gd name="T11" fmla="*/ 454 h 1305"/>
                <a:gd name="T12" fmla="*/ 838 w 1151"/>
                <a:gd name="T13" fmla="*/ 557 h 1305"/>
                <a:gd name="T14" fmla="*/ 912 w 1151"/>
                <a:gd name="T15" fmla="*/ 665 h 1305"/>
                <a:gd name="T16" fmla="*/ 981 w 1151"/>
                <a:gd name="T17" fmla="*/ 777 h 1305"/>
                <a:gd name="T18" fmla="*/ 1043 w 1151"/>
                <a:gd name="T19" fmla="*/ 895 h 1305"/>
                <a:gd name="T20" fmla="*/ 1100 w 1151"/>
                <a:gd name="T21" fmla="*/ 1016 h 1305"/>
                <a:gd name="T22" fmla="*/ 1151 w 1151"/>
                <a:gd name="T23" fmla="*/ 1142 h 1305"/>
                <a:gd name="T24" fmla="*/ 998 w 1151"/>
                <a:gd name="T25" fmla="*/ 1198 h 1305"/>
                <a:gd name="T26" fmla="*/ 850 w 1151"/>
                <a:gd name="T27" fmla="*/ 1252 h 1305"/>
                <a:gd name="T28" fmla="*/ 701 w 1151"/>
                <a:gd name="T29" fmla="*/ 1305 h 1305"/>
                <a:gd name="T30" fmla="*/ 656 w 1151"/>
                <a:gd name="T31" fmla="*/ 1195 h 1305"/>
                <a:gd name="T32" fmla="*/ 605 w 1151"/>
                <a:gd name="T33" fmla="*/ 1089 h 1305"/>
                <a:gd name="T34" fmla="*/ 549 w 1151"/>
                <a:gd name="T35" fmla="*/ 987 h 1305"/>
                <a:gd name="T36" fmla="*/ 486 w 1151"/>
                <a:gd name="T37" fmla="*/ 888 h 1305"/>
                <a:gd name="T38" fmla="*/ 418 w 1151"/>
                <a:gd name="T39" fmla="*/ 793 h 1305"/>
                <a:gd name="T40" fmla="*/ 343 w 1151"/>
                <a:gd name="T41" fmla="*/ 703 h 1305"/>
                <a:gd name="T42" fmla="*/ 265 w 1151"/>
                <a:gd name="T43" fmla="*/ 618 h 1305"/>
                <a:gd name="T44" fmla="*/ 181 w 1151"/>
                <a:gd name="T45" fmla="*/ 538 h 1305"/>
                <a:gd name="T46" fmla="*/ 93 w 1151"/>
                <a:gd name="T47" fmla="*/ 463 h 1305"/>
                <a:gd name="T48" fmla="*/ 0 w 1151"/>
                <a:gd name="T49" fmla="*/ 391 h 1305"/>
                <a:gd name="T50" fmla="*/ 92 w 1151"/>
                <a:gd name="T51" fmla="*/ 260 h 1305"/>
                <a:gd name="T52" fmla="*/ 183 w 1151"/>
                <a:gd name="T53" fmla="*/ 129 h 1305"/>
                <a:gd name="T54" fmla="*/ 274 w 1151"/>
                <a:gd name="T55" fmla="*/ 0 h 1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51" h="1305">
                  <a:moveTo>
                    <a:pt x="274" y="0"/>
                  </a:moveTo>
                  <a:lnTo>
                    <a:pt x="383" y="83"/>
                  </a:lnTo>
                  <a:lnTo>
                    <a:pt x="486" y="169"/>
                  </a:lnTo>
                  <a:lnTo>
                    <a:pt x="582" y="260"/>
                  </a:lnTo>
                  <a:lnTo>
                    <a:pt x="674" y="355"/>
                  </a:lnTo>
                  <a:lnTo>
                    <a:pt x="760" y="454"/>
                  </a:lnTo>
                  <a:lnTo>
                    <a:pt x="838" y="557"/>
                  </a:lnTo>
                  <a:lnTo>
                    <a:pt x="912" y="665"/>
                  </a:lnTo>
                  <a:lnTo>
                    <a:pt x="981" y="777"/>
                  </a:lnTo>
                  <a:lnTo>
                    <a:pt x="1043" y="895"/>
                  </a:lnTo>
                  <a:lnTo>
                    <a:pt x="1100" y="1016"/>
                  </a:lnTo>
                  <a:lnTo>
                    <a:pt x="1151" y="1142"/>
                  </a:lnTo>
                  <a:lnTo>
                    <a:pt x="998" y="1198"/>
                  </a:lnTo>
                  <a:lnTo>
                    <a:pt x="850" y="1252"/>
                  </a:lnTo>
                  <a:lnTo>
                    <a:pt x="701" y="1305"/>
                  </a:lnTo>
                  <a:lnTo>
                    <a:pt x="656" y="1195"/>
                  </a:lnTo>
                  <a:lnTo>
                    <a:pt x="605" y="1089"/>
                  </a:lnTo>
                  <a:lnTo>
                    <a:pt x="549" y="987"/>
                  </a:lnTo>
                  <a:lnTo>
                    <a:pt x="486" y="888"/>
                  </a:lnTo>
                  <a:lnTo>
                    <a:pt x="418" y="793"/>
                  </a:lnTo>
                  <a:lnTo>
                    <a:pt x="343" y="703"/>
                  </a:lnTo>
                  <a:lnTo>
                    <a:pt x="265" y="618"/>
                  </a:lnTo>
                  <a:lnTo>
                    <a:pt x="181" y="538"/>
                  </a:lnTo>
                  <a:lnTo>
                    <a:pt x="93" y="463"/>
                  </a:lnTo>
                  <a:lnTo>
                    <a:pt x="0" y="391"/>
                  </a:lnTo>
                  <a:lnTo>
                    <a:pt x="92" y="260"/>
                  </a:lnTo>
                  <a:lnTo>
                    <a:pt x="183" y="129"/>
                  </a:lnTo>
                  <a:lnTo>
                    <a:pt x="274"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22" name="Freeform 204">
              <a:extLst>
                <a:ext uri="{FF2B5EF4-FFF2-40B4-BE49-F238E27FC236}">
                  <a16:creationId xmlns:a16="http://schemas.microsoft.com/office/drawing/2014/main" id="{27D084FC-30AF-F53C-A815-54F2486E066C}"/>
                </a:ext>
              </a:extLst>
            </p:cNvPr>
            <p:cNvSpPr>
              <a:spLocks noEditPoints="1"/>
            </p:cNvSpPr>
            <p:nvPr/>
          </p:nvSpPr>
          <p:spPr bwMode="auto">
            <a:xfrm>
              <a:off x="4303" y="1444"/>
              <a:ext cx="229" cy="565"/>
            </a:xfrm>
            <a:custGeom>
              <a:avLst/>
              <a:gdLst>
                <a:gd name="T0" fmla="*/ 156 w 688"/>
                <a:gd name="T1" fmla="*/ 157 h 1695"/>
                <a:gd name="T2" fmla="*/ 156 w 688"/>
                <a:gd name="T3" fmla="*/ 1539 h 1695"/>
                <a:gd name="T4" fmla="*/ 532 w 688"/>
                <a:gd name="T5" fmla="*/ 1539 h 1695"/>
                <a:gd name="T6" fmla="*/ 532 w 688"/>
                <a:gd name="T7" fmla="*/ 157 h 1695"/>
                <a:gd name="T8" fmla="*/ 156 w 688"/>
                <a:gd name="T9" fmla="*/ 157 h 1695"/>
                <a:gd name="T10" fmla="*/ 77 w 688"/>
                <a:gd name="T11" fmla="*/ 0 h 1695"/>
                <a:gd name="T12" fmla="*/ 609 w 688"/>
                <a:gd name="T13" fmla="*/ 0 h 1695"/>
                <a:gd name="T14" fmla="*/ 634 w 688"/>
                <a:gd name="T15" fmla="*/ 4 h 1695"/>
                <a:gd name="T16" fmla="*/ 656 w 688"/>
                <a:gd name="T17" fmla="*/ 14 h 1695"/>
                <a:gd name="T18" fmla="*/ 673 w 688"/>
                <a:gd name="T19" fmla="*/ 32 h 1695"/>
                <a:gd name="T20" fmla="*/ 684 w 688"/>
                <a:gd name="T21" fmla="*/ 52 h 1695"/>
                <a:gd name="T22" fmla="*/ 688 w 688"/>
                <a:gd name="T23" fmla="*/ 77 h 1695"/>
                <a:gd name="T24" fmla="*/ 688 w 688"/>
                <a:gd name="T25" fmla="*/ 1618 h 1695"/>
                <a:gd name="T26" fmla="*/ 684 w 688"/>
                <a:gd name="T27" fmla="*/ 1643 h 1695"/>
                <a:gd name="T28" fmla="*/ 673 w 688"/>
                <a:gd name="T29" fmla="*/ 1663 h 1695"/>
                <a:gd name="T30" fmla="*/ 656 w 688"/>
                <a:gd name="T31" fmla="*/ 1681 h 1695"/>
                <a:gd name="T32" fmla="*/ 634 w 688"/>
                <a:gd name="T33" fmla="*/ 1691 h 1695"/>
                <a:gd name="T34" fmla="*/ 609 w 688"/>
                <a:gd name="T35" fmla="*/ 1695 h 1695"/>
                <a:gd name="T36" fmla="*/ 77 w 688"/>
                <a:gd name="T37" fmla="*/ 1695 h 1695"/>
                <a:gd name="T38" fmla="*/ 52 w 688"/>
                <a:gd name="T39" fmla="*/ 1691 h 1695"/>
                <a:gd name="T40" fmla="*/ 30 w 688"/>
                <a:gd name="T41" fmla="*/ 1681 h 1695"/>
                <a:gd name="T42" fmla="*/ 14 w 688"/>
                <a:gd name="T43" fmla="*/ 1663 h 1695"/>
                <a:gd name="T44" fmla="*/ 3 w 688"/>
                <a:gd name="T45" fmla="*/ 1643 h 1695"/>
                <a:gd name="T46" fmla="*/ 0 w 688"/>
                <a:gd name="T47" fmla="*/ 1618 h 1695"/>
                <a:gd name="T48" fmla="*/ 0 w 688"/>
                <a:gd name="T49" fmla="*/ 77 h 1695"/>
                <a:gd name="T50" fmla="*/ 3 w 688"/>
                <a:gd name="T51" fmla="*/ 52 h 1695"/>
                <a:gd name="T52" fmla="*/ 14 w 688"/>
                <a:gd name="T53" fmla="*/ 32 h 1695"/>
                <a:gd name="T54" fmla="*/ 30 w 688"/>
                <a:gd name="T55" fmla="*/ 14 h 1695"/>
                <a:gd name="T56" fmla="*/ 52 w 688"/>
                <a:gd name="T57" fmla="*/ 4 h 1695"/>
                <a:gd name="T58" fmla="*/ 77 w 688"/>
                <a:gd name="T59" fmla="*/ 0 h 1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88" h="1695">
                  <a:moveTo>
                    <a:pt x="156" y="157"/>
                  </a:moveTo>
                  <a:lnTo>
                    <a:pt x="156" y="1539"/>
                  </a:lnTo>
                  <a:lnTo>
                    <a:pt x="532" y="1539"/>
                  </a:lnTo>
                  <a:lnTo>
                    <a:pt x="532" y="157"/>
                  </a:lnTo>
                  <a:lnTo>
                    <a:pt x="156" y="157"/>
                  </a:lnTo>
                  <a:close/>
                  <a:moveTo>
                    <a:pt x="77" y="0"/>
                  </a:moveTo>
                  <a:lnTo>
                    <a:pt x="609" y="0"/>
                  </a:lnTo>
                  <a:lnTo>
                    <a:pt x="634" y="4"/>
                  </a:lnTo>
                  <a:lnTo>
                    <a:pt x="656" y="14"/>
                  </a:lnTo>
                  <a:lnTo>
                    <a:pt x="673" y="32"/>
                  </a:lnTo>
                  <a:lnTo>
                    <a:pt x="684" y="52"/>
                  </a:lnTo>
                  <a:lnTo>
                    <a:pt x="688" y="77"/>
                  </a:lnTo>
                  <a:lnTo>
                    <a:pt x="688" y="1618"/>
                  </a:lnTo>
                  <a:lnTo>
                    <a:pt x="684" y="1643"/>
                  </a:lnTo>
                  <a:lnTo>
                    <a:pt x="673" y="1663"/>
                  </a:lnTo>
                  <a:lnTo>
                    <a:pt x="656" y="1681"/>
                  </a:lnTo>
                  <a:lnTo>
                    <a:pt x="634" y="1691"/>
                  </a:lnTo>
                  <a:lnTo>
                    <a:pt x="609" y="1695"/>
                  </a:lnTo>
                  <a:lnTo>
                    <a:pt x="77" y="1695"/>
                  </a:lnTo>
                  <a:lnTo>
                    <a:pt x="52" y="1691"/>
                  </a:lnTo>
                  <a:lnTo>
                    <a:pt x="30" y="1681"/>
                  </a:lnTo>
                  <a:lnTo>
                    <a:pt x="14" y="1663"/>
                  </a:lnTo>
                  <a:lnTo>
                    <a:pt x="3" y="1643"/>
                  </a:lnTo>
                  <a:lnTo>
                    <a:pt x="0" y="1618"/>
                  </a:lnTo>
                  <a:lnTo>
                    <a:pt x="0" y="77"/>
                  </a:lnTo>
                  <a:lnTo>
                    <a:pt x="3" y="52"/>
                  </a:lnTo>
                  <a:lnTo>
                    <a:pt x="14" y="32"/>
                  </a:lnTo>
                  <a:lnTo>
                    <a:pt x="30" y="14"/>
                  </a:lnTo>
                  <a:lnTo>
                    <a:pt x="52" y="4"/>
                  </a:lnTo>
                  <a:lnTo>
                    <a:pt x="77"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23" name="Freeform 205">
              <a:extLst>
                <a:ext uri="{FF2B5EF4-FFF2-40B4-BE49-F238E27FC236}">
                  <a16:creationId xmlns:a16="http://schemas.microsoft.com/office/drawing/2014/main" id="{1E305954-A60F-EFE3-FFF8-75CD0F23A9BE}"/>
                </a:ext>
              </a:extLst>
            </p:cNvPr>
            <p:cNvSpPr>
              <a:spLocks noEditPoints="1"/>
            </p:cNvSpPr>
            <p:nvPr/>
          </p:nvSpPr>
          <p:spPr bwMode="auto">
            <a:xfrm>
              <a:off x="3733" y="1580"/>
              <a:ext cx="230" cy="429"/>
            </a:xfrm>
            <a:custGeom>
              <a:avLst/>
              <a:gdLst>
                <a:gd name="T0" fmla="*/ 155 w 688"/>
                <a:gd name="T1" fmla="*/ 1010 h 1286"/>
                <a:gd name="T2" fmla="*/ 155 w 688"/>
                <a:gd name="T3" fmla="*/ 1130 h 1286"/>
                <a:gd name="T4" fmla="*/ 276 w 688"/>
                <a:gd name="T5" fmla="*/ 1130 h 1286"/>
                <a:gd name="T6" fmla="*/ 155 w 688"/>
                <a:gd name="T7" fmla="*/ 1010 h 1286"/>
                <a:gd name="T8" fmla="*/ 155 w 688"/>
                <a:gd name="T9" fmla="*/ 764 h 1286"/>
                <a:gd name="T10" fmla="*/ 155 w 688"/>
                <a:gd name="T11" fmla="*/ 886 h 1286"/>
                <a:gd name="T12" fmla="*/ 400 w 688"/>
                <a:gd name="T13" fmla="*/ 1130 h 1286"/>
                <a:gd name="T14" fmla="*/ 400 w 688"/>
                <a:gd name="T15" fmla="*/ 1132 h 1286"/>
                <a:gd name="T16" fmla="*/ 523 w 688"/>
                <a:gd name="T17" fmla="*/ 1132 h 1286"/>
                <a:gd name="T18" fmla="*/ 155 w 688"/>
                <a:gd name="T19" fmla="*/ 764 h 1286"/>
                <a:gd name="T20" fmla="*/ 155 w 688"/>
                <a:gd name="T21" fmla="*/ 516 h 1286"/>
                <a:gd name="T22" fmla="*/ 155 w 688"/>
                <a:gd name="T23" fmla="*/ 638 h 1286"/>
                <a:gd name="T24" fmla="*/ 532 w 688"/>
                <a:gd name="T25" fmla="*/ 1017 h 1286"/>
                <a:gd name="T26" fmla="*/ 532 w 688"/>
                <a:gd name="T27" fmla="*/ 893 h 1286"/>
                <a:gd name="T28" fmla="*/ 155 w 688"/>
                <a:gd name="T29" fmla="*/ 516 h 1286"/>
                <a:gd name="T30" fmla="*/ 155 w 688"/>
                <a:gd name="T31" fmla="*/ 269 h 1286"/>
                <a:gd name="T32" fmla="*/ 155 w 688"/>
                <a:gd name="T33" fmla="*/ 393 h 1286"/>
                <a:gd name="T34" fmla="*/ 532 w 688"/>
                <a:gd name="T35" fmla="*/ 769 h 1286"/>
                <a:gd name="T36" fmla="*/ 532 w 688"/>
                <a:gd name="T37" fmla="*/ 647 h 1286"/>
                <a:gd name="T38" fmla="*/ 155 w 688"/>
                <a:gd name="T39" fmla="*/ 269 h 1286"/>
                <a:gd name="T40" fmla="*/ 165 w 688"/>
                <a:gd name="T41" fmla="*/ 157 h 1286"/>
                <a:gd name="T42" fmla="*/ 532 w 688"/>
                <a:gd name="T43" fmla="*/ 524 h 1286"/>
                <a:gd name="T44" fmla="*/ 532 w 688"/>
                <a:gd name="T45" fmla="*/ 400 h 1286"/>
                <a:gd name="T46" fmla="*/ 289 w 688"/>
                <a:gd name="T47" fmla="*/ 157 h 1286"/>
                <a:gd name="T48" fmla="*/ 165 w 688"/>
                <a:gd name="T49" fmla="*/ 157 h 1286"/>
                <a:gd name="T50" fmla="*/ 411 w 688"/>
                <a:gd name="T51" fmla="*/ 155 h 1286"/>
                <a:gd name="T52" fmla="*/ 532 w 688"/>
                <a:gd name="T53" fmla="*/ 276 h 1286"/>
                <a:gd name="T54" fmla="*/ 532 w 688"/>
                <a:gd name="T55" fmla="*/ 155 h 1286"/>
                <a:gd name="T56" fmla="*/ 411 w 688"/>
                <a:gd name="T57" fmla="*/ 155 h 1286"/>
                <a:gd name="T58" fmla="*/ 78 w 688"/>
                <a:gd name="T59" fmla="*/ 0 h 1286"/>
                <a:gd name="T60" fmla="*/ 611 w 688"/>
                <a:gd name="T61" fmla="*/ 0 h 1286"/>
                <a:gd name="T62" fmla="*/ 635 w 688"/>
                <a:gd name="T63" fmla="*/ 4 h 1286"/>
                <a:gd name="T64" fmla="*/ 657 w 688"/>
                <a:gd name="T65" fmla="*/ 14 h 1286"/>
                <a:gd name="T66" fmla="*/ 673 w 688"/>
                <a:gd name="T67" fmla="*/ 32 h 1286"/>
                <a:gd name="T68" fmla="*/ 685 w 688"/>
                <a:gd name="T69" fmla="*/ 52 h 1286"/>
                <a:gd name="T70" fmla="*/ 688 w 688"/>
                <a:gd name="T71" fmla="*/ 77 h 1286"/>
                <a:gd name="T72" fmla="*/ 688 w 688"/>
                <a:gd name="T73" fmla="*/ 1209 h 1286"/>
                <a:gd name="T74" fmla="*/ 685 w 688"/>
                <a:gd name="T75" fmla="*/ 1234 h 1286"/>
                <a:gd name="T76" fmla="*/ 673 w 688"/>
                <a:gd name="T77" fmla="*/ 1254 h 1286"/>
                <a:gd name="T78" fmla="*/ 657 w 688"/>
                <a:gd name="T79" fmla="*/ 1272 h 1286"/>
                <a:gd name="T80" fmla="*/ 635 w 688"/>
                <a:gd name="T81" fmla="*/ 1282 h 1286"/>
                <a:gd name="T82" fmla="*/ 611 w 688"/>
                <a:gd name="T83" fmla="*/ 1286 h 1286"/>
                <a:gd name="T84" fmla="*/ 78 w 688"/>
                <a:gd name="T85" fmla="*/ 1286 h 1286"/>
                <a:gd name="T86" fmla="*/ 53 w 688"/>
                <a:gd name="T87" fmla="*/ 1282 h 1286"/>
                <a:gd name="T88" fmla="*/ 32 w 688"/>
                <a:gd name="T89" fmla="*/ 1272 h 1286"/>
                <a:gd name="T90" fmla="*/ 14 w 688"/>
                <a:gd name="T91" fmla="*/ 1254 h 1286"/>
                <a:gd name="T92" fmla="*/ 4 w 688"/>
                <a:gd name="T93" fmla="*/ 1234 h 1286"/>
                <a:gd name="T94" fmla="*/ 0 w 688"/>
                <a:gd name="T95" fmla="*/ 1209 h 1286"/>
                <a:gd name="T96" fmla="*/ 0 w 688"/>
                <a:gd name="T97" fmla="*/ 77 h 1286"/>
                <a:gd name="T98" fmla="*/ 4 w 688"/>
                <a:gd name="T99" fmla="*/ 52 h 1286"/>
                <a:gd name="T100" fmla="*/ 14 w 688"/>
                <a:gd name="T101" fmla="*/ 32 h 1286"/>
                <a:gd name="T102" fmla="*/ 32 w 688"/>
                <a:gd name="T103" fmla="*/ 14 h 1286"/>
                <a:gd name="T104" fmla="*/ 53 w 688"/>
                <a:gd name="T105" fmla="*/ 4 h 1286"/>
                <a:gd name="T106" fmla="*/ 78 w 688"/>
                <a:gd name="T107" fmla="*/ 0 h 1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8" h="1286">
                  <a:moveTo>
                    <a:pt x="155" y="1010"/>
                  </a:moveTo>
                  <a:lnTo>
                    <a:pt x="155" y="1130"/>
                  </a:lnTo>
                  <a:lnTo>
                    <a:pt x="276" y="1130"/>
                  </a:lnTo>
                  <a:lnTo>
                    <a:pt x="155" y="1010"/>
                  </a:lnTo>
                  <a:close/>
                  <a:moveTo>
                    <a:pt x="155" y="764"/>
                  </a:moveTo>
                  <a:lnTo>
                    <a:pt x="155" y="886"/>
                  </a:lnTo>
                  <a:lnTo>
                    <a:pt x="400" y="1130"/>
                  </a:lnTo>
                  <a:lnTo>
                    <a:pt x="400" y="1132"/>
                  </a:lnTo>
                  <a:lnTo>
                    <a:pt x="523" y="1132"/>
                  </a:lnTo>
                  <a:lnTo>
                    <a:pt x="155" y="764"/>
                  </a:lnTo>
                  <a:close/>
                  <a:moveTo>
                    <a:pt x="155" y="516"/>
                  </a:moveTo>
                  <a:lnTo>
                    <a:pt x="155" y="638"/>
                  </a:lnTo>
                  <a:lnTo>
                    <a:pt x="532" y="1017"/>
                  </a:lnTo>
                  <a:lnTo>
                    <a:pt x="532" y="893"/>
                  </a:lnTo>
                  <a:lnTo>
                    <a:pt x="155" y="516"/>
                  </a:lnTo>
                  <a:close/>
                  <a:moveTo>
                    <a:pt x="155" y="269"/>
                  </a:moveTo>
                  <a:lnTo>
                    <a:pt x="155" y="393"/>
                  </a:lnTo>
                  <a:lnTo>
                    <a:pt x="532" y="769"/>
                  </a:lnTo>
                  <a:lnTo>
                    <a:pt x="532" y="647"/>
                  </a:lnTo>
                  <a:lnTo>
                    <a:pt x="155" y="269"/>
                  </a:lnTo>
                  <a:close/>
                  <a:moveTo>
                    <a:pt x="165" y="157"/>
                  </a:moveTo>
                  <a:lnTo>
                    <a:pt x="532" y="524"/>
                  </a:lnTo>
                  <a:lnTo>
                    <a:pt x="532" y="400"/>
                  </a:lnTo>
                  <a:lnTo>
                    <a:pt x="289" y="157"/>
                  </a:lnTo>
                  <a:lnTo>
                    <a:pt x="165" y="157"/>
                  </a:lnTo>
                  <a:close/>
                  <a:moveTo>
                    <a:pt x="411" y="155"/>
                  </a:moveTo>
                  <a:lnTo>
                    <a:pt x="532" y="276"/>
                  </a:lnTo>
                  <a:lnTo>
                    <a:pt x="532" y="155"/>
                  </a:lnTo>
                  <a:lnTo>
                    <a:pt x="411" y="155"/>
                  </a:lnTo>
                  <a:close/>
                  <a:moveTo>
                    <a:pt x="78" y="0"/>
                  </a:moveTo>
                  <a:lnTo>
                    <a:pt x="611" y="0"/>
                  </a:lnTo>
                  <a:lnTo>
                    <a:pt x="635" y="4"/>
                  </a:lnTo>
                  <a:lnTo>
                    <a:pt x="657" y="14"/>
                  </a:lnTo>
                  <a:lnTo>
                    <a:pt x="673" y="32"/>
                  </a:lnTo>
                  <a:lnTo>
                    <a:pt x="685" y="52"/>
                  </a:lnTo>
                  <a:lnTo>
                    <a:pt x="688" y="77"/>
                  </a:lnTo>
                  <a:lnTo>
                    <a:pt x="688" y="1209"/>
                  </a:lnTo>
                  <a:lnTo>
                    <a:pt x="685" y="1234"/>
                  </a:lnTo>
                  <a:lnTo>
                    <a:pt x="673" y="1254"/>
                  </a:lnTo>
                  <a:lnTo>
                    <a:pt x="657" y="1272"/>
                  </a:lnTo>
                  <a:lnTo>
                    <a:pt x="635" y="1282"/>
                  </a:lnTo>
                  <a:lnTo>
                    <a:pt x="611" y="1286"/>
                  </a:lnTo>
                  <a:lnTo>
                    <a:pt x="78" y="1286"/>
                  </a:lnTo>
                  <a:lnTo>
                    <a:pt x="53" y="1282"/>
                  </a:lnTo>
                  <a:lnTo>
                    <a:pt x="32" y="1272"/>
                  </a:lnTo>
                  <a:lnTo>
                    <a:pt x="14" y="1254"/>
                  </a:lnTo>
                  <a:lnTo>
                    <a:pt x="4" y="1234"/>
                  </a:lnTo>
                  <a:lnTo>
                    <a:pt x="0" y="1209"/>
                  </a:lnTo>
                  <a:lnTo>
                    <a:pt x="0" y="77"/>
                  </a:lnTo>
                  <a:lnTo>
                    <a:pt x="4" y="52"/>
                  </a:lnTo>
                  <a:lnTo>
                    <a:pt x="14" y="32"/>
                  </a:lnTo>
                  <a:lnTo>
                    <a:pt x="32" y="14"/>
                  </a:lnTo>
                  <a:lnTo>
                    <a:pt x="53" y="4"/>
                  </a:lnTo>
                  <a:lnTo>
                    <a:pt x="78"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24" name="Freeform 206">
              <a:extLst>
                <a:ext uri="{FF2B5EF4-FFF2-40B4-BE49-F238E27FC236}">
                  <a16:creationId xmlns:a16="http://schemas.microsoft.com/office/drawing/2014/main" id="{AD2FB979-F6F1-87AF-26D2-EA311652EEFA}"/>
                </a:ext>
              </a:extLst>
            </p:cNvPr>
            <p:cNvSpPr>
              <a:spLocks/>
            </p:cNvSpPr>
            <p:nvPr/>
          </p:nvSpPr>
          <p:spPr bwMode="auto">
            <a:xfrm>
              <a:off x="4018" y="1235"/>
              <a:ext cx="229" cy="774"/>
            </a:xfrm>
            <a:custGeom>
              <a:avLst/>
              <a:gdLst>
                <a:gd name="T0" fmla="*/ 79 w 689"/>
                <a:gd name="T1" fmla="*/ 0 h 2321"/>
                <a:gd name="T2" fmla="*/ 611 w 689"/>
                <a:gd name="T3" fmla="*/ 0 h 2321"/>
                <a:gd name="T4" fmla="*/ 636 w 689"/>
                <a:gd name="T5" fmla="*/ 4 h 2321"/>
                <a:gd name="T6" fmla="*/ 657 w 689"/>
                <a:gd name="T7" fmla="*/ 14 h 2321"/>
                <a:gd name="T8" fmla="*/ 674 w 689"/>
                <a:gd name="T9" fmla="*/ 32 h 2321"/>
                <a:gd name="T10" fmla="*/ 686 w 689"/>
                <a:gd name="T11" fmla="*/ 54 h 2321"/>
                <a:gd name="T12" fmla="*/ 689 w 689"/>
                <a:gd name="T13" fmla="*/ 78 h 2321"/>
                <a:gd name="T14" fmla="*/ 689 w 689"/>
                <a:gd name="T15" fmla="*/ 2244 h 2321"/>
                <a:gd name="T16" fmla="*/ 686 w 689"/>
                <a:gd name="T17" fmla="*/ 2269 h 2321"/>
                <a:gd name="T18" fmla="*/ 674 w 689"/>
                <a:gd name="T19" fmla="*/ 2289 h 2321"/>
                <a:gd name="T20" fmla="*/ 657 w 689"/>
                <a:gd name="T21" fmla="*/ 2307 h 2321"/>
                <a:gd name="T22" fmla="*/ 636 w 689"/>
                <a:gd name="T23" fmla="*/ 2317 h 2321"/>
                <a:gd name="T24" fmla="*/ 611 w 689"/>
                <a:gd name="T25" fmla="*/ 2321 h 2321"/>
                <a:gd name="T26" fmla="*/ 79 w 689"/>
                <a:gd name="T27" fmla="*/ 2321 h 2321"/>
                <a:gd name="T28" fmla="*/ 54 w 689"/>
                <a:gd name="T29" fmla="*/ 2317 h 2321"/>
                <a:gd name="T30" fmla="*/ 32 w 689"/>
                <a:gd name="T31" fmla="*/ 2307 h 2321"/>
                <a:gd name="T32" fmla="*/ 15 w 689"/>
                <a:gd name="T33" fmla="*/ 2289 h 2321"/>
                <a:gd name="T34" fmla="*/ 5 w 689"/>
                <a:gd name="T35" fmla="*/ 2269 h 2321"/>
                <a:gd name="T36" fmla="*/ 0 w 689"/>
                <a:gd name="T37" fmla="*/ 2244 h 2321"/>
                <a:gd name="T38" fmla="*/ 0 w 689"/>
                <a:gd name="T39" fmla="*/ 78 h 2321"/>
                <a:gd name="T40" fmla="*/ 5 w 689"/>
                <a:gd name="T41" fmla="*/ 54 h 2321"/>
                <a:gd name="T42" fmla="*/ 15 w 689"/>
                <a:gd name="T43" fmla="*/ 32 h 2321"/>
                <a:gd name="T44" fmla="*/ 32 w 689"/>
                <a:gd name="T45" fmla="*/ 14 h 2321"/>
                <a:gd name="T46" fmla="*/ 54 w 689"/>
                <a:gd name="T47" fmla="*/ 4 h 2321"/>
                <a:gd name="T48" fmla="*/ 79 w 689"/>
                <a:gd name="T49" fmla="*/ 0 h 2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89" h="2321">
                  <a:moveTo>
                    <a:pt x="79" y="0"/>
                  </a:moveTo>
                  <a:lnTo>
                    <a:pt x="611" y="0"/>
                  </a:lnTo>
                  <a:lnTo>
                    <a:pt x="636" y="4"/>
                  </a:lnTo>
                  <a:lnTo>
                    <a:pt x="657" y="14"/>
                  </a:lnTo>
                  <a:lnTo>
                    <a:pt x="674" y="32"/>
                  </a:lnTo>
                  <a:lnTo>
                    <a:pt x="686" y="54"/>
                  </a:lnTo>
                  <a:lnTo>
                    <a:pt x="689" y="78"/>
                  </a:lnTo>
                  <a:lnTo>
                    <a:pt x="689" y="2244"/>
                  </a:lnTo>
                  <a:lnTo>
                    <a:pt x="686" y="2269"/>
                  </a:lnTo>
                  <a:lnTo>
                    <a:pt x="674" y="2289"/>
                  </a:lnTo>
                  <a:lnTo>
                    <a:pt x="657" y="2307"/>
                  </a:lnTo>
                  <a:lnTo>
                    <a:pt x="636" y="2317"/>
                  </a:lnTo>
                  <a:lnTo>
                    <a:pt x="611" y="2321"/>
                  </a:lnTo>
                  <a:lnTo>
                    <a:pt x="79" y="2321"/>
                  </a:lnTo>
                  <a:lnTo>
                    <a:pt x="54" y="2317"/>
                  </a:lnTo>
                  <a:lnTo>
                    <a:pt x="32" y="2307"/>
                  </a:lnTo>
                  <a:lnTo>
                    <a:pt x="15" y="2289"/>
                  </a:lnTo>
                  <a:lnTo>
                    <a:pt x="5" y="2269"/>
                  </a:lnTo>
                  <a:lnTo>
                    <a:pt x="0" y="2244"/>
                  </a:lnTo>
                  <a:lnTo>
                    <a:pt x="0" y="78"/>
                  </a:lnTo>
                  <a:lnTo>
                    <a:pt x="5" y="54"/>
                  </a:lnTo>
                  <a:lnTo>
                    <a:pt x="15" y="32"/>
                  </a:lnTo>
                  <a:lnTo>
                    <a:pt x="32" y="14"/>
                  </a:lnTo>
                  <a:lnTo>
                    <a:pt x="54" y="4"/>
                  </a:lnTo>
                  <a:lnTo>
                    <a:pt x="79"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grpSp>
      <p:sp>
        <p:nvSpPr>
          <p:cNvPr id="27" name="TextBox 26">
            <a:extLst>
              <a:ext uri="{FF2B5EF4-FFF2-40B4-BE49-F238E27FC236}">
                <a16:creationId xmlns:a16="http://schemas.microsoft.com/office/drawing/2014/main" id="{D54F4B0D-2673-DD31-E315-0203E087C370}"/>
              </a:ext>
            </a:extLst>
          </p:cNvPr>
          <p:cNvSpPr txBox="1"/>
          <p:nvPr/>
        </p:nvSpPr>
        <p:spPr>
          <a:xfrm>
            <a:off x="694710" y="721675"/>
            <a:ext cx="4105895" cy="923330"/>
          </a:xfrm>
          <a:prstGeom prst="rect">
            <a:avLst/>
          </a:prstGeom>
          <a:noFill/>
        </p:spPr>
        <p:txBody>
          <a:bodyPr wrap="square" rtlCol="0">
            <a:spAutoFit/>
          </a:bodyPr>
          <a:lstStyle/>
          <a:p>
            <a:r>
              <a:rPr lang="en-US" sz="2700" b="1" dirty="0">
                <a:latin typeface="Poppins" panose="00000500000000000000" pitchFamily="2" charset="0"/>
                <a:ea typeface="Open Sans ExtraBold" panose="020B0906030804020204" pitchFamily="34" charset="0"/>
                <a:cs typeface="Poppins" panose="00000500000000000000" pitchFamily="2" charset="0"/>
              </a:rPr>
              <a:t>INVESTMENT</a:t>
            </a:r>
          </a:p>
          <a:p>
            <a:r>
              <a:rPr lang="en-US" sz="2700" b="1" dirty="0">
                <a:latin typeface="Poppins" panose="00000500000000000000" pitchFamily="2" charset="0"/>
                <a:ea typeface="Open Sans ExtraBold" panose="020B0906030804020204" pitchFamily="34" charset="0"/>
                <a:cs typeface="Poppins" panose="00000500000000000000" pitchFamily="2" charset="0"/>
              </a:rPr>
              <a:t>IN OUR BUSINESS.</a:t>
            </a:r>
            <a:endParaRPr lang="id-ID" sz="2700" b="1" dirty="0">
              <a:latin typeface="Poppins" panose="00000500000000000000" pitchFamily="2" charset="0"/>
              <a:ea typeface="Open Sans ExtraBold" panose="020B0906030804020204" pitchFamily="34" charset="0"/>
              <a:cs typeface="Poppins" panose="00000500000000000000" pitchFamily="2" charset="0"/>
            </a:endParaRPr>
          </a:p>
        </p:txBody>
      </p:sp>
      <p:sp>
        <p:nvSpPr>
          <p:cNvPr id="28" name="Rectangle: Rounded Corners 27">
            <a:extLst>
              <a:ext uri="{FF2B5EF4-FFF2-40B4-BE49-F238E27FC236}">
                <a16:creationId xmlns:a16="http://schemas.microsoft.com/office/drawing/2014/main" id="{9BC2543F-6C21-D54A-3FB5-D3DB447C6984}"/>
              </a:ext>
            </a:extLst>
          </p:cNvPr>
          <p:cNvSpPr/>
          <p:nvPr/>
        </p:nvSpPr>
        <p:spPr>
          <a:xfrm>
            <a:off x="736275" y="1685158"/>
            <a:ext cx="1126425" cy="214403"/>
          </a:xfrm>
          <a:prstGeom prst="roundRect">
            <a:avLst>
              <a:gd name="adj" fmla="val 5000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25" dirty="0">
                <a:solidFill>
                  <a:schemeClr val="tx1"/>
                </a:solidFill>
                <a:latin typeface="Open Sans" panose="020B0606030504020204" pitchFamily="34" charset="0"/>
                <a:ea typeface="Open Sans" panose="020B0606030504020204" pitchFamily="34" charset="0"/>
                <a:cs typeface="Open Sans" panose="020B0606030504020204" pitchFamily="34" charset="0"/>
              </a:rPr>
              <a:t>Presentation</a:t>
            </a:r>
            <a:endParaRPr lang="en-ID" sz="825"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Rectangle 28">
            <a:extLst>
              <a:ext uri="{FF2B5EF4-FFF2-40B4-BE49-F238E27FC236}">
                <a16:creationId xmlns:a16="http://schemas.microsoft.com/office/drawing/2014/main" id="{37C4C0AC-DE0F-8ED4-83A2-C4166F666A50}"/>
              </a:ext>
            </a:extLst>
          </p:cNvPr>
          <p:cNvSpPr/>
          <p:nvPr/>
        </p:nvSpPr>
        <p:spPr>
          <a:xfrm>
            <a:off x="4601670" y="784514"/>
            <a:ext cx="3426545" cy="643894"/>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 Lorem Ipsum has been Ipsum is simply Ipsum is simply dummy text of the printing and typesetting</a:t>
            </a:r>
            <a:endParaRPr lang="en-US" sz="825" dirty="0">
              <a:solidFill>
                <a:schemeClr val="bg1">
                  <a:lumMod val="50000"/>
                </a:schemeClr>
              </a:solidFill>
              <a:latin typeface="DauphinPlain"/>
            </a:endParaRPr>
          </a:p>
        </p:txBody>
      </p:sp>
      <p:grpSp>
        <p:nvGrpSpPr>
          <p:cNvPr id="31" name="Group 30">
            <a:extLst>
              <a:ext uri="{FF2B5EF4-FFF2-40B4-BE49-F238E27FC236}">
                <a16:creationId xmlns:a16="http://schemas.microsoft.com/office/drawing/2014/main" id="{7C3ACD6D-6C2E-AB6E-23CD-FC095843DE6E}"/>
              </a:ext>
            </a:extLst>
          </p:cNvPr>
          <p:cNvGrpSpPr/>
          <p:nvPr/>
        </p:nvGrpSpPr>
        <p:grpSpPr>
          <a:xfrm>
            <a:off x="7554686" y="321128"/>
            <a:ext cx="1349829" cy="48986"/>
            <a:chOff x="1973943" y="616857"/>
            <a:chExt cx="1799772" cy="101600"/>
          </a:xfrm>
        </p:grpSpPr>
        <p:sp>
          <p:nvSpPr>
            <p:cNvPr id="32" name="Rectangle: Rounded Corners 31">
              <a:extLst>
                <a:ext uri="{FF2B5EF4-FFF2-40B4-BE49-F238E27FC236}">
                  <a16:creationId xmlns:a16="http://schemas.microsoft.com/office/drawing/2014/main" id="{8C4186F3-DFC5-4A93-E2CB-B96743C774C0}"/>
                </a:ext>
              </a:extLst>
            </p:cNvPr>
            <p:cNvSpPr/>
            <p:nvPr/>
          </p:nvSpPr>
          <p:spPr>
            <a:xfrm>
              <a:off x="1973943" y="616857"/>
              <a:ext cx="537028" cy="101600"/>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33" name="Rectangle: Rounded Corners 32">
              <a:extLst>
                <a:ext uri="{FF2B5EF4-FFF2-40B4-BE49-F238E27FC236}">
                  <a16:creationId xmlns:a16="http://schemas.microsoft.com/office/drawing/2014/main" id="{BBC8A610-5050-0D28-38D6-E19F9A13F25B}"/>
                </a:ext>
              </a:extLst>
            </p:cNvPr>
            <p:cNvSpPr/>
            <p:nvPr/>
          </p:nvSpPr>
          <p:spPr>
            <a:xfrm>
              <a:off x="2605315" y="616857"/>
              <a:ext cx="537028" cy="101600"/>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34" name="Rectangle: Rounded Corners 33">
              <a:extLst>
                <a:ext uri="{FF2B5EF4-FFF2-40B4-BE49-F238E27FC236}">
                  <a16:creationId xmlns:a16="http://schemas.microsoft.com/office/drawing/2014/main" id="{EC14AEA4-0DE0-7E03-F258-5FB2D0889788}"/>
                </a:ext>
              </a:extLst>
            </p:cNvPr>
            <p:cNvSpPr/>
            <p:nvPr/>
          </p:nvSpPr>
          <p:spPr>
            <a:xfrm>
              <a:off x="3236687" y="616857"/>
              <a:ext cx="537028" cy="1016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grpSp>
    </p:spTree>
    <p:extLst>
      <p:ext uri="{BB962C8B-B14F-4D97-AF65-F5344CB8AC3E}">
        <p14:creationId xmlns:p14="http://schemas.microsoft.com/office/powerpoint/2010/main" val="35177393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9">
                                            <p:txEl>
                                              <p:pRg st="0" end="0"/>
                                            </p:txEl>
                                          </p:spTgt>
                                        </p:tgtEl>
                                        <p:attrNameLst>
                                          <p:attrName>style.visibility</p:attrName>
                                        </p:attrNameLst>
                                      </p:cBhvr>
                                      <p:to>
                                        <p:strVal val="visible"/>
                                      </p:to>
                                    </p:set>
                                    <p:animEffect transition="in" filter="wipe(up)">
                                      <p:cBhvr>
                                        <p:cTn id="11" dur="500"/>
                                        <p:tgtEl>
                                          <p:spTgt spid="2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30000"/>
          </a:schemeClr>
        </a:solidFill>
        <a:effectLst/>
      </p:bgPr>
    </p:bg>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F85779CC-99FF-5493-769C-101F87B003B0}"/>
              </a:ext>
            </a:extLst>
          </p:cNvPr>
          <p:cNvSpPr>
            <a:spLocks noGrp="1"/>
          </p:cNvSpPr>
          <p:nvPr>
            <p:ph type="pic" sz="quarter" idx="10"/>
          </p:nvPr>
        </p:nvSpPr>
        <p:spPr/>
      </p:sp>
      <p:sp>
        <p:nvSpPr>
          <p:cNvPr id="4" name="TextBox 3">
            <a:extLst>
              <a:ext uri="{FF2B5EF4-FFF2-40B4-BE49-F238E27FC236}">
                <a16:creationId xmlns:a16="http://schemas.microsoft.com/office/drawing/2014/main" id="{9FABA5BE-ABEC-3C1D-4F33-FED886E29617}"/>
              </a:ext>
            </a:extLst>
          </p:cNvPr>
          <p:cNvSpPr txBox="1"/>
          <p:nvPr/>
        </p:nvSpPr>
        <p:spPr>
          <a:xfrm>
            <a:off x="4796641" y="848143"/>
            <a:ext cx="4105895" cy="923330"/>
          </a:xfrm>
          <a:prstGeom prst="rect">
            <a:avLst/>
          </a:prstGeom>
          <a:noFill/>
        </p:spPr>
        <p:txBody>
          <a:bodyPr wrap="square" rtlCol="0">
            <a:spAutoFit/>
          </a:bodyPr>
          <a:lstStyle/>
          <a:p>
            <a:r>
              <a:rPr lang="en-US" sz="2700" b="1" dirty="0">
                <a:latin typeface="Poppins" panose="00000500000000000000" pitchFamily="2" charset="0"/>
                <a:ea typeface="Open Sans ExtraBold" panose="020B0906030804020204" pitchFamily="34" charset="0"/>
                <a:cs typeface="Poppins" panose="00000500000000000000" pitchFamily="2" charset="0"/>
              </a:rPr>
              <a:t>INVESTMENT IN RESEARCH.</a:t>
            </a:r>
            <a:endParaRPr lang="id-ID" sz="2700" b="1" dirty="0">
              <a:latin typeface="Poppins" panose="00000500000000000000" pitchFamily="2" charset="0"/>
              <a:ea typeface="Open Sans ExtraBold" panose="020B0906030804020204" pitchFamily="34" charset="0"/>
              <a:cs typeface="Poppins" panose="00000500000000000000" pitchFamily="2" charset="0"/>
            </a:endParaRPr>
          </a:p>
        </p:txBody>
      </p:sp>
      <p:sp>
        <p:nvSpPr>
          <p:cNvPr id="5" name="Rectangle: Rounded Corners 4">
            <a:extLst>
              <a:ext uri="{FF2B5EF4-FFF2-40B4-BE49-F238E27FC236}">
                <a16:creationId xmlns:a16="http://schemas.microsoft.com/office/drawing/2014/main" id="{ED6375EC-E830-24D3-394D-803707A5F9A0}"/>
              </a:ext>
            </a:extLst>
          </p:cNvPr>
          <p:cNvSpPr/>
          <p:nvPr/>
        </p:nvSpPr>
        <p:spPr>
          <a:xfrm>
            <a:off x="4838207" y="1811626"/>
            <a:ext cx="1126425" cy="214403"/>
          </a:xfrm>
          <a:prstGeom prst="roundRect">
            <a:avLst>
              <a:gd name="adj" fmla="val 5000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25" dirty="0">
                <a:solidFill>
                  <a:schemeClr val="tx1"/>
                </a:solidFill>
                <a:latin typeface="Open Sans" panose="020B0606030504020204" pitchFamily="34" charset="0"/>
                <a:ea typeface="Open Sans" panose="020B0606030504020204" pitchFamily="34" charset="0"/>
                <a:cs typeface="Open Sans" panose="020B0606030504020204" pitchFamily="34" charset="0"/>
              </a:rPr>
              <a:t>Presentation</a:t>
            </a:r>
            <a:endParaRPr lang="en-ID" sz="825"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6" name="Group 5">
            <a:extLst>
              <a:ext uri="{FF2B5EF4-FFF2-40B4-BE49-F238E27FC236}">
                <a16:creationId xmlns:a16="http://schemas.microsoft.com/office/drawing/2014/main" id="{CBDFE98C-E09D-A956-E15E-8C17637A7A9B}"/>
              </a:ext>
            </a:extLst>
          </p:cNvPr>
          <p:cNvGrpSpPr/>
          <p:nvPr/>
        </p:nvGrpSpPr>
        <p:grpSpPr>
          <a:xfrm>
            <a:off x="7554686" y="321128"/>
            <a:ext cx="1349829" cy="48986"/>
            <a:chOff x="1973943" y="616857"/>
            <a:chExt cx="1799772" cy="101600"/>
          </a:xfrm>
        </p:grpSpPr>
        <p:sp>
          <p:nvSpPr>
            <p:cNvPr id="7" name="Rectangle: Rounded Corners 6">
              <a:extLst>
                <a:ext uri="{FF2B5EF4-FFF2-40B4-BE49-F238E27FC236}">
                  <a16:creationId xmlns:a16="http://schemas.microsoft.com/office/drawing/2014/main" id="{9D92E8DA-7BA8-64DE-A229-3732D161316D}"/>
                </a:ext>
              </a:extLst>
            </p:cNvPr>
            <p:cNvSpPr/>
            <p:nvPr/>
          </p:nvSpPr>
          <p:spPr>
            <a:xfrm>
              <a:off x="1973943" y="616857"/>
              <a:ext cx="537028" cy="101600"/>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8" name="Rectangle: Rounded Corners 7">
              <a:extLst>
                <a:ext uri="{FF2B5EF4-FFF2-40B4-BE49-F238E27FC236}">
                  <a16:creationId xmlns:a16="http://schemas.microsoft.com/office/drawing/2014/main" id="{B076F935-752F-63B5-E773-39FDF863586D}"/>
                </a:ext>
              </a:extLst>
            </p:cNvPr>
            <p:cNvSpPr/>
            <p:nvPr/>
          </p:nvSpPr>
          <p:spPr>
            <a:xfrm>
              <a:off x="2605315" y="616857"/>
              <a:ext cx="537028" cy="101600"/>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9" name="Rectangle: Rounded Corners 8">
              <a:extLst>
                <a:ext uri="{FF2B5EF4-FFF2-40B4-BE49-F238E27FC236}">
                  <a16:creationId xmlns:a16="http://schemas.microsoft.com/office/drawing/2014/main" id="{E9CAE6B8-7676-2315-1855-B6A6D3DA7D30}"/>
                </a:ext>
              </a:extLst>
            </p:cNvPr>
            <p:cNvSpPr/>
            <p:nvPr/>
          </p:nvSpPr>
          <p:spPr>
            <a:xfrm>
              <a:off x="3236687" y="616857"/>
              <a:ext cx="537028" cy="1016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grpSp>
      <p:sp>
        <p:nvSpPr>
          <p:cNvPr id="10" name="Rectangle 9">
            <a:extLst>
              <a:ext uri="{FF2B5EF4-FFF2-40B4-BE49-F238E27FC236}">
                <a16:creationId xmlns:a16="http://schemas.microsoft.com/office/drawing/2014/main" id="{23C72CE2-348F-35ED-4E24-7927B0B0BF00}"/>
              </a:ext>
            </a:extLst>
          </p:cNvPr>
          <p:cNvSpPr/>
          <p:nvPr/>
        </p:nvSpPr>
        <p:spPr>
          <a:xfrm>
            <a:off x="4789000" y="2506120"/>
            <a:ext cx="3076918" cy="834331"/>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 Lorem Ipsum has been Ipsum is simply dummy Ipsum is Ipsum is simply dummy text of the printing simply dummy text of the printing and</a:t>
            </a:r>
            <a:endParaRPr lang="en-US" sz="825" dirty="0">
              <a:solidFill>
                <a:schemeClr val="bg1">
                  <a:lumMod val="50000"/>
                </a:schemeClr>
              </a:solidFill>
              <a:latin typeface="DauphinPlain"/>
            </a:endParaRPr>
          </a:p>
        </p:txBody>
      </p:sp>
      <p:sp>
        <p:nvSpPr>
          <p:cNvPr id="11" name="Rectangle 10">
            <a:extLst>
              <a:ext uri="{FF2B5EF4-FFF2-40B4-BE49-F238E27FC236}">
                <a16:creationId xmlns:a16="http://schemas.microsoft.com/office/drawing/2014/main" id="{E650518B-B35D-569A-3CD3-F01A3ED44FEA}"/>
              </a:ext>
            </a:extLst>
          </p:cNvPr>
          <p:cNvSpPr/>
          <p:nvPr/>
        </p:nvSpPr>
        <p:spPr>
          <a:xfrm>
            <a:off x="4790964" y="3865048"/>
            <a:ext cx="2528950" cy="453457"/>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Ipsum is simply</a:t>
            </a:r>
            <a:endParaRPr lang="en-US" sz="825" dirty="0">
              <a:solidFill>
                <a:schemeClr val="bg1">
                  <a:lumMod val="50000"/>
                </a:schemeClr>
              </a:solidFill>
              <a:latin typeface="DauphinPlain"/>
            </a:endParaRPr>
          </a:p>
        </p:txBody>
      </p:sp>
      <p:sp>
        <p:nvSpPr>
          <p:cNvPr id="12" name="TextBox 11">
            <a:extLst>
              <a:ext uri="{FF2B5EF4-FFF2-40B4-BE49-F238E27FC236}">
                <a16:creationId xmlns:a16="http://schemas.microsoft.com/office/drawing/2014/main" id="{9236D2DB-EA3C-262D-FF73-98087A56819A}"/>
              </a:ext>
            </a:extLst>
          </p:cNvPr>
          <p:cNvSpPr txBox="1"/>
          <p:nvPr/>
        </p:nvSpPr>
        <p:spPr>
          <a:xfrm>
            <a:off x="4790965" y="3619292"/>
            <a:ext cx="2794895" cy="230832"/>
          </a:xfrm>
          <a:prstGeom prst="rect">
            <a:avLst/>
          </a:prstGeom>
          <a:noFill/>
        </p:spPr>
        <p:txBody>
          <a:bodyPr wrap="square" rtlCol="0">
            <a:spAutoFit/>
          </a:bodyPr>
          <a:lstStyle/>
          <a:p>
            <a:r>
              <a:rPr lang="en-US" sz="90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Description Here:</a:t>
            </a:r>
            <a:endParaRPr lang="id-ID" sz="105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Oval 13">
            <a:extLst>
              <a:ext uri="{FF2B5EF4-FFF2-40B4-BE49-F238E27FC236}">
                <a16:creationId xmlns:a16="http://schemas.microsoft.com/office/drawing/2014/main" id="{9DB08FC9-6489-A435-031C-3A2B789E817E}"/>
              </a:ext>
            </a:extLst>
          </p:cNvPr>
          <p:cNvSpPr/>
          <p:nvPr/>
        </p:nvSpPr>
        <p:spPr>
          <a:xfrm>
            <a:off x="765957" y="1276570"/>
            <a:ext cx="642257" cy="64225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grpSp>
        <p:nvGrpSpPr>
          <p:cNvPr id="2" name="Group 41">
            <a:extLst>
              <a:ext uri="{FF2B5EF4-FFF2-40B4-BE49-F238E27FC236}">
                <a16:creationId xmlns:a16="http://schemas.microsoft.com/office/drawing/2014/main" id="{35A18DB8-1F0D-8D2C-CD64-0ED8D5708A5C}"/>
              </a:ext>
            </a:extLst>
          </p:cNvPr>
          <p:cNvGrpSpPr>
            <a:grpSpLocks noChangeAspect="1"/>
          </p:cNvGrpSpPr>
          <p:nvPr/>
        </p:nvGrpSpPr>
        <p:grpSpPr bwMode="auto">
          <a:xfrm>
            <a:off x="950758" y="1461371"/>
            <a:ext cx="272653" cy="272653"/>
            <a:chOff x="1643" y="866"/>
            <a:chExt cx="229" cy="229"/>
          </a:xfrm>
          <a:solidFill>
            <a:schemeClr val="bg1"/>
          </a:solidFill>
        </p:grpSpPr>
        <p:sp>
          <p:nvSpPr>
            <p:cNvPr id="3" name="Freeform 43">
              <a:extLst>
                <a:ext uri="{FF2B5EF4-FFF2-40B4-BE49-F238E27FC236}">
                  <a16:creationId xmlns:a16="http://schemas.microsoft.com/office/drawing/2014/main" id="{2306FAEB-003A-04CD-EF77-F56BAE97B082}"/>
                </a:ext>
              </a:extLst>
            </p:cNvPr>
            <p:cNvSpPr>
              <a:spLocks/>
            </p:cNvSpPr>
            <p:nvPr/>
          </p:nvSpPr>
          <p:spPr bwMode="auto">
            <a:xfrm>
              <a:off x="1643" y="866"/>
              <a:ext cx="163" cy="107"/>
            </a:xfrm>
            <a:custGeom>
              <a:avLst/>
              <a:gdLst>
                <a:gd name="T0" fmla="*/ 1830 w 2445"/>
                <a:gd name="T1" fmla="*/ 5 h 1608"/>
                <a:gd name="T2" fmla="*/ 2034 w 2445"/>
                <a:gd name="T3" fmla="*/ 33 h 1608"/>
                <a:gd name="T4" fmla="*/ 2239 w 2445"/>
                <a:gd name="T5" fmla="*/ 85 h 1608"/>
                <a:gd name="T6" fmla="*/ 2445 w 2445"/>
                <a:gd name="T7" fmla="*/ 161 h 1608"/>
                <a:gd name="T8" fmla="*/ 2348 w 2445"/>
                <a:gd name="T9" fmla="*/ 371 h 1608"/>
                <a:gd name="T10" fmla="*/ 2205 w 2445"/>
                <a:gd name="T11" fmla="*/ 434 h 1608"/>
                <a:gd name="T12" fmla="*/ 2012 w 2445"/>
                <a:gd name="T13" fmla="*/ 378 h 1608"/>
                <a:gd name="T14" fmla="*/ 1822 w 2445"/>
                <a:gd name="T15" fmla="*/ 350 h 1608"/>
                <a:gd name="T16" fmla="*/ 1634 w 2445"/>
                <a:gd name="T17" fmla="*/ 349 h 1608"/>
                <a:gd name="T18" fmla="*/ 1452 w 2445"/>
                <a:gd name="T19" fmla="*/ 373 h 1608"/>
                <a:gd name="T20" fmla="*/ 1279 w 2445"/>
                <a:gd name="T21" fmla="*/ 420 h 1608"/>
                <a:gd name="T22" fmla="*/ 1113 w 2445"/>
                <a:gd name="T23" fmla="*/ 490 h 1608"/>
                <a:gd name="T24" fmla="*/ 958 w 2445"/>
                <a:gd name="T25" fmla="*/ 578 h 1608"/>
                <a:gd name="T26" fmla="*/ 817 w 2445"/>
                <a:gd name="T27" fmla="*/ 685 h 1608"/>
                <a:gd name="T28" fmla="*/ 691 w 2445"/>
                <a:gd name="T29" fmla="*/ 808 h 1608"/>
                <a:gd name="T30" fmla="*/ 581 w 2445"/>
                <a:gd name="T31" fmla="*/ 946 h 1608"/>
                <a:gd name="T32" fmla="*/ 489 w 2445"/>
                <a:gd name="T33" fmla="*/ 1097 h 1608"/>
                <a:gd name="T34" fmla="*/ 417 w 2445"/>
                <a:gd name="T35" fmla="*/ 1258 h 1608"/>
                <a:gd name="T36" fmla="*/ 368 w 2445"/>
                <a:gd name="T37" fmla="*/ 1429 h 1608"/>
                <a:gd name="T38" fmla="*/ 342 w 2445"/>
                <a:gd name="T39" fmla="*/ 1608 h 1608"/>
                <a:gd name="T40" fmla="*/ 117 w 2445"/>
                <a:gd name="T41" fmla="*/ 1589 h 1608"/>
                <a:gd name="T42" fmla="*/ 15 w 2445"/>
                <a:gd name="T43" fmla="*/ 1477 h 1608"/>
                <a:gd name="T44" fmla="*/ 56 w 2445"/>
                <a:gd name="T45" fmla="*/ 1282 h 1608"/>
                <a:gd name="T46" fmla="*/ 115 w 2445"/>
                <a:gd name="T47" fmla="*/ 1100 h 1608"/>
                <a:gd name="T48" fmla="*/ 190 w 2445"/>
                <a:gd name="T49" fmla="*/ 928 h 1608"/>
                <a:gd name="T50" fmla="*/ 284 w 2445"/>
                <a:gd name="T51" fmla="*/ 767 h 1608"/>
                <a:gd name="T52" fmla="*/ 394 w 2445"/>
                <a:gd name="T53" fmla="*/ 619 h 1608"/>
                <a:gd name="T54" fmla="*/ 524 w 2445"/>
                <a:gd name="T55" fmla="*/ 482 h 1608"/>
                <a:gd name="T56" fmla="*/ 672 w 2445"/>
                <a:gd name="T57" fmla="*/ 358 h 1608"/>
                <a:gd name="T58" fmla="*/ 838 w 2445"/>
                <a:gd name="T59" fmla="*/ 247 h 1608"/>
                <a:gd name="T60" fmla="*/ 1033 w 2445"/>
                <a:gd name="T61" fmla="*/ 145 h 1608"/>
                <a:gd name="T62" fmla="*/ 1229 w 2445"/>
                <a:gd name="T63" fmla="*/ 71 h 1608"/>
                <a:gd name="T64" fmla="*/ 1428 w 2445"/>
                <a:gd name="T65" fmla="*/ 24 h 1608"/>
                <a:gd name="T66" fmla="*/ 1628 w 2445"/>
                <a:gd name="T67" fmla="*/ 1 h 1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445" h="1608">
                  <a:moveTo>
                    <a:pt x="1728" y="0"/>
                  </a:moveTo>
                  <a:lnTo>
                    <a:pt x="1830" y="5"/>
                  </a:lnTo>
                  <a:lnTo>
                    <a:pt x="1931" y="16"/>
                  </a:lnTo>
                  <a:lnTo>
                    <a:pt x="2034" y="33"/>
                  </a:lnTo>
                  <a:lnTo>
                    <a:pt x="2136" y="56"/>
                  </a:lnTo>
                  <a:lnTo>
                    <a:pt x="2239" y="85"/>
                  </a:lnTo>
                  <a:lnTo>
                    <a:pt x="2342" y="120"/>
                  </a:lnTo>
                  <a:lnTo>
                    <a:pt x="2445" y="161"/>
                  </a:lnTo>
                  <a:lnTo>
                    <a:pt x="2396" y="268"/>
                  </a:lnTo>
                  <a:lnTo>
                    <a:pt x="2348" y="371"/>
                  </a:lnTo>
                  <a:lnTo>
                    <a:pt x="2300" y="474"/>
                  </a:lnTo>
                  <a:lnTo>
                    <a:pt x="2205" y="434"/>
                  </a:lnTo>
                  <a:lnTo>
                    <a:pt x="2108" y="403"/>
                  </a:lnTo>
                  <a:lnTo>
                    <a:pt x="2012" y="378"/>
                  </a:lnTo>
                  <a:lnTo>
                    <a:pt x="1916" y="361"/>
                  </a:lnTo>
                  <a:lnTo>
                    <a:pt x="1822" y="350"/>
                  </a:lnTo>
                  <a:lnTo>
                    <a:pt x="1727" y="346"/>
                  </a:lnTo>
                  <a:lnTo>
                    <a:pt x="1634" y="349"/>
                  </a:lnTo>
                  <a:lnTo>
                    <a:pt x="1542" y="357"/>
                  </a:lnTo>
                  <a:lnTo>
                    <a:pt x="1452" y="373"/>
                  </a:lnTo>
                  <a:lnTo>
                    <a:pt x="1364" y="394"/>
                  </a:lnTo>
                  <a:lnTo>
                    <a:pt x="1279" y="420"/>
                  </a:lnTo>
                  <a:lnTo>
                    <a:pt x="1194" y="452"/>
                  </a:lnTo>
                  <a:lnTo>
                    <a:pt x="1113" y="490"/>
                  </a:lnTo>
                  <a:lnTo>
                    <a:pt x="1034" y="532"/>
                  </a:lnTo>
                  <a:lnTo>
                    <a:pt x="958" y="578"/>
                  </a:lnTo>
                  <a:lnTo>
                    <a:pt x="886" y="629"/>
                  </a:lnTo>
                  <a:lnTo>
                    <a:pt x="817" y="685"/>
                  </a:lnTo>
                  <a:lnTo>
                    <a:pt x="752" y="745"/>
                  </a:lnTo>
                  <a:lnTo>
                    <a:pt x="691" y="808"/>
                  </a:lnTo>
                  <a:lnTo>
                    <a:pt x="633" y="875"/>
                  </a:lnTo>
                  <a:lnTo>
                    <a:pt x="581" y="946"/>
                  </a:lnTo>
                  <a:lnTo>
                    <a:pt x="531" y="1020"/>
                  </a:lnTo>
                  <a:lnTo>
                    <a:pt x="489" y="1097"/>
                  </a:lnTo>
                  <a:lnTo>
                    <a:pt x="450" y="1176"/>
                  </a:lnTo>
                  <a:lnTo>
                    <a:pt x="417" y="1258"/>
                  </a:lnTo>
                  <a:lnTo>
                    <a:pt x="389" y="1343"/>
                  </a:lnTo>
                  <a:lnTo>
                    <a:pt x="368" y="1429"/>
                  </a:lnTo>
                  <a:lnTo>
                    <a:pt x="353" y="1518"/>
                  </a:lnTo>
                  <a:lnTo>
                    <a:pt x="342" y="1608"/>
                  </a:lnTo>
                  <a:lnTo>
                    <a:pt x="230" y="1599"/>
                  </a:lnTo>
                  <a:lnTo>
                    <a:pt x="117" y="1589"/>
                  </a:lnTo>
                  <a:lnTo>
                    <a:pt x="0" y="1579"/>
                  </a:lnTo>
                  <a:lnTo>
                    <a:pt x="15" y="1477"/>
                  </a:lnTo>
                  <a:lnTo>
                    <a:pt x="33" y="1378"/>
                  </a:lnTo>
                  <a:lnTo>
                    <a:pt x="56" y="1282"/>
                  </a:lnTo>
                  <a:lnTo>
                    <a:pt x="84" y="1190"/>
                  </a:lnTo>
                  <a:lnTo>
                    <a:pt x="115" y="1100"/>
                  </a:lnTo>
                  <a:lnTo>
                    <a:pt x="151" y="1012"/>
                  </a:lnTo>
                  <a:lnTo>
                    <a:pt x="190" y="928"/>
                  </a:lnTo>
                  <a:lnTo>
                    <a:pt x="234" y="846"/>
                  </a:lnTo>
                  <a:lnTo>
                    <a:pt x="284" y="767"/>
                  </a:lnTo>
                  <a:lnTo>
                    <a:pt x="337" y="691"/>
                  </a:lnTo>
                  <a:lnTo>
                    <a:pt x="394" y="619"/>
                  </a:lnTo>
                  <a:lnTo>
                    <a:pt x="457" y="550"/>
                  </a:lnTo>
                  <a:lnTo>
                    <a:pt x="524" y="482"/>
                  </a:lnTo>
                  <a:lnTo>
                    <a:pt x="595" y="419"/>
                  </a:lnTo>
                  <a:lnTo>
                    <a:pt x="672" y="358"/>
                  </a:lnTo>
                  <a:lnTo>
                    <a:pt x="753" y="302"/>
                  </a:lnTo>
                  <a:lnTo>
                    <a:pt x="838" y="247"/>
                  </a:lnTo>
                  <a:lnTo>
                    <a:pt x="935" y="193"/>
                  </a:lnTo>
                  <a:lnTo>
                    <a:pt x="1033" y="145"/>
                  </a:lnTo>
                  <a:lnTo>
                    <a:pt x="1131" y="105"/>
                  </a:lnTo>
                  <a:lnTo>
                    <a:pt x="1229" y="71"/>
                  </a:lnTo>
                  <a:lnTo>
                    <a:pt x="1329" y="43"/>
                  </a:lnTo>
                  <a:lnTo>
                    <a:pt x="1428" y="24"/>
                  </a:lnTo>
                  <a:lnTo>
                    <a:pt x="1528" y="9"/>
                  </a:lnTo>
                  <a:lnTo>
                    <a:pt x="1628" y="1"/>
                  </a:lnTo>
                  <a:lnTo>
                    <a:pt x="1728"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17" name="Freeform 44">
              <a:extLst>
                <a:ext uri="{FF2B5EF4-FFF2-40B4-BE49-F238E27FC236}">
                  <a16:creationId xmlns:a16="http://schemas.microsoft.com/office/drawing/2014/main" id="{EE56F8E5-4EBF-2D5E-1220-01221CB4A392}"/>
                </a:ext>
              </a:extLst>
            </p:cNvPr>
            <p:cNvSpPr>
              <a:spLocks/>
            </p:cNvSpPr>
            <p:nvPr/>
          </p:nvSpPr>
          <p:spPr bwMode="auto">
            <a:xfrm>
              <a:off x="1765" y="961"/>
              <a:ext cx="107" cy="134"/>
            </a:xfrm>
            <a:custGeom>
              <a:avLst/>
              <a:gdLst>
                <a:gd name="T0" fmla="*/ 1575 w 1599"/>
                <a:gd name="T1" fmla="*/ 0 h 2013"/>
                <a:gd name="T2" fmla="*/ 1588 w 1599"/>
                <a:gd name="T3" fmla="*/ 107 h 2013"/>
                <a:gd name="T4" fmla="*/ 1597 w 1599"/>
                <a:gd name="T5" fmla="*/ 212 h 2013"/>
                <a:gd name="T6" fmla="*/ 1599 w 1599"/>
                <a:gd name="T7" fmla="*/ 313 h 2013"/>
                <a:gd name="T8" fmla="*/ 1596 w 1599"/>
                <a:gd name="T9" fmla="*/ 413 h 2013"/>
                <a:gd name="T10" fmla="*/ 1586 w 1599"/>
                <a:gd name="T11" fmla="*/ 512 h 2013"/>
                <a:gd name="T12" fmla="*/ 1573 w 1599"/>
                <a:gd name="T13" fmla="*/ 607 h 2013"/>
                <a:gd name="T14" fmla="*/ 1553 w 1599"/>
                <a:gd name="T15" fmla="*/ 701 h 2013"/>
                <a:gd name="T16" fmla="*/ 1529 w 1599"/>
                <a:gd name="T17" fmla="*/ 792 h 2013"/>
                <a:gd name="T18" fmla="*/ 1501 w 1599"/>
                <a:gd name="T19" fmla="*/ 880 h 2013"/>
                <a:gd name="T20" fmla="*/ 1467 w 1599"/>
                <a:gd name="T21" fmla="*/ 966 h 2013"/>
                <a:gd name="T22" fmla="*/ 1429 w 1599"/>
                <a:gd name="T23" fmla="*/ 1050 h 2013"/>
                <a:gd name="T24" fmla="*/ 1388 w 1599"/>
                <a:gd name="T25" fmla="*/ 1130 h 2013"/>
                <a:gd name="T26" fmla="*/ 1343 w 1599"/>
                <a:gd name="T27" fmla="*/ 1208 h 2013"/>
                <a:gd name="T28" fmla="*/ 1293 w 1599"/>
                <a:gd name="T29" fmla="*/ 1284 h 2013"/>
                <a:gd name="T30" fmla="*/ 1241 w 1599"/>
                <a:gd name="T31" fmla="*/ 1355 h 2013"/>
                <a:gd name="T32" fmla="*/ 1185 w 1599"/>
                <a:gd name="T33" fmla="*/ 1423 h 2013"/>
                <a:gd name="T34" fmla="*/ 1126 w 1599"/>
                <a:gd name="T35" fmla="*/ 1488 h 2013"/>
                <a:gd name="T36" fmla="*/ 1065 w 1599"/>
                <a:gd name="T37" fmla="*/ 1550 h 2013"/>
                <a:gd name="T38" fmla="*/ 1000 w 1599"/>
                <a:gd name="T39" fmla="*/ 1609 h 2013"/>
                <a:gd name="T40" fmla="*/ 935 w 1599"/>
                <a:gd name="T41" fmla="*/ 1664 h 2013"/>
                <a:gd name="T42" fmla="*/ 865 w 1599"/>
                <a:gd name="T43" fmla="*/ 1715 h 2013"/>
                <a:gd name="T44" fmla="*/ 795 w 1599"/>
                <a:gd name="T45" fmla="*/ 1762 h 2013"/>
                <a:gd name="T46" fmla="*/ 723 w 1599"/>
                <a:gd name="T47" fmla="*/ 1806 h 2013"/>
                <a:gd name="T48" fmla="*/ 650 w 1599"/>
                <a:gd name="T49" fmla="*/ 1846 h 2013"/>
                <a:gd name="T50" fmla="*/ 575 w 1599"/>
                <a:gd name="T51" fmla="*/ 1882 h 2013"/>
                <a:gd name="T52" fmla="*/ 498 w 1599"/>
                <a:gd name="T53" fmla="*/ 1914 h 2013"/>
                <a:gd name="T54" fmla="*/ 421 w 1599"/>
                <a:gd name="T55" fmla="*/ 1942 h 2013"/>
                <a:gd name="T56" fmla="*/ 343 w 1599"/>
                <a:gd name="T57" fmla="*/ 1965 h 2013"/>
                <a:gd name="T58" fmla="*/ 265 w 1599"/>
                <a:gd name="T59" fmla="*/ 1984 h 2013"/>
                <a:gd name="T60" fmla="*/ 186 w 1599"/>
                <a:gd name="T61" fmla="*/ 1999 h 2013"/>
                <a:gd name="T62" fmla="*/ 108 w 1599"/>
                <a:gd name="T63" fmla="*/ 2008 h 2013"/>
                <a:gd name="T64" fmla="*/ 30 w 1599"/>
                <a:gd name="T65" fmla="*/ 2013 h 2013"/>
                <a:gd name="T66" fmla="*/ 15 w 1599"/>
                <a:gd name="T67" fmla="*/ 1846 h 2013"/>
                <a:gd name="T68" fmla="*/ 0 w 1599"/>
                <a:gd name="T69" fmla="*/ 1677 h 2013"/>
                <a:gd name="T70" fmla="*/ 91 w 1599"/>
                <a:gd name="T71" fmla="*/ 1665 h 2013"/>
                <a:gd name="T72" fmla="*/ 179 w 1599"/>
                <a:gd name="T73" fmla="*/ 1648 h 2013"/>
                <a:gd name="T74" fmla="*/ 265 w 1599"/>
                <a:gd name="T75" fmla="*/ 1626 h 2013"/>
                <a:gd name="T76" fmla="*/ 348 w 1599"/>
                <a:gd name="T77" fmla="*/ 1600 h 2013"/>
                <a:gd name="T78" fmla="*/ 428 w 1599"/>
                <a:gd name="T79" fmla="*/ 1568 h 2013"/>
                <a:gd name="T80" fmla="*/ 506 w 1599"/>
                <a:gd name="T81" fmla="*/ 1532 h 2013"/>
                <a:gd name="T82" fmla="*/ 580 w 1599"/>
                <a:gd name="T83" fmla="*/ 1491 h 2013"/>
                <a:gd name="T84" fmla="*/ 652 w 1599"/>
                <a:gd name="T85" fmla="*/ 1445 h 2013"/>
                <a:gd name="T86" fmla="*/ 721 w 1599"/>
                <a:gd name="T87" fmla="*/ 1395 h 2013"/>
                <a:gd name="T88" fmla="*/ 787 w 1599"/>
                <a:gd name="T89" fmla="*/ 1339 h 2013"/>
                <a:gd name="T90" fmla="*/ 851 w 1599"/>
                <a:gd name="T91" fmla="*/ 1279 h 2013"/>
                <a:gd name="T92" fmla="*/ 912 w 1599"/>
                <a:gd name="T93" fmla="*/ 1213 h 2013"/>
                <a:gd name="T94" fmla="*/ 969 w 1599"/>
                <a:gd name="T95" fmla="*/ 1143 h 2013"/>
                <a:gd name="T96" fmla="*/ 1023 w 1599"/>
                <a:gd name="T97" fmla="*/ 1069 h 2013"/>
                <a:gd name="T98" fmla="*/ 1071 w 1599"/>
                <a:gd name="T99" fmla="*/ 994 h 2013"/>
                <a:gd name="T100" fmla="*/ 1113 w 1599"/>
                <a:gd name="T101" fmla="*/ 916 h 2013"/>
                <a:gd name="T102" fmla="*/ 1150 w 1599"/>
                <a:gd name="T103" fmla="*/ 837 h 2013"/>
                <a:gd name="T104" fmla="*/ 1181 w 1599"/>
                <a:gd name="T105" fmla="*/ 756 h 2013"/>
                <a:gd name="T106" fmla="*/ 1207 w 1599"/>
                <a:gd name="T107" fmla="*/ 675 h 2013"/>
                <a:gd name="T108" fmla="*/ 1228 w 1599"/>
                <a:gd name="T109" fmla="*/ 592 h 2013"/>
                <a:gd name="T110" fmla="*/ 1242 w 1599"/>
                <a:gd name="T111" fmla="*/ 507 h 2013"/>
                <a:gd name="T112" fmla="*/ 1252 w 1599"/>
                <a:gd name="T113" fmla="*/ 420 h 2013"/>
                <a:gd name="T114" fmla="*/ 1256 w 1599"/>
                <a:gd name="T115" fmla="*/ 332 h 2013"/>
                <a:gd name="T116" fmla="*/ 1255 w 1599"/>
                <a:gd name="T117" fmla="*/ 243 h 2013"/>
                <a:gd name="T118" fmla="*/ 1248 w 1599"/>
                <a:gd name="T119" fmla="*/ 153 h 2013"/>
                <a:gd name="T120" fmla="*/ 1238 w 1599"/>
                <a:gd name="T121" fmla="*/ 60 h 2013"/>
                <a:gd name="T122" fmla="*/ 1407 w 1599"/>
                <a:gd name="T123" fmla="*/ 30 h 2013"/>
                <a:gd name="T124" fmla="*/ 1575 w 1599"/>
                <a:gd name="T125" fmla="*/ 0 h 20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599" h="2013">
                  <a:moveTo>
                    <a:pt x="1575" y="0"/>
                  </a:moveTo>
                  <a:lnTo>
                    <a:pt x="1588" y="107"/>
                  </a:lnTo>
                  <a:lnTo>
                    <a:pt x="1597" y="212"/>
                  </a:lnTo>
                  <a:lnTo>
                    <a:pt x="1599" y="313"/>
                  </a:lnTo>
                  <a:lnTo>
                    <a:pt x="1596" y="413"/>
                  </a:lnTo>
                  <a:lnTo>
                    <a:pt x="1586" y="512"/>
                  </a:lnTo>
                  <a:lnTo>
                    <a:pt x="1573" y="607"/>
                  </a:lnTo>
                  <a:lnTo>
                    <a:pt x="1553" y="701"/>
                  </a:lnTo>
                  <a:lnTo>
                    <a:pt x="1529" y="792"/>
                  </a:lnTo>
                  <a:lnTo>
                    <a:pt x="1501" y="880"/>
                  </a:lnTo>
                  <a:lnTo>
                    <a:pt x="1467" y="966"/>
                  </a:lnTo>
                  <a:lnTo>
                    <a:pt x="1429" y="1050"/>
                  </a:lnTo>
                  <a:lnTo>
                    <a:pt x="1388" y="1130"/>
                  </a:lnTo>
                  <a:lnTo>
                    <a:pt x="1343" y="1208"/>
                  </a:lnTo>
                  <a:lnTo>
                    <a:pt x="1293" y="1284"/>
                  </a:lnTo>
                  <a:lnTo>
                    <a:pt x="1241" y="1355"/>
                  </a:lnTo>
                  <a:lnTo>
                    <a:pt x="1185" y="1423"/>
                  </a:lnTo>
                  <a:lnTo>
                    <a:pt x="1126" y="1488"/>
                  </a:lnTo>
                  <a:lnTo>
                    <a:pt x="1065" y="1550"/>
                  </a:lnTo>
                  <a:lnTo>
                    <a:pt x="1000" y="1609"/>
                  </a:lnTo>
                  <a:lnTo>
                    <a:pt x="935" y="1664"/>
                  </a:lnTo>
                  <a:lnTo>
                    <a:pt x="865" y="1715"/>
                  </a:lnTo>
                  <a:lnTo>
                    <a:pt x="795" y="1762"/>
                  </a:lnTo>
                  <a:lnTo>
                    <a:pt x="723" y="1806"/>
                  </a:lnTo>
                  <a:lnTo>
                    <a:pt x="650" y="1846"/>
                  </a:lnTo>
                  <a:lnTo>
                    <a:pt x="575" y="1882"/>
                  </a:lnTo>
                  <a:lnTo>
                    <a:pt x="498" y="1914"/>
                  </a:lnTo>
                  <a:lnTo>
                    <a:pt x="421" y="1942"/>
                  </a:lnTo>
                  <a:lnTo>
                    <a:pt x="343" y="1965"/>
                  </a:lnTo>
                  <a:lnTo>
                    <a:pt x="265" y="1984"/>
                  </a:lnTo>
                  <a:lnTo>
                    <a:pt x="186" y="1999"/>
                  </a:lnTo>
                  <a:lnTo>
                    <a:pt x="108" y="2008"/>
                  </a:lnTo>
                  <a:lnTo>
                    <a:pt x="30" y="2013"/>
                  </a:lnTo>
                  <a:lnTo>
                    <a:pt x="15" y="1846"/>
                  </a:lnTo>
                  <a:lnTo>
                    <a:pt x="0" y="1677"/>
                  </a:lnTo>
                  <a:lnTo>
                    <a:pt x="91" y="1665"/>
                  </a:lnTo>
                  <a:lnTo>
                    <a:pt x="179" y="1648"/>
                  </a:lnTo>
                  <a:lnTo>
                    <a:pt x="265" y="1626"/>
                  </a:lnTo>
                  <a:lnTo>
                    <a:pt x="348" y="1600"/>
                  </a:lnTo>
                  <a:lnTo>
                    <a:pt x="428" y="1568"/>
                  </a:lnTo>
                  <a:lnTo>
                    <a:pt x="506" y="1532"/>
                  </a:lnTo>
                  <a:lnTo>
                    <a:pt x="580" y="1491"/>
                  </a:lnTo>
                  <a:lnTo>
                    <a:pt x="652" y="1445"/>
                  </a:lnTo>
                  <a:lnTo>
                    <a:pt x="721" y="1395"/>
                  </a:lnTo>
                  <a:lnTo>
                    <a:pt x="787" y="1339"/>
                  </a:lnTo>
                  <a:lnTo>
                    <a:pt x="851" y="1279"/>
                  </a:lnTo>
                  <a:lnTo>
                    <a:pt x="912" y="1213"/>
                  </a:lnTo>
                  <a:lnTo>
                    <a:pt x="969" y="1143"/>
                  </a:lnTo>
                  <a:lnTo>
                    <a:pt x="1023" y="1069"/>
                  </a:lnTo>
                  <a:lnTo>
                    <a:pt x="1071" y="994"/>
                  </a:lnTo>
                  <a:lnTo>
                    <a:pt x="1113" y="916"/>
                  </a:lnTo>
                  <a:lnTo>
                    <a:pt x="1150" y="837"/>
                  </a:lnTo>
                  <a:lnTo>
                    <a:pt x="1181" y="756"/>
                  </a:lnTo>
                  <a:lnTo>
                    <a:pt x="1207" y="675"/>
                  </a:lnTo>
                  <a:lnTo>
                    <a:pt x="1228" y="592"/>
                  </a:lnTo>
                  <a:lnTo>
                    <a:pt x="1242" y="507"/>
                  </a:lnTo>
                  <a:lnTo>
                    <a:pt x="1252" y="420"/>
                  </a:lnTo>
                  <a:lnTo>
                    <a:pt x="1256" y="332"/>
                  </a:lnTo>
                  <a:lnTo>
                    <a:pt x="1255" y="243"/>
                  </a:lnTo>
                  <a:lnTo>
                    <a:pt x="1248" y="153"/>
                  </a:lnTo>
                  <a:lnTo>
                    <a:pt x="1238" y="60"/>
                  </a:lnTo>
                  <a:lnTo>
                    <a:pt x="1407" y="30"/>
                  </a:lnTo>
                  <a:lnTo>
                    <a:pt x="1575"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18" name="Freeform 45">
              <a:extLst>
                <a:ext uri="{FF2B5EF4-FFF2-40B4-BE49-F238E27FC236}">
                  <a16:creationId xmlns:a16="http://schemas.microsoft.com/office/drawing/2014/main" id="{98067598-8C36-D6A5-12FF-6BB81C8827D8}"/>
                </a:ext>
              </a:extLst>
            </p:cNvPr>
            <p:cNvSpPr>
              <a:spLocks/>
            </p:cNvSpPr>
            <p:nvPr/>
          </p:nvSpPr>
          <p:spPr bwMode="auto">
            <a:xfrm>
              <a:off x="1644" y="989"/>
              <a:ext cx="105" cy="106"/>
            </a:xfrm>
            <a:custGeom>
              <a:avLst/>
              <a:gdLst>
                <a:gd name="T0" fmla="*/ 328 w 1588"/>
                <a:gd name="T1" fmla="*/ 0 h 1599"/>
                <a:gd name="T2" fmla="*/ 348 w 1588"/>
                <a:gd name="T3" fmla="*/ 102 h 1599"/>
                <a:gd name="T4" fmla="*/ 371 w 1588"/>
                <a:gd name="T5" fmla="*/ 200 h 1599"/>
                <a:gd name="T6" fmla="*/ 398 w 1588"/>
                <a:gd name="T7" fmla="*/ 292 h 1599"/>
                <a:gd name="T8" fmla="*/ 429 w 1588"/>
                <a:gd name="T9" fmla="*/ 382 h 1599"/>
                <a:gd name="T10" fmla="*/ 465 w 1588"/>
                <a:gd name="T11" fmla="*/ 467 h 1599"/>
                <a:gd name="T12" fmla="*/ 505 w 1588"/>
                <a:gd name="T13" fmla="*/ 548 h 1599"/>
                <a:gd name="T14" fmla="*/ 549 w 1588"/>
                <a:gd name="T15" fmla="*/ 624 h 1599"/>
                <a:gd name="T16" fmla="*/ 597 w 1588"/>
                <a:gd name="T17" fmla="*/ 697 h 1599"/>
                <a:gd name="T18" fmla="*/ 648 w 1588"/>
                <a:gd name="T19" fmla="*/ 765 h 1599"/>
                <a:gd name="T20" fmla="*/ 703 w 1588"/>
                <a:gd name="T21" fmla="*/ 829 h 1599"/>
                <a:gd name="T22" fmla="*/ 764 w 1588"/>
                <a:gd name="T23" fmla="*/ 889 h 1599"/>
                <a:gd name="T24" fmla="*/ 828 w 1588"/>
                <a:gd name="T25" fmla="*/ 944 h 1599"/>
                <a:gd name="T26" fmla="*/ 896 w 1588"/>
                <a:gd name="T27" fmla="*/ 997 h 1599"/>
                <a:gd name="T28" fmla="*/ 968 w 1588"/>
                <a:gd name="T29" fmla="*/ 1044 h 1599"/>
                <a:gd name="T30" fmla="*/ 1045 w 1588"/>
                <a:gd name="T31" fmla="*/ 1088 h 1599"/>
                <a:gd name="T32" fmla="*/ 1124 w 1588"/>
                <a:gd name="T33" fmla="*/ 1128 h 1599"/>
                <a:gd name="T34" fmla="*/ 1209 w 1588"/>
                <a:gd name="T35" fmla="*/ 1163 h 1599"/>
                <a:gd name="T36" fmla="*/ 1297 w 1588"/>
                <a:gd name="T37" fmla="*/ 1194 h 1599"/>
                <a:gd name="T38" fmla="*/ 1390 w 1588"/>
                <a:gd name="T39" fmla="*/ 1222 h 1599"/>
                <a:gd name="T40" fmla="*/ 1486 w 1588"/>
                <a:gd name="T41" fmla="*/ 1246 h 1599"/>
                <a:gd name="T42" fmla="*/ 1588 w 1588"/>
                <a:gd name="T43" fmla="*/ 1265 h 1599"/>
                <a:gd name="T44" fmla="*/ 1573 w 1588"/>
                <a:gd name="T45" fmla="*/ 1430 h 1599"/>
                <a:gd name="T46" fmla="*/ 1558 w 1588"/>
                <a:gd name="T47" fmla="*/ 1599 h 1599"/>
                <a:gd name="T48" fmla="*/ 1461 w 1588"/>
                <a:gd name="T49" fmla="*/ 1587 h 1599"/>
                <a:gd name="T50" fmla="*/ 1366 w 1588"/>
                <a:gd name="T51" fmla="*/ 1571 h 1599"/>
                <a:gd name="T52" fmla="*/ 1273 w 1588"/>
                <a:gd name="T53" fmla="*/ 1550 h 1599"/>
                <a:gd name="T54" fmla="*/ 1184 w 1588"/>
                <a:gd name="T55" fmla="*/ 1524 h 1599"/>
                <a:gd name="T56" fmla="*/ 1096 w 1588"/>
                <a:gd name="T57" fmla="*/ 1494 h 1599"/>
                <a:gd name="T58" fmla="*/ 1011 w 1588"/>
                <a:gd name="T59" fmla="*/ 1459 h 1599"/>
                <a:gd name="T60" fmla="*/ 929 w 1588"/>
                <a:gd name="T61" fmla="*/ 1420 h 1599"/>
                <a:gd name="T62" fmla="*/ 851 w 1588"/>
                <a:gd name="T63" fmla="*/ 1377 h 1599"/>
                <a:gd name="T64" fmla="*/ 776 w 1588"/>
                <a:gd name="T65" fmla="*/ 1331 h 1599"/>
                <a:gd name="T66" fmla="*/ 702 w 1588"/>
                <a:gd name="T67" fmla="*/ 1280 h 1599"/>
                <a:gd name="T68" fmla="*/ 633 w 1588"/>
                <a:gd name="T69" fmla="*/ 1227 h 1599"/>
                <a:gd name="T70" fmla="*/ 566 w 1588"/>
                <a:gd name="T71" fmla="*/ 1170 h 1599"/>
                <a:gd name="T72" fmla="*/ 504 w 1588"/>
                <a:gd name="T73" fmla="*/ 1111 h 1599"/>
                <a:gd name="T74" fmla="*/ 444 w 1588"/>
                <a:gd name="T75" fmla="*/ 1049 h 1599"/>
                <a:gd name="T76" fmla="*/ 388 w 1588"/>
                <a:gd name="T77" fmla="*/ 984 h 1599"/>
                <a:gd name="T78" fmla="*/ 334 w 1588"/>
                <a:gd name="T79" fmla="*/ 918 h 1599"/>
                <a:gd name="T80" fmla="*/ 285 w 1588"/>
                <a:gd name="T81" fmla="*/ 850 h 1599"/>
                <a:gd name="T82" fmla="*/ 240 w 1588"/>
                <a:gd name="T83" fmla="*/ 780 h 1599"/>
                <a:gd name="T84" fmla="*/ 198 w 1588"/>
                <a:gd name="T85" fmla="*/ 708 h 1599"/>
                <a:gd name="T86" fmla="*/ 159 w 1588"/>
                <a:gd name="T87" fmla="*/ 635 h 1599"/>
                <a:gd name="T88" fmla="*/ 125 w 1588"/>
                <a:gd name="T89" fmla="*/ 560 h 1599"/>
                <a:gd name="T90" fmla="*/ 95 w 1588"/>
                <a:gd name="T91" fmla="*/ 486 h 1599"/>
                <a:gd name="T92" fmla="*/ 68 w 1588"/>
                <a:gd name="T93" fmla="*/ 410 h 1599"/>
                <a:gd name="T94" fmla="*/ 46 w 1588"/>
                <a:gd name="T95" fmla="*/ 333 h 1599"/>
                <a:gd name="T96" fmla="*/ 29 w 1588"/>
                <a:gd name="T97" fmla="*/ 258 h 1599"/>
                <a:gd name="T98" fmla="*/ 15 w 1588"/>
                <a:gd name="T99" fmla="*/ 181 h 1599"/>
                <a:gd name="T100" fmla="*/ 6 w 1588"/>
                <a:gd name="T101" fmla="*/ 105 h 1599"/>
                <a:gd name="T102" fmla="*/ 0 w 1588"/>
                <a:gd name="T103" fmla="*/ 30 h 1599"/>
                <a:gd name="T104" fmla="*/ 166 w 1588"/>
                <a:gd name="T105" fmla="*/ 15 h 1599"/>
                <a:gd name="T106" fmla="*/ 328 w 1588"/>
                <a:gd name="T107" fmla="*/ 0 h 15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88" h="1599">
                  <a:moveTo>
                    <a:pt x="328" y="0"/>
                  </a:moveTo>
                  <a:lnTo>
                    <a:pt x="348" y="102"/>
                  </a:lnTo>
                  <a:lnTo>
                    <a:pt x="371" y="200"/>
                  </a:lnTo>
                  <a:lnTo>
                    <a:pt x="398" y="292"/>
                  </a:lnTo>
                  <a:lnTo>
                    <a:pt x="429" y="382"/>
                  </a:lnTo>
                  <a:lnTo>
                    <a:pt x="465" y="467"/>
                  </a:lnTo>
                  <a:lnTo>
                    <a:pt x="505" y="548"/>
                  </a:lnTo>
                  <a:lnTo>
                    <a:pt x="549" y="624"/>
                  </a:lnTo>
                  <a:lnTo>
                    <a:pt x="597" y="697"/>
                  </a:lnTo>
                  <a:lnTo>
                    <a:pt x="648" y="765"/>
                  </a:lnTo>
                  <a:lnTo>
                    <a:pt x="703" y="829"/>
                  </a:lnTo>
                  <a:lnTo>
                    <a:pt x="764" y="889"/>
                  </a:lnTo>
                  <a:lnTo>
                    <a:pt x="828" y="944"/>
                  </a:lnTo>
                  <a:lnTo>
                    <a:pt x="896" y="997"/>
                  </a:lnTo>
                  <a:lnTo>
                    <a:pt x="968" y="1044"/>
                  </a:lnTo>
                  <a:lnTo>
                    <a:pt x="1045" y="1088"/>
                  </a:lnTo>
                  <a:lnTo>
                    <a:pt x="1124" y="1128"/>
                  </a:lnTo>
                  <a:lnTo>
                    <a:pt x="1209" y="1163"/>
                  </a:lnTo>
                  <a:lnTo>
                    <a:pt x="1297" y="1194"/>
                  </a:lnTo>
                  <a:lnTo>
                    <a:pt x="1390" y="1222"/>
                  </a:lnTo>
                  <a:lnTo>
                    <a:pt x="1486" y="1246"/>
                  </a:lnTo>
                  <a:lnTo>
                    <a:pt x="1588" y="1265"/>
                  </a:lnTo>
                  <a:lnTo>
                    <a:pt x="1573" y="1430"/>
                  </a:lnTo>
                  <a:lnTo>
                    <a:pt x="1558" y="1599"/>
                  </a:lnTo>
                  <a:lnTo>
                    <a:pt x="1461" y="1587"/>
                  </a:lnTo>
                  <a:lnTo>
                    <a:pt x="1366" y="1571"/>
                  </a:lnTo>
                  <a:lnTo>
                    <a:pt x="1273" y="1550"/>
                  </a:lnTo>
                  <a:lnTo>
                    <a:pt x="1184" y="1524"/>
                  </a:lnTo>
                  <a:lnTo>
                    <a:pt x="1096" y="1494"/>
                  </a:lnTo>
                  <a:lnTo>
                    <a:pt x="1011" y="1459"/>
                  </a:lnTo>
                  <a:lnTo>
                    <a:pt x="929" y="1420"/>
                  </a:lnTo>
                  <a:lnTo>
                    <a:pt x="851" y="1377"/>
                  </a:lnTo>
                  <a:lnTo>
                    <a:pt x="776" y="1331"/>
                  </a:lnTo>
                  <a:lnTo>
                    <a:pt x="702" y="1280"/>
                  </a:lnTo>
                  <a:lnTo>
                    <a:pt x="633" y="1227"/>
                  </a:lnTo>
                  <a:lnTo>
                    <a:pt x="566" y="1170"/>
                  </a:lnTo>
                  <a:lnTo>
                    <a:pt x="504" y="1111"/>
                  </a:lnTo>
                  <a:lnTo>
                    <a:pt x="444" y="1049"/>
                  </a:lnTo>
                  <a:lnTo>
                    <a:pt x="388" y="984"/>
                  </a:lnTo>
                  <a:lnTo>
                    <a:pt x="334" y="918"/>
                  </a:lnTo>
                  <a:lnTo>
                    <a:pt x="285" y="850"/>
                  </a:lnTo>
                  <a:lnTo>
                    <a:pt x="240" y="780"/>
                  </a:lnTo>
                  <a:lnTo>
                    <a:pt x="198" y="708"/>
                  </a:lnTo>
                  <a:lnTo>
                    <a:pt x="159" y="635"/>
                  </a:lnTo>
                  <a:lnTo>
                    <a:pt x="125" y="560"/>
                  </a:lnTo>
                  <a:lnTo>
                    <a:pt x="95" y="486"/>
                  </a:lnTo>
                  <a:lnTo>
                    <a:pt x="68" y="410"/>
                  </a:lnTo>
                  <a:lnTo>
                    <a:pt x="46" y="333"/>
                  </a:lnTo>
                  <a:lnTo>
                    <a:pt x="29" y="258"/>
                  </a:lnTo>
                  <a:lnTo>
                    <a:pt x="15" y="181"/>
                  </a:lnTo>
                  <a:lnTo>
                    <a:pt x="6" y="105"/>
                  </a:lnTo>
                  <a:lnTo>
                    <a:pt x="0" y="30"/>
                  </a:lnTo>
                  <a:lnTo>
                    <a:pt x="166" y="15"/>
                  </a:lnTo>
                  <a:lnTo>
                    <a:pt x="328"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19" name="Freeform 46">
              <a:extLst>
                <a:ext uri="{FF2B5EF4-FFF2-40B4-BE49-F238E27FC236}">
                  <a16:creationId xmlns:a16="http://schemas.microsoft.com/office/drawing/2014/main" id="{B0721DD6-88AF-3B12-4FBF-DB0D6DDBF9EB}"/>
                </a:ext>
              </a:extLst>
            </p:cNvPr>
            <p:cNvSpPr>
              <a:spLocks/>
            </p:cNvSpPr>
            <p:nvPr/>
          </p:nvSpPr>
          <p:spPr bwMode="auto">
            <a:xfrm>
              <a:off x="1810" y="886"/>
              <a:ext cx="55" cy="63"/>
            </a:xfrm>
            <a:custGeom>
              <a:avLst/>
              <a:gdLst>
                <a:gd name="T0" fmla="*/ 197 w 828"/>
                <a:gd name="T1" fmla="*/ 0 h 942"/>
                <a:gd name="T2" fmla="*/ 275 w 828"/>
                <a:gd name="T3" fmla="*/ 60 h 942"/>
                <a:gd name="T4" fmla="*/ 349 w 828"/>
                <a:gd name="T5" fmla="*/ 122 h 942"/>
                <a:gd name="T6" fmla="*/ 418 w 828"/>
                <a:gd name="T7" fmla="*/ 188 h 942"/>
                <a:gd name="T8" fmla="*/ 484 w 828"/>
                <a:gd name="T9" fmla="*/ 257 h 942"/>
                <a:gd name="T10" fmla="*/ 546 w 828"/>
                <a:gd name="T11" fmla="*/ 328 h 942"/>
                <a:gd name="T12" fmla="*/ 603 w 828"/>
                <a:gd name="T13" fmla="*/ 403 h 942"/>
                <a:gd name="T14" fmla="*/ 656 w 828"/>
                <a:gd name="T15" fmla="*/ 480 h 942"/>
                <a:gd name="T16" fmla="*/ 705 w 828"/>
                <a:gd name="T17" fmla="*/ 561 h 942"/>
                <a:gd name="T18" fmla="*/ 750 w 828"/>
                <a:gd name="T19" fmla="*/ 646 h 942"/>
                <a:gd name="T20" fmla="*/ 791 w 828"/>
                <a:gd name="T21" fmla="*/ 733 h 942"/>
                <a:gd name="T22" fmla="*/ 828 w 828"/>
                <a:gd name="T23" fmla="*/ 825 h 942"/>
                <a:gd name="T24" fmla="*/ 718 w 828"/>
                <a:gd name="T25" fmla="*/ 865 h 942"/>
                <a:gd name="T26" fmla="*/ 611 w 828"/>
                <a:gd name="T27" fmla="*/ 903 h 942"/>
                <a:gd name="T28" fmla="*/ 504 w 828"/>
                <a:gd name="T29" fmla="*/ 942 h 942"/>
                <a:gd name="T30" fmla="*/ 472 w 828"/>
                <a:gd name="T31" fmla="*/ 862 h 942"/>
                <a:gd name="T32" fmla="*/ 435 w 828"/>
                <a:gd name="T33" fmla="*/ 786 h 942"/>
                <a:gd name="T34" fmla="*/ 394 w 828"/>
                <a:gd name="T35" fmla="*/ 712 h 942"/>
                <a:gd name="T36" fmla="*/ 349 w 828"/>
                <a:gd name="T37" fmla="*/ 641 h 942"/>
                <a:gd name="T38" fmla="*/ 300 w 828"/>
                <a:gd name="T39" fmla="*/ 573 h 942"/>
                <a:gd name="T40" fmla="*/ 247 w 828"/>
                <a:gd name="T41" fmla="*/ 508 h 942"/>
                <a:gd name="T42" fmla="*/ 190 w 828"/>
                <a:gd name="T43" fmla="*/ 447 h 942"/>
                <a:gd name="T44" fmla="*/ 130 w 828"/>
                <a:gd name="T45" fmla="*/ 389 h 942"/>
                <a:gd name="T46" fmla="*/ 67 w 828"/>
                <a:gd name="T47" fmla="*/ 334 h 942"/>
                <a:gd name="T48" fmla="*/ 0 w 828"/>
                <a:gd name="T49" fmla="*/ 283 h 942"/>
                <a:gd name="T50" fmla="*/ 66 w 828"/>
                <a:gd name="T51" fmla="*/ 188 h 942"/>
                <a:gd name="T52" fmla="*/ 132 w 828"/>
                <a:gd name="T53" fmla="*/ 94 h 942"/>
                <a:gd name="T54" fmla="*/ 197 w 828"/>
                <a:gd name="T55" fmla="*/ 0 h 9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828" h="942">
                  <a:moveTo>
                    <a:pt x="197" y="0"/>
                  </a:moveTo>
                  <a:lnTo>
                    <a:pt x="275" y="60"/>
                  </a:lnTo>
                  <a:lnTo>
                    <a:pt x="349" y="122"/>
                  </a:lnTo>
                  <a:lnTo>
                    <a:pt x="418" y="188"/>
                  </a:lnTo>
                  <a:lnTo>
                    <a:pt x="484" y="257"/>
                  </a:lnTo>
                  <a:lnTo>
                    <a:pt x="546" y="328"/>
                  </a:lnTo>
                  <a:lnTo>
                    <a:pt x="603" y="403"/>
                  </a:lnTo>
                  <a:lnTo>
                    <a:pt x="656" y="480"/>
                  </a:lnTo>
                  <a:lnTo>
                    <a:pt x="705" y="561"/>
                  </a:lnTo>
                  <a:lnTo>
                    <a:pt x="750" y="646"/>
                  </a:lnTo>
                  <a:lnTo>
                    <a:pt x="791" y="733"/>
                  </a:lnTo>
                  <a:lnTo>
                    <a:pt x="828" y="825"/>
                  </a:lnTo>
                  <a:lnTo>
                    <a:pt x="718" y="865"/>
                  </a:lnTo>
                  <a:lnTo>
                    <a:pt x="611" y="903"/>
                  </a:lnTo>
                  <a:lnTo>
                    <a:pt x="504" y="942"/>
                  </a:lnTo>
                  <a:lnTo>
                    <a:pt x="472" y="862"/>
                  </a:lnTo>
                  <a:lnTo>
                    <a:pt x="435" y="786"/>
                  </a:lnTo>
                  <a:lnTo>
                    <a:pt x="394" y="712"/>
                  </a:lnTo>
                  <a:lnTo>
                    <a:pt x="349" y="641"/>
                  </a:lnTo>
                  <a:lnTo>
                    <a:pt x="300" y="573"/>
                  </a:lnTo>
                  <a:lnTo>
                    <a:pt x="247" y="508"/>
                  </a:lnTo>
                  <a:lnTo>
                    <a:pt x="190" y="447"/>
                  </a:lnTo>
                  <a:lnTo>
                    <a:pt x="130" y="389"/>
                  </a:lnTo>
                  <a:lnTo>
                    <a:pt x="67" y="334"/>
                  </a:lnTo>
                  <a:lnTo>
                    <a:pt x="0" y="283"/>
                  </a:lnTo>
                  <a:lnTo>
                    <a:pt x="66" y="188"/>
                  </a:lnTo>
                  <a:lnTo>
                    <a:pt x="132" y="94"/>
                  </a:lnTo>
                  <a:lnTo>
                    <a:pt x="197"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20" name="Freeform 47">
              <a:extLst>
                <a:ext uri="{FF2B5EF4-FFF2-40B4-BE49-F238E27FC236}">
                  <a16:creationId xmlns:a16="http://schemas.microsoft.com/office/drawing/2014/main" id="{87E42082-ABE5-6347-EC8F-6E5A86FAD661}"/>
                </a:ext>
              </a:extLst>
            </p:cNvPr>
            <p:cNvSpPr>
              <a:spLocks noEditPoints="1"/>
            </p:cNvSpPr>
            <p:nvPr/>
          </p:nvSpPr>
          <p:spPr bwMode="auto">
            <a:xfrm>
              <a:off x="1782" y="950"/>
              <a:ext cx="33" cy="81"/>
            </a:xfrm>
            <a:custGeom>
              <a:avLst/>
              <a:gdLst>
                <a:gd name="T0" fmla="*/ 112 w 495"/>
                <a:gd name="T1" fmla="*/ 113 h 1223"/>
                <a:gd name="T2" fmla="*/ 112 w 495"/>
                <a:gd name="T3" fmla="*/ 1110 h 1223"/>
                <a:gd name="T4" fmla="*/ 383 w 495"/>
                <a:gd name="T5" fmla="*/ 1110 h 1223"/>
                <a:gd name="T6" fmla="*/ 383 w 495"/>
                <a:gd name="T7" fmla="*/ 113 h 1223"/>
                <a:gd name="T8" fmla="*/ 112 w 495"/>
                <a:gd name="T9" fmla="*/ 113 h 1223"/>
                <a:gd name="T10" fmla="*/ 56 w 495"/>
                <a:gd name="T11" fmla="*/ 0 h 1223"/>
                <a:gd name="T12" fmla="*/ 439 w 495"/>
                <a:gd name="T13" fmla="*/ 0 h 1223"/>
                <a:gd name="T14" fmla="*/ 456 w 495"/>
                <a:gd name="T15" fmla="*/ 3 h 1223"/>
                <a:gd name="T16" fmla="*/ 472 w 495"/>
                <a:gd name="T17" fmla="*/ 10 h 1223"/>
                <a:gd name="T18" fmla="*/ 485 w 495"/>
                <a:gd name="T19" fmla="*/ 23 h 1223"/>
                <a:gd name="T20" fmla="*/ 492 w 495"/>
                <a:gd name="T21" fmla="*/ 37 h 1223"/>
                <a:gd name="T22" fmla="*/ 495 w 495"/>
                <a:gd name="T23" fmla="*/ 55 h 1223"/>
                <a:gd name="T24" fmla="*/ 495 w 495"/>
                <a:gd name="T25" fmla="*/ 1167 h 1223"/>
                <a:gd name="T26" fmla="*/ 492 w 495"/>
                <a:gd name="T27" fmla="*/ 1185 h 1223"/>
                <a:gd name="T28" fmla="*/ 485 w 495"/>
                <a:gd name="T29" fmla="*/ 1200 h 1223"/>
                <a:gd name="T30" fmla="*/ 472 w 495"/>
                <a:gd name="T31" fmla="*/ 1212 h 1223"/>
                <a:gd name="T32" fmla="*/ 456 w 495"/>
                <a:gd name="T33" fmla="*/ 1220 h 1223"/>
                <a:gd name="T34" fmla="*/ 439 w 495"/>
                <a:gd name="T35" fmla="*/ 1223 h 1223"/>
                <a:gd name="T36" fmla="*/ 56 w 495"/>
                <a:gd name="T37" fmla="*/ 1223 h 1223"/>
                <a:gd name="T38" fmla="*/ 38 w 495"/>
                <a:gd name="T39" fmla="*/ 1220 h 1223"/>
                <a:gd name="T40" fmla="*/ 22 w 495"/>
                <a:gd name="T41" fmla="*/ 1212 h 1223"/>
                <a:gd name="T42" fmla="*/ 11 w 495"/>
                <a:gd name="T43" fmla="*/ 1200 h 1223"/>
                <a:gd name="T44" fmla="*/ 2 w 495"/>
                <a:gd name="T45" fmla="*/ 1185 h 1223"/>
                <a:gd name="T46" fmla="*/ 0 w 495"/>
                <a:gd name="T47" fmla="*/ 1167 h 1223"/>
                <a:gd name="T48" fmla="*/ 0 w 495"/>
                <a:gd name="T49" fmla="*/ 55 h 1223"/>
                <a:gd name="T50" fmla="*/ 2 w 495"/>
                <a:gd name="T51" fmla="*/ 37 h 1223"/>
                <a:gd name="T52" fmla="*/ 11 w 495"/>
                <a:gd name="T53" fmla="*/ 23 h 1223"/>
                <a:gd name="T54" fmla="*/ 22 w 495"/>
                <a:gd name="T55" fmla="*/ 10 h 1223"/>
                <a:gd name="T56" fmla="*/ 38 w 495"/>
                <a:gd name="T57" fmla="*/ 3 h 1223"/>
                <a:gd name="T58" fmla="*/ 56 w 495"/>
                <a:gd name="T59" fmla="*/ 0 h 1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95" h="1223">
                  <a:moveTo>
                    <a:pt x="112" y="113"/>
                  </a:moveTo>
                  <a:lnTo>
                    <a:pt x="112" y="1110"/>
                  </a:lnTo>
                  <a:lnTo>
                    <a:pt x="383" y="1110"/>
                  </a:lnTo>
                  <a:lnTo>
                    <a:pt x="383" y="113"/>
                  </a:lnTo>
                  <a:lnTo>
                    <a:pt x="112" y="113"/>
                  </a:lnTo>
                  <a:close/>
                  <a:moveTo>
                    <a:pt x="56" y="0"/>
                  </a:moveTo>
                  <a:lnTo>
                    <a:pt x="439" y="0"/>
                  </a:lnTo>
                  <a:lnTo>
                    <a:pt x="456" y="3"/>
                  </a:lnTo>
                  <a:lnTo>
                    <a:pt x="472" y="10"/>
                  </a:lnTo>
                  <a:lnTo>
                    <a:pt x="485" y="23"/>
                  </a:lnTo>
                  <a:lnTo>
                    <a:pt x="492" y="37"/>
                  </a:lnTo>
                  <a:lnTo>
                    <a:pt x="495" y="55"/>
                  </a:lnTo>
                  <a:lnTo>
                    <a:pt x="495" y="1167"/>
                  </a:lnTo>
                  <a:lnTo>
                    <a:pt x="492" y="1185"/>
                  </a:lnTo>
                  <a:lnTo>
                    <a:pt x="485" y="1200"/>
                  </a:lnTo>
                  <a:lnTo>
                    <a:pt x="472" y="1212"/>
                  </a:lnTo>
                  <a:lnTo>
                    <a:pt x="456" y="1220"/>
                  </a:lnTo>
                  <a:lnTo>
                    <a:pt x="439" y="1223"/>
                  </a:lnTo>
                  <a:lnTo>
                    <a:pt x="56" y="1223"/>
                  </a:lnTo>
                  <a:lnTo>
                    <a:pt x="38" y="1220"/>
                  </a:lnTo>
                  <a:lnTo>
                    <a:pt x="22" y="1212"/>
                  </a:lnTo>
                  <a:lnTo>
                    <a:pt x="11" y="1200"/>
                  </a:lnTo>
                  <a:lnTo>
                    <a:pt x="2" y="1185"/>
                  </a:lnTo>
                  <a:lnTo>
                    <a:pt x="0" y="1167"/>
                  </a:lnTo>
                  <a:lnTo>
                    <a:pt x="0" y="55"/>
                  </a:lnTo>
                  <a:lnTo>
                    <a:pt x="2" y="37"/>
                  </a:lnTo>
                  <a:lnTo>
                    <a:pt x="11" y="23"/>
                  </a:lnTo>
                  <a:lnTo>
                    <a:pt x="22" y="10"/>
                  </a:lnTo>
                  <a:lnTo>
                    <a:pt x="38" y="3"/>
                  </a:lnTo>
                  <a:lnTo>
                    <a:pt x="56"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21" name="Freeform 48">
              <a:extLst>
                <a:ext uri="{FF2B5EF4-FFF2-40B4-BE49-F238E27FC236}">
                  <a16:creationId xmlns:a16="http://schemas.microsoft.com/office/drawing/2014/main" id="{0328B27B-B98E-63F6-DB3C-88B4DA6210EA}"/>
                </a:ext>
              </a:extLst>
            </p:cNvPr>
            <p:cNvSpPr>
              <a:spLocks noEditPoints="1"/>
            </p:cNvSpPr>
            <p:nvPr/>
          </p:nvSpPr>
          <p:spPr bwMode="auto">
            <a:xfrm>
              <a:off x="1700" y="969"/>
              <a:ext cx="33" cy="62"/>
            </a:xfrm>
            <a:custGeom>
              <a:avLst/>
              <a:gdLst>
                <a:gd name="T0" fmla="*/ 112 w 495"/>
                <a:gd name="T1" fmla="*/ 728 h 928"/>
                <a:gd name="T2" fmla="*/ 112 w 495"/>
                <a:gd name="T3" fmla="*/ 815 h 928"/>
                <a:gd name="T4" fmla="*/ 199 w 495"/>
                <a:gd name="T5" fmla="*/ 815 h 928"/>
                <a:gd name="T6" fmla="*/ 112 w 495"/>
                <a:gd name="T7" fmla="*/ 728 h 928"/>
                <a:gd name="T8" fmla="*/ 112 w 495"/>
                <a:gd name="T9" fmla="*/ 551 h 928"/>
                <a:gd name="T10" fmla="*/ 112 w 495"/>
                <a:gd name="T11" fmla="*/ 639 h 928"/>
                <a:gd name="T12" fmla="*/ 288 w 495"/>
                <a:gd name="T13" fmla="*/ 815 h 928"/>
                <a:gd name="T14" fmla="*/ 288 w 495"/>
                <a:gd name="T15" fmla="*/ 817 h 928"/>
                <a:gd name="T16" fmla="*/ 376 w 495"/>
                <a:gd name="T17" fmla="*/ 817 h 928"/>
                <a:gd name="T18" fmla="*/ 112 w 495"/>
                <a:gd name="T19" fmla="*/ 551 h 928"/>
                <a:gd name="T20" fmla="*/ 112 w 495"/>
                <a:gd name="T21" fmla="*/ 372 h 928"/>
                <a:gd name="T22" fmla="*/ 112 w 495"/>
                <a:gd name="T23" fmla="*/ 461 h 928"/>
                <a:gd name="T24" fmla="*/ 383 w 495"/>
                <a:gd name="T25" fmla="*/ 734 h 928"/>
                <a:gd name="T26" fmla="*/ 383 w 495"/>
                <a:gd name="T27" fmla="*/ 644 h 928"/>
                <a:gd name="T28" fmla="*/ 112 w 495"/>
                <a:gd name="T29" fmla="*/ 372 h 928"/>
                <a:gd name="T30" fmla="*/ 112 w 495"/>
                <a:gd name="T31" fmla="*/ 194 h 928"/>
                <a:gd name="T32" fmla="*/ 112 w 495"/>
                <a:gd name="T33" fmla="*/ 283 h 928"/>
                <a:gd name="T34" fmla="*/ 383 w 495"/>
                <a:gd name="T35" fmla="*/ 555 h 928"/>
                <a:gd name="T36" fmla="*/ 383 w 495"/>
                <a:gd name="T37" fmla="*/ 467 h 928"/>
                <a:gd name="T38" fmla="*/ 112 w 495"/>
                <a:gd name="T39" fmla="*/ 194 h 928"/>
                <a:gd name="T40" fmla="*/ 119 w 495"/>
                <a:gd name="T41" fmla="*/ 113 h 928"/>
                <a:gd name="T42" fmla="*/ 383 w 495"/>
                <a:gd name="T43" fmla="*/ 378 h 928"/>
                <a:gd name="T44" fmla="*/ 383 w 495"/>
                <a:gd name="T45" fmla="*/ 288 h 928"/>
                <a:gd name="T46" fmla="*/ 208 w 495"/>
                <a:gd name="T47" fmla="*/ 113 h 928"/>
                <a:gd name="T48" fmla="*/ 119 w 495"/>
                <a:gd name="T49" fmla="*/ 113 h 928"/>
                <a:gd name="T50" fmla="*/ 296 w 495"/>
                <a:gd name="T51" fmla="*/ 112 h 928"/>
                <a:gd name="T52" fmla="*/ 383 w 495"/>
                <a:gd name="T53" fmla="*/ 199 h 928"/>
                <a:gd name="T54" fmla="*/ 383 w 495"/>
                <a:gd name="T55" fmla="*/ 112 h 928"/>
                <a:gd name="T56" fmla="*/ 296 w 495"/>
                <a:gd name="T57" fmla="*/ 112 h 928"/>
                <a:gd name="T58" fmla="*/ 56 w 495"/>
                <a:gd name="T59" fmla="*/ 0 h 928"/>
                <a:gd name="T60" fmla="*/ 439 w 495"/>
                <a:gd name="T61" fmla="*/ 0 h 928"/>
                <a:gd name="T62" fmla="*/ 457 w 495"/>
                <a:gd name="T63" fmla="*/ 3 h 928"/>
                <a:gd name="T64" fmla="*/ 473 w 495"/>
                <a:gd name="T65" fmla="*/ 10 h 928"/>
                <a:gd name="T66" fmla="*/ 484 w 495"/>
                <a:gd name="T67" fmla="*/ 23 h 928"/>
                <a:gd name="T68" fmla="*/ 493 w 495"/>
                <a:gd name="T69" fmla="*/ 37 h 928"/>
                <a:gd name="T70" fmla="*/ 495 w 495"/>
                <a:gd name="T71" fmla="*/ 55 h 928"/>
                <a:gd name="T72" fmla="*/ 495 w 495"/>
                <a:gd name="T73" fmla="*/ 872 h 928"/>
                <a:gd name="T74" fmla="*/ 493 w 495"/>
                <a:gd name="T75" fmla="*/ 890 h 928"/>
                <a:gd name="T76" fmla="*/ 484 w 495"/>
                <a:gd name="T77" fmla="*/ 905 h 928"/>
                <a:gd name="T78" fmla="*/ 473 w 495"/>
                <a:gd name="T79" fmla="*/ 917 h 928"/>
                <a:gd name="T80" fmla="*/ 457 w 495"/>
                <a:gd name="T81" fmla="*/ 925 h 928"/>
                <a:gd name="T82" fmla="*/ 439 w 495"/>
                <a:gd name="T83" fmla="*/ 928 h 928"/>
                <a:gd name="T84" fmla="*/ 56 w 495"/>
                <a:gd name="T85" fmla="*/ 928 h 928"/>
                <a:gd name="T86" fmla="*/ 39 w 495"/>
                <a:gd name="T87" fmla="*/ 925 h 928"/>
                <a:gd name="T88" fmla="*/ 23 w 495"/>
                <a:gd name="T89" fmla="*/ 917 h 928"/>
                <a:gd name="T90" fmla="*/ 10 w 495"/>
                <a:gd name="T91" fmla="*/ 905 h 928"/>
                <a:gd name="T92" fmla="*/ 3 w 495"/>
                <a:gd name="T93" fmla="*/ 890 h 928"/>
                <a:gd name="T94" fmla="*/ 0 w 495"/>
                <a:gd name="T95" fmla="*/ 872 h 928"/>
                <a:gd name="T96" fmla="*/ 0 w 495"/>
                <a:gd name="T97" fmla="*/ 55 h 928"/>
                <a:gd name="T98" fmla="*/ 3 w 495"/>
                <a:gd name="T99" fmla="*/ 37 h 928"/>
                <a:gd name="T100" fmla="*/ 10 w 495"/>
                <a:gd name="T101" fmla="*/ 23 h 928"/>
                <a:gd name="T102" fmla="*/ 23 w 495"/>
                <a:gd name="T103" fmla="*/ 10 h 928"/>
                <a:gd name="T104" fmla="*/ 39 w 495"/>
                <a:gd name="T105" fmla="*/ 3 h 928"/>
                <a:gd name="T106" fmla="*/ 56 w 495"/>
                <a:gd name="T107" fmla="*/ 0 h 9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95" h="928">
                  <a:moveTo>
                    <a:pt x="112" y="728"/>
                  </a:moveTo>
                  <a:lnTo>
                    <a:pt x="112" y="815"/>
                  </a:lnTo>
                  <a:lnTo>
                    <a:pt x="199" y="815"/>
                  </a:lnTo>
                  <a:lnTo>
                    <a:pt x="112" y="728"/>
                  </a:lnTo>
                  <a:close/>
                  <a:moveTo>
                    <a:pt x="112" y="551"/>
                  </a:moveTo>
                  <a:lnTo>
                    <a:pt x="112" y="639"/>
                  </a:lnTo>
                  <a:lnTo>
                    <a:pt x="288" y="815"/>
                  </a:lnTo>
                  <a:lnTo>
                    <a:pt x="288" y="817"/>
                  </a:lnTo>
                  <a:lnTo>
                    <a:pt x="376" y="817"/>
                  </a:lnTo>
                  <a:lnTo>
                    <a:pt x="112" y="551"/>
                  </a:lnTo>
                  <a:close/>
                  <a:moveTo>
                    <a:pt x="112" y="372"/>
                  </a:moveTo>
                  <a:lnTo>
                    <a:pt x="112" y="461"/>
                  </a:lnTo>
                  <a:lnTo>
                    <a:pt x="383" y="734"/>
                  </a:lnTo>
                  <a:lnTo>
                    <a:pt x="383" y="644"/>
                  </a:lnTo>
                  <a:lnTo>
                    <a:pt x="112" y="372"/>
                  </a:lnTo>
                  <a:close/>
                  <a:moveTo>
                    <a:pt x="112" y="194"/>
                  </a:moveTo>
                  <a:lnTo>
                    <a:pt x="112" y="283"/>
                  </a:lnTo>
                  <a:lnTo>
                    <a:pt x="383" y="555"/>
                  </a:lnTo>
                  <a:lnTo>
                    <a:pt x="383" y="467"/>
                  </a:lnTo>
                  <a:lnTo>
                    <a:pt x="112" y="194"/>
                  </a:lnTo>
                  <a:close/>
                  <a:moveTo>
                    <a:pt x="119" y="113"/>
                  </a:moveTo>
                  <a:lnTo>
                    <a:pt x="383" y="378"/>
                  </a:lnTo>
                  <a:lnTo>
                    <a:pt x="383" y="288"/>
                  </a:lnTo>
                  <a:lnTo>
                    <a:pt x="208" y="113"/>
                  </a:lnTo>
                  <a:lnTo>
                    <a:pt x="119" y="113"/>
                  </a:lnTo>
                  <a:close/>
                  <a:moveTo>
                    <a:pt x="296" y="112"/>
                  </a:moveTo>
                  <a:lnTo>
                    <a:pt x="383" y="199"/>
                  </a:lnTo>
                  <a:lnTo>
                    <a:pt x="383" y="112"/>
                  </a:lnTo>
                  <a:lnTo>
                    <a:pt x="296" y="112"/>
                  </a:lnTo>
                  <a:close/>
                  <a:moveTo>
                    <a:pt x="56" y="0"/>
                  </a:moveTo>
                  <a:lnTo>
                    <a:pt x="439" y="0"/>
                  </a:lnTo>
                  <a:lnTo>
                    <a:pt x="457" y="3"/>
                  </a:lnTo>
                  <a:lnTo>
                    <a:pt x="473" y="10"/>
                  </a:lnTo>
                  <a:lnTo>
                    <a:pt x="484" y="23"/>
                  </a:lnTo>
                  <a:lnTo>
                    <a:pt x="493" y="37"/>
                  </a:lnTo>
                  <a:lnTo>
                    <a:pt x="495" y="55"/>
                  </a:lnTo>
                  <a:lnTo>
                    <a:pt x="495" y="872"/>
                  </a:lnTo>
                  <a:lnTo>
                    <a:pt x="493" y="890"/>
                  </a:lnTo>
                  <a:lnTo>
                    <a:pt x="484" y="905"/>
                  </a:lnTo>
                  <a:lnTo>
                    <a:pt x="473" y="917"/>
                  </a:lnTo>
                  <a:lnTo>
                    <a:pt x="457" y="925"/>
                  </a:lnTo>
                  <a:lnTo>
                    <a:pt x="439" y="928"/>
                  </a:lnTo>
                  <a:lnTo>
                    <a:pt x="56" y="928"/>
                  </a:lnTo>
                  <a:lnTo>
                    <a:pt x="39" y="925"/>
                  </a:lnTo>
                  <a:lnTo>
                    <a:pt x="23" y="917"/>
                  </a:lnTo>
                  <a:lnTo>
                    <a:pt x="10" y="905"/>
                  </a:lnTo>
                  <a:lnTo>
                    <a:pt x="3" y="890"/>
                  </a:lnTo>
                  <a:lnTo>
                    <a:pt x="0" y="872"/>
                  </a:lnTo>
                  <a:lnTo>
                    <a:pt x="0" y="55"/>
                  </a:lnTo>
                  <a:lnTo>
                    <a:pt x="3" y="37"/>
                  </a:lnTo>
                  <a:lnTo>
                    <a:pt x="10" y="23"/>
                  </a:lnTo>
                  <a:lnTo>
                    <a:pt x="23" y="10"/>
                  </a:lnTo>
                  <a:lnTo>
                    <a:pt x="39" y="3"/>
                  </a:lnTo>
                  <a:lnTo>
                    <a:pt x="56"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22" name="Freeform 49">
              <a:extLst>
                <a:ext uri="{FF2B5EF4-FFF2-40B4-BE49-F238E27FC236}">
                  <a16:creationId xmlns:a16="http://schemas.microsoft.com/office/drawing/2014/main" id="{0AAAA2E7-E713-A3FE-D495-7858B5F0F224}"/>
                </a:ext>
              </a:extLst>
            </p:cNvPr>
            <p:cNvSpPr>
              <a:spLocks/>
            </p:cNvSpPr>
            <p:nvPr/>
          </p:nvSpPr>
          <p:spPr bwMode="auto">
            <a:xfrm>
              <a:off x="1741" y="920"/>
              <a:ext cx="33" cy="111"/>
            </a:xfrm>
            <a:custGeom>
              <a:avLst/>
              <a:gdLst>
                <a:gd name="T0" fmla="*/ 57 w 495"/>
                <a:gd name="T1" fmla="*/ 0 h 1675"/>
                <a:gd name="T2" fmla="*/ 439 w 495"/>
                <a:gd name="T3" fmla="*/ 0 h 1675"/>
                <a:gd name="T4" fmla="*/ 457 w 495"/>
                <a:gd name="T5" fmla="*/ 3 h 1675"/>
                <a:gd name="T6" fmla="*/ 472 w 495"/>
                <a:gd name="T7" fmla="*/ 11 h 1675"/>
                <a:gd name="T8" fmla="*/ 484 w 495"/>
                <a:gd name="T9" fmla="*/ 23 h 1675"/>
                <a:gd name="T10" fmla="*/ 493 w 495"/>
                <a:gd name="T11" fmla="*/ 39 h 1675"/>
                <a:gd name="T12" fmla="*/ 495 w 495"/>
                <a:gd name="T13" fmla="*/ 57 h 1675"/>
                <a:gd name="T14" fmla="*/ 495 w 495"/>
                <a:gd name="T15" fmla="*/ 1619 h 1675"/>
                <a:gd name="T16" fmla="*/ 493 w 495"/>
                <a:gd name="T17" fmla="*/ 1637 h 1675"/>
                <a:gd name="T18" fmla="*/ 484 w 495"/>
                <a:gd name="T19" fmla="*/ 1652 h 1675"/>
                <a:gd name="T20" fmla="*/ 472 w 495"/>
                <a:gd name="T21" fmla="*/ 1664 h 1675"/>
                <a:gd name="T22" fmla="*/ 457 w 495"/>
                <a:gd name="T23" fmla="*/ 1672 h 1675"/>
                <a:gd name="T24" fmla="*/ 439 w 495"/>
                <a:gd name="T25" fmla="*/ 1675 h 1675"/>
                <a:gd name="T26" fmla="*/ 57 w 495"/>
                <a:gd name="T27" fmla="*/ 1675 h 1675"/>
                <a:gd name="T28" fmla="*/ 39 w 495"/>
                <a:gd name="T29" fmla="*/ 1672 h 1675"/>
                <a:gd name="T30" fmla="*/ 23 w 495"/>
                <a:gd name="T31" fmla="*/ 1664 h 1675"/>
                <a:gd name="T32" fmla="*/ 10 w 495"/>
                <a:gd name="T33" fmla="*/ 1652 h 1675"/>
                <a:gd name="T34" fmla="*/ 3 w 495"/>
                <a:gd name="T35" fmla="*/ 1637 h 1675"/>
                <a:gd name="T36" fmla="*/ 0 w 495"/>
                <a:gd name="T37" fmla="*/ 1619 h 1675"/>
                <a:gd name="T38" fmla="*/ 0 w 495"/>
                <a:gd name="T39" fmla="*/ 57 h 1675"/>
                <a:gd name="T40" fmla="*/ 3 w 495"/>
                <a:gd name="T41" fmla="*/ 39 h 1675"/>
                <a:gd name="T42" fmla="*/ 10 w 495"/>
                <a:gd name="T43" fmla="*/ 23 h 1675"/>
                <a:gd name="T44" fmla="*/ 23 w 495"/>
                <a:gd name="T45" fmla="*/ 11 h 1675"/>
                <a:gd name="T46" fmla="*/ 39 w 495"/>
                <a:gd name="T47" fmla="*/ 3 h 1675"/>
                <a:gd name="T48" fmla="*/ 57 w 495"/>
                <a:gd name="T49" fmla="*/ 0 h 16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95" h="1675">
                  <a:moveTo>
                    <a:pt x="57" y="0"/>
                  </a:moveTo>
                  <a:lnTo>
                    <a:pt x="439" y="0"/>
                  </a:lnTo>
                  <a:lnTo>
                    <a:pt x="457" y="3"/>
                  </a:lnTo>
                  <a:lnTo>
                    <a:pt x="472" y="11"/>
                  </a:lnTo>
                  <a:lnTo>
                    <a:pt x="484" y="23"/>
                  </a:lnTo>
                  <a:lnTo>
                    <a:pt x="493" y="39"/>
                  </a:lnTo>
                  <a:lnTo>
                    <a:pt x="495" y="57"/>
                  </a:lnTo>
                  <a:lnTo>
                    <a:pt x="495" y="1619"/>
                  </a:lnTo>
                  <a:lnTo>
                    <a:pt x="493" y="1637"/>
                  </a:lnTo>
                  <a:lnTo>
                    <a:pt x="484" y="1652"/>
                  </a:lnTo>
                  <a:lnTo>
                    <a:pt x="472" y="1664"/>
                  </a:lnTo>
                  <a:lnTo>
                    <a:pt x="457" y="1672"/>
                  </a:lnTo>
                  <a:lnTo>
                    <a:pt x="439" y="1675"/>
                  </a:lnTo>
                  <a:lnTo>
                    <a:pt x="57" y="1675"/>
                  </a:lnTo>
                  <a:lnTo>
                    <a:pt x="39" y="1672"/>
                  </a:lnTo>
                  <a:lnTo>
                    <a:pt x="23" y="1664"/>
                  </a:lnTo>
                  <a:lnTo>
                    <a:pt x="10" y="1652"/>
                  </a:lnTo>
                  <a:lnTo>
                    <a:pt x="3" y="1637"/>
                  </a:lnTo>
                  <a:lnTo>
                    <a:pt x="0" y="1619"/>
                  </a:lnTo>
                  <a:lnTo>
                    <a:pt x="0" y="57"/>
                  </a:lnTo>
                  <a:lnTo>
                    <a:pt x="3" y="39"/>
                  </a:lnTo>
                  <a:lnTo>
                    <a:pt x="10" y="23"/>
                  </a:lnTo>
                  <a:lnTo>
                    <a:pt x="23" y="11"/>
                  </a:lnTo>
                  <a:lnTo>
                    <a:pt x="39" y="3"/>
                  </a:lnTo>
                  <a:lnTo>
                    <a:pt x="57"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grpSp>
    </p:spTree>
    <p:extLst>
      <p:ext uri="{BB962C8B-B14F-4D97-AF65-F5344CB8AC3E}">
        <p14:creationId xmlns:p14="http://schemas.microsoft.com/office/powerpoint/2010/main" val="33481228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0">
                                            <p:txEl>
                                              <p:pRg st="0" end="0"/>
                                            </p:txEl>
                                          </p:spTgt>
                                        </p:tgtEl>
                                        <p:attrNameLst>
                                          <p:attrName>style.visibility</p:attrName>
                                        </p:attrNameLst>
                                      </p:cBhvr>
                                      <p:to>
                                        <p:strVal val="visible"/>
                                      </p:to>
                                    </p:set>
                                    <p:animEffect transition="in" filter="wipe(up)">
                                      <p:cBhvr>
                                        <p:cTn id="11" dur="500"/>
                                        <p:tgtEl>
                                          <p:spTgt spid="10">
                                            <p:txEl>
                                              <p:pRg st="0" end="0"/>
                                            </p:txEl>
                                          </p:spTgt>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1">
                                            <p:txEl>
                                              <p:pRg st="0" end="0"/>
                                            </p:txEl>
                                          </p:spTgt>
                                        </p:tgtEl>
                                        <p:attrNameLst>
                                          <p:attrName>style.visibility</p:attrName>
                                        </p:attrNameLst>
                                      </p:cBhvr>
                                      <p:to>
                                        <p:strVal val="visible"/>
                                      </p:to>
                                    </p:set>
                                    <p:animEffect transition="in" filter="wipe(up)">
                                      <p:cBhvr>
                                        <p:cTn id="15" dur="500"/>
                                        <p:tgtEl>
                                          <p:spTgt spid="11">
                                            <p:txEl>
                                              <p:pRg st="0" end="0"/>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left)">
                                      <p:cBhvr>
                                        <p:cTn id="1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2"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30000"/>
          </a:schemeClr>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C25E6CA-CE90-497E-EF98-7091DB29897B}"/>
              </a:ext>
            </a:extLst>
          </p:cNvPr>
          <p:cNvSpPr>
            <a:spLocks noGrp="1"/>
          </p:cNvSpPr>
          <p:nvPr>
            <p:ph type="pic" sz="quarter" idx="10"/>
          </p:nvPr>
        </p:nvSpPr>
        <p:spPr/>
      </p:sp>
      <p:sp>
        <p:nvSpPr>
          <p:cNvPr id="5" name="Picture Placeholder 4">
            <a:extLst>
              <a:ext uri="{FF2B5EF4-FFF2-40B4-BE49-F238E27FC236}">
                <a16:creationId xmlns:a16="http://schemas.microsoft.com/office/drawing/2014/main" id="{823E0C4E-C371-7D22-A797-8D042162698C}"/>
              </a:ext>
            </a:extLst>
          </p:cNvPr>
          <p:cNvSpPr>
            <a:spLocks noGrp="1"/>
          </p:cNvSpPr>
          <p:nvPr>
            <p:ph type="pic" sz="quarter" idx="11"/>
          </p:nvPr>
        </p:nvSpPr>
        <p:spPr/>
      </p:sp>
      <p:sp>
        <p:nvSpPr>
          <p:cNvPr id="14" name="Rectangle 13">
            <a:extLst>
              <a:ext uri="{FF2B5EF4-FFF2-40B4-BE49-F238E27FC236}">
                <a16:creationId xmlns:a16="http://schemas.microsoft.com/office/drawing/2014/main" id="{7F56785C-0304-24E4-D5C8-93F283ED3DAC}"/>
              </a:ext>
            </a:extLst>
          </p:cNvPr>
          <p:cNvSpPr/>
          <p:nvPr/>
        </p:nvSpPr>
        <p:spPr>
          <a:xfrm>
            <a:off x="762369" y="1321278"/>
            <a:ext cx="3892297" cy="834331"/>
          </a:xfrm>
          <a:prstGeom prst="rect">
            <a:avLst/>
          </a:prstGeom>
        </p:spPr>
        <p:txBody>
          <a:bodyPr wrap="square">
            <a:spAutoFit/>
          </a:bodyPr>
          <a:lstStyle/>
          <a:p>
            <a:pPr>
              <a:lnSpc>
                <a:spcPct val="150000"/>
              </a:lnSpc>
            </a:pPr>
            <a:r>
              <a:rPr lang="en-US" sz="825" dirty="0">
                <a:solidFill>
                  <a:schemeClr val="bg1"/>
                </a:solidFill>
                <a:latin typeface="Open Sans" panose="020B0606030504020204" pitchFamily="34" charset="0"/>
              </a:rPr>
              <a:t>Lorem Ipsum is simply dummy text of the printing and typesetting industry. Lorem Ipsum has been Ipsum is simply Ipsum is simply dummy text simply dummy text of the printing and typesetting industry. Lorem Ipsum has been Ipsum is simply Ipsum is simply dummy text</a:t>
            </a:r>
            <a:endParaRPr lang="en-US" sz="825" dirty="0">
              <a:solidFill>
                <a:schemeClr val="bg1"/>
              </a:solidFill>
              <a:latin typeface="DauphinPlain"/>
            </a:endParaRPr>
          </a:p>
        </p:txBody>
      </p:sp>
      <p:sp>
        <p:nvSpPr>
          <p:cNvPr id="15" name="Rectangle 14">
            <a:extLst>
              <a:ext uri="{FF2B5EF4-FFF2-40B4-BE49-F238E27FC236}">
                <a16:creationId xmlns:a16="http://schemas.microsoft.com/office/drawing/2014/main" id="{6EC23D24-A322-2886-3888-A3785675E738}"/>
              </a:ext>
            </a:extLst>
          </p:cNvPr>
          <p:cNvSpPr/>
          <p:nvPr/>
        </p:nvSpPr>
        <p:spPr>
          <a:xfrm>
            <a:off x="772058" y="994669"/>
            <a:ext cx="1703584" cy="246734"/>
          </a:xfrm>
          <a:prstGeom prst="rect">
            <a:avLst/>
          </a:prstGeom>
        </p:spPr>
        <p:txBody>
          <a:bodyPr wrap="square">
            <a:spAutoFit/>
          </a:bodyPr>
          <a:lstStyle/>
          <a:p>
            <a:pPr>
              <a:lnSpc>
                <a:spcPct val="120000"/>
              </a:lnSpc>
            </a:pPr>
            <a:r>
              <a:rPr lang="en-US" sz="900" b="1" dirty="0">
                <a:solidFill>
                  <a:schemeClr val="bg1"/>
                </a:solidFill>
                <a:latin typeface="Open Sans" panose="020B0606030504020204" pitchFamily="34" charset="0"/>
                <a:ea typeface="Open Sans" panose="020B0606030504020204" pitchFamily="34" charset="0"/>
                <a:cs typeface="Open Sans" panose="020B0606030504020204" pitchFamily="34" charset="0"/>
              </a:rPr>
              <a:t>About Description</a:t>
            </a:r>
          </a:p>
        </p:txBody>
      </p:sp>
      <p:grpSp>
        <p:nvGrpSpPr>
          <p:cNvPr id="17" name="Group 16">
            <a:extLst>
              <a:ext uri="{FF2B5EF4-FFF2-40B4-BE49-F238E27FC236}">
                <a16:creationId xmlns:a16="http://schemas.microsoft.com/office/drawing/2014/main" id="{99BAED90-6608-8348-0716-85C0AF720922}"/>
              </a:ext>
            </a:extLst>
          </p:cNvPr>
          <p:cNvGrpSpPr/>
          <p:nvPr/>
        </p:nvGrpSpPr>
        <p:grpSpPr>
          <a:xfrm>
            <a:off x="8061864" y="3377201"/>
            <a:ext cx="584859" cy="586775"/>
            <a:chOff x="1779613" y="3852449"/>
            <a:chExt cx="667657" cy="669844"/>
          </a:xfrm>
        </p:grpSpPr>
        <p:sp>
          <p:nvSpPr>
            <p:cNvPr id="18" name="Rounded Rectangle 6">
              <a:extLst>
                <a:ext uri="{FF2B5EF4-FFF2-40B4-BE49-F238E27FC236}">
                  <a16:creationId xmlns:a16="http://schemas.microsoft.com/office/drawing/2014/main" id="{FED62362-245B-C832-1799-630105193F27}"/>
                </a:ext>
              </a:extLst>
            </p:cNvPr>
            <p:cNvSpPr/>
            <p:nvPr/>
          </p:nvSpPr>
          <p:spPr>
            <a:xfrm>
              <a:off x="1779613" y="3852449"/>
              <a:ext cx="667657" cy="669844"/>
            </a:xfrm>
            <a:prstGeom prst="roundRect">
              <a:avLst>
                <a:gd name="adj" fmla="val 11355"/>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schemeClr val="bg1">
                    <a:lumMod val="50000"/>
                  </a:schemeClr>
                </a:solidFill>
              </a:endParaRPr>
            </a:p>
          </p:txBody>
        </p:sp>
        <p:sp>
          <p:nvSpPr>
            <p:cNvPr id="19" name="Freeform 109">
              <a:extLst>
                <a:ext uri="{FF2B5EF4-FFF2-40B4-BE49-F238E27FC236}">
                  <a16:creationId xmlns:a16="http://schemas.microsoft.com/office/drawing/2014/main" id="{F41F4CD5-DD34-928C-D18D-23974491D52F}"/>
                </a:ext>
              </a:extLst>
            </p:cNvPr>
            <p:cNvSpPr>
              <a:spLocks noChangeArrowheads="1"/>
            </p:cNvSpPr>
            <p:nvPr/>
          </p:nvSpPr>
          <p:spPr bwMode="auto">
            <a:xfrm>
              <a:off x="1945312" y="4023508"/>
              <a:ext cx="333154" cy="333154"/>
            </a:xfrm>
            <a:custGeom>
              <a:avLst/>
              <a:gdLst>
                <a:gd name="T0" fmla="*/ 116822 w 634"/>
                <a:gd name="T1" fmla="*/ 0 h 634"/>
                <a:gd name="T2" fmla="*/ 116822 w 634"/>
                <a:gd name="T3" fmla="*/ 228190 h 634"/>
                <a:gd name="T4" fmla="*/ 116822 w 634"/>
                <a:gd name="T5" fmla="*/ 0 h 634"/>
                <a:gd name="T6" fmla="*/ 196507 w 634"/>
                <a:gd name="T7" fmla="*/ 58399 h 634"/>
                <a:gd name="T8" fmla="*/ 159369 w 634"/>
                <a:gd name="T9" fmla="*/ 105984 h 634"/>
                <a:gd name="T10" fmla="*/ 196507 w 634"/>
                <a:gd name="T11" fmla="*/ 58399 h 634"/>
                <a:gd name="T12" fmla="*/ 186051 w 634"/>
                <a:gd name="T13" fmla="*/ 47945 h 634"/>
                <a:gd name="T14" fmla="*/ 138096 w 634"/>
                <a:gd name="T15" fmla="*/ 21269 h 634"/>
                <a:gd name="T16" fmla="*/ 85093 w 634"/>
                <a:gd name="T17" fmla="*/ 105984 h 634"/>
                <a:gd name="T18" fmla="*/ 90501 w 634"/>
                <a:gd name="T19" fmla="*/ 69214 h 634"/>
                <a:gd name="T20" fmla="*/ 138096 w 634"/>
                <a:gd name="T21" fmla="*/ 69214 h 634"/>
                <a:gd name="T22" fmla="*/ 85093 w 634"/>
                <a:gd name="T23" fmla="*/ 105984 h 634"/>
                <a:gd name="T24" fmla="*/ 143504 w 634"/>
                <a:gd name="T25" fmla="*/ 122206 h 634"/>
                <a:gd name="T26" fmla="*/ 116822 w 634"/>
                <a:gd name="T27" fmla="*/ 159336 h 634"/>
                <a:gd name="T28" fmla="*/ 85093 w 634"/>
                <a:gd name="T29" fmla="*/ 122206 h 634"/>
                <a:gd name="T30" fmla="*/ 106366 w 634"/>
                <a:gd name="T31" fmla="*/ 15862 h 634"/>
                <a:gd name="T32" fmla="*/ 116822 w 634"/>
                <a:gd name="T33" fmla="*/ 15862 h 634"/>
                <a:gd name="T34" fmla="*/ 138096 w 634"/>
                <a:gd name="T35" fmla="*/ 58399 h 634"/>
                <a:gd name="T36" fmla="*/ 95549 w 634"/>
                <a:gd name="T37" fmla="*/ 58399 h 634"/>
                <a:gd name="T38" fmla="*/ 90501 w 634"/>
                <a:gd name="T39" fmla="*/ 21269 h 634"/>
                <a:gd name="T40" fmla="*/ 79684 w 634"/>
                <a:gd name="T41" fmla="*/ 52992 h 634"/>
                <a:gd name="T42" fmla="*/ 90501 w 634"/>
                <a:gd name="T43" fmla="*/ 21269 h 634"/>
                <a:gd name="T44" fmla="*/ 32090 w 634"/>
                <a:gd name="T45" fmla="*/ 58399 h 634"/>
                <a:gd name="T46" fmla="*/ 74637 w 634"/>
                <a:gd name="T47" fmla="*/ 105984 h 634"/>
                <a:gd name="T48" fmla="*/ 32090 w 634"/>
                <a:gd name="T49" fmla="*/ 58399 h 634"/>
                <a:gd name="T50" fmla="*/ 32090 w 634"/>
                <a:gd name="T51" fmla="*/ 169790 h 634"/>
                <a:gd name="T52" fmla="*/ 74637 w 634"/>
                <a:gd name="T53" fmla="*/ 122206 h 634"/>
                <a:gd name="T54" fmla="*/ 32090 w 634"/>
                <a:gd name="T55" fmla="*/ 169790 h 634"/>
                <a:gd name="T56" fmla="*/ 42546 w 634"/>
                <a:gd name="T57" fmla="*/ 180605 h 634"/>
                <a:gd name="T58" fmla="*/ 90501 w 634"/>
                <a:gd name="T59" fmla="*/ 212328 h 634"/>
                <a:gd name="T60" fmla="*/ 122231 w 634"/>
                <a:gd name="T61" fmla="*/ 212328 h 634"/>
                <a:gd name="T62" fmla="*/ 116822 w 634"/>
                <a:gd name="T63" fmla="*/ 212328 h 634"/>
                <a:gd name="T64" fmla="*/ 95549 w 634"/>
                <a:gd name="T65" fmla="*/ 169790 h 634"/>
                <a:gd name="T66" fmla="*/ 138096 w 634"/>
                <a:gd name="T67" fmla="*/ 169790 h 634"/>
                <a:gd name="T68" fmla="*/ 138096 w 634"/>
                <a:gd name="T69" fmla="*/ 212328 h 634"/>
                <a:gd name="T70" fmla="*/ 148552 w 634"/>
                <a:gd name="T71" fmla="*/ 175198 h 634"/>
                <a:gd name="T72" fmla="*/ 138096 w 634"/>
                <a:gd name="T73" fmla="*/ 212328 h 634"/>
                <a:gd name="T74" fmla="*/ 196507 w 634"/>
                <a:gd name="T75" fmla="*/ 169790 h 634"/>
                <a:gd name="T76" fmla="*/ 159369 w 634"/>
                <a:gd name="T77" fmla="*/ 122206 h 634"/>
                <a:gd name="T78" fmla="*/ 196507 w 634"/>
                <a:gd name="T79" fmla="*/ 169790 h 63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634" h="634">
                  <a:moveTo>
                    <a:pt x="324" y="0"/>
                  </a:moveTo>
                  <a:lnTo>
                    <a:pt x="324" y="0"/>
                  </a:lnTo>
                  <a:cubicBezTo>
                    <a:pt x="148" y="0"/>
                    <a:pt x="0" y="147"/>
                    <a:pt x="0" y="324"/>
                  </a:cubicBezTo>
                  <a:cubicBezTo>
                    <a:pt x="0" y="486"/>
                    <a:pt x="148" y="633"/>
                    <a:pt x="324" y="633"/>
                  </a:cubicBezTo>
                  <a:cubicBezTo>
                    <a:pt x="486" y="633"/>
                    <a:pt x="633" y="486"/>
                    <a:pt x="633" y="324"/>
                  </a:cubicBezTo>
                  <a:cubicBezTo>
                    <a:pt x="633" y="147"/>
                    <a:pt x="486" y="0"/>
                    <a:pt x="324" y="0"/>
                  </a:cubicBezTo>
                  <a:close/>
                  <a:moveTo>
                    <a:pt x="545" y="162"/>
                  </a:moveTo>
                  <a:lnTo>
                    <a:pt x="545" y="162"/>
                  </a:lnTo>
                  <a:cubicBezTo>
                    <a:pt x="574" y="206"/>
                    <a:pt x="589" y="251"/>
                    <a:pt x="589" y="294"/>
                  </a:cubicBezTo>
                  <a:cubicBezTo>
                    <a:pt x="442" y="294"/>
                    <a:pt x="442" y="294"/>
                    <a:pt x="442" y="294"/>
                  </a:cubicBezTo>
                  <a:cubicBezTo>
                    <a:pt x="442" y="265"/>
                    <a:pt x="427" y="221"/>
                    <a:pt x="427" y="192"/>
                  </a:cubicBezTo>
                  <a:cubicBezTo>
                    <a:pt x="471" y="192"/>
                    <a:pt x="516" y="177"/>
                    <a:pt x="545" y="162"/>
                  </a:cubicBezTo>
                  <a:close/>
                  <a:moveTo>
                    <a:pt x="516" y="133"/>
                  </a:moveTo>
                  <a:lnTo>
                    <a:pt x="516" y="133"/>
                  </a:lnTo>
                  <a:cubicBezTo>
                    <a:pt x="486" y="147"/>
                    <a:pt x="457" y="147"/>
                    <a:pt x="412" y="147"/>
                  </a:cubicBezTo>
                  <a:cubicBezTo>
                    <a:pt x="412" y="118"/>
                    <a:pt x="398" y="89"/>
                    <a:pt x="383" y="59"/>
                  </a:cubicBezTo>
                  <a:cubicBezTo>
                    <a:pt x="442" y="59"/>
                    <a:pt x="486" y="89"/>
                    <a:pt x="516" y="133"/>
                  </a:cubicBezTo>
                  <a:close/>
                  <a:moveTo>
                    <a:pt x="236" y="294"/>
                  </a:moveTo>
                  <a:lnTo>
                    <a:pt x="236" y="294"/>
                  </a:lnTo>
                  <a:cubicBezTo>
                    <a:pt x="236" y="265"/>
                    <a:pt x="251" y="236"/>
                    <a:pt x="251" y="192"/>
                  </a:cubicBezTo>
                  <a:cubicBezTo>
                    <a:pt x="280" y="206"/>
                    <a:pt x="295" y="206"/>
                    <a:pt x="324" y="206"/>
                  </a:cubicBezTo>
                  <a:cubicBezTo>
                    <a:pt x="339" y="206"/>
                    <a:pt x="369" y="206"/>
                    <a:pt x="383" y="192"/>
                  </a:cubicBezTo>
                  <a:cubicBezTo>
                    <a:pt x="398" y="236"/>
                    <a:pt x="398" y="265"/>
                    <a:pt x="398" y="294"/>
                  </a:cubicBezTo>
                  <a:lnTo>
                    <a:pt x="236" y="294"/>
                  </a:lnTo>
                  <a:close/>
                  <a:moveTo>
                    <a:pt x="398" y="339"/>
                  </a:moveTo>
                  <a:lnTo>
                    <a:pt x="398" y="339"/>
                  </a:lnTo>
                  <a:cubicBezTo>
                    <a:pt x="398" y="368"/>
                    <a:pt x="398" y="412"/>
                    <a:pt x="383" y="442"/>
                  </a:cubicBezTo>
                  <a:cubicBezTo>
                    <a:pt x="369" y="442"/>
                    <a:pt x="339" y="442"/>
                    <a:pt x="324" y="442"/>
                  </a:cubicBezTo>
                  <a:cubicBezTo>
                    <a:pt x="295" y="442"/>
                    <a:pt x="280" y="442"/>
                    <a:pt x="251" y="442"/>
                  </a:cubicBezTo>
                  <a:cubicBezTo>
                    <a:pt x="251" y="412"/>
                    <a:pt x="236" y="368"/>
                    <a:pt x="236" y="339"/>
                  </a:cubicBezTo>
                  <a:lnTo>
                    <a:pt x="398" y="339"/>
                  </a:lnTo>
                  <a:close/>
                  <a:moveTo>
                    <a:pt x="295" y="44"/>
                  </a:moveTo>
                  <a:lnTo>
                    <a:pt x="295" y="44"/>
                  </a:lnTo>
                  <a:cubicBezTo>
                    <a:pt x="310" y="44"/>
                    <a:pt x="310" y="44"/>
                    <a:pt x="324" y="44"/>
                  </a:cubicBezTo>
                  <a:lnTo>
                    <a:pt x="339" y="44"/>
                  </a:lnTo>
                  <a:cubicBezTo>
                    <a:pt x="354" y="74"/>
                    <a:pt x="369" y="118"/>
                    <a:pt x="383" y="162"/>
                  </a:cubicBezTo>
                  <a:cubicBezTo>
                    <a:pt x="354" y="162"/>
                    <a:pt x="339" y="162"/>
                    <a:pt x="324" y="162"/>
                  </a:cubicBezTo>
                  <a:cubicBezTo>
                    <a:pt x="295" y="162"/>
                    <a:pt x="280" y="162"/>
                    <a:pt x="265" y="162"/>
                  </a:cubicBezTo>
                  <a:cubicBezTo>
                    <a:pt x="265" y="118"/>
                    <a:pt x="280" y="74"/>
                    <a:pt x="295" y="44"/>
                  </a:cubicBezTo>
                  <a:close/>
                  <a:moveTo>
                    <a:pt x="251" y="59"/>
                  </a:moveTo>
                  <a:lnTo>
                    <a:pt x="251" y="59"/>
                  </a:lnTo>
                  <a:cubicBezTo>
                    <a:pt x="236" y="89"/>
                    <a:pt x="221" y="118"/>
                    <a:pt x="221" y="147"/>
                  </a:cubicBezTo>
                  <a:cubicBezTo>
                    <a:pt x="192" y="147"/>
                    <a:pt x="148" y="147"/>
                    <a:pt x="118" y="133"/>
                  </a:cubicBezTo>
                  <a:cubicBezTo>
                    <a:pt x="148" y="89"/>
                    <a:pt x="207" y="59"/>
                    <a:pt x="251" y="59"/>
                  </a:cubicBezTo>
                  <a:close/>
                  <a:moveTo>
                    <a:pt x="89" y="162"/>
                  </a:moveTo>
                  <a:lnTo>
                    <a:pt x="89" y="162"/>
                  </a:lnTo>
                  <a:cubicBezTo>
                    <a:pt x="133" y="177"/>
                    <a:pt x="177" y="192"/>
                    <a:pt x="207" y="192"/>
                  </a:cubicBezTo>
                  <a:cubicBezTo>
                    <a:pt x="207" y="221"/>
                    <a:pt x="207" y="265"/>
                    <a:pt x="207" y="294"/>
                  </a:cubicBezTo>
                  <a:cubicBezTo>
                    <a:pt x="44" y="294"/>
                    <a:pt x="44" y="294"/>
                    <a:pt x="44" y="294"/>
                  </a:cubicBezTo>
                  <a:cubicBezTo>
                    <a:pt x="44" y="251"/>
                    <a:pt x="59" y="206"/>
                    <a:pt x="89" y="162"/>
                  </a:cubicBezTo>
                  <a:close/>
                  <a:moveTo>
                    <a:pt x="89" y="471"/>
                  </a:moveTo>
                  <a:lnTo>
                    <a:pt x="89" y="471"/>
                  </a:lnTo>
                  <a:cubicBezTo>
                    <a:pt x="59" y="427"/>
                    <a:pt x="44" y="383"/>
                    <a:pt x="44" y="339"/>
                  </a:cubicBezTo>
                  <a:cubicBezTo>
                    <a:pt x="207" y="339"/>
                    <a:pt x="207" y="339"/>
                    <a:pt x="207" y="339"/>
                  </a:cubicBezTo>
                  <a:cubicBezTo>
                    <a:pt x="207" y="368"/>
                    <a:pt x="207" y="412"/>
                    <a:pt x="207" y="442"/>
                  </a:cubicBezTo>
                  <a:cubicBezTo>
                    <a:pt x="177" y="457"/>
                    <a:pt x="133" y="457"/>
                    <a:pt x="89" y="471"/>
                  </a:cubicBezTo>
                  <a:close/>
                  <a:moveTo>
                    <a:pt x="118" y="501"/>
                  </a:moveTo>
                  <a:lnTo>
                    <a:pt x="118" y="501"/>
                  </a:lnTo>
                  <a:cubicBezTo>
                    <a:pt x="148" y="501"/>
                    <a:pt x="192" y="486"/>
                    <a:pt x="221" y="486"/>
                  </a:cubicBezTo>
                  <a:cubicBezTo>
                    <a:pt x="221" y="515"/>
                    <a:pt x="236" y="560"/>
                    <a:pt x="251" y="589"/>
                  </a:cubicBezTo>
                  <a:cubicBezTo>
                    <a:pt x="207" y="574"/>
                    <a:pt x="148" y="545"/>
                    <a:pt x="118" y="501"/>
                  </a:cubicBezTo>
                  <a:close/>
                  <a:moveTo>
                    <a:pt x="339" y="589"/>
                  </a:moveTo>
                  <a:lnTo>
                    <a:pt x="339" y="589"/>
                  </a:lnTo>
                  <a:lnTo>
                    <a:pt x="324" y="589"/>
                  </a:lnTo>
                  <a:cubicBezTo>
                    <a:pt x="310" y="589"/>
                    <a:pt x="310" y="589"/>
                    <a:pt x="295" y="589"/>
                  </a:cubicBezTo>
                  <a:cubicBezTo>
                    <a:pt x="280" y="560"/>
                    <a:pt x="265" y="515"/>
                    <a:pt x="265" y="471"/>
                  </a:cubicBezTo>
                  <a:cubicBezTo>
                    <a:pt x="280" y="471"/>
                    <a:pt x="295" y="471"/>
                    <a:pt x="324" y="471"/>
                  </a:cubicBezTo>
                  <a:cubicBezTo>
                    <a:pt x="339" y="471"/>
                    <a:pt x="354" y="471"/>
                    <a:pt x="383" y="471"/>
                  </a:cubicBezTo>
                  <a:cubicBezTo>
                    <a:pt x="369" y="515"/>
                    <a:pt x="354" y="560"/>
                    <a:pt x="339" y="589"/>
                  </a:cubicBezTo>
                  <a:close/>
                  <a:moveTo>
                    <a:pt x="383" y="589"/>
                  </a:moveTo>
                  <a:lnTo>
                    <a:pt x="383" y="589"/>
                  </a:lnTo>
                  <a:cubicBezTo>
                    <a:pt x="398" y="560"/>
                    <a:pt x="412" y="515"/>
                    <a:pt x="412" y="486"/>
                  </a:cubicBezTo>
                  <a:cubicBezTo>
                    <a:pt x="457" y="486"/>
                    <a:pt x="486" y="501"/>
                    <a:pt x="516" y="501"/>
                  </a:cubicBezTo>
                  <a:cubicBezTo>
                    <a:pt x="486" y="545"/>
                    <a:pt x="442" y="574"/>
                    <a:pt x="383" y="589"/>
                  </a:cubicBezTo>
                  <a:close/>
                  <a:moveTo>
                    <a:pt x="545" y="471"/>
                  </a:moveTo>
                  <a:lnTo>
                    <a:pt x="545" y="471"/>
                  </a:lnTo>
                  <a:cubicBezTo>
                    <a:pt x="516" y="457"/>
                    <a:pt x="471" y="457"/>
                    <a:pt x="427" y="442"/>
                  </a:cubicBezTo>
                  <a:cubicBezTo>
                    <a:pt x="427" y="412"/>
                    <a:pt x="442" y="368"/>
                    <a:pt x="442" y="339"/>
                  </a:cubicBezTo>
                  <a:cubicBezTo>
                    <a:pt x="589" y="339"/>
                    <a:pt x="589" y="339"/>
                    <a:pt x="589" y="339"/>
                  </a:cubicBezTo>
                  <a:cubicBezTo>
                    <a:pt x="589" y="383"/>
                    <a:pt x="574" y="427"/>
                    <a:pt x="545" y="471"/>
                  </a:cubicBezTo>
                  <a:close/>
                </a:path>
              </a:pathLst>
            </a:custGeom>
            <a:solidFill>
              <a:schemeClr val="bg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anchor="ctr"/>
            <a:lstStyle/>
            <a:p>
              <a:endParaRPr lang="en-US" sz="1013" dirty="0"/>
            </a:p>
          </p:txBody>
        </p:sp>
      </p:grpSp>
      <p:grpSp>
        <p:nvGrpSpPr>
          <p:cNvPr id="20" name="Group 19">
            <a:extLst>
              <a:ext uri="{FF2B5EF4-FFF2-40B4-BE49-F238E27FC236}">
                <a16:creationId xmlns:a16="http://schemas.microsoft.com/office/drawing/2014/main" id="{F23A5EF8-1099-5B32-4678-080189DFF510}"/>
              </a:ext>
            </a:extLst>
          </p:cNvPr>
          <p:cNvGrpSpPr/>
          <p:nvPr/>
        </p:nvGrpSpPr>
        <p:grpSpPr>
          <a:xfrm>
            <a:off x="7554686" y="321128"/>
            <a:ext cx="1349829" cy="48986"/>
            <a:chOff x="1973943" y="616857"/>
            <a:chExt cx="1799772" cy="101600"/>
          </a:xfrm>
        </p:grpSpPr>
        <p:sp>
          <p:nvSpPr>
            <p:cNvPr id="21" name="Rectangle: Rounded Corners 20">
              <a:extLst>
                <a:ext uri="{FF2B5EF4-FFF2-40B4-BE49-F238E27FC236}">
                  <a16:creationId xmlns:a16="http://schemas.microsoft.com/office/drawing/2014/main" id="{B48CBB68-1139-C12E-EF21-2CCA8A06E0CA}"/>
                </a:ext>
              </a:extLst>
            </p:cNvPr>
            <p:cNvSpPr/>
            <p:nvPr/>
          </p:nvSpPr>
          <p:spPr>
            <a:xfrm>
              <a:off x="1973943" y="616857"/>
              <a:ext cx="537028" cy="101600"/>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22" name="Rectangle: Rounded Corners 21">
              <a:extLst>
                <a:ext uri="{FF2B5EF4-FFF2-40B4-BE49-F238E27FC236}">
                  <a16:creationId xmlns:a16="http://schemas.microsoft.com/office/drawing/2014/main" id="{C8F955A8-2E28-4241-EA55-C6F9B1AA14CD}"/>
                </a:ext>
              </a:extLst>
            </p:cNvPr>
            <p:cNvSpPr/>
            <p:nvPr/>
          </p:nvSpPr>
          <p:spPr>
            <a:xfrm>
              <a:off x="2605315" y="616857"/>
              <a:ext cx="537028" cy="101600"/>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23" name="Rectangle: Rounded Corners 22">
              <a:extLst>
                <a:ext uri="{FF2B5EF4-FFF2-40B4-BE49-F238E27FC236}">
                  <a16:creationId xmlns:a16="http://schemas.microsoft.com/office/drawing/2014/main" id="{F746733C-D1BF-F48D-7DCE-FB104AA2AAB5}"/>
                </a:ext>
              </a:extLst>
            </p:cNvPr>
            <p:cNvSpPr/>
            <p:nvPr/>
          </p:nvSpPr>
          <p:spPr>
            <a:xfrm>
              <a:off x="3236687" y="616857"/>
              <a:ext cx="537028" cy="1016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grpSp>
      <p:sp>
        <p:nvSpPr>
          <p:cNvPr id="24" name="TextBox 23">
            <a:extLst>
              <a:ext uri="{FF2B5EF4-FFF2-40B4-BE49-F238E27FC236}">
                <a16:creationId xmlns:a16="http://schemas.microsoft.com/office/drawing/2014/main" id="{D43CFF61-B648-8B54-58D5-054ADD0CAEBF}"/>
              </a:ext>
            </a:extLst>
          </p:cNvPr>
          <p:cNvSpPr txBox="1"/>
          <p:nvPr/>
        </p:nvSpPr>
        <p:spPr>
          <a:xfrm>
            <a:off x="4634813" y="866052"/>
            <a:ext cx="4105895" cy="923330"/>
          </a:xfrm>
          <a:prstGeom prst="rect">
            <a:avLst/>
          </a:prstGeom>
          <a:noFill/>
        </p:spPr>
        <p:txBody>
          <a:bodyPr wrap="square" rtlCol="0">
            <a:spAutoFit/>
          </a:bodyPr>
          <a:lstStyle/>
          <a:p>
            <a:pPr algn="r"/>
            <a:r>
              <a:rPr lang="en-US" sz="2700" b="1" dirty="0">
                <a:latin typeface="Poppins" panose="00000500000000000000" pitchFamily="2" charset="0"/>
                <a:ea typeface="Open Sans ExtraBold" panose="020B0906030804020204" pitchFamily="34" charset="0"/>
                <a:cs typeface="Poppins" panose="00000500000000000000" pitchFamily="2" charset="0"/>
              </a:rPr>
              <a:t>HOW TO SUCCESS </a:t>
            </a:r>
          </a:p>
          <a:p>
            <a:pPr algn="r"/>
            <a:r>
              <a:rPr lang="en-US" sz="2700" b="1" dirty="0">
                <a:latin typeface="Poppins" panose="00000500000000000000" pitchFamily="2" charset="0"/>
                <a:ea typeface="Open Sans ExtraBold" panose="020B0906030804020204" pitchFamily="34" charset="0"/>
                <a:cs typeface="Poppins" panose="00000500000000000000" pitchFamily="2" charset="0"/>
              </a:rPr>
              <a:t>IN BUSINESS.</a:t>
            </a:r>
            <a:endParaRPr lang="id-ID" sz="2700" b="1" dirty="0">
              <a:latin typeface="Poppins" panose="00000500000000000000" pitchFamily="2" charset="0"/>
              <a:ea typeface="Open Sans ExtraBold" panose="020B0906030804020204" pitchFamily="34" charset="0"/>
              <a:cs typeface="Poppins" panose="00000500000000000000" pitchFamily="2" charset="0"/>
            </a:endParaRPr>
          </a:p>
        </p:txBody>
      </p:sp>
      <p:sp>
        <p:nvSpPr>
          <p:cNvPr id="25" name="Rectangle: Rounded Corners 24">
            <a:extLst>
              <a:ext uri="{FF2B5EF4-FFF2-40B4-BE49-F238E27FC236}">
                <a16:creationId xmlns:a16="http://schemas.microsoft.com/office/drawing/2014/main" id="{B3E7F3AE-A0E6-4D0C-61C7-860093662440}"/>
              </a:ext>
            </a:extLst>
          </p:cNvPr>
          <p:cNvSpPr/>
          <p:nvPr/>
        </p:nvSpPr>
        <p:spPr>
          <a:xfrm>
            <a:off x="7502581" y="1805241"/>
            <a:ext cx="1126425" cy="214403"/>
          </a:xfrm>
          <a:prstGeom prst="roundRect">
            <a:avLst>
              <a:gd name="adj" fmla="val 5000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25" dirty="0">
                <a:solidFill>
                  <a:schemeClr val="tx1"/>
                </a:solidFill>
                <a:latin typeface="Open Sans" panose="020B0606030504020204" pitchFamily="34" charset="0"/>
                <a:ea typeface="Open Sans" panose="020B0606030504020204" pitchFamily="34" charset="0"/>
                <a:cs typeface="Open Sans" panose="020B0606030504020204" pitchFamily="34" charset="0"/>
              </a:rPr>
              <a:t>Presentation</a:t>
            </a:r>
            <a:endParaRPr lang="en-ID" sz="825"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9232449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wipe(up)">
                                      <p:cBhvr>
                                        <p:cTn id="7" dur="500"/>
                                        <p:tgtEl>
                                          <p:spTgt spid="14">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left)">
                                      <p:cBhvr>
                                        <p:cTn id="1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30000"/>
          </a:schemeClr>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FFE021D4-7DFA-302F-6D4C-8C0C6C05DD88}"/>
              </a:ext>
            </a:extLst>
          </p:cNvPr>
          <p:cNvSpPr>
            <a:spLocks noGrp="1"/>
          </p:cNvSpPr>
          <p:nvPr>
            <p:ph type="pic" sz="quarter" idx="10"/>
          </p:nvPr>
        </p:nvSpPr>
        <p:spPr/>
      </p:sp>
      <p:sp>
        <p:nvSpPr>
          <p:cNvPr id="5" name="Rectangle: Rounded Corners 4">
            <a:extLst>
              <a:ext uri="{FF2B5EF4-FFF2-40B4-BE49-F238E27FC236}">
                <a16:creationId xmlns:a16="http://schemas.microsoft.com/office/drawing/2014/main" id="{27372BC9-FAE8-F3D6-A290-077BE8EE23A2}"/>
              </a:ext>
            </a:extLst>
          </p:cNvPr>
          <p:cNvSpPr/>
          <p:nvPr/>
        </p:nvSpPr>
        <p:spPr>
          <a:xfrm>
            <a:off x="3318046" y="2645303"/>
            <a:ext cx="2508167" cy="663039"/>
          </a:xfrm>
          <a:prstGeom prst="roundRect">
            <a:avLst>
              <a:gd name="adj" fmla="val 11415"/>
            </a:avLst>
          </a:prstGeom>
          <a:solidFill>
            <a:schemeClr val="accent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solidFill>
                <a:schemeClr val="bg1"/>
              </a:solidFill>
            </a:endParaRPr>
          </a:p>
        </p:txBody>
      </p:sp>
      <p:sp>
        <p:nvSpPr>
          <p:cNvPr id="6" name="Rectangle 5">
            <a:extLst>
              <a:ext uri="{FF2B5EF4-FFF2-40B4-BE49-F238E27FC236}">
                <a16:creationId xmlns:a16="http://schemas.microsoft.com/office/drawing/2014/main" id="{6091063D-994C-D2B0-8443-6D4B7F123D25}"/>
              </a:ext>
            </a:extLst>
          </p:cNvPr>
          <p:cNvSpPr/>
          <p:nvPr/>
        </p:nvSpPr>
        <p:spPr>
          <a:xfrm>
            <a:off x="4242372" y="2841676"/>
            <a:ext cx="1703584" cy="272510"/>
          </a:xfrm>
          <a:prstGeom prst="rect">
            <a:avLst/>
          </a:prstGeom>
        </p:spPr>
        <p:txBody>
          <a:bodyPr wrap="square">
            <a:spAutoFit/>
          </a:bodyPr>
          <a:lstStyle/>
          <a:p>
            <a:pPr>
              <a:lnSpc>
                <a:spcPct val="120000"/>
              </a:lnSpc>
            </a:pPr>
            <a:r>
              <a:rPr lang="en-US" sz="1050" b="1" dirty="0">
                <a:solidFill>
                  <a:schemeClr val="bg1"/>
                </a:solidFill>
                <a:latin typeface="Open Sans" panose="020B0606030504020204" pitchFamily="34" charset="0"/>
                <a:ea typeface="Open Sans" panose="020B0606030504020204" pitchFamily="34" charset="0"/>
                <a:cs typeface="Open Sans" panose="020B0606030504020204" pitchFamily="34" charset="0"/>
              </a:rPr>
              <a:t>About Description</a:t>
            </a:r>
          </a:p>
        </p:txBody>
      </p:sp>
      <p:grpSp>
        <p:nvGrpSpPr>
          <p:cNvPr id="7" name="Group 11">
            <a:extLst>
              <a:ext uri="{FF2B5EF4-FFF2-40B4-BE49-F238E27FC236}">
                <a16:creationId xmlns:a16="http://schemas.microsoft.com/office/drawing/2014/main" id="{DEEF05F1-610A-ACCA-F687-5EB204A43562}"/>
              </a:ext>
            </a:extLst>
          </p:cNvPr>
          <p:cNvGrpSpPr>
            <a:grpSpLocks noChangeAspect="1"/>
          </p:cNvGrpSpPr>
          <p:nvPr/>
        </p:nvGrpSpPr>
        <p:grpSpPr bwMode="auto">
          <a:xfrm>
            <a:off x="3615330" y="2788922"/>
            <a:ext cx="329758" cy="329758"/>
            <a:chOff x="4154" y="2181"/>
            <a:chExt cx="384" cy="384"/>
          </a:xfrm>
          <a:solidFill>
            <a:schemeClr val="bg1"/>
          </a:solidFill>
        </p:grpSpPr>
        <p:sp>
          <p:nvSpPr>
            <p:cNvPr id="8" name="Freeform 13">
              <a:extLst>
                <a:ext uri="{FF2B5EF4-FFF2-40B4-BE49-F238E27FC236}">
                  <a16:creationId xmlns:a16="http://schemas.microsoft.com/office/drawing/2014/main" id="{E66364AC-9D3D-DF00-96FA-8B304EB4C68A}"/>
                </a:ext>
              </a:extLst>
            </p:cNvPr>
            <p:cNvSpPr>
              <a:spLocks noEditPoints="1"/>
            </p:cNvSpPr>
            <p:nvPr/>
          </p:nvSpPr>
          <p:spPr bwMode="auto">
            <a:xfrm>
              <a:off x="4154" y="2181"/>
              <a:ext cx="384" cy="384"/>
            </a:xfrm>
            <a:custGeom>
              <a:avLst/>
              <a:gdLst>
                <a:gd name="T0" fmla="*/ 723 w 3456"/>
                <a:gd name="T1" fmla="*/ 1672 h 3456"/>
                <a:gd name="T2" fmla="*/ 706 w 3456"/>
                <a:gd name="T3" fmla="*/ 1685 h 3456"/>
                <a:gd name="T4" fmla="*/ 701 w 3456"/>
                <a:gd name="T5" fmla="*/ 1699 h 3456"/>
                <a:gd name="T6" fmla="*/ 461 w 3456"/>
                <a:gd name="T7" fmla="*/ 2355 h 3456"/>
                <a:gd name="T8" fmla="*/ 115 w 3456"/>
                <a:gd name="T9" fmla="*/ 3314 h 3456"/>
                <a:gd name="T10" fmla="*/ 123 w 3456"/>
                <a:gd name="T11" fmla="*/ 3328 h 3456"/>
                <a:gd name="T12" fmla="*/ 131 w 3456"/>
                <a:gd name="T13" fmla="*/ 3337 h 3456"/>
                <a:gd name="T14" fmla="*/ 148 w 3456"/>
                <a:gd name="T15" fmla="*/ 3341 h 3456"/>
                <a:gd name="T16" fmla="*/ 2737 w 3456"/>
                <a:gd name="T17" fmla="*/ 3339 h 3456"/>
                <a:gd name="T18" fmla="*/ 2753 w 3456"/>
                <a:gd name="T19" fmla="*/ 3326 h 3456"/>
                <a:gd name="T20" fmla="*/ 3341 w 3456"/>
                <a:gd name="T21" fmla="*/ 1718 h 3456"/>
                <a:gd name="T22" fmla="*/ 3338 w 3456"/>
                <a:gd name="T23" fmla="*/ 1699 h 3456"/>
                <a:gd name="T24" fmla="*/ 3328 w 3456"/>
                <a:gd name="T25" fmla="*/ 1679 h 3456"/>
                <a:gd name="T26" fmla="*/ 3311 w 3456"/>
                <a:gd name="T27" fmla="*/ 1670 h 3456"/>
                <a:gd name="T28" fmla="*/ 2765 w 3456"/>
                <a:gd name="T29" fmla="*/ 1152 h 3456"/>
                <a:gd name="T30" fmla="*/ 2995 w 3456"/>
                <a:gd name="T31" fmla="*/ 1555 h 3456"/>
                <a:gd name="T32" fmla="*/ 2993 w 3456"/>
                <a:gd name="T33" fmla="*/ 1181 h 3456"/>
                <a:gd name="T34" fmla="*/ 2978 w 3456"/>
                <a:gd name="T35" fmla="*/ 1160 h 3456"/>
                <a:gd name="T36" fmla="*/ 2953 w 3456"/>
                <a:gd name="T37" fmla="*/ 1152 h 3456"/>
                <a:gd name="T38" fmla="*/ 157 w 3456"/>
                <a:gd name="T39" fmla="*/ 749 h 3456"/>
                <a:gd name="T40" fmla="*/ 133 w 3456"/>
                <a:gd name="T41" fmla="*/ 757 h 3456"/>
                <a:gd name="T42" fmla="*/ 117 w 3456"/>
                <a:gd name="T43" fmla="*/ 778 h 3456"/>
                <a:gd name="T44" fmla="*/ 115 w 3456"/>
                <a:gd name="T45" fmla="*/ 2961 h 3456"/>
                <a:gd name="T46" fmla="*/ 461 w 3456"/>
                <a:gd name="T47" fmla="*/ 749 h 3456"/>
                <a:gd name="T48" fmla="*/ 1901 w 3456"/>
                <a:gd name="T49" fmla="*/ 197 h 3456"/>
                <a:gd name="T50" fmla="*/ 2568 w 3456"/>
                <a:gd name="T51" fmla="*/ 864 h 3456"/>
                <a:gd name="T52" fmla="*/ 576 w 3456"/>
                <a:gd name="T53" fmla="*/ 115 h 3456"/>
                <a:gd name="T54" fmla="*/ 593 w 3456"/>
                <a:gd name="T55" fmla="*/ 1660 h 3456"/>
                <a:gd name="T56" fmla="*/ 616 w 3456"/>
                <a:gd name="T57" fmla="*/ 1612 h 3456"/>
                <a:gd name="T58" fmla="*/ 657 w 3456"/>
                <a:gd name="T59" fmla="*/ 1576 h 3456"/>
                <a:gd name="T60" fmla="*/ 709 w 3456"/>
                <a:gd name="T61" fmla="*/ 1557 h 3456"/>
                <a:gd name="T62" fmla="*/ 2650 w 3456"/>
                <a:gd name="T63" fmla="*/ 1555 h 3456"/>
                <a:gd name="T64" fmla="*/ 1786 w 3456"/>
                <a:gd name="T65" fmla="*/ 979 h 3456"/>
                <a:gd name="T66" fmla="*/ 576 w 3456"/>
                <a:gd name="T67" fmla="*/ 115 h 3456"/>
                <a:gd name="T68" fmla="*/ 1867 w 3456"/>
                <a:gd name="T69" fmla="*/ 0 h 3456"/>
                <a:gd name="T70" fmla="*/ 2737 w 3456"/>
                <a:gd name="T71" fmla="*/ 869 h 3456"/>
                <a:gd name="T72" fmla="*/ 2765 w 3456"/>
                <a:gd name="T73" fmla="*/ 898 h 3456"/>
                <a:gd name="T74" fmla="*/ 2953 w 3456"/>
                <a:gd name="T75" fmla="*/ 1037 h 3456"/>
                <a:gd name="T76" fmla="*/ 3014 w 3456"/>
                <a:gd name="T77" fmla="*/ 1049 h 3456"/>
                <a:gd name="T78" fmla="*/ 3064 w 3456"/>
                <a:gd name="T79" fmla="*/ 1083 h 3456"/>
                <a:gd name="T80" fmla="*/ 3098 w 3456"/>
                <a:gd name="T81" fmla="*/ 1133 h 3456"/>
                <a:gd name="T82" fmla="*/ 3110 w 3456"/>
                <a:gd name="T83" fmla="*/ 1194 h 3456"/>
                <a:gd name="T84" fmla="*/ 3311 w 3456"/>
                <a:gd name="T85" fmla="*/ 1555 h 3456"/>
                <a:gd name="T86" fmla="*/ 3364 w 3456"/>
                <a:gd name="T87" fmla="*/ 1566 h 3456"/>
                <a:gd name="T88" fmla="*/ 3406 w 3456"/>
                <a:gd name="T89" fmla="*/ 1594 h 3456"/>
                <a:gd name="T90" fmla="*/ 3437 w 3456"/>
                <a:gd name="T91" fmla="*/ 1638 h 3456"/>
                <a:gd name="T92" fmla="*/ 3454 w 3456"/>
                <a:gd name="T93" fmla="*/ 1694 h 3456"/>
                <a:gd name="T94" fmla="*/ 3456 w 3456"/>
                <a:gd name="T95" fmla="*/ 1736 h 3456"/>
                <a:gd name="T96" fmla="*/ 2858 w 3456"/>
                <a:gd name="T97" fmla="*/ 3376 h 3456"/>
                <a:gd name="T98" fmla="*/ 2826 w 3456"/>
                <a:gd name="T99" fmla="*/ 3417 h 3456"/>
                <a:gd name="T100" fmla="*/ 2781 w 3456"/>
                <a:gd name="T101" fmla="*/ 3446 h 3456"/>
                <a:gd name="T102" fmla="*/ 2726 w 3456"/>
                <a:gd name="T103" fmla="*/ 3456 h 3456"/>
                <a:gd name="T104" fmla="*/ 120 w 3456"/>
                <a:gd name="T105" fmla="*/ 3454 h 3456"/>
                <a:gd name="T106" fmla="*/ 70 w 3456"/>
                <a:gd name="T107" fmla="*/ 3434 h 3456"/>
                <a:gd name="T108" fmla="*/ 30 w 3456"/>
                <a:gd name="T109" fmla="*/ 3398 h 3456"/>
                <a:gd name="T110" fmla="*/ 7 w 3456"/>
                <a:gd name="T111" fmla="*/ 3355 h 3456"/>
                <a:gd name="T112" fmla="*/ 0 w 3456"/>
                <a:gd name="T113" fmla="*/ 3307 h 3456"/>
                <a:gd name="T114" fmla="*/ 0 w 3456"/>
                <a:gd name="T115" fmla="*/ 791 h 3456"/>
                <a:gd name="T116" fmla="*/ 13 w 3456"/>
                <a:gd name="T117" fmla="*/ 730 h 3456"/>
                <a:gd name="T118" fmla="*/ 46 w 3456"/>
                <a:gd name="T119" fmla="*/ 680 h 3456"/>
                <a:gd name="T120" fmla="*/ 96 w 3456"/>
                <a:gd name="T121" fmla="*/ 646 h 3456"/>
                <a:gd name="T122" fmla="*/ 157 w 3456"/>
                <a:gd name="T123" fmla="*/ 634 h 3456"/>
                <a:gd name="T124" fmla="*/ 461 w 3456"/>
                <a:gd name="T125" fmla="*/ 0 h 3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456" h="3456">
                  <a:moveTo>
                    <a:pt x="733" y="1670"/>
                  </a:moveTo>
                  <a:lnTo>
                    <a:pt x="723" y="1672"/>
                  </a:lnTo>
                  <a:lnTo>
                    <a:pt x="713" y="1677"/>
                  </a:lnTo>
                  <a:lnTo>
                    <a:pt x="706" y="1685"/>
                  </a:lnTo>
                  <a:lnTo>
                    <a:pt x="702" y="1694"/>
                  </a:lnTo>
                  <a:lnTo>
                    <a:pt x="701" y="1699"/>
                  </a:lnTo>
                  <a:lnTo>
                    <a:pt x="461" y="2356"/>
                  </a:lnTo>
                  <a:lnTo>
                    <a:pt x="461" y="2355"/>
                  </a:lnTo>
                  <a:lnTo>
                    <a:pt x="115" y="3304"/>
                  </a:lnTo>
                  <a:lnTo>
                    <a:pt x="115" y="3314"/>
                  </a:lnTo>
                  <a:lnTo>
                    <a:pt x="118" y="3322"/>
                  </a:lnTo>
                  <a:lnTo>
                    <a:pt x="123" y="3328"/>
                  </a:lnTo>
                  <a:lnTo>
                    <a:pt x="126" y="3332"/>
                  </a:lnTo>
                  <a:lnTo>
                    <a:pt x="131" y="3337"/>
                  </a:lnTo>
                  <a:lnTo>
                    <a:pt x="138" y="3340"/>
                  </a:lnTo>
                  <a:lnTo>
                    <a:pt x="148" y="3341"/>
                  </a:lnTo>
                  <a:lnTo>
                    <a:pt x="2726" y="3341"/>
                  </a:lnTo>
                  <a:lnTo>
                    <a:pt x="2737" y="3339"/>
                  </a:lnTo>
                  <a:lnTo>
                    <a:pt x="2746" y="3335"/>
                  </a:lnTo>
                  <a:lnTo>
                    <a:pt x="2753" y="3326"/>
                  </a:lnTo>
                  <a:lnTo>
                    <a:pt x="2757" y="3317"/>
                  </a:lnTo>
                  <a:lnTo>
                    <a:pt x="3341" y="1718"/>
                  </a:lnTo>
                  <a:lnTo>
                    <a:pt x="3340" y="1708"/>
                  </a:lnTo>
                  <a:lnTo>
                    <a:pt x="3338" y="1699"/>
                  </a:lnTo>
                  <a:lnTo>
                    <a:pt x="3333" y="1688"/>
                  </a:lnTo>
                  <a:lnTo>
                    <a:pt x="3328" y="1679"/>
                  </a:lnTo>
                  <a:lnTo>
                    <a:pt x="3321" y="1672"/>
                  </a:lnTo>
                  <a:lnTo>
                    <a:pt x="3311" y="1670"/>
                  </a:lnTo>
                  <a:lnTo>
                    <a:pt x="733" y="1670"/>
                  </a:lnTo>
                  <a:close/>
                  <a:moveTo>
                    <a:pt x="2765" y="1152"/>
                  </a:moveTo>
                  <a:lnTo>
                    <a:pt x="2765" y="1555"/>
                  </a:lnTo>
                  <a:lnTo>
                    <a:pt x="2995" y="1555"/>
                  </a:lnTo>
                  <a:lnTo>
                    <a:pt x="2995" y="1194"/>
                  </a:lnTo>
                  <a:lnTo>
                    <a:pt x="2993" y="1181"/>
                  </a:lnTo>
                  <a:lnTo>
                    <a:pt x="2987" y="1169"/>
                  </a:lnTo>
                  <a:lnTo>
                    <a:pt x="2978" y="1160"/>
                  </a:lnTo>
                  <a:lnTo>
                    <a:pt x="2966" y="1154"/>
                  </a:lnTo>
                  <a:lnTo>
                    <a:pt x="2953" y="1152"/>
                  </a:lnTo>
                  <a:lnTo>
                    <a:pt x="2765" y="1152"/>
                  </a:lnTo>
                  <a:close/>
                  <a:moveTo>
                    <a:pt x="157" y="749"/>
                  </a:moveTo>
                  <a:lnTo>
                    <a:pt x="145" y="751"/>
                  </a:lnTo>
                  <a:lnTo>
                    <a:pt x="133" y="757"/>
                  </a:lnTo>
                  <a:lnTo>
                    <a:pt x="124" y="766"/>
                  </a:lnTo>
                  <a:lnTo>
                    <a:pt x="117" y="778"/>
                  </a:lnTo>
                  <a:lnTo>
                    <a:pt x="115" y="791"/>
                  </a:lnTo>
                  <a:lnTo>
                    <a:pt x="115" y="2961"/>
                  </a:lnTo>
                  <a:lnTo>
                    <a:pt x="461" y="2018"/>
                  </a:lnTo>
                  <a:lnTo>
                    <a:pt x="461" y="749"/>
                  </a:lnTo>
                  <a:lnTo>
                    <a:pt x="157" y="749"/>
                  </a:lnTo>
                  <a:close/>
                  <a:moveTo>
                    <a:pt x="1901" y="197"/>
                  </a:moveTo>
                  <a:lnTo>
                    <a:pt x="1901" y="864"/>
                  </a:lnTo>
                  <a:lnTo>
                    <a:pt x="2568" y="864"/>
                  </a:lnTo>
                  <a:lnTo>
                    <a:pt x="1901" y="197"/>
                  </a:lnTo>
                  <a:close/>
                  <a:moveTo>
                    <a:pt x="576" y="115"/>
                  </a:moveTo>
                  <a:lnTo>
                    <a:pt x="576" y="1704"/>
                  </a:lnTo>
                  <a:lnTo>
                    <a:pt x="593" y="1660"/>
                  </a:lnTo>
                  <a:lnTo>
                    <a:pt x="602" y="1635"/>
                  </a:lnTo>
                  <a:lnTo>
                    <a:pt x="616" y="1612"/>
                  </a:lnTo>
                  <a:lnTo>
                    <a:pt x="635" y="1592"/>
                  </a:lnTo>
                  <a:lnTo>
                    <a:pt x="657" y="1576"/>
                  </a:lnTo>
                  <a:lnTo>
                    <a:pt x="682" y="1565"/>
                  </a:lnTo>
                  <a:lnTo>
                    <a:pt x="709" y="1557"/>
                  </a:lnTo>
                  <a:lnTo>
                    <a:pt x="733" y="1555"/>
                  </a:lnTo>
                  <a:lnTo>
                    <a:pt x="2650" y="1555"/>
                  </a:lnTo>
                  <a:lnTo>
                    <a:pt x="2650" y="979"/>
                  </a:lnTo>
                  <a:lnTo>
                    <a:pt x="1786" y="979"/>
                  </a:lnTo>
                  <a:lnTo>
                    <a:pt x="1786" y="115"/>
                  </a:lnTo>
                  <a:lnTo>
                    <a:pt x="576" y="115"/>
                  </a:lnTo>
                  <a:close/>
                  <a:moveTo>
                    <a:pt x="461" y="0"/>
                  </a:moveTo>
                  <a:lnTo>
                    <a:pt x="1867" y="0"/>
                  </a:lnTo>
                  <a:lnTo>
                    <a:pt x="2317" y="449"/>
                  </a:lnTo>
                  <a:lnTo>
                    <a:pt x="2737" y="869"/>
                  </a:lnTo>
                  <a:lnTo>
                    <a:pt x="2737" y="869"/>
                  </a:lnTo>
                  <a:lnTo>
                    <a:pt x="2765" y="898"/>
                  </a:lnTo>
                  <a:lnTo>
                    <a:pt x="2765" y="1037"/>
                  </a:lnTo>
                  <a:lnTo>
                    <a:pt x="2953" y="1037"/>
                  </a:lnTo>
                  <a:lnTo>
                    <a:pt x="2985" y="1040"/>
                  </a:lnTo>
                  <a:lnTo>
                    <a:pt x="3014" y="1049"/>
                  </a:lnTo>
                  <a:lnTo>
                    <a:pt x="3041" y="1064"/>
                  </a:lnTo>
                  <a:lnTo>
                    <a:pt x="3064" y="1083"/>
                  </a:lnTo>
                  <a:lnTo>
                    <a:pt x="3083" y="1106"/>
                  </a:lnTo>
                  <a:lnTo>
                    <a:pt x="3098" y="1133"/>
                  </a:lnTo>
                  <a:lnTo>
                    <a:pt x="3107" y="1162"/>
                  </a:lnTo>
                  <a:lnTo>
                    <a:pt x="3110" y="1194"/>
                  </a:lnTo>
                  <a:lnTo>
                    <a:pt x="3110" y="1555"/>
                  </a:lnTo>
                  <a:lnTo>
                    <a:pt x="3311" y="1555"/>
                  </a:lnTo>
                  <a:lnTo>
                    <a:pt x="3339" y="1558"/>
                  </a:lnTo>
                  <a:lnTo>
                    <a:pt x="3364" y="1566"/>
                  </a:lnTo>
                  <a:lnTo>
                    <a:pt x="3386" y="1577"/>
                  </a:lnTo>
                  <a:lnTo>
                    <a:pt x="3406" y="1594"/>
                  </a:lnTo>
                  <a:lnTo>
                    <a:pt x="3424" y="1614"/>
                  </a:lnTo>
                  <a:lnTo>
                    <a:pt x="3437" y="1638"/>
                  </a:lnTo>
                  <a:lnTo>
                    <a:pt x="3448" y="1665"/>
                  </a:lnTo>
                  <a:lnTo>
                    <a:pt x="3454" y="1694"/>
                  </a:lnTo>
                  <a:lnTo>
                    <a:pt x="3456" y="1726"/>
                  </a:lnTo>
                  <a:lnTo>
                    <a:pt x="3456" y="1736"/>
                  </a:lnTo>
                  <a:lnTo>
                    <a:pt x="2867" y="3351"/>
                  </a:lnTo>
                  <a:lnTo>
                    <a:pt x="2858" y="3376"/>
                  </a:lnTo>
                  <a:lnTo>
                    <a:pt x="2843" y="3398"/>
                  </a:lnTo>
                  <a:lnTo>
                    <a:pt x="2826" y="3417"/>
                  </a:lnTo>
                  <a:lnTo>
                    <a:pt x="2805" y="3434"/>
                  </a:lnTo>
                  <a:lnTo>
                    <a:pt x="2781" y="3446"/>
                  </a:lnTo>
                  <a:lnTo>
                    <a:pt x="2754" y="3453"/>
                  </a:lnTo>
                  <a:lnTo>
                    <a:pt x="2726" y="3456"/>
                  </a:lnTo>
                  <a:lnTo>
                    <a:pt x="148" y="3456"/>
                  </a:lnTo>
                  <a:lnTo>
                    <a:pt x="120" y="3454"/>
                  </a:lnTo>
                  <a:lnTo>
                    <a:pt x="94" y="3447"/>
                  </a:lnTo>
                  <a:lnTo>
                    <a:pt x="70" y="3434"/>
                  </a:lnTo>
                  <a:lnTo>
                    <a:pt x="49" y="3418"/>
                  </a:lnTo>
                  <a:lnTo>
                    <a:pt x="30" y="3398"/>
                  </a:lnTo>
                  <a:lnTo>
                    <a:pt x="17" y="3377"/>
                  </a:lnTo>
                  <a:lnTo>
                    <a:pt x="7" y="3355"/>
                  </a:lnTo>
                  <a:lnTo>
                    <a:pt x="2" y="3331"/>
                  </a:lnTo>
                  <a:lnTo>
                    <a:pt x="0" y="3307"/>
                  </a:lnTo>
                  <a:lnTo>
                    <a:pt x="0" y="3307"/>
                  </a:lnTo>
                  <a:lnTo>
                    <a:pt x="0" y="791"/>
                  </a:lnTo>
                  <a:lnTo>
                    <a:pt x="3" y="759"/>
                  </a:lnTo>
                  <a:lnTo>
                    <a:pt x="13" y="730"/>
                  </a:lnTo>
                  <a:lnTo>
                    <a:pt x="27" y="703"/>
                  </a:lnTo>
                  <a:lnTo>
                    <a:pt x="46" y="680"/>
                  </a:lnTo>
                  <a:lnTo>
                    <a:pt x="69" y="661"/>
                  </a:lnTo>
                  <a:lnTo>
                    <a:pt x="96" y="646"/>
                  </a:lnTo>
                  <a:lnTo>
                    <a:pt x="126" y="637"/>
                  </a:lnTo>
                  <a:lnTo>
                    <a:pt x="157" y="634"/>
                  </a:lnTo>
                  <a:lnTo>
                    <a:pt x="461" y="634"/>
                  </a:lnTo>
                  <a:lnTo>
                    <a:pt x="461"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9" name="Freeform 14">
              <a:extLst>
                <a:ext uri="{FF2B5EF4-FFF2-40B4-BE49-F238E27FC236}">
                  <a16:creationId xmlns:a16="http://schemas.microsoft.com/office/drawing/2014/main" id="{045A574C-CB72-C0E7-F7BE-D69DEC2241C7}"/>
                </a:ext>
              </a:extLst>
            </p:cNvPr>
            <p:cNvSpPr>
              <a:spLocks/>
            </p:cNvSpPr>
            <p:nvPr/>
          </p:nvSpPr>
          <p:spPr bwMode="auto">
            <a:xfrm>
              <a:off x="4250" y="2277"/>
              <a:ext cx="77" cy="13"/>
            </a:xfrm>
            <a:custGeom>
              <a:avLst/>
              <a:gdLst>
                <a:gd name="T0" fmla="*/ 58 w 691"/>
                <a:gd name="T1" fmla="*/ 0 h 115"/>
                <a:gd name="T2" fmla="*/ 634 w 691"/>
                <a:gd name="T3" fmla="*/ 0 h 115"/>
                <a:gd name="T4" fmla="*/ 651 w 691"/>
                <a:gd name="T5" fmla="*/ 3 h 115"/>
                <a:gd name="T6" fmla="*/ 668 w 691"/>
                <a:gd name="T7" fmla="*/ 12 h 115"/>
                <a:gd name="T8" fmla="*/ 680 w 691"/>
                <a:gd name="T9" fmla="*/ 24 h 115"/>
                <a:gd name="T10" fmla="*/ 688 w 691"/>
                <a:gd name="T11" fmla="*/ 40 h 115"/>
                <a:gd name="T12" fmla="*/ 691 w 691"/>
                <a:gd name="T13" fmla="*/ 58 h 115"/>
                <a:gd name="T14" fmla="*/ 688 w 691"/>
                <a:gd name="T15" fmla="*/ 75 h 115"/>
                <a:gd name="T16" fmla="*/ 680 w 691"/>
                <a:gd name="T17" fmla="*/ 92 h 115"/>
                <a:gd name="T18" fmla="*/ 668 w 691"/>
                <a:gd name="T19" fmla="*/ 104 h 115"/>
                <a:gd name="T20" fmla="*/ 651 w 691"/>
                <a:gd name="T21" fmla="*/ 112 h 115"/>
                <a:gd name="T22" fmla="*/ 634 w 691"/>
                <a:gd name="T23" fmla="*/ 115 h 115"/>
                <a:gd name="T24" fmla="*/ 58 w 691"/>
                <a:gd name="T25" fmla="*/ 115 h 115"/>
                <a:gd name="T26" fmla="*/ 40 w 691"/>
                <a:gd name="T27" fmla="*/ 112 h 115"/>
                <a:gd name="T28" fmla="*/ 24 w 691"/>
                <a:gd name="T29" fmla="*/ 104 h 115"/>
                <a:gd name="T30" fmla="*/ 12 w 691"/>
                <a:gd name="T31" fmla="*/ 92 h 115"/>
                <a:gd name="T32" fmla="*/ 3 w 691"/>
                <a:gd name="T33" fmla="*/ 75 h 115"/>
                <a:gd name="T34" fmla="*/ 0 w 691"/>
                <a:gd name="T35" fmla="*/ 58 h 115"/>
                <a:gd name="T36" fmla="*/ 3 w 691"/>
                <a:gd name="T37" fmla="*/ 40 h 115"/>
                <a:gd name="T38" fmla="*/ 12 w 691"/>
                <a:gd name="T39" fmla="*/ 24 h 115"/>
                <a:gd name="T40" fmla="*/ 24 w 691"/>
                <a:gd name="T41" fmla="*/ 12 h 115"/>
                <a:gd name="T42" fmla="*/ 40 w 691"/>
                <a:gd name="T43" fmla="*/ 3 h 115"/>
                <a:gd name="T44" fmla="*/ 58 w 691"/>
                <a:gd name="T45"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91" h="115">
                  <a:moveTo>
                    <a:pt x="58" y="0"/>
                  </a:moveTo>
                  <a:lnTo>
                    <a:pt x="634" y="0"/>
                  </a:lnTo>
                  <a:lnTo>
                    <a:pt x="651" y="3"/>
                  </a:lnTo>
                  <a:lnTo>
                    <a:pt x="668" y="12"/>
                  </a:lnTo>
                  <a:lnTo>
                    <a:pt x="680" y="24"/>
                  </a:lnTo>
                  <a:lnTo>
                    <a:pt x="688" y="40"/>
                  </a:lnTo>
                  <a:lnTo>
                    <a:pt x="691" y="58"/>
                  </a:lnTo>
                  <a:lnTo>
                    <a:pt x="688" y="75"/>
                  </a:lnTo>
                  <a:lnTo>
                    <a:pt x="680" y="92"/>
                  </a:lnTo>
                  <a:lnTo>
                    <a:pt x="668" y="104"/>
                  </a:lnTo>
                  <a:lnTo>
                    <a:pt x="651" y="112"/>
                  </a:lnTo>
                  <a:lnTo>
                    <a:pt x="634" y="115"/>
                  </a:lnTo>
                  <a:lnTo>
                    <a:pt x="58" y="115"/>
                  </a:lnTo>
                  <a:lnTo>
                    <a:pt x="40" y="112"/>
                  </a:lnTo>
                  <a:lnTo>
                    <a:pt x="24" y="104"/>
                  </a:lnTo>
                  <a:lnTo>
                    <a:pt x="12" y="92"/>
                  </a:lnTo>
                  <a:lnTo>
                    <a:pt x="3" y="75"/>
                  </a:lnTo>
                  <a:lnTo>
                    <a:pt x="0" y="58"/>
                  </a:lnTo>
                  <a:lnTo>
                    <a:pt x="3" y="40"/>
                  </a:lnTo>
                  <a:lnTo>
                    <a:pt x="12" y="24"/>
                  </a:lnTo>
                  <a:lnTo>
                    <a:pt x="24" y="12"/>
                  </a:lnTo>
                  <a:lnTo>
                    <a:pt x="40" y="3"/>
                  </a:lnTo>
                  <a:lnTo>
                    <a:pt x="58"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10" name="Freeform 15">
              <a:extLst>
                <a:ext uri="{FF2B5EF4-FFF2-40B4-BE49-F238E27FC236}">
                  <a16:creationId xmlns:a16="http://schemas.microsoft.com/office/drawing/2014/main" id="{30934512-6E8A-A02C-9367-D6F781B46177}"/>
                </a:ext>
              </a:extLst>
            </p:cNvPr>
            <p:cNvSpPr>
              <a:spLocks/>
            </p:cNvSpPr>
            <p:nvPr/>
          </p:nvSpPr>
          <p:spPr bwMode="auto">
            <a:xfrm>
              <a:off x="4250" y="2232"/>
              <a:ext cx="77" cy="13"/>
            </a:xfrm>
            <a:custGeom>
              <a:avLst/>
              <a:gdLst>
                <a:gd name="T0" fmla="*/ 58 w 691"/>
                <a:gd name="T1" fmla="*/ 0 h 115"/>
                <a:gd name="T2" fmla="*/ 634 w 691"/>
                <a:gd name="T3" fmla="*/ 0 h 115"/>
                <a:gd name="T4" fmla="*/ 651 w 691"/>
                <a:gd name="T5" fmla="*/ 3 h 115"/>
                <a:gd name="T6" fmla="*/ 668 w 691"/>
                <a:gd name="T7" fmla="*/ 11 h 115"/>
                <a:gd name="T8" fmla="*/ 680 w 691"/>
                <a:gd name="T9" fmla="*/ 23 h 115"/>
                <a:gd name="T10" fmla="*/ 688 w 691"/>
                <a:gd name="T11" fmla="*/ 40 h 115"/>
                <a:gd name="T12" fmla="*/ 691 w 691"/>
                <a:gd name="T13" fmla="*/ 57 h 115"/>
                <a:gd name="T14" fmla="*/ 688 w 691"/>
                <a:gd name="T15" fmla="*/ 75 h 115"/>
                <a:gd name="T16" fmla="*/ 680 w 691"/>
                <a:gd name="T17" fmla="*/ 91 h 115"/>
                <a:gd name="T18" fmla="*/ 668 w 691"/>
                <a:gd name="T19" fmla="*/ 103 h 115"/>
                <a:gd name="T20" fmla="*/ 651 w 691"/>
                <a:gd name="T21" fmla="*/ 112 h 115"/>
                <a:gd name="T22" fmla="*/ 634 w 691"/>
                <a:gd name="T23" fmla="*/ 115 h 115"/>
                <a:gd name="T24" fmla="*/ 58 w 691"/>
                <a:gd name="T25" fmla="*/ 115 h 115"/>
                <a:gd name="T26" fmla="*/ 40 w 691"/>
                <a:gd name="T27" fmla="*/ 112 h 115"/>
                <a:gd name="T28" fmla="*/ 24 w 691"/>
                <a:gd name="T29" fmla="*/ 103 h 115"/>
                <a:gd name="T30" fmla="*/ 12 w 691"/>
                <a:gd name="T31" fmla="*/ 91 h 115"/>
                <a:gd name="T32" fmla="*/ 3 w 691"/>
                <a:gd name="T33" fmla="*/ 75 h 115"/>
                <a:gd name="T34" fmla="*/ 0 w 691"/>
                <a:gd name="T35" fmla="*/ 57 h 115"/>
                <a:gd name="T36" fmla="*/ 3 w 691"/>
                <a:gd name="T37" fmla="*/ 40 h 115"/>
                <a:gd name="T38" fmla="*/ 12 w 691"/>
                <a:gd name="T39" fmla="*/ 23 h 115"/>
                <a:gd name="T40" fmla="*/ 24 w 691"/>
                <a:gd name="T41" fmla="*/ 11 h 115"/>
                <a:gd name="T42" fmla="*/ 40 w 691"/>
                <a:gd name="T43" fmla="*/ 3 h 115"/>
                <a:gd name="T44" fmla="*/ 58 w 691"/>
                <a:gd name="T45"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91" h="115">
                  <a:moveTo>
                    <a:pt x="58" y="0"/>
                  </a:moveTo>
                  <a:lnTo>
                    <a:pt x="634" y="0"/>
                  </a:lnTo>
                  <a:lnTo>
                    <a:pt x="651" y="3"/>
                  </a:lnTo>
                  <a:lnTo>
                    <a:pt x="668" y="11"/>
                  </a:lnTo>
                  <a:lnTo>
                    <a:pt x="680" y="23"/>
                  </a:lnTo>
                  <a:lnTo>
                    <a:pt x="688" y="40"/>
                  </a:lnTo>
                  <a:lnTo>
                    <a:pt x="691" y="57"/>
                  </a:lnTo>
                  <a:lnTo>
                    <a:pt x="688" y="75"/>
                  </a:lnTo>
                  <a:lnTo>
                    <a:pt x="680" y="91"/>
                  </a:lnTo>
                  <a:lnTo>
                    <a:pt x="668" y="103"/>
                  </a:lnTo>
                  <a:lnTo>
                    <a:pt x="651" y="112"/>
                  </a:lnTo>
                  <a:lnTo>
                    <a:pt x="634" y="115"/>
                  </a:lnTo>
                  <a:lnTo>
                    <a:pt x="58" y="115"/>
                  </a:lnTo>
                  <a:lnTo>
                    <a:pt x="40" y="112"/>
                  </a:lnTo>
                  <a:lnTo>
                    <a:pt x="24" y="103"/>
                  </a:lnTo>
                  <a:lnTo>
                    <a:pt x="12" y="91"/>
                  </a:lnTo>
                  <a:lnTo>
                    <a:pt x="3" y="75"/>
                  </a:lnTo>
                  <a:lnTo>
                    <a:pt x="0" y="57"/>
                  </a:lnTo>
                  <a:lnTo>
                    <a:pt x="3" y="40"/>
                  </a:lnTo>
                  <a:lnTo>
                    <a:pt x="12" y="23"/>
                  </a:lnTo>
                  <a:lnTo>
                    <a:pt x="24" y="11"/>
                  </a:lnTo>
                  <a:lnTo>
                    <a:pt x="40" y="3"/>
                  </a:lnTo>
                  <a:lnTo>
                    <a:pt x="58"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11" name="Freeform 16">
              <a:extLst>
                <a:ext uri="{FF2B5EF4-FFF2-40B4-BE49-F238E27FC236}">
                  <a16:creationId xmlns:a16="http://schemas.microsoft.com/office/drawing/2014/main" id="{1D3A53D2-3EA6-DDB7-5038-266C40219748}"/>
                </a:ext>
              </a:extLst>
            </p:cNvPr>
            <p:cNvSpPr>
              <a:spLocks/>
            </p:cNvSpPr>
            <p:nvPr/>
          </p:nvSpPr>
          <p:spPr bwMode="auto">
            <a:xfrm>
              <a:off x="4250" y="2322"/>
              <a:ext cx="166" cy="13"/>
            </a:xfrm>
            <a:custGeom>
              <a:avLst/>
              <a:gdLst>
                <a:gd name="T0" fmla="*/ 58 w 1498"/>
                <a:gd name="T1" fmla="*/ 0 h 115"/>
                <a:gd name="T2" fmla="*/ 1440 w 1498"/>
                <a:gd name="T3" fmla="*/ 0 h 115"/>
                <a:gd name="T4" fmla="*/ 1458 w 1498"/>
                <a:gd name="T5" fmla="*/ 3 h 115"/>
                <a:gd name="T6" fmla="*/ 1474 w 1498"/>
                <a:gd name="T7" fmla="*/ 12 h 115"/>
                <a:gd name="T8" fmla="*/ 1486 w 1498"/>
                <a:gd name="T9" fmla="*/ 24 h 115"/>
                <a:gd name="T10" fmla="*/ 1494 w 1498"/>
                <a:gd name="T11" fmla="*/ 40 h 115"/>
                <a:gd name="T12" fmla="*/ 1498 w 1498"/>
                <a:gd name="T13" fmla="*/ 58 h 115"/>
                <a:gd name="T14" fmla="*/ 1494 w 1498"/>
                <a:gd name="T15" fmla="*/ 76 h 115"/>
                <a:gd name="T16" fmla="*/ 1486 w 1498"/>
                <a:gd name="T17" fmla="*/ 91 h 115"/>
                <a:gd name="T18" fmla="*/ 1474 w 1498"/>
                <a:gd name="T19" fmla="*/ 104 h 115"/>
                <a:gd name="T20" fmla="*/ 1458 w 1498"/>
                <a:gd name="T21" fmla="*/ 112 h 115"/>
                <a:gd name="T22" fmla="*/ 1440 w 1498"/>
                <a:gd name="T23" fmla="*/ 115 h 115"/>
                <a:gd name="T24" fmla="*/ 58 w 1498"/>
                <a:gd name="T25" fmla="*/ 115 h 115"/>
                <a:gd name="T26" fmla="*/ 40 w 1498"/>
                <a:gd name="T27" fmla="*/ 112 h 115"/>
                <a:gd name="T28" fmla="*/ 24 w 1498"/>
                <a:gd name="T29" fmla="*/ 104 h 115"/>
                <a:gd name="T30" fmla="*/ 12 w 1498"/>
                <a:gd name="T31" fmla="*/ 91 h 115"/>
                <a:gd name="T32" fmla="*/ 3 w 1498"/>
                <a:gd name="T33" fmla="*/ 76 h 115"/>
                <a:gd name="T34" fmla="*/ 0 w 1498"/>
                <a:gd name="T35" fmla="*/ 58 h 115"/>
                <a:gd name="T36" fmla="*/ 3 w 1498"/>
                <a:gd name="T37" fmla="*/ 40 h 115"/>
                <a:gd name="T38" fmla="*/ 12 w 1498"/>
                <a:gd name="T39" fmla="*/ 24 h 115"/>
                <a:gd name="T40" fmla="*/ 24 w 1498"/>
                <a:gd name="T41" fmla="*/ 12 h 115"/>
                <a:gd name="T42" fmla="*/ 40 w 1498"/>
                <a:gd name="T43" fmla="*/ 3 h 115"/>
                <a:gd name="T44" fmla="*/ 58 w 1498"/>
                <a:gd name="T45"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98" h="115">
                  <a:moveTo>
                    <a:pt x="58" y="0"/>
                  </a:moveTo>
                  <a:lnTo>
                    <a:pt x="1440" y="0"/>
                  </a:lnTo>
                  <a:lnTo>
                    <a:pt x="1458" y="3"/>
                  </a:lnTo>
                  <a:lnTo>
                    <a:pt x="1474" y="12"/>
                  </a:lnTo>
                  <a:lnTo>
                    <a:pt x="1486" y="24"/>
                  </a:lnTo>
                  <a:lnTo>
                    <a:pt x="1494" y="40"/>
                  </a:lnTo>
                  <a:lnTo>
                    <a:pt x="1498" y="58"/>
                  </a:lnTo>
                  <a:lnTo>
                    <a:pt x="1494" y="76"/>
                  </a:lnTo>
                  <a:lnTo>
                    <a:pt x="1486" y="91"/>
                  </a:lnTo>
                  <a:lnTo>
                    <a:pt x="1474" y="104"/>
                  </a:lnTo>
                  <a:lnTo>
                    <a:pt x="1458" y="112"/>
                  </a:lnTo>
                  <a:lnTo>
                    <a:pt x="1440" y="115"/>
                  </a:lnTo>
                  <a:lnTo>
                    <a:pt x="58" y="115"/>
                  </a:lnTo>
                  <a:lnTo>
                    <a:pt x="40" y="112"/>
                  </a:lnTo>
                  <a:lnTo>
                    <a:pt x="24" y="104"/>
                  </a:lnTo>
                  <a:lnTo>
                    <a:pt x="12" y="91"/>
                  </a:lnTo>
                  <a:lnTo>
                    <a:pt x="3" y="76"/>
                  </a:lnTo>
                  <a:lnTo>
                    <a:pt x="0" y="58"/>
                  </a:lnTo>
                  <a:lnTo>
                    <a:pt x="3" y="40"/>
                  </a:lnTo>
                  <a:lnTo>
                    <a:pt x="12" y="24"/>
                  </a:lnTo>
                  <a:lnTo>
                    <a:pt x="24" y="12"/>
                  </a:lnTo>
                  <a:lnTo>
                    <a:pt x="40" y="3"/>
                  </a:lnTo>
                  <a:lnTo>
                    <a:pt x="58"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grpSp>
      <p:sp>
        <p:nvSpPr>
          <p:cNvPr id="12" name="Rectangle: Rounded Corners 11">
            <a:extLst>
              <a:ext uri="{FF2B5EF4-FFF2-40B4-BE49-F238E27FC236}">
                <a16:creationId xmlns:a16="http://schemas.microsoft.com/office/drawing/2014/main" id="{F7C8E0C7-E57B-ACB5-BE4E-46C99B132519}"/>
              </a:ext>
            </a:extLst>
          </p:cNvPr>
          <p:cNvSpPr/>
          <p:nvPr/>
        </p:nvSpPr>
        <p:spPr>
          <a:xfrm>
            <a:off x="741248" y="2645303"/>
            <a:ext cx="2508167" cy="663039"/>
          </a:xfrm>
          <a:prstGeom prst="roundRect">
            <a:avLst>
              <a:gd name="adj" fmla="val 11415"/>
            </a:avLst>
          </a:prstGeom>
          <a:gradFill>
            <a:gsLst>
              <a:gs pos="0">
                <a:schemeClr val="accent4"/>
              </a:gs>
              <a:gs pos="100000">
                <a:schemeClr val="accent4">
                  <a:lumMod val="50000"/>
                </a:schemeClr>
              </a:gs>
            </a:gsLst>
            <a:lin ang="8100000" scaled="1"/>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solidFill>
                <a:schemeClr val="bg1"/>
              </a:solidFill>
            </a:endParaRPr>
          </a:p>
        </p:txBody>
      </p:sp>
      <p:sp>
        <p:nvSpPr>
          <p:cNvPr id="13" name="Rectangle 12">
            <a:extLst>
              <a:ext uri="{FF2B5EF4-FFF2-40B4-BE49-F238E27FC236}">
                <a16:creationId xmlns:a16="http://schemas.microsoft.com/office/drawing/2014/main" id="{240C6DA7-308F-ABEA-7134-7B6B5FF7314E}"/>
              </a:ext>
            </a:extLst>
          </p:cNvPr>
          <p:cNvSpPr/>
          <p:nvPr/>
        </p:nvSpPr>
        <p:spPr>
          <a:xfrm>
            <a:off x="1665574" y="2841676"/>
            <a:ext cx="1703584" cy="272510"/>
          </a:xfrm>
          <a:prstGeom prst="rect">
            <a:avLst/>
          </a:prstGeom>
        </p:spPr>
        <p:txBody>
          <a:bodyPr wrap="square">
            <a:spAutoFit/>
          </a:bodyPr>
          <a:lstStyle/>
          <a:p>
            <a:pPr>
              <a:lnSpc>
                <a:spcPct val="120000"/>
              </a:lnSpc>
            </a:pPr>
            <a:r>
              <a:rPr lang="en-US" sz="1050" b="1" dirty="0">
                <a:solidFill>
                  <a:schemeClr val="bg1"/>
                </a:solidFill>
                <a:latin typeface="Open Sans" panose="020B0606030504020204" pitchFamily="34" charset="0"/>
                <a:ea typeface="Open Sans" panose="020B0606030504020204" pitchFamily="34" charset="0"/>
                <a:cs typeface="Open Sans" panose="020B0606030504020204" pitchFamily="34" charset="0"/>
              </a:rPr>
              <a:t>About Description</a:t>
            </a:r>
          </a:p>
        </p:txBody>
      </p:sp>
      <p:grpSp>
        <p:nvGrpSpPr>
          <p:cNvPr id="14" name="Group 198">
            <a:extLst>
              <a:ext uri="{FF2B5EF4-FFF2-40B4-BE49-F238E27FC236}">
                <a16:creationId xmlns:a16="http://schemas.microsoft.com/office/drawing/2014/main" id="{B2285F4F-3708-8A56-36F3-B63D06C38352}"/>
              </a:ext>
            </a:extLst>
          </p:cNvPr>
          <p:cNvGrpSpPr>
            <a:grpSpLocks noChangeAspect="1"/>
          </p:cNvGrpSpPr>
          <p:nvPr/>
        </p:nvGrpSpPr>
        <p:grpSpPr bwMode="auto">
          <a:xfrm>
            <a:off x="1015584" y="2812155"/>
            <a:ext cx="308294" cy="308487"/>
            <a:chOff x="3337" y="860"/>
            <a:chExt cx="1592" cy="1593"/>
          </a:xfrm>
          <a:solidFill>
            <a:schemeClr val="bg1"/>
          </a:solidFill>
        </p:grpSpPr>
        <p:sp>
          <p:nvSpPr>
            <p:cNvPr id="15" name="Freeform 200">
              <a:extLst>
                <a:ext uri="{FF2B5EF4-FFF2-40B4-BE49-F238E27FC236}">
                  <a16:creationId xmlns:a16="http://schemas.microsoft.com/office/drawing/2014/main" id="{90B31AC7-A0BA-5CD7-907A-FA79E08EE6B8}"/>
                </a:ext>
              </a:extLst>
            </p:cNvPr>
            <p:cNvSpPr>
              <a:spLocks/>
            </p:cNvSpPr>
            <p:nvPr/>
          </p:nvSpPr>
          <p:spPr bwMode="auto">
            <a:xfrm>
              <a:off x="3337" y="860"/>
              <a:ext cx="1133" cy="743"/>
            </a:xfrm>
            <a:custGeom>
              <a:avLst/>
              <a:gdLst>
                <a:gd name="T0" fmla="*/ 2544 w 3399"/>
                <a:gd name="T1" fmla="*/ 5 h 2228"/>
                <a:gd name="T2" fmla="*/ 2828 w 3399"/>
                <a:gd name="T3" fmla="*/ 45 h 2228"/>
                <a:gd name="T4" fmla="*/ 3113 w 3399"/>
                <a:gd name="T5" fmla="*/ 118 h 2228"/>
                <a:gd name="T6" fmla="*/ 3399 w 3399"/>
                <a:gd name="T7" fmla="*/ 222 h 2228"/>
                <a:gd name="T8" fmla="*/ 3264 w 3399"/>
                <a:gd name="T9" fmla="*/ 513 h 2228"/>
                <a:gd name="T10" fmla="*/ 3065 w 3399"/>
                <a:gd name="T11" fmla="*/ 601 h 2228"/>
                <a:gd name="T12" fmla="*/ 2797 w 3399"/>
                <a:gd name="T13" fmla="*/ 524 h 2228"/>
                <a:gd name="T14" fmla="*/ 2532 w 3399"/>
                <a:gd name="T15" fmla="*/ 484 h 2228"/>
                <a:gd name="T16" fmla="*/ 2272 w 3399"/>
                <a:gd name="T17" fmla="*/ 483 h 2228"/>
                <a:gd name="T18" fmla="*/ 2019 w 3399"/>
                <a:gd name="T19" fmla="*/ 516 h 2228"/>
                <a:gd name="T20" fmla="*/ 1777 w 3399"/>
                <a:gd name="T21" fmla="*/ 582 h 2228"/>
                <a:gd name="T22" fmla="*/ 1547 w 3399"/>
                <a:gd name="T23" fmla="*/ 678 h 2228"/>
                <a:gd name="T24" fmla="*/ 1332 w 3399"/>
                <a:gd name="T25" fmla="*/ 800 h 2228"/>
                <a:gd name="T26" fmla="*/ 1136 w 3399"/>
                <a:gd name="T27" fmla="*/ 949 h 2228"/>
                <a:gd name="T28" fmla="*/ 960 w 3399"/>
                <a:gd name="T29" fmla="*/ 1119 h 2228"/>
                <a:gd name="T30" fmla="*/ 807 w 3399"/>
                <a:gd name="T31" fmla="*/ 1311 h 2228"/>
                <a:gd name="T32" fmla="*/ 679 w 3399"/>
                <a:gd name="T33" fmla="*/ 1519 h 2228"/>
                <a:gd name="T34" fmla="*/ 580 w 3399"/>
                <a:gd name="T35" fmla="*/ 1743 h 2228"/>
                <a:gd name="T36" fmla="*/ 512 w 3399"/>
                <a:gd name="T37" fmla="*/ 1981 h 2228"/>
                <a:gd name="T38" fmla="*/ 475 w 3399"/>
                <a:gd name="T39" fmla="*/ 2228 h 2228"/>
                <a:gd name="T40" fmla="*/ 162 w 3399"/>
                <a:gd name="T41" fmla="*/ 2202 h 2228"/>
                <a:gd name="T42" fmla="*/ 20 w 3399"/>
                <a:gd name="T43" fmla="*/ 2046 h 2228"/>
                <a:gd name="T44" fmla="*/ 78 w 3399"/>
                <a:gd name="T45" fmla="*/ 1777 h 2228"/>
                <a:gd name="T46" fmla="*/ 160 w 3399"/>
                <a:gd name="T47" fmla="*/ 1524 h 2228"/>
                <a:gd name="T48" fmla="*/ 264 w 3399"/>
                <a:gd name="T49" fmla="*/ 1285 h 2228"/>
                <a:gd name="T50" fmla="*/ 394 w 3399"/>
                <a:gd name="T51" fmla="*/ 1062 h 2228"/>
                <a:gd name="T52" fmla="*/ 548 w 3399"/>
                <a:gd name="T53" fmla="*/ 857 h 2228"/>
                <a:gd name="T54" fmla="*/ 728 w 3399"/>
                <a:gd name="T55" fmla="*/ 668 h 2228"/>
                <a:gd name="T56" fmla="*/ 934 w 3399"/>
                <a:gd name="T57" fmla="*/ 496 h 2228"/>
                <a:gd name="T58" fmla="*/ 1165 w 3399"/>
                <a:gd name="T59" fmla="*/ 342 h 2228"/>
                <a:gd name="T60" fmla="*/ 1435 w 3399"/>
                <a:gd name="T61" fmla="*/ 200 h 2228"/>
                <a:gd name="T62" fmla="*/ 1709 w 3399"/>
                <a:gd name="T63" fmla="*/ 97 h 2228"/>
                <a:gd name="T64" fmla="*/ 1985 w 3399"/>
                <a:gd name="T65" fmla="*/ 32 h 2228"/>
                <a:gd name="T66" fmla="*/ 2263 w 3399"/>
                <a:gd name="T67" fmla="*/ 1 h 2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399" h="2228">
                  <a:moveTo>
                    <a:pt x="2403" y="0"/>
                  </a:moveTo>
                  <a:lnTo>
                    <a:pt x="2544" y="5"/>
                  </a:lnTo>
                  <a:lnTo>
                    <a:pt x="2685" y="21"/>
                  </a:lnTo>
                  <a:lnTo>
                    <a:pt x="2828" y="45"/>
                  </a:lnTo>
                  <a:lnTo>
                    <a:pt x="2970" y="77"/>
                  </a:lnTo>
                  <a:lnTo>
                    <a:pt x="3113" y="118"/>
                  </a:lnTo>
                  <a:lnTo>
                    <a:pt x="3255" y="166"/>
                  </a:lnTo>
                  <a:lnTo>
                    <a:pt x="3399" y="222"/>
                  </a:lnTo>
                  <a:lnTo>
                    <a:pt x="3331" y="371"/>
                  </a:lnTo>
                  <a:lnTo>
                    <a:pt x="3264" y="513"/>
                  </a:lnTo>
                  <a:lnTo>
                    <a:pt x="3197" y="656"/>
                  </a:lnTo>
                  <a:lnTo>
                    <a:pt x="3065" y="601"/>
                  </a:lnTo>
                  <a:lnTo>
                    <a:pt x="2931" y="557"/>
                  </a:lnTo>
                  <a:lnTo>
                    <a:pt x="2797" y="524"/>
                  </a:lnTo>
                  <a:lnTo>
                    <a:pt x="2663" y="499"/>
                  </a:lnTo>
                  <a:lnTo>
                    <a:pt x="2532" y="484"/>
                  </a:lnTo>
                  <a:lnTo>
                    <a:pt x="2401" y="478"/>
                  </a:lnTo>
                  <a:lnTo>
                    <a:pt x="2272" y="483"/>
                  </a:lnTo>
                  <a:lnTo>
                    <a:pt x="2144" y="494"/>
                  </a:lnTo>
                  <a:lnTo>
                    <a:pt x="2019" y="516"/>
                  </a:lnTo>
                  <a:lnTo>
                    <a:pt x="1897" y="545"/>
                  </a:lnTo>
                  <a:lnTo>
                    <a:pt x="1777" y="582"/>
                  </a:lnTo>
                  <a:lnTo>
                    <a:pt x="1659" y="625"/>
                  </a:lnTo>
                  <a:lnTo>
                    <a:pt x="1547" y="678"/>
                  </a:lnTo>
                  <a:lnTo>
                    <a:pt x="1437" y="736"/>
                  </a:lnTo>
                  <a:lnTo>
                    <a:pt x="1332" y="800"/>
                  </a:lnTo>
                  <a:lnTo>
                    <a:pt x="1232" y="871"/>
                  </a:lnTo>
                  <a:lnTo>
                    <a:pt x="1136" y="949"/>
                  </a:lnTo>
                  <a:lnTo>
                    <a:pt x="1046" y="1032"/>
                  </a:lnTo>
                  <a:lnTo>
                    <a:pt x="960" y="1119"/>
                  </a:lnTo>
                  <a:lnTo>
                    <a:pt x="880" y="1212"/>
                  </a:lnTo>
                  <a:lnTo>
                    <a:pt x="807" y="1311"/>
                  </a:lnTo>
                  <a:lnTo>
                    <a:pt x="739" y="1413"/>
                  </a:lnTo>
                  <a:lnTo>
                    <a:pt x="679" y="1519"/>
                  </a:lnTo>
                  <a:lnTo>
                    <a:pt x="625" y="1630"/>
                  </a:lnTo>
                  <a:lnTo>
                    <a:pt x="580" y="1743"/>
                  </a:lnTo>
                  <a:lnTo>
                    <a:pt x="541" y="1861"/>
                  </a:lnTo>
                  <a:lnTo>
                    <a:pt x="512" y="1981"/>
                  </a:lnTo>
                  <a:lnTo>
                    <a:pt x="490" y="2103"/>
                  </a:lnTo>
                  <a:lnTo>
                    <a:pt x="475" y="2228"/>
                  </a:lnTo>
                  <a:lnTo>
                    <a:pt x="320" y="2215"/>
                  </a:lnTo>
                  <a:lnTo>
                    <a:pt x="162" y="2202"/>
                  </a:lnTo>
                  <a:lnTo>
                    <a:pt x="0" y="2187"/>
                  </a:lnTo>
                  <a:lnTo>
                    <a:pt x="20" y="2046"/>
                  </a:lnTo>
                  <a:lnTo>
                    <a:pt x="46" y="1909"/>
                  </a:lnTo>
                  <a:lnTo>
                    <a:pt x="78" y="1777"/>
                  </a:lnTo>
                  <a:lnTo>
                    <a:pt x="116" y="1649"/>
                  </a:lnTo>
                  <a:lnTo>
                    <a:pt x="160" y="1524"/>
                  </a:lnTo>
                  <a:lnTo>
                    <a:pt x="209" y="1401"/>
                  </a:lnTo>
                  <a:lnTo>
                    <a:pt x="264" y="1285"/>
                  </a:lnTo>
                  <a:lnTo>
                    <a:pt x="325" y="1171"/>
                  </a:lnTo>
                  <a:lnTo>
                    <a:pt x="394" y="1062"/>
                  </a:lnTo>
                  <a:lnTo>
                    <a:pt x="468" y="957"/>
                  </a:lnTo>
                  <a:lnTo>
                    <a:pt x="548" y="857"/>
                  </a:lnTo>
                  <a:lnTo>
                    <a:pt x="635" y="761"/>
                  </a:lnTo>
                  <a:lnTo>
                    <a:pt x="728" y="668"/>
                  </a:lnTo>
                  <a:lnTo>
                    <a:pt x="827" y="580"/>
                  </a:lnTo>
                  <a:lnTo>
                    <a:pt x="934" y="496"/>
                  </a:lnTo>
                  <a:lnTo>
                    <a:pt x="1047" y="417"/>
                  </a:lnTo>
                  <a:lnTo>
                    <a:pt x="1165" y="342"/>
                  </a:lnTo>
                  <a:lnTo>
                    <a:pt x="1300" y="266"/>
                  </a:lnTo>
                  <a:lnTo>
                    <a:pt x="1435" y="200"/>
                  </a:lnTo>
                  <a:lnTo>
                    <a:pt x="1572" y="145"/>
                  </a:lnTo>
                  <a:lnTo>
                    <a:pt x="1709" y="97"/>
                  </a:lnTo>
                  <a:lnTo>
                    <a:pt x="1847" y="59"/>
                  </a:lnTo>
                  <a:lnTo>
                    <a:pt x="1985" y="32"/>
                  </a:lnTo>
                  <a:lnTo>
                    <a:pt x="2124" y="11"/>
                  </a:lnTo>
                  <a:lnTo>
                    <a:pt x="2263" y="1"/>
                  </a:lnTo>
                  <a:lnTo>
                    <a:pt x="2403"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16" name="Freeform 201">
              <a:extLst>
                <a:ext uri="{FF2B5EF4-FFF2-40B4-BE49-F238E27FC236}">
                  <a16:creationId xmlns:a16="http://schemas.microsoft.com/office/drawing/2014/main" id="{78FC4526-1B41-F4D5-1572-92A06C48B617}"/>
                </a:ext>
              </a:extLst>
            </p:cNvPr>
            <p:cNvSpPr>
              <a:spLocks/>
            </p:cNvSpPr>
            <p:nvPr/>
          </p:nvSpPr>
          <p:spPr bwMode="auto">
            <a:xfrm>
              <a:off x="4188" y="1520"/>
              <a:ext cx="741" cy="930"/>
            </a:xfrm>
            <a:custGeom>
              <a:avLst/>
              <a:gdLst>
                <a:gd name="T0" fmla="*/ 2189 w 2223"/>
                <a:gd name="T1" fmla="*/ 0 h 2790"/>
                <a:gd name="T2" fmla="*/ 2208 w 2223"/>
                <a:gd name="T3" fmla="*/ 147 h 2790"/>
                <a:gd name="T4" fmla="*/ 2220 w 2223"/>
                <a:gd name="T5" fmla="*/ 292 h 2790"/>
                <a:gd name="T6" fmla="*/ 2223 w 2223"/>
                <a:gd name="T7" fmla="*/ 433 h 2790"/>
                <a:gd name="T8" fmla="*/ 2218 w 2223"/>
                <a:gd name="T9" fmla="*/ 572 h 2790"/>
                <a:gd name="T10" fmla="*/ 2205 w 2223"/>
                <a:gd name="T11" fmla="*/ 708 h 2790"/>
                <a:gd name="T12" fmla="*/ 2186 w 2223"/>
                <a:gd name="T13" fmla="*/ 841 h 2790"/>
                <a:gd name="T14" fmla="*/ 2159 w 2223"/>
                <a:gd name="T15" fmla="*/ 970 h 2790"/>
                <a:gd name="T16" fmla="*/ 2125 w 2223"/>
                <a:gd name="T17" fmla="*/ 1097 h 2790"/>
                <a:gd name="T18" fmla="*/ 2086 w 2223"/>
                <a:gd name="T19" fmla="*/ 1219 h 2790"/>
                <a:gd name="T20" fmla="*/ 2039 w 2223"/>
                <a:gd name="T21" fmla="*/ 1339 h 2790"/>
                <a:gd name="T22" fmla="*/ 1987 w 2223"/>
                <a:gd name="T23" fmla="*/ 1455 h 2790"/>
                <a:gd name="T24" fmla="*/ 1929 w 2223"/>
                <a:gd name="T25" fmla="*/ 1566 h 2790"/>
                <a:gd name="T26" fmla="*/ 1866 w 2223"/>
                <a:gd name="T27" fmla="*/ 1673 h 2790"/>
                <a:gd name="T28" fmla="*/ 1798 w 2223"/>
                <a:gd name="T29" fmla="*/ 1778 h 2790"/>
                <a:gd name="T30" fmla="*/ 1725 w 2223"/>
                <a:gd name="T31" fmla="*/ 1877 h 2790"/>
                <a:gd name="T32" fmla="*/ 1646 w 2223"/>
                <a:gd name="T33" fmla="*/ 1972 h 2790"/>
                <a:gd name="T34" fmla="*/ 1565 w 2223"/>
                <a:gd name="T35" fmla="*/ 2062 h 2790"/>
                <a:gd name="T36" fmla="*/ 1481 w 2223"/>
                <a:gd name="T37" fmla="*/ 2148 h 2790"/>
                <a:gd name="T38" fmla="*/ 1390 w 2223"/>
                <a:gd name="T39" fmla="*/ 2229 h 2790"/>
                <a:gd name="T40" fmla="*/ 1299 w 2223"/>
                <a:gd name="T41" fmla="*/ 2305 h 2790"/>
                <a:gd name="T42" fmla="*/ 1203 w 2223"/>
                <a:gd name="T43" fmla="*/ 2376 h 2790"/>
                <a:gd name="T44" fmla="*/ 1105 w 2223"/>
                <a:gd name="T45" fmla="*/ 2442 h 2790"/>
                <a:gd name="T46" fmla="*/ 1005 w 2223"/>
                <a:gd name="T47" fmla="*/ 2503 h 2790"/>
                <a:gd name="T48" fmla="*/ 903 w 2223"/>
                <a:gd name="T49" fmla="*/ 2558 h 2790"/>
                <a:gd name="T50" fmla="*/ 798 w 2223"/>
                <a:gd name="T51" fmla="*/ 2608 h 2790"/>
                <a:gd name="T52" fmla="*/ 692 w 2223"/>
                <a:gd name="T53" fmla="*/ 2651 h 2790"/>
                <a:gd name="T54" fmla="*/ 584 w 2223"/>
                <a:gd name="T55" fmla="*/ 2691 h 2790"/>
                <a:gd name="T56" fmla="*/ 477 w 2223"/>
                <a:gd name="T57" fmla="*/ 2723 h 2790"/>
                <a:gd name="T58" fmla="*/ 368 w 2223"/>
                <a:gd name="T59" fmla="*/ 2749 h 2790"/>
                <a:gd name="T60" fmla="*/ 259 w 2223"/>
                <a:gd name="T61" fmla="*/ 2769 h 2790"/>
                <a:gd name="T62" fmla="*/ 150 w 2223"/>
                <a:gd name="T63" fmla="*/ 2782 h 2790"/>
                <a:gd name="T64" fmla="*/ 40 w 2223"/>
                <a:gd name="T65" fmla="*/ 2790 h 2790"/>
                <a:gd name="T66" fmla="*/ 20 w 2223"/>
                <a:gd name="T67" fmla="*/ 2558 h 2790"/>
                <a:gd name="T68" fmla="*/ 0 w 2223"/>
                <a:gd name="T69" fmla="*/ 2324 h 2790"/>
                <a:gd name="T70" fmla="*/ 126 w 2223"/>
                <a:gd name="T71" fmla="*/ 2306 h 2790"/>
                <a:gd name="T72" fmla="*/ 248 w 2223"/>
                <a:gd name="T73" fmla="*/ 2283 h 2790"/>
                <a:gd name="T74" fmla="*/ 368 w 2223"/>
                <a:gd name="T75" fmla="*/ 2253 h 2790"/>
                <a:gd name="T76" fmla="*/ 483 w 2223"/>
                <a:gd name="T77" fmla="*/ 2216 h 2790"/>
                <a:gd name="T78" fmla="*/ 595 w 2223"/>
                <a:gd name="T79" fmla="*/ 2173 h 2790"/>
                <a:gd name="T80" fmla="*/ 702 w 2223"/>
                <a:gd name="T81" fmla="*/ 2123 h 2790"/>
                <a:gd name="T82" fmla="*/ 806 w 2223"/>
                <a:gd name="T83" fmla="*/ 2066 h 2790"/>
                <a:gd name="T84" fmla="*/ 906 w 2223"/>
                <a:gd name="T85" fmla="*/ 2002 h 2790"/>
                <a:gd name="T86" fmla="*/ 1002 w 2223"/>
                <a:gd name="T87" fmla="*/ 1932 h 2790"/>
                <a:gd name="T88" fmla="*/ 1094 w 2223"/>
                <a:gd name="T89" fmla="*/ 1855 h 2790"/>
                <a:gd name="T90" fmla="*/ 1182 w 2223"/>
                <a:gd name="T91" fmla="*/ 1772 h 2790"/>
                <a:gd name="T92" fmla="*/ 1267 w 2223"/>
                <a:gd name="T93" fmla="*/ 1681 h 2790"/>
                <a:gd name="T94" fmla="*/ 1347 w 2223"/>
                <a:gd name="T95" fmla="*/ 1583 h 2790"/>
                <a:gd name="T96" fmla="*/ 1422 w 2223"/>
                <a:gd name="T97" fmla="*/ 1481 h 2790"/>
                <a:gd name="T98" fmla="*/ 1488 w 2223"/>
                <a:gd name="T99" fmla="*/ 1376 h 2790"/>
                <a:gd name="T100" fmla="*/ 1548 w 2223"/>
                <a:gd name="T101" fmla="*/ 1269 h 2790"/>
                <a:gd name="T102" fmla="*/ 1598 w 2223"/>
                <a:gd name="T103" fmla="*/ 1160 h 2790"/>
                <a:gd name="T104" fmla="*/ 1642 w 2223"/>
                <a:gd name="T105" fmla="*/ 1047 h 2790"/>
                <a:gd name="T106" fmla="*/ 1677 w 2223"/>
                <a:gd name="T107" fmla="*/ 934 h 2790"/>
                <a:gd name="T108" fmla="*/ 1706 w 2223"/>
                <a:gd name="T109" fmla="*/ 819 h 2790"/>
                <a:gd name="T110" fmla="*/ 1726 w 2223"/>
                <a:gd name="T111" fmla="*/ 701 h 2790"/>
                <a:gd name="T112" fmla="*/ 1740 w 2223"/>
                <a:gd name="T113" fmla="*/ 582 h 2790"/>
                <a:gd name="T114" fmla="*/ 1745 w 2223"/>
                <a:gd name="T115" fmla="*/ 459 h 2790"/>
                <a:gd name="T116" fmla="*/ 1744 w 2223"/>
                <a:gd name="T117" fmla="*/ 336 h 2790"/>
                <a:gd name="T118" fmla="*/ 1735 w 2223"/>
                <a:gd name="T119" fmla="*/ 211 h 2790"/>
                <a:gd name="T120" fmla="*/ 1721 w 2223"/>
                <a:gd name="T121" fmla="*/ 82 h 2790"/>
                <a:gd name="T122" fmla="*/ 1956 w 2223"/>
                <a:gd name="T123" fmla="*/ 40 h 2790"/>
                <a:gd name="T124" fmla="*/ 2189 w 2223"/>
                <a:gd name="T125" fmla="*/ 0 h 27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223" h="2790">
                  <a:moveTo>
                    <a:pt x="2189" y="0"/>
                  </a:moveTo>
                  <a:lnTo>
                    <a:pt x="2208" y="147"/>
                  </a:lnTo>
                  <a:lnTo>
                    <a:pt x="2220" y="292"/>
                  </a:lnTo>
                  <a:lnTo>
                    <a:pt x="2223" y="433"/>
                  </a:lnTo>
                  <a:lnTo>
                    <a:pt x="2218" y="572"/>
                  </a:lnTo>
                  <a:lnTo>
                    <a:pt x="2205" y="708"/>
                  </a:lnTo>
                  <a:lnTo>
                    <a:pt x="2186" y="841"/>
                  </a:lnTo>
                  <a:lnTo>
                    <a:pt x="2159" y="970"/>
                  </a:lnTo>
                  <a:lnTo>
                    <a:pt x="2125" y="1097"/>
                  </a:lnTo>
                  <a:lnTo>
                    <a:pt x="2086" y="1219"/>
                  </a:lnTo>
                  <a:lnTo>
                    <a:pt x="2039" y="1339"/>
                  </a:lnTo>
                  <a:lnTo>
                    <a:pt x="1987" y="1455"/>
                  </a:lnTo>
                  <a:lnTo>
                    <a:pt x="1929" y="1566"/>
                  </a:lnTo>
                  <a:lnTo>
                    <a:pt x="1866" y="1673"/>
                  </a:lnTo>
                  <a:lnTo>
                    <a:pt x="1798" y="1778"/>
                  </a:lnTo>
                  <a:lnTo>
                    <a:pt x="1725" y="1877"/>
                  </a:lnTo>
                  <a:lnTo>
                    <a:pt x="1646" y="1972"/>
                  </a:lnTo>
                  <a:lnTo>
                    <a:pt x="1565" y="2062"/>
                  </a:lnTo>
                  <a:lnTo>
                    <a:pt x="1481" y="2148"/>
                  </a:lnTo>
                  <a:lnTo>
                    <a:pt x="1390" y="2229"/>
                  </a:lnTo>
                  <a:lnTo>
                    <a:pt x="1299" y="2305"/>
                  </a:lnTo>
                  <a:lnTo>
                    <a:pt x="1203" y="2376"/>
                  </a:lnTo>
                  <a:lnTo>
                    <a:pt x="1105" y="2442"/>
                  </a:lnTo>
                  <a:lnTo>
                    <a:pt x="1005" y="2503"/>
                  </a:lnTo>
                  <a:lnTo>
                    <a:pt x="903" y="2558"/>
                  </a:lnTo>
                  <a:lnTo>
                    <a:pt x="798" y="2608"/>
                  </a:lnTo>
                  <a:lnTo>
                    <a:pt x="692" y="2651"/>
                  </a:lnTo>
                  <a:lnTo>
                    <a:pt x="584" y="2691"/>
                  </a:lnTo>
                  <a:lnTo>
                    <a:pt x="477" y="2723"/>
                  </a:lnTo>
                  <a:lnTo>
                    <a:pt x="368" y="2749"/>
                  </a:lnTo>
                  <a:lnTo>
                    <a:pt x="259" y="2769"/>
                  </a:lnTo>
                  <a:lnTo>
                    <a:pt x="150" y="2782"/>
                  </a:lnTo>
                  <a:lnTo>
                    <a:pt x="40" y="2790"/>
                  </a:lnTo>
                  <a:lnTo>
                    <a:pt x="20" y="2558"/>
                  </a:lnTo>
                  <a:lnTo>
                    <a:pt x="0" y="2324"/>
                  </a:lnTo>
                  <a:lnTo>
                    <a:pt x="126" y="2306"/>
                  </a:lnTo>
                  <a:lnTo>
                    <a:pt x="248" y="2283"/>
                  </a:lnTo>
                  <a:lnTo>
                    <a:pt x="368" y="2253"/>
                  </a:lnTo>
                  <a:lnTo>
                    <a:pt x="483" y="2216"/>
                  </a:lnTo>
                  <a:lnTo>
                    <a:pt x="595" y="2173"/>
                  </a:lnTo>
                  <a:lnTo>
                    <a:pt x="702" y="2123"/>
                  </a:lnTo>
                  <a:lnTo>
                    <a:pt x="806" y="2066"/>
                  </a:lnTo>
                  <a:lnTo>
                    <a:pt x="906" y="2002"/>
                  </a:lnTo>
                  <a:lnTo>
                    <a:pt x="1002" y="1932"/>
                  </a:lnTo>
                  <a:lnTo>
                    <a:pt x="1094" y="1855"/>
                  </a:lnTo>
                  <a:lnTo>
                    <a:pt x="1182" y="1772"/>
                  </a:lnTo>
                  <a:lnTo>
                    <a:pt x="1267" y="1681"/>
                  </a:lnTo>
                  <a:lnTo>
                    <a:pt x="1347" y="1583"/>
                  </a:lnTo>
                  <a:lnTo>
                    <a:pt x="1422" y="1481"/>
                  </a:lnTo>
                  <a:lnTo>
                    <a:pt x="1488" y="1376"/>
                  </a:lnTo>
                  <a:lnTo>
                    <a:pt x="1548" y="1269"/>
                  </a:lnTo>
                  <a:lnTo>
                    <a:pt x="1598" y="1160"/>
                  </a:lnTo>
                  <a:lnTo>
                    <a:pt x="1642" y="1047"/>
                  </a:lnTo>
                  <a:lnTo>
                    <a:pt x="1677" y="934"/>
                  </a:lnTo>
                  <a:lnTo>
                    <a:pt x="1706" y="819"/>
                  </a:lnTo>
                  <a:lnTo>
                    <a:pt x="1726" y="701"/>
                  </a:lnTo>
                  <a:lnTo>
                    <a:pt x="1740" y="582"/>
                  </a:lnTo>
                  <a:lnTo>
                    <a:pt x="1745" y="459"/>
                  </a:lnTo>
                  <a:lnTo>
                    <a:pt x="1744" y="336"/>
                  </a:lnTo>
                  <a:lnTo>
                    <a:pt x="1735" y="211"/>
                  </a:lnTo>
                  <a:lnTo>
                    <a:pt x="1721" y="82"/>
                  </a:lnTo>
                  <a:lnTo>
                    <a:pt x="1956" y="40"/>
                  </a:lnTo>
                  <a:lnTo>
                    <a:pt x="2189"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17" name="Freeform 202">
              <a:extLst>
                <a:ext uri="{FF2B5EF4-FFF2-40B4-BE49-F238E27FC236}">
                  <a16:creationId xmlns:a16="http://schemas.microsoft.com/office/drawing/2014/main" id="{B3DD8928-2E93-88B0-7BD2-5C2524F74A87}"/>
                </a:ext>
              </a:extLst>
            </p:cNvPr>
            <p:cNvSpPr>
              <a:spLocks/>
            </p:cNvSpPr>
            <p:nvPr/>
          </p:nvSpPr>
          <p:spPr bwMode="auto">
            <a:xfrm>
              <a:off x="3341" y="1714"/>
              <a:ext cx="736" cy="739"/>
            </a:xfrm>
            <a:custGeom>
              <a:avLst/>
              <a:gdLst>
                <a:gd name="T0" fmla="*/ 455 w 2207"/>
                <a:gd name="T1" fmla="*/ 0 h 2215"/>
                <a:gd name="T2" fmla="*/ 483 w 2207"/>
                <a:gd name="T3" fmla="*/ 141 h 2215"/>
                <a:gd name="T4" fmla="*/ 515 w 2207"/>
                <a:gd name="T5" fmla="*/ 276 h 2215"/>
                <a:gd name="T6" fmla="*/ 552 w 2207"/>
                <a:gd name="T7" fmla="*/ 404 h 2215"/>
                <a:gd name="T8" fmla="*/ 596 w 2207"/>
                <a:gd name="T9" fmla="*/ 528 h 2215"/>
                <a:gd name="T10" fmla="*/ 646 w 2207"/>
                <a:gd name="T11" fmla="*/ 646 h 2215"/>
                <a:gd name="T12" fmla="*/ 701 w 2207"/>
                <a:gd name="T13" fmla="*/ 758 h 2215"/>
                <a:gd name="T14" fmla="*/ 762 w 2207"/>
                <a:gd name="T15" fmla="*/ 864 h 2215"/>
                <a:gd name="T16" fmla="*/ 829 w 2207"/>
                <a:gd name="T17" fmla="*/ 965 h 2215"/>
                <a:gd name="T18" fmla="*/ 900 w 2207"/>
                <a:gd name="T19" fmla="*/ 1059 h 2215"/>
                <a:gd name="T20" fmla="*/ 977 w 2207"/>
                <a:gd name="T21" fmla="*/ 1148 h 2215"/>
                <a:gd name="T22" fmla="*/ 1062 w 2207"/>
                <a:gd name="T23" fmla="*/ 1231 h 2215"/>
                <a:gd name="T24" fmla="*/ 1150 w 2207"/>
                <a:gd name="T25" fmla="*/ 1308 h 2215"/>
                <a:gd name="T26" fmla="*/ 1245 w 2207"/>
                <a:gd name="T27" fmla="*/ 1381 h 2215"/>
                <a:gd name="T28" fmla="*/ 1345 w 2207"/>
                <a:gd name="T29" fmla="*/ 1446 h 2215"/>
                <a:gd name="T30" fmla="*/ 1451 w 2207"/>
                <a:gd name="T31" fmla="*/ 1508 h 2215"/>
                <a:gd name="T32" fmla="*/ 1562 w 2207"/>
                <a:gd name="T33" fmla="*/ 1563 h 2215"/>
                <a:gd name="T34" fmla="*/ 1680 w 2207"/>
                <a:gd name="T35" fmla="*/ 1611 h 2215"/>
                <a:gd name="T36" fmla="*/ 1802 w 2207"/>
                <a:gd name="T37" fmla="*/ 1655 h 2215"/>
                <a:gd name="T38" fmla="*/ 1932 w 2207"/>
                <a:gd name="T39" fmla="*/ 1692 h 2215"/>
                <a:gd name="T40" fmla="*/ 2065 w 2207"/>
                <a:gd name="T41" fmla="*/ 1726 h 2215"/>
                <a:gd name="T42" fmla="*/ 2207 w 2207"/>
                <a:gd name="T43" fmla="*/ 1752 h 2215"/>
                <a:gd name="T44" fmla="*/ 2186 w 2207"/>
                <a:gd name="T45" fmla="*/ 1981 h 2215"/>
                <a:gd name="T46" fmla="*/ 2166 w 2207"/>
                <a:gd name="T47" fmla="*/ 2215 h 2215"/>
                <a:gd name="T48" fmla="*/ 2030 w 2207"/>
                <a:gd name="T49" fmla="*/ 2199 h 2215"/>
                <a:gd name="T50" fmla="*/ 1898 w 2207"/>
                <a:gd name="T51" fmla="*/ 2177 h 2215"/>
                <a:gd name="T52" fmla="*/ 1769 w 2207"/>
                <a:gd name="T53" fmla="*/ 2148 h 2215"/>
                <a:gd name="T54" fmla="*/ 1645 w 2207"/>
                <a:gd name="T55" fmla="*/ 2112 h 2215"/>
                <a:gd name="T56" fmla="*/ 1523 w 2207"/>
                <a:gd name="T57" fmla="*/ 2069 h 2215"/>
                <a:gd name="T58" fmla="*/ 1405 w 2207"/>
                <a:gd name="T59" fmla="*/ 2021 h 2215"/>
                <a:gd name="T60" fmla="*/ 1291 w 2207"/>
                <a:gd name="T61" fmla="*/ 1967 h 2215"/>
                <a:gd name="T62" fmla="*/ 1182 w 2207"/>
                <a:gd name="T63" fmla="*/ 1908 h 2215"/>
                <a:gd name="T64" fmla="*/ 1078 w 2207"/>
                <a:gd name="T65" fmla="*/ 1844 h 2215"/>
                <a:gd name="T66" fmla="*/ 976 w 2207"/>
                <a:gd name="T67" fmla="*/ 1774 h 2215"/>
                <a:gd name="T68" fmla="*/ 880 w 2207"/>
                <a:gd name="T69" fmla="*/ 1700 h 2215"/>
                <a:gd name="T70" fmla="*/ 787 w 2207"/>
                <a:gd name="T71" fmla="*/ 1621 h 2215"/>
                <a:gd name="T72" fmla="*/ 699 w 2207"/>
                <a:gd name="T73" fmla="*/ 1540 h 2215"/>
                <a:gd name="T74" fmla="*/ 616 w 2207"/>
                <a:gd name="T75" fmla="*/ 1454 h 2215"/>
                <a:gd name="T76" fmla="*/ 538 w 2207"/>
                <a:gd name="T77" fmla="*/ 1363 h 2215"/>
                <a:gd name="T78" fmla="*/ 464 w 2207"/>
                <a:gd name="T79" fmla="*/ 1272 h 2215"/>
                <a:gd name="T80" fmla="*/ 395 w 2207"/>
                <a:gd name="T81" fmla="*/ 1177 h 2215"/>
                <a:gd name="T82" fmla="*/ 333 w 2207"/>
                <a:gd name="T83" fmla="*/ 1080 h 2215"/>
                <a:gd name="T84" fmla="*/ 275 w 2207"/>
                <a:gd name="T85" fmla="*/ 981 h 2215"/>
                <a:gd name="T86" fmla="*/ 221 w 2207"/>
                <a:gd name="T87" fmla="*/ 879 h 2215"/>
                <a:gd name="T88" fmla="*/ 173 w 2207"/>
                <a:gd name="T89" fmla="*/ 775 h 2215"/>
                <a:gd name="T90" fmla="*/ 131 w 2207"/>
                <a:gd name="T91" fmla="*/ 672 h 2215"/>
                <a:gd name="T92" fmla="*/ 94 w 2207"/>
                <a:gd name="T93" fmla="*/ 567 h 2215"/>
                <a:gd name="T94" fmla="*/ 64 w 2207"/>
                <a:gd name="T95" fmla="*/ 461 h 2215"/>
                <a:gd name="T96" fmla="*/ 39 w 2207"/>
                <a:gd name="T97" fmla="*/ 356 h 2215"/>
                <a:gd name="T98" fmla="*/ 20 w 2207"/>
                <a:gd name="T99" fmla="*/ 250 h 2215"/>
                <a:gd name="T100" fmla="*/ 7 w 2207"/>
                <a:gd name="T101" fmla="*/ 145 h 2215"/>
                <a:gd name="T102" fmla="*/ 0 w 2207"/>
                <a:gd name="T103" fmla="*/ 40 h 2215"/>
                <a:gd name="T104" fmla="*/ 229 w 2207"/>
                <a:gd name="T105" fmla="*/ 20 h 2215"/>
                <a:gd name="T106" fmla="*/ 455 w 2207"/>
                <a:gd name="T107" fmla="*/ 0 h 2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07" h="2215">
                  <a:moveTo>
                    <a:pt x="455" y="0"/>
                  </a:moveTo>
                  <a:lnTo>
                    <a:pt x="483" y="141"/>
                  </a:lnTo>
                  <a:lnTo>
                    <a:pt x="515" y="276"/>
                  </a:lnTo>
                  <a:lnTo>
                    <a:pt x="552" y="404"/>
                  </a:lnTo>
                  <a:lnTo>
                    <a:pt x="596" y="528"/>
                  </a:lnTo>
                  <a:lnTo>
                    <a:pt x="646" y="646"/>
                  </a:lnTo>
                  <a:lnTo>
                    <a:pt x="701" y="758"/>
                  </a:lnTo>
                  <a:lnTo>
                    <a:pt x="762" y="864"/>
                  </a:lnTo>
                  <a:lnTo>
                    <a:pt x="829" y="965"/>
                  </a:lnTo>
                  <a:lnTo>
                    <a:pt x="900" y="1059"/>
                  </a:lnTo>
                  <a:lnTo>
                    <a:pt x="977" y="1148"/>
                  </a:lnTo>
                  <a:lnTo>
                    <a:pt x="1062" y="1231"/>
                  </a:lnTo>
                  <a:lnTo>
                    <a:pt x="1150" y="1308"/>
                  </a:lnTo>
                  <a:lnTo>
                    <a:pt x="1245" y="1381"/>
                  </a:lnTo>
                  <a:lnTo>
                    <a:pt x="1345" y="1446"/>
                  </a:lnTo>
                  <a:lnTo>
                    <a:pt x="1451" y="1508"/>
                  </a:lnTo>
                  <a:lnTo>
                    <a:pt x="1562" y="1563"/>
                  </a:lnTo>
                  <a:lnTo>
                    <a:pt x="1680" y="1611"/>
                  </a:lnTo>
                  <a:lnTo>
                    <a:pt x="1802" y="1655"/>
                  </a:lnTo>
                  <a:lnTo>
                    <a:pt x="1932" y="1692"/>
                  </a:lnTo>
                  <a:lnTo>
                    <a:pt x="2065" y="1726"/>
                  </a:lnTo>
                  <a:lnTo>
                    <a:pt x="2207" y="1752"/>
                  </a:lnTo>
                  <a:lnTo>
                    <a:pt x="2186" y="1981"/>
                  </a:lnTo>
                  <a:lnTo>
                    <a:pt x="2166" y="2215"/>
                  </a:lnTo>
                  <a:lnTo>
                    <a:pt x="2030" y="2199"/>
                  </a:lnTo>
                  <a:lnTo>
                    <a:pt x="1898" y="2177"/>
                  </a:lnTo>
                  <a:lnTo>
                    <a:pt x="1769" y="2148"/>
                  </a:lnTo>
                  <a:lnTo>
                    <a:pt x="1645" y="2112"/>
                  </a:lnTo>
                  <a:lnTo>
                    <a:pt x="1523" y="2069"/>
                  </a:lnTo>
                  <a:lnTo>
                    <a:pt x="1405" y="2021"/>
                  </a:lnTo>
                  <a:lnTo>
                    <a:pt x="1291" y="1967"/>
                  </a:lnTo>
                  <a:lnTo>
                    <a:pt x="1182" y="1908"/>
                  </a:lnTo>
                  <a:lnTo>
                    <a:pt x="1078" y="1844"/>
                  </a:lnTo>
                  <a:lnTo>
                    <a:pt x="976" y="1774"/>
                  </a:lnTo>
                  <a:lnTo>
                    <a:pt x="880" y="1700"/>
                  </a:lnTo>
                  <a:lnTo>
                    <a:pt x="787" y="1621"/>
                  </a:lnTo>
                  <a:lnTo>
                    <a:pt x="699" y="1540"/>
                  </a:lnTo>
                  <a:lnTo>
                    <a:pt x="616" y="1454"/>
                  </a:lnTo>
                  <a:lnTo>
                    <a:pt x="538" y="1363"/>
                  </a:lnTo>
                  <a:lnTo>
                    <a:pt x="464" y="1272"/>
                  </a:lnTo>
                  <a:lnTo>
                    <a:pt x="395" y="1177"/>
                  </a:lnTo>
                  <a:lnTo>
                    <a:pt x="333" y="1080"/>
                  </a:lnTo>
                  <a:lnTo>
                    <a:pt x="275" y="981"/>
                  </a:lnTo>
                  <a:lnTo>
                    <a:pt x="221" y="879"/>
                  </a:lnTo>
                  <a:lnTo>
                    <a:pt x="173" y="775"/>
                  </a:lnTo>
                  <a:lnTo>
                    <a:pt x="131" y="672"/>
                  </a:lnTo>
                  <a:lnTo>
                    <a:pt x="94" y="567"/>
                  </a:lnTo>
                  <a:lnTo>
                    <a:pt x="64" y="461"/>
                  </a:lnTo>
                  <a:lnTo>
                    <a:pt x="39" y="356"/>
                  </a:lnTo>
                  <a:lnTo>
                    <a:pt x="20" y="250"/>
                  </a:lnTo>
                  <a:lnTo>
                    <a:pt x="7" y="145"/>
                  </a:lnTo>
                  <a:lnTo>
                    <a:pt x="0" y="40"/>
                  </a:lnTo>
                  <a:lnTo>
                    <a:pt x="229" y="20"/>
                  </a:lnTo>
                  <a:lnTo>
                    <a:pt x="455"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18" name="Freeform 203">
              <a:extLst>
                <a:ext uri="{FF2B5EF4-FFF2-40B4-BE49-F238E27FC236}">
                  <a16:creationId xmlns:a16="http://schemas.microsoft.com/office/drawing/2014/main" id="{20A0BA51-7934-AF22-0B9B-0F5232426299}"/>
                </a:ext>
              </a:extLst>
            </p:cNvPr>
            <p:cNvSpPr>
              <a:spLocks/>
            </p:cNvSpPr>
            <p:nvPr/>
          </p:nvSpPr>
          <p:spPr bwMode="auto">
            <a:xfrm>
              <a:off x="4498" y="1005"/>
              <a:ext cx="384" cy="435"/>
            </a:xfrm>
            <a:custGeom>
              <a:avLst/>
              <a:gdLst>
                <a:gd name="T0" fmla="*/ 274 w 1151"/>
                <a:gd name="T1" fmla="*/ 0 h 1305"/>
                <a:gd name="T2" fmla="*/ 383 w 1151"/>
                <a:gd name="T3" fmla="*/ 83 h 1305"/>
                <a:gd name="T4" fmla="*/ 486 w 1151"/>
                <a:gd name="T5" fmla="*/ 169 h 1305"/>
                <a:gd name="T6" fmla="*/ 582 w 1151"/>
                <a:gd name="T7" fmla="*/ 260 h 1305"/>
                <a:gd name="T8" fmla="*/ 674 w 1151"/>
                <a:gd name="T9" fmla="*/ 355 h 1305"/>
                <a:gd name="T10" fmla="*/ 760 w 1151"/>
                <a:gd name="T11" fmla="*/ 454 h 1305"/>
                <a:gd name="T12" fmla="*/ 838 w 1151"/>
                <a:gd name="T13" fmla="*/ 557 h 1305"/>
                <a:gd name="T14" fmla="*/ 912 w 1151"/>
                <a:gd name="T15" fmla="*/ 665 h 1305"/>
                <a:gd name="T16" fmla="*/ 981 w 1151"/>
                <a:gd name="T17" fmla="*/ 777 h 1305"/>
                <a:gd name="T18" fmla="*/ 1043 w 1151"/>
                <a:gd name="T19" fmla="*/ 895 h 1305"/>
                <a:gd name="T20" fmla="*/ 1100 w 1151"/>
                <a:gd name="T21" fmla="*/ 1016 h 1305"/>
                <a:gd name="T22" fmla="*/ 1151 w 1151"/>
                <a:gd name="T23" fmla="*/ 1142 h 1305"/>
                <a:gd name="T24" fmla="*/ 998 w 1151"/>
                <a:gd name="T25" fmla="*/ 1198 h 1305"/>
                <a:gd name="T26" fmla="*/ 850 w 1151"/>
                <a:gd name="T27" fmla="*/ 1252 h 1305"/>
                <a:gd name="T28" fmla="*/ 701 w 1151"/>
                <a:gd name="T29" fmla="*/ 1305 h 1305"/>
                <a:gd name="T30" fmla="*/ 656 w 1151"/>
                <a:gd name="T31" fmla="*/ 1195 h 1305"/>
                <a:gd name="T32" fmla="*/ 605 w 1151"/>
                <a:gd name="T33" fmla="*/ 1089 h 1305"/>
                <a:gd name="T34" fmla="*/ 549 w 1151"/>
                <a:gd name="T35" fmla="*/ 987 h 1305"/>
                <a:gd name="T36" fmla="*/ 486 w 1151"/>
                <a:gd name="T37" fmla="*/ 888 h 1305"/>
                <a:gd name="T38" fmla="*/ 418 w 1151"/>
                <a:gd name="T39" fmla="*/ 793 h 1305"/>
                <a:gd name="T40" fmla="*/ 343 w 1151"/>
                <a:gd name="T41" fmla="*/ 703 h 1305"/>
                <a:gd name="T42" fmla="*/ 265 w 1151"/>
                <a:gd name="T43" fmla="*/ 618 h 1305"/>
                <a:gd name="T44" fmla="*/ 181 w 1151"/>
                <a:gd name="T45" fmla="*/ 538 h 1305"/>
                <a:gd name="T46" fmla="*/ 93 w 1151"/>
                <a:gd name="T47" fmla="*/ 463 h 1305"/>
                <a:gd name="T48" fmla="*/ 0 w 1151"/>
                <a:gd name="T49" fmla="*/ 391 h 1305"/>
                <a:gd name="T50" fmla="*/ 92 w 1151"/>
                <a:gd name="T51" fmla="*/ 260 h 1305"/>
                <a:gd name="T52" fmla="*/ 183 w 1151"/>
                <a:gd name="T53" fmla="*/ 129 h 1305"/>
                <a:gd name="T54" fmla="*/ 274 w 1151"/>
                <a:gd name="T55" fmla="*/ 0 h 1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51" h="1305">
                  <a:moveTo>
                    <a:pt x="274" y="0"/>
                  </a:moveTo>
                  <a:lnTo>
                    <a:pt x="383" y="83"/>
                  </a:lnTo>
                  <a:lnTo>
                    <a:pt x="486" y="169"/>
                  </a:lnTo>
                  <a:lnTo>
                    <a:pt x="582" y="260"/>
                  </a:lnTo>
                  <a:lnTo>
                    <a:pt x="674" y="355"/>
                  </a:lnTo>
                  <a:lnTo>
                    <a:pt x="760" y="454"/>
                  </a:lnTo>
                  <a:lnTo>
                    <a:pt x="838" y="557"/>
                  </a:lnTo>
                  <a:lnTo>
                    <a:pt x="912" y="665"/>
                  </a:lnTo>
                  <a:lnTo>
                    <a:pt x="981" y="777"/>
                  </a:lnTo>
                  <a:lnTo>
                    <a:pt x="1043" y="895"/>
                  </a:lnTo>
                  <a:lnTo>
                    <a:pt x="1100" y="1016"/>
                  </a:lnTo>
                  <a:lnTo>
                    <a:pt x="1151" y="1142"/>
                  </a:lnTo>
                  <a:lnTo>
                    <a:pt x="998" y="1198"/>
                  </a:lnTo>
                  <a:lnTo>
                    <a:pt x="850" y="1252"/>
                  </a:lnTo>
                  <a:lnTo>
                    <a:pt x="701" y="1305"/>
                  </a:lnTo>
                  <a:lnTo>
                    <a:pt x="656" y="1195"/>
                  </a:lnTo>
                  <a:lnTo>
                    <a:pt x="605" y="1089"/>
                  </a:lnTo>
                  <a:lnTo>
                    <a:pt x="549" y="987"/>
                  </a:lnTo>
                  <a:lnTo>
                    <a:pt x="486" y="888"/>
                  </a:lnTo>
                  <a:lnTo>
                    <a:pt x="418" y="793"/>
                  </a:lnTo>
                  <a:lnTo>
                    <a:pt x="343" y="703"/>
                  </a:lnTo>
                  <a:lnTo>
                    <a:pt x="265" y="618"/>
                  </a:lnTo>
                  <a:lnTo>
                    <a:pt x="181" y="538"/>
                  </a:lnTo>
                  <a:lnTo>
                    <a:pt x="93" y="463"/>
                  </a:lnTo>
                  <a:lnTo>
                    <a:pt x="0" y="391"/>
                  </a:lnTo>
                  <a:lnTo>
                    <a:pt x="92" y="260"/>
                  </a:lnTo>
                  <a:lnTo>
                    <a:pt x="183" y="129"/>
                  </a:lnTo>
                  <a:lnTo>
                    <a:pt x="274"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19" name="Freeform 204">
              <a:extLst>
                <a:ext uri="{FF2B5EF4-FFF2-40B4-BE49-F238E27FC236}">
                  <a16:creationId xmlns:a16="http://schemas.microsoft.com/office/drawing/2014/main" id="{8AFFE993-492B-781E-0662-E795D3454A12}"/>
                </a:ext>
              </a:extLst>
            </p:cNvPr>
            <p:cNvSpPr>
              <a:spLocks noEditPoints="1"/>
            </p:cNvSpPr>
            <p:nvPr/>
          </p:nvSpPr>
          <p:spPr bwMode="auto">
            <a:xfrm>
              <a:off x="4303" y="1444"/>
              <a:ext cx="229" cy="565"/>
            </a:xfrm>
            <a:custGeom>
              <a:avLst/>
              <a:gdLst>
                <a:gd name="T0" fmla="*/ 156 w 688"/>
                <a:gd name="T1" fmla="*/ 157 h 1695"/>
                <a:gd name="T2" fmla="*/ 156 w 688"/>
                <a:gd name="T3" fmla="*/ 1539 h 1695"/>
                <a:gd name="T4" fmla="*/ 532 w 688"/>
                <a:gd name="T5" fmla="*/ 1539 h 1695"/>
                <a:gd name="T6" fmla="*/ 532 w 688"/>
                <a:gd name="T7" fmla="*/ 157 h 1695"/>
                <a:gd name="T8" fmla="*/ 156 w 688"/>
                <a:gd name="T9" fmla="*/ 157 h 1695"/>
                <a:gd name="T10" fmla="*/ 77 w 688"/>
                <a:gd name="T11" fmla="*/ 0 h 1695"/>
                <a:gd name="T12" fmla="*/ 609 w 688"/>
                <a:gd name="T13" fmla="*/ 0 h 1695"/>
                <a:gd name="T14" fmla="*/ 634 w 688"/>
                <a:gd name="T15" fmla="*/ 4 h 1695"/>
                <a:gd name="T16" fmla="*/ 656 w 688"/>
                <a:gd name="T17" fmla="*/ 14 h 1695"/>
                <a:gd name="T18" fmla="*/ 673 w 688"/>
                <a:gd name="T19" fmla="*/ 32 h 1695"/>
                <a:gd name="T20" fmla="*/ 684 w 688"/>
                <a:gd name="T21" fmla="*/ 52 h 1695"/>
                <a:gd name="T22" fmla="*/ 688 w 688"/>
                <a:gd name="T23" fmla="*/ 77 h 1695"/>
                <a:gd name="T24" fmla="*/ 688 w 688"/>
                <a:gd name="T25" fmla="*/ 1618 h 1695"/>
                <a:gd name="T26" fmla="*/ 684 w 688"/>
                <a:gd name="T27" fmla="*/ 1643 h 1695"/>
                <a:gd name="T28" fmla="*/ 673 w 688"/>
                <a:gd name="T29" fmla="*/ 1663 h 1695"/>
                <a:gd name="T30" fmla="*/ 656 w 688"/>
                <a:gd name="T31" fmla="*/ 1681 h 1695"/>
                <a:gd name="T32" fmla="*/ 634 w 688"/>
                <a:gd name="T33" fmla="*/ 1691 h 1695"/>
                <a:gd name="T34" fmla="*/ 609 w 688"/>
                <a:gd name="T35" fmla="*/ 1695 h 1695"/>
                <a:gd name="T36" fmla="*/ 77 w 688"/>
                <a:gd name="T37" fmla="*/ 1695 h 1695"/>
                <a:gd name="T38" fmla="*/ 52 w 688"/>
                <a:gd name="T39" fmla="*/ 1691 h 1695"/>
                <a:gd name="T40" fmla="*/ 30 w 688"/>
                <a:gd name="T41" fmla="*/ 1681 h 1695"/>
                <a:gd name="T42" fmla="*/ 14 w 688"/>
                <a:gd name="T43" fmla="*/ 1663 h 1695"/>
                <a:gd name="T44" fmla="*/ 3 w 688"/>
                <a:gd name="T45" fmla="*/ 1643 h 1695"/>
                <a:gd name="T46" fmla="*/ 0 w 688"/>
                <a:gd name="T47" fmla="*/ 1618 h 1695"/>
                <a:gd name="T48" fmla="*/ 0 w 688"/>
                <a:gd name="T49" fmla="*/ 77 h 1695"/>
                <a:gd name="T50" fmla="*/ 3 w 688"/>
                <a:gd name="T51" fmla="*/ 52 h 1695"/>
                <a:gd name="T52" fmla="*/ 14 w 688"/>
                <a:gd name="T53" fmla="*/ 32 h 1695"/>
                <a:gd name="T54" fmla="*/ 30 w 688"/>
                <a:gd name="T55" fmla="*/ 14 h 1695"/>
                <a:gd name="T56" fmla="*/ 52 w 688"/>
                <a:gd name="T57" fmla="*/ 4 h 1695"/>
                <a:gd name="T58" fmla="*/ 77 w 688"/>
                <a:gd name="T59" fmla="*/ 0 h 1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88" h="1695">
                  <a:moveTo>
                    <a:pt x="156" y="157"/>
                  </a:moveTo>
                  <a:lnTo>
                    <a:pt x="156" y="1539"/>
                  </a:lnTo>
                  <a:lnTo>
                    <a:pt x="532" y="1539"/>
                  </a:lnTo>
                  <a:lnTo>
                    <a:pt x="532" y="157"/>
                  </a:lnTo>
                  <a:lnTo>
                    <a:pt x="156" y="157"/>
                  </a:lnTo>
                  <a:close/>
                  <a:moveTo>
                    <a:pt x="77" y="0"/>
                  </a:moveTo>
                  <a:lnTo>
                    <a:pt x="609" y="0"/>
                  </a:lnTo>
                  <a:lnTo>
                    <a:pt x="634" y="4"/>
                  </a:lnTo>
                  <a:lnTo>
                    <a:pt x="656" y="14"/>
                  </a:lnTo>
                  <a:lnTo>
                    <a:pt x="673" y="32"/>
                  </a:lnTo>
                  <a:lnTo>
                    <a:pt x="684" y="52"/>
                  </a:lnTo>
                  <a:lnTo>
                    <a:pt x="688" y="77"/>
                  </a:lnTo>
                  <a:lnTo>
                    <a:pt x="688" y="1618"/>
                  </a:lnTo>
                  <a:lnTo>
                    <a:pt x="684" y="1643"/>
                  </a:lnTo>
                  <a:lnTo>
                    <a:pt x="673" y="1663"/>
                  </a:lnTo>
                  <a:lnTo>
                    <a:pt x="656" y="1681"/>
                  </a:lnTo>
                  <a:lnTo>
                    <a:pt x="634" y="1691"/>
                  </a:lnTo>
                  <a:lnTo>
                    <a:pt x="609" y="1695"/>
                  </a:lnTo>
                  <a:lnTo>
                    <a:pt x="77" y="1695"/>
                  </a:lnTo>
                  <a:lnTo>
                    <a:pt x="52" y="1691"/>
                  </a:lnTo>
                  <a:lnTo>
                    <a:pt x="30" y="1681"/>
                  </a:lnTo>
                  <a:lnTo>
                    <a:pt x="14" y="1663"/>
                  </a:lnTo>
                  <a:lnTo>
                    <a:pt x="3" y="1643"/>
                  </a:lnTo>
                  <a:lnTo>
                    <a:pt x="0" y="1618"/>
                  </a:lnTo>
                  <a:lnTo>
                    <a:pt x="0" y="77"/>
                  </a:lnTo>
                  <a:lnTo>
                    <a:pt x="3" y="52"/>
                  </a:lnTo>
                  <a:lnTo>
                    <a:pt x="14" y="32"/>
                  </a:lnTo>
                  <a:lnTo>
                    <a:pt x="30" y="14"/>
                  </a:lnTo>
                  <a:lnTo>
                    <a:pt x="52" y="4"/>
                  </a:lnTo>
                  <a:lnTo>
                    <a:pt x="77"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20" name="Freeform 205">
              <a:extLst>
                <a:ext uri="{FF2B5EF4-FFF2-40B4-BE49-F238E27FC236}">
                  <a16:creationId xmlns:a16="http://schemas.microsoft.com/office/drawing/2014/main" id="{C9E6DA3C-629C-AA98-6359-31CE5F0E7184}"/>
                </a:ext>
              </a:extLst>
            </p:cNvPr>
            <p:cNvSpPr>
              <a:spLocks noEditPoints="1"/>
            </p:cNvSpPr>
            <p:nvPr/>
          </p:nvSpPr>
          <p:spPr bwMode="auto">
            <a:xfrm>
              <a:off x="3733" y="1580"/>
              <a:ext cx="230" cy="429"/>
            </a:xfrm>
            <a:custGeom>
              <a:avLst/>
              <a:gdLst>
                <a:gd name="T0" fmla="*/ 155 w 688"/>
                <a:gd name="T1" fmla="*/ 1010 h 1286"/>
                <a:gd name="T2" fmla="*/ 155 w 688"/>
                <a:gd name="T3" fmla="*/ 1130 h 1286"/>
                <a:gd name="T4" fmla="*/ 276 w 688"/>
                <a:gd name="T5" fmla="*/ 1130 h 1286"/>
                <a:gd name="T6" fmla="*/ 155 w 688"/>
                <a:gd name="T7" fmla="*/ 1010 h 1286"/>
                <a:gd name="T8" fmla="*/ 155 w 688"/>
                <a:gd name="T9" fmla="*/ 764 h 1286"/>
                <a:gd name="T10" fmla="*/ 155 w 688"/>
                <a:gd name="T11" fmla="*/ 886 h 1286"/>
                <a:gd name="T12" fmla="*/ 400 w 688"/>
                <a:gd name="T13" fmla="*/ 1130 h 1286"/>
                <a:gd name="T14" fmla="*/ 400 w 688"/>
                <a:gd name="T15" fmla="*/ 1132 h 1286"/>
                <a:gd name="T16" fmla="*/ 523 w 688"/>
                <a:gd name="T17" fmla="*/ 1132 h 1286"/>
                <a:gd name="T18" fmla="*/ 155 w 688"/>
                <a:gd name="T19" fmla="*/ 764 h 1286"/>
                <a:gd name="T20" fmla="*/ 155 w 688"/>
                <a:gd name="T21" fmla="*/ 516 h 1286"/>
                <a:gd name="T22" fmla="*/ 155 w 688"/>
                <a:gd name="T23" fmla="*/ 638 h 1286"/>
                <a:gd name="T24" fmla="*/ 532 w 688"/>
                <a:gd name="T25" fmla="*/ 1017 h 1286"/>
                <a:gd name="T26" fmla="*/ 532 w 688"/>
                <a:gd name="T27" fmla="*/ 893 h 1286"/>
                <a:gd name="T28" fmla="*/ 155 w 688"/>
                <a:gd name="T29" fmla="*/ 516 h 1286"/>
                <a:gd name="T30" fmla="*/ 155 w 688"/>
                <a:gd name="T31" fmla="*/ 269 h 1286"/>
                <a:gd name="T32" fmla="*/ 155 w 688"/>
                <a:gd name="T33" fmla="*/ 393 h 1286"/>
                <a:gd name="T34" fmla="*/ 532 w 688"/>
                <a:gd name="T35" fmla="*/ 769 h 1286"/>
                <a:gd name="T36" fmla="*/ 532 w 688"/>
                <a:gd name="T37" fmla="*/ 647 h 1286"/>
                <a:gd name="T38" fmla="*/ 155 w 688"/>
                <a:gd name="T39" fmla="*/ 269 h 1286"/>
                <a:gd name="T40" fmla="*/ 165 w 688"/>
                <a:gd name="T41" fmla="*/ 157 h 1286"/>
                <a:gd name="T42" fmla="*/ 532 w 688"/>
                <a:gd name="T43" fmla="*/ 524 h 1286"/>
                <a:gd name="T44" fmla="*/ 532 w 688"/>
                <a:gd name="T45" fmla="*/ 400 h 1286"/>
                <a:gd name="T46" fmla="*/ 289 w 688"/>
                <a:gd name="T47" fmla="*/ 157 h 1286"/>
                <a:gd name="T48" fmla="*/ 165 w 688"/>
                <a:gd name="T49" fmla="*/ 157 h 1286"/>
                <a:gd name="T50" fmla="*/ 411 w 688"/>
                <a:gd name="T51" fmla="*/ 155 h 1286"/>
                <a:gd name="T52" fmla="*/ 532 w 688"/>
                <a:gd name="T53" fmla="*/ 276 h 1286"/>
                <a:gd name="T54" fmla="*/ 532 w 688"/>
                <a:gd name="T55" fmla="*/ 155 h 1286"/>
                <a:gd name="T56" fmla="*/ 411 w 688"/>
                <a:gd name="T57" fmla="*/ 155 h 1286"/>
                <a:gd name="T58" fmla="*/ 78 w 688"/>
                <a:gd name="T59" fmla="*/ 0 h 1286"/>
                <a:gd name="T60" fmla="*/ 611 w 688"/>
                <a:gd name="T61" fmla="*/ 0 h 1286"/>
                <a:gd name="T62" fmla="*/ 635 w 688"/>
                <a:gd name="T63" fmla="*/ 4 h 1286"/>
                <a:gd name="T64" fmla="*/ 657 w 688"/>
                <a:gd name="T65" fmla="*/ 14 h 1286"/>
                <a:gd name="T66" fmla="*/ 673 w 688"/>
                <a:gd name="T67" fmla="*/ 32 h 1286"/>
                <a:gd name="T68" fmla="*/ 685 w 688"/>
                <a:gd name="T69" fmla="*/ 52 h 1286"/>
                <a:gd name="T70" fmla="*/ 688 w 688"/>
                <a:gd name="T71" fmla="*/ 77 h 1286"/>
                <a:gd name="T72" fmla="*/ 688 w 688"/>
                <a:gd name="T73" fmla="*/ 1209 h 1286"/>
                <a:gd name="T74" fmla="*/ 685 w 688"/>
                <a:gd name="T75" fmla="*/ 1234 h 1286"/>
                <a:gd name="T76" fmla="*/ 673 w 688"/>
                <a:gd name="T77" fmla="*/ 1254 h 1286"/>
                <a:gd name="T78" fmla="*/ 657 w 688"/>
                <a:gd name="T79" fmla="*/ 1272 h 1286"/>
                <a:gd name="T80" fmla="*/ 635 w 688"/>
                <a:gd name="T81" fmla="*/ 1282 h 1286"/>
                <a:gd name="T82" fmla="*/ 611 w 688"/>
                <a:gd name="T83" fmla="*/ 1286 h 1286"/>
                <a:gd name="T84" fmla="*/ 78 w 688"/>
                <a:gd name="T85" fmla="*/ 1286 h 1286"/>
                <a:gd name="T86" fmla="*/ 53 w 688"/>
                <a:gd name="T87" fmla="*/ 1282 h 1286"/>
                <a:gd name="T88" fmla="*/ 32 w 688"/>
                <a:gd name="T89" fmla="*/ 1272 h 1286"/>
                <a:gd name="T90" fmla="*/ 14 w 688"/>
                <a:gd name="T91" fmla="*/ 1254 h 1286"/>
                <a:gd name="T92" fmla="*/ 4 w 688"/>
                <a:gd name="T93" fmla="*/ 1234 h 1286"/>
                <a:gd name="T94" fmla="*/ 0 w 688"/>
                <a:gd name="T95" fmla="*/ 1209 h 1286"/>
                <a:gd name="T96" fmla="*/ 0 w 688"/>
                <a:gd name="T97" fmla="*/ 77 h 1286"/>
                <a:gd name="T98" fmla="*/ 4 w 688"/>
                <a:gd name="T99" fmla="*/ 52 h 1286"/>
                <a:gd name="T100" fmla="*/ 14 w 688"/>
                <a:gd name="T101" fmla="*/ 32 h 1286"/>
                <a:gd name="T102" fmla="*/ 32 w 688"/>
                <a:gd name="T103" fmla="*/ 14 h 1286"/>
                <a:gd name="T104" fmla="*/ 53 w 688"/>
                <a:gd name="T105" fmla="*/ 4 h 1286"/>
                <a:gd name="T106" fmla="*/ 78 w 688"/>
                <a:gd name="T107" fmla="*/ 0 h 1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8" h="1286">
                  <a:moveTo>
                    <a:pt x="155" y="1010"/>
                  </a:moveTo>
                  <a:lnTo>
                    <a:pt x="155" y="1130"/>
                  </a:lnTo>
                  <a:lnTo>
                    <a:pt x="276" y="1130"/>
                  </a:lnTo>
                  <a:lnTo>
                    <a:pt x="155" y="1010"/>
                  </a:lnTo>
                  <a:close/>
                  <a:moveTo>
                    <a:pt x="155" y="764"/>
                  </a:moveTo>
                  <a:lnTo>
                    <a:pt x="155" y="886"/>
                  </a:lnTo>
                  <a:lnTo>
                    <a:pt x="400" y="1130"/>
                  </a:lnTo>
                  <a:lnTo>
                    <a:pt x="400" y="1132"/>
                  </a:lnTo>
                  <a:lnTo>
                    <a:pt x="523" y="1132"/>
                  </a:lnTo>
                  <a:lnTo>
                    <a:pt x="155" y="764"/>
                  </a:lnTo>
                  <a:close/>
                  <a:moveTo>
                    <a:pt x="155" y="516"/>
                  </a:moveTo>
                  <a:lnTo>
                    <a:pt x="155" y="638"/>
                  </a:lnTo>
                  <a:lnTo>
                    <a:pt x="532" y="1017"/>
                  </a:lnTo>
                  <a:lnTo>
                    <a:pt x="532" y="893"/>
                  </a:lnTo>
                  <a:lnTo>
                    <a:pt x="155" y="516"/>
                  </a:lnTo>
                  <a:close/>
                  <a:moveTo>
                    <a:pt x="155" y="269"/>
                  </a:moveTo>
                  <a:lnTo>
                    <a:pt x="155" y="393"/>
                  </a:lnTo>
                  <a:lnTo>
                    <a:pt x="532" y="769"/>
                  </a:lnTo>
                  <a:lnTo>
                    <a:pt x="532" y="647"/>
                  </a:lnTo>
                  <a:lnTo>
                    <a:pt x="155" y="269"/>
                  </a:lnTo>
                  <a:close/>
                  <a:moveTo>
                    <a:pt x="165" y="157"/>
                  </a:moveTo>
                  <a:lnTo>
                    <a:pt x="532" y="524"/>
                  </a:lnTo>
                  <a:lnTo>
                    <a:pt x="532" y="400"/>
                  </a:lnTo>
                  <a:lnTo>
                    <a:pt x="289" y="157"/>
                  </a:lnTo>
                  <a:lnTo>
                    <a:pt x="165" y="157"/>
                  </a:lnTo>
                  <a:close/>
                  <a:moveTo>
                    <a:pt x="411" y="155"/>
                  </a:moveTo>
                  <a:lnTo>
                    <a:pt x="532" y="276"/>
                  </a:lnTo>
                  <a:lnTo>
                    <a:pt x="532" y="155"/>
                  </a:lnTo>
                  <a:lnTo>
                    <a:pt x="411" y="155"/>
                  </a:lnTo>
                  <a:close/>
                  <a:moveTo>
                    <a:pt x="78" y="0"/>
                  </a:moveTo>
                  <a:lnTo>
                    <a:pt x="611" y="0"/>
                  </a:lnTo>
                  <a:lnTo>
                    <a:pt x="635" y="4"/>
                  </a:lnTo>
                  <a:lnTo>
                    <a:pt x="657" y="14"/>
                  </a:lnTo>
                  <a:lnTo>
                    <a:pt x="673" y="32"/>
                  </a:lnTo>
                  <a:lnTo>
                    <a:pt x="685" y="52"/>
                  </a:lnTo>
                  <a:lnTo>
                    <a:pt x="688" y="77"/>
                  </a:lnTo>
                  <a:lnTo>
                    <a:pt x="688" y="1209"/>
                  </a:lnTo>
                  <a:lnTo>
                    <a:pt x="685" y="1234"/>
                  </a:lnTo>
                  <a:lnTo>
                    <a:pt x="673" y="1254"/>
                  </a:lnTo>
                  <a:lnTo>
                    <a:pt x="657" y="1272"/>
                  </a:lnTo>
                  <a:lnTo>
                    <a:pt x="635" y="1282"/>
                  </a:lnTo>
                  <a:lnTo>
                    <a:pt x="611" y="1286"/>
                  </a:lnTo>
                  <a:lnTo>
                    <a:pt x="78" y="1286"/>
                  </a:lnTo>
                  <a:lnTo>
                    <a:pt x="53" y="1282"/>
                  </a:lnTo>
                  <a:lnTo>
                    <a:pt x="32" y="1272"/>
                  </a:lnTo>
                  <a:lnTo>
                    <a:pt x="14" y="1254"/>
                  </a:lnTo>
                  <a:lnTo>
                    <a:pt x="4" y="1234"/>
                  </a:lnTo>
                  <a:lnTo>
                    <a:pt x="0" y="1209"/>
                  </a:lnTo>
                  <a:lnTo>
                    <a:pt x="0" y="77"/>
                  </a:lnTo>
                  <a:lnTo>
                    <a:pt x="4" y="52"/>
                  </a:lnTo>
                  <a:lnTo>
                    <a:pt x="14" y="32"/>
                  </a:lnTo>
                  <a:lnTo>
                    <a:pt x="32" y="14"/>
                  </a:lnTo>
                  <a:lnTo>
                    <a:pt x="53" y="4"/>
                  </a:lnTo>
                  <a:lnTo>
                    <a:pt x="78"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21" name="Freeform 206">
              <a:extLst>
                <a:ext uri="{FF2B5EF4-FFF2-40B4-BE49-F238E27FC236}">
                  <a16:creationId xmlns:a16="http://schemas.microsoft.com/office/drawing/2014/main" id="{AA01AAE2-9700-7604-3150-FFB236109E6E}"/>
                </a:ext>
              </a:extLst>
            </p:cNvPr>
            <p:cNvSpPr>
              <a:spLocks/>
            </p:cNvSpPr>
            <p:nvPr/>
          </p:nvSpPr>
          <p:spPr bwMode="auto">
            <a:xfrm>
              <a:off x="4018" y="1235"/>
              <a:ext cx="229" cy="774"/>
            </a:xfrm>
            <a:custGeom>
              <a:avLst/>
              <a:gdLst>
                <a:gd name="T0" fmla="*/ 79 w 689"/>
                <a:gd name="T1" fmla="*/ 0 h 2321"/>
                <a:gd name="T2" fmla="*/ 611 w 689"/>
                <a:gd name="T3" fmla="*/ 0 h 2321"/>
                <a:gd name="T4" fmla="*/ 636 w 689"/>
                <a:gd name="T5" fmla="*/ 4 h 2321"/>
                <a:gd name="T6" fmla="*/ 657 w 689"/>
                <a:gd name="T7" fmla="*/ 14 h 2321"/>
                <a:gd name="T8" fmla="*/ 674 w 689"/>
                <a:gd name="T9" fmla="*/ 32 h 2321"/>
                <a:gd name="T10" fmla="*/ 686 w 689"/>
                <a:gd name="T11" fmla="*/ 54 h 2321"/>
                <a:gd name="T12" fmla="*/ 689 w 689"/>
                <a:gd name="T13" fmla="*/ 78 h 2321"/>
                <a:gd name="T14" fmla="*/ 689 w 689"/>
                <a:gd name="T15" fmla="*/ 2244 h 2321"/>
                <a:gd name="T16" fmla="*/ 686 w 689"/>
                <a:gd name="T17" fmla="*/ 2269 h 2321"/>
                <a:gd name="T18" fmla="*/ 674 w 689"/>
                <a:gd name="T19" fmla="*/ 2289 h 2321"/>
                <a:gd name="T20" fmla="*/ 657 w 689"/>
                <a:gd name="T21" fmla="*/ 2307 h 2321"/>
                <a:gd name="T22" fmla="*/ 636 w 689"/>
                <a:gd name="T23" fmla="*/ 2317 h 2321"/>
                <a:gd name="T24" fmla="*/ 611 w 689"/>
                <a:gd name="T25" fmla="*/ 2321 h 2321"/>
                <a:gd name="T26" fmla="*/ 79 w 689"/>
                <a:gd name="T27" fmla="*/ 2321 h 2321"/>
                <a:gd name="T28" fmla="*/ 54 w 689"/>
                <a:gd name="T29" fmla="*/ 2317 h 2321"/>
                <a:gd name="T30" fmla="*/ 32 w 689"/>
                <a:gd name="T31" fmla="*/ 2307 h 2321"/>
                <a:gd name="T32" fmla="*/ 15 w 689"/>
                <a:gd name="T33" fmla="*/ 2289 h 2321"/>
                <a:gd name="T34" fmla="*/ 5 w 689"/>
                <a:gd name="T35" fmla="*/ 2269 h 2321"/>
                <a:gd name="T36" fmla="*/ 0 w 689"/>
                <a:gd name="T37" fmla="*/ 2244 h 2321"/>
                <a:gd name="T38" fmla="*/ 0 w 689"/>
                <a:gd name="T39" fmla="*/ 78 h 2321"/>
                <a:gd name="T40" fmla="*/ 5 w 689"/>
                <a:gd name="T41" fmla="*/ 54 h 2321"/>
                <a:gd name="T42" fmla="*/ 15 w 689"/>
                <a:gd name="T43" fmla="*/ 32 h 2321"/>
                <a:gd name="T44" fmla="*/ 32 w 689"/>
                <a:gd name="T45" fmla="*/ 14 h 2321"/>
                <a:gd name="T46" fmla="*/ 54 w 689"/>
                <a:gd name="T47" fmla="*/ 4 h 2321"/>
                <a:gd name="T48" fmla="*/ 79 w 689"/>
                <a:gd name="T49" fmla="*/ 0 h 2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89" h="2321">
                  <a:moveTo>
                    <a:pt x="79" y="0"/>
                  </a:moveTo>
                  <a:lnTo>
                    <a:pt x="611" y="0"/>
                  </a:lnTo>
                  <a:lnTo>
                    <a:pt x="636" y="4"/>
                  </a:lnTo>
                  <a:lnTo>
                    <a:pt x="657" y="14"/>
                  </a:lnTo>
                  <a:lnTo>
                    <a:pt x="674" y="32"/>
                  </a:lnTo>
                  <a:lnTo>
                    <a:pt x="686" y="54"/>
                  </a:lnTo>
                  <a:lnTo>
                    <a:pt x="689" y="78"/>
                  </a:lnTo>
                  <a:lnTo>
                    <a:pt x="689" y="2244"/>
                  </a:lnTo>
                  <a:lnTo>
                    <a:pt x="686" y="2269"/>
                  </a:lnTo>
                  <a:lnTo>
                    <a:pt x="674" y="2289"/>
                  </a:lnTo>
                  <a:lnTo>
                    <a:pt x="657" y="2307"/>
                  </a:lnTo>
                  <a:lnTo>
                    <a:pt x="636" y="2317"/>
                  </a:lnTo>
                  <a:lnTo>
                    <a:pt x="611" y="2321"/>
                  </a:lnTo>
                  <a:lnTo>
                    <a:pt x="79" y="2321"/>
                  </a:lnTo>
                  <a:lnTo>
                    <a:pt x="54" y="2317"/>
                  </a:lnTo>
                  <a:lnTo>
                    <a:pt x="32" y="2307"/>
                  </a:lnTo>
                  <a:lnTo>
                    <a:pt x="15" y="2289"/>
                  </a:lnTo>
                  <a:lnTo>
                    <a:pt x="5" y="2269"/>
                  </a:lnTo>
                  <a:lnTo>
                    <a:pt x="0" y="2244"/>
                  </a:lnTo>
                  <a:lnTo>
                    <a:pt x="0" y="78"/>
                  </a:lnTo>
                  <a:lnTo>
                    <a:pt x="5" y="54"/>
                  </a:lnTo>
                  <a:lnTo>
                    <a:pt x="15" y="32"/>
                  </a:lnTo>
                  <a:lnTo>
                    <a:pt x="32" y="14"/>
                  </a:lnTo>
                  <a:lnTo>
                    <a:pt x="54" y="4"/>
                  </a:lnTo>
                  <a:lnTo>
                    <a:pt x="79"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grpSp>
      <p:sp>
        <p:nvSpPr>
          <p:cNvPr id="22" name="TextBox 21">
            <a:extLst>
              <a:ext uri="{FF2B5EF4-FFF2-40B4-BE49-F238E27FC236}">
                <a16:creationId xmlns:a16="http://schemas.microsoft.com/office/drawing/2014/main" id="{6010F1B5-FDFC-541B-42FB-FCA8F587DBCA}"/>
              </a:ext>
            </a:extLst>
          </p:cNvPr>
          <p:cNvSpPr txBox="1"/>
          <p:nvPr/>
        </p:nvSpPr>
        <p:spPr>
          <a:xfrm>
            <a:off x="751639" y="1216580"/>
            <a:ext cx="4105895" cy="923330"/>
          </a:xfrm>
          <a:prstGeom prst="rect">
            <a:avLst/>
          </a:prstGeom>
          <a:noFill/>
        </p:spPr>
        <p:txBody>
          <a:bodyPr wrap="square" rtlCol="0">
            <a:spAutoFit/>
          </a:bodyPr>
          <a:lstStyle/>
          <a:p>
            <a:r>
              <a:rPr lang="en-US" sz="2700" b="1" dirty="0">
                <a:latin typeface="Poppins" panose="00000500000000000000" pitchFamily="2" charset="0"/>
                <a:ea typeface="Open Sans ExtraBold" panose="020B0906030804020204" pitchFamily="34" charset="0"/>
                <a:cs typeface="Poppins" panose="00000500000000000000" pitchFamily="2" charset="0"/>
              </a:rPr>
              <a:t>BUSINESS MANAGEMENT.</a:t>
            </a:r>
            <a:endParaRPr lang="id-ID" sz="2700" b="1" dirty="0">
              <a:latin typeface="Poppins" panose="00000500000000000000" pitchFamily="2" charset="0"/>
              <a:ea typeface="Open Sans ExtraBold" panose="020B0906030804020204" pitchFamily="34" charset="0"/>
              <a:cs typeface="Poppins" panose="00000500000000000000" pitchFamily="2" charset="0"/>
            </a:endParaRPr>
          </a:p>
        </p:txBody>
      </p:sp>
      <p:sp>
        <p:nvSpPr>
          <p:cNvPr id="23" name="Rectangle: Rounded Corners 22">
            <a:extLst>
              <a:ext uri="{FF2B5EF4-FFF2-40B4-BE49-F238E27FC236}">
                <a16:creationId xmlns:a16="http://schemas.microsoft.com/office/drawing/2014/main" id="{AA3AA276-2476-FB6A-1F41-A215634AEF4E}"/>
              </a:ext>
            </a:extLst>
          </p:cNvPr>
          <p:cNvSpPr/>
          <p:nvPr/>
        </p:nvSpPr>
        <p:spPr>
          <a:xfrm>
            <a:off x="793204" y="2180063"/>
            <a:ext cx="1126425" cy="214403"/>
          </a:xfrm>
          <a:prstGeom prst="roundRect">
            <a:avLst>
              <a:gd name="adj" fmla="val 5000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25" dirty="0">
                <a:solidFill>
                  <a:schemeClr val="tx1"/>
                </a:solidFill>
                <a:latin typeface="Open Sans" panose="020B0606030504020204" pitchFamily="34" charset="0"/>
                <a:ea typeface="Open Sans" panose="020B0606030504020204" pitchFamily="34" charset="0"/>
                <a:cs typeface="Open Sans" panose="020B0606030504020204" pitchFamily="34" charset="0"/>
              </a:rPr>
              <a:t>Presentation</a:t>
            </a:r>
            <a:endParaRPr lang="en-ID" sz="825"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Rectangle 23">
            <a:extLst>
              <a:ext uri="{FF2B5EF4-FFF2-40B4-BE49-F238E27FC236}">
                <a16:creationId xmlns:a16="http://schemas.microsoft.com/office/drawing/2014/main" id="{3386F755-44FB-BD1A-E590-7B1FA5BF8A66}"/>
              </a:ext>
            </a:extLst>
          </p:cNvPr>
          <p:cNvSpPr/>
          <p:nvPr/>
        </p:nvSpPr>
        <p:spPr>
          <a:xfrm>
            <a:off x="741248" y="3762400"/>
            <a:ext cx="3014052" cy="834331"/>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 Lorem Ipsum has been Ipsum is simply dummy Ipsum is Ipsum is simply dummy text of the printing simply dummy text of the printing and</a:t>
            </a:r>
            <a:endParaRPr lang="en-US" sz="825" dirty="0">
              <a:solidFill>
                <a:schemeClr val="bg1">
                  <a:lumMod val="50000"/>
                </a:schemeClr>
              </a:solidFill>
              <a:latin typeface="DauphinPlain"/>
            </a:endParaRPr>
          </a:p>
        </p:txBody>
      </p:sp>
      <p:grpSp>
        <p:nvGrpSpPr>
          <p:cNvPr id="25" name="Group 24">
            <a:extLst>
              <a:ext uri="{FF2B5EF4-FFF2-40B4-BE49-F238E27FC236}">
                <a16:creationId xmlns:a16="http://schemas.microsoft.com/office/drawing/2014/main" id="{6E97F39C-4506-C9C3-BBC9-332888F52CC2}"/>
              </a:ext>
            </a:extLst>
          </p:cNvPr>
          <p:cNvGrpSpPr/>
          <p:nvPr/>
        </p:nvGrpSpPr>
        <p:grpSpPr>
          <a:xfrm>
            <a:off x="7554686" y="321128"/>
            <a:ext cx="1349829" cy="48986"/>
            <a:chOff x="1973943" y="616857"/>
            <a:chExt cx="1799772" cy="101600"/>
          </a:xfrm>
        </p:grpSpPr>
        <p:sp>
          <p:nvSpPr>
            <p:cNvPr id="26" name="Rectangle: Rounded Corners 25">
              <a:extLst>
                <a:ext uri="{FF2B5EF4-FFF2-40B4-BE49-F238E27FC236}">
                  <a16:creationId xmlns:a16="http://schemas.microsoft.com/office/drawing/2014/main" id="{BA222945-FDE4-4737-1774-B71FA48966F9}"/>
                </a:ext>
              </a:extLst>
            </p:cNvPr>
            <p:cNvSpPr/>
            <p:nvPr/>
          </p:nvSpPr>
          <p:spPr>
            <a:xfrm>
              <a:off x="1973943" y="616857"/>
              <a:ext cx="537028" cy="101600"/>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27" name="Rectangle: Rounded Corners 26">
              <a:extLst>
                <a:ext uri="{FF2B5EF4-FFF2-40B4-BE49-F238E27FC236}">
                  <a16:creationId xmlns:a16="http://schemas.microsoft.com/office/drawing/2014/main" id="{733EC6DB-FDA8-D33A-4EE7-6DBDE1EE9BF7}"/>
                </a:ext>
              </a:extLst>
            </p:cNvPr>
            <p:cNvSpPr/>
            <p:nvPr/>
          </p:nvSpPr>
          <p:spPr>
            <a:xfrm>
              <a:off x="2605315" y="616857"/>
              <a:ext cx="537028" cy="101600"/>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28" name="Rectangle: Rounded Corners 27">
              <a:extLst>
                <a:ext uri="{FF2B5EF4-FFF2-40B4-BE49-F238E27FC236}">
                  <a16:creationId xmlns:a16="http://schemas.microsoft.com/office/drawing/2014/main" id="{C28CC6A7-F5E1-2783-56AF-F7DDB2A34291}"/>
                </a:ext>
              </a:extLst>
            </p:cNvPr>
            <p:cNvSpPr/>
            <p:nvPr/>
          </p:nvSpPr>
          <p:spPr>
            <a:xfrm>
              <a:off x="3236687" y="616857"/>
              <a:ext cx="537028" cy="1016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grpSp>
    </p:spTree>
    <p:extLst>
      <p:ext uri="{BB962C8B-B14F-4D97-AF65-F5344CB8AC3E}">
        <p14:creationId xmlns:p14="http://schemas.microsoft.com/office/powerpoint/2010/main" val="13002921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4">
                                            <p:txEl>
                                              <p:pRg st="0" end="0"/>
                                            </p:txEl>
                                          </p:spTgt>
                                        </p:tgtEl>
                                        <p:attrNameLst>
                                          <p:attrName>style.visibility</p:attrName>
                                        </p:attrNameLst>
                                      </p:cBhvr>
                                      <p:to>
                                        <p:strVal val="visible"/>
                                      </p:to>
                                    </p:set>
                                    <p:animEffect transition="in" filter="wipe(up)">
                                      <p:cBhvr>
                                        <p:cTn id="11" dur="500"/>
                                        <p:tgtEl>
                                          <p:spTgt spid="2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30000"/>
          </a:schemeClr>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66D350A8-9CC9-599F-F07A-1CF75A92D4B2}"/>
              </a:ext>
            </a:extLst>
          </p:cNvPr>
          <p:cNvSpPr>
            <a:spLocks noGrp="1"/>
          </p:cNvSpPr>
          <p:nvPr>
            <p:ph type="pic" sz="quarter" idx="10"/>
          </p:nvPr>
        </p:nvSpPr>
        <p:spPr/>
      </p:sp>
      <p:sp>
        <p:nvSpPr>
          <p:cNvPr id="16" name="Picture Placeholder 15">
            <a:extLst>
              <a:ext uri="{FF2B5EF4-FFF2-40B4-BE49-F238E27FC236}">
                <a16:creationId xmlns:a16="http://schemas.microsoft.com/office/drawing/2014/main" id="{6300413A-789E-3B48-A645-8AE4F55C6A08}"/>
              </a:ext>
            </a:extLst>
          </p:cNvPr>
          <p:cNvSpPr>
            <a:spLocks noGrp="1"/>
          </p:cNvSpPr>
          <p:nvPr>
            <p:ph type="pic" sz="quarter" idx="11"/>
          </p:nvPr>
        </p:nvSpPr>
        <p:spPr/>
      </p:sp>
      <p:sp>
        <p:nvSpPr>
          <p:cNvPr id="4" name="TextBox 3">
            <a:extLst>
              <a:ext uri="{FF2B5EF4-FFF2-40B4-BE49-F238E27FC236}">
                <a16:creationId xmlns:a16="http://schemas.microsoft.com/office/drawing/2014/main" id="{58AFE363-59EB-FC80-EDD0-C9FDA24ED972}"/>
              </a:ext>
            </a:extLst>
          </p:cNvPr>
          <p:cNvSpPr txBox="1"/>
          <p:nvPr/>
        </p:nvSpPr>
        <p:spPr>
          <a:xfrm>
            <a:off x="4526473" y="806577"/>
            <a:ext cx="4105895" cy="923330"/>
          </a:xfrm>
          <a:prstGeom prst="rect">
            <a:avLst/>
          </a:prstGeom>
          <a:noFill/>
        </p:spPr>
        <p:txBody>
          <a:bodyPr wrap="square" rtlCol="0">
            <a:spAutoFit/>
          </a:bodyPr>
          <a:lstStyle/>
          <a:p>
            <a:r>
              <a:rPr lang="en-US" sz="2700" b="1" dirty="0">
                <a:latin typeface="Poppins" panose="00000500000000000000" pitchFamily="2" charset="0"/>
                <a:ea typeface="Open Sans ExtraBold" panose="020B0906030804020204" pitchFamily="34" charset="0"/>
                <a:cs typeface="Poppins" panose="00000500000000000000" pitchFamily="2" charset="0"/>
              </a:rPr>
              <a:t>BUSINESS VISIONARY</a:t>
            </a:r>
          </a:p>
          <a:p>
            <a:r>
              <a:rPr lang="en-US" sz="2700" b="1" dirty="0">
                <a:latin typeface="Poppins" panose="00000500000000000000" pitchFamily="2" charset="0"/>
                <a:ea typeface="Open Sans ExtraBold" panose="020B0906030804020204" pitchFamily="34" charset="0"/>
                <a:cs typeface="Poppins" panose="00000500000000000000" pitchFamily="2" charset="0"/>
              </a:rPr>
              <a:t>STATEMENT.</a:t>
            </a:r>
            <a:endParaRPr lang="id-ID" sz="2700" b="1" dirty="0">
              <a:latin typeface="Poppins" panose="00000500000000000000" pitchFamily="2" charset="0"/>
              <a:ea typeface="Open Sans ExtraBold" panose="020B0906030804020204" pitchFamily="34" charset="0"/>
              <a:cs typeface="Poppins" panose="00000500000000000000" pitchFamily="2" charset="0"/>
            </a:endParaRPr>
          </a:p>
        </p:txBody>
      </p:sp>
      <p:sp>
        <p:nvSpPr>
          <p:cNvPr id="5" name="Rectangle: Rounded Corners 4">
            <a:extLst>
              <a:ext uri="{FF2B5EF4-FFF2-40B4-BE49-F238E27FC236}">
                <a16:creationId xmlns:a16="http://schemas.microsoft.com/office/drawing/2014/main" id="{E709E72B-E91C-4665-6871-78A4118B96D3}"/>
              </a:ext>
            </a:extLst>
          </p:cNvPr>
          <p:cNvSpPr/>
          <p:nvPr/>
        </p:nvSpPr>
        <p:spPr>
          <a:xfrm>
            <a:off x="4568038" y="1770061"/>
            <a:ext cx="1126425" cy="214403"/>
          </a:xfrm>
          <a:prstGeom prst="roundRect">
            <a:avLst>
              <a:gd name="adj" fmla="val 5000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25" dirty="0">
                <a:solidFill>
                  <a:schemeClr val="tx1"/>
                </a:solidFill>
                <a:latin typeface="Open Sans" panose="020B0606030504020204" pitchFamily="34" charset="0"/>
                <a:ea typeface="Open Sans" panose="020B0606030504020204" pitchFamily="34" charset="0"/>
                <a:cs typeface="Open Sans" panose="020B0606030504020204" pitchFamily="34" charset="0"/>
              </a:rPr>
              <a:t>Presentation</a:t>
            </a:r>
            <a:endParaRPr lang="en-ID" sz="825"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6" name="Group 5">
            <a:extLst>
              <a:ext uri="{FF2B5EF4-FFF2-40B4-BE49-F238E27FC236}">
                <a16:creationId xmlns:a16="http://schemas.microsoft.com/office/drawing/2014/main" id="{C63A1B5A-E720-2184-E015-C92CD13DD458}"/>
              </a:ext>
            </a:extLst>
          </p:cNvPr>
          <p:cNvGrpSpPr/>
          <p:nvPr/>
        </p:nvGrpSpPr>
        <p:grpSpPr>
          <a:xfrm>
            <a:off x="7554686" y="321128"/>
            <a:ext cx="1349829" cy="48986"/>
            <a:chOff x="1973943" y="616857"/>
            <a:chExt cx="1799772" cy="101600"/>
          </a:xfrm>
        </p:grpSpPr>
        <p:sp>
          <p:nvSpPr>
            <p:cNvPr id="7" name="Rectangle: Rounded Corners 6">
              <a:extLst>
                <a:ext uri="{FF2B5EF4-FFF2-40B4-BE49-F238E27FC236}">
                  <a16:creationId xmlns:a16="http://schemas.microsoft.com/office/drawing/2014/main" id="{2971AE71-B9C0-A32D-5FF6-7DEC51A4F1F0}"/>
                </a:ext>
              </a:extLst>
            </p:cNvPr>
            <p:cNvSpPr/>
            <p:nvPr/>
          </p:nvSpPr>
          <p:spPr>
            <a:xfrm>
              <a:off x="1973943" y="616857"/>
              <a:ext cx="537028" cy="101600"/>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8" name="Rectangle: Rounded Corners 7">
              <a:extLst>
                <a:ext uri="{FF2B5EF4-FFF2-40B4-BE49-F238E27FC236}">
                  <a16:creationId xmlns:a16="http://schemas.microsoft.com/office/drawing/2014/main" id="{C980D0DB-99A8-8D4D-7FAA-A2C306D1801E}"/>
                </a:ext>
              </a:extLst>
            </p:cNvPr>
            <p:cNvSpPr/>
            <p:nvPr/>
          </p:nvSpPr>
          <p:spPr>
            <a:xfrm>
              <a:off x="2605315" y="616857"/>
              <a:ext cx="537028" cy="101600"/>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9" name="Rectangle: Rounded Corners 8">
              <a:extLst>
                <a:ext uri="{FF2B5EF4-FFF2-40B4-BE49-F238E27FC236}">
                  <a16:creationId xmlns:a16="http://schemas.microsoft.com/office/drawing/2014/main" id="{A63FD0DC-CE2D-FBCC-09F4-464717534FC9}"/>
                </a:ext>
              </a:extLst>
            </p:cNvPr>
            <p:cNvSpPr/>
            <p:nvPr/>
          </p:nvSpPr>
          <p:spPr>
            <a:xfrm>
              <a:off x="3236687" y="616857"/>
              <a:ext cx="537028" cy="1016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grpSp>
      <p:sp>
        <p:nvSpPr>
          <p:cNvPr id="11" name="TextBox 10">
            <a:extLst>
              <a:ext uri="{FF2B5EF4-FFF2-40B4-BE49-F238E27FC236}">
                <a16:creationId xmlns:a16="http://schemas.microsoft.com/office/drawing/2014/main" id="{3A01E013-0E2C-71D9-F1C8-138A3CA88B64}"/>
              </a:ext>
            </a:extLst>
          </p:cNvPr>
          <p:cNvSpPr txBox="1"/>
          <p:nvPr/>
        </p:nvSpPr>
        <p:spPr>
          <a:xfrm>
            <a:off x="796141" y="3193265"/>
            <a:ext cx="2794895" cy="230832"/>
          </a:xfrm>
          <a:prstGeom prst="rect">
            <a:avLst/>
          </a:prstGeom>
          <a:noFill/>
        </p:spPr>
        <p:txBody>
          <a:bodyPr wrap="square" rtlCol="0">
            <a:spAutoFit/>
          </a:bodyPr>
          <a:lstStyle/>
          <a:p>
            <a:r>
              <a:rPr lang="en-US" sz="90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Description Here:</a:t>
            </a:r>
            <a:endParaRPr lang="id-ID" sz="105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Rectangle 11">
            <a:extLst>
              <a:ext uri="{FF2B5EF4-FFF2-40B4-BE49-F238E27FC236}">
                <a16:creationId xmlns:a16="http://schemas.microsoft.com/office/drawing/2014/main" id="{C62D4554-C037-9B9C-DE98-BA4EA60A7C0B}"/>
              </a:ext>
            </a:extLst>
          </p:cNvPr>
          <p:cNvSpPr/>
          <p:nvPr/>
        </p:nvSpPr>
        <p:spPr>
          <a:xfrm>
            <a:off x="796139" y="3533809"/>
            <a:ext cx="3076918" cy="834331"/>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 Lorem Ipsum has been Ipsum is simply dummy Ipsum is Ipsum is simply dummy text of the printing simply dummy text of the printing and</a:t>
            </a:r>
            <a:endParaRPr lang="en-US" sz="825" dirty="0">
              <a:solidFill>
                <a:schemeClr val="bg1">
                  <a:lumMod val="50000"/>
                </a:schemeClr>
              </a:solidFill>
              <a:latin typeface="DauphinPlain"/>
            </a:endParaRPr>
          </a:p>
        </p:txBody>
      </p:sp>
      <p:grpSp>
        <p:nvGrpSpPr>
          <p:cNvPr id="13" name="Group 12">
            <a:extLst>
              <a:ext uri="{FF2B5EF4-FFF2-40B4-BE49-F238E27FC236}">
                <a16:creationId xmlns:a16="http://schemas.microsoft.com/office/drawing/2014/main" id="{DD66FF8A-3345-B68B-D9A7-1614EA14973A}"/>
              </a:ext>
            </a:extLst>
          </p:cNvPr>
          <p:cNvGrpSpPr/>
          <p:nvPr/>
        </p:nvGrpSpPr>
        <p:grpSpPr>
          <a:xfrm>
            <a:off x="4289980" y="3097592"/>
            <a:ext cx="584859" cy="586775"/>
            <a:chOff x="1779613" y="3852449"/>
            <a:chExt cx="667657" cy="669844"/>
          </a:xfrm>
        </p:grpSpPr>
        <p:sp>
          <p:nvSpPr>
            <p:cNvPr id="14" name="Rounded Rectangle 6">
              <a:extLst>
                <a:ext uri="{FF2B5EF4-FFF2-40B4-BE49-F238E27FC236}">
                  <a16:creationId xmlns:a16="http://schemas.microsoft.com/office/drawing/2014/main" id="{6A4150EC-55B2-89F8-E770-9F1A6BE7B44B}"/>
                </a:ext>
              </a:extLst>
            </p:cNvPr>
            <p:cNvSpPr/>
            <p:nvPr/>
          </p:nvSpPr>
          <p:spPr>
            <a:xfrm>
              <a:off x="1779613" y="3852449"/>
              <a:ext cx="667657" cy="669844"/>
            </a:xfrm>
            <a:prstGeom prst="roundRect">
              <a:avLst>
                <a:gd name="adj" fmla="val 11355"/>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schemeClr val="bg1">
                    <a:lumMod val="50000"/>
                  </a:schemeClr>
                </a:solidFill>
              </a:endParaRPr>
            </a:p>
          </p:txBody>
        </p:sp>
        <p:sp>
          <p:nvSpPr>
            <p:cNvPr id="15" name="Freeform 109">
              <a:extLst>
                <a:ext uri="{FF2B5EF4-FFF2-40B4-BE49-F238E27FC236}">
                  <a16:creationId xmlns:a16="http://schemas.microsoft.com/office/drawing/2014/main" id="{1AC2FB10-A19D-1A68-4ED5-DEAB1EE99EA1}"/>
                </a:ext>
              </a:extLst>
            </p:cNvPr>
            <p:cNvSpPr>
              <a:spLocks noChangeArrowheads="1"/>
            </p:cNvSpPr>
            <p:nvPr/>
          </p:nvSpPr>
          <p:spPr bwMode="auto">
            <a:xfrm>
              <a:off x="1945312" y="4023508"/>
              <a:ext cx="333154" cy="333154"/>
            </a:xfrm>
            <a:custGeom>
              <a:avLst/>
              <a:gdLst>
                <a:gd name="T0" fmla="*/ 116822 w 634"/>
                <a:gd name="T1" fmla="*/ 0 h 634"/>
                <a:gd name="T2" fmla="*/ 116822 w 634"/>
                <a:gd name="T3" fmla="*/ 228190 h 634"/>
                <a:gd name="T4" fmla="*/ 116822 w 634"/>
                <a:gd name="T5" fmla="*/ 0 h 634"/>
                <a:gd name="T6" fmla="*/ 196507 w 634"/>
                <a:gd name="T7" fmla="*/ 58399 h 634"/>
                <a:gd name="T8" fmla="*/ 159369 w 634"/>
                <a:gd name="T9" fmla="*/ 105984 h 634"/>
                <a:gd name="T10" fmla="*/ 196507 w 634"/>
                <a:gd name="T11" fmla="*/ 58399 h 634"/>
                <a:gd name="T12" fmla="*/ 186051 w 634"/>
                <a:gd name="T13" fmla="*/ 47945 h 634"/>
                <a:gd name="T14" fmla="*/ 138096 w 634"/>
                <a:gd name="T15" fmla="*/ 21269 h 634"/>
                <a:gd name="T16" fmla="*/ 85093 w 634"/>
                <a:gd name="T17" fmla="*/ 105984 h 634"/>
                <a:gd name="T18" fmla="*/ 90501 w 634"/>
                <a:gd name="T19" fmla="*/ 69214 h 634"/>
                <a:gd name="T20" fmla="*/ 138096 w 634"/>
                <a:gd name="T21" fmla="*/ 69214 h 634"/>
                <a:gd name="T22" fmla="*/ 85093 w 634"/>
                <a:gd name="T23" fmla="*/ 105984 h 634"/>
                <a:gd name="T24" fmla="*/ 143504 w 634"/>
                <a:gd name="T25" fmla="*/ 122206 h 634"/>
                <a:gd name="T26" fmla="*/ 116822 w 634"/>
                <a:gd name="T27" fmla="*/ 159336 h 634"/>
                <a:gd name="T28" fmla="*/ 85093 w 634"/>
                <a:gd name="T29" fmla="*/ 122206 h 634"/>
                <a:gd name="T30" fmla="*/ 106366 w 634"/>
                <a:gd name="T31" fmla="*/ 15862 h 634"/>
                <a:gd name="T32" fmla="*/ 116822 w 634"/>
                <a:gd name="T33" fmla="*/ 15862 h 634"/>
                <a:gd name="T34" fmla="*/ 138096 w 634"/>
                <a:gd name="T35" fmla="*/ 58399 h 634"/>
                <a:gd name="T36" fmla="*/ 95549 w 634"/>
                <a:gd name="T37" fmla="*/ 58399 h 634"/>
                <a:gd name="T38" fmla="*/ 90501 w 634"/>
                <a:gd name="T39" fmla="*/ 21269 h 634"/>
                <a:gd name="T40" fmla="*/ 79684 w 634"/>
                <a:gd name="T41" fmla="*/ 52992 h 634"/>
                <a:gd name="T42" fmla="*/ 90501 w 634"/>
                <a:gd name="T43" fmla="*/ 21269 h 634"/>
                <a:gd name="T44" fmla="*/ 32090 w 634"/>
                <a:gd name="T45" fmla="*/ 58399 h 634"/>
                <a:gd name="T46" fmla="*/ 74637 w 634"/>
                <a:gd name="T47" fmla="*/ 105984 h 634"/>
                <a:gd name="T48" fmla="*/ 32090 w 634"/>
                <a:gd name="T49" fmla="*/ 58399 h 634"/>
                <a:gd name="T50" fmla="*/ 32090 w 634"/>
                <a:gd name="T51" fmla="*/ 169790 h 634"/>
                <a:gd name="T52" fmla="*/ 74637 w 634"/>
                <a:gd name="T53" fmla="*/ 122206 h 634"/>
                <a:gd name="T54" fmla="*/ 32090 w 634"/>
                <a:gd name="T55" fmla="*/ 169790 h 634"/>
                <a:gd name="T56" fmla="*/ 42546 w 634"/>
                <a:gd name="T57" fmla="*/ 180605 h 634"/>
                <a:gd name="T58" fmla="*/ 90501 w 634"/>
                <a:gd name="T59" fmla="*/ 212328 h 634"/>
                <a:gd name="T60" fmla="*/ 122231 w 634"/>
                <a:gd name="T61" fmla="*/ 212328 h 634"/>
                <a:gd name="T62" fmla="*/ 116822 w 634"/>
                <a:gd name="T63" fmla="*/ 212328 h 634"/>
                <a:gd name="T64" fmla="*/ 95549 w 634"/>
                <a:gd name="T65" fmla="*/ 169790 h 634"/>
                <a:gd name="T66" fmla="*/ 138096 w 634"/>
                <a:gd name="T67" fmla="*/ 169790 h 634"/>
                <a:gd name="T68" fmla="*/ 138096 w 634"/>
                <a:gd name="T69" fmla="*/ 212328 h 634"/>
                <a:gd name="T70" fmla="*/ 148552 w 634"/>
                <a:gd name="T71" fmla="*/ 175198 h 634"/>
                <a:gd name="T72" fmla="*/ 138096 w 634"/>
                <a:gd name="T73" fmla="*/ 212328 h 634"/>
                <a:gd name="T74" fmla="*/ 196507 w 634"/>
                <a:gd name="T75" fmla="*/ 169790 h 634"/>
                <a:gd name="T76" fmla="*/ 159369 w 634"/>
                <a:gd name="T77" fmla="*/ 122206 h 634"/>
                <a:gd name="T78" fmla="*/ 196507 w 634"/>
                <a:gd name="T79" fmla="*/ 169790 h 63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634" h="634">
                  <a:moveTo>
                    <a:pt x="324" y="0"/>
                  </a:moveTo>
                  <a:lnTo>
                    <a:pt x="324" y="0"/>
                  </a:lnTo>
                  <a:cubicBezTo>
                    <a:pt x="148" y="0"/>
                    <a:pt x="0" y="147"/>
                    <a:pt x="0" y="324"/>
                  </a:cubicBezTo>
                  <a:cubicBezTo>
                    <a:pt x="0" y="486"/>
                    <a:pt x="148" y="633"/>
                    <a:pt x="324" y="633"/>
                  </a:cubicBezTo>
                  <a:cubicBezTo>
                    <a:pt x="486" y="633"/>
                    <a:pt x="633" y="486"/>
                    <a:pt x="633" y="324"/>
                  </a:cubicBezTo>
                  <a:cubicBezTo>
                    <a:pt x="633" y="147"/>
                    <a:pt x="486" y="0"/>
                    <a:pt x="324" y="0"/>
                  </a:cubicBezTo>
                  <a:close/>
                  <a:moveTo>
                    <a:pt x="545" y="162"/>
                  </a:moveTo>
                  <a:lnTo>
                    <a:pt x="545" y="162"/>
                  </a:lnTo>
                  <a:cubicBezTo>
                    <a:pt x="574" y="206"/>
                    <a:pt x="589" y="251"/>
                    <a:pt x="589" y="294"/>
                  </a:cubicBezTo>
                  <a:cubicBezTo>
                    <a:pt x="442" y="294"/>
                    <a:pt x="442" y="294"/>
                    <a:pt x="442" y="294"/>
                  </a:cubicBezTo>
                  <a:cubicBezTo>
                    <a:pt x="442" y="265"/>
                    <a:pt x="427" y="221"/>
                    <a:pt x="427" y="192"/>
                  </a:cubicBezTo>
                  <a:cubicBezTo>
                    <a:pt x="471" y="192"/>
                    <a:pt x="516" y="177"/>
                    <a:pt x="545" y="162"/>
                  </a:cubicBezTo>
                  <a:close/>
                  <a:moveTo>
                    <a:pt x="516" y="133"/>
                  </a:moveTo>
                  <a:lnTo>
                    <a:pt x="516" y="133"/>
                  </a:lnTo>
                  <a:cubicBezTo>
                    <a:pt x="486" y="147"/>
                    <a:pt x="457" y="147"/>
                    <a:pt x="412" y="147"/>
                  </a:cubicBezTo>
                  <a:cubicBezTo>
                    <a:pt x="412" y="118"/>
                    <a:pt x="398" y="89"/>
                    <a:pt x="383" y="59"/>
                  </a:cubicBezTo>
                  <a:cubicBezTo>
                    <a:pt x="442" y="59"/>
                    <a:pt x="486" y="89"/>
                    <a:pt x="516" y="133"/>
                  </a:cubicBezTo>
                  <a:close/>
                  <a:moveTo>
                    <a:pt x="236" y="294"/>
                  </a:moveTo>
                  <a:lnTo>
                    <a:pt x="236" y="294"/>
                  </a:lnTo>
                  <a:cubicBezTo>
                    <a:pt x="236" y="265"/>
                    <a:pt x="251" y="236"/>
                    <a:pt x="251" y="192"/>
                  </a:cubicBezTo>
                  <a:cubicBezTo>
                    <a:pt x="280" y="206"/>
                    <a:pt x="295" y="206"/>
                    <a:pt x="324" y="206"/>
                  </a:cubicBezTo>
                  <a:cubicBezTo>
                    <a:pt x="339" y="206"/>
                    <a:pt x="369" y="206"/>
                    <a:pt x="383" y="192"/>
                  </a:cubicBezTo>
                  <a:cubicBezTo>
                    <a:pt x="398" y="236"/>
                    <a:pt x="398" y="265"/>
                    <a:pt x="398" y="294"/>
                  </a:cubicBezTo>
                  <a:lnTo>
                    <a:pt x="236" y="294"/>
                  </a:lnTo>
                  <a:close/>
                  <a:moveTo>
                    <a:pt x="398" y="339"/>
                  </a:moveTo>
                  <a:lnTo>
                    <a:pt x="398" y="339"/>
                  </a:lnTo>
                  <a:cubicBezTo>
                    <a:pt x="398" y="368"/>
                    <a:pt x="398" y="412"/>
                    <a:pt x="383" y="442"/>
                  </a:cubicBezTo>
                  <a:cubicBezTo>
                    <a:pt x="369" y="442"/>
                    <a:pt x="339" y="442"/>
                    <a:pt x="324" y="442"/>
                  </a:cubicBezTo>
                  <a:cubicBezTo>
                    <a:pt x="295" y="442"/>
                    <a:pt x="280" y="442"/>
                    <a:pt x="251" y="442"/>
                  </a:cubicBezTo>
                  <a:cubicBezTo>
                    <a:pt x="251" y="412"/>
                    <a:pt x="236" y="368"/>
                    <a:pt x="236" y="339"/>
                  </a:cubicBezTo>
                  <a:lnTo>
                    <a:pt x="398" y="339"/>
                  </a:lnTo>
                  <a:close/>
                  <a:moveTo>
                    <a:pt x="295" y="44"/>
                  </a:moveTo>
                  <a:lnTo>
                    <a:pt x="295" y="44"/>
                  </a:lnTo>
                  <a:cubicBezTo>
                    <a:pt x="310" y="44"/>
                    <a:pt x="310" y="44"/>
                    <a:pt x="324" y="44"/>
                  </a:cubicBezTo>
                  <a:lnTo>
                    <a:pt x="339" y="44"/>
                  </a:lnTo>
                  <a:cubicBezTo>
                    <a:pt x="354" y="74"/>
                    <a:pt x="369" y="118"/>
                    <a:pt x="383" y="162"/>
                  </a:cubicBezTo>
                  <a:cubicBezTo>
                    <a:pt x="354" y="162"/>
                    <a:pt x="339" y="162"/>
                    <a:pt x="324" y="162"/>
                  </a:cubicBezTo>
                  <a:cubicBezTo>
                    <a:pt x="295" y="162"/>
                    <a:pt x="280" y="162"/>
                    <a:pt x="265" y="162"/>
                  </a:cubicBezTo>
                  <a:cubicBezTo>
                    <a:pt x="265" y="118"/>
                    <a:pt x="280" y="74"/>
                    <a:pt x="295" y="44"/>
                  </a:cubicBezTo>
                  <a:close/>
                  <a:moveTo>
                    <a:pt x="251" y="59"/>
                  </a:moveTo>
                  <a:lnTo>
                    <a:pt x="251" y="59"/>
                  </a:lnTo>
                  <a:cubicBezTo>
                    <a:pt x="236" y="89"/>
                    <a:pt x="221" y="118"/>
                    <a:pt x="221" y="147"/>
                  </a:cubicBezTo>
                  <a:cubicBezTo>
                    <a:pt x="192" y="147"/>
                    <a:pt x="148" y="147"/>
                    <a:pt x="118" y="133"/>
                  </a:cubicBezTo>
                  <a:cubicBezTo>
                    <a:pt x="148" y="89"/>
                    <a:pt x="207" y="59"/>
                    <a:pt x="251" y="59"/>
                  </a:cubicBezTo>
                  <a:close/>
                  <a:moveTo>
                    <a:pt x="89" y="162"/>
                  </a:moveTo>
                  <a:lnTo>
                    <a:pt x="89" y="162"/>
                  </a:lnTo>
                  <a:cubicBezTo>
                    <a:pt x="133" y="177"/>
                    <a:pt x="177" y="192"/>
                    <a:pt x="207" y="192"/>
                  </a:cubicBezTo>
                  <a:cubicBezTo>
                    <a:pt x="207" y="221"/>
                    <a:pt x="207" y="265"/>
                    <a:pt x="207" y="294"/>
                  </a:cubicBezTo>
                  <a:cubicBezTo>
                    <a:pt x="44" y="294"/>
                    <a:pt x="44" y="294"/>
                    <a:pt x="44" y="294"/>
                  </a:cubicBezTo>
                  <a:cubicBezTo>
                    <a:pt x="44" y="251"/>
                    <a:pt x="59" y="206"/>
                    <a:pt x="89" y="162"/>
                  </a:cubicBezTo>
                  <a:close/>
                  <a:moveTo>
                    <a:pt x="89" y="471"/>
                  </a:moveTo>
                  <a:lnTo>
                    <a:pt x="89" y="471"/>
                  </a:lnTo>
                  <a:cubicBezTo>
                    <a:pt x="59" y="427"/>
                    <a:pt x="44" y="383"/>
                    <a:pt x="44" y="339"/>
                  </a:cubicBezTo>
                  <a:cubicBezTo>
                    <a:pt x="207" y="339"/>
                    <a:pt x="207" y="339"/>
                    <a:pt x="207" y="339"/>
                  </a:cubicBezTo>
                  <a:cubicBezTo>
                    <a:pt x="207" y="368"/>
                    <a:pt x="207" y="412"/>
                    <a:pt x="207" y="442"/>
                  </a:cubicBezTo>
                  <a:cubicBezTo>
                    <a:pt x="177" y="457"/>
                    <a:pt x="133" y="457"/>
                    <a:pt x="89" y="471"/>
                  </a:cubicBezTo>
                  <a:close/>
                  <a:moveTo>
                    <a:pt x="118" y="501"/>
                  </a:moveTo>
                  <a:lnTo>
                    <a:pt x="118" y="501"/>
                  </a:lnTo>
                  <a:cubicBezTo>
                    <a:pt x="148" y="501"/>
                    <a:pt x="192" y="486"/>
                    <a:pt x="221" y="486"/>
                  </a:cubicBezTo>
                  <a:cubicBezTo>
                    <a:pt x="221" y="515"/>
                    <a:pt x="236" y="560"/>
                    <a:pt x="251" y="589"/>
                  </a:cubicBezTo>
                  <a:cubicBezTo>
                    <a:pt x="207" y="574"/>
                    <a:pt x="148" y="545"/>
                    <a:pt x="118" y="501"/>
                  </a:cubicBezTo>
                  <a:close/>
                  <a:moveTo>
                    <a:pt x="339" y="589"/>
                  </a:moveTo>
                  <a:lnTo>
                    <a:pt x="339" y="589"/>
                  </a:lnTo>
                  <a:lnTo>
                    <a:pt x="324" y="589"/>
                  </a:lnTo>
                  <a:cubicBezTo>
                    <a:pt x="310" y="589"/>
                    <a:pt x="310" y="589"/>
                    <a:pt x="295" y="589"/>
                  </a:cubicBezTo>
                  <a:cubicBezTo>
                    <a:pt x="280" y="560"/>
                    <a:pt x="265" y="515"/>
                    <a:pt x="265" y="471"/>
                  </a:cubicBezTo>
                  <a:cubicBezTo>
                    <a:pt x="280" y="471"/>
                    <a:pt x="295" y="471"/>
                    <a:pt x="324" y="471"/>
                  </a:cubicBezTo>
                  <a:cubicBezTo>
                    <a:pt x="339" y="471"/>
                    <a:pt x="354" y="471"/>
                    <a:pt x="383" y="471"/>
                  </a:cubicBezTo>
                  <a:cubicBezTo>
                    <a:pt x="369" y="515"/>
                    <a:pt x="354" y="560"/>
                    <a:pt x="339" y="589"/>
                  </a:cubicBezTo>
                  <a:close/>
                  <a:moveTo>
                    <a:pt x="383" y="589"/>
                  </a:moveTo>
                  <a:lnTo>
                    <a:pt x="383" y="589"/>
                  </a:lnTo>
                  <a:cubicBezTo>
                    <a:pt x="398" y="560"/>
                    <a:pt x="412" y="515"/>
                    <a:pt x="412" y="486"/>
                  </a:cubicBezTo>
                  <a:cubicBezTo>
                    <a:pt x="457" y="486"/>
                    <a:pt x="486" y="501"/>
                    <a:pt x="516" y="501"/>
                  </a:cubicBezTo>
                  <a:cubicBezTo>
                    <a:pt x="486" y="545"/>
                    <a:pt x="442" y="574"/>
                    <a:pt x="383" y="589"/>
                  </a:cubicBezTo>
                  <a:close/>
                  <a:moveTo>
                    <a:pt x="545" y="471"/>
                  </a:moveTo>
                  <a:lnTo>
                    <a:pt x="545" y="471"/>
                  </a:lnTo>
                  <a:cubicBezTo>
                    <a:pt x="516" y="457"/>
                    <a:pt x="471" y="457"/>
                    <a:pt x="427" y="442"/>
                  </a:cubicBezTo>
                  <a:cubicBezTo>
                    <a:pt x="427" y="412"/>
                    <a:pt x="442" y="368"/>
                    <a:pt x="442" y="339"/>
                  </a:cubicBezTo>
                  <a:cubicBezTo>
                    <a:pt x="589" y="339"/>
                    <a:pt x="589" y="339"/>
                    <a:pt x="589" y="339"/>
                  </a:cubicBezTo>
                  <a:cubicBezTo>
                    <a:pt x="589" y="383"/>
                    <a:pt x="574" y="427"/>
                    <a:pt x="545" y="471"/>
                  </a:cubicBezTo>
                  <a:close/>
                </a:path>
              </a:pathLst>
            </a:custGeom>
            <a:solidFill>
              <a:schemeClr val="bg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anchor="ctr"/>
            <a:lstStyle/>
            <a:p>
              <a:endParaRPr lang="en-US" sz="1013" dirty="0"/>
            </a:p>
          </p:txBody>
        </p:sp>
      </p:grpSp>
    </p:spTree>
    <p:extLst>
      <p:ext uri="{BB962C8B-B14F-4D97-AF65-F5344CB8AC3E}">
        <p14:creationId xmlns:p14="http://schemas.microsoft.com/office/powerpoint/2010/main" val="9605807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2">
                                            <p:txEl>
                                              <p:pRg st="0" end="0"/>
                                            </p:txEl>
                                          </p:spTgt>
                                        </p:tgtEl>
                                        <p:attrNameLst>
                                          <p:attrName>style.visibility</p:attrName>
                                        </p:attrNameLst>
                                      </p:cBhvr>
                                      <p:to>
                                        <p:strVal val="visible"/>
                                      </p:to>
                                    </p:set>
                                    <p:animEffect transition="in" filter="wipe(up)">
                                      <p:cBhvr>
                                        <p:cTn id="15"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chemeClr val="accent4"/>
            </a:gs>
            <a:gs pos="100000">
              <a:schemeClr val="accent4">
                <a:lumMod val="50000"/>
              </a:schemeClr>
            </a:gs>
          </a:gsLst>
          <a:lin ang="8100000" scaled="1"/>
        </a:gra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CF2C620-13E1-25E0-CD1B-1106BC6FC4A4}"/>
              </a:ext>
            </a:extLst>
          </p:cNvPr>
          <p:cNvSpPr/>
          <p:nvPr/>
        </p:nvSpPr>
        <p:spPr>
          <a:xfrm>
            <a:off x="6466156" y="2687219"/>
            <a:ext cx="2083767" cy="834331"/>
          </a:xfrm>
          <a:prstGeom prst="rect">
            <a:avLst/>
          </a:prstGeom>
        </p:spPr>
        <p:txBody>
          <a:bodyPr wrap="square">
            <a:spAutoFit/>
          </a:bodyPr>
          <a:lstStyle/>
          <a:p>
            <a:pPr>
              <a:lnSpc>
                <a:spcPct val="150000"/>
              </a:lnSpc>
            </a:pPr>
            <a:r>
              <a:rPr lang="en-US" sz="825" dirty="0">
                <a:solidFill>
                  <a:schemeClr val="bg1"/>
                </a:solidFill>
                <a:latin typeface="Open Sans" panose="020B0606030504020204" pitchFamily="34" charset="0"/>
              </a:rPr>
              <a:t>Lorem Ipsum is simply dummy text of the printing and typesetting industry. Lorem Ipsum has been Ipsum is simply dummy Ipsum is Ipsum is</a:t>
            </a:r>
            <a:endParaRPr lang="en-US" sz="825" dirty="0">
              <a:solidFill>
                <a:schemeClr val="bg1"/>
              </a:solidFill>
              <a:latin typeface="DauphinPlain"/>
            </a:endParaRPr>
          </a:p>
        </p:txBody>
      </p:sp>
      <p:sp>
        <p:nvSpPr>
          <p:cNvPr id="3" name="Rectangle 2">
            <a:extLst>
              <a:ext uri="{FF2B5EF4-FFF2-40B4-BE49-F238E27FC236}">
                <a16:creationId xmlns:a16="http://schemas.microsoft.com/office/drawing/2014/main" id="{F344BFE0-DF8A-90D6-9C65-0CBD6331155E}"/>
              </a:ext>
            </a:extLst>
          </p:cNvPr>
          <p:cNvSpPr/>
          <p:nvPr/>
        </p:nvSpPr>
        <p:spPr>
          <a:xfrm>
            <a:off x="6442624" y="4002770"/>
            <a:ext cx="1768559" cy="453457"/>
          </a:xfrm>
          <a:prstGeom prst="rect">
            <a:avLst/>
          </a:prstGeom>
        </p:spPr>
        <p:txBody>
          <a:bodyPr wrap="square">
            <a:spAutoFit/>
          </a:bodyPr>
          <a:lstStyle/>
          <a:p>
            <a:pPr>
              <a:lnSpc>
                <a:spcPct val="150000"/>
              </a:lnSpc>
            </a:pPr>
            <a:r>
              <a:rPr lang="en-US" sz="825" dirty="0">
                <a:solidFill>
                  <a:schemeClr val="bg1"/>
                </a:solidFill>
                <a:latin typeface="Open Sans" panose="020B0606030504020204" pitchFamily="34" charset="0"/>
              </a:rPr>
              <a:t>Lorem Ipsum is simply dummy text of the printing</a:t>
            </a:r>
            <a:endParaRPr lang="en-US" sz="825" dirty="0">
              <a:solidFill>
                <a:schemeClr val="bg1"/>
              </a:solidFill>
              <a:latin typeface="DauphinPlain"/>
            </a:endParaRPr>
          </a:p>
        </p:txBody>
      </p:sp>
      <p:sp>
        <p:nvSpPr>
          <p:cNvPr id="4" name="TextBox 3">
            <a:extLst>
              <a:ext uri="{FF2B5EF4-FFF2-40B4-BE49-F238E27FC236}">
                <a16:creationId xmlns:a16="http://schemas.microsoft.com/office/drawing/2014/main" id="{6D2F4CDC-8718-B693-981D-9AFC70934247}"/>
              </a:ext>
            </a:extLst>
          </p:cNvPr>
          <p:cNvSpPr txBox="1"/>
          <p:nvPr/>
        </p:nvSpPr>
        <p:spPr>
          <a:xfrm>
            <a:off x="6442624" y="3757014"/>
            <a:ext cx="2794895" cy="230832"/>
          </a:xfrm>
          <a:prstGeom prst="rect">
            <a:avLst/>
          </a:prstGeom>
          <a:noFill/>
        </p:spPr>
        <p:txBody>
          <a:bodyPr wrap="square" rtlCol="0">
            <a:spAutoFit/>
          </a:bodyPr>
          <a:lstStyle/>
          <a:p>
            <a:r>
              <a:rPr lang="en-US" sz="900" b="1" dirty="0">
                <a:solidFill>
                  <a:schemeClr val="bg1"/>
                </a:solidFill>
                <a:latin typeface="Open Sans" panose="020B0606030504020204" pitchFamily="34" charset="0"/>
                <a:ea typeface="Open Sans" panose="020B0606030504020204" pitchFamily="34" charset="0"/>
                <a:cs typeface="Open Sans" panose="020B0606030504020204" pitchFamily="34" charset="0"/>
              </a:rPr>
              <a:t>Description Here:</a:t>
            </a:r>
            <a:endParaRPr lang="id-ID" sz="105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Rectangle 4">
            <a:extLst>
              <a:ext uri="{FF2B5EF4-FFF2-40B4-BE49-F238E27FC236}">
                <a16:creationId xmlns:a16="http://schemas.microsoft.com/office/drawing/2014/main" id="{DF080EE2-D089-4C64-27D1-CFB01EAE8F5A}"/>
              </a:ext>
            </a:extLst>
          </p:cNvPr>
          <p:cNvSpPr/>
          <p:nvPr/>
        </p:nvSpPr>
        <p:spPr>
          <a:xfrm>
            <a:off x="3972338" y="2687219"/>
            <a:ext cx="2083767" cy="834331"/>
          </a:xfrm>
          <a:prstGeom prst="rect">
            <a:avLst/>
          </a:prstGeom>
        </p:spPr>
        <p:txBody>
          <a:bodyPr wrap="square">
            <a:spAutoFit/>
          </a:bodyPr>
          <a:lstStyle/>
          <a:p>
            <a:pPr>
              <a:lnSpc>
                <a:spcPct val="150000"/>
              </a:lnSpc>
            </a:pPr>
            <a:r>
              <a:rPr lang="en-US" sz="825" dirty="0">
                <a:solidFill>
                  <a:schemeClr val="bg1"/>
                </a:solidFill>
                <a:latin typeface="Open Sans" panose="020B0606030504020204" pitchFamily="34" charset="0"/>
              </a:rPr>
              <a:t>Lorem Ipsum is simply dummy text of the printing and typesetting industry. Lorem Ipsum has been Ipsum is simply dummy Ipsum is Ipsum is</a:t>
            </a:r>
            <a:endParaRPr lang="en-US" sz="825" dirty="0">
              <a:solidFill>
                <a:schemeClr val="bg1"/>
              </a:solidFill>
              <a:latin typeface="DauphinPlain"/>
            </a:endParaRPr>
          </a:p>
        </p:txBody>
      </p:sp>
      <p:sp>
        <p:nvSpPr>
          <p:cNvPr id="6" name="Rectangle 5">
            <a:extLst>
              <a:ext uri="{FF2B5EF4-FFF2-40B4-BE49-F238E27FC236}">
                <a16:creationId xmlns:a16="http://schemas.microsoft.com/office/drawing/2014/main" id="{BEB2CEA7-C0E9-D876-E20A-59DC186DDB57}"/>
              </a:ext>
            </a:extLst>
          </p:cNvPr>
          <p:cNvSpPr/>
          <p:nvPr/>
        </p:nvSpPr>
        <p:spPr>
          <a:xfrm>
            <a:off x="3948805" y="4002770"/>
            <a:ext cx="1768559" cy="453457"/>
          </a:xfrm>
          <a:prstGeom prst="rect">
            <a:avLst/>
          </a:prstGeom>
        </p:spPr>
        <p:txBody>
          <a:bodyPr wrap="square">
            <a:spAutoFit/>
          </a:bodyPr>
          <a:lstStyle/>
          <a:p>
            <a:pPr>
              <a:lnSpc>
                <a:spcPct val="150000"/>
              </a:lnSpc>
            </a:pPr>
            <a:r>
              <a:rPr lang="en-US" sz="825" dirty="0">
                <a:solidFill>
                  <a:schemeClr val="bg1"/>
                </a:solidFill>
                <a:latin typeface="Open Sans" panose="020B0606030504020204" pitchFamily="34" charset="0"/>
              </a:rPr>
              <a:t>Lorem Ipsum is simply dummy text of the printing</a:t>
            </a:r>
            <a:endParaRPr lang="en-US" sz="825" dirty="0">
              <a:solidFill>
                <a:schemeClr val="bg1"/>
              </a:solidFill>
              <a:latin typeface="DauphinPlain"/>
            </a:endParaRPr>
          </a:p>
        </p:txBody>
      </p:sp>
      <p:sp>
        <p:nvSpPr>
          <p:cNvPr id="7" name="TextBox 6">
            <a:extLst>
              <a:ext uri="{FF2B5EF4-FFF2-40B4-BE49-F238E27FC236}">
                <a16:creationId xmlns:a16="http://schemas.microsoft.com/office/drawing/2014/main" id="{8D1459A9-2FEA-3B4F-188F-53717E00F938}"/>
              </a:ext>
            </a:extLst>
          </p:cNvPr>
          <p:cNvSpPr txBox="1"/>
          <p:nvPr/>
        </p:nvSpPr>
        <p:spPr>
          <a:xfrm>
            <a:off x="3948805" y="3757014"/>
            <a:ext cx="2794895" cy="230832"/>
          </a:xfrm>
          <a:prstGeom prst="rect">
            <a:avLst/>
          </a:prstGeom>
          <a:noFill/>
        </p:spPr>
        <p:txBody>
          <a:bodyPr wrap="square" rtlCol="0">
            <a:spAutoFit/>
          </a:bodyPr>
          <a:lstStyle/>
          <a:p>
            <a:r>
              <a:rPr lang="en-US" sz="900" b="1" dirty="0">
                <a:solidFill>
                  <a:schemeClr val="bg1"/>
                </a:solidFill>
                <a:latin typeface="Open Sans" panose="020B0606030504020204" pitchFamily="34" charset="0"/>
                <a:ea typeface="Open Sans" panose="020B0606030504020204" pitchFamily="34" charset="0"/>
                <a:cs typeface="Open Sans" panose="020B0606030504020204" pitchFamily="34" charset="0"/>
              </a:rPr>
              <a:t>Description Here:</a:t>
            </a:r>
            <a:endParaRPr lang="id-ID" sz="105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TextBox 7">
            <a:extLst>
              <a:ext uri="{FF2B5EF4-FFF2-40B4-BE49-F238E27FC236}">
                <a16:creationId xmlns:a16="http://schemas.microsoft.com/office/drawing/2014/main" id="{B9828558-46FF-D669-72E3-FADE0F6A55BB}"/>
              </a:ext>
            </a:extLst>
          </p:cNvPr>
          <p:cNvSpPr txBox="1"/>
          <p:nvPr/>
        </p:nvSpPr>
        <p:spPr>
          <a:xfrm>
            <a:off x="3943099" y="922658"/>
            <a:ext cx="4105895" cy="923330"/>
          </a:xfrm>
          <a:prstGeom prst="rect">
            <a:avLst/>
          </a:prstGeom>
          <a:noFill/>
        </p:spPr>
        <p:txBody>
          <a:bodyPr wrap="square" rtlCol="0">
            <a:spAutoFit/>
          </a:bodyPr>
          <a:lstStyle/>
          <a:p>
            <a:r>
              <a:rPr lang="en-US" sz="2700" b="1" dirty="0">
                <a:solidFill>
                  <a:schemeClr val="bg1"/>
                </a:solidFill>
                <a:latin typeface="Poppins" panose="00000500000000000000" pitchFamily="2" charset="0"/>
                <a:ea typeface="Open Sans ExtraBold" panose="020B0906030804020204" pitchFamily="34" charset="0"/>
                <a:cs typeface="Poppins" panose="00000500000000000000" pitchFamily="2" charset="0"/>
              </a:rPr>
              <a:t>BUSINESS MISSIONARY</a:t>
            </a:r>
          </a:p>
          <a:p>
            <a:r>
              <a:rPr lang="en-US" sz="2700" b="1" dirty="0">
                <a:solidFill>
                  <a:schemeClr val="bg1"/>
                </a:solidFill>
                <a:latin typeface="Poppins" panose="00000500000000000000" pitchFamily="2" charset="0"/>
                <a:ea typeface="Open Sans ExtraBold" panose="020B0906030804020204" pitchFamily="34" charset="0"/>
                <a:cs typeface="Poppins" panose="00000500000000000000" pitchFamily="2" charset="0"/>
              </a:rPr>
              <a:t>STATEMENT.</a:t>
            </a:r>
            <a:endParaRPr lang="id-ID" sz="2700" b="1" dirty="0">
              <a:solidFill>
                <a:schemeClr val="bg1"/>
              </a:solidFill>
              <a:latin typeface="Poppins" panose="00000500000000000000" pitchFamily="2" charset="0"/>
              <a:ea typeface="Open Sans ExtraBold" panose="020B0906030804020204" pitchFamily="34" charset="0"/>
              <a:cs typeface="Poppins" panose="00000500000000000000" pitchFamily="2" charset="0"/>
            </a:endParaRPr>
          </a:p>
        </p:txBody>
      </p:sp>
      <p:sp>
        <p:nvSpPr>
          <p:cNvPr id="9" name="Rectangle: Rounded Corners 8">
            <a:extLst>
              <a:ext uri="{FF2B5EF4-FFF2-40B4-BE49-F238E27FC236}">
                <a16:creationId xmlns:a16="http://schemas.microsoft.com/office/drawing/2014/main" id="{839D9052-9F34-6419-A72C-F897C59A72B4}"/>
              </a:ext>
            </a:extLst>
          </p:cNvPr>
          <p:cNvSpPr/>
          <p:nvPr/>
        </p:nvSpPr>
        <p:spPr>
          <a:xfrm>
            <a:off x="4015838" y="2010828"/>
            <a:ext cx="1126425" cy="214403"/>
          </a:xfrm>
          <a:prstGeom prst="roundRect">
            <a:avLst>
              <a:gd name="adj" fmla="val 50000"/>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25" dirty="0">
                <a:solidFill>
                  <a:schemeClr val="bg1"/>
                </a:solidFill>
                <a:latin typeface="Open Sans" panose="020B0606030504020204" pitchFamily="34" charset="0"/>
                <a:ea typeface="Open Sans" panose="020B0606030504020204" pitchFamily="34" charset="0"/>
                <a:cs typeface="Open Sans" panose="020B0606030504020204" pitchFamily="34" charset="0"/>
              </a:rPr>
              <a:t>Presentation</a:t>
            </a:r>
            <a:endParaRPr lang="en-ID" sz="825"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10" name="Group 9">
            <a:extLst>
              <a:ext uri="{FF2B5EF4-FFF2-40B4-BE49-F238E27FC236}">
                <a16:creationId xmlns:a16="http://schemas.microsoft.com/office/drawing/2014/main" id="{08C5B31D-EE91-E356-A743-E54A016DA7F6}"/>
              </a:ext>
            </a:extLst>
          </p:cNvPr>
          <p:cNvGrpSpPr/>
          <p:nvPr/>
        </p:nvGrpSpPr>
        <p:grpSpPr>
          <a:xfrm>
            <a:off x="7554686" y="321128"/>
            <a:ext cx="1349829" cy="48986"/>
            <a:chOff x="1973943" y="616857"/>
            <a:chExt cx="1799772" cy="101600"/>
          </a:xfrm>
        </p:grpSpPr>
        <p:sp>
          <p:nvSpPr>
            <p:cNvPr id="11" name="Rectangle: Rounded Corners 10">
              <a:extLst>
                <a:ext uri="{FF2B5EF4-FFF2-40B4-BE49-F238E27FC236}">
                  <a16:creationId xmlns:a16="http://schemas.microsoft.com/office/drawing/2014/main" id="{AA61D9FC-8A80-09EE-99D9-7AFA0A4C4825}"/>
                </a:ext>
              </a:extLst>
            </p:cNvPr>
            <p:cNvSpPr/>
            <p:nvPr/>
          </p:nvSpPr>
          <p:spPr>
            <a:xfrm>
              <a:off x="1973943" y="616857"/>
              <a:ext cx="537028" cy="1016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12" name="Rectangle: Rounded Corners 11">
              <a:extLst>
                <a:ext uri="{FF2B5EF4-FFF2-40B4-BE49-F238E27FC236}">
                  <a16:creationId xmlns:a16="http://schemas.microsoft.com/office/drawing/2014/main" id="{F67F3521-0135-A2E6-06EA-12E4E1EA88FB}"/>
                </a:ext>
              </a:extLst>
            </p:cNvPr>
            <p:cNvSpPr/>
            <p:nvPr/>
          </p:nvSpPr>
          <p:spPr>
            <a:xfrm>
              <a:off x="2605315" y="616857"/>
              <a:ext cx="537028" cy="1016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13" name="Rectangle: Rounded Corners 12">
              <a:extLst>
                <a:ext uri="{FF2B5EF4-FFF2-40B4-BE49-F238E27FC236}">
                  <a16:creationId xmlns:a16="http://schemas.microsoft.com/office/drawing/2014/main" id="{07204F47-0CD5-B75E-BC14-9B8A486B4A38}"/>
                </a:ext>
              </a:extLst>
            </p:cNvPr>
            <p:cNvSpPr/>
            <p:nvPr/>
          </p:nvSpPr>
          <p:spPr>
            <a:xfrm>
              <a:off x="3236687" y="616857"/>
              <a:ext cx="537028" cy="1016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grpSp>
      <p:sp>
        <p:nvSpPr>
          <p:cNvPr id="15" name="Picture Placeholder 14">
            <a:extLst>
              <a:ext uri="{FF2B5EF4-FFF2-40B4-BE49-F238E27FC236}">
                <a16:creationId xmlns:a16="http://schemas.microsoft.com/office/drawing/2014/main" id="{2472F218-F2EA-3296-9A6E-88FA54DE9332}"/>
              </a:ext>
            </a:extLst>
          </p:cNvPr>
          <p:cNvSpPr>
            <a:spLocks noGrp="1"/>
          </p:cNvSpPr>
          <p:nvPr>
            <p:ph type="pic" sz="quarter" idx="10"/>
          </p:nvPr>
        </p:nvSpPr>
        <p:spPr/>
      </p:sp>
    </p:spTree>
    <p:extLst>
      <p:ext uri="{BB962C8B-B14F-4D97-AF65-F5344CB8AC3E}">
        <p14:creationId xmlns:p14="http://schemas.microsoft.com/office/powerpoint/2010/main" val="23032893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up)">
                                      <p:cBhvr>
                                        <p:cTn id="7" dur="500"/>
                                        <p:tgtEl>
                                          <p:spTgt spid="2">
                                            <p:txEl>
                                              <p:pRg st="0" end="0"/>
                                            </p:txEl>
                                          </p:spTgt>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wipe(up)">
                                      <p:cBhvr>
                                        <p:cTn id="11" dur="500"/>
                                        <p:tgtEl>
                                          <p:spTgt spid="3">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left)">
                                      <p:cBhvr>
                                        <p:cTn id="15" dur="500"/>
                                        <p:tgtEl>
                                          <p:spTgt spid="4"/>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animEffect transition="in" filter="wipe(up)">
                                      <p:cBhvr>
                                        <p:cTn id="19" dur="500"/>
                                        <p:tgtEl>
                                          <p:spTgt spid="5">
                                            <p:txEl>
                                              <p:pRg st="0" end="0"/>
                                            </p:txEl>
                                          </p:spTgt>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6">
                                            <p:txEl>
                                              <p:pRg st="0" end="0"/>
                                            </p:txEl>
                                          </p:spTgt>
                                        </p:tgtEl>
                                        <p:attrNameLst>
                                          <p:attrName>style.visibility</p:attrName>
                                        </p:attrNameLst>
                                      </p:cBhvr>
                                      <p:to>
                                        <p:strVal val="visible"/>
                                      </p:to>
                                    </p:set>
                                    <p:animEffect transition="in" filter="wipe(up)">
                                      <p:cBhvr>
                                        <p:cTn id="23" dur="500"/>
                                        <p:tgtEl>
                                          <p:spTgt spid="6">
                                            <p:txEl>
                                              <p:pRg st="0" end="0"/>
                                            </p:txEl>
                                          </p:spTgt>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left)">
                                      <p:cBhvr>
                                        <p:cTn id="3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P spid="8" grpId="0"/>
    </p:bldLst>
  </p:timing>
</p:sld>
</file>

<file path=ppt/theme/theme1.xml><?xml version="1.0" encoding="utf-8"?>
<a:theme xmlns:a="http://schemas.openxmlformats.org/drawingml/2006/main" name="Office Theme">
  <a:themeElements>
    <a:clrScheme name="Business Investment">
      <a:dk1>
        <a:sysClr val="windowText" lastClr="000000"/>
      </a:dk1>
      <a:lt1>
        <a:sysClr val="window" lastClr="FFFFFF"/>
      </a:lt1>
      <a:dk2>
        <a:srgbClr val="44546A"/>
      </a:dk2>
      <a:lt2>
        <a:srgbClr val="E7E6E6"/>
      </a:lt2>
      <a:accent1>
        <a:srgbClr val="4472C4"/>
      </a:accent1>
      <a:accent2>
        <a:srgbClr val="E25110"/>
      </a:accent2>
      <a:accent3>
        <a:srgbClr val="A5A5A5"/>
      </a:accent3>
      <a:accent4>
        <a:srgbClr val="475F37"/>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 2013 - 2022</Template>
  <TotalTime>3291</TotalTime>
  <Words>1377</Words>
  <Application>Microsoft Office PowerPoint</Application>
  <PresentationFormat>On-screen Show (16:9)</PresentationFormat>
  <Paragraphs>144</Paragraphs>
  <Slides>30</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30</vt:i4>
      </vt:variant>
    </vt:vector>
  </HeadingPairs>
  <TitlesOfParts>
    <vt:vector size="37" baseType="lpstr">
      <vt:lpstr>Arial</vt:lpstr>
      <vt:lpstr>Calibri</vt:lpstr>
      <vt:lpstr>Calibri Light</vt:lpstr>
      <vt:lpstr>DauphinPlain</vt:lpstr>
      <vt:lpstr>Open Sans</vt:lpstr>
      <vt:lpstr>Poppins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Pathfinder</dc:creator>
  <cp:lastModifiedBy>07 A.M.</cp:lastModifiedBy>
  <cp:revision>34</cp:revision>
  <dcterms:created xsi:type="dcterms:W3CDTF">2023-01-25T00:32:46Z</dcterms:created>
  <dcterms:modified xsi:type="dcterms:W3CDTF">2023-01-30T03:03:11Z</dcterms:modified>
</cp:coreProperties>
</file>