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37" d="100"/>
          <a:sy n="37" d="100"/>
        </p:scale>
        <p:origin x="5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grpSp>
        <p:nvGrpSpPr>
          <p:cNvPr id="3" name="Группа 2"/>
          <p:cNvGrpSpPr/>
          <p:nvPr/>
        </p:nvGrpSpPr>
        <p:grpSpPr>
          <a:xfrm>
            <a:off x="8102483" y="2793883"/>
            <a:ext cx="8179035" cy="8179034"/>
            <a:chOff x="8102483" y="2793883"/>
            <a:chExt cx="8179035" cy="8179034"/>
          </a:xfrm>
        </p:grpSpPr>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p:cTn id="7" dur="500" fill="hold"/>
                                        <p:tgtEl>
                                          <p:spTgt spid="154"/>
                                        </p:tgtEl>
                                        <p:attrNameLst>
                                          <p:attrName>ppt_w</p:attrName>
                                        </p:attrNameLst>
                                      </p:cBhvr>
                                      <p:tavLst>
                                        <p:tav tm="0">
                                          <p:val>
                                            <p:fltVal val="0"/>
                                          </p:val>
                                        </p:tav>
                                        <p:tav tm="100000">
                                          <p:val>
                                            <p:strVal val="#ppt_w"/>
                                          </p:val>
                                        </p:tav>
                                      </p:tavLst>
                                    </p:anim>
                                    <p:anim calcmode="lin" valueType="num">
                                      <p:cBhvr>
                                        <p:cTn id="8" dur="500" fill="hold"/>
                                        <p:tgtEl>
                                          <p:spTgt spid="154"/>
                                        </p:tgtEl>
                                        <p:attrNameLst>
                                          <p:attrName>ppt_h</p:attrName>
                                        </p:attrNameLst>
                                      </p:cBhvr>
                                      <p:tavLst>
                                        <p:tav tm="0">
                                          <p:val>
                                            <p:fltVal val="0"/>
                                          </p:val>
                                        </p:tav>
                                        <p:tav tm="100000">
                                          <p:val>
                                            <p:strVal val="#ppt_h"/>
                                          </p:val>
                                        </p:tav>
                                      </p:tavLst>
                                    </p:anim>
                                    <p:animEffect transition="in" filter="fade">
                                      <p:cBhvr>
                                        <p:cTn id="9" dur="500"/>
                                        <p:tgtEl>
                                          <p:spTgt spid="154"/>
                                        </p:tgtEl>
                                      </p:cBhvr>
                                    </p:animEffect>
                                  </p:childTnLst>
                                </p:cTn>
                              </p:par>
                              <p:par>
                                <p:cTn id="10" presetID="53" presetClass="entr" presetSubtype="16"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5"/>
                                        </p:tgtEl>
                                        <p:attrNameLst>
                                          <p:attrName>style.visibility</p:attrName>
                                        </p:attrNameLst>
                                      </p:cBhvr>
                                      <p:to>
                                        <p:strVal val="visible"/>
                                      </p:to>
                                    </p:set>
                                    <p:anim calcmode="lin" valueType="num">
                                      <p:cBhvr additive="base">
                                        <p:cTn id="19" dur="500" fill="hold"/>
                                        <p:tgtEl>
                                          <p:spTgt spid="145"/>
                                        </p:tgtEl>
                                        <p:attrNameLst>
                                          <p:attrName>ppt_x</p:attrName>
                                        </p:attrNameLst>
                                      </p:cBhvr>
                                      <p:tavLst>
                                        <p:tav tm="0">
                                          <p:val>
                                            <p:strVal val="0-#ppt_w/2"/>
                                          </p:val>
                                        </p:tav>
                                        <p:tav tm="100000">
                                          <p:val>
                                            <p:strVal val="#ppt_x"/>
                                          </p:val>
                                        </p:tav>
                                      </p:tavLst>
                                    </p:anim>
                                    <p:anim calcmode="lin" valueType="num">
                                      <p:cBhvr additive="base">
                                        <p:cTn id="20" dur="500" fill="hold"/>
                                        <p:tgtEl>
                                          <p:spTgt spid="1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grpSp>
        <p:nvGrpSpPr>
          <p:cNvPr id="2" name="Группа 1"/>
          <p:cNvGrpSpPr/>
          <p:nvPr/>
        </p:nvGrpSpPr>
        <p:grpSpPr>
          <a:xfrm>
            <a:off x="13412240" y="1580488"/>
            <a:ext cx="9058461" cy="9657783"/>
            <a:chOff x="13412240" y="1580488"/>
            <a:chExt cx="9058461" cy="9657783"/>
          </a:xfrm>
        </p:grpSpPr>
        <p:sp>
          <p:nvSpPr>
            <p:cNvPr id="159" name="Shape 15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1"/>
                                        </p:tgtEl>
                                        <p:attrNameLst>
                                          <p:attrName>style.visibility</p:attrName>
                                        </p:attrNameLst>
                                      </p:cBhvr>
                                      <p:to>
                                        <p:strVal val="visible"/>
                                      </p:to>
                                    </p:set>
                                    <p:anim calcmode="lin" valueType="num">
                                      <p:cBhvr>
                                        <p:cTn id="12" dur="500" fill="hold"/>
                                        <p:tgtEl>
                                          <p:spTgt spid="161"/>
                                        </p:tgtEl>
                                        <p:attrNameLst>
                                          <p:attrName>ppt_w</p:attrName>
                                        </p:attrNameLst>
                                      </p:cBhvr>
                                      <p:tavLst>
                                        <p:tav tm="0">
                                          <p:val>
                                            <p:fltVal val="0"/>
                                          </p:val>
                                        </p:tav>
                                        <p:tav tm="100000">
                                          <p:val>
                                            <p:strVal val="#ppt_w"/>
                                          </p:val>
                                        </p:tav>
                                      </p:tavLst>
                                    </p:anim>
                                    <p:anim calcmode="lin" valueType="num">
                                      <p:cBhvr>
                                        <p:cTn id="13" dur="500" fill="hold"/>
                                        <p:tgtEl>
                                          <p:spTgt spid="161"/>
                                        </p:tgtEl>
                                        <p:attrNameLst>
                                          <p:attrName>ppt_h</p:attrName>
                                        </p:attrNameLst>
                                      </p:cBhvr>
                                      <p:tavLst>
                                        <p:tav tm="0">
                                          <p:val>
                                            <p:fltVal val="0"/>
                                          </p:val>
                                        </p:tav>
                                        <p:tav tm="100000">
                                          <p:val>
                                            <p:strVal val="#ppt_h"/>
                                          </p:val>
                                        </p:tav>
                                      </p:tavLst>
                                    </p:anim>
                                    <p:animEffect transition="in" filter="fade">
                                      <p:cBhvr>
                                        <p:cTn id="14" dur="500"/>
                                        <p:tgtEl>
                                          <p:spTgt spid="161"/>
                                        </p:tgtEl>
                                      </p:cBhvr>
                                    </p:animEffect>
                                  </p:childTnLst>
                                </p:cTn>
                              </p:par>
                              <p:par>
                                <p:cTn id="15" presetID="53" presetClass="entr" presetSubtype="16" fill="hold" nodeType="withEffect">
                                  <p:stCondLst>
                                    <p:cond delay="0"/>
                                  </p:stCondLst>
                                  <p:childTnLst>
                                    <p:set>
                                      <p:cBhvr>
                                        <p:cTn id="16" dur="1" fill="hold">
                                          <p:stCondLst>
                                            <p:cond delay="0"/>
                                          </p:stCondLst>
                                        </p:cTn>
                                        <p:tgtEl>
                                          <p:spTgt spid="164"/>
                                        </p:tgtEl>
                                        <p:attrNameLst>
                                          <p:attrName>style.visibility</p:attrName>
                                        </p:attrNameLst>
                                      </p:cBhvr>
                                      <p:to>
                                        <p:strVal val="visible"/>
                                      </p:to>
                                    </p:set>
                                    <p:anim calcmode="lin" valueType="num">
                                      <p:cBhvr>
                                        <p:cTn id="17" dur="500" fill="hold"/>
                                        <p:tgtEl>
                                          <p:spTgt spid="164"/>
                                        </p:tgtEl>
                                        <p:attrNameLst>
                                          <p:attrName>ppt_w</p:attrName>
                                        </p:attrNameLst>
                                      </p:cBhvr>
                                      <p:tavLst>
                                        <p:tav tm="0">
                                          <p:val>
                                            <p:fltVal val="0"/>
                                          </p:val>
                                        </p:tav>
                                        <p:tav tm="100000">
                                          <p:val>
                                            <p:strVal val="#ppt_w"/>
                                          </p:val>
                                        </p:tav>
                                      </p:tavLst>
                                    </p:anim>
                                    <p:anim calcmode="lin" valueType="num">
                                      <p:cBhvr>
                                        <p:cTn id="18" dur="500" fill="hold"/>
                                        <p:tgtEl>
                                          <p:spTgt spid="164"/>
                                        </p:tgtEl>
                                        <p:attrNameLst>
                                          <p:attrName>ppt_h</p:attrName>
                                        </p:attrNameLst>
                                      </p:cBhvr>
                                      <p:tavLst>
                                        <p:tav tm="0">
                                          <p:val>
                                            <p:fltVal val="0"/>
                                          </p:val>
                                        </p:tav>
                                        <p:tav tm="100000">
                                          <p:val>
                                            <p:strVal val="#ppt_h"/>
                                          </p:val>
                                        </p:tav>
                                      </p:tavLst>
                                    </p:anim>
                                    <p:animEffect transition="in" filter="fade">
                                      <p:cBhvr>
                                        <p:cTn id="19" dur="500"/>
                                        <p:tgtEl>
                                          <p:spTgt spid="16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grpSp>
        <p:nvGrpSpPr>
          <p:cNvPr id="2" name="Группа 1"/>
          <p:cNvGrpSpPr/>
          <p:nvPr/>
        </p:nvGrpSpPr>
        <p:grpSpPr>
          <a:xfrm>
            <a:off x="3263046" y="3787320"/>
            <a:ext cx="17857907" cy="6535090"/>
            <a:chOff x="3263046" y="3787320"/>
            <a:chExt cx="17857907" cy="6535090"/>
          </a:xfrm>
        </p:grpSpPr>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2"/>
                                        </p:tgtEl>
                                        <p:attrNameLst>
                                          <p:attrName>style.visibility</p:attrName>
                                        </p:attrNameLst>
                                      </p:cBhvr>
                                      <p:to>
                                        <p:strVal val="visible"/>
                                      </p:to>
                                    </p:set>
                                    <p:animEffect transition="in" filter="fade">
                                      <p:cBhvr>
                                        <p:cTn id="10" dur="500"/>
                                        <p:tgtEl>
                                          <p:spTgt spid="17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80"/>
                                        </p:tgtEl>
                                        <p:attrNameLst>
                                          <p:attrName>style.visibility</p:attrName>
                                        </p:attrNameLst>
                                      </p:cBhvr>
                                      <p:to>
                                        <p:strVal val="visible"/>
                                      </p:to>
                                    </p:set>
                                    <p:anim calcmode="lin" valueType="num">
                                      <p:cBhvr>
                                        <p:cTn id="21" dur="500" fill="hold"/>
                                        <p:tgtEl>
                                          <p:spTgt spid="180"/>
                                        </p:tgtEl>
                                        <p:attrNameLst>
                                          <p:attrName>ppt_w</p:attrName>
                                        </p:attrNameLst>
                                      </p:cBhvr>
                                      <p:tavLst>
                                        <p:tav tm="0">
                                          <p:val>
                                            <p:fltVal val="0"/>
                                          </p:val>
                                        </p:tav>
                                        <p:tav tm="100000">
                                          <p:val>
                                            <p:strVal val="#ppt_w"/>
                                          </p:val>
                                        </p:tav>
                                      </p:tavLst>
                                    </p:anim>
                                    <p:anim calcmode="lin" valueType="num">
                                      <p:cBhvr>
                                        <p:cTn id="22" dur="500" fill="hold"/>
                                        <p:tgtEl>
                                          <p:spTgt spid="180"/>
                                        </p:tgtEl>
                                        <p:attrNameLst>
                                          <p:attrName>ppt_h</p:attrName>
                                        </p:attrNameLst>
                                      </p:cBhvr>
                                      <p:tavLst>
                                        <p:tav tm="0">
                                          <p:val>
                                            <p:fltVal val="0"/>
                                          </p:val>
                                        </p:tav>
                                        <p:tav tm="100000">
                                          <p:val>
                                            <p:strVal val="#ppt_h"/>
                                          </p:val>
                                        </p:tav>
                                      </p:tavLst>
                                    </p:anim>
                                    <p:animEffect transition="in" filter="fade">
                                      <p:cBhvr>
                                        <p:cTn id="23"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4606071" y="6808606"/>
            <a:ext cx="15171858" cy="5371579"/>
            <a:chOff x="4606071" y="6808606"/>
            <a:chExt cx="15171858" cy="5371579"/>
          </a:xfrm>
        </p:grpSpPr>
        <p:sp>
          <p:nvSpPr>
            <p:cNvPr id="185" name="Shape 185"/>
            <p:cNvSpPr/>
            <p:nvPr/>
          </p:nvSpPr>
          <p:spPr>
            <a:xfrm>
              <a:off x="4606071" y="6808606"/>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4"/>
                                        </p:tgtEl>
                                        <p:attrNameLst>
                                          <p:attrName>style.visibility</p:attrName>
                                        </p:attrNameLst>
                                      </p:cBhvr>
                                      <p:to>
                                        <p:strVal val="visible"/>
                                      </p:to>
                                    </p:set>
                                    <p:animEffect transition="in" filter="fade">
                                      <p:cBhvr>
                                        <p:cTn id="10" dur="500"/>
                                        <p:tgtEl>
                                          <p:spTgt spid="18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89"/>
                                        </p:tgtEl>
                                        <p:attrNameLst>
                                          <p:attrName>style.visibility</p:attrName>
                                        </p:attrNameLst>
                                      </p:cBhvr>
                                      <p:to>
                                        <p:strVal val="visible"/>
                                      </p:to>
                                    </p:set>
                                    <p:anim calcmode="lin" valueType="num">
                                      <p:cBhvr>
                                        <p:cTn id="15" dur="500" fill="hold"/>
                                        <p:tgtEl>
                                          <p:spTgt spid="189"/>
                                        </p:tgtEl>
                                        <p:attrNameLst>
                                          <p:attrName>ppt_w</p:attrName>
                                        </p:attrNameLst>
                                      </p:cBhvr>
                                      <p:tavLst>
                                        <p:tav tm="0">
                                          <p:val>
                                            <p:fltVal val="0"/>
                                          </p:val>
                                        </p:tav>
                                        <p:tav tm="100000">
                                          <p:val>
                                            <p:strVal val="#ppt_w"/>
                                          </p:val>
                                        </p:tav>
                                      </p:tavLst>
                                    </p:anim>
                                    <p:anim calcmode="lin" valueType="num">
                                      <p:cBhvr>
                                        <p:cTn id="16" dur="500" fill="hold"/>
                                        <p:tgtEl>
                                          <p:spTgt spid="189"/>
                                        </p:tgtEl>
                                        <p:attrNameLst>
                                          <p:attrName>ppt_h</p:attrName>
                                        </p:attrNameLst>
                                      </p:cBhvr>
                                      <p:tavLst>
                                        <p:tav tm="0">
                                          <p:val>
                                            <p:fltVal val="0"/>
                                          </p:val>
                                        </p:tav>
                                        <p:tav tm="100000">
                                          <p:val>
                                            <p:strVal val="#ppt_h"/>
                                          </p:val>
                                        </p:tav>
                                      </p:tavLst>
                                    </p:anim>
                                    <p:animEffect transition="in" filter="fade">
                                      <p:cBhvr>
                                        <p:cTn id="17" dur="500"/>
                                        <p:tgtEl>
                                          <p:spTgt spid="18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3412240" y="1580488"/>
            <a:ext cx="9058461" cy="9680535"/>
            <a:chOff x="13412240" y="1580488"/>
            <a:chExt cx="9058461" cy="9680535"/>
          </a:xfrm>
        </p:grpSpPr>
        <p:sp>
          <p:nvSpPr>
            <p:cNvPr id="197" name="Shape 197"/>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99" name="Shape 1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cBhvr>
                                        <p:cTn id="7" dur="500" fill="hold"/>
                                        <p:tgtEl>
                                          <p:spTgt spid="196"/>
                                        </p:tgtEl>
                                        <p:attrNameLst>
                                          <p:attrName>ppt_w</p:attrName>
                                        </p:attrNameLst>
                                      </p:cBhvr>
                                      <p:tavLst>
                                        <p:tav tm="0">
                                          <p:val>
                                            <p:fltVal val="0"/>
                                          </p:val>
                                        </p:tav>
                                        <p:tav tm="100000">
                                          <p:val>
                                            <p:strVal val="#ppt_w"/>
                                          </p:val>
                                        </p:tav>
                                      </p:tavLst>
                                    </p:anim>
                                    <p:anim calcmode="lin" valueType="num">
                                      <p:cBhvr>
                                        <p:cTn id="8" dur="500" fill="hold"/>
                                        <p:tgtEl>
                                          <p:spTgt spid="196"/>
                                        </p:tgtEl>
                                        <p:attrNameLst>
                                          <p:attrName>ppt_h</p:attrName>
                                        </p:attrNameLst>
                                      </p:cBhvr>
                                      <p:tavLst>
                                        <p:tav tm="0">
                                          <p:val>
                                            <p:fltVal val="0"/>
                                          </p:val>
                                        </p:tav>
                                        <p:tav tm="100000">
                                          <p:val>
                                            <p:strVal val="#ppt_h"/>
                                          </p:val>
                                        </p:tav>
                                      </p:tavLst>
                                    </p:anim>
                                    <p:animEffect transition="in" filter="fade">
                                      <p:cBhvr>
                                        <p:cTn id="9" dur="500"/>
                                        <p:tgtEl>
                                          <p:spTgt spid="196"/>
                                        </p:tgtEl>
                                      </p:cBhvr>
                                    </p:animEffect>
                                  </p:childTnLst>
                                </p:cTn>
                              </p:par>
                              <p:par>
                                <p:cTn id="10" presetID="53" presetClass="entr" presetSubtype="16" fill="hold" nodeType="withEffect">
                                  <p:stCondLst>
                                    <p:cond delay="0"/>
                                  </p:stCondLst>
                                  <p:childTnLst>
                                    <p:set>
                                      <p:cBhvr>
                                        <p:cTn id="11" dur="1" fill="hold">
                                          <p:stCondLst>
                                            <p:cond delay="0"/>
                                          </p:stCondLst>
                                        </p:cTn>
                                        <p:tgtEl>
                                          <p:spTgt spid="205"/>
                                        </p:tgtEl>
                                        <p:attrNameLst>
                                          <p:attrName>style.visibility</p:attrName>
                                        </p:attrNameLst>
                                      </p:cBhvr>
                                      <p:to>
                                        <p:strVal val="visible"/>
                                      </p:to>
                                    </p:set>
                                    <p:anim calcmode="lin" valueType="num">
                                      <p:cBhvr>
                                        <p:cTn id="12" dur="500" fill="hold"/>
                                        <p:tgtEl>
                                          <p:spTgt spid="205"/>
                                        </p:tgtEl>
                                        <p:attrNameLst>
                                          <p:attrName>ppt_w</p:attrName>
                                        </p:attrNameLst>
                                      </p:cBhvr>
                                      <p:tavLst>
                                        <p:tav tm="0">
                                          <p:val>
                                            <p:fltVal val="0"/>
                                          </p:val>
                                        </p:tav>
                                        <p:tav tm="100000">
                                          <p:val>
                                            <p:strVal val="#ppt_w"/>
                                          </p:val>
                                        </p:tav>
                                      </p:tavLst>
                                    </p:anim>
                                    <p:anim calcmode="lin" valueType="num">
                                      <p:cBhvr>
                                        <p:cTn id="13" dur="500" fill="hold"/>
                                        <p:tgtEl>
                                          <p:spTgt spid="205"/>
                                        </p:tgtEl>
                                        <p:attrNameLst>
                                          <p:attrName>ppt_h</p:attrName>
                                        </p:attrNameLst>
                                      </p:cBhvr>
                                      <p:tavLst>
                                        <p:tav tm="0">
                                          <p:val>
                                            <p:fltVal val="0"/>
                                          </p:val>
                                        </p:tav>
                                        <p:tav tm="100000">
                                          <p:val>
                                            <p:strVal val="#ppt_h"/>
                                          </p:val>
                                        </p:tav>
                                      </p:tavLst>
                                    </p:anim>
                                    <p:animEffect transition="in" filter="fade">
                                      <p:cBhvr>
                                        <p:cTn id="14" dur="500"/>
                                        <p:tgtEl>
                                          <p:spTgt spid="205"/>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215"/>
                                        </p:tgtEl>
                                        <p:attrNameLst>
                                          <p:attrName>style.visibility</p:attrName>
                                        </p:attrNameLst>
                                      </p:cBhvr>
                                      <p:to>
                                        <p:strVal val="visible"/>
                                      </p:to>
                                    </p:set>
                                    <p:anim calcmode="lin" valueType="num">
                                      <p:cBhvr additive="base">
                                        <p:cTn id="24" dur="500" fill="hold"/>
                                        <p:tgtEl>
                                          <p:spTgt spid="215"/>
                                        </p:tgtEl>
                                        <p:attrNameLst>
                                          <p:attrName>ppt_x</p:attrName>
                                        </p:attrNameLst>
                                      </p:cBhvr>
                                      <p:tavLst>
                                        <p:tav tm="0">
                                          <p:val>
                                            <p:strVal val="#ppt_x"/>
                                          </p:val>
                                        </p:tav>
                                        <p:tav tm="100000">
                                          <p:val>
                                            <p:strVal val="#ppt_x"/>
                                          </p:val>
                                        </p:tav>
                                      </p:tavLst>
                                    </p:anim>
                                    <p:anim calcmode="lin" valueType="num">
                                      <p:cBhvr additive="base">
                                        <p:cTn id="25" dur="500" fill="hold"/>
                                        <p:tgtEl>
                                          <p:spTgt spid="215"/>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10"/>
                                        </p:tgtEl>
                                        <p:attrNameLst>
                                          <p:attrName>style.visibility</p:attrName>
                                        </p:attrNameLst>
                                      </p:cBhvr>
                                      <p:to>
                                        <p:strVal val="visible"/>
                                      </p:to>
                                    </p:set>
                                    <p:anim calcmode="lin" valueType="num">
                                      <p:cBhvr additive="base">
                                        <p:cTn id="28" dur="500" fill="hold"/>
                                        <p:tgtEl>
                                          <p:spTgt spid="210"/>
                                        </p:tgtEl>
                                        <p:attrNameLst>
                                          <p:attrName>ppt_x</p:attrName>
                                        </p:attrNameLst>
                                      </p:cBhvr>
                                      <p:tavLst>
                                        <p:tav tm="0">
                                          <p:val>
                                            <p:strVal val="#ppt_x"/>
                                          </p:val>
                                        </p:tav>
                                        <p:tav tm="100000">
                                          <p:val>
                                            <p:strVal val="#ppt_x"/>
                                          </p:val>
                                        </p:tav>
                                      </p:tavLst>
                                    </p:anim>
                                    <p:anim calcmode="lin" valueType="num">
                                      <p:cBhvr additive="base">
                                        <p:cTn id="29" dur="500" fill="hold"/>
                                        <p:tgtEl>
                                          <p:spTgt spid="21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grpSp>
        <p:nvGrpSpPr>
          <p:cNvPr id="2" name="Группа 1"/>
          <p:cNvGrpSpPr/>
          <p:nvPr/>
        </p:nvGrpSpPr>
        <p:grpSpPr>
          <a:xfrm>
            <a:off x="1687959" y="7919822"/>
            <a:ext cx="5855683" cy="4369979"/>
            <a:chOff x="1687959" y="7919822"/>
            <a:chExt cx="5855683" cy="4369979"/>
          </a:xfrm>
        </p:grpSpPr>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gr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3" name="Группа 2"/>
          <p:cNvGrpSpPr/>
          <p:nvPr/>
        </p:nvGrpSpPr>
        <p:grpSpPr>
          <a:xfrm>
            <a:off x="9020126" y="7919822"/>
            <a:ext cx="5855683" cy="4369979"/>
            <a:chOff x="9020126" y="7919822"/>
            <a:chExt cx="5855683" cy="4369979"/>
          </a:xfrm>
        </p:grpSpPr>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gr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nvGrpSpPr>
          <p:cNvPr id="4" name="Группа 3"/>
          <p:cNvGrpSpPr/>
          <p:nvPr/>
        </p:nvGrpSpPr>
        <p:grpSpPr>
          <a:xfrm>
            <a:off x="16352293" y="7919822"/>
            <a:ext cx="5855683" cy="4369979"/>
            <a:chOff x="16352293" y="7919822"/>
            <a:chExt cx="5855683" cy="4369979"/>
          </a:xfrm>
        </p:grpSpPr>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gr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0"/>
                                        </p:tgtEl>
                                        <p:attrNameLst>
                                          <p:attrName>style.visibility</p:attrName>
                                        </p:attrNameLst>
                                      </p:cBhvr>
                                      <p:to>
                                        <p:strVal val="visible"/>
                                      </p:to>
                                    </p:set>
                                    <p:anim calcmode="lin" valueType="num">
                                      <p:cBhvr additive="base">
                                        <p:cTn id="11" dur="500" fill="hold"/>
                                        <p:tgtEl>
                                          <p:spTgt spid="220"/>
                                        </p:tgtEl>
                                        <p:attrNameLst>
                                          <p:attrName>ppt_x</p:attrName>
                                        </p:attrNameLst>
                                      </p:cBhvr>
                                      <p:tavLst>
                                        <p:tav tm="0">
                                          <p:val>
                                            <p:strVal val="#ppt_x"/>
                                          </p:val>
                                        </p:tav>
                                        <p:tav tm="100000">
                                          <p:val>
                                            <p:strVal val="#ppt_x"/>
                                          </p:val>
                                        </p:tav>
                                      </p:tavLst>
                                    </p:anim>
                                    <p:anim calcmode="lin" valueType="num">
                                      <p:cBhvr additive="base">
                                        <p:cTn id="12" dur="500" fill="hold"/>
                                        <p:tgtEl>
                                          <p:spTgt spid="22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6"/>
                                        </p:tgtEl>
                                        <p:attrNameLst>
                                          <p:attrName>style.visibility</p:attrName>
                                        </p:attrNameLst>
                                      </p:cBhvr>
                                      <p:to>
                                        <p:strVal val="visible"/>
                                      </p:to>
                                    </p:set>
                                    <p:anim calcmode="lin" valueType="num">
                                      <p:cBhvr additive="base">
                                        <p:cTn id="15" dur="500" fill="hold"/>
                                        <p:tgtEl>
                                          <p:spTgt spid="226"/>
                                        </p:tgtEl>
                                        <p:attrNameLst>
                                          <p:attrName>ppt_x</p:attrName>
                                        </p:attrNameLst>
                                      </p:cBhvr>
                                      <p:tavLst>
                                        <p:tav tm="0">
                                          <p:val>
                                            <p:strVal val="#ppt_x"/>
                                          </p:val>
                                        </p:tav>
                                        <p:tav tm="100000">
                                          <p:val>
                                            <p:strVal val="#ppt_x"/>
                                          </p:val>
                                        </p:tav>
                                      </p:tavLst>
                                    </p:anim>
                                    <p:anim calcmode="lin" valueType="num">
                                      <p:cBhvr additive="base">
                                        <p:cTn id="16" dur="500" fill="hold"/>
                                        <p:tgtEl>
                                          <p:spTgt spid="2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32"/>
                                        </p:tgtEl>
                                        <p:attrNameLst>
                                          <p:attrName>style.visibility</p:attrName>
                                        </p:attrNameLst>
                                      </p:cBhvr>
                                      <p:to>
                                        <p:strVal val="visible"/>
                                      </p:to>
                                    </p:set>
                                    <p:anim calcmode="lin" valueType="num">
                                      <p:cBhvr additive="base">
                                        <p:cTn id="29" dur="500" fill="hold"/>
                                        <p:tgtEl>
                                          <p:spTgt spid="232"/>
                                        </p:tgtEl>
                                        <p:attrNameLst>
                                          <p:attrName>ppt_x</p:attrName>
                                        </p:attrNameLst>
                                      </p:cBhvr>
                                      <p:tavLst>
                                        <p:tav tm="0">
                                          <p:val>
                                            <p:strVal val="#ppt_x"/>
                                          </p:val>
                                        </p:tav>
                                        <p:tav tm="100000">
                                          <p:val>
                                            <p:strVal val="#ppt_x"/>
                                          </p:val>
                                        </p:tav>
                                      </p:tavLst>
                                    </p:anim>
                                    <p:anim calcmode="lin" valueType="num">
                                      <p:cBhvr additive="base">
                                        <p:cTn id="30" dur="500" fill="hold"/>
                                        <p:tgtEl>
                                          <p:spTgt spid="232"/>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38"/>
                                        </p:tgtEl>
                                        <p:attrNameLst>
                                          <p:attrName>style.visibility</p:attrName>
                                        </p:attrNameLst>
                                      </p:cBhvr>
                                      <p:to>
                                        <p:strVal val="visible"/>
                                      </p:to>
                                    </p:set>
                                    <p:anim calcmode="lin" valueType="num">
                                      <p:cBhvr additive="base">
                                        <p:cTn id="33" dur="500" fill="hold"/>
                                        <p:tgtEl>
                                          <p:spTgt spid="238"/>
                                        </p:tgtEl>
                                        <p:attrNameLst>
                                          <p:attrName>ppt_x</p:attrName>
                                        </p:attrNameLst>
                                      </p:cBhvr>
                                      <p:tavLst>
                                        <p:tav tm="0">
                                          <p:val>
                                            <p:strVal val="#ppt_x"/>
                                          </p:val>
                                        </p:tav>
                                        <p:tav tm="100000">
                                          <p:val>
                                            <p:strVal val="#ppt_x"/>
                                          </p:val>
                                        </p:tav>
                                      </p:tavLst>
                                    </p:anim>
                                    <p:anim calcmode="lin" valueType="num">
                                      <p:cBhvr additive="base">
                                        <p:cTn id="34" dur="500" fill="hold"/>
                                        <p:tgtEl>
                                          <p:spTgt spid="238"/>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4"/>
                                        </p:tgtEl>
                                        <p:attrNameLst>
                                          <p:attrName>style.visibility</p:attrName>
                                        </p:attrNameLst>
                                      </p:cBhvr>
                                      <p:to>
                                        <p:strVal val="visible"/>
                                      </p:to>
                                    </p:set>
                                    <p:anim calcmode="lin" valueType="num">
                                      <p:cBhvr additive="base">
                                        <p:cTn id="43" dur="500" fill="hold"/>
                                        <p:tgtEl>
                                          <p:spTgt spid="244"/>
                                        </p:tgtEl>
                                        <p:attrNameLst>
                                          <p:attrName>ppt_x</p:attrName>
                                        </p:attrNameLst>
                                      </p:cBhvr>
                                      <p:tavLst>
                                        <p:tav tm="0">
                                          <p:val>
                                            <p:strVal val="#ppt_x"/>
                                          </p:val>
                                        </p:tav>
                                        <p:tav tm="100000">
                                          <p:val>
                                            <p:strVal val="#ppt_x"/>
                                          </p:val>
                                        </p:tav>
                                      </p:tavLst>
                                    </p:anim>
                                    <p:anim calcmode="lin" valueType="num">
                                      <p:cBhvr additive="base">
                                        <p:cTn id="44" dur="500" fill="hold"/>
                                        <p:tgtEl>
                                          <p:spTgt spid="24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50"/>
                                        </p:tgtEl>
                                        <p:attrNameLst>
                                          <p:attrName>style.visibility</p:attrName>
                                        </p:attrNameLst>
                                      </p:cBhvr>
                                      <p:to>
                                        <p:strVal val="visible"/>
                                      </p:to>
                                    </p:set>
                                    <p:anim calcmode="lin" valueType="num">
                                      <p:cBhvr additive="base">
                                        <p:cTn id="47" dur="500" fill="hold"/>
                                        <p:tgtEl>
                                          <p:spTgt spid="250"/>
                                        </p:tgtEl>
                                        <p:attrNameLst>
                                          <p:attrName>ppt_x</p:attrName>
                                        </p:attrNameLst>
                                      </p:cBhvr>
                                      <p:tavLst>
                                        <p:tav tm="0">
                                          <p:val>
                                            <p:strVal val="#ppt_x"/>
                                          </p:val>
                                        </p:tav>
                                        <p:tav tm="100000">
                                          <p:val>
                                            <p:strVal val="#ppt_x"/>
                                          </p:val>
                                        </p:tav>
                                      </p:tavLst>
                                    </p:anim>
                                    <p:anim calcmode="lin" valueType="num">
                                      <p:cBhvr additive="base">
                                        <p:cTn id="48" dur="500" fill="hold"/>
                                        <p:tgtEl>
                                          <p:spTgt spid="25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 grpId="0" animBg="1"/>
      <p:bldP spid="232" grpId="0" animBg="1"/>
      <p:bldP spid="2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grpSp>
        <p:nvGrpSpPr>
          <p:cNvPr id="2" name="Группа 1"/>
          <p:cNvGrpSpPr/>
          <p:nvPr/>
        </p:nvGrpSpPr>
        <p:grpSpPr>
          <a:xfrm>
            <a:off x="2053185" y="1528835"/>
            <a:ext cx="5855682" cy="10028129"/>
            <a:chOff x="2053185" y="1528835"/>
            <a:chExt cx="5855682" cy="10028129"/>
          </a:xfrm>
        </p:grpSpPr>
        <p:grpSp>
          <p:nvGrpSpPr>
            <p:cNvPr id="269" name="Group 269"/>
            <p:cNvGrpSpPr/>
            <p:nvPr/>
          </p:nvGrpSpPr>
          <p:grpSpPr>
            <a:xfrm>
              <a:off x="2053185" y="1528835"/>
              <a:ext cx="5855682" cy="10028129"/>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3" name="Группа 2"/>
          <p:cNvGrpSpPr/>
          <p:nvPr/>
        </p:nvGrpSpPr>
        <p:grpSpPr>
          <a:xfrm>
            <a:off x="9264158" y="1528835"/>
            <a:ext cx="5855683" cy="10028130"/>
            <a:chOff x="9264158" y="1528835"/>
            <a:chExt cx="5855683" cy="10028130"/>
          </a:xfrm>
        </p:grpSpPr>
        <p:grpSp>
          <p:nvGrpSpPr>
            <p:cNvPr id="283" name="Group 283"/>
            <p:cNvGrpSpPr/>
            <p:nvPr/>
          </p:nvGrpSpPr>
          <p:grpSpPr>
            <a:xfrm>
              <a:off x="9264158" y="1528835"/>
              <a:ext cx="5855683" cy="10028130"/>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0" name="Shape 300"/>
            <p:cNvSpPr/>
            <p:nvPr/>
          </p:nvSpPr>
          <p:spPr>
            <a:xfrm>
              <a:off x="10704318" y="3568196"/>
              <a:ext cx="2975364"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grpSp>
        <p:nvGrpSpPr>
          <p:cNvPr id="4" name="Группа 3"/>
          <p:cNvGrpSpPr/>
          <p:nvPr/>
        </p:nvGrpSpPr>
        <p:grpSpPr>
          <a:xfrm>
            <a:off x="16475133" y="1528835"/>
            <a:ext cx="5855683" cy="10028130"/>
            <a:chOff x="16475133" y="1528835"/>
            <a:chExt cx="5855683" cy="10028130"/>
          </a:xfrm>
        </p:grpSpPr>
        <p:grpSp>
          <p:nvGrpSpPr>
            <p:cNvPr id="297" name="Group 297"/>
            <p:cNvGrpSpPr/>
            <p:nvPr/>
          </p:nvGrpSpPr>
          <p:grpSpPr>
            <a:xfrm>
              <a:off x="16475133" y="1528835"/>
              <a:ext cx="5855683" cy="10028130"/>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301" name="Shape 301"/>
            <p:cNvSpPr/>
            <p:nvPr/>
          </p:nvSpPr>
          <p:spPr>
            <a:xfrm>
              <a:off x="17911426"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grpSp>
        <p:nvGrpSpPr>
          <p:cNvPr id="2" name="Группа 1"/>
          <p:cNvGrpSpPr/>
          <p:nvPr/>
        </p:nvGrpSpPr>
        <p:grpSpPr>
          <a:xfrm>
            <a:off x="1972251" y="2152976"/>
            <a:ext cx="5581256" cy="9836449"/>
            <a:chOff x="1972251" y="2152976"/>
            <a:chExt cx="5581256" cy="9836449"/>
          </a:xfrm>
        </p:grpSpPr>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3" name="Группа 2"/>
          <p:cNvGrpSpPr/>
          <p:nvPr/>
        </p:nvGrpSpPr>
        <p:grpSpPr>
          <a:xfrm>
            <a:off x="9446189" y="2152976"/>
            <a:ext cx="5581256" cy="9836449"/>
            <a:chOff x="9446189" y="2152976"/>
            <a:chExt cx="5581256" cy="9836449"/>
          </a:xfrm>
        </p:grpSpPr>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grpSp>
        <p:nvGrpSpPr>
          <p:cNvPr id="4" name="Группа 3"/>
          <p:cNvGrpSpPr/>
          <p:nvPr/>
        </p:nvGrpSpPr>
        <p:grpSpPr>
          <a:xfrm>
            <a:off x="16920127" y="2152976"/>
            <a:ext cx="5581256" cy="9836449"/>
            <a:chOff x="16920127" y="2152976"/>
            <a:chExt cx="5581256" cy="9836449"/>
          </a:xfrm>
        </p:grpSpPr>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grpSp>
        <p:nvGrpSpPr>
          <p:cNvPr id="2" name="Группа 1"/>
          <p:cNvGrpSpPr/>
          <p:nvPr/>
        </p:nvGrpSpPr>
        <p:grpSpPr>
          <a:xfrm>
            <a:off x="8105373" y="3456016"/>
            <a:ext cx="13614401" cy="7594601"/>
            <a:chOff x="8105373" y="3456016"/>
            <a:chExt cx="13614401" cy="7594601"/>
          </a:xfrm>
        </p:grpSpPr>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3"/>
                                        </p:tgtEl>
                                        <p:attrNameLst>
                                          <p:attrName>style.visibility</p:attrName>
                                        </p:attrNameLst>
                                      </p:cBhvr>
                                      <p:to>
                                        <p:strVal val="visible"/>
                                      </p:to>
                                    </p:set>
                                    <p:anim calcmode="lin" valueType="num">
                                      <p:cBhvr additive="base">
                                        <p:cTn id="7" dur="500" fill="hold"/>
                                        <p:tgtEl>
                                          <p:spTgt spid="353"/>
                                        </p:tgtEl>
                                        <p:attrNameLst>
                                          <p:attrName>ppt_x</p:attrName>
                                        </p:attrNameLst>
                                      </p:cBhvr>
                                      <p:tavLst>
                                        <p:tav tm="0">
                                          <p:val>
                                            <p:strVal val="#ppt_x"/>
                                          </p:val>
                                        </p:tav>
                                        <p:tav tm="100000">
                                          <p:val>
                                            <p:strVal val="#ppt_x"/>
                                          </p:val>
                                        </p:tav>
                                      </p:tavLst>
                                    </p:anim>
                                    <p:anim calcmode="lin" valueType="num">
                                      <p:cBhvr additive="base">
                                        <p:cTn id="8" dur="500" fill="hold"/>
                                        <p:tgtEl>
                                          <p:spTgt spid="35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grpSp>
        <p:nvGrpSpPr>
          <p:cNvPr id="3" name="Группа 2"/>
          <p:cNvGrpSpPr/>
          <p:nvPr/>
        </p:nvGrpSpPr>
        <p:grpSpPr>
          <a:xfrm>
            <a:off x="1483705" y="2086485"/>
            <a:ext cx="6739439" cy="9589173"/>
            <a:chOff x="1483705" y="2086485"/>
            <a:chExt cx="6739439" cy="9589173"/>
          </a:xfrm>
        </p:grpSpPr>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 name="Группа 1"/>
            <p:cNvGrpSpPr/>
            <p:nvPr/>
          </p:nvGrpSpPr>
          <p:grpSpPr>
            <a:xfrm>
              <a:off x="1483705" y="2086485"/>
              <a:ext cx="5808063" cy="9589173"/>
              <a:chOff x="1483705" y="2086485"/>
              <a:chExt cx="5808063" cy="9589173"/>
            </a:xfrm>
          </p:grpSpPr>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grpSp>
      </p:grpSp>
      <p:grpSp>
        <p:nvGrpSpPr>
          <p:cNvPr id="5" name="Группа 4"/>
          <p:cNvGrpSpPr/>
          <p:nvPr/>
        </p:nvGrpSpPr>
        <p:grpSpPr>
          <a:xfrm>
            <a:off x="8822281" y="2086486"/>
            <a:ext cx="6739440" cy="9589172"/>
            <a:chOff x="8822281" y="2086486"/>
            <a:chExt cx="6739440" cy="9589172"/>
          </a:xfrm>
        </p:grpSpPr>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grpSp>
      <p:grpSp>
        <p:nvGrpSpPr>
          <p:cNvPr id="4" name="Группа 3"/>
          <p:cNvGrpSpPr/>
          <p:nvPr/>
        </p:nvGrpSpPr>
        <p:grpSpPr>
          <a:xfrm>
            <a:off x="16160856" y="2086486"/>
            <a:ext cx="6739440" cy="9589172"/>
            <a:chOff x="16160856" y="2086486"/>
            <a:chExt cx="6739440" cy="9589172"/>
          </a:xfrm>
        </p:grpSpPr>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2766835" y="5171746"/>
            <a:ext cx="6001643" cy="1564123"/>
            <a:chOff x="2766835" y="5171746"/>
            <a:chExt cx="6001643" cy="1564123"/>
          </a:xfrm>
        </p:grpSpPr>
        <p:sp>
          <p:nvSpPr>
            <p:cNvPr id="43" name="Shape 43"/>
            <p:cNvSpPr/>
            <p:nvPr/>
          </p:nvSpPr>
          <p:spPr>
            <a:xfrm>
              <a:off x="2766835" y="5171746"/>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grpSp>
        <p:nvGrpSpPr>
          <p:cNvPr id="2" name="Группа 1"/>
          <p:cNvGrpSpPr/>
          <p:nvPr/>
        </p:nvGrpSpPr>
        <p:grpSpPr>
          <a:xfrm>
            <a:off x="2835428" y="7218322"/>
            <a:ext cx="4105691" cy="819354"/>
            <a:chOff x="2835428" y="7218322"/>
            <a:chExt cx="4105691" cy="819354"/>
          </a:xfrm>
        </p:grpSpPr>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2332" y="9664"/>
            <a:ext cx="8502279" cy="13716001"/>
            <a:chOff x="-12332" y="9664"/>
            <a:chExt cx="8502279" cy="13716001"/>
          </a:xfrm>
        </p:grpSpPr>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grpSp>
      <p:sp>
        <p:nvSpPr>
          <p:cNvPr id="471" name="Shape 47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grpSp>
        <p:nvGrpSpPr>
          <p:cNvPr id="4" name="Группа 3"/>
          <p:cNvGrpSpPr/>
          <p:nvPr/>
        </p:nvGrpSpPr>
        <p:grpSpPr>
          <a:xfrm>
            <a:off x="10972503" y="1809748"/>
            <a:ext cx="12253514" cy="5560860"/>
            <a:chOff x="10972503" y="1809748"/>
            <a:chExt cx="12253514" cy="5560860"/>
          </a:xfrm>
        </p:grpSpPr>
        <p:sp>
          <p:nvSpPr>
            <p:cNvPr id="467" name="Shape 467"/>
            <p:cNvSpPr/>
            <p:nvPr/>
          </p:nvSpPr>
          <p:spPr>
            <a:xfrm>
              <a:off x="12789552" y="1809748"/>
              <a:ext cx="7657529" cy="5546608"/>
            </a:xfrm>
            <a:custGeom>
              <a:avLst/>
              <a:gdLst>
                <a:gd name="connsiteX0" fmla="*/ 74 w 21600"/>
                <a:gd name="connsiteY0" fmla="*/ 3837 h 21600"/>
                <a:gd name="connsiteX1" fmla="*/ 21600 w 21600"/>
                <a:gd name="connsiteY1" fmla="*/ 0 h 21600"/>
                <a:gd name="connsiteX2" fmla="*/ 21600 w 21600"/>
                <a:gd name="connsiteY2" fmla="*/ 21600 h 21600"/>
                <a:gd name="connsiteX3" fmla="*/ 0 w 21600"/>
                <a:gd name="connsiteY3" fmla="*/ 17834 h 21600"/>
                <a:gd name="connsiteX4" fmla="*/ 74 w 21600"/>
                <a:gd name="connsiteY4" fmla="*/ 3837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0" extrusionOk="0">
                  <a:moveTo>
                    <a:pt x="74" y="3837"/>
                  </a:moveTo>
                  <a:lnTo>
                    <a:pt x="21600" y="0"/>
                  </a:lnTo>
                  <a:lnTo>
                    <a:pt x="21600" y="21600"/>
                  </a:lnTo>
                  <a:lnTo>
                    <a:pt x="0" y="17834"/>
                  </a:lnTo>
                  <a:cubicBezTo>
                    <a:pt x="25" y="13168"/>
                    <a:pt x="49" y="8503"/>
                    <a:pt x="74" y="3837"/>
                  </a:cubicBez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9" name="Shape 479"/>
            <p:cNvSpPr/>
            <p:nvPr/>
          </p:nvSpPr>
          <p:spPr>
            <a:xfrm>
              <a:off x="11953976" y="4337807"/>
              <a:ext cx="1558119" cy="83869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grpSp>
      <p:grpSp>
        <p:nvGrpSpPr>
          <p:cNvPr id="3" name="Группа 2"/>
          <p:cNvGrpSpPr/>
          <p:nvPr/>
        </p:nvGrpSpPr>
        <p:grpSpPr>
          <a:xfrm>
            <a:off x="9862224" y="8751522"/>
            <a:ext cx="13550284" cy="3610158"/>
            <a:chOff x="9862224" y="8751522"/>
            <a:chExt cx="13550284" cy="3610158"/>
          </a:xfrm>
        </p:grpSpPr>
        <p:sp>
          <p:nvSpPr>
            <p:cNvPr id="478" name="Shape 478"/>
            <p:cNvSpPr/>
            <p:nvPr/>
          </p:nvSpPr>
          <p:spPr>
            <a:xfrm>
              <a:off x="9862224" y="8751522"/>
              <a:ext cx="6151496" cy="361015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it printer took a galley of type and scrambled it survived not only five centuries, but</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grpSp>
        <p:nvGrpSpPr>
          <p:cNvPr id="4" name="Группа 3"/>
          <p:cNvGrpSpPr/>
          <p:nvPr/>
        </p:nvGrpSpPr>
        <p:grpSpPr>
          <a:xfrm>
            <a:off x="16289163"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grpSp>
        <p:nvGrpSpPr>
          <p:cNvPr id="2" name="Группа 1"/>
          <p:cNvGrpSpPr/>
          <p:nvPr/>
        </p:nvGrpSpPr>
        <p:grpSpPr>
          <a:xfrm>
            <a:off x="-13383" y="-50054"/>
            <a:ext cx="12155114" cy="13766054"/>
            <a:chOff x="-13383" y="-50054"/>
            <a:chExt cx="12155114" cy="13766054"/>
          </a:xfrm>
        </p:grpSpPr>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grpSp>
        <p:nvGrpSpPr>
          <p:cNvPr id="2" name="Группа 1"/>
          <p:cNvGrpSpPr/>
          <p:nvPr/>
        </p:nvGrpSpPr>
        <p:grpSpPr>
          <a:xfrm>
            <a:off x="8142193" y="0"/>
            <a:ext cx="8099613" cy="13725665"/>
            <a:chOff x="8142193" y="0"/>
            <a:chExt cx="8099613" cy="13725665"/>
          </a:xfrm>
        </p:grpSpPr>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grpSp>
        <p:nvGrpSpPr>
          <p:cNvPr id="4" name="Группа 3"/>
          <p:cNvGrpSpPr/>
          <p:nvPr/>
        </p:nvGrpSpPr>
        <p:grpSpPr>
          <a:xfrm>
            <a:off x="8142193" y="-83988"/>
            <a:ext cx="8099613" cy="13809654"/>
            <a:chOff x="8142193" y="-83988"/>
            <a:chExt cx="8099613" cy="13809654"/>
          </a:xfrm>
        </p:grpSpPr>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6"/>
                                        </p:tgtEl>
                                        <p:attrNameLst>
                                          <p:attrName>style.visibility</p:attrName>
                                        </p:attrNameLst>
                                      </p:cBhvr>
                                      <p:to>
                                        <p:strVal val="visible"/>
                                      </p:to>
                                    </p:set>
                                    <p:anim calcmode="lin" valueType="num">
                                      <p:cBhvr additive="base">
                                        <p:cTn id="7" dur="500" fill="hold"/>
                                        <p:tgtEl>
                                          <p:spTgt spid="526"/>
                                        </p:tgtEl>
                                        <p:attrNameLst>
                                          <p:attrName>ppt_x</p:attrName>
                                        </p:attrNameLst>
                                      </p:cBhvr>
                                      <p:tavLst>
                                        <p:tav tm="0">
                                          <p:val>
                                            <p:strVal val="0-#ppt_w/2"/>
                                          </p:val>
                                        </p:tav>
                                        <p:tav tm="100000">
                                          <p:val>
                                            <p:strVal val="#ppt_x"/>
                                          </p:val>
                                        </p:tav>
                                      </p:tavLst>
                                    </p:anim>
                                    <p:anim calcmode="lin" valueType="num">
                                      <p:cBhvr additive="base">
                                        <p:cTn id="8" dur="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1419073" y="1354035"/>
            <a:ext cx="10779006" cy="10525033"/>
            <a:chOff x="11419073" y="1354035"/>
            <a:chExt cx="10779006" cy="10525033"/>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grpSp>
      <p:sp>
        <p:nvSpPr>
          <p:cNvPr id="60" name="Shape 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anim calcmode="lin" valueType="num">
                                      <p:cBhvr additive="base">
                                        <p:cTn id="7" dur="500" fill="hold"/>
                                        <p:tgtEl>
                                          <p:spTgt spid="542"/>
                                        </p:tgtEl>
                                        <p:attrNameLst>
                                          <p:attrName>ppt_x</p:attrName>
                                        </p:attrNameLst>
                                      </p:cBhvr>
                                      <p:tavLst>
                                        <p:tav tm="0">
                                          <p:val>
                                            <p:strVal val="1+#ppt_w/2"/>
                                          </p:val>
                                        </p:tav>
                                        <p:tav tm="100000">
                                          <p:val>
                                            <p:strVal val="#ppt_x"/>
                                          </p:val>
                                        </p:tav>
                                      </p:tavLst>
                                    </p:anim>
                                    <p:anim calcmode="lin" valueType="num">
                                      <p:cBhvr additive="base">
                                        <p:cTn id="8" dur="500" fill="hold"/>
                                        <p:tgtEl>
                                          <p:spTgt spid="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a:p>
        </p:txBody>
      </p:sp>
      <p:grpSp>
        <p:nvGrpSpPr>
          <p:cNvPr id="5" name="Группа 4"/>
          <p:cNvGrpSpPr/>
          <p:nvPr/>
        </p:nvGrpSpPr>
        <p:grpSpPr>
          <a:xfrm>
            <a:off x="1242355" y="5803053"/>
            <a:ext cx="7286544" cy="7054058"/>
            <a:chOff x="1242355" y="5803053"/>
            <a:chExt cx="7286544" cy="7054058"/>
          </a:xfrm>
        </p:grpSpPr>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grpSp>
      <p:grpSp>
        <p:nvGrpSpPr>
          <p:cNvPr id="6" name="Группа 5"/>
          <p:cNvGrpSpPr/>
          <p:nvPr/>
        </p:nvGrpSpPr>
        <p:grpSpPr>
          <a:xfrm>
            <a:off x="8548730" y="5803053"/>
            <a:ext cx="7286544" cy="7054058"/>
            <a:chOff x="8548730" y="5803053"/>
            <a:chExt cx="7286544" cy="7054058"/>
          </a:xfrm>
        </p:grpSpPr>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5855104" y="5803053"/>
            <a:ext cx="7286544" cy="7054058"/>
            <a:chOff x="15855104" y="5803053"/>
            <a:chExt cx="7286544" cy="7054058"/>
          </a:xfrm>
        </p:grpSpPr>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grpSp>
        <p:nvGrpSpPr>
          <p:cNvPr id="5" name="Группа 4"/>
          <p:cNvGrpSpPr/>
          <p:nvPr/>
        </p:nvGrpSpPr>
        <p:grpSpPr>
          <a:xfrm>
            <a:off x="8142194" y="-69810"/>
            <a:ext cx="8099613" cy="6921104"/>
            <a:chOff x="8142194" y="-69810"/>
            <a:chExt cx="8099613" cy="6921104"/>
          </a:xfrm>
        </p:grpSpPr>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6" name="Группа 5"/>
          <p:cNvGrpSpPr/>
          <p:nvPr/>
        </p:nvGrpSpPr>
        <p:grpSpPr>
          <a:xfrm>
            <a:off x="-13494" y="6891585"/>
            <a:ext cx="8099613" cy="6921104"/>
            <a:chOff x="-13494" y="6891585"/>
            <a:chExt cx="8099613" cy="6921104"/>
          </a:xfrm>
        </p:grpSpPr>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grpSp>
        <p:nvGrpSpPr>
          <p:cNvPr id="7" name="Группа 6"/>
          <p:cNvGrpSpPr/>
          <p:nvPr/>
        </p:nvGrpSpPr>
        <p:grpSpPr>
          <a:xfrm>
            <a:off x="16297881" y="6890846"/>
            <a:ext cx="8099612" cy="6921104"/>
            <a:chOff x="16297881" y="6890846"/>
            <a:chExt cx="8099612" cy="6921104"/>
          </a:xfrm>
        </p:grpSpPr>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grpSp>
        <p:nvGrpSpPr>
          <p:cNvPr id="3" name="Группа 2"/>
          <p:cNvGrpSpPr/>
          <p:nvPr/>
        </p:nvGrpSpPr>
        <p:grpSpPr>
          <a:xfrm>
            <a:off x="-13494" y="-69810"/>
            <a:ext cx="8099613" cy="6921104"/>
            <a:chOff x="-13494" y="-69810"/>
            <a:chExt cx="8099613" cy="6921104"/>
          </a:xfrm>
        </p:grpSpPr>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4" name="Группа 3"/>
          <p:cNvGrpSpPr/>
          <p:nvPr/>
        </p:nvGrpSpPr>
        <p:grpSpPr>
          <a:xfrm>
            <a:off x="16297881" y="-70550"/>
            <a:ext cx="8099612" cy="6921104"/>
            <a:chOff x="16297881" y="-70550"/>
            <a:chExt cx="8099612" cy="6921104"/>
          </a:xfrm>
        </p:grpSpPr>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grpSp>
        <p:nvGrpSpPr>
          <p:cNvPr id="2" name="Группа 1"/>
          <p:cNvGrpSpPr/>
          <p:nvPr/>
        </p:nvGrpSpPr>
        <p:grpSpPr>
          <a:xfrm>
            <a:off x="8142194" y="6891585"/>
            <a:ext cx="8099613" cy="6921104"/>
            <a:chOff x="8142194" y="6891585"/>
            <a:chExt cx="8099613" cy="6921104"/>
          </a:xfrm>
        </p:grpSpPr>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rPr dirty="0"/>
                  <a: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grpSp>
        <p:nvGrpSpPr>
          <p:cNvPr id="5" name="Группа 4"/>
          <p:cNvGrpSpPr/>
          <p:nvPr/>
        </p:nvGrpSpPr>
        <p:grpSpPr>
          <a:xfrm>
            <a:off x="393042" y="5695254"/>
            <a:ext cx="7286542" cy="7054057"/>
            <a:chOff x="393042" y="5695254"/>
            <a:chExt cx="7286542" cy="7054057"/>
          </a:xfrm>
        </p:grpSpPr>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grpSp>
      <p:grpSp>
        <p:nvGrpSpPr>
          <p:cNvPr id="6" name="Группа 5"/>
          <p:cNvGrpSpPr/>
          <p:nvPr/>
        </p:nvGrpSpPr>
        <p:grpSpPr>
          <a:xfrm>
            <a:off x="8548730" y="5695254"/>
            <a:ext cx="7286542" cy="7054057"/>
            <a:chOff x="8548730" y="5695254"/>
            <a:chExt cx="7286542" cy="7054057"/>
          </a:xfrm>
        </p:grpSpPr>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grpSp>
      <p:grpSp>
        <p:nvGrpSpPr>
          <p:cNvPr id="7" name="Группа 6"/>
          <p:cNvGrpSpPr/>
          <p:nvPr/>
        </p:nvGrpSpPr>
        <p:grpSpPr>
          <a:xfrm>
            <a:off x="16704417" y="5695254"/>
            <a:ext cx="7286543" cy="7054057"/>
            <a:chOff x="16704417" y="5695254"/>
            <a:chExt cx="7286543" cy="7054057"/>
          </a:xfrm>
        </p:grpSpPr>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a:p>
        </p:txBody>
      </p:sp>
      <p:grpSp>
        <p:nvGrpSpPr>
          <p:cNvPr id="2" name="Группа 1"/>
          <p:cNvGrpSpPr/>
          <p:nvPr/>
        </p:nvGrpSpPr>
        <p:grpSpPr>
          <a:xfrm>
            <a:off x="1196878" y="8261193"/>
            <a:ext cx="7286544" cy="4464200"/>
            <a:chOff x="1196878" y="8261193"/>
            <a:chExt cx="7286544" cy="4464200"/>
          </a:xfrm>
        </p:grpSpPr>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grpSp>
        <p:nvGrpSpPr>
          <p:cNvPr id="4" name="Группа 3"/>
          <p:cNvGrpSpPr/>
          <p:nvPr/>
        </p:nvGrpSpPr>
        <p:grpSpPr>
          <a:xfrm>
            <a:off x="15900581" y="8261193"/>
            <a:ext cx="7286543" cy="4464200"/>
            <a:chOff x="15900581" y="8261193"/>
            <a:chExt cx="7286543" cy="4464200"/>
          </a:xfrm>
        </p:grpSpPr>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grpSp>
        <p:nvGrpSpPr>
          <p:cNvPr id="3" name="Группа 2"/>
          <p:cNvGrpSpPr/>
          <p:nvPr/>
        </p:nvGrpSpPr>
        <p:grpSpPr>
          <a:xfrm>
            <a:off x="8548729" y="8261193"/>
            <a:ext cx="7286543" cy="4464200"/>
            <a:chOff x="8548729" y="8261193"/>
            <a:chExt cx="7286543" cy="4464200"/>
          </a:xfrm>
        </p:grpSpPr>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94"/>
                                        </p:tgtEl>
                                        <p:attrNameLst>
                                          <p:attrName>style.visibility</p:attrName>
                                        </p:attrNameLst>
                                      </p:cBhvr>
                                      <p:to>
                                        <p:strVal val="visible"/>
                                      </p:to>
                                    </p:set>
                                    <p:animEffect transition="in" filter="fade">
                                      <p:cBhvr>
                                        <p:cTn id="10" dur="500"/>
                                        <p:tgtEl>
                                          <p:spTgt spid="69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96"/>
                                        </p:tgtEl>
                                        <p:attrNameLst>
                                          <p:attrName>style.visibility</p:attrName>
                                        </p:attrNameLst>
                                      </p:cBhvr>
                                      <p:to>
                                        <p:strVal val="visible"/>
                                      </p:to>
                                    </p:set>
                                    <p:animEffect transition="in" filter="fade">
                                      <p:cBhvr>
                                        <p:cTn id="13" dur="500"/>
                                        <p:tgtEl>
                                          <p:spTgt spid="69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97"/>
                                        </p:tgtEl>
                                        <p:attrNameLst>
                                          <p:attrName>style.visibility</p:attrName>
                                        </p:attrNameLst>
                                      </p:cBhvr>
                                      <p:to>
                                        <p:strVal val="visible"/>
                                      </p:to>
                                    </p:set>
                                    <p:animEffect transition="in" filter="fade">
                                      <p:cBhvr>
                                        <p:cTn id="16" dur="500"/>
                                        <p:tgtEl>
                                          <p:spTgt spid="69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nodeType="withEffect">
                                  <p:stCondLst>
                                    <p:cond delay="0"/>
                                  </p:stCondLst>
                                  <p:childTnLst>
                                    <p:set>
                                      <p:cBhvr>
                                        <p:cTn id="29" dur="1" fill="hold">
                                          <p:stCondLst>
                                            <p:cond delay="0"/>
                                          </p:stCondLst>
                                        </p:cTn>
                                        <p:tgtEl>
                                          <p:spTgt spid="722"/>
                                        </p:tgtEl>
                                        <p:attrNameLst>
                                          <p:attrName>style.visibility</p:attrName>
                                        </p:attrNameLst>
                                      </p:cBhvr>
                                      <p:to>
                                        <p:strVal val="visible"/>
                                      </p:to>
                                    </p:set>
                                    <p:animEffect transition="in" filter="fade">
                                      <p:cBhvr>
                                        <p:cTn id="30" dur="500"/>
                                        <p:tgtEl>
                                          <p:spTgt spid="7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24"/>
                                        </p:tgtEl>
                                        <p:attrNameLst>
                                          <p:attrName>style.visibility</p:attrName>
                                        </p:attrNameLst>
                                      </p:cBhvr>
                                      <p:to>
                                        <p:strVal val="visible"/>
                                      </p:to>
                                    </p:set>
                                    <p:animEffect transition="in" filter="fade">
                                      <p:cBhvr>
                                        <p:cTn id="33" dur="500"/>
                                        <p:tgtEl>
                                          <p:spTgt spid="7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25"/>
                                        </p:tgtEl>
                                        <p:attrNameLst>
                                          <p:attrName>style.visibility</p:attrName>
                                        </p:attrNameLst>
                                      </p:cBhvr>
                                      <p:to>
                                        <p:strVal val="visible"/>
                                      </p:to>
                                    </p:set>
                                    <p:animEffect transition="in" filter="fade">
                                      <p:cBhvr>
                                        <p:cTn id="36" dur="500"/>
                                        <p:tgtEl>
                                          <p:spTgt spid="725"/>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10" presetClass="entr" presetSubtype="0" fill="hold" nodeType="withEffect">
                                  <p:stCondLst>
                                    <p:cond delay="0"/>
                                  </p:stCondLst>
                                  <p:childTnLst>
                                    <p:set>
                                      <p:cBhvr>
                                        <p:cTn id="49" dur="1" fill="hold">
                                          <p:stCondLst>
                                            <p:cond delay="0"/>
                                          </p:stCondLst>
                                        </p:cTn>
                                        <p:tgtEl>
                                          <p:spTgt spid="708"/>
                                        </p:tgtEl>
                                        <p:attrNameLst>
                                          <p:attrName>style.visibility</p:attrName>
                                        </p:attrNameLst>
                                      </p:cBhvr>
                                      <p:to>
                                        <p:strVal val="visible"/>
                                      </p:to>
                                    </p:set>
                                    <p:animEffect transition="in" filter="fade">
                                      <p:cBhvr>
                                        <p:cTn id="50" dur="500"/>
                                        <p:tgtEl>
                                          <p:spTgt spid="70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10"/>
                                        </p:tgtEl>
                                        <p:attrNameLst>
                                          <p:attrName>style.visibility</p:attrName>
                                        </p:attrNameLst>
                                      </p:cBhvr>
                                      <p:to>
                                        <p:strVal val="visible"/>
                                      </p:to>
                                    </p:set>
                                    <p:animEffect transition="in" filter="fade">
                                      <p:cBhvr>
                                        <p:cTn id="53" dur="500"/>
                                        <p:tgtEl>
                                          <p:spTgt spid="71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11"/>
                                        </p:tgtEl>
                                        <p:attrNameLst>
                                          <p:attrName>style.visibility</p:attrName>
                                        </p:attrNameLst>
                                      </p:cBhvr>
                                      <p:to>
                                        <p:strVal val="visible"/>
                                      </p:to>
                                    </p:set>
                                    <p:animEffect transition="in" filter="fade">
                                      <p:cBhvr>
                                        <p:cTn id="56" dur="500"/>
                                        <p:tgtEl>
                                          <p:spTgt spid="711"/>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ppt_x"/>
                                          </p:val>
                                        </p:tav>
                                        <p:tav tm="100000">
                                          <p:val>
                                            <p:strVal val="#ppt_x"/>
                                          </p:val>
                                        </p:tav>
                                      </p:tavLst>
                                    </p:anim>
                                    <p:anim calcmode="lin" valueType="num">
                                      <p:cBhvr additive="base">
                                        <p:cTn id="6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 grpId="0" animBg="1"/>
      <p:bldP spid="697" grpId="0"/>
      <p:bldP spid="710" grpId="0" animBg="1"/>
      <p:bldP spid="711" grpId="0"/>
      <p:bldP spid="724" grpId="0" animBg="1"/>
      <p:bldP spid="72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32"/>
                                        </p:tgtEl>
                                        <p:attrNameLst>
                                          <p:attrName>style.visibility</p:attrName>
                                        </p:attrNameLst>
                                      </p:cBhvr>
                                      <p:to>
                                        <p:strVal val="visible"/>
                                      </p:to>
                                    </p:set>
                                    <p:anim calcmode="lin" valueType="num">
                                      <p:cBhvr additive="base">
                                        <p:cTn id="18" dur="500" fill="hold"/>
                                        <p:tgtEl>
                                          <p:spTgt spid="732"/>
                                        </p:tgtEl>
                                        <p:attrNameLst>
                                          <p:attrName>ppt_x</p:attrName>
                                        </p:attrNameLst>
                                      </p:cBhvr>
                                      <p:tavLst>
                                        <p:tav tm="0">
                                          <p:val>
                                            <p:strVal val="0-#ppt_w/2"/>
                                          </p:val>
                                        </p:tav>
                                        <p:tav tm="100000">
                                          <p:val>
                                            <p:strVal val="#ppt_x"/>
                                          </p:val>
                                        </p:tav>
                                      </p:tavLst>
                                    </p:anim>
                                    <p:anim calcmode="lin" valueType="num">
                                      <p:cBhvr additive="base">
                                        <p:cTn id="19" dur="500" fill="hold"/>
                                        <p:tgtEl>
                                          <p:spTgt spid="732"/>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733"/>
                                        </p:tgtEl>
                                        <p:attrNameLst>
                                          <p:attrName>style.visibility</p:attrName>
                                        </p:attrNameLst>
                                      </p:cBhvr>
                                      <p:to>
                                        <p:strVal val="visible"/>
                                      </p:to>
                                    </p:set>
                                    <p:anim calcmode="lin" valueType="num">
                                      <p:cBhvr additive="base">
                                        <p:cTn id="22" dur="500" fill="hold"/>
                                        <p:tgtEl>
                                          <p:spTgt spid="733"/>
                                        </p:tgtEl>
                                        <p:attrNameLst>
                                          <p:attrName>ppt_x</p:attrName>
                                        </p:attrNameLst>
                                      </p:cBhvr>
                                      <p:tavLst>
                                        <p:tav tm="0">
                                          <p:val>
                                            <p:strVal val="1+#ppt_w/2"/>
                                          </p:val>
                                        </p:tav>
                                        <p:tav tm="100000">
                                          <p:val>
                                            <p:strVal val="#ppt_x"/>
                                          </p:val>
                                        </p:tav>
                                      </p:tavLst>
                                    </p:anim>
                                    <p:anim calcmode="lin" valueType="num">
                                      <p:cBhvr additive="base">
                                        <p:cTn id="23" dur="500" fill="hold"/>
                                        <p:tgtEl>
                                          <p:spTgt spid="7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 grpId="0" animBg="1"/>
      <p:bldP spid="73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grpSp>
        <p:nvGrpSpPr>
          <p:cNvPr id="2" name="Группа 1"/>
          <p:cNvGrpSpPr/>
          <p:nvPr/>
        </p:nvGrpSpPr>
        <p:grpSpPr>
          <a:xfrm>
            <a:off x="2128208" y="1488778"/>
            <a:ext cx="20127583" cy="5803316"/>
            <a:chOff x="2128208" y="1488778"/>
            <a:chExt cx="20127583" cy="5803316"/>
          </a:xfrm>
        </p:grpSpPr>
        <p:sp>
          <p:nvSpPr>
            <p:cNvPr id="7" name="Shape 73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extLst>
      <p:ext uri="{BB962C8B-B14F-4D97-AF65-F5344CB8AC3E}">
        <p14:creationId xmlns:p14="http://schemas.microsoft.com/office/powerpoint/2010/main" val="31992327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39</a:t>
            </a:fld>
            <a:endParaRPr/>
          </a:p>
        </p:txBody>
      </p:sp>
      <p:grpSp>
        <p:nvGrpSpPr>
          <p:cNvPr id="5" name="Группа 4"/>
          <p:cNvGrpSpPr/>
          <p:nvPr/>
        </p:nvGrpSpPr>
        <p:grpSpPr>
          <a:xfrm>
            <a:off x="2128208" y="6749341"/>
            <a:ext cx="20127583" cy="5803317"/>
            <a:chOff x="2128208" y="6749341"/>
            <a:chExt cx="20127583" cy="5803317"/>
          </a:xfrm>
        </p:grpSpPr>
        <p:sp>
          <p:nvSpPr>
            <p:cNvPr id="745" name="Shape 745"/>
            <p:cNvSpPr/>
            <p:nvPr/>
          </p:nvSpPr>
          <p:spPr>
            <a:xfrm>
              <a:off x="2875441" y="6749341"/>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grpSp>
        <p:nvGrpSpPr>
          <p:cNvPr id="2" name="Группа 1"/>
          <p:cNvGrpSpPr/>
          <p:nvPr/>
        </p:nvGrpSpPr>
        <p:grpSpPr>
          <a:xfrm>
            <a:off x="13412240" y="1580488"/>
            <a:ext cx="9058461" cy="12151601"/>
            <a:chOff x="13412240" y="1580488"/>
            <a:chExt cx="9058461" cy="12151601"/>
          </a:xfrm>
        </p:grpSpPr>
        <p:sp>
          <p:nvSpPr>
            <p:cNvPr id="63" name="Shape 63"/>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65" name="Shape 6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8142194" y="4766371"/>
            <a:ext cx="8099613" cy="4183258"/>
            <a:chOff x="8142194" y="4766371"/>
            <a:chExt cx="8099613" cy="4183258"/>
          </a:xfrm>
        </p:grpSpPr>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grpSp>
    </p:spTree>
    <p:extLst>
      <p:ext uri="{BB962C8B-B14F-4D97-AF65-F5344CB8AC3E}">
        <p14:creationId xmlns:p14="http://schemas.microsoft.com/office/powerpoint/2010/main" val="30393400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5" name="Группа 4"/>
          <p:cNvGrpSpPr/>
          <p:nvPr/>
        </p:nvGrpSpPr>
        <p:grpSpPr>
          <a:xfrm>
            <a:off x="3640640" y="8421397"/>
            <a:ext cx="6864230" cy="3492056"/>
            <a:chOff x="3640640" y="8421397"/>
            <a:chExt cx="6864230" cy="3492056"/>
          </a:xfrm>
        </p:grpSpPr>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13879130" y="8421397"/>
            <a:ext cx="6864230" cy="3492056"/>
            <a:chOff x="13879130" y="8421397"/>
            <a:chExt cx="6864230" cy="3492056"/>
          </a:xfrm>
        </p:grpSpPr>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95"/>
                                        </p:tgtEl>
                                        <p:attrNameLst>
                                          <p:attrName>style.visibility</p:attrName>
                                        </p:attrNameLst>
                                      </p:cBhvr>
                                      <p:to>
                                        <p:strVal val="visible"/>
                                      </p:to>
                                    </p:set>
                                    <p:animEffect transition="in" filter="fade">
                                      <p:cBhvr>
                                        <p:cTn id="16" dur="500"/>
                                        <p:tgtEl>
                                          <p:spTgt spid="79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96"/>
                                        </p:tgtEl>
                                        <p:attrNameLst>
                                          <p:attrName>style.visibility</p:attrName>
                                        </p:attrNameLst>
                                      </p:cBhvr>
                                      <p:to>
                                        <p:strVal val="visible"/>
                                      </p:to>
                                    </p:set>
                                    <p:animEffect transition="in" filter="fade">
                                      <p:cBhvr>
                                        <p:cTn id="19" dur="500"/>
                                        <p:tgtEl>
                                          <p:spTgt spid="79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7"/>
                                        </p:tgtEl>
                                        <p:attrNameLst>
                                          <p:attrName>style.visibility</p:attrName>
                                        </p:attrNameLst>
                                      </p:cBhvr>
                                      <p:to>
                                        <p:strVal val="visible"/>
                                      </p:to>
                                    </p:set>
                                    <p:animEffect transition="in" filter="fade">
                                      <p:cBhvr>
                                        <p:cTn id="22" dur="500"/>
                                        <p:tgtEl>
                                          <p:spTgt spid="797"/>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88"/>
                                        </p:tgtEl>
                                        <p:attrNameLst>
                                          <p:attrName>style.visibility</p:attrName>
                                        </p:attrNameLst>
                                      </p:cBhvr>
                                      <p:to>
                                        <p:strVal val="visible"/>
                                      </p:to>
                                    </p:set>
                                    <p:anim calcmode="lin" valueType="num">
                                      <p:cBhvr additive="base">
                                        <p:cTn id="36" dur="500" fill="hold"/>
                                        <p:tgtEl>
                                          <p:spTgt spid="788"/>
                                        </p:tgtEl>
                                        <p:attrNameLst>
                                          <p:attrName>ppt_x</p:attrName>
                                        </p:attrNameLst>
                                      </p:cBhvr>
                                      <p:tavLst>
                                        <p:tav tm="0">
                                          <p:val>
                                            <p:strVal val="#ppt_x"/>
                                          </p:val>
                                        </p:tav>
                                        <p:tav tm="100000">
                                          <p:val>
                                            <p:strVal val="#ppt_x"/>
                                          </p:val>
                                        </p:tav>
                                      </p:tavLst>
                                    </p:anim>
                                    <p:anim calcmode="lin" valueType="num">
                                      <p:cBhvr additive="base">
                                        <p:cTn id="37" dur="500" fill="hold"/>
                                        <p:tgtEl>
                                          <p:spTgt spid="7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5" grpId="0" animBg="1"/>
      <p:bldP spid="796" grpId="0" animBg="1"/>
      <p:bldP spid="797" grpId="0" animBg="1"/>
      <p:bldP spid="78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799"/>
                                        </p:tgtEl>
                                        <p:attrNameLst>
                                          <p:attrName>style.visibility</p:attrName>
                                        </p:attrNameLst>
                                      </p:cBhvr>
                                      <p:to>
                                        <p:strVal val="visible"/>
                                      </p:to>
                                    </p:set>
                                    <p:anim calcmode="lin" valueType="num">
                                      <p:cBhvr additive="base">
                                        <p:cTn id="33" dur="500" fill="hold"/>
                                        <p:tgtEl>
                                          <p:spTgt spid="799"/>
                                        </p:tgtEl>
                                        <p:attrNameLst>
                                          <p:attrName>ppt_x</p:attrName>
                                        </p:attrNameLst>
                                      </p:cBhvr>
                                      <p:tavLst>
                                        <p:tav tm="0">
                                          <p:val>
                                            <p:strVal val="#ppt_x"/>
                                          </p:val>
                                        </p:tav>
                                        <p:tav tm="100000">
                                          <p:val>
                                            <p:strVal val="#ppt_x"/>
                                          </p:val>
                                        </p:tav>
                                      </p:tavLst>
                                    </p:anim>
                                    <p:anim calcmode="lin" valueType="num">
                                      <p:cBhvr additive="base">
                                        <p:cTn id="34" dur="500" fill="hold"/>
                                        <p:tgtEl>
                                          <p:spTgt spid="79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12223446" y="289472"/>
            <a:ext cx="12186748" cy="6585396"/>
            <a:chOff x="12223446" y="289472"/>
            <a:chExt cx="12186748" cy="6585396"/>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gr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38"/>
                                        </p:tgtEl>
                                        <p:attrNameLst>
                                          <p:attrName>style.visibility</p:attrName>
                                        </p:attrNameLst>
                                      </p:cBhvr>
                                      <p:to>
                                        <p:strVal val="visible"/>
                                      </p:to>
                                    </p:set>
                                    <p:anim calcmode="lin" valueType="num">
                                      <p:cBhvr>
                                        <p:cTn id="7" dur="500" fill="hold"/>
                                        <p:tgtEl>
                                          <p:spTgt spid="838"/>
                                        </p:tgtEl>
                                        <p:attrNameLst>
                                          <p:attrName>ppt_w</p:attrName>
                                        </p:attrNameLst>
                                      </p:cBhvr>
                                      <p:tavLst>
                                        <p:tav tm="0">
                                          <p:val>
                                            <p:fltVal val="0"/>
                                          </p:val>
                                        </p:tav>
                                        <p:tav tm="100000">
                                          <p:val>
                                            <p:strVal val="#ppt_w"/>
                                          </p:val>
                                        </p:tav>
                                      </p:tavLst>
                                    </p:anim>
                                    <p:anim calcmode="lin" valueType="num">
                                      <p:cBhvr>
                                        <p:cTn id="8" dur="500" fill="hold"/>
                                        <p:tgtEl>
                                          <p:spTgt spid="838"/>
                                        </p:tgtEl>
                                        <p:attrNameLst>
                                          <p:attrName>ppt_h</p:attrName>
                                        </p:attrNameLst>
                                      </p:cBhvr>
                                      <p:tavLst>
                                        <p:tav tm="0">
                                          <p:val>
                                            <p:fltVal val="0"/>
                                          </p:val>
                                        </p:tav>
                                        <p:tav tm="100000">
                                          <p:val>
                                            <p:strVal val="#ppt_h"/>
                                          </p:val>
                                        </p:tav>
                                      </p:tavLst>
                                    </p:anim>
                                    <p:animEffect transition="in" filter="fade">
                                      <p:cBhvr>
                                        <p:cTn id="9" dur="500"/>
                                        <p:tgtEl>
                                          <p:spTgt spid="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43"/>
                                        </p:tgtEl>
                                        <p:attrNameLst>
                                          <p:attrName>style.visibility</p:attrName>
                                        </p:attrNameLst>
                                      </p:cBhvr>
                                      <p:to>
                                        <p:strVal val="visible"/>
                                      </p:to>
                                    </p:set>
                                    <p:anim calcmode="lin" valueType="num">
                                      <p:cBhvr additive="base">
                                        <p:cTn id="7" dur="500" fill="hold"/>
                                        <p:tgtEl>
                                          <p:spTgt spid="843"/>
                                        </p:tgtEl>
                                        <p:attrNameLst>
                                          <p:attrName>ppt_x</p:attrName>
                                        </p:attrNameLst>
                                      </p:cBhvr>
                                      <p:tavLst>
                                        <p:tav tm="0">
                                          <p:val>
                                            <p:strVal val="0-#ppt_w/2"/>
                                          </p:val>
                                        </p:tav>
                                        <p:tav tm="100000">
                                          <p:val>
                                            <p:strVal val="#ppt_x"/>
                                          </p:val>
                                        </p:tav>
                                      </p:tavLst>
                                    </p:anim>
                                    <p:anim calcmode="lin" valueType="num">
                                      <p:cBhvr additive="base">
                                        <p:cTn id="8" dur="500" fill="hold"/>
                                        <p:tgtEl>
                                          <p:spTgt spid="8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9" name="Shape 7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grpSp>
        <p:nvGrpSpPr>
          <p:cNvPr id="2" name="Группа 1"/>
          <p:cNvGrpSpPr/>
          <p:nvPr/>
        </p:nvGrpSpPr>
        <p:grpSpPr>
          <a:xfrm>
            <a:off x="1702137" y="1516988"/>
            <a:ext cx="8992089" cy="11362964"/>
            <a:chOff x="1702137" y="1516988"/>
            <a:chExt cx="8992089" cy="11362964"/>
          </a:xfrm>
        </p:grpSpPr>
        <p:sp>
          <p:nvSpPr>
            <p:cNvPr id="78" name="Shape 78"/>
            <p:cNvSpPr/>
            <p:nvPr/>
          </p:nvSpPr>
          <p:spPr>
            <a:xfrm>
              <a:off x="1702137" y="1516988"/>
              <a:ext cx="8992089" cy="557910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51"/>
                                        </p:tgtEl>
                                        <p:attrNameLst>
                                          <p:attrName>style.visibility</p:attrName>
                                        </p:attrNameLst>
                                      </p:cBhvr>
                                      <p:to>
                                        <p:strVal val="visible"/>
                                      </p:to>
                                    </p:set>
                                    <p:anim calcmode="lin" valueType="num">
                                      <p:cBhvr additive="base">
                                        <p:cTn id="7" dur="500" fill="hold"/>
                                        <p:tgtEl>
                                          <p:spTgt spid="851"/>
                                        </p:tgtEl>
                                        <p:attrNameLst>
                                          <p:attrName>ppt_x</p:attrName>
                                        </p:attrNameLst>
                                      </p:cBhvr>
                                      <p:tavLst>
                                        <p:tav tm="0">
                                          <p:val>
                                            <p:strVal val="1+#ppt_w/2"/>
                                          </p:val>
                                        </p:tav>
                                        <p:tav tm="100000">
                                          <p:val>
                                            <p:strVal val="#ppt_x"/>
                                          </p:val>
                                        </p:tav>
                                      </p:tavLst>
                                    </p:anim>
                                    <p:anim calcmode="lin" valueType="num">
                                      <p:cBhvr additive="base">
                                        <p:cTn id="8" dur="500" fill="hold"/>
                                        <p:tgtEl>
                                          <p:spTgt spid="85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grpSp>
        <p:nvGrpSpPr>
          <p:cNvPr id="3" name="Группа 2"/>
          <p:cNvGrpSpPr/>
          <p:nvPr/>
        </p:nvGrpSpPr>
        <p:grpSpPr>
          <a:xfrm>
            <a:off x="2128208" y="1488778"/>
            <a:ext cx="20127583" cy="4240815"/>
            <a:chOff x="2128208" y="1488778"/>
            <a:chExt cx="20127583" cy="4240815"/>
          </a:xfrm>
        </p:grpSpPr>
        <p:sp>
          <p:nvSpPr>
            <p:cNvPr id="858" name="Shape 85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grpSp>
      <p:grpSp>
        <p:nvGrpSpPr>
          <p:cNvPr id="6" name="Группа 5"/>
          <p:cNvGrpSpPr/>
          <p:nvPr/>
        </p:nvGrpSpPr>
        <p:grpSpPr>
          <a:xfrm>
            <a:off x="3409813" y="8095541"/>
            <a:ext cx="17585195" cy="3693068"/>
            <a:chOff x="3409813" y="8095541"/>
            <a:chExt cx="17585195" cy="3693068"/>
          </a:xfrm>
        </p:grpSpPr>
        <p:grpSp>
          <p:nvGrpSpPr>
            <p:cNvPr id="4" name="Группа 3"/>
            <p:cNvGrpSpPr/>
            <p:nvPr/>
          </p:nvGrpSpPr>
          <p:grpSpPr>
            <a:xfrm>
              <a:off x="3409813" y="8095541"/>
              <a:ext cx="6864229" cy="3693068"/>
              <a:chOff x="3409813" y="8095541"/>
              <a:chExt cx="6864229" cy="3693068"/>
            </a:xfrm>
          </p:grpSpPr>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nvGrpSpPr>
            <p:cNvPr id="5" name="Группа 4"/>
            <p:cNvGrpSpPr/>
            <p:nvPr/>
          </p:nvGrpSpPr>
          <p:grpSpPr>
            <a:xfrm>
              <a:off x="14130778" y="8095541"/>
              <a:ext cx="6864230" cy="3693068"/>
              <a:chOff x="14130778" y="8095541"/>
              <a:chExt cx="6864230" cy="3693068"/>
            </a:xfrm>
          </p:grpSpPr>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15698325" y="4248867"/>
            <a:ext cx="6937319" cy="5179844"/>
            <a:chOff x="15698325" y="4248867"/>
            <a:chExt cx="6937319" cy="5179844"/>
          </a:xfrm>
        </p:grpSpPr>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77"/>
                                        </p:tgtEl>
                                        <p:attrNameLst>
                                          <p:attrName>style.visibility</p:attrName>
                                        </p:attrNameLst>
                                      </p:cBhvr>
                                      <p:to>
                                        <p:strVal val="visible"/>
                                      </p:to>
                                    </p:set>
                                    <p:animEffect transition="in" filter="fade">
                                      <p:cBhvr>
                                        <p:cTn id="10" dur="500"/>
                                        <p:tgtEl>
                                          <p:spTgt spid="87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0-#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885"/>
                                        </p:tgtEl>
                                        <p:attrNameLst>
                                          <p:attrName>style.visibility</p:attrName>
                                        </p:attrNameLst>
                                      </p:cBhvr>
                                      <p:to>
                                        <p:strVal val="visible"/>
                                      </p:to>
                                    </p:set>
                                    <p:anim calcmode="lin" valueType="num">
                                      <p:cBhvr additive="base">
                                        <p:cTn id="36" dur="500" fill="hold"/>
                                        <p:tgtEl>
                                          <p:spTgt spid="885"/>
                                        </p:tgtEl>
                                        <p:attrNameLst>
                                          <p:attrName>ppt_x</p:attrName>
                                        </p:attrNameLst>
                                      </p:cBhvr>
                                      <p:tavLst>
                                        <p:tav tm="0">
                                          <p:val>
                                            <p:strVal val="1+#ppt_w/2"/>
                                          </p:val>
                                        </p:tav>
                                        <p:tav tm="100000">
                                          <p:val>
                                            <p:strVal val="#ppt_x"/>
                                          </p:val>
                                        </p:tav>
                                      </p:tavLst>
                                    </p:anim>
                                    <p:anim calcmode="lin" valueType="num">
                                      <p:cBhvr additive="base">
                                        <p:cTn id="37" dur="500" fill="hold"/>
                                        <p:tgtEl>
                                          <p:spTgt spid="8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17"/>
                                        </p:tgtEl>
                                        <p:attrNameLst>
                                          <p:attrName>style.visibility</p:attrName>
                                        </p:attrNameLst>
                                      </p:cBhvr>
                                      <p:to>
                                        <p:strVal val="visible"/>
                                      </p:to>
                                    </p:set>
                                    <p:anim calcmode="lin" valueType="num">
                                      <p:cBhvr additive="base">
                                        <p:cTn id="7" dur="500" fill="hold"/>
                                        <p:tgtEl>
                                          <p:spTgt spid="917"/>
                                        </p:tgtEl>
                                        <p:attrNameLst>
                                          <p:attrName>ppt_x</p:attrName>
                                        </p:attrNameLst>
                                      </p:cBhvr>
                                      <p:tavLst>
                                        <p:tav tm="0">
                                          <p:val>
                                            <p:strVal val="0-#ppt_w/2"/>
                                          </p:val>
                                        </p:tav>
                                        <p:tav tm="100000">
                                          <p:val>
                                            <p:strVal val="#ppt_x"/>
                                          </p:val>
                                        </p:tav>
                                      </p:tavLst>
                                    </p:anim>
                                    <p:anim calcmode="lin" valueType="num">
                                      <p:cBhvr additive="base">
                                        <p:cTn id="8" dur="500" fill="hold"/>
                                        <p:tgtEl>
                                          <p:spTgt spid="9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24"/>
                                        </p:tgtEl>
                                        <p:attrNameLst>
                                          <p:attrName>style.visibility</p:attrName>
                                        </p:attrNameLst>
                                      </p:cBhvr>
                                      <p:to>
                                        <p:strVal val="visible"/>
                                      </p:to>
                                    </p:set>
                                    <p:anim calcmode="lin" valueType="num">
                                      <p:cBhvr additive="base">
                                        <p:cTn id="7" dur="500" fill="hold"/>
                                        <p:tgtEl>
                                          <p:spTgt spid="924"/>
                                        </p:tgtEl>
                                        <p:attrNameLst>
                                          <p:attrName>ppt_x</p:attrName>
                                        </p:attrNameLst>
                                      </p:cBhvr>
                                      <p:tavLst>
                                        <p:tav tm="0">
                                          <p:val>
                                            <p:strVal val="1+#ppt_w/2"/>
                                          </p:val>
                                        </p:tav>
                                        <p:tav tm="100000">
                                          <p:val>
                                            <p:strVal val="#ppt_x"/>
                                          </p:val>
                                        </p:tav>
                                      </p:tavLst>
                                    </p:anim>
                                    <p:anim calcmode="lin" valueType="num">
                                      <p:cBhvr additive="base">
                                        <p:cTn id="8" dur="500" fill="hold"/>
                                        <p:tgtEl>
                                          <p:spTgt spid="9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9169113" y="1671312"/>
            <a:ext cx="6015301" cy="4231067"/>
            <a:chOff x="9169113" y="1671312"/>
            <a:chExt cx="6015301" cy="4231067"/>
          </a:xfrm>
        </p:grpSpPr>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107721" y="8078700"/>
            <a:ext cx="6015301" cy="4231068"/>
            <a:chOff x="1107721" y="8078700"/>
            <a:chExt cx="6015301" cy="4231068"/>
          </a:xfrm>
        </p:grpSpPr>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7367431" y="8078700"/>
            <a:ext cx="6015300" cy="4231068"/>
            <a:chOff x="17367431" y="8078700"/>
            <a:chExt cx="6015300" cy="4231068"/>
          </a:xfrm>
        </p:grpSpPr>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2370079" y="9904886"/>
            <a:ext cx="3388983" cy="956037"/>
            <a:chOff x="2370079" y="9904886"/>
            <a:chExt cx="3388983" cy="956037"/>
          </a:xfrm>
        </p:grpSpPr>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5" name="Группа 4"/>
          <p:cNvGrpSpPr/>
          <p:nvPr/>
        </p:nvGrpSpPr>
        <p:grpSpPr>
          <a:xfrm>
            <a:off x="18835030" y="9904886"/>
            <a:ext cx="3388983" cy="956037"/>
            <a:chOff x="18835030" y="9904886"/>
            <a:chExt cx="3388983" cy="956037"/>
          </a:xfrm>
        </p:grpSpPr>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3" name="Группа 2"/>
          <p:cNvGrpSpPr/>
          <p:nvPr/>
        </p:nvGrpSpPr>
        <p:grpSpPr>
          <a:xfrm>
            <a:off x="10497509" y="3288186"/>
            <a:ext cx="3388983" cy="956037"/>
            <a:chOff x="10497509" y="3288186"/>
            <a:chExt cx="3388983" cy="956037"/>
          </a:xfrm>
        </p:grpSpPr>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extLst>
      <p:ext uri="{BB962C8B-B14F-4D97-AF65-F5344CB8AC3E}">
        <p14:creationId xmlns:p14="http://schemas.microsoft.com/office/powerpoint/2010/main" val="2330220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grpSp>
        <p:nvGrpSpPr>
          <p:cNvPr id="2" name="Группа 1"/>
          <p:cNvGrpSpPr/>
          <p:nvPr/>
        </p:nvGrpSpPr>
        <p:grpSpPr>
          <a:xfrm>
            <a:off x="10199015" y="1661082"/>
            <a:ext cx="11935464" cy="9986294"/>
            <a:chOff x="10199015" y="1661082"/>
            <a:chExt cx="11935464" cy="9986294"/>
          </a:xfrm>
        </p:grpSpPr>
        <p:sp>
          <p:nvSpPr>
            <p:cNvPr id="85" name="Shape 85"/>
            <p:cNvSpPr/>
            <p:nvPr/>
          </p:nvSpPr>
          <p:spPr>
            <a:xfrm>
              <a:off x="10199015" y="1661082"/>
              <a:ext cx="10139312" cy="546036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grpSp>
      <p:grpSp>
        <p:nvGrpSpPr>
          <p:cNvPr id="3" name="Группа 2"/>
          <p:cNvGrpSpPr/>
          <p:nvPr/>
        </p:nvGrpSpPr>
        <p:grpSpPr>
          <a:xfrm>
            <a:off x="4757902" y="5386590"/>
            <a:ext cx="2942819" cy="2942820"/>
            <a:chOff x="4757902" y="5386590"/>
            <a:chExt cx="2942819" cy="2942820"/>
          </a:xfrm>
        </p:grpSpPr>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5" name="Группа 4"/>
          <p:cNvGrpSpPr/>
          <p:nvPr/>
        </p:nvGrpSpPr>
        <p:grpSpPr>
          <a:xfrm>
            <a:off x="1511652" y="5661268"/>
            <a:ext cx="6015299" cy="3113269"/>
            <a:chOff x="1511652" y="5661268"/>
            <a:chExt cx="6015299" cy="3113269"/>
          </a:xfrm>
        </p:grpSpPr>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6" name="Группа 5"/>
          <p:cNvGrpSpPr/>
          <p:nvPr/>
        </p:nvGrpSpPr>
        <p:grpSpPr>
          <a:xfrm>
            <a:off x="9425845" y="5661268"/>
            <a:ext cx="6015300" cy="3113269"/>
            <a:chOff x="9425845" y="5661268"/>
            <a:chExt cx="6015300" cy="3113269"/>
          </a:xfrm>
        </p:grpSpPr>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grpSp>
        <p:nvGrpSpPr>
          <p:cNvPr id="7" name="Группа 6"/>
          <p:cNvGrpSpPr/>
          <p:nvPr/>
        </p:nvGrpSpPr>
        <p:grpSpPr>
          <a:xfrm>
            <a:off x="17340037" y="5661268"/>
            <a:ext cx="6015300" cy="3113269"/>
            <a:chOff x="17340037" y="5661268"/>
            <a:chExt cx="6015300" cy="3113269"/>
          </a:xfrm>
        </p:grpSpPr>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2340279" y="3737942"/>
            <a:ext cx="4849881" cy="6351555"/>
            <a:chOff x="2340279" y="3737942"/>
            <a:chExt cx="4849881" cy="6351555"/>
          </a:xfrm>
        </p:grpSpPr>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4" cy="956036"/>
              <a:chOff x="0" y="0"/>
              <a:chExt cx="3388982" cy="956035"/>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 name="Группа 2"/>
          <p:cNvGrpSpPr/>
          <p:nvPr/>
        </p:nvGrpSpPr>
        <p:grpSpPr>
          <a:xfrm>
            <a:off x="9764598" y="3737942"/>
            <a:ext cx="4849882" cy="6351555"/>
            <a:chOff x="9764598" y="3737942"/>
            <a:chExt cx="4849882" cy="6351555"/>
          </a:xfrm>
        </p:grpSpPr>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4" cy="956036"/>
              <a:chOff x="0" y="0"/>
              <a:chExt cx="3388982" cy="956035"/>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7188919" y="3737942"/>
            <a:ext cx="4849881" cy="6351555"/>
            <a:chOff x="17188919" y="3737942"/>
            <a:chExt cx="4849881" cy="6351555"/>
          </a:xfrm>
        </p:grpSpPr>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4" cy="956036"/>
              <a:chOff x="0" y="0"/>
              <a:chExt cx="3388982" cy="956035"/>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635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02"/>
                                        </p:tgtEl>
                                        <p:attrNameLst>
                                          <p:attrName>style.visibility</p:attrName>
                                        </p:attrNameLst>
                                      </p:cBhvr>
                                      <p:to>
                                        <p:strVal val="visible"/>
                                      </p:to>
                                    </p:set>
                                    <p:animEffect transition="in" filter="fade">
                                      <p:cBhvr>
                                        <p:cTn id="16" dur="500"/>
                                        <p:tgtEl>
                                          <p:spTgt spid="100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11"/>
                                        </p:tgtEl>
                                        <p:attrNameLst>
                                          <p:attrName>style.visibility</p:attrName>
                                        </p:attrNameLst>
                                      </p:cBhvr>
                                      <p:to>
                                        <p:strVal val="visible"/>
                                      </p:to>
                                    </p:set>
                                    <p:animEffect transition="in" filter="fade">
                                      <p:cBhvr>
                                        <p:cTn id="19" dur="500"/>
                                        <p:tgtEl>
                                          <p:spTgt spid="10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20"/>
                                        </p:tgtEl>
                                        <p:attrNameLst>
                                          <p:attrName>style.visibility</p:attrName>
                                        </p:attrNameLst>
                                      </p:cBhvr>
                                      <p:to>
                                        <p:strVal val="visible"/>
                                      </p:to>
                                    </p:set>
                                    <p:animEffect transition="in" filter="fade">
                                      <p:cBhvr>
                                        <p:cTn id="22" dur="500"/>
                                        <p:tgtEl>
                                          <p:spTgt spid="102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2" grpId="0" animBg="1"/>
      <p:bldP spid="1011" grpId="0" animBg="1"/>
      <p:bldP spid="1020"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2" name="Группа 1"/>
          <p:cNvGrpSpPr/>
          <p:nvPr/>
        </p:nvGrpSpPr>
        <p:grpSpPr>
          <a:xfrm>
            <a:off x="12892483" y="7549225"/>
            <a:ext cx="9639605" cy="2448525"/>
            <a:chOff x="12892483" y="7549225"/>
            <a:chExt cx="9639605" cy="2448525"/>
          </a:xfrm>
        </p:grpSpPr>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0-#ppt_w/2"/>
                                          </p:val>
                                        </p:tav>
                                        <p:tav tm="100000">
                                          <p:val>
                                            <p:strVal val="#ppt_x"/>
                                          </p:val>
                                        </p:tav>
                                      </p:tavLst>
                                    </p:anim>
                                    <p:anim calcmode="lin" valueType="num">
                                      <p:cBhvr additive="base">
                                        <p:cTn id="8" dur="500" fill="hold"/>
                                        <p:tgtEl>
                                          <p:spTgt spid="10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31"/>
                                        </p:tgtEl>
                                        <p:attrNameLst>
                                          <p:attrName>style.visibility</p:attrName>
                                        </p:attrNameLst>
                                      </p:cBhvr>
                                      <p:to>
                                        <p:strVal val="visible"/>
                                      </p:to>
                                    </p:set>
                                    <p:anim calcmode="lin" valueType="num">
                                      <p:cBhvr additive="base">
                                        <p:cTn id="13" dur="500" fill="hold"/>
                                        <p:tgtEl>
                                          <p:spTgt spid="1031"/>
                                        </p:tgtEl>
                                        <p:attrNameLst>
                                          <p:attrName>ppt_x</p:attrName>
                                        </p:attrNameLst>
                                      </p:cBhvr>
                                      <p:tavLst>
                                        <p:tav tm="0">
                                          <p:val>
                                            <p:strVal val="1+#ppt_w/2"/>
                                          </p:val>
                                        </p:tav>
                                        <p:tav tm="100000">
                                          <p:val>
                                            <p:strVal val="#ppt_x"/>
                                          </p:val>
                                        </p:tav>
                                      </p:tavLst>
                                    </p:anim>
                                    <p:anim calcmode="lin" valueType="num">
                                      <p:cBhvr additive="base">
                                        <p:cTn id="14" dur="500" fill="hold"/>
                                        <p:tgtEl>
                                          <p:spTgt spid="103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 grpId="0" animBg="1"/>
      <p:bldP spid="103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grpSp>
        <p:nvGrpSpPr>
          <p:cNvPr id="2" name="Группа 1"/>
          <p:cNvGrpSpPr/>
          <p:nvPr/>
        </p:nvGrpSpPr>
        <p:grpSpPr>
          <a:xfrm>
            <a:off x="13074818" y="4249455"/>
            <a:ext cx="9446837" cy="5248196"/>
            <a:chOff x="13074818" y="4249455"/>
            <a:chExt cx="9446837" cy="5248196"/>
          </a:xfrm>
        </p:grpSpPr>
        <p:sp>
          <p:nvSpPr>
            <p:cNvPr id="1046" name="Shape 1046"/>
            <p:cNvSpPr/>
            <p:nvPr/>
          </p:nvSpPr>
          <p:spPr>
            <a:xfrm>
              <a:off x="13074818" y="4273491"/>
              <a:ext cx="5376087"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grpSp>
      <p:sp>
        <p:nvSpPr>
          <p:cNvPr id="1066" name="Shape 1066"/>
          <p:cNvSpPr/>
          <p:nvPr/>
        </p:nvSpPr>
        <p:spPr>
          <a:xfrm>
            <a:off x="1881088" y="3818744"/>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6"/>
                                        </p:tgtEl>
                                        <p:attrNameLst>
                                          <p:attrName>style.visibility</p:attrName>
                                        </p:attrNameLst>
                                      </p:cBhvr>
                                      <p:to>
                                        <p:strVal val="visible"/>
                                      </p:to>
                                    </p:set>
                                    <p:anim calcmode="lin" valueType="num">
                                      <p:cBhvr additive="base">
                                        <p:cTn id="7" dur="500" fill="hold"/>
                                        <p:tgtEl>
                                          <p:spTgt spid="1066"/>
                                        </p:tgtEl>
                                        <p:attrNameLst>
                                          <p:attrName>ppt_x</p:attrName>
                                        </p:attrNameLst>
                                      </p:cBhvr>
                                      <p:tavLst>
                                        <p:tav tm="0">
                                          <p:val>
                                            <p:strVal val="0-#ppt_w/2"/>
                                          </p:val>
                                        </p:tav>
                                        <p:tav tm="100000">
                                          <p:val>
                                            <p:strVal val="#ppt_x"/>
                                          </p:val>
                                        </p:tav>
                                      </p:tavLst>
                                    </p:anim>
                                    <p:anim calcmode="lin" valueType="num">
                                      <p:cBhvr additive="base">
                                        <p:cTn id="8" dur="500" fill="hold"/>
                                        <p:tgtEl>
                                          <p:spTgt spid="10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grpSp>
        <p:nvGrpSpPr>
          <p:cNvPr id="2" name="Группа 1"/>
          <p:cNvGrpSpPr/>
          <p:nvPr/>
        </p:nvGrpSpPr>
        <p:grpSpPr>
          <a:xfrm>
            <a:off x="2236565" y="2325397"/>
            <a:ext cx="5855682" cy="9526584"/>
            <a:chOff x="2236565" y="2325397"/>
            <a:chExt cx="5855682" cy="9526584"/>
          </a:xfrm>
        </p:grpSpPr>
        <p:grpSp>
          <p:nvGrpSpPr>
            <p:cNvPr id="1071" name="Group 1071"/>
            <p:cNvGrpSpPr/>
            <p:nvPr/>
          </p:nvGrpSpPr>
          <p:grpSpPr>
            <a:xfrm>
              <a:off x="2236565" y="7822391"/>
              <a:ext cx="5855682" cy="4029590"/>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2907074" y="2325397"/>
              <a:ext cx="4514663" cy="4514664"/>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grpSp>
        <p:nvGrpSpPr>
          <p:cNvPr id="3" name="Группа 2"/>
          <p:cNvGrpSpPr/>
          <p:nvPr/>
        </p:nvGrpSpPr>
        <p:grpSpPr>
          <a:xfrm>
            <a:off x="9264159" y="2325397"/>
            <a:ext cx="5855683" cy="9526584"/>
            <a:chOff x="9264159" y="2325397"/>
            <a:chExt cx="5855683" cy="9526584"/>
          </a:xfrm>
        </p:grpSpPr>
        <p:grpSp>
          <p:nvGrpSpPr>
            <p:cNvPr id="1080" name="Group 1080"/>
            <p:cNvGrpSpPr/>
            <p:nvPr/>
          </p:nvGrpSpPr>
          <p:grpSpPr>
            <a:xfrm>
              <a:off x="9934668" y="2325397"/>
              <a:ext cx="4514663" cy="4514664"/>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7" name="Group 1087"/>
            <p:cNvGrpSpPr/>
            <p:nvPr/>
          </p:nvGrpSpPr>
          <p:grpSpPr>
            <a:xfrm>
              <a:off x="9264159" y="7822391"/>
              <a:ext cx="5855683" cy="4029590"/>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grpSp>
        <p:nvGrpSpPr>
          <p:cNvPr id="4" name="Группа 3"/>
          <p:cNvGrpSpPr/>
          <p:nvPr/>
        </p:nvGrpSpPr>
        <p:grpSpPr>
          <a:xfrm>
            <a:off x="16291754" y="2325397"/>
            <a:ext cx="5855683" cy="9526584"/>
            <a:chOff x="16291754" y="2325397"/>
            <a:chExt cx="5855683" cy="9526584"/>
          </a:xfrm>
        </p:grpSpPr>
        <p:grpSp>
          <p:nvGrpSpPr>
            <p:cNvPr id="1084" name="Group 1084"/>
            <p:cNvGrpSpPr/>
            <p:nvPr/>
          </p:nvGrpSpPr>
          <p:grpSpPr>
            <a:xfrm>
              <a:off x="16962264" y="2325397"/>
              <a:ext cx="4514663" cy="4514664"/>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90" name="Group 1090"/>
            <p:cNvGrpSpPr/>
            <p:nvPr/>
          </p:nvGrpSpPr>
          <p:grpSpPr>
            <a:xfrm>
              <a:off x="16291754" y="7822391"/>
              <a:ext cx="5855683" cy="4029590"/>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grpSp>
        <p:nvGrpSpPr>
          <p:cNvPr id="2" name="Группа 1"/>
          <p:cNvGrpSpPr/>
          <p:nvPr/>
        </p:nvGrpSpPr>
        <p:grpSpPr>
          <a:xfrm>
            <a:off x="2882903" y="2907633"/>
            <a:ext cx="7900734" cy="7900734"/>
            <a:chOff x="2882903" y="2907633"/>
            <a:chExt cx="7900734" cy="7900734"/>
          </a:xfrm>
        </p:grpSpPr>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gr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3" name="Группа 2"/>
          <p:cNvGrpSpPr/>
          <p:nvPr/>
        </p:nvGrpSpPr>
        <p:grpSpPr>
          <a:xfrm>
            <a:off x="13560742" y="7263763"/>
            <a:ext cx="8284031" cy="2597187"/>
            <a:chOff x="13560742" y="7263763"/>
            <a:chExt cx="8284031" cy="2597187"/>
          </a:xfrm>
        </p:grpSpPr>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1099"/>
                                        </p:tgtEl>
                                        <p:attrNameLst>
                                          <p:attrName>style.visibility</p:attrName>
                                        </p:attrNameLst>
                                      </p:cBhvr>
                                      <p:to>
                                        <p:strVal val="visible"/>
                                      </p:to>
                                    </p:set>
                                    <p:anim calcmode="lin" valueType="num">
                                      <p:cBhvr additive="base">
                                        <p:cTn id="14" dur="500" fill="hold"/>
                                        <p:tgtEl>
                                          <p:spTgt spid="1099"/>
                                        </p:tgtEl>
                                        <p:attrNameLst>
                                          <p:attrName>ppt_x</p:attrName>
                                        </p:attrNameLst>
                                      </p:cBhvr>
                                      <p:tavLst>
                                        <p:tav tm="0">
                                          <p:val>
                                            <p:strVal val="1+#ppt_w/2"/>
                                          </p:val>
                                        </p:tav>
                                        <p:tav tm="100000">
                                          <p:val>
                                            <p:strVal val="#ppt_x"/>
                                          </p:val>
                                        </p:tav>
                                      </p:tavLst>
                                    </p:anim>
                                    <p:anim calcmode="lin" valueType="num">
                                      <p:cBhvr additive="base">
                                        <p:cTn id="15" dur="500" fill="hold"/>
                                        <p:tgtEl>
                                          <p:spTgt spid="1099"/>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1+#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9"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4430505"/>
            <a:ext cx="3782183" cy="3782183"/>
            <a:chOff x="10313609" y="4430505"/>
            <a:chExt cx="3782183" cy="3782183"/>
          </a:xfrm>
        </p:grpSpPr>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gr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33"/>
                                        </p:tgtEl>
                                        <p:attrNameLst>
                                          <p:attrName>style.visibility</p:attrName>
                                        </p:attrNameLst>
                                      </p:cBhvr>
                                      <p:to>
                                        <p:strVal val="visible"/>
                                      </p:to>
                                    </p:set>
                                    <p:anim calcmode="lin" valueType="num">
                                      <p:cBhvr additive="base">
                                        <p:cTn id="7" dur="500" fill="hold"/>
                                        <p:tgtEl>
                                          <p:spTgt spid="1133"/>
                                        </p:tgtEl>
                                        <p:attrNameLst>
                                          <p:attrName>ppt_x</p:attrName>
                                        </p:attrNameLst>
                                      </p:cBhvr>
                                      <p:tavLst>
                                        <p:tav tm="0">
                                          <p:val>
                                            <p:strVal val="#ppt_x"/>
                                          </p:val>
                                        </p:tav>
                                        <p:tav tm="100000">
                                          <p:val>
                                            <p:strVal val="#ppt_x"/>
                                          </p:val>
                                        </p:tav>
                                      </p:tavLst>
                                    </p:anim>
                                    <p:anim calcmode="lin" valueType="num">
                                      <p:cBhvr additive="base">
                                        <p:cTn id="8" dur="500" fill="hold"/>
                                        <p:tgtEl>
                                          <p:spTgt spid="113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35"/>
                                        </p:tgtEl>
                                        <p:attrNameLst>
                                          <p:attrName>style.visibility</p:attrName>
                                        </p:attrNameLst>
                                      </p:cBhvr>
                                      <p:to>
                                        <p:strVal val="visible"/>
                                      </p:to>
                                    </p:set>
                                    <p:animEffect transition="in" filter="fade">
                                      <p:cBhvr>
                                        <p:cTn id="13" dur="500"/>
                                        <p:tgtEl>
                                          <p:spTgt spid="1135"/>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 grpId="0" animBg="1"/>
      <p:bldP spid="113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4" name="Группа 3"/>
          <p:cNvGrpSpPr/>
          <p:nvPr/>
        </p:nvGrpSpPr>
        <p:grpSpPr>
          <a:xfrm>
            <a:off x="12677028" y="6897310"/>
            <a:ext cx="7738513" cy="3135147"/>
            <a:chOff x="12677028" y="6897310"/>
            <a:chExt cx="7738513" cy="3135147"/>
          </a:xfrm>
        </p:grpSpPr>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grpSp>
      <p:grpSp>
        <p:nvGrpSpPr>
          <p:cNvPr id="3" name="Группа 2"/>
          <p:cNvGrpSpPr/>
          <p:nvPr/>
        </p:nvGrpSpPr>
        <p:grpSpPr>
          <a:xfrm>
            <a:off x="10773573" y="2431954"/>
            <a:ext cx="2862254" cy="2862254"/>
            <a:chOff x="10773573" y="2431954"/>
            <a:chExt cx="2862254" cy="2862254"/>
          </a:xfrm>
        </p:grpSpPr>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7" name="Shape 1167"/>
            <p:cNvSpPr/>
            <p:nvPr/>
          </p:nvSpPr>
          <p:spPr>
            <a:xfrm>
              <a:off x="11413617" y="3616883"/>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gr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49"/>
                                        </p:tgtEl>
                                        <p:attrNameLst>
                                          <p:attrName>style.visibility</p:attrName>
                                        </p:attrNameLst>
                                      </p:cBhvr>
                                      <p:to>
                                        <p:strVal val="visible"/>
                                      </p:to>
                                    </p:set>
                                    <p:animEffect transition="in" filter="fade">
                                      <p:cBhvr>
                                        <p:cTn id="12" dur="500"/>
                                        <p:tgtEl>
                                          <p:spTgt spid="114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9"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5275440" y="10352892"/>
            <a:ext cx="2862253" cy="2862253"/>
            <a:chOff x="5275440" y="10352892"/>
            <a:chExt cx="2862253" cy="2862253"/>
          </a:xfrm>
        </p:grpSpPr>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37820"/>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gr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72"/>
                                        </p:tgtEl>
                                        <p:attrNameLst>
                                          <p:attrName>style.visibility</p:attrName>
                                        </p:attrNameLst>
                                      </p:cBhvr>
                                      <p:to>
                                        <p:strVal val="visible"/>
                                      </p:to>
                                    </p:set>
                                    <p:animEffect transition="in" filter="fade">
                                      <p:cBhvr>
                                        <p:cTn id="7" dur="500"/>
                                        <p:tgtEl>
                                          <p:spTgt spid="117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173"/>
                                        </p:tgtEl>
                                        <p:attrNameLst>
                                          <p:attrName>style.visibility</p:attrName>
                                        </p:attrNameLst>
                                      </p:cBhvr>
                                      <p:to>
                                        <p:strVal val="visible"/>
                                      </p:to>
                                    </p:set>
                                    <p:anim calcmode="lin" valueType="num">
                                      <p:cBhvr additive="base">
                                        <p:cTn id="12" dur="500" fill="hold"/>
                                        <p:tgtEl>
                                          <p:spTgt spid="1173"/>
                                        </p:tgtEl>
                                        <p:attrNameLst>
                                          <p:attrName>ppt_x</p:attrName>
                                        </p:attrNameLst>
                                      </p:cBhvr>
                                      <p:tavLst>
                                        <p:tav tm="0">
                                          <p:val>
                                            <p:strVal val="1+#ppt_w/2"/>
                                          </p:val>
                                        </p:tav>
                                        <p:tav tm="100000">
                                          <p:val>
                                            <p:strVal val="#ppt_x"/>
                                          </p:val>
                                        </p:tav>
                                      </p:tavLst>
                                    </p:anim>
                                    <p:anim calcmode="lin" valueType="num">
                                      <p:cBhvr additive="base">
                                        <p:cTn id="13" dur="500" fill="hold"/>
                                        <p:tgtEl>
                                          <p:spTgt spid="117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2" grpId="0" animBg="1"/>
      <p:bldP spid="117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2" name="Группа 1"/>
          <p:cNvGrpSpPr/>
          <p:nvPr/>
        </p:nvGrpSpPr>
        <p:grpSpPr>
          <a:xfrm>
            <a:off x="10313609" y="5638272"/>
            <a:ext cx="3782183" cy="3782183"/>
            <a:chOff x="10313609" y="5638272"/>
            <a:chExt cx="3782183" cy="3782183"/>
          </a:xfrm>
        </p:grpSpPr>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45065"/>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7"/>
                                        </p:tgtEl>
                                        <p:attrNameLst>
                                          <p:attrName>style.visibility</p:attrName>
                                        </p:attrNameLst>
                                      </p:cBhvr>
                                      <p:to>
                                        <p:strVal val="visible"/>
                                      </p:to>
                                    </p:set>
                                    <p:anim calcmode="lin" valueType="num">
                                      <p:cBhvr additive="base">
                                        <p:cTn id="7" dur="500" fill="hold"/>
                                        <p:tgtEl>
                                          <p:spTgt spid="1187"/>
                                        </p:tgtEl>
                                        <p:attrNameLst>
                                          <p:attrName>ppt_x</p:attrName>
                                        </p:attrNameLst>
                                      </p:cBhvr>
                                      <p:tavLst>
                                        <p:tav tm="0">
                                          <p:val>
                                            <p:strVal val="#ppt_x"/>
                                          </p:val>
                                        </p:tav>
                                        <p:tav tm="100000">
                                          <p:val>
                                            <p:strVal val="#ppt_x"/>
                                          </p:val>
                                        </p:tav>
                                      </p:tavLst>
                                    </p:anim>
                                    <p:anim calcmode="lin" valueType="num">
                                      <p:cBhvr additive="base">
                                        <p:cTn id="8" dur="500" fill="hold"/>
                                        <p:tgtEl>
                                          <p:spTgt spid="11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89"/>
                                        </p:tgtEl>
                                        <p:attrNameLst>
                                          <p:attrName>style.visibility</p:attrName>
                                        </p:attrNameLst>
                                      </p:cBhvr>
                                      <p:to>
                                        <p:strVal val="visible"/>
                                      </p:to>
                                    </p:set>
                                    <p:animEffect transition="in" filter="fade">
                                      <p:cBhvr>
                                        <p:cTn id="13" dur="500"/>
                                        <p:tgtEl>
                                          <p:spTgt spid="1189"/>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1205"/>
                                        </p:tgtEl>
                                      </p:cBhvr>
                                    </p:animEffect>
                                    <p:animScale>
                                      <p:cBhvr>
                                        <p:cTn id="18" dur="250" autoRev="1" fill="hold"/>
                                        <p:tgtEl>
                                          <p:spTgt spid="1205"/>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2"/>
                                        </p:tgtEl>
                                      </p:cBhvr>
                                    </p:animEffect>
                                    <p:animScale>
                                      <p:cBhvr>
                                        <p:cTn id="23"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 grpId="0" animBg="1"/>
      <p:bldP spid="118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2" name="Группа 1"/>
          <p:cNvGrpSpPr/>
          <p:nvPr/>
        </p:nvGrpSpPr>
        <p:grpSpPr>
          <a:xfrm>
            <a:off x="11489656" y="1466188"/>
            <a:ext cx="12342773" cy="4292886"/>
            <a:chOff x="11489656" y="1466188"/>
            <a:chExt cx="12342773" cy="4292886"/>
          </a:xfrm>
        </p:grpSpPr>
        <p:sp>
          <p:nvSpPr>
            <p:cNvPr id="100" name="Shape 100"/>
            <p:cNvSpPr/>
            <p:nvPr/>
          </p:nvSpPr>
          <p:spPr>
            <a:xfrm>
              <a:off x="13615440" y="1466188"/>
              <a:ext cx="10216989" cy="12121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3" name="Группа 2"/>
          <p:cNvGrpSpPr/>
          <p:nvPr/>
        </p:nvGrpSpPr>
        <p:grpSpPr>
          <a:xfrm>
            <a:off x="1880345" y="8106202"/>
            <a:ext cx="11026699" cy="4491870"/>
            <a:chOff x="1880345" y="8106202"/>
            <a:chExt cx="11026699" cy="4491870"/>
          </a:xfrm>
        </p:grpSpPr>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0-#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12"/>
                                        </p:tgtEl>
                                        <p:attrNameLst>
                                          <p:attrName>style.visibility</p:attrName>
                                        </p:attrNameLst>
                                      </p:cBhvr>
                                      <p:to>
                                        <p:strVal val="visible"/>
                                      </p:to>
                                    </p:set>
                                    <p:anim calcmode="lin" valueType="num">
                                      <p:cBhvr additive="base">
                                        <p:cTn id="15" dur="500" fill="hold"/>
                                        <p:tgtEl>
                                          <p:spTgt spid="1212"/>
                                        </p:tgtEl>
                                        <p:attrNameLst>
                                          <p:attrName>ppt_x</p:attrName>
                                        </p:attrNameLst>
                                      </p:cBhvr>
                                      <p:tavLst>
                                        <p:tav tm="0">
                                          <p:val>
                                            <p:strVal val="#ppt_x"/>
                                          </p:val>
                                        </p:tav>
                                        <p:tav tm="100000">
                                          <p:val>
                                            <p:strVal val="#ppt_x"/>
                                          </p:val>
                                        </p:tav>
                                      </p:tavLst>
                                    </p:anim>
                                    <p:anim calcmode="lin" valueType="num">
                                      <p:cBhvr additive="base">
                                        <p:cTn id="16" dur="500" fill="hold"/>
                                        <p:tgtEl>
                                          <p:spTgt spid="12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13"/>
                                        </p:tgtEl>
                                        <p:attrNameLst>
                                          <p:attrName>style.visibility</p:attrName>
                                        </p:attrNameLst>
                                      </p:cBhvr>
                                      <p:to>
                                        <p:strVal val="visible"/>
                                      </p:to>
                                    </p:set>
                                    <p:anim calcmode="lin" valueType="num">
                                      <p:cBhvr additive="base">
                                        <p:cTn id="19" dur="500" fill="hold"/>
                                        <p:tgtEl>
                                          <p:spTgt spid="1213"/>
                                        </p:tgtEl>
                                        <p:attrNameLst>
                                          <p:attrName>ppt_x</p:attrName>
                                        </p:attrNameLst>
                                      </p:cBhvr>
                                      <p:tavLst>
                                        <p:tav tm="0">
                                          <p:val>
                                            <p:strVal val="#ppt_x"/>
                                          </p:val>
                                        </p:tav>
                                        <p:tav tm="100000">
                                          <p:val>
                                            <p:strVal val="#ppt_x"/>
                                          </p:val>
                                        </p:tav>
                                      </p:tavLst>
                                    </p:anim>
                                    <p:anim calcmode="lin" valueType="num">
                                      <p:cBhvr additive="base">
                                        <p:cTn id="20" dur="500" fill="hold"/>
                                        <p:tgtEl>
                                          <p:spTgt spid="12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14"/>
                                        </p:tgtEl>
                                        <p:attrNameLst>
                                          <p:attrName>style.visibility</p:attrName>
                                        </p:attrNameLst>
                                      </p:cBhvr>
                                      <p:to>
                                        <p:strVal val="visible"/>
                                      </p:to>
                                    </p:set>
                                    <p:anim calcmode="lin" valueType="num">
                                      <p:cBhvr additive="base">
                                        <p:cTn id="23" dur="500" fill="hold"/>
                                        <p:tgtEl>
                                          <p:spTgt spid="1214"/>
                                        </p:tgtEl>
                                        <p:attrNameLst>
                                          <p:attrName>ppt_x</p:attrName>
                                        </p:attrNameLst>
                                      </p:cBhvr>
                                      <p:tavLst>
                                        <p:tav tm="0">
                                          <p:val>
                                            <p:strVal val="#ppt_x"/>
                                          </p:val>
                                        </p:tav>
                                        <p:tav tm="100000">
                                          <p:val>
                                            <p:strVal val="#ppt_x"/>
                                          </p:val>
                                        </p:tav>
                                      </p:tavLst>
                                    </p:anim>
                                    <p:anim calcmode="lin" valueType="num">
                                      <p:cBhvr additive="base">
                                        <p:cTn id="24" dur="500" fill="hold"/>
                                        <p:tgtEl>
                                          <p:spTgt spid="12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215"/>
                                        </p:tgtEl>
                                        <p:attrNameLst>
                                          <p:attrName>style.visibility</p:attrName>
                                        </p:attrNameLst>
                                      </p:cBhvr>
                                      <p:to>
                                        <p:strVal val="visible"/>
                                      </p:to>
                                    </p:set>
                                    <p:anim calcmode="lin" valueType="num">
                                      <p:cBhvr additive="base">
                                        <p:cTn id="31" dur="500" fill="hold"/>
                                        <p:tgtEl>
                                          <p:spTgt spid="1215"/>
                                        </p:tgtEl>
                                        <p:attrNameLst>
                                          <p:attrName>ppt_x</p:attrName>
                                        </p:attrNameLst>
                                      </p:cBhvr>
                                      <p:tavLst>
                                        <p:tav tm="0">
                                          <p:val>
                                            <p:strVal val="#ppt_x"/>
                                          </p:val>
                                        </p:tav>
                                        <p:tav tm="100000">
                                          <p:val>
                                            <p:strVal val="#ppt_x"/>
                                          </p:val>
                                        </p:tav>
                                      </p:tavLst>
                                    </p:anim>
                                    <p:anim calcmode="lin" valueType="num">
                                      <p:cBhvr additive="base">
                                        <p:cTn id="32" dur="500" fill="hold"/>
                                        <p:tgtEl>
                                          <p:spTgt spid="12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211"/>
                                        </p:tgtEl>
                                        <p:attrNameLst>
                                          <p:attrName>style.visibility</p:attrName>
                                        </p:attrNameLst>
                                      </p:cBhvr>
                                      <p:to>
                                        <p:strVal val="visible"/>
                                      </p:to>
                                    </p:set>
                                    <p:anim calcmode="lin" valueType="num">
                                      <p:cBhvr additive="base">
                                        <p:cTn id="37" dur="500" fill="hold"/>
                                        <p:tgtEl>
                                          <p:spTgt spid="1211"/>
                                        </p:tgtEl>
                                        <p:attrNameLst>
                                          <p:attrName>ppt_x</p:attrName>
                                        </p:attrNameLst>
                                      </p:cBhvr>
                                      <p:tavLst>
                                        <p:tav tm="0">
                                          <p:val>
                                            <p:strVal val="1+#ppt_w/2"/>
                                          </p:val>
                                        </p:tav>
                                        <p:tav tm="100000">
                                          <p:val>
                                            <p:strVal val="#ppt_x"/>
                                          </p:val>
                                        </p:tav>
                                      </p:tavLst>
                                    </p:anim>
                                    <p:anim calcmode="lin" valueType="num">
                                      <p:cBhvr additive="base">
                                        <p:cTn id="38" dur="500" fill="hold"/>
                                        <p:tgtEl>
                                          <p:spTgt spid="12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4"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094232" y="2402065"/>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20"/>
                                        </p:tgtEl>
                                        <p:attrNameLst>
                                          <p:attrName>style.visibility</p:attrName>
                                        </p:attrNameLst>
                                      </p:cBhvr>
                                      <p:to>
                                        <p:strVal val="visible"/>
                                      </p:to>
                                    </p:set>
                                    <p:anim calcmode="lin" valueType="num">
                                      <p:cBhvr additive="base">
                                        <p:cTn id="7" dur="500" fill="hold"/>
                                        <p:tgtEl>
                                          <p:spTgt spid="1220"/>
                                        </p:tgtEl>
                                        <p:attrNameLst>
                                          <p:attrName>ppt_x</p:attrName>
                                        </p:attrNameLst>
                                      </p:cBhvr>
                                      <p:tavLst>
                                        <p:tav tm="0">
                                          <p:val>
                                            <p:strVal val="0-#ppt_w/2"/>
                                          </p:val>
                                        </p:tav>
                                        <p:tav tm="100000">
                                          <p:val>
                                            <p:strVal val="#ppt_x"/>
                                          </p:val>
                                        </p:tav>
                                      </p:tavLst>
                                    </p:anim>
                                    <p:anim calcmode="lin" valueType="num">
                                      <p:cBhvr additive="base">
                                        <p:cTn id="8" dur="500" fill="hold"/>
                                        <p:tgtEl>
                                          <p:spTgt spid="1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29"/>
                                        </p:tgtEl>
                                        <p:attrNameLst>
                                          <p:attrName>style.visibility</p:attrName>
                                        </p:attrNameLst>
                                      </p:cBhvr>
                                      <p:to>
                                        <p:strVal val="visible"/>
                                      </p:to>
                                    </p:set>
                                    <p:animEffect transition="in" filter="fade">
                                      <p:cBhvr>
                                        <p:cTn id="10" dur="500"/>
                                        <p:tgtEl>
                                          <p:spTgt spid="12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30"/>
                                        </p:tgtEl>
                                        <p:attrNameLst>
                                          <p:attrName>style.visibility</p:attrName>
                                        </p:attrNameLst>
                                      </p:cBhvr>
                                      <p:to>
                                        <p:strVal val="visible"/>
                                      </p:to>
                                    </p:set>
                                    <p:animEffect transition="in" filter="fade">
                                      <p:cBhvr>
                                        <p:cTn id="13" dur="500"/>
                                        <p:tgtEl>
                                          <p:spTgt spid="123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10" presetClass="entr" presetSubtype="0" fill="hold" nodeType="withEffect">
                                  <p:stCondLst>
                                    <p:cond delay="0"/>
                                  </p:stCondLst>
                                  <p:childTnLst>
                                    <p:set>
                                      <p:cBhvr>
                                        <p:cTn id="20" dur="1" fill="hold">
                                          <p:stCondLst>
                                            <p:cond delay="0"/>
                                          </p:stCondLst>
                                        </p:cTn>
                                        <p:tgtEl>
                                          <p:spTgt spid="1231"/>
                                        </p:tgtEl>
                                        <p:attrNameLst>
                                          <p:attrName>style.visibility</p:attrName>
                                        </p:attrNameLst>
                                      </p:cBhvr>
                                      <p:to>
                                        <p:strVal val="visible"/>
                                      </p:to>
                                    </p:set>
                                    <p:animEffect transition="in" filter="fade">
                                      <p:cBhvr>
                                        <p:cTn id="21" dur="500"/>
                                        <p:tgtEl>
                                          <p:spTgt spid="123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1228"/>
                                        </p:tgtEl>
                                        <p:attrNameLst>
                                          <p:attrName>style.visibility</p:attrName>
                                        </p:attrNameLst>
                                      </p:cBhvr>
                                      <p:to>
                                        <p:strVal val="visible"/>
                                      </p:to>
                                    </p:set>
                                    <p:anim calcmode="lin" valueType="num">
                                      <p:cBhvr additive="base">
                                        <p:cTn id="26" dur="500" fill="hold"/>
                                        <p:tgtEl>
                                          <p:spTgt spid="1228"/>
                                        </p:tgtEl>
                                        <p:attrNameLst>
                                          <p:attrName>ppt_x</p:attrName>
                                        </p:attrNameLst>
                                      </p:cBhvr>
                                      <p:tavLst>
                                        <p:tav tm="0">
                                          <p:val>
                                            <p:strVal val="1+#ppt_w/2"/>
                                          </p:val>
                                        </p:tav>
                                        <p:tav tm="100000">
                                          <p:val>
                                            <p:strVal val="#ppt_x"/>
                                          </p:val>
                                        </p:tav>
                                      </p:tavLst>
                                    </p:anim>
                                    <p:anim calcmode="lin" valueType="num">
                                      <p:cBhvr additive="base">
                                        <p:cTn id="27" dur="500" fill="hold"/>
                                        <p:tgtEl>
                                          <p:spTgt spid="1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37"/>
                                        </p:tgtEl>
                                        <p:attrNameLst>
                                          <p:attrName>style.visibility</p:attrName>
                                        </p:attrNameLst>
                                      </p:cBhvr>
                                      <p:to>
                                        <p:strVal val="visible"/>
                                      </p:to>
                                    </p:set>
                                    <p:anim calcmode="lin" valueType="num">
                                      <p:cBhvr additive="base">
                                        <p:cTn id="11" dur="500" fill="hold"/>
                                        <p:tgtEl>
                                          <p:spTgt spid="1237"/>
                                        </p:tgtEl>
                                        <p:attrNameLst>
                                          <p:attrName>ppt_x</p:attrName>
                                        </p:attrNameLst>
                                      </p:cBhvr>
                                      <p:tavLst>
                                        <p:tav tm="0">
                                          <p:val>
                                            <p:strVal val="#ppt_x"/>
                                          </p:val>
                                        </p:tav>
                                        <p:tav tm="100000">
                                          <p:val>
                                            <p:strVal val="#ppt_x"/>
                                          </p:val>
                                        </p:tav>
                                      </p:tavLst>
                                    </p:anim>
                                    <p:anim calcmode="lin" valueType="num">
                                      <p:cBhvr additive="base">
                                        <p:cTn id="12" dur="500" fill="hold"/>
                                        <p:tgtEl>
                                          <p:spTgt spid="123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36"/>
                                        </p:tgtEl>
                                        <p:attrNameLst>
                                          <p:attrName>style.visibility</p:attrName>
                                        </p:attrNameLst>
                                      </p:cBhvr>
                                      <p:to>
                                        <p:strVal val="visible"/>
                                      </p:to>
                                    </p:set>
                                    <p:anim calcmode="lin" valueType="num">
                                      <p:cBhvr additive="base">
                                        <p:cTn id="17" dur="500" fill="hold"/>
                                        <p:tgtEl>
                                          <p:spTgt spid="1236"/>
                                        </p:tgtEl>
                                        <p:attrNameLst>
                                          <p:attrName>ppt_x</p:attrName>
                                        </p:attrNameLst>
                                      </p:cBhvr>
                                      <p:tavLst>
                                        <p:tav tm="0">
                                          <p:val>
                                            <p:strVal val="1+#ppt_w/2"/>
                                          </p:val>
                                        </p:tav>
                                        <p:tav tm="100000">
                                          <p:val>
                                            <p:strVal val="#ppt_x"/>
                                          </p:val>
                                        </p:tav>
                                      </p:tavLst>
                                    </p:anim>
                                    <p:anim calcmode="lin" valueType="num">
                                      <p:cBhvr additive="base">
                                        <p:cTn id="18" dur="500" fill="hold"/>
                                        <p:tgtEl>
                                          <p:spTgt spid="12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1"/>
                                        </p:tgtEl>
                                        <p:attrNameLst>
                                          <p:attrName>style.visibility</p:attrName>
                                        </p:attrNameLst>
                                      </p:cBhvr>
                                      <p:to>
                                        <p:strVal val="visible"/>
                                      </p:to>
                                    </p:set>
                                    <p:anim calcmode="lin" valueType="num">
                                      <p:cBhvr additive="base">
                                        <p:cTn id="7" dur="500" fill="hold"/>
                                        <p:tgtEl>
                                          <p:spTgt spid="1241"/>
                                        </p:tgtEl>
                                        <p:attrNameLst>
                                          <p:attrName>ppt_x</p:attrName>
                                        </p:attrNameLst>
                                      </p:cBhvr>
                                      <p:tavLst>
                                        <p:tav tm="0">
                                          <p:val>
                                            <p:strVal val="#ppt_x"/>
                                          </p:val>
                                        </p:tav>
                                        <p:tav tm="100000">
                                          <p:val>
                                            <p:strVal val="#ppt_x"/>
                                          </p:val>
                                        </p:tav>
                                      </p:tavLst>
                                    </p:anim>
                                    <p:anim calcmode="lin" valueType="num">
                                      <p:cBhvr additive="base">
                                        <p:cTn id="8" dur="500" fill="hold"/>
                                        <p:tgtEl>
                                          <p:spTgt spid="12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240"/>
                                        </p:tgtEl>
                                        <p:attrNameLst>
                                          <p:attrName>style.visibility</p:attrName>
                                        </p:attrNameLst>
                                      </p:cBhvr>
                                      <p:to>
                                        <p:strVal val="visible"/>
                                      </p:to>
                                    </p:set>
                                    <p:animEffect transition="in" filter="fade">
                                      <p:cBhvr>
                                        <p:cTn id="13" dur="500"/>
                                        <p:tgtEl>
                                          <p:spTgt spid="1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0" grpId="0" animBg="1"/>
      <p:bldP spid="12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3" name="Группа 2"/>
          <p:cNvGrpSpPr/>
          <p:nvPr/>
        </p:nvGrpSpPr>
        <p:grpSpPr>
          <a:xfrm>
            <a:off x="11515783" y="8197188"/>
            <a:ext cx="12316646" cy="4292886"/>
            <a:chOff x="11515783" y="8197188"/>
            <a:chExt cx="12316646" cy="4292886"/>
          </a:xfrm>
        </p:grpSpPr>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 name="Группа 1"/>
          <p:cNvGrpSpPr/>
          <p:nvPr/>
        </p:nvGrpSpPr>
        <p:grpSpPr>
          <a:xfrm>
            <a:off x="1880345" y="1523689"/>
            <a:ext cx="11000572" cy="4491870"/>
            <a:chOff x="1880345" y="1523689"/>
            <a:chExt cx="11000572" cy="4491870"/>
          </a:xfrm>
        </p:grpSpPr>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grpSp>
      <p:sp>
        <p:nvSpPr>
          <p:cNvPr id="4" name="Прямоугольник 3"/>
          <p:cNvSpPr/>
          <p:nvPr/>
        </p:nvSpPr>
        <p:spPr>
          <a:xfrm>
            <a:off x="21788846" y="11547566"/>
            <a:ext cx="1828800" cy="1489165"/>
          </a:xfrm>
          <a:prstGeom prst="rect">
            <a:avLst/>
          </a:prstGeom>
          <a:solidFill>
            <a:schemeClr val="tx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13412240" y="1580488"/>
            <a:ext cx="9058461" cy="9775770"/>
            <a:chOff x="13412240" y="1580488"/>
            <a:chExt cx="9058461" cy="977577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31" name="Shape 1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p:cTn id="7" dur="500" fill="hold"/>
                                        <p:tgtEl>
                                          <p:spTgt spid="139"/>
                                        </p:tgtEl>
                                        <p:attrNameLst>
                                          <p:attrName>ppt_w</p:attrName>
                                        </p:attrNameLst>
                                      </p:cBhvr>
                                      <p:tavLst>
                                        <p:tav tm="0">
                                          <p:val>
                                            <p:fltVal val="0"/>
                                          </p:val>
                                        </p:tav>
                                        <p:tav tm="100000">
                                          <p:val>
                                            <p:strVal val="#ppt_w"/>
                                          </p:val>
                                        </p:tav>
                                      </p:tavLst>
                                    </p:anim>
                                    <p:anim calcmode="lin" valueType="num">
                                      <p:cBhvr>
                                        <p:cTn id="8" dur="500" fill="hold"/>
                                        <p:tgtEl>
                                          <p:spTgt spid="139"/>
                                        </p:tgtEl>
                                        <p:attrNameLst>
                                          <p:attrName>ppt_h</p:attrName>
                                        </p:attrNameLst>
                                      </p:cBhvr>
                                      <p:tavLst>
                                        <p:tav tm="0">
                                          <p:val>
                                            <p:fltVal val="0"/>
                                          </p:val>
                                        </p:tav>
                                        <p:tav tm="100000">
                                          <p:val>
                                            <p:strVal val="#ppt_h"/>
                                          </p:val>
                                        </p:tav>
                                      </p:tavLst>
                                    </p:anim>
                                    <p:animEffect transition="in" filter="fade">
                                      <p:cBhvr>
                                        <p:cTn id="9" dur="500"/>
                                        <p:tgtEl>
                                          <p:spTgt spid="139"/>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mint">
      <a:dk1>
        <a:srgbClr val="FFFFFF"/>
      </a:dk1>
      <a:lt1>
        <a:srgbClr val="282828"/>
      </a:lt1>
      <a:dk2>
        <a:srgbClr val="727574"/>
      </a:dk2>
      <a:lt2>
        <a:srgbClr val="FFFFFF"/>
      </a:lt2>
      <a:accent1>
        <a:srgbClr val="9CEEC7"/>
      </a:accent1>
      <a:accent2>
        <a:srgbClr val="9CEEC7"/>
      </a:accent2>
      <a:accent3>
        <a:srgbClr val="9CEEC7"/>
      </a:accent3>
      <a:accent4>
        <a:srgbClr val="9CEEC7"/>
      </a:accent4>
      <a:accent5>
        <a:srgbClr val="9CEEC7"/>
      </a:accent5>
      <a:accent6>
        <a:srgbClr val="9CEEC7"/>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868</TotalTime>
  <Words>4432</Words>
  <Application>Microsoft Office PowerPoint</Application>
  <PresentationFormat>Произвольный</PresentationFormat>
  <Paragraphs>369</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45</cp:revision>
  <dcterms:modified xsi:type="dcterms:W3CDTF">2016-06-10T19:55:43Z</dcterms:modified>
</cp:coreProperties>
</file>