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330" r:id="rId23"/>
    <p:sldId id="278" r:id="rId24"/>
    <p:sldId id="279" r:id="rId25"/>
    <p:sldId id="280" r:id="rId26"/>
    <p:sldId id="281" r:id="rId27"/>
    <p:sldId id="331" r:id="rId28"/>
    <p:sldId id="283" r:id="rId29"/>
    <p:sldId id="332" r:id="rId30"/>
    <p:sldId id="333" r:id="rId31"/>
    <p:sldId id="286" r:id="rId32"/>
    <p:sldId id="287" r:id="rId33"/>
    <p:sldId id="288" r:id="rId34"/>
    <p:sldId id="289" r:id="rId35"/>
    <p:sldId id="290" r:id="rId36"/>
    <p:sldId id="291" r:id="rId37"/>
    <p:sldId id="292" r:id="rId38"/>
    <p:sldId id="334" r:id="rId39"/>
    <p:sldId id="294" r:id="rId40"/>
    <p:sldId id="295" r:id="rId41"/>
    <p:sldId id="335" r:id="rId42"/>
    <p:sldId id="297" r:id="rId43"/>
    <p:sldId id="298" r:id="rId44"/>
    <p:sldId id="299" r:id="rId45"/>
    <p:sldId id="300" r:id="rId46"/>
    <p:sldId id="301" r:id="rId47"/>
    <p:sldId id="336" r:id="rId48"/>
    <p:sldId id="303" r:id="rId49"/>
    <p:sldId id="304" r:id="rId50"/>
    <p:sldId id="305" r:id="rId51"/>
    <p:sldId id="306" r:id="rId52"/>
    <p:sldId id="307" r:id="rId53"/>
    <p:sldId id="308" r:id="rId54"/>
    <p:sldId id="337" r:id="rId55"/>
    <p:sldId id="310" r:id="rId56"/>
    <p:sldId id="311" r:id="rId57"/>
    <p:sldId id="312" r:id="rId58"/>
    <p:sldId id="313" r:id="rId59"/>
    <p:sldId id="338"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1pPr>
    <a:lvl2pPr marL="0" marR="0" indent="2286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2pPr>
    <a:lvl3pPr marL="0" marR="0" indent="4572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3pPr>
    <a:lvl4pPr marL="0" marR="0" indent="6858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4pPr>
    <a:lvl5pPr marL="0" marR="0" indent="9144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5pPr>
    <a:lvl6pPr marL="0" marR="0" indent="11430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6pPr>
    <a:lvl7pPr marL="0" marR="0" indent="13716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7pPr>
    <a:lvl8pPr marL="0" marR="0" indent="16002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8pPr>
    <a:lvl9pPr marL="0" marR="0" indent="18288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2828"/>
    <a:srgbClr val="727574"/>
    <a:srgbClr val="FFE7C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3175" cap="flat">
              <a:noFill/>
              <a:miter lim="400000"/>
            </a:ln>
          </a:right>
          <a:top>
            <a:ln w="12700" cap="flat">
              <a:noFill/>
              <a:miter lim="400000"/>
            </a:ln>
          </a:top>
          <a:bottom>
            <a:ln w="12700" cap="flat">
              <a:noFill/>
              <a:miter lim="400000"/>
            </a:ln>
          </a:bottom>
          <a:insideH>
            <a:ln w="12700" cap="flat">
              <a:noFill/>
              <a:miter lim="400000"/>
            </a:ln>
          </a:insideH>
          <a:insideV>
            <a:ln w="3175" cap="flat">
              <a:noFill/>
              <a:miter lim="400000"/>
            </a:ln>
          </a:insideV>
        </a:tcBdr>
        <a:fill>
          <a:solidFill>
            <a:srgbClr val="398CCE"/>
          </a:solidFill>
        </a:fill>
      </a:tcStyle>
    </a:firstCol>
    <a:lastRow>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3175" cap="flat">
              <a:solidFill>
                <a:srgbClr val="3797C6"/>
              </a:solidFill>
              <a:prstDash val="solid"/>
              <a:miter lim="400000"/>
            </a:ln>
          </a:top>
          <a:bottom>
            <a:ln w="12700" cap="flat">
              <a:noFill/>
              <a:miter lim="400000"/>
            </a:ln>
          </a:bottom>
          <a:insideH>
            <a:ln w="3175"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3175" cap="flat">
              <a:noFill/>
              <a:miter lim="400000"/>
            </a:ln>
          </a:bottom>
          <a:insideH>
            <a:ln w="3175"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
          <a:latin typeface="Helvetica Light"/>
          <a:ea typeface="Helvetica Light"/>
          <a:cs typeface="Helvetica Light"/>
        </a:font>
        <a:srgbClr val="000000"/>
      </a:tcTxStyle>
      <a:tcStyle>
        <a:tcBdr>
          <a:left>
            <a:ln w="3175" cap="flat">
              <a:solidFill>
                <a:srgbClr val="B8B8B8"/>
              </a:solidFill>
              <a:prstDash val="solid"/>
              <a:miter lim="400000"/>
            </a:ln>
          </a:left>
          <a:right>
            <a:ln w="3175" cap="flat">
              <a:solidFill>
                <a:srgbClr val="B8B8B8"/>
              </a:solidFill>
              <a:prstDash val="solid"/>
              <a:miter lim="400000"/>
            </a:ln>
          </a:right>
          <a:top>
            <a:ln w="3175" cap="flat">
              <a:solidFill>
                <a:srgbClr val="B8B8B8"/>
              </a:solidFill>
              <a:prstDash val="solid"/>
              <a:miter lim="400000"/>
            </a:ln>
          </a:top>
          <a:bottom>
            <a:ln w="3175" cap="flat">
              <a:solidFill>
                <a:srgbClr val="B8B8B8"/>
              </a:solidFill>
              <a:prstDash val="solid"/>
              <a:miter lim="400000"/>
            </a:ln>
          </a:bottom>
          <a:insideH>
            <a:ln w="3175" cap="flat">
              <a:solidFill>
                <a:srgbClr val="B8B8B8"/>
              </a:solidFill>
              <a:prstDash val="solid"/>
              <a:miter lim="400000"/>
            </a:ln>
          </a:insideH>
          <a:insideV>
            <a:ln w="3175"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3175" cap="flat">
              <a:solidFill>
                <a:srgbClr val="606060"/>
              </a:solidFill>
              <a:prstDash val="solid"/>
              <a:miter lim="400000"/>
            </a:ln>
          </a:left>
          <a:right>
            <a:ln w="3175" cap="flat">
              <a:solidFill>
                <a:srgbClr val="606060"/>
              </a:solidFill>
              <a:prstDash val="solid"/>
              <a:miter lim="400000"/>
            </a:ln>
          </a:right>
          <a:top>
            <a:ln w="3175" cap="flat">
              <a:solidFill>
                <a:srgbClr val="606060"/>
              </a:solidFill>
              <a:prstDash val="solid"/>
              <a:miter lim="400000"/>
            </a:ln>
          </a:top>
          <a:bottom>
            <a:ln w="3175" cap="flat">
              <a:solidFill>
                <a:srgbClr val="606060"/>
              </a:solidFill>
              <a:prstDash val="solid"/>
              <a:miter lim="400000"/>
            </a:ln>
          </a:bottom>
          <a:insideH>
            <a:ln w="3175" cap="flat">
              <a:solidFill>
                <a:srgbClr val="606060"/>
              </a:solidFill>
              <a:prstDash val="solid"/>
              <a:miter lim="400000"/>
            </a:ln>
          </a:insideH>
          <a:insideV>
            <a:ln w="3175" cap="flat">
              <a:solidFill>
                <a:srgbClr val="606060"/>
              </a:solidFill>
              <a:prstDash val="solid"/>
              <a:miter lim="400000"/>
            </a:ln>
          </a:insideV>
        </a:tcBdr>
        <a:fill>
          <a:solidFill>
            <a:srgbClr val="5AC831"/>
          </a:solidFill>
        </a:fill>
      </a:tcStyle>
    </a:firstCol>
    <a:lastRow>
      <a:tcTxStyle b="off" i="off">
        <a:font>
          <a:latin typeface="Helvetica Light"/>
          <a:ea typeface="Helvetica Light"/>
          <a:cs typeface="Helvetica Light"/>
        </a:font>
        <a:srgbClr val="000000"/>
      </a:tcTxStyle>
      <a:tcStyle>
        <a:tcBdr>
          <a:left>
            <a:ln w="3175" cap="flat">
              <a:solidFill>
                <a:srgbClr val="B8B8B8"/>
              </a:solidFill>
              <a:prstDash val="solid"/>
              <a:miter lim="400000"/>
            </a:ln>
          </a:left>
          <a:right>
            <a:ln w="3175" cap="flat">
              <a:solidFill>
                <a:srgbClr val="B8B8B8"/>
              </a:solidFill>
              <a:prstDash val="solid"/>
              <a:miter lim="400000"/>
            </a:ln>
          </a:right>
          <a:top>
            <a:ln w="12700" cap="flat">
              <a:solidFill>
                <a:srgbClr val="606060"/>
              </a:solidFill>
              <a:prstDash val="solid"/>
              <a:miter lim="400000"/>
            </a:ln>
          </a:top>
          <a:bottom>
            <a:ln w="3175" cap="flat">
              <a:solidFill>
                <a:srgbClr val="606060"/>
              </a:solidFill>
              <a:prstDash val="solid"/>
              <a:miter lim="400000"/>
            </a:ln>
          </a:bottom>
          <a:insideH>
            <a:ln w="3175" cap="flat">
              <a:solidFill>
                <a:srgbClr val="B8B8B8"/>
              </a:solidFill>
              <a:prstDash val="solid"/>
              <a:miter lim="400000"/>
            </a:ln>
          </a:insideH>
          <a:insideV>
            <a:ln w="3175"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3175" cap="flat">
              <a:solidFill>
                <a:srgbClr val="606060"/>
              </a:solidFill>
              <a:prstDash val="solid"/>
              <a:miter lim="400000"/>
            </a:ln>
          </a:left>
          <a:right>
            <a:ln w="3175" cap="flat">
              <a:solidFill>
                <a:srgbClr val="606060"/>
              </a:solidFill>
              <a:prstDash val="solid"/>
              <a:miter lim="400000"/>
            </a:ln>
          </a:right>
          <a:top>
            <a:ln w="3175" cap="flat">
              <a:solidFill>
                <a:srgbClr val="606060"/>
              </a:solidFill>
              <a:prstDash val="solid"/>
              <a:miter lim="400000"/>
            </a:ln>
          </a:top>
          <a:bottom>
            <a:ln w="3175" cap="flat">
              <a:solidFill>
                <a:srgbClr val="606060"/>
              </a:solidFill>
              <a:prstDash val="solid"/>
              <a:miter lim="400000"/>
            </a:ln>
          </a:bottom>
          <a:insideH>
            <a:ln w="3175" cap="flat">
              <a:solidFill>
                <a:srgbClr val="606060"/>
              </a:solidFill>
              <a:prstDash val="solid"/>
              <a:miter lim="400000"/>
            </a:ln>
          </a:insideH>
          <a:insideV>
            <a:ln w="3175"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
          <a:latin typeface="Helvetica Light"/>
          <a:ea typeface="Helvetica Light"/>
          <a:cs typeface="Helvetica Light"/>
        </a:font>
        <a:srgbClr val="000000"/>
      </a:tcTxStyle>
      <a:tcStyle>
        <a:tcBdr>
          <a:left>
            <a:ln w="3175" cap="flat">
              <a:solidFill>
                <a:srgbClr val="5D5D5D"/>
              </a:solidFill>
              <a:custDash>
                <a:ds d="200000" sp="200000"/>
              </a:custDash>
              <a:miter lim="400000"/>
            </a:ln>
          </a:left>
          <a:right>
            <a:ln w="3175" cap="flat">
              <a:solidFill>
                <a:srgbClr val="5D5D5D"/>
              </a:solidFill>
              <a:custDash>
                <a:ds d="200000" sp="200000"/>
              </a:custDash>
              <a:miter lim="400000"/>
            </a:ln>
          </a:right>
          <a:top>
            <a:ln w="3175" cap="flat">
              <a:solidFill>
                <a:srgbClr val="5D5D5D"/>
              </a:solidFill>
              <a:custDash>
                <a:ds d="200000" sp="200000"/>
              </a:custDash>
              <a:miter lim="400000"/>
            </a:ln>
          </a:top>
          <a:bottom>
            <a:ln w="3175" cap="flat">
              <a:solidFill>
                <a:srgbClr val="5D5D5D"/>
              </a:solidFill>
              <a:custDash>
                <a:ds d="200000" sp="200000"/>
              </a:custDash>
              <a:miter lim="400000"/>
            </a:ln>
          </a:bottom>
          <a:insideH>
            <a:ln w="3175" cap="flat">
              <a:solidFill>
                <a:srgbClr val="5D5D5D"/>
              </a:solidFill>
              <a:custDash>
                <a:ds d="200000" sp="200000"/>
              </a:custDash>
              <a:miter lim="400000"/>
            </a:ln>
          </a:insideH>
          <a:insideV>
            <a:ln w="3175" cap="flat">
              <a:solidFill>
                <a:srgbClr val="5D5D5D"/>
              </a:solidFill>
              <a:custDash>
                <a:ds d="200000" sp="200000"/>
              </a:custDash>
              <a:miter lim="400000"/>
            </a:ln>
          </a:insideV>
        </a:tcBdr>
        <a:fill>
          <a:solidFill>
            <a:srgbClr val="E6E4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
          <a:latin typeface="Helvetica Light"/>
          <a:ea typeface="Helvetica Light"/>
          <a:cs typeface="Helvetica Light"/>
        </a:font>
        <a:srgbClr val="000000"/>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
          <a:latin typeface="Helvetica Light"/>
          <a:ea typeface="Helvetica Light"/>
          <a:cs typeface="Helvetica Light"/>
        </a:font>
        <a:srgbClr val="000000"/>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
          <a:latin typeface="Helvetica Light"/>
          <a:ea typeface="Helvetica Light"/>
          <a:cs typeface="Helvetica Light"/>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3175" cap="flat">
              <a:solidFill>
                <a:srgbClr val="000000"/>
              </a:solidFill>
              <a:custDash>
                <a:ds d="200000" sp="200000"/>
              </a:custDash>
              <a:miter lim="400000"/>
            </a:ln>
          </a:top>
          <a:bottom>
            <a:ln w="3175" cap="flat">
              <a:solidFill>
                <a:srgbClr val="000000"/>
              </a:solidFill>
              <a:custDash>
                <a:ds d="200000" sp="200000"/>
              </a:custDash>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3175" cap="flat">
              <a:solidFill>
                <a:srgbClr val="000000"/>
              </a:solidFill>
              <a:prstDash val="solid"/>
              <a:miter lim="400000"/>
            </a:ln>
          </a:right>
          <a:top>
            <a:ln w="3175" cap="flat">
              <a:solidFill>
                <a:srgbClr val="000000"/>
              </a:solidFill>
              <a:custDash>
                <a:ds d="200000" sp="200000"/>
              </a:custDash>
              <a:miter lim="400000"/>
            </a:ln>
          </a:top>
          <a:bottom>
            <a:ln w="3175" cap="flat">
              <a:solidFill>
                <a:srgbClr val="000000"/>
              </a:solidFill>
              <a:custDash>
                <a:ds d="200000" sp="200000"/>
              </a:custDash>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3175" cap="flat">
              <a:solidFill>
                <a:srgbClr val="000000"/>
              </a:solidFill>
              <a:prstDash val="solid"/>
              <a:miter lim="400000"/>
            </a:ln>
          </a:top>
          <a:bottom>
            <a:ln w="12700" cap="flat">
              <a:noFill/>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12700" cap="flat">
              <a:noFill/>
              <a:miter lim="400000"/>
            </a:ln>
          </a:top>
          <a:bottom>
            <a:ln w="3175" cap="flat">
              <a:solidFill>
                <a:srgbClr val="000000"/>
              </a:solidFill>
              <a:prstDash val="solid"/>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p:cViewPr varScale="1">
        <p:scale>
          <a:sx n="37" d="100"/>
          <a:sy n="37" d="100"/>
        </p:scale>
        <p:origin x="594"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12700" cap="flat">
              <a:noFill/>
              <a:miter lim="400000"/>
            </a:ln>
            <a:effectLst/>
          </c:spPr>
          <c:dPt>
            <c:idx val="0"/>
            <c:bubble3D val="0"/>
            <c:spPr>
              <a:solidFill>
                <a:schemeClr val="accent1"/>
              </a:solidFill>
              <a:ln w="12700" cap="flat">
                <a:noFill/>
                <a:miter lim="400000"/>
              </a:ln>
              <a:effectLst/>
            </c:spPr>
            <c:extLst>
              <c:ext xmlns:c16="http://schemas.microsoft.com/office/drawing/2014/chart" uri="{C3380CC4-5D6E-409C-BE32-E72D297353CC}">
                <c16:uniqueId val="{00000001-6258-49D5-A1E4-0D9F61F1474B}"/>
              </c:ext>
            </c:extLst>
          </c:dPt>
          <c:dPt>
            <c:idx val="1"/>
            <c:bubble3D val="0"/>
            <c:spPr>
              <a:solidFill>
                <a:srgbClr val="F4F5F7"/>
              </a:solidFill>
              <a:ln w="12700" cap="flat">
                <a:noFill/>
                <a:miter lim="400000"/>
              </a:ln>
              <a:effectLst/>
            </c:spPr>
            <c:extLst>
              <c:ext xmlns:c16="http://schemas.microsoft.com/office/drawing/2014/chart" uri="{C3380CC4-5D6E-409C-BE32-E72D297353CC}">
                <c16:uniqueId val="{00000003-6258-49D5-A1E4-0D9F61F1474B}"/>
              </c:ext>
            </c:extLst>
          </c:dPt>
          <c:cat>
            <c:strRef>
              <c:f>Sheet1!$B$1:$C$1</c:f>
              <c:strCache>
                <c:ptCount val="2"/>
                <c:pt idx="0">
                  <c:v>April</c:v>
                </c:pt>
                <c:pt idx="1">
                  <c:v>May</c:v>
                </c:pt>
              </c:strCache>
            </c:strRef>
          </c:cat>
          <c:val>
            <c:numRef>
              <c:f>Sheet1!$B$2:$C$2</c:f>
              <c:numCache>
                <c:formatCode>General</c:formatCode>
                <c:ptCount val="2"/>
                <c:pt idx="0">
                  <c:v>91</c:v>
                </c:pt>
                <c:pt idx="1">
                  <c:v>76</c:v>
                </c:pt>
              </c:numCache>
            </c:numRef>
          </c:val>
          <c:extLst>
            <c:ext xmlns:c16="http://schemas.microsoft.com/office/drawing/2014/chart" uri="{C3380CC4-5D6E-409C-BE32-E72D297353CC}">
              <c16:uniqueId val="{00000004-6258-49D5-A1E4-0D9F61F1474B}"/>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12700" cap="flat">
              <a:noFill/>
              <a:miter lim="400000"/>
            </a:ln>
            <a:effectLst/>
          </c:spPr>
          <c:dPt>
            <c:idx val="0"/>
            <c:bubble3D val="0"/>
            <c:spPr>
              <a:solidFill>
                <a:schemeClr val="accent1"/>
              </a:solidFill>
              <a:ln w="12700" cap="flat">
                <a:noFill/>
                <a:miter lim="400000"/>
              </a:ln>
              <a:effectLst/>
            </c:spPr>
            <c:extLst>
              <c:ext xmlns:c16="http://schemas.microsoft.com/office/drawing/2014/chart" uri="{C3380CC4-5D6E-409C-BE32-E72D297353CC}">
                <c16:uniqueId val="{00000001-6422-49C4-8C07-E934EACABBCC}"/>
              </c:ext>
            </c:extLst>
          </c:dPt>
          <c:dPt>
            <c:idx val="1"/>
            <c:bubble3D val="0"/>
            <c:spPr>
              <a:solidFill>
                <a:srgbClr val="F4F5F7"/>
              </a:solidFill>
              <a:ln w="12700" cap="flat">
                <a:noFill/>
                <a:miter lim="400000"/>
              </a:ln>
              <a:effectLst/>
            </c:spPr>
            <c:extLst>
              <c:ext xmlns:c16="http://schemas.microsoft.com/office/drawing/2014/chart" uri="{C3380CC4-5D6E-409C-BE32-E72D297353CC}">
                <c16:uniqueId val="{00000003-6422-49C4-8C07-E934EACABBCC}"/>
              </c:ext>
            </c:extLst>
          </c:dPt>
          <c:cat>
            <c:strRef>
              <c:f>Sheet1!$B$1:$C$1</c:f>
              <c:strCache>
                <c:ptCount val="2"/>
                <c:pt idx="0">
                  <c:v>April</c:v>
                </c:pt>
                <c:pt idx="1">
                  <c:v>May</c:v>
                </c:pt>
              </c:strCache>
            </c:strRef>
          </c:cat>
          <c:val>
            <c:numRef>
              <c:f>Sheet1!$B$2:$C$2</c:f>
              <c:numCache>
                <c:formatCode>General</c:formatCode>
                <c:ptCount val="2"/>
                <c:pt idx="0">
                  <c:v>15</c:v>
                </c:pt>
                <c:pt idx="1">
                  <c:v>76</c:v>
                </c:pt>
              </c:numCache>
            </c:numRef>
          </c:val>
          <c:extLst>
            <c:ext xmlns:c16="http://schemas.microsoft.com/office/drawing/2014/chart" uri="{C3380CC4-5D6E-409C-BE32-E72D297353CC}">
              <c16:uniqueId val="{00000004-6422-49C4-8C07-E934EACABBCC}"/>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282828"/>
            </a:solidFill>
            <a:ln w="12700" cap="flat">
              <a:noFill/>
              <a:miter lim="400000"/>
            </a:ln>
            <a:effectLst/>
          </c:spPr>
          <c:dPt>
            <c:idx val="0"/>
            <c:bubble3D val="0"/>
            <c:spPr>
              <a:solidFill>
                <a:schemeClr val="bg1"/>
              </a:solidFill>
              <a:ln w="12700" cap="flat">
                <a:noFill/>
                <a:miter lim="400000"/>
              </a:ln>
              <a:effectLst/>
            </c:spPr>
            <c:extLst>
              <c:ext xmlns:c16="http://schemas.microsoft.com/office/drawing/2014/chart" uri="{C3380CC4-5D6E-409C-BE32-E72D297353CC}">
                <c16:uniqueId val="{00000001-4B53-4110-8479-61FE6389195A}"/>
              </c:ext>
            </c:extLst>
          </c:dPt>
          <c:dPt>
            <c:idx val="1"/>
            <c:bubble3D val="0"/>
            <c:spPr>
              <a:solidFill>
                <a:schemeClr val="accent1"/>
              </a:solidFill>
              <a:ln w="12700" cap="flat">
                <a:noFill/>
                <a:miter lim="400000"/>
              </a:ln>
              <a:effectLst/>
            </c:spPr>
            <c:extLst>
              <c:ext xmlns:c16="http://schemas.microsoft.com/office/drawing/2014/chart" uri="{C3380CC4-5D6E-409C-BE32-E72D297353CC}">
                <c16:uniqueId val="{00000003-4B53-4110-8479-61FE6389195A}"/>
              </c:ext>
            </c:extLst>
          </c:dPt>
          <c:cat>
            <c:strRef>
              <c:f>Sheet1!$B$1:$C$1</c:f>
              <c:strCache>
                <c:ptCount val="2"/>
                <c:pt idx="0">
                  <c:v>April</c:v>
                </c:pt>
                <c:pt idx="1">
                  <c:v>May</c:v>
                </c:pt>
              </c:strCache>
            </c:strRef>
          </c:cat>
          <c:val>
            <c:numRef>
              <c:f>Sheet1!$B$2:$C$2</c:f>
              <c:numCache>
                <c:formatCode>General</c:formatCode>
                <c:ptCount val="2"/>
                <c:pt idx="0">
                  <c:v>5</c:v>
                </c:pt>
                <c:pt idx="1">
                  <c:v>76</c:v>
                </c:pt>
              </c:numCache>
            </c:numRef>
          </c:val>
          <c:extLst>
            <c:ext xmlns:c16="http://schemas.microsoft.com/office/drawing/2014/chart" uri="{C3380CC4-5D6E-409C-BE32-E72D297353CC}">
              <c16:uniqueId val="{00000004-4B53-4110-8479-61FE6389195A}"/>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282828"/>
            </a:solidFill>
            <a:ln w="12700" cap="flat">
              <a:noFill/>
              <a:miter lim="400000"/>
            </a:ln>
            <a:effectLst/>
          </c:spPr>
          <c:dPt>
            <c:idx val="0"/>
            <c:bubble3D val="0"/>
            <c:spPr>
              <a:solidFill>
                <a:schemeClr val="bg1"/>
              </a:solidFill>
              <a:ln w="12700" cap="flat">
                <a:noFill/>
                <a:miter lim="400000"/>
              </a:ln>
              <a:effectLst/>
            </c:spPr>
            <c:extLst>
              <c:ext xmlns:c16="http://schemas.microsoft.com/office/drawing/2014/chart" uri="{C3380CC4-5D6E-409C-BE32-E72D297353CC}">
                <c16:uniqueId val="{00000001-E400-491A-A305-42EBC84419A1}"/>
              </c:ext>
            </c:extLst>
          </c:dPt>
          <c:dPt>
            <c:idx val="1"/>
            <c:bubble3D val="0"/>
            <c:spPr>
              <a:solidFill>
                <a:schemeClr val="accent1"/>
              </a:solidFill>
              <a:ln w="12700" cap="flat">
                <a:noFill/>
                <a:miter lim="400000"/>
              </a:ln>
              <a:effectLst/>
            </c:spPr>
            <c:extLst>
              <c:ext xmlns:c16="http://schemas.microsoft.com/office/drawing/2014/chart" uri="{C3380CC4-5D6E-409C-BE32-E72D297353CC}">
                <c16:uniqueId val="{00000003-E400-491A-A305-42EBC84419A1}"/>
              </c:ext>
            </c:extLst>
          </c:dPt>
          <c:cat>
            <c:strRef>
              <c:f>Sheet1!$B$1:$C$1</c:f>
              <c:strCache>
                <c:ptCount val="2"/>
                <c:pt idx="0">
                  <c:v>April</c:v>
                </c:pt>
                <c:pt idx="1">
                  <c:v>May</c:v>
                </c:pt>
              </c:strCache>
            </c:strRef>
          </c:cat>
          <c:val>
            <c:numRef>
              <c:f>Sheet1!$B$2:$C$2</c:f>
              <c:numCache>
                <c:formatCode>General</c:formatCode>
                <c:ptCount val="2"/>
                <c:pt idx="0">
                  <c:v>91</c:v>
                </c:pt>
                <c:pt idx="1">
                  <c:v>76</c:v>
                </c:pt>
              </c:numCache>
            </c:numRef>
          </c:val>
          <c:extLst>
            <c:ext xmlns:c16="http://schemas.microsoft.com/office/drawing/2014/chart" uri="{C3380CC4-5D6E-409C-BE32-E72D297353CC}">
              <c16:uniqueId val="{00000004-E400-491A-A305-42EBC84419A1}"/>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282828"/>
            </a:solidFill>
            <a:ln w="12700" cap="flat">
              <a:noFill/>
              <a:miter lim="400000"/>
            </a:ln>
            <a:effectLst/>
          </c:spPr>
          <c:dPt>
            <c:idx val="0"/>
            <c:bubble3D val="0"/>
            <c:spPr>
              <a:solidFill>
                <a:schemeClr val="bg1"/>
              </a:solidFill>
              <a:ln w="12700" cap="flat">
                <a:noFill/>
                <a:miter lim="400000"/>
              </a:ln>
              <a:effectLst/>
            </c:spPr>
            <c:extLst>
              <c:ext xmlns:c16="http://schemas.microsoft.com/office/drawing/2014/chart" uri="{C3380CC4-5D6E-409C-BE32-E72D297353CC}">
                <c16:uniqueId val="{00000001-833C-4576-BC66-28048BF51934}"/>
              </c:ext>
            </c:extLst>
          </c:dPt>
          <c:dPt>
            <c:idx val="1"/>
            <c:bubble3D val="0"/>
            <c:spPr>
              <a:solidFill>
                <a:schemeClr val="accent1"/>
              </a:solidFill>
              <a:ln w="12700" cap="flat">
                <a:noFill/>
                <a:miter lim="400000"/>
              </a:ln>
              <a:effectLst/>
            </c:spPr>
            <c:extLst>
              <c:ext xmlns:c16="http://schemas.microsoft.com/office/drawing/2014/chart" uri="{C3380CC4-5D6E-409C-BE32-E72D297353CC}">
                <c16:uniqueId val="{00000003-833C-4576-BC66-28048BF51934}"/>
              </c:ext>
            </c:extLst>
          </c:dPt>
          <c:cat>
            <c:strRef>
              <c:f>Sheet1!$B$1:$C$1</c:f>
              <c:strCache>
                <c:ptCount val="2"/>
                <c:pt idx="0">
                  <c:v>April</c:v>
                </c:pt>
                <c:pt idx="1">
                  <c:v>May</c:v>
                </c:pt>
              </c:strCache>
            </c:strRef>
          </c:cat>
          <c:val>
            <c:numRef>
              <c:f>Sheet1!$B$2:$C$2</c:f>
              <c:numCache>
                <c:formatCode>General</c:formatCode>
                <c:ptCount val="2"/>
                <c:pt idx="0">
                  <c:v>91</c:v>
                </c:pt>
                <c:pt idx="1">
                  <c:v>13</c:v>
                </c:pt>
              </c:numCache>
            </c:numRef>
          </c:val>
          <c:extLst>
            <c:ext xmlns:c16="http://schemas.microsoft.com/office/drawing/2014/chart" uri="{C3380CC4-5D6E-409C-BE32-E72D297353CC}">
              <c16:uniqueId val="{00000004-833C-4576-BC66-28048BF51934}"/>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38100" cap="flat">
              <a:solidFill>
                <a:srgbClr val="FFFFFF"/>
              </a:solidFill>
              <a:prstDash val="solid"/>
              <a:miter lim="400000"/>
            </a:ln>
            <a:effectLst/>
          </c:spPr>
          <c:dPt>
            <c:idx val="0"/>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1-4F22-482A-A874-9F0761FED85D}"/>
              </c:ext>
            </c:extLst>
          </c:dPt>
          <c:dPt>
            <c:idx val="1"/>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3-4F22-482A-A874-9F0761FED85D}"/>
              </c:ext>
            </c:extLst>
          </c:dPt>
          <c:dPt>
            <c:idx val="2"/>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5-4F22-482A-A874-9F0761FED85D}"/>
              </c:ext>
            </c:extLst>
          </c:dPt>
          <c:dPt>
            <c:idx val="3"/>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7-4F22-482A-A874-9F0761FED85D}"/>
              </c:ext>
            </c:extLst>
          </c:dPt>
          <c:dPt>
            <c:idx val="4"/>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9-4F22-482A-A874-9F0761FED85D}"/>
              </c:ext>
            </c:extLst>
          </c:dPt>
          <c:dPt>
            <c:idx val="5"/>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B-4F22-482A-A874-9F0761FED85D}"/>
              </c:ext>
            </c:extLst>
          </c:dPt>
          <c:dPt>
            <c:idx val="6"/>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D-4F22-482A-A874-9F0761FED85D}"/>
              </c:ext>
            </c:extLst>
          </c:dPt>
          <c:dPt>
            <c:idx val="7"/>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F-4F22-482A-A874-9F0761FED85D}"/>
              </c:ext>
            </c:extLst>
          </c:dPt>
          <c:cat>
            <c:strRef>
              <c:f>Sheet1!$B$1:$I$1</c:f>
              <c:strCache>
                <c:ptCount val="8"/>
                <c:pt idx="0">
                  <c:v>April</c:v>
                </c:pt>
                <c:pt idx="1">
                  <c:v>Untitled 6</c:v>
                </c:pt>
                <c:pt idx="2">
                  <c:v>Untitled 5</c:v>
                </c:pt>
                <c:pt idx="3">
                  <c:v>Untitled 4</c:v>
                </c:pt>
                <c:pt idx="4">
                  <c:v>Untitled 3</c:v>
                </c:pt>
                <c:pt idx="5">
                  <c:v>Untitled 2</c:v>
                </c:pt>
                <c:pt idx="6">
                  <c:v>Untitled 1</c:v>
                </c:pt>
                <c:pt idx="7">
                  <c:v>May</c:v>
                </c:pt>
              </c:strCache>
            </c:strRef>
          </c:cat>
          <c:val>
            <c:numRef>
              <c:f>Sheet1!$B$2:$I$2</c:f>
              <c:numCache>
                <c:formatCode>General</c:formatCode>
                <c:ptCount val="8"/>
                <c:pt idx="0">
                  <c:v>5</c:v>
                </c:pt>
                <c:pt idx="1">
                  <c:v>5</c:v>
                </c:pt>
                <c:pt idx="2">
                  <c:v>5</c:v>
                </c:pt>
                <c:pt idx="3">
                  <c:v>5</c:v>
                </c:pt>
                <c:pt idx="4">
                  <c:v>5</c:v>
                </c:pt>
                <c:pt idx="5">
                  <c:v>5</c:v>
                </c:pt>
                <c:pt idx="6">
                  <c:v>5</c:v>
                </c:pt>
                <c:pt idx="7">
                  <c:v>5</c:v>
                </c:pt>
              </c:numCache>
            </c:numRef>
          </c:val>
          <c:extLst>
            <c:ext xmlns:c16="http://schemas.microsoft.com/office/drawing/2014/chart" uri="{C3380CC4-5D6E-409C-BE32-E72D297353CC}">
              <c16:uniqueId val="{00000010-4F22-482A-A874-9F0761FED85D}"/>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38100" cap="flat">
              <a:solidFill>
                <a:srgbClr val="FFFFFF"/>
              </a:solidFill>
              <a:prstDash val="solid"/>
              <a:miter lim="400000"/>
            </a:ln>
            <a:effectLst/>
          </c:spPr>
          <c:dPt>
            <c:idx val="0"/>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1-6463-428B-907B-AF69D4935D61}"/>
              </c:ext>
            </c:extLst>
          </c:dPt>
          <c:dPt>
            <c:idx val="1"/>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3-6463-428B-907B-AF69D4935D61}"/>
              </c:ext>
            </c:extLst>
          </c:dPt>
          <c:dPt>
            <c:idx val="2"/>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5-6463-428B-907B-AF69D4935D61}"/>
              </c:ext>
            </c:extLst>
          </c:dPt>
          <c:dPt>
            <c:idx val="3"/>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7-6463-428B-907B-AF69D4935D61}"/>
              </c:ext>
            </c:extLst>
          </c:dPt>
          <c:dPt>
            <c:idx val="4"/>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9-6463-428B-907B-AF69D4935D61}"/>
              </c:ext>
            </c:extLst>
          </c:dPt>
          <c:dPt>
            <c:idx val="5"/>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B-6463-428B-907B-AF69D4935D61}"/>
              </c:ext>
            </c:extLst>
          </c:dPt>
          <c:dPt>
            <c:idx val="6"/>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D-6463-428B-907B-AF69D4935D61}"/>
              </c:ext>
            </c:extLst>
          </c:dPt>
          <c:dPt>
            <c:idx val="7"/>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F-6463-428B-907B-AF69D4935D61}"/>
              </c:ext>
            </c:extLst>
          </c:dPt>
          <c:cat>
            <c:strRef>
              <c:f>Sheet1!$B$1:$I$1</c:f>
              <c:strCache>
                <c:ptCount val="8"/>
                <c:pt idx="0">
                  <c:v>April</c:v>
                </c:pt>
                <c:pt idx="1">
                  <c:v>Untitled 6</c:v>
                </c:pt>
                <c:pt idx="2">
                  <c:v>Untitled 5</c:v>
                </c:pt>
                <c:pt idx="3">
                  <c:v>Untitled 4</c:v>
                </c:pt>
                <c:pt idx="4">
                  <c:v>Untitled 3</c:v>
                </c:pt>
                <c:pt idx="5">
                  <c:v>Untitled 2</c:v>
                </c:pt>
                <c:pt idx="6">
                  <c:v>Untitled 1</c:v>
                </c:pt>
                <c:pt idx="7">
                  <c:v>May</c:v>
                </c:pt>
              </c:strCache>
            </c:strRef>
          </c:cat>
          <c:val>
            <c:numRef>
              <c:f>Sheet1!$B$2:$I$2</c:f>
              <c:numCache>
                <c:formatCode>General</c:formatCode>
                <c:ptCount val="8"/>
                <c:pt idx="0">
                  <c:v>5</c:v>
                </c:pt>
                <c:pt idx="1">
                  <c:v>5</c:v>
                </c:pt>
                <c:pt idx="2">
                  <c:v>5</c:v>
                </c:pt>
                <c:pt idx="3">
                  <c:v>5</c:v>
                </c:pt>
                <c:pt idx="4">
                  <c:v>5</c:v>
                </c:pt>
                <c:pt idx="5">
                  <c:v>5</c:v>
                </c:pt>
                <c:pt idx="6">
                  <c:v>5</c:v>
                </c:pt>
                <c:pt idx="7">
                  <c:v>5</c:v>
                </c:pt>
              </c:numCache>
            </c:numRef>
          </c:val>
          <c:extLst>
            <c:ext xmlns:c16="http://schemas.microsoft.com/office/drawing/2014/chart" uri="{C3380CC4-5D6E-409C-BE32-E72D297353CC}">
              <c16:uniqueId val="{00000010-6463-428B-907B-AF69D4935D61}"/>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38100" cap="flat">
              <a:solidFill>
                <a:srgbClr val="FFFFFF"/>
              </a:solidFill>
              <a:prstDash val="solid"/>
              <a:miter lim="400000"/>
            </a:ln>
            <a:effectLst/>
          </c:spPr>
          <c:dPt>
            <c:idx val="0"/>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1-5EF9-429E-8CF2-5FD0F1B2F258}"/>
              </c:ext>
            </c:extLst>
          </c:dPt>
          <c:dPt>
            <c:idx val="1"/>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3-5EF9-429E-8CF2-5FD0F1B2F258}"/>
              </c:ext>
            </c:extLst>
          </c:dPt>
          <c:dPt>
            <c:idx val="2"/>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5-5EF9-429E-8CF2-5FD0F1B2F258}"/>
              </c:ext>
            </c:extLst>
          </c:dPt>
          <c:dPt>
            <c:idx val="3"/>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7-5EF9-429E-8CF2-5FD0F1B2F258}"/>
              </c:ext>
            </c:extLst>
          </c:dPt>
          <c:dPt>
            <c:idx val="4"/>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9-5EF9-429E-8CF2-5FD0F1B2F258}"/>
              </c:ext>
            </c:extLst>
          </c:dPt>
          <c:dPt>
            <c:idx val="5"/>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B-5EF9-429E-8CF2-5FD0F1B2F258}"/>
              </c:ext>
            </c:extLst>
          </c:dPt>
          <c:dPt>
            <c:idx val="6"/>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D-5EF9-429E-8CF2-5FD0F1B2F258}"/>
              </c:ext>
            </c:extLst>
          </c:dPt>
          <c:dPt>
            <c:idx val="7"/>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F-5EF9-429E-8CF2-5FD0F1B2F258}"/>
              </c:ext>
            </c:extLst>
          </c:dPt>
          <c:cat>
            <c:strRef>
              <c:f>Sheet1!$B$1:$I$1</c:f>
              <c:strCache>
                <c:ptCount val="8"/>
                <c:pt idx="0">
                  <c:v>April</c:v>
                </c:pt>
                <c:pt idx="1">
                  <c:v>Untitled 6</c:v>
                </c:pt>
                <c:pt idx="2">
                  <c:v>Untitled 5</c:v>
                </c:pt>
                <c:pt idx="3">
                  <c:v>Untitled 4</c:v>
                </c:pt>
                <c:pt idx="4">
                  <c:v>Untitled 3</c:v>
                </c:pt>
                <c:pt idx="5">
                  <c:v>Untitled 2</c:v>
                </c:pt>
                <c:pt idx="6">
                  <c:v>Untitled 1</c:v>
                </c:pt>
                <c:pt idx="7">
                  <c:v>May</c:v>
                </c:pt>
              </c:strCache>
            </c:strRef>
          </c:cat>
          <c:val>
            <c:numRef>
              <c:f>Sheet1!$B$2:$I$2</c:f>
              <c:numCache>
                <c:formatCode>General</c:formatCode>
                <c:ptCount val="8"/>
                <c:pt idx="0">
                  <c:v>5</c:v>
                </c:pt>
                <c:pt idx="1">
                  <c:v>5</c:v>
                </c:pt>
                <c:pt idx="2">
                  <c:v>5</c:v>
                </c:pt>
                <c:pt idx="3">
                  <c:v>5</c:v>
                </c:pt>
                <c:pt idx="4">
                  <c:v>5</c:v>
                </c:pt>
                <c:pt idx="5">
                  <c:v>5</c:v>
                </c:pt>
                <c:pt idx="6">
                  <c:v>5</c:v>
                </c:pt>
                <c:pt idx="7">
                  <c:v>5</c:v>
                </c:pt>
              </c:numCache>
            </c:numRef>
          </c:val>
          <c:extLst>
            <c:ext xmlns:c16="http://schemas.microsoft.com/office/drawing/2014/chart" uri="{C3380CC4-5D6E-409C-BE32-E72D297353CC}">
              <c16:uniqueId val="{00000010-5EF9-429E-8CF2-5FD0F1B2F258}"/>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282828"/>
            </a:solidFill>
            <a:ln w="12700" cap="flat">
              <a:noFill/>
              <a:miter lim="400000"/>
            </a:ln>
            <a:effectLst/>
          </c:spPr>
          <c:dPt>
            <c:idx val="0"/>
            <c:bubble3D val="0"/>
            <c:extLst>
              <c:ext xmlns:c16="http://schemas.microsoft.com/office/drawing/2014/chart" uri="{C3380CC4-5D6E-409C-BE32-E72D297353CC}">
                <c16:uniqueId val="{00000001-A073-4AA8-9998-82EAB6DAED04}"/>
              </c:ext>
            </c:extLst>
          </c:dPt>
          <c:dPt>
            <c:idx val="1"/>
            <c:bubble3D val="0"/>
            <c:spPr>
              <a:solidFill>
                <a:schemeClr val="accent2"/>
              </a:solidFill>
              <a:ln w="12700" cap="flat">
                <a:noFill/>
                <a:miter lim="400000"/>
              </a:ln>
              <a:effectLst/>
            </c:spPr>
            <c:extLst>
              <c:ext xmlns:c16="http://schemas.microsoft.com/office/drawing/2014/chart" uri="{C3380CC4-5D6E-409C-BE32-E72D297353CC}">
                <c16:uniqueId val="{00000003-A073-4AA8-9998-82EAB6DAED04}"/>
              </c:ext>
            </c:extLst>
          </c:dPt>
          <c:dPt>
            <c:idx val="2"/>
            <c:bubble3D val="0"/>
            <c:spPr>
              <a:solidFill>
                <a:schemeClr val="accent1"/>
              </a:solidFill>
              <a:ln w="12700" cap="flat">
                <a:noFill/>
                <a:miter lim="400000"/>
              </a:ln>
              <a:effectLst/>
            </c:spPr>
            <c:extLst>
              <c:ext xmlns:c16="http://schemas.microsoft.com/office/drawing/2014/chart" uri="{C3380CC4-5D6E-409C-BE32-E72D297353CC}">
                <c16:uniqueId val="{00000005-A073-4AA8-9998-82EAB6DAED04}"/>
              </c:ext>
            </c:extLst>
          </c:dPt>
          <c:dPt>
            <c:idx val="3"/>
            <c:bubble3D val="0"/>
            <c:spPr>
              <a:solidFill>
                <a:srgbClr val="525252"/>
              </a:solidFill>
              <a:ln w="12700" cap="flat">
                <a:noFill/>
                <a:miter lim="400000"/>
              </a:ln>
              <a:effectLst/>
            </c:spPr>
            <c:extLst>
              <c:ext xmlns:c16="http://schemas.microsoft.com/office/drawing/2014/chart" uri="{C3380CC4-5D6E-409C-BE32-E72D297353CC}">
                <c16:uniqueId val="{00000007-A073-4AA8-9998-82EAB6DAED04}"/>
              </c:ext>
            </c:extLst>
          </c:dPt>
          <c:cat>
            <c:strRef>
              <c:f>Sheet1!$B$1:$E$1</c:f>
              <c:strCache>
                <c:ptCount val="4"/>
                <c:pt idx="0">
                  <c:v>April</c:v>
                </c:pt>
                <c:pt idx="1">
                  <c:v>Untitled 2</c:v>
                </c:pt>
                <c:pt idx="2">
                  <c:v>Untitled 1</c:v>
                </c:pt>
                <c:pt idx="3">
                  <c:v>May</c:v>
                </c:pt>
              </c:strCache>
            </c:strRef>
          </c:cat>
          <c:val>
            <c:numRef>
              <c:f>Sheet1!$B$2:$E$2</c:f>
              <c:numCache>
                <c:formatCode>General</c:formatCode>
                <c:ptCount val="4"/>
                <c:pt idx="0">
                  <c:v>91</c:v>
                </c:pt>
                <c:pt idx="1">
                  <c:v>13</c:v>
                </c:pt>
                <c:pt idx="2">
                  <c:v>25</c:v>
                </c:pt>
                <c:pt idx="3">
                  <c:v>76</c:v>
                </c:pt>
              </c:numCache>
            </c:numRef>
          </c:val>
          <c:extLst>
            <c:ext xmlns:c16="http://schemas.microsoft.com/office/drawing/2014/chart" uri="{C3380CC4-5D6E-409C-BE32-E72D297353CC}">
              <c16:uniqueId val="{00000008-A073-4AA8-9998-82EAB6DAED04}"/>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3" name="Shape 33"/>
          <p:cNvSpPr>
            <a:spLocks noGrp="1" noRot="1" noChangeAspect="1"/>
          </p:cNvSpPr>
          <p:nvPr>
            <p:ph type="sldImg"/>
          </p:nvPr>
        </p:nvSpPr>
        <p:spPr>
          <a:xfrm>
            <a:off x="1143000" y="685800"/>
            <a:ext cx="4572000" cy="3429000"/>
          </a:xfrm>
          <a:prstGeom prst="rect">
            <a:avLst/>
          </a:prstGeom>
        </p:spPr>
        <p:txBody>
          <a:bodyPr/>
          <a:lstStyle/>
          <a:p>
            <a:endParaRPr/>
          </a:p>
        </p:txBody>
      </p:sp>
      <p:sp>
        <p:nvSpPr>
          <p:cNvPr id="34" name="Shape 34"/>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8" name="Shape 18"/>
          <p:cNvSpPr>
            <a:spLocks noGrp="1"/>
          </p:cNvSpPr>
          <p:nvPr>
            <p:ph type="sldNum" sz="quarter" idx="2"/>
          </p:nvPr>
        </p:nvSpPr>
        <p:spPr>
          <a:xfrm>
            <a:off x="11971114" y="11525250"/>
            <a:ext cx="432247" cy="482601"/>
          </a:xfrm>
          <a:prstGeom prst="rect">
            <a:avLst/>
          </a:prstGeom>
        </p:spPr>
        <p:txBody>
          <a:bodyPr wrap="none"/>
          <a:lstStyle>
            <a:lvl1pPr>
              <a:defRPr sz="2400" cap="none" spc="0">
                <a:latin typeface="Roboto Regular"/>
                <a:ea typeface="Roboto Regular"/>
                <a:cs typeface="Roboto Regular"/>
                <a:sym typeface="Roboto Regular"/>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Blank with Photo">
    <p:spTree>
      <p:nvGrpSpPr>
        <p:cNvPr id="1" name=""/>
        <p:cNvGrpSpPr/>
        <p:nvPr/>
      </p:nvGrpSpPr>
      <p:grpSpPr>
        <a:xfrm>
          <a:off x="0" y="0"/>
          <a:ext cx="0" cy="0"/>
          <a:chOff x="0" y="0"/>
          <a:chExt cx="0" cy="0"/>
        </a:xfrm>
      </p:grpSpPr>
      <p:sp>
        <p:nvSpPr>
          <p:cNvPr id="18" name="Shape 18"/>
          <p:cNvSpPr>
            <a:spLocks noGrp="1"/>
          </p:cNvSpPr>
          <p:nvPr>
            <p:ph type="sldNum" sz="quarter" idx="2"/>
          </p:nvPr>
        </p:nvSpPr>
        <p:spPr>
          <a:xfrm>
            <a:off x="11971114" y="11525250"/>
            <a:ext cx="432247" cy="482601"/>
          </a:xfrm>
          <a:prstGeom prst="rect">
            <a:avLst/>
          </a:prstGeom>
        </p:spPr>
        <p:txBody>
          <a:bodyPr wrap="none"/>
          <a:lstStyle>
            <a:lvl1pPr>
              <a:defRPr sz="2400" cap="none" spc="0">
                <a:latin typeface="Roboto Regular"/>
                <a:ea typeface="Roboto Regular"/>
                <a:cs typeface="Roboto Regular"/>
                <a:sym typeface="Roboto Regular"/>
              </a:defRPr>
            </a:lvl1pPr>
          </a:lstStyle>
          <a:p>
            <a:fld id="{86CB4B4D-7CA3-9044-876B-883B54F8677D}" type="slidenum">
              <a:t>‹#›</a:t>
            </a:fld>
            <a:endParaRPr/>
          </a:p>
        </p:txBody>
      </p:sp>
      <p:sp>
        <p:nvSpPr>
          <p:cNvPr id="3" name="Рисунок 2"/>
          <p:cNvSpPr>
            <a:spLocks noGrp="1"/>
          </p:cNvSpPr>
          <p:nvPr>
            <p:ph type="pic" sz="quarter" idx="10"/>
          </p:nvPr>
        </p:nvSpPr>
        <p:spPr>
          <a:xfrm>
            <a:off x="3135721" y="2664097"/>
            <a:ext cx="2219325" cy="2220913"/>
          </a:xfrm>
        </p:spPr>
        <p:txBody>
          <a:bodyPr/>
          <a:lstStyle/>
          <a:p>
            <a:endParaRPr lang="en-US"/>
          </a:p>
        </p:txBody>
      </p:sp>
      <p:sp>
        <p:nvSpPr>
          <p:cNvPr id="5" name="Рисунок 2"/>
          <p:cNvSpPr>
            <a:spLocks noGrp="1"/>
          </p:cNvSpPr>
          <p:nvPr>
            <p:ph type="pic" sz="quarter" idx="11"/>
          </p:nvPr>
        </p:nvSpPr>
        <p:spPr>
          <a:xfrm>
            <a:off x="5836830" y="2664097"/>
            <a:ext cx="2219325" cy="2220913"/>
          </a:xfrm>
        </p:spPr>
        <p:txBody>
          <a:bodyPr/>
          <a:lstStyle/>
          <a:p>
            <a:endParaRPr lang="en-US"/>
          </a:p>
        </p:txBody>
      </p:sp>
      <p:sp>
        <p:nvSpPr>
          <p:cNvPr id="6" name="Рисунок 2"/>
          <p:cNvSpPr>
            <a:spLocks noGrp="1"/>
          </p:cNvSpPr>
          <p:nvPr>
            <p:ph type="pic" sz="quarter" idx="12"/>
          </p:nvPr>
        </p:nvSpPr>
        <p:spPr>
          <a:xfrm>
            <a:off x="8537939" y="2664097"/>
            <a:ext cx="2219325" cy="2220913"/>
          </a:xfrm>
        </p:spPr>
        <p:txBody>
          <a:bodyPr/>
          <a:lstStyle/>
          <a:p>
            <a:endParaRPr lang="en-US"/>
          </a:p>
        </p:txBody>
      </p:sp>
      <p:sp>
        <p:nvSpPr>
          <p:cNvPr id="7" name="Рисунок 2"/>
          <p:cNvSpPr>
            <a:spLocks noGrp="1"/>
          </p:cNvSpPr>
          <p:nvPr>
            <p:ph type="pic" sz="quarter" idx="13"/>
          </p:nvPr>
        </p:nvSpPr>
        <p:spPr>
          <a:xfrm>
            <a:off x="11239048" y="2664097"/>
            <a:ext cx="2219325" cy="2220913"/>
          </a:xfrm>
        </p:spPr>
        <p:txBody>
          <a:bodyPr/>
          <a:lstStyle/>
          <a:p>
            <a:endParaRPr lang="en-US"/>
          </a:p>
        </p:txBody>
      </p:sp>
      <p:sp>
        <p:nvSpPr>
          <p:cNvPr id="8" name="Рисунок 2"/>
          <p:cNvSpPr>
            <a:spLocks noGrp="1"/>
          </p:cNvSpPr>
          <p:nvPr>
            <p:ph type="pic" sz="quarter" idx="14"/>
          </p:nvPr>
        </p:nvSpPr>
        <p:spPr>
          <a:xfrm>
            <a:off x="13940157" y="2664097"/>
            <a:ext cx="2219325" cy="2220913"/>
          </a:xfrm>
        </p:spPr>
        <p:txBody>
          <a:bodyPr/>
          <a:lstStyle/>
          <a:p>
            <a:endParaRPr lang="en-US"/>
          </a:p>
        </p:txBody>
      </p:sp>
      <p:sp>
        <p:nvSpPr>
          <p:cNvPr id="9" name="Рисунок 2"/>
          <p:cNvSpPr>
            <a:spLocks noGrp="1"/>
          </p:cNvSpPr>
          <p:nvPr>
            <p:ph type="pic" sz="quarter" idx="15"/>
          </p:nvPr>
        </p:nvSpPr>
        <p:spPr>
          <a:xfrm>
            <a:off x="16641266" y="2664097"/>
            <a:ext cx="2219325" cy="2220913"/>
          </a:xfrm>
        </p:spPr>
        <p:txBody>
          <a:bodyPr/>
          <a:lstStyle/>
          <a:p>
            <a:endParaRPr lang="en-US"/>
          </a:p>
        </p:txBody>
      </p:sp>
      <p:sp>
        <p:nvSpPr>
          <p:cNvPr id="10" name="Рисунок 2"/>
          <p:cNvSpPr>
            <a:spLocks noGrp="1"/>
          </p:cNvSpPr>
          <p:nvPr>
            <p:ph type="pic" sz="quarter" idx="16"/>
          </p:nvPr>
        </p:nvSpPr>
        <p:spPr>
          <a:xfrm>
            <a:off x="19342374" y="2664097"/>
            <a:ext cx="2219325" cy="2220913"/>
          </a:xfrm>
        </p:spPr>
        <p:txBody>
          <a:bodyPr/>
          <a:lstStyle/>
          <a:p>
            <a:endParaRPr lang="en-US"/>
          </a:p>
        </p:txBody>
      </p:sp>
      <p:sp>
        <p:nvSpPr>
          <p:cNvPr id="11" name="Рисунок 2"/>
          <p:cNvSpPr>
            <a:spLocks noGrp="1"/>
          </p:cNvSpPr>
          <p:nvPr>
            <p:ph type="pic" sz="quarter" idx="17"/>
          </p:nvPr>
        </p:nvSpPr>
        <p:spPr>
          <a:xfrm>
            <a:off x="3135721" y="5402942"/>
            <a:ext cx="2219325" cy="2220913"/>
          </a:xfrm>
        </p:spPr>
        <p:txBody>
          <a:bodyPr/>
          <a:lstStyle/>
          <a:p>
            <a:endParaRPr lang="en-US"/>
          </a:p>
        </p:txBody>
      </p:sp>
      <p:sp>
        <p:nvSpPr>
          <p:cNvPr id="12" name="Рисунок 2"/>
          <p:cNvSpPr>
            <a:spLocks noGrp="1"/>
          </p:cNvSpPr>
          <p:nvPr>
            <p:ph type="pic" sz="quarter" idx="18"/>
          </p:nvPr>
        </p:nvSpPr>
        <p:spPr>
          <a:xfrm>
            <a:off x="5836830" y="5402942"/>
            <a:ext cx="2219325" cy="2220913"/>
          </a:xfrm>
        </p:spPr>
        <p:txBody>
          <a:bodyPr/>
          <a:lstStyle/>
          <a:p>
            <a:endParaRPr lang="en-US"/>
          </a:p>
        </p:txBody>
      </p:sp>
      <p:sp>
        <p:nvSpPr>
          <p:cNvPr id="13" name="Рисунок 2"/>
          <p:cNvSpPr>
            <a:spLocks noGrp="1"/>
          </p:cNvSpPr>
          <p:nvPr>
            <p:ph type="pic" sz="quarter" idx="19"/>
          </p:nvPr>
        </p:nvSpPr>
        <p:spPr>
          <a:xfrm>
            <a:off x="8537939" y="5402942"/>
            <a:ext cx="2219325" cy="2220913"/>
          </a:xfrm>
        </p:spPr>
        <p:txBody>
          <a:bodyPr/>
          <a:lstStyle/>
          <a:p>
            <a:endParaRPr lang="en-US"/>
          </a:p>
        </p:txBody>
      </p:sp>
      <p:sp>
        <p:nvSpPr>
          <p:cNvPr id="14" name="Рисунок 2"/>
          <p:cNvSpPr>
            <a:spLocks noGrp="1"/>
          </p:cNvSpPr>
          <p:nvPr>
            <p:ph type="pic" sz="quarter" idx="20"/>
          </p:nvPr>
        </p:nvSpPr>
        <p:spPr>
          <a:xfrm>
            <a:off x="11239048" y="5402942"/>
            <a:ext cx="2219325" cy="2220913"/>
          </a:xfrm>
        </p:spPr>
        <p:txBody>
          <a:bodyPr/>
          <a:lstStyle/>
          <a:p>
            <a:endParaRPr lang="en-US"/>
          </a:p>
        </p:txBody>
      </p:sp>
      <p:sp>
        <p:nvSpPr>
          <p:cNvPr id="15" name="Рисунок 2"/>
          <p:cNvSpPr>
            <a:spLocks noGrp="1"/>
          </p:cNvSpPr>
          <p:nvPr>
            <p:ph type="pic" sz="quarter" idx="21"/>
          </p:nvPr>
        </p:nvSpPr>
        <p:spPr>
          <a:xfrm>
            <a:off x="13940157" y="5402942"/>
            <a:ext cx="2219325" cy="2220913"/>
          </a:xfrm>
        </p:spPr>
        <p:txBody>
          <a:bodyPr/>
          <a:lstStyle/>
          <a:p>
            <a:endParaRPr lang="en-US"/>
          </a:p>
        </p:txBody>
      </p:sp>
      <p:sp>
        <p:nvSpPr>
          <p:cNvPr id="16" name="Рисунок 2"/>
          <p:cNvSpPr>
            <a:spLocks noGrp="1"/>
          </p:cNvSpPr>
          <p:nvPr>
            <p:ph type="pic" sz="quarter" idx="22"/>
          </p:nvPr>
        </p:nvSpPr>
        <p:spPr>
          <a:xfrm>
            <a:off x="16641266" y="5402942"/>
            <a:ext cx="2219325" cy="2220913"/>
          </a:xfrm>
        </p:spPr>
        <p:txBody>
          <a:bodyPr/>
          <a:lstStyle/>
          <a:p>
            <a:endParaRPr lang="en-US"/>
          </a:p>
        </p:txBody>
      </p:sp>
      <p:sp>
        <p:nvSpPr>
          <p:cNvPr id="17" name="Рисунок 2"/>
          <p:cNvSpPr>
            <a:spLocks noGrp="1"/>
          </p:cNvSpPr>
          <p:nvPr>
            <p:ph type="pic" sz="quarter" idx="23"/>
          </p:nvPr>
        </p:nvSpPr>
        <p:spPr>
          <a:xfrm>
            <a:off x="19342374" y="5402942"/>
            <a:ext cx="2219325" cy="2220913"/>
          </a:xfrm>
        </p:spPr>
        <p:txBody>
          <a:bodyPr/>
          <a:lstStyle/>
          <a:p>
            <a:endParaRPr lang="en-US"/>
          </a:p>
        </p:txBody>
      </p:sp>
      <p:sp>
        <p:nvSpPr>
          <p:cNvPr id="19" name="Рисунок 2"/>
          <p:cNvSpPr>
            <a:spLocks noGrp="1"/>
          </p:cNvSpPr>
          <p:nvPr>
            <p:ph type="pic" sz="quarter" idx="24"/>
          </p:nvPr>
        </p:nvSpPr>
        <p:spPr>
          <a:xfrm>
            <a:off x="3135721" y="8141787"/>
            <a:ext cx="2219325" cy="2220913"/>
          </a:xfrm>
        </p:spPr>
        <p:txBody>
          <a:bodyPr/>
          <a:lstStyle/>
          <a:p>
            <a:endParaRPr lang="en-US"/>
          </a:p>
        </p:txBody>
      </p:sp>
      <p:sp>
        <p:nvSpPr>
          <p:cNvPr id="20" name="Рисунок 2"/>
          <p:cNvSpPr>
            <a:spLocks noGrp="1"/>
          </p:cNvSpPr>
          <p:nvPr>
            <p:ph type="pic" sz="quarter" idx="25"/>
          </p:nvPr>
        </p:nvSpPr>
        <p:spPr>
          <a:xfrm>
            <a:off x="5836830" y="8141787"/>
            <a:ext cx="2219325" cy="2220913"/>
          </a:xfrm>
        </p:spPr>
        <p:txBody>
          <a:bodyPr/>
          <a:lstStyle/>
          <a:p>
            <a:endParaRPr lang="en-US"/>
          </a:p>
        </p:txBody>
      </p:sp>
      <p:sp>
        <p:nvSpPr>
          <p:cNvPr id="21" name="Рисунок 2"/>
          <p:cNvSpPr>
            <a:spLocks noGrp="1"/>
          </p:cNvSpPr>
          <p:nvPr>
            <p:ph type="pic" sz="quarter" idx="26"/>
          </p:nvPr>
        </p:nvSpPr>
        <p:spPr>
          <a:xfrm>
            <a:off x="8537939" y="8141787"/>
            <a:ext cx="2219325" cy="2220913"/>
          </a:xfrm>
        </p:spPr>
        <p:txBody>
          <a:bodyPr/>
          <a:lstStyle/>
          <a:p>
            <a:endParaRPr lang="en-US"/>
          </a:p>
        </p:txBody>
      </p:sp>
      <p:sp>
        <p:nvSpPr>
          <p:cNvPr id="22" name="Рисунок 2"/>
          <p:cNvSpPr>
            <a:spLocks noGrp="1"/>
          </p:cNvSpPr>
          <p:nvPr>
            <p:ph type="pic" sz="quarter" idx="27"/>
          </p:nvPr>
        </p:nvSpPr>
        <p:spPr>
          <a:xfrm>
            <a:off x="11239048" y="8141787"/>
            <a:ext cx="2219325" cy="2220913"/>
          </a:xfrm>
        </p:spPr>
        <p:txBody>
          <a:bodyPr/>
          <a:lstStyle/>
          <a:p>
            <a:endParaRPr lang="en-US"/>
          </a:p>
        </p:txBody>
      </p:sp>
      <p:sp>
        <p:nvSpPr>
          <p:cNvPr id="23" name="Рисунок 2"/>
          <p:cNvSpPr>
            <a:spLocks noGrp="1"/>
          </p:cNvSpPr>
          <p:nvPr>
            <p:ph type="pic" sz="quarter" idx="28"/>
          </p:nvPr>
        </p:nvSpPr>
        <p:spPr>
          <a:xfrm>
            <a:off x="13940157" y="8141787"/>
            <a:ext cx="2219325" cy="2220913"/>
          </a:xfrm>
        </p:spPr>
        <p:txBody>
          <a:bodyPr/>
          <a:lstStyle/>
          <a:p>
            <a:endParaRPr lang="en-US"/>
          </a:p>
        </p:txBody>
      </p:sp>
      <p:sp>
        <p:nvSpPr>
          <p:cNvPr id="24" name="Рисунок 2"/>
          <p:cNvSpPr>
            <a:spLocks noGrp="1"/>
          </p:cNvSpPr>
          <p:nvPr>
            <p:ph type="pic" sz="quarter" idx="29"/>
          </p:nvPr>
        </p:nvSpPr>
        <p:spPr>
          <a:xfrm>
            <a:off x="16641266" y="8141787"/>
            <a:ext cx="2219325" cy="2220913"/>
          </a:xfrm>
        </p:spPr>
        <p:txBody>
          <a:bodyPr/>
          <a:lstStyle/>
          <a:p>
            <a:endParaRPr lang="en-US"/>
          </a:p>
        </p:txBody>
      </p:sp>
      <p:sp>
        <p:nvSpPr>
          <p:cNvPr id="25" name="Рисунок 2"/>
          <p:cNvSpPr>
            <a:spLocks noGrp="1"/>
          </p:cNvSpPr>
          <p:nvPr>
            <p:ph type="pic" sz="quarter" idx="30"/>
          </p:nvPr>
        </p:nvSpPr>
        <p:spPr>
          <a:xfrm>
            <a:off x="19342374" y="8141787"/>
            <a:ext cx="2219325" cy="2220913"/>
          </a:xfrm>
        </p:spPr>
        <p:txBody>
          <a:bodyPr/>
          <a:lstStyle/>
          <a:p>
            <a:endParaRPr lang="en-US"/>
          </a:p>
        </p:txBody>
      </p:sp>
    </p:spTree>
    <p:extLst>
      <p:ext uri="{BB962C8B-B14F-4D97-AF65-F5344CB8AC3E}">
        <p14:creationId xmlns:p14="http://schemas.microsoft.com/office/powerpoint/2010/main" val="4197598202"/>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Subtitle copy">
    <p:spTree>
      <p:nvGrpSpPr>
        <p:cNvPr id="1" name=""/>
        <p:cNvGrpSpPr/>
        <p:nvPr/>
      </p:nvGrpSpPr>
      <p:grpSpPr>
        <a:xfrm>
          <a:off x="0" y="0"/>
          <a:ext cx="0" cy="0"/>
          <a:chOff x="0" y="0"/>
          <a:chExt cx="0" cy="0"/>
        </a:xfrm>
      </p:grpSpPr>
      <p:sp>
        <p:nvSpPr>
          <p:cNvPr id="25" name="Shape 25"/>
          <p:cNvSpPr>
            <a:spLocks noGrp="1"/>
          </p:cNvSpPr>
          <p:nvPr>
            <p:ph type="title"/>
          </p:nvPr>
        </p:nvSpPr>
        <p:spPr>
          <a:prstGeom prst="rect">
            <a:avLst/>
          </a:prstGeom>
        </p:spPr>
        <p:txBody>
          <a:bodyPr/>
          <a:lstStyle/>
          <a:p>
            <a:r>
              <a:t>Title Text</a:t>
            </a:r>
          </a:p>
        </p:txBody>
      </p:sp>
      <p:sp>
        <p:nvSpPr>
          <p:cNvPr id="26" name="Shape 26"/>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 name="Shape 27"/>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umber slide with Photo">
    <p:spTree>
      <p:nvGrpSpPr>
        <p:cNvPr id="1" name=""/>
        <p:cNvGrpSpPr/>
        <p:nvPr/>
      </p:nvGrpSpPr>
      <p:grpSpPr>
        <a:xfrm>
          <a:off x="0" y="0"/>
          <a:ext cx="0" cy="0"/>
          <a:chOff x="0" y="0"/>
          <a:chExt cx="0" cy="0"/>
        </a:xfrm>
      </p:grpSpPr>
      <p:sp>
        <p:nvSpPr>
          <p:cNvPr id="27" name="Shape 27"/>
          <p:cNvSpPr>
            <a:spLocks noGrp="1"/>
          </p:cNvSpPr>
          <p:nvPr>
            <p:ph type="sldNum" sz="quarter" idx="2"/>
          </p:nvPr>
        </p:nvSpPr>
        <p:spPr>
          <a:prstGeom prst="rect">
            <a:avLst/>
          </a:prstGeom>
        </p:spPr>
        <p:txBody>
          <a:bodyPr/>
          <a:lstStyle/>
          <a:p>
            <a:fld id="{86CB4B4D-7CA3-9044-876B-883B54F8677D}" type="slidenum">
              <a:t>‹#›</a:t>
            </a:fld>
            <a:endParaRPr/>
          </a:p>
        </p:txBody>
      </p:sp>
      <p:sp>
        <p:nvSpPr>
          <p:cNvPr id="5" name="Рисунок 2"/>
          <p:cNvSpPr>
            <a:spLocks noGrp="1"/>
          </p:cNvSpPr>
          <p:nvPr>
            <p:ph type="pic" sz="quarter" idx="10"/>
          </p:nvPr>
        </p:nvSpPr>
        <p:spPr>
          <a:xfrm>
            <a:off x="3135721" y="2664097"/>
            <a:ext cx="2219325" cy="2220913"/>
          </a:xfrm>
        </p:spPr>
        <p:txBody>
          <a:bodyPr/>
          <a:lstStyle/>
          <a:p>
            <a:endParaRPr lang="en-US"/>
          </a:p>
        </p:txBody>
      </p:sp>
      <p:sp>
        <p:nvSpPr>
          <p:cNvPr id="6" name="Рисунок 2"/>
          <p:cNvSpPr>
            <a:spLocks noGrp="1"/>
          </p:cNvSpPr>
          <p:nvPr>
            <p:ph type="pic" sz="quarter" idx="11"/>
          </p:nvPr>
        </p:nvSpPr>
        <p:spPr>
          <a:xfrm>
            <a:off x="5836830" y="2664097"/>
            <a:ext cx="2219325" cy="2220913"/>
          </a:xfrm>
        </p:spPr>
        <p:txBody>
          <a:bodyPr/>
          <a:lstStyle/>
          <a:p>
            <a:endParaRPr lang="en-US"/>
          </a:p>
        </p:txBody>
      </p:sp>
      <p:sp>
        <p:nvSpPr>
          <p:cNvPr id="7" name="Рисунок 2"/>
          <p:cNvSpPr>
            <a:spLocks noGrp="1"/>
          </p:cNvSpPr>
          <p:nvPr>
            <p:ph type="pic" sz="quarter" idx="12"/>
          </p:nvPr>
        </p:nvSpPr>
        <p:spPr>
          <a:xfrm>
            <a:off x="8537939" y="2664097"/>
            <a:ext cx="2219325" cy="2220913"/>
          </a:xfrm>
        </p:spPr>
        <p:txBody>
          <a:bodyPr/>
          <a:lstStyle/>
          <a:p>
            <a:endParaRPr lang="en-US"/>
          </a:p>
        </p:txBody>
      </p:sp>
      <p:sp>
        <p:nvSpPr>
          <p:cNvPr id="8" name="Рисунок 2"/>
          <p:cNvSpPr>
            <a:spLocks noGrp="1"/>
          </p:cNvSpPr>
          <p:nvPr>
            <p:ph type="pic" sz="quarter" idx="13"/>
          </p:nvPr>
        </p:nvSpPr>
        <p:spPr>
          <a:xfrm>
            <a:off x="11239048" y="2664097"/>
            <a:ext cx="2219325" cy="2220913"/>
          </a:xfrm>
        </p:spPr>
        <p:txBody>
          <a:bodyPr/>
          <a:lstStyle/>
          <a:p>
            <a:endParaRPr lang="en-US"/>
          </a:p>
        </p:txBody>
      </p:sp>
      <p:sp>
        <p:nvSpPr>
          <p:cNvPr id="9" name="Рисунок 2"/>
          <p:cNvSpPr>
            <a:spLocks noGrp="1"/>
          </p:cNvSpPr>
          <p:nvPr>
            <p:ph type="pic" sz="quarter" idx="14"/>
          </p:nvPr>
        </p:nvSpPr>
        <p:spPr>
          <a:xfrm>
            <a:off x="13940157" y="2664097"/>
            <a:ext cx="2219325" cy="2220913"/>
          </a:xfrm>
        </p:spPr>
        <p:txBody>
          <a:bodyPr/>
          <a:lstStyle/>
          <a:p>
            <a:endParaRPr lang="en-US"/>
          </a:p>
        </p:txBody>
      </p:sp>
      <p:sp>
        <p:nvSpPr>
          <p:cNvPr id="10" name="Рисунок 2"/>
          <p:cNvSpPr>
            <a:spLocks noGrp="1"/>
          </p:cNvSpPr>
          <p:nvPr>
            <p:ph type="pic" sz="quarter" idx="15"/>
          </p:nvPr>
        </p:nvSpPr>
        <p:spPr>
          <a:xfrm>
            <a:off x="16641266" y="2664097"/>
            <a:ext cx="2219325" cy="2220913"/>
          </a:xfrm>
        </p:spPr>
        <p:txBody>
          <a:bodyPr/>
          <a:lstStyle/>
          <a:p>
            <a:endParaRPr lang="en-US"/>
          </a:p>
        </p:txBody>
      </p:sp>
      <p:sp>
        <p:nvSpPr>
          <p:cNvPr id="11" name="Рисунок 2"/>
          <p:cNvSpPr>
            <a:spLocks noGrp="1"/>
          </p:cNvSpPr>
          <p:nvPr>
            <p:ph type="pic" sz="quarter" idx="16"/>
          </p:nvPr>
        </p:nvSpPr>
        <p:spPr>
          <a:xfrm>
            <a:off x="19342374" y="2664097"/>
            <a:ext cx="2219325" cy="2220913"/>
          </a:xfrm>
        </p:spPr>
        <p:txBody>
          <a:bodyPr/>
          <a:lstStyle/>
          <a:p>
            <a:endParaRPr lang="en-US"/>
          </a:p>
        </p:txBody>
      </p:sp>
      <p:sp>
        <p:nvSpPr>
          <p:cNvPr id="12" name="Рисунок 2"/>
          <p:cNvSpPr>
            <a:spLocks noGrp="1"/>
          </p:cNvSpPr>
          <p:nvPr>
            <p:ph type="pic" sz="quarter" idx="17"/>
          </p:nvPr>
        </p:nvSpPr>
        <p:spPr>
          <a:xfrm>
            <a:off x="3135721" y="5402942"/>
            <a:ext cx="2219325" cy="2220913"/>
          </a:xfrm>
        </p:spPr>
        <p:txBody>
          <a:bodyPr/>
          <a:lstStyle/>
          <a:p>
            <a:endParaRPr lang="en-US"/>
          </a:p>
        </p:txBody>
      </p:sp>
      <p:sp>
        <p:nvSpPr>
          <p:cNvPr id="13" name="Рисунок 2"/>
          <p:cNvSpPr>
            <a:spLocks noGrp="1"/>
          </p:cNvSpPr>
          <p:nvPr>
            <p:ph type="pic" sz="quarter" idx="18"/>
          </p:nvPr>
        </p:nvSpPr>
        <p:spPr>
          <a:xfrm>
            <a:off x="5836830" y="5402942"/>
            <a:ext cx="2219325" cy="2220913"/>
          </a:xfrm>
        </p:spPr>
        <p:txBody>
          <a:bodyPr/>
          <a:lstStyle/>
          <a:p>
            <a:endParaRPr lang="en-US"/>
          </a:p>
        </p:txBody>
      </p:sp>
      <p:sp>
        <p:nvSpPr>
          <p:cNvPr id="14" name="Рисунок 2"/>
          <p:cNvSpPr>
            <a:spLocks noGrp="1"/>
          </p:cNvSpPr>
          <p:nvPr>
            <p:ph type="pic" sz="quarter" idx="19"/>
          </p:nvPr>
        </p:nvSpPr>
        <p:spPr>
          <a:xfrm>
            <a:off x="8537939" y="5402942"/>
            <a:ext cx="2219325" cy="2220913"/>
          </a:xfrm>
        </p:spPr>
        <p:txBody>
          <a:bodyPr/>
          <a:lstStyle/>
          <a:p>
            <a:endParaRPr lang="en-US"/>
          </a:p>
        </p:txBody>
      </p:sp>
      <p:sp>
        <p:nvSpPr>
          <p:cNvPr id="15" name="Рисунок 2"/>
          <p:cNvSpPr>
            <a:spLocks noGrp="1"/>
          </p:cNvSpPr>
          <p:nvPr>
            <p:ph type="pic" sz="quarter" idx="20"/>
          </p:nvPr>
        </p:nvSpPr>
        <p:spPr>
          <a:xfrm>
            <a:off x="11239048" y="5402942"/>
            <a:ext cx="2219325" cy="2220913"/>
          </a:xfrm>
        </p:spPr>
        <p:txBody>
          <a:bodyPr/>
          <a:lstStyle/>
          <a:p>
            <a:endParaRPr lang="en-US"/>
          </a:p>
        </p:txBody>
      </p:sp>
      <p:sp>
        <p:nvSpPr>
          <p:cNvPr id="16" name="Рисунок 2"/>
          <p:cNvSpPr>
            <a:spLocks noGrp="1"/>
          </p:cNvSpPr>
          <p:nvPr>
            <p:ph type="pic" sz="quarter" idx="21"/>
          </p:nvPr>
        </p:nvSpPr>
        <p:spPr>
          <a:xfrm>
            <a:off x="13940157" y="5402942"/>
            <a:ext cx="2219325" cy="2220913"/>
          </a:xfrm>
        </p:spPr>
        <p:txBody>
          <a:bodyPr/>
          <a:lstStyle/>
          <a:p>
            <a:endParaRPr lang="en-US"/>
          </a:p>
        </p:txBody>
      </p:sp>
      <p:sp>
        <p:nvSpPr>
          <p:cNvPr id="17" name="Рисунок 2"/>
          <p:cNvSpPr>
            <a:spLocks noGrp="1"/>
          </p:cNvSpPr>
          <p:nvPr>
            <p:ph type="pic" sz="quarter" idx="22"/>
          </p:nvPr>
        </p:nvSpPr>
        <p:spPr>
          <a:xfrm>
            <a:off x="16641266" y="5402942"/>
            <a:ext cx="2219325" cy="2220913"/>
          </a:xfrm>
        </p:spPr>
        <p:txBody>
          <a:bodyPr/>
          <a:lstStyle/>
          <a:p>
            <a:endParaRPr lang="en-US"/>
          </a:p>
        </p:txBody>
      </p:sp>
      <p:sp>
        <p:nvSpPr>
          <p:cNvPr id="18" name="Рисунок 2"/>
          <p:cNvSpPr>
            <a:spLocks noGrp="1"/>
          </p:cNvSpPr>
          <p:nvPr>
            <p:ph type="pic" sz="quarter" idx="23"/>
          </p:nvPr>
        </p:nvSpPr>
        <p:spPr>
          <a:xfrm>
            <a:off x="19342374" y="5402942"/>
            <a:ext cx="2219325" cy="2220913"/>
          </a:xfrm>
        </p:spPr>
        <p:txBody>
          <a:bodyPr/>
          <a:lstStyle/>
          <a:p>
            <a:endParaRPr lang="en-US"/>
          </a:p>
        </p:txBody>
      </p:sp>
      <p:sp>
        <p:nvSpPr>
          <p:cNvPr id="19" name="Рисунок 2"/>
          <p:cNvSpPr>
            <a:spLocks noGrp="1"/>
          </p:cNvSpPr>
          <p:nvPr>
            <p:ph type="pic" sz="quarter" idx="24"/>
          </p:nvPr>
        </p:nvSpPr>
        <p:spPr>
          <a:xfrm>
            <a:off x="3135721" y="8141787"/>
            <a:ext cx="2219325" cy="2220913"/>
          </a:xfrm>
        </p:spPr>
        <p:txBody>
          <a:bodyPr/>
          <a:lstStyle/>
          <a:p>
            <a:endParaRPr lang="en-US"/>
          </a:p>
        </p:txBody>
      </p:sp>
      <p:sp>
        <p:nvSpPr>
          <p:cNvPr id="20" name="Рисунок 2"/>
          <p:cNvSpPr>
            <a:spLocks noGrp="1"/>
          </p:cNvSpPr>
          <p:nvPr>
            <p:ph type="pic" sz="quarter" idx="25"/>
          </p:nvPr>
        </p:nvSpPr>
        <p:spPr>
          <a:xfrm>
            <a:off x="5836830" y="8141787"/>
            <a:ext cx="2219325" cy="2220913"/>
          </a:xfrm>
        </p:spPr>
        <p:txBody>
          <a:bodyPr/>
          <a:lstStyle/>
          <a:p>
            <a:endParaRPr lang="en-US"/>
          </a:p>
        </p:txBody>
      </p:sp>
      <p:sp>
        <p:nvSpPr>
          <p:cNvPr id="21" name="Рисунок 2"/>
          <p:cNvSpPr>
            <a:spLocks noGrp="1"/>
          </p:cNvSpPr>
          <p:nvPr>
            <p:ph type="pic" sz="quarter" idx="26"/>
          </p:nvPr>
        </p:nvSpPr>
        <p:spPr>
          <a:xfrm>
            <a:off x="8537939" y="8141787"/>
            <a:ext cx="2219325" cy="2220913"/>
          </a:xfrm>
        </p:spPr>
        <p:txBody>
          <a:bodyPr/>
          <a:lstStyle/>
          <a:p>
            <a:endParaRPr lang="en-US"/>
          </a:p>
        </p:txBody>
      </p:sp>
      <p:sp>
        <p:nvSpPr>
          <p:cNvPr id="22" name="Рисунок 2"/>
          <p:cNvSpPr>
            <a:spLocks noGrp="1"/>
          </p:cNvSpPr>
          <p:nvPr>
            <p:ph type="pic" sz="quarter" idx="27"/>
          </p:nvPr>
        </p:nvSpPr>
        <p:spPr>
          <a:xfrm>
            <a:off x="11239048" y="8141787"/>
            <a:ext cx="2219325" cy="2220913"/>
          </a:xfrm>
        </p:spPr>
        <p:txBody>
          <a:bodyPr/>
          <a:lstStyle/>
          <a:p>
            <a:endParaRPr lang="en-US"/>
          </a:p>
        </p:txBody>
      </p:sp>
      <p:sp>
        <p:nvSpPr>
          <p:cNvPr id="23" name="Рисунок 2"/>
          <p:cNvSpPr>
            <a:spLocks noGrp="1"/>
          </p:cNvSpPr>
          <p:nvPr>
            <p:ph type="pic" sz="quarter" idx="28"/>
          </p:nvPr>
        </p:nvSpPr>
        <p:spPr>
          <a:xfrm>
            <a:off x="13940157" y="8141787"/>
            <a:ext cx="2219325" cy="2220913"/>
          </a:xfrm>
        </p:spPr>
        <p:txBody>
          <a:bodyPr/>
          <a:lstStyle/>
          <a:p>
            <a:endParaRPr lang="en-US"/>
          </a:p>
        </p:txBody>
      </p:sp>
      <p:sp>
        <p:nvSpPr>
          <p:cNvPr id="24" name="Рисунок 2"/>
          <p:cNvSpPr>
            <a:spLocks noGrp="1"/>
          </p:cNvSpPr>
          <p:nvPr>
            <p:ph type="pic" sz="quarter" idx="29"/>
          </p:nvPr>
        </p:nvSpPr>
        <p:spPr>
          <a:xfrm>
            <a:off x="16641266" y="8141787"/>
            <a:ext cx="2219325" cy="2220913"/>
          </a:xfrm>
        </p:spPr>
        <p:txBody>
          <a:bodyPr/>
          <a:lstStyle/>
          <a:p>
            <a:endParaRPr lang="en-US"/>
          </a:p>
        </p:txBody>
      </p:sp>
      <p:sp>
        <p:nvSpPr>
          <p:cNvPr id="28" name="Рисунок 2"/>
          <p:cNvSpPr>
            <a:spLocks noGrp="1"/>
          </p:cNvSpPr>
          <p:nvPr>
            <p:ph type="pic" sz="quarter" idx="30"/>
          </p:nvPr>
        </p:nvSpPr>
        <p:spPr>
          <a:xfrm>
            <a:off x="19342374" y="8141787"/>
            <a:ext cx="2219325" cy="2220913"/>
          </a:xfrm>
        </p:spPr>
        <p:txBody>
          <a:bodyPr/>
          <a:lstStyle/>
          <a:p>
            <a:endParaRPr lang="en-US"/>
          </a:p>
        </p:txBody>
      </p:sp>
    </p:spTree>
    <p:extLst>
      <p:ext uri="{BB962C8B-B14F-4D97-AF65-F5344CB8AC3E}">
        <p14:creationId xmlns:p14="http://schemas.microsoft.com/office/powerpoint/2010/main" val="428669495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8" name="Group 8"/>
          <p:cNvGrpSpPr/>
          <p:nvPr/>
        </p:nvGrpSpPr>
        <p:grpSpPr>
          <a:xfrm>
            <a:off x="22132818" y="11529084"/>
            <a:ext cx="1232514" cy="1232514"/>
            <a:chOff x="0" y="0"/>
            <a:chExt cx="1232513" cy="1232513"/>
          </a:xfrm>
        </p:grpSpPr>
        <p:sp>
          <p:nvSpPr>
            <p:cNvPr id="2" name="Shape 2"/>
            <p:cNvSpPr/>
            <p:nvPr/>
          </p:nvSpPr>
          <p:spPr>
            <a:xfrm rot="2700000">
              <a:off x="267634" y="267634"/>
              <a:ext cx="697244" cy="69724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7" name="Group 7"/>
            <p:cNvGrpSpPr/>
            <p:nvPr/>
          </p:nvGrpSpPr>
          <p:grpSpPr>
            <a:xfrm rot="2700000">
              <a:off x="180447" y="180547"/>
              <a:ext cx="871619" cy="871419"/>
              <a:chOff x="0" y="0"/>
              <a:chExt cx="871618" cy="871418"/>
            </a:xfrm>
          </p:grpSpPr>
          <p:sp>
            <p:nvSpPr>
              <p:cNvPr id="3" name="Shape 3"/>
              <p:cNvSpPr/>
              <p:nvPr/>
            </p:nvSpPr>
            <p:spPr>
              <a:xfrm>
                <a:off x="686727" y="0"/>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4" name="Shape 4"/>
              <p:cNvSpPr/>
              <p:nvPr/>
            </p:nvSpPr>
            <p:spPr>
              <a:xfrm rot="5400000">
                <a:off x="686727"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5" name="Shape 5"/>
              <p:cNvSpPr/>
              <p:nvPr/>
            </p:nvSpPr>
            <p:spPr>
              <a:xfrm rot="16200000">
                <a:off x="571" y="-1"/>
                <a:ext cx="184320" cy="18546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6" name="Shape 6"/>
              <p:cNvSpPr/>
              <p:nvPr/>
            </p:nvSpPr>
            <p:spPr>
              <a:xfrm rot="10800000">
                <a:off x="571"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9" name="Shape 9"/>
          <p:cNvSpPr>
            <a:spLocks noGrp="1"/>
          </p:cNvSpPr>
          <p:nvPr>
            <p:ph type="title"/>
          </p:nvPr>
        </p:nvSpPr>
        <p:spPr>
          <a:xfrm>
            <a:off x="2121840" y="2279414"/>
            <a:ext cx="16482720" cy="2176835"/>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t>Title Text</a:t>
            </a:r>
          </a:p>
        </p:txBody>
      </p:sp>
      <p:sp>
        <p:nvSpPr>
          <p:cNvPr id="10" name="Shape 10"/>
          <p:cNvSpPr>
            <a:spLocks noGrp="1"/>
          </p:cNvSpPr>
          <p:nvPr>
            <p:ph type="body" idx="1"/>
          </p:nvPr>
        </p:nvSpPr>
        <p:spPr>
          <a:xfrm>
            <a:off x="2167984" y="4630044"/>
            <a:ext cx="20476358" cy="701929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t>Body Level One</a:t>
            </a:r>
          </a:p>
          <a:p>
            <a:pPr lvl="1"/>
            <a:r>
              <a:t>Body Level Two</a:t>
            </a:r>
          </a:p>
          <a:p>
            <a:pPr lvl="2"/>
            <a:r>
              <a:t>Body Level Three</a:t>
            </a:r>
          </a:p>
          <a:p>
            <a:pPr lvl="3"/>
            <a:r>
              <a:t>Body Level Four</a:t>
            </a:r>
          </a:p>
          <a:p>
            <a:pPr lvl="4"/>
            <a:r>
              <a:t>Body Level Five</a:t>
            </a:r>
          </a:p>
        </p:txBody>
      </p:sp>
      <p:sp>
        <p:nvSpPr>
          <p:cNvPr id="11" name="Shape 11"/>
          <p:cNvSpPr>
            <a:spLocks noGrp="1"/>
          </p:cNvSpPr>
          <p:nvPr>
            <p:ph type="sldNum" sz="quarter" idx="2"/>
          </p:nvPr>
        </p:nvSpPr>
        <p:spPr>
          <a:xfrm>
            <a:off x="22445121" y="11967540"/>
            <a:ext cx="607908" cy="355601"/>
          </a:xfrm>
          <a:prstGeom prst="rect">
            <a:avLst/>
          </a:prstGeom>
          <a:ln w="3175">
            <a:miter lim="400000"/>
          </a:ln>
        </p:spPr>
        <p:txBody>
          <a:bodyPr lIns="38100" tIns="38100" rIns="38100" bIns="38100">
            <a:spAutoFit/>
          </a:bodyPr>
          <a:lstStyle>
            <a:lvl1pPr algn="ctr">
              <a:defRPr sz="1800" cap="all" spc="360">
                <a:solidFill>
                  <a:srgbClr val="FFFFFF"/>
                </a:solidFill>
                <a:latin typeface="+mn-lt"/>
                <a:ea typeface="+mn-ea"/>
                <a:cs typeface="+mn-cs"/>
                <a:sym typeface="Montserrat-Regular"/>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Lst>
  <p:transition spd="med"/>
  <p:txStyles>
    <p:titleStyle>
      <a:lvl1pPr marL="0" marR="0" indent="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1pPr>
      <a:lvl2pPr marL="0" marR="0" indent="2286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2pPr>
      <a:lvl3pPr marL="0" marR="0" indent="4572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3pPr>
      <a:lvl4pPr marL="0" marR="0" indent="6858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4pPr>
      <a:lvl5pPr marL="0" marR="0" indent="9144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5pPr>
      <a:lvl6pPr marL="0" marR="0" indent="11430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6pPr>
      <a:lvl7pPr marL="0" marR="0" indent="13716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7pPr>
      <a:lvl8pPr marL="0" marR="0" indent="16002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8pPr>
      <a:lvl9pPr marL="0" marR="0" indent="18288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9pPr>
    </p:titleStyle>
    <p:bodyStyle>
      <a:lvl1pPr marL="0" marR="0" indent="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1pPr>
      <a:lvl2pPr marL="0" marR="0" indent="2286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2pPr>
      <a:lvl3pPr marL="0" marR="0" indent="4572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3pPr>
      <a:lvl4pPr marL="0" marR="0" indent="6858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4pPr>
      <a:lvl5pPr marL="0" marR="0" indent="9144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5pPr>
      <a:lvl6pPr marL="0" marR="0" indent="11430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6pPr>
      <a:lvl7pPr marL="0" marR="0" indent="13716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7pPr>
      <a:lvl8pPr marL="0" marR="0" indent="16002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8pPr>
      <a:lvl9pPr marL="0" marR="0" indent="18288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9pPr>
    </p:bodyStyle>
    <p:otherStyle>
      <a:lvl1pPr marL="0" marR="0" indent="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1pPr>
      <a:lvl2pPr marL="0" marR="0" indent="2286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2pPr>
      <a:lvl3pPr marL="0" marR="0" indent="4572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3pPr>
      <a:lvl4pPr marL="0" marR="0" indent="6858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4pPr>
      <a:lvl5pPr marL="0" marR="0" indent="9144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5pPr>
      <a:lvl6pPr marL="0" marR="0" indent="11430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6pPr>
      <a:lvl7pPr marL="0" marR="0" indent="13716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7pPr>
      <a:lvl8pPr marL="0" marR="0" indent="16002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8pPr>
      <a:lvl9pPr marL="0" marR="0" indent="18288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3.xml"/><Relationship Id="rId4" Type="http://schemas.openxmlformats.org/officeDocument/2006/relationships/chart" Target="../charts/chart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3.xml"/><Relationship Id="rId4" Type="http://schemas.openxmlformats.org/officeDocument/2006/relationships/chart" Target="../charts/chart8.xml"/></Relationships>
</file>

<file path=ppt/slides/_rels/slide6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737363" y="783721"/>
            <a:ext cx="22909274" cy="12148557"/>
          </a:xfrm>
          <a:solidFill>
            <a:schemeClr val="bg2"/>
          </a:solidFill>
        </p:spPr>
      </p:sp>
      <p:grpSp>
        <p:nvGrpSpPr>
          <p:cNvPr id="3" name="Группа 2"/>
          <p:cNvGrpSpPr/>
          <p:nvPr/>
        </p:nvGrpSpPr>
        <p:grpSpPr>
          <a:xfrm>
            <a:off x="8102483" y="2793883"/>
            <a:ext cx="8179035" cy="8179034"/>
            <a:chOff x="8102483" y="2793883"/>
            <a:chExt cx="8179035" cy="8179034"/>
          </a:xfrm>
        </p:grpSpPr>
        <p:sp>
          <p:nvSpPr>
            <p:cNvPr id="37" name="Shape 37"/>
            <p:cNvSpPr/>
            <p:nvPr/>
          </p:nvSpPr>
          <p:spPr>
            <a:xfrm>
              <a:off x="8102483" y="2793883"/>
              <a:ext cx="8179035" cy="8179034"/>
            </a:xfrm>
            <a:prstGeom prst="ellipse">
              <a:avLst/>
            </a:prstGeom>
            <a:solidFill>
              <a:schemeClr val="accent1">
                <a:alpha val="90297"/>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 name="Shape 38"/>
            <p:cNvSpPr/>
            <p:nvPr/>
          </p:nvSpPr>
          <p:spPr>
            <a:xfrm>
              <a:off x="9191179" y="6407913"/>
              <a:ext cx="6001643" cy="911788"/>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70000"/>
                </a:lnSpc>
                <a:defRPr sz="7000" b="1" cap="all">
                  <a:solidFill>
                    <a:srgbClr val="282828"/>
                  </a:solidFill>
                </a:defRPr>
              </a:lvl1pPr>
            </a:lstStyle>
            <a:p>
              <a:r>
                <a:rPr dirty="0">
                  <a:solidFill>
                    <a:schemeClr val="bg1"/>
                  </a:solidFill>
                </a:rPr>
                <a:t>Innovation</a:t>
              </a:r>
            </a:p>
          </p:txBody>
        </p:sp>
        <p:sp>
          <p:nvSpPr>
            <p:cNvPr id="39" name="Shape 39"/>
            <p:cNvSpPr/>
            <p:nvPr/>
          </p:nvSpPr>
          <p:spPr>
            <a:xfrm>
              <a:off x="9662118" y="7414960"/>
              <a:ext cx="5059764" cy="55707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120000"/>
                </a:lnSpc>
                <a:defRPr cap="all">
                  <a:solidFill>
                    <a:srgbClr val="282828"/>
                  </a:solidFill>
                  <a:latin typeface="Poppins Medium"/>
                  <a:ea typeface="Poppins Medium"/>
                  <a:cs typeface="Poppins Medium"/>
                  <a:sym typeface="Poppins Medium"/>
                </a:defRPr>
              </a:lvl1pPr>
            </a:lstStyle>
            <a:p>
              <a:r>
                <a:rPr lang="en-US" dirty="0">
                  <a:solidFill>
                    <a:schemeClr val="bg1"/>
                  </a:solidFill>
                </a:rPr>
                <a:t>PowerPoint</a:t>
              </a:r>
              <a:r>
                <a:rPr dirty="0">
                  <a:solidFill>
                    <a:schemeClr val="bg1"/>
                  </a:solidFill>
                </a:rPr>
                <a:t> template</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5" name="Group 145"/>
          <p:cNvGrpSpPr/>
          <p:nvPr/>
        </p:nvGrpSpPr>
        <p:grpSpPr>
          <a:xfrm>
            <a:off x="2020112" y="1580488"/>
            <a:ext cx="9058463" cy="9516386"/>
            <a:chOff x="0" y="0"/>
            <a:chExt cx="9058461" cy="9516384"/>
          </a:xfrm>
        </p:grpSpPr>
        <p:sp>
          <p:nvSpPr>
            <p:cNvPr id="143" name="Shape 143"/>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44" name="Shape 144"/>
            <p:cNvSpPr/>
            <p:nvPr/>
          </p:nvSpPr>
          <p:spPr>
            <a:xfrm>
              <a:off x="120657" y="5334386"/>
              <a:ext cx="8390522" cy="418199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grpSp>
      <p:sp>
        <p:nvSpPr>
          <p:cNvPr id="146" name="Shape 146"/>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10</a:t>
            </a:fld>
            <a:endParaRPr/>
          </a:p>
        </p:txBody>
      </p:sp>
      <p:sp>
        <p:nvSpPr>
          <p:cNvPr id="147" name="Shape 147"/>
          <p:cNvSpPr/>
          <p:nvPr/>
        </p:nvSpPr>
        <p:spPr>
          <a:xfrm rot="18900000">
            <a:off x="8914407" y="-492519"/>
            <a:ext cx="1002066" cy="1002067"/>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54" name="Group 154"/>
          <p:cNvGrpSpPr/>
          <p:nvPr/>
        </p:nvGrpSpPr>
        <p:grpSpPr>
          <a:xfrm>
            <a:off x="12651466" y="1559628"/>
            <a:ext cx="10596744" cy="10596744"/>
            <a:chOff x="0" y="0"/>
            <a:chExt cx="10596743" cy="10596743"/>
          </a:xfrm>
        </p:grpSpPr>
        <p:sp>
          <p:nvSpPr>
            <p:cNvPr id="148" name="Shape 148"/>
            <p:cNvSpPr/>
            <p:nvPr/>
          </p:nvSpPr>
          <p:spPr>
            <a:xfrm rot="2700000">
              <a:off x="2301033" y="2301036"/>
              <a:ext cx="5994671" cy="5994671"/>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53" name="Group 153"/>
            <p:cNvGrpSpPr/>
            <p:nvPr/>
          </p:nvGrpSpPr>
          <p:grpSpPr>
            <a:xfrm rot="2700000">
              <a:off x="1551428" y="1552285"/>
              <a:ext cx="7493887" cy="7492173"/>
              <a:chOff x="0" y="0"/>
              <a:chExt cx="7493885" cy="7492172"/>
            </a:xfrm>
          </p:grpSpPr>
          <p:sp>
            <p:nvSpPr>
              <p:cNvPr id="149" name="Shape 149"/>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50" name="Shape 150"/>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51" name="Shape 151"/>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52" name="Shape 152"/>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22" name="Рисунок 21"/>
          <p:cNvSpPr>
            <a:spLocks noGrp="1"/>
          </p:cNvSpPr>
          <p:nvPr>
            <p:ph type="pic" sz="quarter" idx="30"/>
          </p:nvPr>
        </p:nvSpPr>
        <p:spPr>
          <a:xfrm>
            <a:off x="14774837" y="3683000"/>
            <a:ext cx="6350001" cy="6349999"/>
          </a:xfrm>
          <a:solidFill>
            <a:schemeClr val="bg2"/>
          </a:solidFill>
        </p:spPr>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54"/>
                                        </p:tgtEl>
                                        <p:attrNameLst>
                                          <p:attrName>style.visibility</p:attrName>
                                        </p:attrNameLst>
                                      </p:cBhvr>
                                      <p:to>
                                        <p:strVal val="visible"/>
                                      </p:to>
                                    </p:set>
                                    <p:anim calcmode="lin" valueType="num">
                                      <p:cBhvr>
                                        <p:cTn id="7" dur="500" fill="hold"/>
                                        <p:tgtEl>
                                          <p:spTgt spid="154"/>
                                        </p:tgtEl>
                                        <p:attrNameLst>
                                          <p:attrName>ppt_w</p:attrName>
                                        </p:attrNameLst>
                                      </p:cBhvr>
                                      <p:tavLst>
                                        <p:tav tm="0">
                                          <p:val>
                                            <p:fltVal val="0"/>
                                          </p:val>
                                        </p:tav>
                                        <p:tav tm="100000">
                                          <p:val>
                                            <p:strVal val="#ppt_w"/>
                                          </p:val>
                                        </p:tav>
                                      </p:tavLst>
                                    </p:anim>
                                    <p:anim calcmode="lin" valueType="num">
                                      <p:cBhvr>
                                        <p:cTn id="8" dur="500" fill="hold"/>
                                        <p:tgtEl>
                                          <p:spTgt spid="154"/>
                                        </p:tgtEl>
                                        <p:attrNameLst>
                                          <p:attrName>ppt_h</p:attrName>
                                        </p:attrNameLst>
                                      </p:cBhvr>
                                      <p:tavLst>
                                        <p:tav tm="0">
                                          <p:val>
                                            <p:fltVal val="0"/>
                                          </p:val>
                                        </p:tav>
                                        <p:tav tm="100000">
                                          <p:val>
                                            <p:strVal val="#ppt_h"/>
                                          </p:val>
                                        </p:tav>
                                      </p:tavLst>
                                    </p:anim>
                                    <p:animEffect transition="in" filter="fade">
                                      <p:cBhvr>
                                        <p:cTn id="9" dur="500"/>
                                        <p:tgtEl>
                                          <p:spTgt spid="154"/>
                                        </p:tgtEl>
                                      </p:cBhvr>
                                    </p:animEffect>
                                  </p:childTnLst>
                                </p:cTn>
                              </p:par>
                              <p:par>
                                <p:cTn id="10" presetID="53" presetClass="entr" presetSubtype="16" fill="hold" nodeType="with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45"/>
                                        </p:tgtEl>
                                        <p:attrNameLst>
                                          <p:attrName>style.visibility</p:attrName>
                                        </p:attrNameLst>
                                      </p:cBhvr>
                                      <p:to>
                                        <p:strVal val="visible"/>
                                      </p:to>
                                    </p:set>
                                    <p:anim calcmode="lin" valueType="num">
                                      <p:cBhvr additive="base">
                                        <p:cTn id="19" dur="500" fill="hold"/>
                                        <p:tgtEl>
                                          <p:spTgt spid="145"/>
                                        </p:tgtEl>
                                        <p:attrNameLst>
                                          <p:attrName>ppt_x</p:attrName>
                                        </p:attrNameLst>
                                      </p:cBhvr>
                                      <p:tavLst>
                                        <p:tav tm="0">
                                          <p:val>
                                            <p:strVal val="0-#ppt_w/2"/>
                                          </p:val>
                                        </p:tav>
                                        <p:tav tm="100000">
                                          <p:val>
                                            <p:strVal val="#ppt_x"/>
                                          </p:val>
                                        </p:tav>
                                      </p:tavLst>
                                    </p:anim>
                                    <p:anim calcmode="lin" valueType="num">
                                      <p:cBhvr additive="base">
                                        <p:cTn id="20" dur="500" fill="hold"/>
                                        <p:tgtEl>
                                          <p:spTgt spid="1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Рисунок 21"/>
          <p:cNvSpPr>
            <a:spLocks noGrp="1"/>
          </p:cNvSpPr>
          <p:nvPr>
            <p:ph type="pic" sz="quarter" idx="30"/>
          </p:nvPr>
        </p:nvSpPr>
        <p:spPr>
          <a:xfrm>
            <a:off x="1214389" y="1220424"/>
            <a:ext cx="10917936" cy="10917936"/>
          </a:xfrm>
          <a:prstGeom prst="ellipse">
            <a:avLst/>
          </a:prstGeom>
          <a:solidFill>
            <a:schemeClr val="bg2"/>
          </a:solidFill>
        </p:spPr>
      </p:sp>
      <p:sp>
        <p:nvSpPr>
          <p:cNvPr id="157" name="Shape 15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11</a:t>
            </a:fld>
            <a:endParaRPr/>
          </a:p>
        </p:txBody>
      </p:sp>
      <p:grpSp>
        <p:nvGrpSpPr>
          <p:cNvPr id="2" name="Группа 1"/>
          <p:cNvGrpSpPr/>
          <p:nvPr/>
        </p:nvGrpSpPr>
        <p:grpSpPr>
          <a:xfrm>
            <a:off x="13412240" y="1580488"/>
            <a:ext cx="9058461" cy="9657783"/>
            <a:chOff x="13412240" y="1580488"/>
            <a:chExt cx="9058461" cy="9657783"/>
          </a:xfrm>
        </p:grpSpPr>
        <p:sp>
          <p:nvSpPr>
            <p:cNvPr id="159" name="Shape 159"/>
            <p:cNvSpPr/>
            <p:nvPr/>
          </p:nvSpPr>
          <p:spPr>
            <a:xfrm>
              <a:off x="13412240" y="1580488"/>
              <a:ext cx="9058461" cy="521591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60" name="Shape 160"/>
            <p:cNvSpPr/>
            <p:nvPr/>
          </p:nvSpPr>
          <p:spPr>
            <a:xfrm>
              <a:off x="13532897" y="6914875"/>
              <a:ext cx="8390522" cy="432339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grpSp>
      <p:sp>
        <p:nvSpPr>
          <p:cNvPr id="161" name="Shape 161"/>
          <p:cNvSpPr/>
          <p:nvPr/>
        </p:nvSpPr>
        <p:spPr>
          <a:xfrm>
            <a:off x="1220810" y="1217952"/>
            <a:ext cx="10920407" cy="10920408"/>
          </a:xfrm>
          <a:prstGeom prst="ellipse">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64" name="Group 164"/>
          <p:cNvGrpSpPr/>
          <p:nvPr/>
        </p:nvGrpSpPr>
        <p:grpSpPr>
          <a:xfrm>
            <a:off x="4181429" y="4154916"/>
            <a:ext cx="5051424" cy="5051424"/>
            <a:chOff x="0" y="0"/>
            <a:chExt cx="5051423" cy="5051423"/>
          </a:xfrm>
        </p:grpSpPr>
        <p:sp>
          <p:nvSpPr>
            <p:cNvPr id="162" name="Shape 162"/>
            <p:cNvSpPr/>
            <p:nvPr/>
          </p:nvSpPr>
          <p:spPr>
            <a:xfrm>
              <a:off x="0" y="0"/>
              <a:ext cx="5051424" cy="5051424"/>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63" name="Shape 163"/>
            <p:cNvSpPr/>
            <p:nvPr/>
          </p:nvSpPr>
          <p:spPr>
            <a:xfrm>
              <a:off x="649571" y="649571"/>
              <a:ext cx="3752280" cy="3752280"/>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61"/>
                                        </p:tgtEl>
                                        <p:attrNameLst>
                                          <p:attrName>style.visibility</p:attrName>
                                        </p:attrNameLst>
                                      </p:cBhvr>
                                      <p:to>
                                        <p:strVal val="visible"/>
                                      </p:to>
                                    </p:set>
                                    <p:anim calcmode="lin" valueType="num">
                                      <p:cBhvr>
                                        <p:cTn id="12" dur="500" fill="hold"/>
                                        <p:tgtEl>
                                          <p:spTgt spid="161"/>
                                        </p:tgtEl>
                                        <p:attrNameLst>
                                          <p:attrName>ppt_w</p:attrName>
                                        </p:attrNameLst>
                                      </p:cBhvr>
                                      <p:tavLst>
                                        <p:tav tm="0">
                                          <p:val>
                                            <p:fltVal val="0"/>
                                          </p:val>
                                        </p:tav>
                                        <p:tav tm="100000">
                                          <p:val>
                                            <p:strVal val="#ppt_w"/>
                                          </p:val>
                                        </p:tav>
                                      </p:tavLst>
                                    </p:anim>
                                    <p:anim calcmode="lin" valueType="num">
                                      <p:cBhvr>
                                        <p:cTn id="13" dur="500" fill="hold"/>
                                        <p:tgtEl>
                                          <p:spTgt spid="161"/>
                                        </p:tgtEl>
                                        <p:attrNameLst>
                                          <p:attrName>ppt_h</p:attrName>
                                        </p:attrNameLst>
                                      </p:cBhvr>
                                      <p:tavLst>
                                        <p:tav tm="0">
                                          <p:val>
                                            <p:fltVal val="0"/>
                                          </p:val>
                                        </p:tav>
                                        <p:tav tm="100000">
                                          <p:val>
                                            <p:strVal val="#ppt_h"/>
                                          </p:val>
                                        </p:tav>
                                      </p:tavLst>
                                    </p:anim>
                                    <p:animEffect transition="in" filter="fade">
                                      <p:cBhvr>
                                        <p:cTn id="14" dur="500"/>
                                        <p:tgtEl>
                                          <p:spTgt spid="161"/>
                                        </p:tgtEl>
                                      </p:cBhvr>
                                    </p:animEffect>
                                  </p:childTnLst>
                                </p:cTn>
                              </p:par>
                              <p:par>
                                <p:cTn id="15" presetID="53" presetClass="entr" presetSubtype="16" fill="hold" nodeType="withEffect">
                                  <p:stCondLst>
                                    <p:cond delay="0"/>
                                  </p:stCondLst>
                                  <p:childTnLst>
                                    <p:set>
                                      <p:cBhvr>
                                        <p:cTn id="16" dur="1" fill="hold">
                                          <p:stCondLst>
                                            <p:cond delay="0"/>
                                          </p:stCondLst>
                                        </p:cTn>
                                        <p:tgtEl>
                                          <p:spTgt spid="164"/>
                                        </p:tgtEl>
                                        <p:attrNameLst>
                                          <p:attrName>style.visibility</p:attrName>
                                        </p:attrNameLst>
                                      </p:cBhvr>
                                      <p:to>
                                        <p:strVal val="visible"/>
                                      </p:to>
                                    </p:set>
                                    <p:anim calcmode="lin" valueType="num">
                                      <p:cBhvr>
                                        <p:cTn id="17" dur="500" fill="hold"/>
                                        <p:tgtEl>
                                          <p:spTgt spid="164"/>
                                        </p:tgtEl>
                                        <p:attrNameLst>
                                          <p:attrName>ppt_w</p:attrName>
                                        </p:attrNameLst>
                                      </p:cBhvr>
                                      <p:tavLst>
                                        <p:tav tm="0">
                                          <p:val>
                                            <p:fltVal val="0"/>
                                          </p:val>
                                        </p:tav>
                                        <p:tav tm="100000">
                                          <p:val>
                                            <p:strVal val="#ppt_w"/>
                                          </p:val>
                                        </p:tav>
                                      </p:tavLst>
                                    </p:anim>
                                    <p:anim calcmode="lin" valueType="num">
                                      <p:cBhvr>
                                        <p:cTn id="18" dur="500" fill="hold"/>
                                        <p:tgtEl>
                                          <p:spTgt spid="164"/>
                                        </p:tgtEl>
                                        <p:attrNameLst>
                                          <p:attrName>ppt_h</p:attrName>
                                        </p:attrNameLst>
                                      </p:cBhvr>
                                      <p:tavLst>
                                        <p:tav tm="0">
                                          <p:val>
                                            <p:fltVal val="0"/>
                                          </p:val>
                                        </p:tav>
                                        <p:tav tm="100000">
                                          <p:val>
                                            <p:strVal val="#ppt_h"/>
                                          </p:val>
                                        </p:tav>
                                      </p:tavLst>
                                    </p:anim>
                                    <p:animEffect transition="in" filter="fade">
                                      <p:cBhvr>
                                        <p:cTn id="19" dur="500"/>
                                        <p:tgtEl>
                                          <p:spTgt spid="164"/>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1+#ppt_w/2"/>
                                          </p:val>
                                        </p:tav>
                                        <p:tav tm="100000">
                                          <p:val>
                                            <p:strVal val="#ppt_x"/>
                                          </p:val>
                                        </p:tav>
                                      </p:tavLst>
                                    </p:anim>
                                    <p:anim calcmode="lin" valueType="num">
                                      <p:cBhvr additive="base">
                                        <p:cTn id="25"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Рисунок 18"/>
          <p:cNvSpPr>
            <a:spLocks noGrp="1"/>
          </p:cNvSpPr>
          <p:nvPr>
            <p:ph type="pic" sz="quarter" idx="27"/>
          </p:nvPr>
        </p:nvSpPr>
        <p:spPr>
          <a:xfrm>
            <a:off x="-13494" y="-14534"/>
            <a:ext cx="24437977" cy="8913843"/>
          </a:xfrm>
          <a:solidFill>
            <a:schemeClr val="bg2"/>
          </a:solidFill>
        </p:spPr>
      </p:sp>
      <p:grpSp>
        <p:nvGrpSpPr>
          <p:cNvPr id="170" name="Group 170"/>
          <p:cNvGrpSpPr/>
          <p:nvPr/>
        </p:nvGrpSpPr>
        <p:grpSpPr>
          <a:xfrm rot="2700000">
            <a:off x="10246006" y="11820444"/>
            <a:ext cx="3891987" cy="3891097"/>
            <a:chOff x="0" y="0"/>
            <a:chExt cx="3891985" cy="3891095"/>
          </a:xfrm>
        </p:grpSpPr>
        <p:sp>
          <p:nvSpPr>
            <p:cNvPr id="166" name="Shape 166"/>
            <p:cNvSpPr/>
            <p:nvPr/>
          </p:nvSpPr>
          <p:spPr>
            <a:xfrm>
              <a:off x="3066405" y="0"/>
              <a:ext cx="823029" cy="8281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67" name="Shape 167"/>
            <p:cNvSpPr/>
            <p:nvPr/>
          </p:nvSpPr>
          <p:spPr>
            <a:xfrm rot="5400000">
              <a:off x="3066406" y="3062964"/>
              <a:ext cx="823028"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68" name="Shape 168"/>
            <p:cNvSpPr/>
            <p:nvPr/>
          </p:nvSpPr>
          <p:spPr>
            <a:xfrm rot="16200000">
              <a:off x="2551" y="-1"/>
              <a:ext cx="823029"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69" name="Shape 169"/>
            <p:cNvSpPr/>
            <p:nvPr/>
          </p:nvSpPr>
          <p:spPr>
            <a:xfrm rot="10800000">
              <a:off x="2551" y="3062964"/>
              <a:ext cx="823029"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sp>
        <p:nvSpPr>
          <p:cNvPr id="172" name="Shape 172"/>
          <p:cNvSpPr/>
          <p:nvPr/>
        </p:nvSpPr>
        <p:spPr>
          <a:xfrm>
            <a:off x="-13495" y="-14534"/>
            <a:ext cx="24437977" cy="8913843"/>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74" name="Shape 174"/>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12</a:t>
            </a:fld>
            <a:endParaRPr/>
          </a:p>
        </p:txBody>
      </p:sp>
      <p:grpSp>
        <p:nvGrpSpPr>
          <p:cNvPr id="2" name="Группа 1"/>
          <p:cNvGrpSpPr/>
          <p:nvPr/>
        </p:nvGrpSpPr>
        <p:grpSpPr>
          <a:xfrm>
            <a:off x="3263046" y="3787320"/>
            <a:ext cx="17857907" cy="6535090"/>
            <a:chOff x="3263046" y="3787320"/>
            <a:chExt cx="17857907" cy="6535090"/>
          </a:xfrm>
        </p:grpSpPr>
        <p:sp>
          <p:nvSpPr>
            <p:cNvPr id="173" name="Shape 173"/>
            <p:cNvSpPr/>
            <p:nvPr/>
          </p:nvSpPr>
          <p:spPr>
            <a:xfrm>
              <a:off x="3263046" y="3787320"/>
              <a:ext cx="17857907" cy="6535090"/>
            </a:xfrm>
            <a:prstGeom prst="rect">
              <a:avLst/>
            </a:prstGeom>
            <a:solidFill>
              <a:srgbClr val="FFFFFF"/>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75" name="Shape 175"/>
            <p:cNvSpPr/>
            <p:nvPr/>
          </p:nvSpPr>
          <p:spPr>
            <a:xfrm>
              <a:off x="4606071" y="4869521"/>
              <a:ext cx="15171858" cy="206649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defTabSz="709930">
                <a:lnSpc>
                  <a:spcPct val="70000"/>
                </a:lnSpc>
                <a:defRPr sz="9460" b="1">
                  <a:solidFill>
                    <a:srgbClr val="282828"/>
                  </a:solidFill>
                </a:defRPr>
              </a:lvl1pPr>
            </a:lstStyle>
            <a:p>
              <a:pPr>
                <a:lnSpc>
                  <a:spcPct val="100000"/>
                </a:lnSpc>
              </a:pPr>
              <a:r>
                <a:rPr dirty="0">
                  <a:solidFill>
                    <a:schemeClr val="bg1"/>
                  </a:solidFill>
                </a:rPr>
                <a:t>Text Information Demo</a:t>
              </a:r>
            </a:p>
          </p:txBody>
        </p:sp>
        <p:sp>
          <p:nvSpPr>
            <p:cNvPr id="176" name="Shape 176"/>
            <p:cNvSpPr/>
            <p:nvPr/>
          </p:nvSpPr>
          <p:spPr>
            <a:xfrm>
              <a:off x="5374944" y="7087368"/>
              <a:ext cx="13634112" cy="315373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scrambled it to make a type typesetting, remaining essentially unchanged. It was </a:t>
              </a:r>
              <a:r>
                <a:rPr dirty="0" err="1">
                  <a:solidFill>
                    <a:schemeClr val="tx2"/>
                  </a:solidFill>
                </a:rPr>
                <a:t>popularised</a:t>
              </a:r>
              <a:r>
                <a:rPr dirty="0">
                  <a:solidFill>
                    <a:schemeClr val="tx2"/>
                  </a:solidFill>
                </a:rPr>
                <a:t> dummy text ever since the 1500s, when an specimen book. It has remaining essentially unchanged. It was </a:t>
              </a:r>
              <a:r>
                <a:rPr dirty="0" err="1">
                  <a:solidFill>
                    <a:schemeClr val="tx2"/>
                  </a:solidFill>
                </a:rPr>
                <a:t>popularised</a:t>
              </a:r>
              <a:r>
                <a:rPr dirty="0">
                  <a:solidFill>
                    <a:schemeClr val="tx2"/>
                  </a:solidFill>
                </a:rPr>
                <a:t> in the Lorem has survived not only five centuries, but also the dummy text of the printing and typesetting</a:t>
              </a:r>
            </a:p>
          </p:txBody>
        </p:sp>
      </p:grpSp>
      <p:grpSp>
        <p:nvGrpSpPr>
          <p:cNvPr id="180" name="Group 180"/>
          <p:cNvGrpSpPr/>
          <p:nvPr/>
        </p:nvGrpSpPr>
        <p:grpSpPr>
          <a:xfrm>
            <a:off x="10497509" y="10752291"/>
            <a:ext cx="3388983" cy="956037"/>
            <a:chOff x="0" y="0"/>
            <a:chExt cx="3388982" cy="956035"/>
          </a:xfrm>
        </p:grpSpPr>
        <p:sp>
          <p:nvSpPr>
            <p:cNvPr id="177" name="Shape 177"/>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78" name="Shape 178"/>
            <p:cNvSpPr/>
            <p:nvPr/>
          </p:nvSpPr>
          <p:spPr>
            <a:xfrm>
              <a:off x="203265" y="239891"/>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179" name="Shape 179"/>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2"/>
                                        </p:tgtEl>
                                        <p:attrNameLst>
                                          <p:attrName>style.visibility</p:attrName>
                                        </p:attrNameLst>
                                      </p:cBhvr>
                                      <p:to>
                                        <p:strVal val="visible"/>
                                      </p:to>
                                    </p:set>
                                    <p:animEffect transition="in" filter="fade">
                                      <p:cBhvr>
                                        <p:cTn id="10" dur="500"/>
                                        <p:tgtEl>
                                          <p:spTgt spid="172"/>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180"/>
                                        </p:tgtEl>
                                        <p:attrNameLst>
                                          <p:attrName>style.visibility</p:attrName>
                                        </p:attrNameLst>
                                      </p:cBhvr>
                                      <p:to>
                                        <p:strVal val="visible"/>
                                      </p:to>
                                    </p:set>
                                    <p:anim calcmode="lin" valueType="num">
                                      <p:cBhvr>
                                        <p:cTn id="21" dur="500" fill="hold"/>
                                        <p:tgtEl>
                                          <p:spTgt spid="180"/>
                                        </p:tgtEl>
                                        <p:attrNameLst>
                                          <p:attrName>ppt_w</p:attrName>
                                        </p:attrNameLst>
                                      </p:cBhvr>
                                      <p:tavLst>
                                        <p:tav tm="0">
                                          <p:val>
                                            <p:fltVal val="0"/>
                                          </p:val>
                                        </p:tav>
                                        <p:tav tm="100000">
                                          <p:val>
                                            <p:strVal val="#ppt_w"/>
                                          </p:val>
                                        </p:tav>
                                      </p:tavLst>
                                    </p:anim>
                                    <p:anim calcmode="lin" valueType="num">
                                      <p:cBhvr>
                                        <p:cTn id="22" dur="500" fill="hold"/>
                                        <p:tgtEl>
                                          <p:spTgt spid="180"/>
                                        </p:tgtEl>
                                        <p:attrNameLst>
                                          <p:attrName>ppt_h</p:attrName>
                                        </p:attrNameLst>
                                      </p:cBhvr>
                                      <p:tavLst>
                                        <p:tav tm="0">
                                          <p:val>
                                            <p:fltVal val="0"/>
                                          </p:val>
                                        </p:tav>
                                        <p:tav tm="100000">
                                          <p:val>
                                            <p:strVal val="#ppt_h"/>
                                          </p:val>
                                        </p:tav>
                                      </p:tavLst>
                                    </p:anim>
                                    <p:animEffect transition="in" filter="fade">
                                      <p:cBhvr>
                                        <p:cTn id="23" dur="500"/>
                                        <p:tgtEl>
                                          <p:spTgt spid="1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Рисунок 3"/>
          <p:cNvSpPr>
            <a:spLocks noGrp="1"/>
          </p:cNvSpPr>
          <p:nvPr>
            <p:ph type="pic" sz="quarter" idx="12"/>
          </p:nvPr>
        </p:nvSpPr>
        <p:spPr>
          <a:xfrm>
            <a:off x="0" y="-42445"/>
            <a:ext cx="24397495" cy="5925750"/>
          </a:xfrm>
          <a:solidFill>
            <a:schemeClr val="bg2"/>
          </a:solidFill>
        </p:spPr>
      </p:sp>
      <p:sp>
        <p:nvSpPr>
          <p:cNvPr id="183" name="Shape 18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13</a:t>
            </a:fld>
            <a:endParaRPr/>
          </a:p>
        </p:txBody>
      </p:sp>
      <p:sp>
        <p:nvSpPr>
          <p:cNvPr id="184" name="Shape 184"/>
          <p:cNvSpPr/>
          <p:nvPr/>
        </p:nvSpPr>
        <p:spPr>
          <a:xfrm>
            <a:off x="-26195" y="-7230"/>
            <a:ext cx="24410989" cy="5890536"/>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2" name="Группа 1"/>
          <p:cNvGrpSpPr/>
          <p:nvPr/>
        </p:nvGrpSpPr>
        <p:grpSpPr>
          <a:xfrm>
            <a:off x="4606071" y="6808606"/>
            <a:ext cx="15171858" cy="5371579"/>
            <a:chOff x="4606071" y="6808606"/>
            <a:chExt cx="15171858" cy="5371579"/>
          </a:xfrm>
        </p:grpSpPr>
        <p:sp>
          <p:nvSpPr>
            <p:cNvPr id="185" name="Shape 185"/>
            <p:cNvSpPr/>
            <p:nvPr/>
          </p:nvSpPr>
          <p:spPr>
            <a:xfrm>
              <a:off x="4606071" y="6808606"/>
              <a:ext cx="15171858" cy="206649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defTabSz="709930">
                <a:lnSpc>
                  <a:spcPct val="70000"/>
                </a:lnSpc>
                <a:defRPr sz="9460" b="1">
                  <a:solidFill>
                    <a:srgbClr val="282828"/>
                  </a:solidFill>
                </a:defRPr>
              </a:lvl1pPr>
            </a:lstStyle>
            <a:p>
              <a:pPr>
                <a:lnSpc>
                  <a:spcPct val="100000"/>
                </a:lnSpc>
              </a:pPr>
              <a:r>
                <a:rPr dirty="0">
                  <a:solidFill>
                    <a:schemeClr val="bg1"/>
                  </a:solidFill>
                </a:rPr>
                <a:t>Text Information Demo</a:t>
              </a:r>
            </a:p>
          </p:txBody>
        </p:sp>
        <p:sp>
          <p:nvSpPr>
            <p:cNvPr id="186" name="Shape 186"/>
            <p:cNvSpPr/>
            <p:nvPr/>
          </p:nvSpPr>
          <p:spPr>
            <a:xfrm>
              <a:off x="5374944" y="9026454"/>
              <a:ext cx="13634112" cy="315373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scrambled it to make a type typesetting, remaining essentially unchanged. It was </a:t>
              </a:r>
              <a:r>
                <a:rPr dirty="0" err="1">
                  <a:solidFill>
                    <a:schemeClr val="tx2"/>
                  </a:solidFill>
                </a:rPr>
                <a:t>popularised</a:t>
              </a:r>
              <a:r>
                <a:rPr dirty="0">
                  <a:solidFill>
                    <a:schemeClr val="tx2"/>
                  </a:solidFill>
                </a:rPr>
                <a:t> dummy text ever since the 1500s, when an specimen book. It has remaining essentially unchanged. It was </a:t>
              </a:r>
              <a:r>
                <a:rPr dirty="0" err="1">
                  <a:solidFill>
                    <a:schemeClr val="tx2"/>
                  </a:solidFill>
                </a:rPr>
                <a:t>popularised</a:t>
              </a:r>
              <a:r>
                <a:rPr dirty="0">
                  <a:solidFill>
                    <a:schemeClr val="tx2"/>
                  </a:solidFill>
                </a:rPr>
                <a:t> in the Lorem has survived not only five centuries, but also the dummy text of the printing and typesetting</a:t>
              </a:r>
            </a:p>
          </p:txBody>
        </p:sp>
      </p:grpSp>
      <p:grpSp>
        <p:nvGrpSpPr>
          <p:cNvPr id="189" name="Group 189"/>
          <p:cNvGrpSpPr/>
          <p:nvPr/>
        </p:nvGrpSpPr>
        <p:grpSpPr>
          <a:xfrm rot="16200000">
            <a:off x="11515056" y="5216178"/>
            <a:ext cx="1353888" cy="1353887"/>
            <a:chOff x="0" y="0"/>
            <a:chExt cx="1353886" cy="1353886"/>
          </a:xfrm>
        </p:grpSpPr>
        <p:sp>
          <p:nvSpPr>
            <p:cNvPr id="187" name="Shape 187"/>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88" name="Shape 188"/>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194" name="Group 194"/>
          <p:cNvGrpSpPr/>
          <p:nvPr/>
        </p:nvGrpSpPr>
        <p:grpSpPr>
          <a:xfrm rot="2700000">
            <a:off x="10246006" y="-1937494"/>
            <a:ext cx="3891987" cy="3891096"/>
            <a:chOff x="0" y="0"/>
            <a:chExt cx="3891985" cy="3891095"/>
          </a:xfrm>
        </p:grpSpPr>
        <p:sp>
          <p:nvSpPr>
            <p:cNvPr id="190" name="Shape 190"/>
            <p:cNvSpPr/>
            <p:nvPr/>
          </p:nvSpPr>
          <p:spPr>
            <a:xfrm>
              <a:off x="3066405" y="0"/>
              <a:ext cx="823029" cy="8281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1"/>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91" name="Shape 191"/>
            <p:cNvSpPr/>
            <p:nvPr/>
          </p:nvSpPr>
          <p:spPr>
            <a:xfrm rot="5400000">
              <a:off x="3066406" y="3062964"/>
              <a:ext cx="823028"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1"/>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92" name="Shape 192"/>
            <p:cNvSpPr/>
            <p:nvPr/>
          </p:nvSpPr>
          <p:spPr>
            <a:xfrm rot="16200000">
              <a:off x="2551" y="-1"/>
              <a:ext cx="823029"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1"/>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93" name="Shape 193"/>
            <p:cNvSpPr/>
            <p:nvPr/>
          </p:nvSpPr>
          <p:spPr>
            <a:xfrm rot="10800000">
              <a:off x="2551" y="3062964"/>
              <a:ext cx="823029"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1"/>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4"/>
                                        </p:tgtEl>
                                        <p:attrNameLst>
                                          <p:attrName>style.visibility</p:attrName>
                                        </p:attrNameLst>
                                      </p:cBhvr>
                                      <p:to>
                                        <p:strVal val="visible"/>
                                      </p:to>
                                    </p:set>
                                    <p:animEffect transition="in" filter="fade">
                                      <p:cBhvr>
                                        <p:cTn id="10" dur="500"/>
                                        <p:tgtEl>
                                          <p:spTgt spid="184"/>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189"/>
                                        </p:tgtEl>
                                        <p:attrNameLst>
                                          <p:attrName>style.visibility</p:attrName>
                                        </p:attrNameLst>
                                      </p:cBhvr>
                                      <p:to>
                                        <p:strVal val="visible"/>
                                      </p:to>
                                    </p:set>
                                    <p:anim calcmode="lin" valueType="num">
                                      <p:cBhvr>
                                        <p:cTn id="15" dur="500" fill="hold"/>
                                        <p:tgtEl>
                                          <p:spTgt spid="189"/>
                                        </p:tgtEl>
                                        <p:attrNameLst>
                                          <p:attrName>ppt_w</p:attrName>
                                        </p:attrNameLst>
                                      </p:cBhvr>
                                      <p:tavLst>
                                        <p:tav tm="0">
                                          <p:val>
                                            <p:fltVal val="0"/>
                                          </p:val>
                                        </p:tav>
                                        <p:tav tm="100000">
                                          <p:val>
                                            <p:strVal val="#ppt_w"/>
                                          </p:val>
                                        </p:tav>
                                      </p:tavLst>
                                    </p:anim>
                                    <p:anim calcmode="lin" valueType="num">
                                      <p:cBhvr>
                                        <p:cTn id="16" dur="500" fill="hold"/>
                                        <p:tgtEl>
                                          <p:spTgt spid="189"/>
                                        </p:tgtEl>
                                        <p:attrNameLst>
                                          <p:attrName>ppt_h</p:attrName>
                                        </p:attrNameLst>
                                      </p:cBhvr>
                                      <p:tavLst>
                                        <p:tav tm="0">
                                          <p:val>
                                            <p:fltVal val="0"/>
                                          </p:val>
                                        </p:tav>
                                        <p:tav tm="100000">
                                          <p:val>
                                            <p:strVal val="#ppt_h"/>
                                          </p:val>
                                        </p:tav>
                                      </p:tavLst>
                                    </p:anim>
                                    <p:animEffect transition="in" filter="fade">
                                      <p:cBhvr>
                                        <p:cTn id="17" dur="500"/>
                                        <p:tgtEl>
                                          <p:spTgt spid="189"/>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ppt_x"/>
                                          </p:val>
                                        </p:tav>
                                        <p:tav tm="100000">
                                          <p:val>
                                            <p:strVal val="#ppt_x"/>
                                          </p:val>
                                        </p:tav>
                                      </p:tavLst>
                                    </p:anim>
                                    <p:anim calcmode="lin" valueType="num">
                                      <p:cBhvr additive="base">
                                        <p:cTn id="2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Shape 196"/>
          <p:cNvSpPr/>
          <p:nvPr/>
        </p:nvSpPr>
        <p:spPr>
          <a:xfrm rot="2700000">
            <a:off x="4000200" y="4009629"/>
            <a:ext cx="5696742" cy="5696742"/>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3" name="Группа 2"/>
          <p:cNvGrpSpPr/>
          <p:nvPr/>
        </p:nvGrpSpPr>
        <p:grpSpPr>
          <a:xfrm>
            <a:off x="13412240" y="1580488"/>
            <a:ext cx="9058461" cy="9680535"/>
            <a:chOff x="13412240" y="1580488"/>
            <a:chExt cx="9058461" cy="9680535"/>
          </a:xfrm>
        </p:grpSpPr>
        <p:sp>
          <p:nvSpPr>
            <p:cNvPr id="197" name="Shape 197"/>
            <p:cNvSpPr/>
            <p:nvPr/>
          </p:nvSpPr>
          <p:spPr>
            <a:xfrm>
              <a:off x="13412240" y="1580488"/>
              <a:ext cx="9058461" cy="521591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98" name="Shape 198"/>
            <p:cNvSpPr/>
            <p:nvPr/>
          </p:nvSpPr>
          <p:spPr>
            <a:xfrm>
              <a:off x="13532897" y="6914875"/>
              <a:ext cx="8390522" cy="434614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grpSp>
      <p:sp>
        <p:nvSpPr>
          <p:cNvPr id="199" name="Shape 19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14</a:t>
            </a:fld>
            <a:endParaRPr/>
          </a:p>
        </p:txBody>
      </p:sp>
      <p:grpSp>
        <p:nvGrpSpPr>
          <p:cNvPr id="205" name="Group 205"/>
          <p:cNvGrpSpPr/>
          <p:nvPr/>
        </p:nvGrpSpPr>
        <p:grpSpPr>
          <a:xfrm rot="5400000">
            <a:off x="3101630" y="3111913"/>
            <a:ext cx="7493887" cy="7492174"/>
            <a:chOff x="0" y="0"/>
            <a:chExt cx="7493885" cy="7492172"/>
          </a:xfrm>
        </p:grpSpPr>
        <p:sp>
          <p:nvSpPr>
            <p:cNvPr id="201" name="Shape 201"/>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2" name="Shape 202"/>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3" name="Shape 203"/>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4" name="Shape 204"/>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210" name="Group 210"/>
          <p:cNvGrpSpPr/>
          <p:nvPr/>
        </p:nvGrpSpPr>
        <p:grpSpPr>
          <a:xfrm rot="5400000">
            <a:off x="3101628" y="11261880"/>
            <a:ext cx="7493886" cy="7492173"/>
            <a:chOff x="0" y="0"/>
            <a:chExt cx="7493885" cy="7492172"/>
          </a:xfrm>
        </p:grpSpPr>
        <p:sp>
          <p:nvSpPr>
            <p:cNvPr id="206" name="Shape 206"/>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7" name="Shape 207"/>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8" name="Shape 208"/>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9" name="Shape 209"/>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215" name="Group 215"/>
          <p:cNvGrpSpPr/>
          <p:nvPr/>
        </p:nvGrpSpPr>
        <p:grpSpPr>
          <a:xfrm rot="5400000">
            <a:off x="3101628" y="-5038053"/>
            <a:ext cx="7493886" cy="7492173"/>
            <a:chOff x="0" y="0"/>
            <a:chExt cx="7493885" cy="7492172"/>
          </a:xfrm>
        </p:grpSpPr>
        <p:sp>
          <p:nvSpPr>
            <p:cNvPr id="211" name="Shape 211"/>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12" name="Shape 212"/>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13" name="Shape 213"/>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14" name="Shape 214"/>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sp>
        <p:nvSpPr>
          <p:cNvPr id="2" name="Рисунок 1"/>
          <p:cNvSpPr>
            <a:spLocks noGrp="1"/>
          </p:cNvSpPr>
          <p:nvPr>
            <p:ph type="pic" sz="quarter" idx="10"/>
          </p:nvPr>
        </p:nvSpPr>
        <p:spPr>
          <a:xfrm>
            <a:off x="3851235" y="3860663"/>
            <a:ext cx="5994672" cy="5994670"/>
          </a:xfrm>
          <a:solidFill>
            <a:schemeClr val="bg2"/>
          </a:solidFill>
        </p:spPr>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96"/>
                                        </p:tgtEl>
                                        <p:attrNameLst>
                                          <p:attrName>style.visibility</p:attrName>
                                        </p:attrNameLst>
                                      </p:cBhvr>
                                      <p:to>
                                        <p:strVal val="visible"/>
                                      </p:to>
                                    </p:set>
                                    <p:anim calcmode="lin" valueType="num">
                                      <p:cBhvr>
                                        <p:cTn id="7" dur="500" fill="hold"/>
                                        <p:tgtEl>
                                          <p:spTgt spid="196"/>
                                        </p:tgtEl>
                                        <p:attrNameLst>
                                          <p:attrName>ppt_w</p:attrName>
                                        </p:attrNameLst>
                                      </p:cBhvr>
                                      <p:tavLst>
                                        <p:tav tm="0">
                                          <p:val>
                                            <p:fltVal val="0"/>
                                          </p:val>
                                        </p:tav>
                                        <p:tav tm="100000">
                                          <p:val>
                                            <p:strVal val="#ppt_w"/>
                                          </p:val>
                                        </p:tav>
                                      </p:tavLst>
                                    </p:anim>
                                    <p:anim calcmode="lin" valueType="num">
                                      <p:cBhvr>
                                        <p:cTn id="8" dur="500" fill="hold"/>
                                        <p:tgtEl>
                                          <p:spTgt spid="196"/>
                                        </p:tgtEl>
                                        <p:attrNameLst>
                                          <p:attrName>ppt_h</p:attrName>
                                        </p:attrNameLst>
                                      </p:cBhvr>
                                      <p:tavLst>
                                        <p:tav tm="0">
                                          <p:val>
                                            <p:fltVal val="0"/>
                                          </p:val>
                                        </p:tav>
                                        <p:tav tm="100000">
                                          <p:val>
                                            <p:strVal val="#ppt_h"/>
                                          </p:val>
                                        </p:tav>
                                      </p:tavLst>
                                    </p:anim>
                                    <p:animEffect transition="in" filter="fade">
                                      <p:cBhvr>
                                        <p:cTn id="9" dur="500"/>
                                        <p:tgtEl>
                                          <p:spTgt spid="196"/>
                                        </p:tgtEl>
                                      </p:cBhvr>
                                    </p:animEffect>
                                  </p:childTnLst>
                                </p:cTn>
                              </p:par>
                              <p:par>
                                <p:cTn id="10" presetID="53" presetClass="entr" presetSubtype="16" fill="hold" nodeType="withEffect">
                                  <p:stCondLst>
                                    <p:cond delay="0"/>
                                  </p:stCondLst>
                                  <p:childTnLst>
                                    <p:set>
                                      <p:cBhvr>
                                        <p:cTn id="11" dur="1" fill="hold">
                                          <p:stCondLst>
                                            <p:cond delay="0"/>
                                          </p:stCondLst>
                                        </p:cTn>
                                        <p:tgtEl>
                                          <p:spTgt spid="205"/>
                                        </p:tgtEl>
                                        <p:attrNameLst>
                                          <p:attrName>style.visibility</p:attrName>
                                        </p:attrNameLst>
                                      </p:cBhvr>
                                      <p:to>
                                        <p:strVal val="visible"/>
                                      </p:to>
                                    </p:set>
                                    <p:anim calcmode="lin" valueType="num">
                                      <p:cBhvr>
                                        <p:cTn id="12" dur="500" fill="hold"/>
                                        <p:tgtEl>
                                          <p:spTgt spid="205"/>
                                        </p:tgtEl>
                                        <p:attrNameLst>
                                          <p:attrName>ppt_w</p:attrName>
                                        </p:attrNameLst>
                                      </p:cBhvr>
                                      <p:tavLst>
                                        <p:tav tm="0">
                                          <p:val>
                                            <p:fltVal val="0"/>
                                          </p:val>
                                        </p:tav>
                                        <p:tav tm="100000">
                                          <p:val>
                                            <p:strVal val="#ppt_w"/>
                                          </p:val>
                                        </p:tav>
                                      </p:tavLst>
                                    </p:anim>
                                    <p:anim calcmode="lin" valueType="num">
                                      <p:cBhvr>
                                        <p:cTn id="13" dur="500" fill="hold"/>
                                        <p:tgtEl>
                                          <p:spTgt spid="205"/>
                                        </p:tgtEl>
                                        <p:attrNameLst>
                                          <p:attrName>ppt_h</p:attrName>
                                        </p:attrNameLst>
                                      </p:cBhvr>
                                      <p:tavLst>
                                        <p:tav tm="0">
                                          <p:val>
                                            <p:fltVal val="0"/>
                                          </p:val>
                                        </p:tav>
                                        <p:tav tm="100000">
                                          <p:val>
                                            <p:strVal val="#ppt_h"/>
                                          </p:val>
                                        </p:tav>
                                      </p:tavLst>
                                    </p:anim>
                                    <p:animEffect transition="in" filter="fade">
                                      <p:cBhvr>
                                        <p:cTn id="14" dur="500"/>
                                        <p:tgtEl>
                                          <p:spTgt spid="205"/>
                                        </p:tgtEl>
                                      </p:cBhvr>
                                    </p:animEffect>
                                  </p:childTnLst>
                                </p:cTn>
                              </p:par>
                              <p:par>
                                <p:cTn id="15" presetID="53" presetClass="entr" presetSubtype="16"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nodeType="clickEffect">
                                  <p:stCondLst>
                                    <p:cond delay="0"/>
                                  </p:stCondLst>
                                  <p:childTnLst>
                                    <p:set>
                                      <p:cBhvr>
                                        <p:cTn id="23" dur="1" fill="hold">
                                          <p:stCondLst>
                                            <p:cond delay="0"/>
                                          </p:stCondLst>
                                        </p:cTn>
                                        <p:tgtEl>
                                          <p:spTgt spid="215"/>
                                        </p:tgtEl>
                                        <p:attrNameLst>
                                          <p:attrName>style.visibility</p:attrName>
                                        </p:attrNameLst>
                                      </p:cBhvr>
                                      <p:to>
                                        <p:strVal val="visible"/>
                                      </p:to>
                                    </p:set>
                                    <p:anim calcmode="lin" valueType="num">
                                      <p:cBhvr additive="base">
                                        <p:cTn id="24" dur="500" fill="hold"/>
                                        <p:tgtEl>
                                          <p:spTgt spid="215"/>
                                        </p:tgtEl>
                                        <p:attrNameLst>
                                          <p:attrName>ppt_x</p:attrName>
                                        </p:attrNameLst>
                                      </p:cBhvr>
                                      <p:tavLst>
                                        <p:tav tm="0">
                                          <p:val>
                                            <p:strVal val="#ppt_x"/>
                                          </p:val>
                                        </p:tav>
                                        <p:tav tm="100000">
                                          <p:val>
                                            <p:strVal val="#ppt_x"/>
                                          </p:val>
                                        </p:tav>
                                      </p:tavLst>
                                    </p:anim>
                                    <p:anim calcmode="lin" valueType="num">
                                      <p:cBhvr additive="base">
                                        <p:cTn id="25" dur="500" fill="hold"/>
                                        <p:tgtEl>
                                          <p:spTgt spid="215"/>
                                        </p:tgtEl>
                                        <p:attrNameLst>
                                          <p:attrName>ppt_y</p:attrName>
                                        </p:attrNameLst>
                                      </p:cBhvr>
                                      <p:tavLst>
                                        <p:tav tm="0">
                                          <p:val>
                                            <p:strVal val="0-#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210"/>
                                        </p:tgtEl>
                                        <p:attrNameLst>
                                          <p:attrName>style.visibility</p:attrName>
                                        </p:attrNameLst>
                                      </p:cBhvr>
                                      <p:to>
                                        <p:strVal val="visible"/>
                                      </p:to>
                                    </p:set>
                                    <p:anim calcmode="lin" valueType="num">
                                      <p:cBhvr additive="base">
                                        <p:cTn id="28" dur="500" fill="hold"/>
                                        <p:tgtEl>
                                          <p:spTgt spid="210"/>
                                        </p:tgtEl>
                                        <p:attrNameLst>
                                          <p:attrName>ppt_x</p:attrName>
                                        </p:attrNameLst>
                                      </p:cBhvr>
                                      <p:tavLst>
                                        <p:tav tm="0">
                                          <p:val>
                                            <p:strVal val="#ppt_x"/>
                                          </p:val>
                                        </p:tav>
                                        <p:tav tm="100000">
                                          <p:val>
                                            <p:strVal val="#ppt_x"/>
                                          </p:val>
                                        </p:tav>
                                      </p:tavLst>
                                    </p:anim>
                                    <p:anim calcmode="lin" valueType="num">
                                      <p:cBhvr additive="base">
                                        <p:cTn id="29" dur="500" fill="hold"/>
                                        <p:tgtEl>
                                          <p:spTgt spid="210"/>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2" fill="hold" nodeType="click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additive="base">
                                        <p:cTn id="34" dur="500" fill="hold"/>
                                        <p:tgtEl>
                                          <p:spTgt spid="3"/>
                                        </p:tgtEl>
                                        <p:attrNameLst>
                                          <p:attrName>ppt_x</p:attrName>
                                        </p:attrNameLst>
                                      </p:cBhvr>
                                      <p:tavLst>
                                        <p:tav tm="0">
                                          <p:val>
                                            <p:strVal val="1+#ppt_w/2"/>
                                          </p:val>
                                        </p:tav>
                                        <p:tav tm="100000">
                                          <p:val>
                                            <p:strVal val="#ppt_x"/>
                                          </p:val>
                                        </p:tav>
                                      </p:tavLst>
                                    </p:anim>
                                    <p:anim calcmode="lin" valueType="num">
                                      <p:cBhvr additive="base">
                                        <p:cTn id="35"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 name="Shape 21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15</a:t>
            </a:fld>
            <a:endParaRPr/>
          </a:p>
        </p:txBody>
      </p:sp>
      <p:grpSp>
        <p:nvGrpSpPr>
          <p:cNvPr id="2" name="Группа 1"/>
          <p:cNvGrpSpPr/>
          <p:nvPr/>
        </p:nvGrpSpPr>
        <p:grpSpPr>
          <a:xfrm>
            <a:off x="1687959" y="7919822"/>
            <a:ext cx="5855683" cy="4369979"/>
            <a:chOff x="1687959" y="7919822"/>
            <a:chExt cx="5855683" cy="4369979"/>
          </a:xfrm>
        </p:grpSpPr>
        <p:sp>
          <p:nvSpPr>
            <p:cNvPr id="218" name="Shape 218"/>
            <p:cNvSpPr/>
            <p:nvPr/>
          </p:nvSpPr>
          <p:spPr>
            <a:xfrm>
              <a:off x="1756714" y="9172458"/>
              <a:ext cx="5718173" cy="311734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typesetting industry. Lorem Ipsum has been the industry's unknown printer took a galley of type and.</a:t>
              </a:r>
            </a:p>
          </p:txBody>
        </p:sp>
        <p:sp>
          <p:nvSpPr>
            <p:cNvPr id="219" name="Shape 219"/>
            <p:cNvSpPr/>
            <p:nvPr/>
          </p:nvSpPr>
          <p:spPr>
            <a:xfrm>
              <a:off x="1687959" y="7919822"/>
              <a:ext cx="5855683"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Antony Stark</a:t>
              </a:r>
            </a:p>
          </p:txBody>
        </p:sp>
      </p:grpSp>
      <p:sp>
        <p:nvSpPr>
          <p:cNvPr id="220" name="Shape 220"/>
          <p:cNvSpPr/>
          <p:nvPr/>
        </p:nvSpPr>
        <p:spPr>
          <a:xfrm rot="5400000">
            <a:off x="3037117" y="2892144"/>
            <a:ext cx="3157366" cy="3157367"/>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26" name="Group 226"/>
          <p:cNvGrpSpPr/>
          <p:nvPr/>
        </p:nvGrpSpPr>
        <p:grpSpPr>
          <a:xfrm rot="2700000">
            <a:off x="2642302" y="2497780"/>
            <a:ext cx="3946996" cy="3946096"/>
            <a:chOff x="0" y="0"/>
            <a:chExt cx="3946992" cy="3946090"/>
          </a:xfrm>
        </p:grpSpPr>
        <p:sp>
          <p:nvSpPr>
            <p:cNvPr id="222" name="Shape 222"/>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23" name="Shape 223"/>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24" name="Shape 224"/>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25" name="Shape 225"/>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nvGrpSpPr>
          <p:cNvPr id="3" name="Группа 2"/>
          <p:cNvGrpSpPr/>
          <p:nvPr/>
        </p:nvGrpSpPr>
        <p:grpSpPr>
          <a:xfrm>
            <a:off x="9020126" y="7919822"/>
            <a:ext cx="5855683" cy="4369979"/>
            <a:chOff x="9020126" y="7919822"/>
            <a:chExt cx="5855683" cy="4369979"/>
          </a:xfrm>
        </p:grpSpPr>
        <p:sp>
          <p:nvSpPr>
            <p:cNvPr id="230" name="Shape 230"/>
            <p:cNvSpPr/>
            <p:nvPr/>
          </p:nvSpPr>
          <p:spPr>
            <a:xfrm>
              <a:off x="9088881" y="9172458"/>
              <a:ext cx="5718173" cy="311734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 has been the industry's unknown printer took a galley of type and.</a:t>
              </a:r>
            </a:p>
          </p:txBody>
        </p:sp>
        <p:sp>
          <p:nvSpPr>
            <p:cNvPr id="231" name="Shape 231"/>
            <p:cNvSpPr/>
            <p:nvPr/>
          </p:nvSpPr>
          <p:spPr>
            <a:xfrm>
              <a:off x="9020126" y="7919822"/>
              <a:ext cx="5855683"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Andy Freeman</a:t>
              </a:r>
            </a:p>
          </p:txBody>
        </p:sp>
      </p:grpSp>
      <p:sp>
        <p:nvSpPr>
          <p:cNvPr id="232" name="Shape 232"/>
          <p:cNvSpPr/>
          <p:nvPr/>
        </p:nvSpPr>
        <p:spPr>
          <a:xfrm rot="5400000">
            <a:off x="10369284" y="2892144"/>
            <a:ext cx="3157366" cy="3157367"/>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38" name="Group 238"/>
          <p:cNvGrpSpPr/>
          <p:nvPr/>
        </p:nvGrpSpPr>
        <p:grpSpPr>
          <a:xfrm rot="2700000">
            <a:off x="9974469" y="2497780"/>
            <a:ext cx="3946996" cy="3946096"/>
            <a:chOff x="0" y="0"/>
            <a:chExt cx="3946992" cy="3946090"/>
          </a:xfrm>
        </p:grpSpPr>
        <p:sp>
          <p:nvSpPr>
            <p:cNvPr id="234" name="Shape 234"/>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35" name="Shape 235"/>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36" name="Shape 236"/>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37" name="Shape 237"/>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nvGrpSpPr>
          <p:cNvPr id="4" name="Группа 3"/>
          <p:cNvGrpSpPr/>
          <p:nvPr/>
        </p:nvGrpSpPr>
        <p:grpSpPr>
          <a:xfrm>
            <a:off x="16352293" y="7919822"/>
            <a:ext cx="5855683" cy="4369979"/>
            <a:chOff x="16352293" y="7919822"/>
            <a:chExt cx="5855683" cy="4369979"/>
          </a:xfrm>
        </p:grpSpPr>
        <p:sp>
          <p:nvSpPr>
            <p:cNvPr id="242" name="Shape 242"/>
            <p:cNvSpPr/>
            <p:nvPr/>
          </p:nvSpPr>
          <p:spPr>
            <a:xfrm>
              <a:off x="16421048" y="9172458"/>
              <a:ext cx="5718173" cy="311734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 has been the industry's unknown printer took a galley of type and.</a:t>
              </a:r>
            </a:p>
          </p:txBody>
        </p:sp>
        <p:sp>
          <p:nvSpPr>
            <p:cNvPr id="243" name="Shape 243"/>
            <p:cNvSpPr/>
            <p:nvPr/>
          </p:nvSpPr>
          <p:spPr>
            <a:xfrm>
              <a:off x="16352293" y="7919822"/>
              <a:ext cx="5855683"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Mary Lee</a:t>
              </a:r>
            </a:p>
          </p:txBody>
        </p:sp>
      </p:grpSp>
      <p:sp>
        <p:nvSpPr>
          <p:cNvPr id="244" name="Shape 244"/>
          <p:cNvSpPr/>
          <p:nvPr/>
        </p:nvSpPr>
        <p:spPr>
          <a:xfrm rot="5400000">
            <a:off x="17701451" y="2892144"/>
            <a:ext cx="3157366" cy="3157367"/>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50" name="Group 250"/>
          <p:cNvGrpSpPr/>
          <p:nvPr/>
        </p:nvGrpSpPr>
        <p:grpSpPr>
          <a:xfrm rot="2700000">
            <a:off x="17306636" y="2497780"/>
            <a:ext cx="3946996" cy="3946096"/>
            <a:chOff x="0" y="0"/>
            <a:chExt cx="3946992" cy="3946090"/>
          </a:xfrm>
        </p:grpSpPr>
        <p:sp>
          <p:nvSpPr>
            <p:cNvPr id="246" name="Shape 246"/>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47" name="Shape 247"/>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48" name="Shape 248"/>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49" name="Shape 249"/>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9" name="Рисунок 8"/>
          <p:cNvSpPr>
            <a:spLocks noGrp="1"/>
          </p:cNvSpPr>
          <p:nvPr>
            <p:ph type="pic" sz="quarter" idx="17"/>
          </p:nvPr>
        </p:nvSpPr>
        <p:spPr>
          <a:xfrm>
            <a:off x="2352431" y="2211941"/>
            <a:ext cx="4517136" cy="4517136"/>
          </a:xfrm>
          <a:prstGeom prst="diamond">
            <a:avLst/>
          </a:prstGeom>
          <a:solidFill>
            <a:schemeClr val="bg2"/>
          </a:solidFill>
        </p:spPr>
      </p:sp>
      <p:sp>
        <p:nvSpPr>
          <p:cNvPr id="10" name="Рисунок 9"/>
          <p:cNvSpPr>
            <a:spLocks noGrp="1"/>
          </p:cNvSpPr>
          <p:nvPr>
            <p:ph type="pic" sz="quarter" idx="18"/>
          </p:nvPr>
        </p:nvSpPr>
        <p:spPr>
          <a:xfrm>
            <a:off x="9663118" y="2194651"/>
            <a:ext cx="4517136" cy="4517136"/>
          </a:xfrm>
          <a:prstGeom prst="diamond">
            <a:avLst/>
          </a:prstGeom>
          <a:solidFill>
            <a:schemeClr val="bg2"/>
          </a:solidFill>
        </p:spPr>
      </p:sp>
      <p:sp>
        <p:nvSpPr>
          <p:cNvPr id="11" name="Рисунок 10"/>
          <p:cNvSpPr>
            <a:spLocks noGrp="1"/>
          </p:cNvSpPr>
          <p:nvPr>
            <p:ph type="pic" sz="quarter" idx="19"/>
          </p:nvPr>
        </p:nvSpPr>
        <p:spPr>
          <a:xfrm>
            <a:off x="16992717" y="2183410"/>
            <a:ext cx="4520012" cy="4520012"/>
          </a:xfrm>
          <a:prstGeom prst="diamond">
            <a:avLst/>
          </a:prstGeom>
          <a:solidFill>
            <a:schemeClr val="bg2"/>
          </a:solidFill>
        </p:spPr>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20"/>
                                        </p:tgtEl>
                                        <p:attrNameLst>
                                          <p:attrName>style.visibility</p:attrName>
                                        </p:attrNameLst>
                                      </p:cBhvr>
                                      <p:to>
                                        <p:strVal val="visible"/>
                                      </p:to>
                                    </p:set>
                                    <p:anim calcmode="lin" valueType="num">
                                      <p:cBhvr additive="base">
                                        <p:cTn id="11" dur="500" fill="hold"/>
                                        <p:tgtEl>
                                          <p:spTgt spid="220"/>
                                        </p:tgtEl>
                                        <p:attrNameLst>
                                          <p:attrName>ppt_x</p:attrName>
                                        </p:attrNameLst>
                                      </p:cBhvr>
                                      <p:tavLst>
                                        <p:tav tm="0">
                                          <p:val>
                                            <p:strVal val="#ppt_x"/>
                                          </p:val>
                                        </p:tav>
                                        <p:tav tm="100000">
                                          <p:val>
                                            <p:strVal val="#ppt_x"/>
                                          </p:val>
                                        </p:tav>
                                      </p:tavLst>
                                    </p:anim>
                                    <p:anim calcmode="lin" valueType="num">
                                      <p:cBhvr additive="base">
                                        <p:cTn id="12" dur="500" fill="hold"/>
                                        <p:tgtEl>
                                          <p:spTgt spid="220"/>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26"/>
                                        </p:tgtEl>
                                        <p:attrNameLst>
                                          <p:attrName>style.visibility</p:attrName>
                                        </p:attrNameLst>
                                      </p:cBhvr>
                                      <p:to>
                                        <p:strVal val="visible"/>
                                      </p:to>
                                    </p:set>
                                    <p:anim calcmode="lin" valueType="num">
                                      <p:cBhvr additive="base">
                                        <p:cTn id="15" dur="500" fill="hold"/>
                                        <p:tgtEl>
                                          <p:spTgt spid="226"/>
                                        </p:tgtEl>
                                        <p:attrNameLst>
                                          <p:attrName>ppt_x</p:attrName>
                                        </p:attrNameLst>
                                      </p:cBhvr>
                                      <p:tavLst>
                                        <p:tav tm="0">
                                          <p:val>
                                            <p:strVal val="#ppt_x"/>
                                          </p:val>
                                        </p:tav>
                                        <p:tav tm="100000">
                                          <p:val>
                                            <p:strVal val="#ppt_x"/>
                                          </p:val>
                                        </p:tav>
                                      </p:tavLst>
                                    </p:anim>
                                    <p:anim calcmode="lin" valueType="num">
                                      <p:cBhvr additive="base">
                                        <p:cTn id="16" dur="500" fill="hold"/>
                                        <p:tgtEl>
                                          <p:spTgt spid="22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32"/>
                                        </p:tgtEl>
                                        <p:attrNameLst>
                                          <p:attrName>style.visibility</p:attrName>
                                        </p:attrNameLst>
                                      </p:cBhvr>
                                      <p:to>
                                        <p:strVal val="visible"/>
                                      </p:to>
                                    </p:set>
                                    <p:anim calcmode="lin" valueType="num">
                                      <p:cBhvr additive="base">
                                        <p:cTn id="29" dur="500" fill="hold"/>
                                        <p:tgtEl>
                                          <p:spTgt spid="232"/>
                                        </p:tgtEl>
                                        <p:attrNameLst>
                                          <p:attrName>ppt_x</p:attrName>
                                        </p:attrNameLst>
                                      </p:cBhvr>
                                      <p:tavLst>
                                        <p:tav tm="0">
                                          <p:val>
                                            <p:strVal val="#ppt_x"/>
                                          </p:val>
                                        </p:tav>
                                        <p:tav tm="100000">
                                          <p:val>
                                            <p:strVal val="#ppt_x"/>
                                          </p:val>
                                        </p:tav>
                                      </p:tavLst>
                                    </p:anim>
                                    <p:anim calcmode="lin" valueType="num">
                                      <p:cBhvr additive="base">
                                        <p:cTn id="30" dur="500" fill="hold"/>
                                        <p:tgtEl>
                                          <p:spTgt spid="232"/>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238"/>
                                        </p:tgtEl>
                                        <p:attrNameLst>
                                          <p:attrName>style.visibility</p:attrName>
                                        </p:attrNameLst>
                                      </p:cBhvr>
                                      <p:to>
                                        <p:strVal val="visible"/>
                                      </p:to>
                                    </p:set>
                                    <p:anim calcmode="lin" valueType="num">
                                      <p:cBhvr additive="base">
                                        <p:cTn id="33" dur="500" fill="hold"/>
                                        <p:tgtEl>
                                          <p:spTgt spid="238"/>
                                        </p:tgtEl>
                                        <p:attrNameLst>
                                          <p:attrName>ppt_x</p:attrName>
                                        </p:attrNameLst>
                                      </p:cBhvr>
                                      <p:tavLst>
                                        <p:tav tm="0">
                                          <p:val>
                                            <p:strVal val="#ppt_x"/>
                                          </p:val>
                                        </p:tav>
                                        <p:tav tm="100000">
                                          <p:val>
                                            <p:strVal val="#ppt_x"/>
                                          </p:val>
                                        </p:tav>
                                      </p:tavLst>
                                    </p:anim>
                                    <p:anim calcmode="lin" valueType="num">
                                      <p:cBhvr additive="base">
                                        <p:cTn id="34" dur="500" fill="hold"/>
                                        <p:tgtEl>
                                          <p:spTgt spid="238"/>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ppt_x"/>
                                          </p:val>
                                        </p:tav>
                                        <p:tav tm="100000">
                                          <p:val>
                                            <p:strVal val="#ppt_x"/>
                                          </p:val>
                                        </p:tav>
                                      </p:tavLst>
                                    </p:anim>
                                    <p:anim calcmode="lin" valueType="num">
                                      <p:cBhvr additive="base">
                                        <p:cTn id="3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44"/>
                                        </p:tgtEl>
                                        <p:attrNameLst>
                                          <p:attrName>style.visibility</p:attrName>
                                        </p:attrNameLst>
                                      </p:cBhvr>
                                      <p:to>
                                        <p:strVal val="visible"/>
                                      </p:to>
                                    </p:set>
                                    <p:anim calcmode="lin" valueType="num">
                                      <p:cBhvr additive="base">
                                        <p:cTn id="43" dur="500" fill="hold"/>
                                        <p:tgtEl>
                                          <p:spTgt spid="244"/>
                                        </p:tgtEl>
                                        <p:attrNameLst>
                                          <p:attrName>ppt_x</p:attrName>
                                        </p:attrNameLst>
                                      </p:cBhvr>
                                      <p:tavLst>
                                        <p:tav tm="0">
                                          <p:val>
                                            <p:strVal val="#ppt_x"/>
                                          </p:val>
                                        </p:tav>
                                        <p:tav tm="100000">
                                          <p:val>
                                            <p:strVal val="#ppt_x"/>
                                          </p:val>
                                        </p:tav>
                                      </p:tavLst>
                                    </p:anim>
                                    <p:anim calcmode="lin" valueType="num">
                                      <p:cBhvr additive="base">
                                        <p:cTn id="44" dur="500" fill="hold"/>
                                        <p:tgtEl>
                                          <p:spTgt spid="244"/>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250"/>
                                        </p:tgtEl>
                                        <p:attrNameLst>
                                          <p:attrName>style.visibility</p:attrName>
                                        </p:attrNameLst>
                                      </p:cBhvr>
                                      <p:to>
                                        <p:strVal val="visible"/>
                                      </p:to>
                                    </p:set>
                                    <p:anim calcmode="lin" valueType="num">
                                      <p:cBhvr additive="base">
                                        <p:cTn id="47" dur="500" fill="hold"/>
                                        <p:tgtEl>
                                          <p:spTgt spid="250"/>
                                        </p:tgtEl>
                                        <p:attrNameLst>
                                          <p:attrName>ppt_x</p:attrName>
                                        </p:attrNameLst>
                                      </p:cBhvr>
                                      <p:tavLst>
                                        <p:tav tm="0">
                                          <p:val>
                                            <p:strVal val="#ppt_x"/>
                                          </p:val>
                                        </p:tav>
                                        <p:tav tm="100000">
                                          <p:val>
                                            <p:strVal val="#ppt_x"/>
                                          </p:val>
                                        </p:tav>
                                      </p:tavLst>
                                    </p:anim>
                                    <p:anim calcmode="lin" valueType="num">
                                      <p:cBhvr additive="base">
                                        <p:cTn id="48" dur="500" fill="hold"/>
                                        <p:tgtEl>
                                          <p:spTgt spid="250"/>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500" fill="hold"/>
                                        <p:tgtEl>
                                          <p:spTgt spid="11"/>
                                        </p:tgtEl>
                                        <p:attrNameLst>
                                          <p:attrName>ppt_x</p:attrName>
                                        </p:attrNameLst>
                                      </p:cBhvr>
                                      <p:tavLst>
                                        <p:tav tm="0">
                                          <p:val>
                                            <p:strVal val="#ppt_x"/>
                                          </p:val>
                                        </p:tav>
                                        <p:tav tm="100000">
                                          <p:val>
                                            <p:strVal val="#ppt_x"/>
                                          </p:val>
                                        </p:tav>
                                      </p:tavLst>
                                    </p:anim>
                                    <p:anim calcmode="lin" valueType="num">
                                      <p:cBhvr additive="base">
                                        <p:cTn id="52" dur="500" fill="hold"/>
                                        <p:tgtEl>
                                          <p:spTgt spid="11"/>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4"/>
                                        </p:tgtEl>
                                        <p:attrNameLst>
                                          <p:attrName>style.visibility</p:attrName>
                                        </p:attrNameLst>
                                      </p:cBhvr>
                                      <p:to>
                                        <p:strVal val="visible"/>
                                      </p:to>
                                    </p:set>
                                    <p:anim calcmode="lin" valueType="num">
                                      <p:cBhvr additive="base">
                                        <p:cTn id="55" dur="500" fill="hold"/>
                                        <p:tgtEl>
                                          <p:spTgt spid="4"/>
                                        </p:tgtEl>
                                        <p:attrNameLst>
                                          <p:attrName>ppt_x</p:attrName>
                                        </p:attrNameLst>
                                      </p:cBhvr>
                                      <p:tavLst>
                                        <p:tav tm="0">
                                          <p:val>
                                            <p:strVal val="#ppt_x"/>
                                          </p:val>
                                        </p:tav>
                                        <p:tav tm="100000">
                                          <p:val>
                                            <p:strVal val="#ppt_x"/>
                                          </p:val>
                                        </p:tav>
                                      </p:tavLst>
                                    </p:anim>
                                    <p:anim calcmode="lin" valueType="num">
                                      <p:cBhvr additive="base">
                                        <p:cTn id="5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0" grpId="0" animBg="1"/>
      <p:bldP spid="232" grpId="0" animBg="1"/>
      <p:bldP spid="24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Shape 25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16</a:t>
            </a:fld>
            <a:endParaRPr/>
          </a:p>
        </p:txBody>
      </p:sp>
      <p:grpSp>
        <p:nvGrpSpPr>
          <p:cNvPr id="2" name="Группа 1"/>
          <p:cNvGrpSpPr/>
          <p:nvPr/>
        </p:nvGrpSpPr>
        <p:grpSpPr>
          <a:xfrm>
            <a:off x="2053185" y="1528835"/>
            <a:ext cx="5855682" cy="10028129"/>
            <a:chOff x="2053185" y="1528835"/>
            <a:chExt cx="5855682" cy="10028129"/>
          </a:xfrm>
        </p:grpSpPr>
        <p:grpSp>
          <p:nvGrpSpPr>
            <p:cNvPr id="269" name="Group 269"/>
            <p:cNvGrpSpPr/>
            <p:nvPr/>
          </p:nvGrpSpPr>
          <p:grpSpPr>
            <a:xfrm>
              <a:off x="2053185" y="1528835"/>
              <a:ext cx="5855682" cy="10028129"/>
              <a:chOff x="0" y="0"/>
              <a:chExt cx="5855681" cy="10028127"/>
            </a:xfrm>
          </p:grpSpPr>
          <p:sp>
            <p:nvSpPr>
              <p:cNvPr id="256" name="Shape 256"/>
              <p:cNvSpPr/>
              <p:nvPr/>
            </p:nvSpPr>
            <p:spPr>
              <a:xfrm>
                <a:off x="68755" y="7492256"/>
                <a:ext cx="5718171" cy="125435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typesetting industry. Lorem Ipsum.</a:t>
                </a:r>
              </a:p>
            </p:txBody>
          </p:sp>
          <p:sp>
            <p:nvSpPr>
              <p:cNvPr id="257" name="Shape 257"/>
              <p:cNvSpPr/>
              <p:nvPr/>
            </p:nvSpPr>
            <p:spPr>
              <a:xfrm>
                <a:off x="0" y="6239621"/>
                <a:ext cx="5855681"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Project Name</a:t>
                </a:r>
              </a:p>
            </p:txBody>
          </p:sp>
          <p:grpSp>
            <p:nvGrpSpPr>
              <p:cNvPr id="264" name="Group 264"/>
              <p:cNvGrpSpPr/>
              <p:nvPr/>
            </p:nvGrpSpPr>
            <p:grpSpPr>
              <a:xfrm>
                <a:off x="137213" y="0"/>
                <a:ext cx="5581255" cy="5581254"/>
                <a:chOff x="0" y="0"/>
                <a:chExt cx="5581253" cy="5581253"/>
              </a:xfrm>
            </p:grpSpPr>
            <p:sp>
              <p:nvSpPr>
                <p:cNvPr id="258" name="Shape 258"/>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63" name="Group 263"/>
                <p:cNvGrpSpPr/>
                <p:nvPr/>
              </p:nvGrpSpPr>
              <p:grpSpPr>
                <a:xfrm rot="2700000">
                  <a:off x="817129" y="817581"/>
                  <a:ext cx="3946994" cy="3946092"/>
                  <a:chOff x="0" y="0"/>
                  <a:chExt cx="3946992" cy="3946090"/>
                </a:xfrm>
              </p:grpSpPr>
              <p:sp>
                <p:nvSpPr>
                  <p:cNvPr id="259" name="Shape 259"/>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60" name="Shape 260"/>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61" name="Shape 261"/>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62" name="Shape 262"/>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268" name="Group 268"/>
              <p:cNvGrpSpPr/>
              <p:nvPr/>
            </p:nvGrpSpPr>
            <p:grpSpPr>
              <a:xfrm>
                <a:off x="1233350" y="9072091"/>
                <a:ext cx="3388983" cy="956036"/>
                <a:chOff x="0" y="0"/>
                <a:chExt cx="3388982" cy="956035"/>
              </a:xfrm>
            </p:grpSpPr>
            <p:sp>
              <p:nvSpPr>
                <p:cNvPr id="265" name="Shape 265"/>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266" name="Shape 266"/>
                <p:cNvSpPr/>
                <p:nvPr/>
              </p:nvSpPr>
              <p:spPr>
                <a:xfrm>
                  <a:off x="203265" y="234369"/>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267" name="Shape 267"/>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sp>
          <p:nvSpPr>
            <p:cNvPr id="299" name="Shape 299"/>
            <p:cNvSpPr/>
            <p:nvPr/>
          </p:nvSpPr>
          <p:spPr>
            <a:xfrm>
              <a:off x="3471811" y="3568196"/>
              <a:ext cx="2975363" cy="137180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FFFFFF"/>
                  </a:solidFill>
                  <a:latin typeface="et-line"/>
                  <a:ea typeface="et-line"/>
                  <a:cs typeface="et-line"/>
                  <a:sym typeface="et-line"/>
                </a:defRPr>
              </a:lvl1pPr>
            </a:lstStyle>
            <a:p>
              <a:r>
                <a:t></a:t>
              </a:r>
            </a:p>
          </p:txBody>
        </p:sp>
      </p:grpSp>
      <p:grpSp>
        <p:nvGrpSpPr>
          <p:cNvPr id="3" name="Группа 2"/>
          <p:cNvGrpSpPr/>
          <p:nvPr/>
        </p:nvGrpSpPr>
        <p:grpSpPr>
          <a:xfrm>
            <a:off x="9264158" y="1528835"/>
            <a:ext cx="5855683" cy="10028130"/>
            <a:chOff x="9264158" y="1528835"/>
            <a:chExt cx="5855683" cy="10028130"/>
          </a:xfrm>
        </p:grpSpPr>
        <p:grpSp>
          <p:nvGrpSpPr>
            <p:cNvPr id="283" name="Group 283"/>
            <p:cNvGrpSpPr/>
            <p:nvPr/>
          </p:nvGrpSpPr>
          <p:grpSpPr>
            <a:xfrm>
              <a:off x="9264158" y="1528835"/>
              <a:ext cx="5855683" cy="10028130"/>
              <a:chOff x="0" y="0"/>
              <a:chExt cx="5855681" cy="10028127"/>
            </a:xfrm>
          </p:grpSpPr>
          <p:sp>
            <p:nvSpPr>
              <p:cNvPr id="270" name="Shape 270"/>
              <p:cNvSpPr/>
              <p:nvPr/>
            </p:nvSpPr>
            <p:spPr>
              <a:xfrm>
                <a:off x="68755" y="7492256"/>
                <a:ext cx="5718171" cy="125435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a:t>
                </a:r>
              </a:p>
            </p:txBody>
          </p:sp>
          <p:sp>
            <p:nvSpPr>
              <p:cNvPr id="271" name="Shape 271"/>
              <p:cNvSpPr/>
              <p:nvPr/>
            </p:nvSpPr>
            <p:spPr>
              <a:xfrm>
                <a:off x="0" y="6239621"/>
                <a:ext cx="5855681"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a:solidFill>
                      <a:schemeClr val="bg1"/>
                    </a:solidFill>
                  </a:rPr>
                  <a:t>Project Name</a:t>
                </a:r>
              </a:p>
            </p:txBody>
          </p:sp>
          <p:grpSp>
            <p:nvGrpSpPr>
              <p:cNvPr id="278" name="Group 278"/>
              <p:cNvGrpSpPr/>
              <p:nvPr/>
            </p:nvGrpSpPr>
            <p:grpSpPr>
              <a:xfrm>
                <a:off x="137213" y="0"/>
                <a:ext cx="5581255" cy="5581254"/>
                <a:chOff x="0" y="0"/>
                <a:chExt cx="5581253" cy="5581253"/>
              </a:xfrm>
            </p:grpSpPr>
            <p:sp>
              <p:nvSpPr>
                <p:cNvPr id="272" name="Shape 272"/>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77" name="Group 277"/>
                <p:cNvGrpSpPr/>
                <p:nvPr/>
              </p:nvGrpSpPr>
              <p:grpSpPr>
                <a:xfrm rot="2700000">
                  <a:off x="817129" y="817581"/>
                  <a:ext cx="3946994" cy="3946092"/>
                  <a:chOff x="0" y="0"/>
                  <a:chExt cx="3946992" cy="3946090"/>
                </a:xfrm>
              </p:grpSpPr>
              <p:sp>
                <p:nvSpPr>
                  <p:cNvPr id="273" name="Shape 273"/>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74" name="Shape 274"/>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75" name="Shape 275"/>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76" name="Shape 276"/>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282" name="Group 282"/>
              <p:cNvGrpSpPr/>
              <p:nvPr/>
            </p:nvGrpSpPr>
            <p:grpSpPr>
              <a:xfrm>
                <a:off x="1233350" y="9072091"/>
                <a:ext cx="3388983" cy="956036"/>
                <a:chOff x="0" y="0"/>
                <a:chExt cx="3388982" cy="956035"/>
              </a:xfrm>
            </p:grpSpPr>
            <p:sp>
              <p:nvSpPr>
                <p:cNvPr id="279" name="Shape 279"/>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280" name="Shape 280"/>
                <p:cNvSpPr/>
                <p:nvPr/>
              </p:nvSpPr>
              <p:spPr>
                <a:xfrm>
                  <a:off x="203265" y="234369"/>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281" name="Shape 281"/>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sp>
          <p:nvSpPr>
            <p:cNvPr id="300" name="Shape 300"/>
            <p:cNvSpPr/>
            <p:nvPr/>
          </p:nvSpPr>
          <p:spPr>
            <a:xfrm>
              <a:off x="10704318" y="3568196"/>
              <a:ext cx="2975364" cy="137180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FFFFFF"/>
                  </a:solidFill>
                  <a:latin typeface="et-line"/>
                  <a:ea typeface="et-line"/>
                  <a:cs typeface="et-line"/>
                  <a:sym typeface="et-line"/>
                </a:defRPr>
              </a:lvl1pPr>
            </a:lstStyle>
            <a:p>
              <a:r>
                <a:t></a:t>
              </a:r>
            </a:p>
          </p:txBody>
        </p:sp>
      </p:grpSp>
      <p:grpSp>
        <p:nvGrpSpPr>
          <p:cNvPr id="4" name="Группа 3"/>
          <p:cNvGrpSpPr/>
          <p:nvPr/>
        </p:nvGrpSpPr>
        <p:grpSpPr>
          <a:xfrm>
            <a:off x="16475133" y="1528835"/>
            <a:ext cx="5855683" cy="10028130"/>
            <a:chOff x="16475133" y="1528835"/>
            <a:chExt cx="5855683" cy="10028130"/>
          </a:xfrm>
        </p:grpSpPr>
        <p:grpSp>
          <p:nvGrpSpPr>
            <p:cNvPr id="297" name="Group 297"/>
            <p:cNvGrpSpPr/>
            <p:nvPr/>
          </p:nvGrpSpPr>
          <p:grpSpPr>
            <a:xfrm>
              <a:off x="16475133" y="1528835"/>
              <a:ext cx="5855683" cy="10028130"/>
              <a:chOff x="0" y="0"/>
              <a:chExt cx="5855681" cy="10028127"/>
            </a:xfrm>
          </p:grpSpPr>
          <p:sp>
            <p:nvSpPr>
              <p:cNvPr id="284" name="Shape 284"/>
              <p:cNvSpPr/>
              <p:nvPr/>
            </p:nvSpPr>
            <p:spPr>
              <a:xfrm>
                <a:off x="68755" y="7492256"/>
                <a:ext cx="5718171" cy="125435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a:t>
                </a:r>
              </a:p>
            </p:txBody>
          </p:sp>
          <p:sp>
            <p:nvSpPr>
              <p:cNvPr id="285" name="Shape 285"/>
              <p:cNvSpPr/>
              <p:nvPr/>
            </p:nvSpPr>
            <p:spPr>
              <a:xfrm>
                <a:off x="0" y="6239621"/>
                <a:ext cx="5855681"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Project Name</a:t>
                </a:r>
              </a:p>
            </p:txBody>
          </p:sp>
          <p:grpSp>
            <p:nvGrpSpPr>
              <p:cNvPr id="292" name="Group 292"/>
              <p:cNvGrpSpPr/>
              <p:nvPr/>
            </p:nvGrpSpPr>
            <p:grpSpPr>
              <a:xfrm>
                <a:off x="137213" y="0"/>
                <a:ext cx="5581255" cy="5581254"/>
                <a:chOff x="0" y="0"/>
                <a:chExt cx="5581253" cy="5581253"/>
              </a:xfrm>
            </p:grpSpPr>
            <p:sp>
              <p:nvSpPr>
                <p:cNvPr id="286" name="Shape 286"/>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91" name="Group 291"/>
                <p:cNvGrpSpPr/>
                <p:nvPr/>
              </p:nvGrpSpPr>
              <p:grpSpPr>
                <a:xfrm rot="2700000">
                  <a:off x="817129" y="817581"/>
                  <a:ext cx="3946994" cy="3946092"/>
                  <a:chOff x="0" y="0"/>
                  <a:chExt cx="3946992" cy="3946090"/>
                </a:xfrm>
              </p:grpSpPr>
              <p:sp>
                <p:nvSpPr>
                  <p:cNvPr id="287" name="Shape 287"/>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88" name="Shape 288"/>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89" name="Shape 289"/>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90" name="Shape 290"/>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296" name="Group 296"/>
              <p:cNvGrpSpPr/>
              <p:nvPr/>
            </p:nvGrpSpPr>
            <p:grpSpPr>
              <a:xfrm>
                <a:off x="1233350" y="9072091"/>
                <a:ext cx="3388983" cy="956036"/>
                <a:chOff x="0" y="0"/>
                <a:chExt cx="3388982" cy="956035"/>
              </a:xfrm>
            </p:grpSpPr>
            <p:sp>
              <p:nvSpPr>
                <p:cNvPr id="293" name="Shape 293"/>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294" name="Shape 294"/>
                <p:cNvSpPr/>
                <p:nvPr/>
              </p:nvSpPr>
              <p:spPr>
                <a:xfrm>
                  <a:off x="203265" y="234369"/>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295" name="Shape 295"/>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sp>
          <p:nvSpPr>
            <p:cNvPr id="301" name="Shape 301"/>
            <p:cNvSpPr/>
            <p:nvPr/>
          </p:nvSpPr>
          <p:spPr>
            <a:xfrm>
              <a:off x="17911426" y="3568196"/>
              <a:ext cx="2975363" cy="137180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FFFFFF"/>
                  </a:solidFill>
                  <a:latin typeface="et-line"/>
                  <a:ea typeface="et-line"/>
                  <a:cs typeface="et-line"/>
                  <a:sym typeface="et-line"/>
                </a:defRPr>
              </a:lvl1pPr>
            </a:lstStyle>
            <a:p>
              <a:r>
                <a:t></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Shape 30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17</a:t>
            </a:fld>
            <a:endParaRPr/>
          </a:p>
        </p:txBody>
      </p:sp>
      <p:grpSp>
        <p:nvGrpSpPr>
          <p:cNvPr id="2" name="Группа 1"/>
          <p:cNvGrpSpPr/>
          <p:nvPr/>
        </p:nvGrpSpPr>
        <p:grpSpPr>
          <a:xfrm>
            <a:off x="1972251" y="2152976"/>
            <a:ext cx="5581256" cy="9836449"/>
            <a:chOff x="1972251" y="2152976"/>
            <a:chExt cx="5581256" cy="9836449"/>
          </a:xfrm>
        </p:grpSpPr>
        <p:grpSp>
          <p:nvGrpSpPr>
            <p:cNvPr id="315" name="Group 315"/>
            <p:cNvGrpSpPr/>
            <p:nvPr/>
          </p:nvGrpSpPr>
          <p:grpSpPr>
            <a:xfrm>
              <a:off x="1972251" y="3450094"/>
              <a:ext cx="5581256" cy="5581255"/>
              <a:chOff x="-1" y="0"/>
              <a:chExt cx="5581255" cy="5581254"/>
            </a:xfrm>
          </p:grpSpPr>
          <p:grpSp>
            <p:nvGrpSpPr>
              <p:cNvPr id="310" name="Group 310"/>
              <p:cNvGrpSpPr/>
              <p:nvPr/>
            </p:nvGrpSpPr>
            <p:grpSpPr>
              <a:xfrm>
                <a:off x="-1" y="0"/>
                <a:ext cx="5581255" cy="5581254"/>
                <a:chOff x="0" y="0"/>
                <a:chExt cx="5581253" cy="5581253"/>
              </a:xfrm>
            </p:grpSpPr>
            <p:sp>
              <p:nvSpPr>
                <p:cNvPr id="304" name="Shape 304"/>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dirty="0"/>
                </a:p>
              </p:txBody>
            </p:sp>
            <p:grpSp>
              <p:nvGrpSpPr>
                <p:cNvPr id="309" name="Group 309"/>
                <p:cNvGrpSpPr/>
                <p:nvPr/>
              </p:nvGrpSpPr>
              <p:grpSpPr>
                <a:xfrm rot="2700000">
                  <a:off x="817130" y="817581"/>
                  <a:ext cx="3946994" cy="3946092"/>
                  <a:chOff x="0" y="0"/>
                  <a:chExt cx="3946992" cy="3946090"/>
                </a:xfrm>
              </p:grpSpPr>
              <p:sp>
                <p:nvSpPr>
                  <p:cNvPr id="305" name="Shape 305"/>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06" name="Shape 306"/>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07" name="Shape 307"/>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08" name="Shape 308"/>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314" name="Group 314"/>
              <p:cNvGrpSpPr/>
              <p:nvPr/>
            </p:nvGrpSpPr>
            <p:grpSpPr>
              <a:xfrm>
                <a:off x="1448957" y="1854969"/>
                <a:ext cx="2252184" cy="1980498"/>
                <a:chOff x="0" y="-84757"/>
                <a:chExt cx="2252183" cy="1980497"/>
              </a:xfrm>
            </p:grpSpPr>
            <p:sp>
              <p:nvSpPr>
                <p:cNvPr id="311" name="Shape 311"/>
                <p:cNvSpPr/>
                <p:nvPr/>
              </p:nvSpPr>
              <p:spPr>
                <a:xfrm>
                  <a:off x="644840" y="-84757"/>
                  <a:ext cx="1590178" cy="176971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70000"/>
                    </a:lnSpc>
                    <a:defRPr sz="11000" b="1">
                      <a:solidFill>
                        <a:srgbClr val="FFFFFF"/>
                      </a:solidFill>
                    </a:defRPr>
                  </a:lvl1pPr>
                </a:lstStyle>
                <a:p>
                  <a:pPr>
                    <a:lnSpc>
                      <a:spcPct val="100000"/>
                    </a:lnSpc>
                  </a:pPr>
                  <a:r>
                    <a:rPr dirty="0"/>
                    <a:t>10</a:t>
                  </a:r>
                </a:p>
              </p:txBody>
            </p:sp>
            <p:sp>
              <p:nvSpPr>
                <p:cNvPr id="312" name="Shape 312"/>
                <p:cNvSpPr/>
                <p:nvPr/>
              </p:nvSpPr>
              <p:spPr>
                <a:xfrm>
                  <a:off x="0" y="232872"/>
                  <a:ext cx="831288"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pPr>
                    <a:lnSpc>
                      <a:spcPct val="100000"/>
                    </a:lnSpc>
                  </a:pPr>
                  <a:r>
                    <a:t>$</a:t>
                  </a:r>
                </a:p>
              </p:txBody>
            </p:sp>
            <p:sp>
              <p:nvSpPr>
                <p:cNvPr id="313" name="Shape 313"/>
                <p:cNvSpPr/>
                <p:nvPr/>
              </p:nvSpPr>
              <p:spPr>
                <a:xfrm>
                  <a:off x="932090" y="1418686"/>
                  <a:ext cx="1320093" cy="47705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defRPr>
                      <a:solidFill>
                        <a:srgbClr val="FFFFFF"/>
                      </a:solidFill>
                    </a:defRPr>
                  </a:lvl1pPr>
                </a:lstStyle>
                <a:p>
                  <a:r>
                    <a:t>month</a:t>
                  </a:r>
                </a:p>
              </p:txBody>
            </p:sp>
          </p:grpSp>
        </p:grpSp>
        <p:grpSp>
          <p:nvGrpSpPr>
            <p:cNvPr id="318" name="Group 318"/>
            <p:cNvGrpSpPr/>
            <p:nvPr/>
          </p:nvGrpSpPr>
          <p:grpSpPr>
            <a:xfrm>
              <a:off x="2042601" y="2152976"/>
              <a:ext cx="5440557" cy="1598084"/>
              <a:chOff x="0" y="191269"/>
              <a:chExt cx="5440555" cy="1598082"/>
            </a:xfrm>
          </p:grpSpPr>
          <p:sp>
            <p:nvSpPr>
              <p:cNvPr id="316" name="Shape 316"/>
              <p:cNvSpPr/>
              <p:nvPr/>
            </p:nvSpPr>
            <p:spPr>
              <a:xfrm>
                <a:off x="0" y="191269"/>
                <a:ext cx="5440555" cy="115416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70000"/>
                  </a:lnSpc>
                  <a:defRPr sz="7000" b="1" cap="all">
                    <a:solidFill>
                      <a:srgbClr val="282828"/>
                    </a:solidFill>
                  </a:defRPr>
                </a:lvl1pPr>
              </a:lstStyle>
              <a:p>
                <a:pPr>
                  <a:lnSpc>
                    <a:spcPct val="100000"/>
                  </a:lnSpc>
                </a:pPr>
                <a:r>
                  <a:rPr dirty="0" err="1">
                    <a:solidFill>
                      <a:schemeClr val="bg1"/>
                    </a:solidFill>
                  </a:rPr>
                  <a:t>Standart</a:t>
                </a:r>
                <a:endParaRPr dirty="0">
                  <a:solidFill>
                    <a:schemeClr val="bg1"/>
                  </a:solidFill>
                </a:endParaRPr>
              </a:p>
            </p:txBody>
          </p:sp>
          <p:sp>
            <p:nvSpPr>
              <p:cNvPr id="317" name="Shape 317"/>
              <p:cNvSpPr/>
              <p:nvPr/>
            </p:nvSpPr>
            <p:spPr>
              <a:xfrm>
                <a:off x="1158953" y="1358465"/>
                <a:ext cx="3122649" cy="43088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2300" cap="all">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demo information</a:t>
                </a:r>
              </a:p>
            </p:txBody>
          </p:sp>
        </p:grpSp>
        <p:sp>
          <p:nvSpPr>
            <p:cNvPr id="319" name="Shape 319"/>
            <p:cNvSpPr/>
            <p:nvPr/>
          </p:nvSpPr>
          <p:spPr>
            <a:xfrm>
              <a:off x="2568357" y="8736337"/>
              <a:ext cx="4389044" cy="325308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lgn="ctr"/>
              <a:r>
                <a:rPr dirty="0">
                  <a:solidFill>
                    <a:schemeClr val="tx2"/>
                  </a:solidFill>
                </a:rPr>
                <a:t>Lorem Ipsum is simply </a:t>
              </a:r>
            </a:p>
            <a:p>
              <a:pPr algn="ctr"/>
              <a:r>
                <a:rPr dirty="0">
                  <a:solidFill>
                    <a:schemeClr val="tx2"/>
                  </a:solidFill>
                </a:rPr>
                <a:t>typesetting type industry. </a:t>
              </a:r>
            </a:p>
            <a:p>
              <a:pPr algn="ctr"/>
              <a:r>
                <a:rPr dirty="0">
                  <a:solidFill>
                    <a:schemeClr val="tx2"/>
                  </a:solidFill>
                </a:rPr>
                <a:t>Lorem Ipsum has been the industry's unknown</a:t>
              </a:r>
            </a:p>
            <a:p>
              <a:pPr algn="ctr"/>
              <a:r>
                <a:rPr dirty="0">
                  <a:solidFill>
                    <a:schemeClr val="tx2"/>
                  </a:solidFill>
                </a:rPr>
                <a:t>scrambled it to make a</a:t>
              </a:r>
            </a:p>
          </p:txBody>
        </p:sp>
      </p:grpSp>
      <p:grpSp>
        <p:nvGrpSpPr>
          <p:cNvPr id="3" name="Группа 2"/>
          <p:cNvGrpSpPr/>
          <p:nvPr/>
        </p:nvGrpSpPr>
        <p:grpSpPr>
          <a:xfrm>
            <a:off x="9446189" y="2152976"/>
            <a:ext cx="5581256" cy="9836449"/>
            <a:chOff x="9446189" y="2152976"/>
            <a:chExt cx="5581256" cy="9836449"/>
          </a:xfrm>
        </p:grpSpPr>
        <p:grpSp>
          <p:nvGrpSpPr>
            <p:cNvPr id="331" name="Group 331"/>
            <p:cNvGrpSpPr/>
            <p:nvPr/>
          </p:nvGrpSpPr>
          <p:grpSpPr>
            <a:xfrm>
              <a:off x="9446189" y="3450094"/>
              <a:ext cx="5581256" cy="5581255"/>
              <a:chOff x="-1" y="0"/>
              <a:chExt cx="5581255" cy="5581254"/>
            </a:xfrm>
          </p:grpSpPr>
          <p:grpSp>
            <p:nvGrpSpPr>
              <p:cNvPr id="326" name="Group 326"/>
              <p:cNvGrpSpPr/>
              <p:nvPr/>
            </p:nvGrpSpPr>
            <p:grpSpPr>
              <a:xfrm>
                <a:off x="-1" y="0"/>
                <a:ext cx="5581255" cy="5581254"/>
                <a:chOff x="0" y="0"/>
                <a:chExt cx="5581253" cy="5581253"/>
              </a:xfrm>
            </p:grpSpPr>
            <p:sp>
              <p:nvSpPr>
                <p:cNvPr id="320" name="Shape 320"/>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325" name="Group 325"/>
                <p:cNvGrpSpPr/>
                <p:nvPr/>
              </p:nvGrpSpPr>
              <p:grpSpPr>
                <a:xfrm rot="2700000">
                  <a:off x="817130" y="817581"/>
                  <a:ext cx="3946994" cy="3946092"/>
                  <a:chOff x="0" y="0"/>
                  <a:chExt cx="3946992" cy="3946090"/>
                </a:xfrm>
              </p:grpSpPr>
              <p:sp>
                <p:nvSpPr>
                  <p:cNvPr id="321" name="Shape 321"/>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22" name="Shape 322"/>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23" name="Shape 323"/>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24" name="Shape 324"/>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330" name="Group 330"/>
              <p:cNvGrpSpPr/>
              <p:nvPr/>
            </p:nvGrpSpPr>
            <p:grpSpPr>
              <a:xfrm>
                <a:off x="1448957" y="1854969"/>
                <a:ext cx="2252184" cy="1980498"/>
                <a:chOff x="0" y="-84757"/>
                <a:chExt cx="2252183" cy="1980497"/>
              </a:xfrm>
            </p:grpSpPr>
            <p:sp>
              <p:nvSpPr>
                <p:cNvPr id="327" name="Shape 327"/>
                <p:cNvSpPr/>
                <p:nvPr/>
              </p:nvSpPr>
              <p:spPr>
                <a:xfrm>
                  <a:off x="709762" y="-84757"/>
                  <a:ext cx="1460335" cy="176971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70000"/>
                    </a:lnSpc>
                    <a:defRPr sz="11000" b="1">
                      <a:solidFill>
                        <a:srgbClr val="FFFFFF"/>
                      </a:solidFill>
                    </a:defRPr>
                  </a:lvl1pPr>
                </a:lstStyle>
                <a:p>
                  <a:pPr>
                    <a:lnSpc>
                      <a:spcPct val="100000"/>
                    </a:lnSpc>
                  </a:pPr>
                  <a:r>
                    <a:t>17</a:t>
                  </a:r>
                </a:p>
              </p:txBody>
            </p:sp>
            <p:sp>
              <p:nvSpPr>
                <p:cNvPr id="328" name="Shape 328"/>
                <p:cNvSpPr/>
                <p:nvPr/>
              </p:nvSpPr>
              <p:spPr>
                <a:xfrm>
                  <a:off x="0" y="232872"/>
                  <a:ext cx="831288"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pPr>
                    <a:lnSpc>
                      <a:spcPct val="100000"/>
                    </a:lnSpc>
                  </a:pPr>
                  <a:r>
                    <a:t>$</a:t>
                  </a:r>
                </a:p>
              </p:txBody>
            </p:sp>
            <p:sp>
              <p:nvSpPr>
                <p:cNvPr id="329" name="Shape 329"/>
                <p:cNvSpPr/>
                <p:nvPr/>
              </p:nvSpPr>
              <p:spPr>
                <a:xfrm>
                  <a:off x="932090" y="1418686"/>
                  <a:ext cx="1320093" cy="47705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defRPr>
                      <a:solidFill>
                        <a:srgbClr val="FFFFFF"/>
                      </a:solidFill>
                    </a:defRPr>
                  </a:lvl1pPr>
                </a:lstStyle>
                <a:p>
                  <a:r>
                    <a:t>month</a:t>
                  </a:r>
                </a:p>
              </p:txBody>
            </p:sp>
          </p:grpSp>
        </p:grpSp>
        <p:grpSp>
          <p:nvGrpSpPr>
            <p:cNvPr id="334" name="Group 334"/>
            <p:cNvGrpSpPr/>
            <p:nvPr/>
          </p:nvGrpSpPr>
          <p:grpSpPr>
            <a:xfrm>
              <a:off x="9516540" y="2152976"/>
              <a:ext cx="5440556" cy="1598084"/>
              <a:chOff x="0" y="191269"/>
              <a:chExt cx="5440555" cy="1598082"/>
            </a:xfrm>
          </p:grpSpPr>
          <p:sp>
            <p:nvSpPr>
              <p:cNvPr id="332" name="Shape 332"/>
              <p:cNvSpPr/>
              <p:nvPr/>
            </p:nvSpPr>
            <p:spPr>
              <a:xfrm>
                <a:off x="0" y="191269"/>
                <a:ext cx="5440555" cy="115416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70000"/>
                  </a:lnSpc>
                  <a:defRPr sz="7000" b="1" cap="all">
                    <a:solidFill>
                      <a:srgbClr val="282828"/>
                    </a:solidFill>
                  </a:defRPr>
                </a:lvl1pPr>
              </a:lstStyle>
              <a:p>
                <a:pPr>
                  <a:lnSpc>
                    <a:spcPct val="100000"/>
                  </a:lnSpc>
                </a:pPr>
                <a:r>
                  <a:rPr>
                    <a:solidFill>
                      <a:schemeClr val="bg1"/>
                    </a:solidFill>
                  </a:rPr>
                  <a:t>Best</a:t>
                </a:r>
              </a:p>
            </p:txBody>
          </p:sp>
          <p:sp>
            <p:nvSpPr>
              <p:cNvPr id="333" name="Shape 333"/>
              <p:cNvSpPr/>
              <p:nvPr/>
            </p:nvSpPr>
            <p:spPr>
              <a:xfrm>
                <a:off x="1158953" y="1358465"/>
                <a:ext cx="3122649" cy="43088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2300" cap="all">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demo information</a:t>
                </a:r>
              </a:p>
            </p:txBody>
          </p:sp>
        </p:grpSp>
        <p:sp>
          <p:nvSpPr>
            <p:cNvPr id="335" name="Shape 335"/>
            <p:cNvSpPr/>
            <p:nvPr/>
          </p:nvSpPr>
          <p:spPr>
            <a:xfrm>
              <a:off x="10042295" y="8736337"/>
              <a:ext cx="4389044" cy="325308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lgn="ctr"/>
              <a:r>
                <a:rPr dirty="0">
                  <a:solidFill>
                    <a:schemeClr val="tx2"/>
                  </a:solidFill>
                </a:rPr>
                <a:t>Lorem Ipsum is simply </a:t>
              </a:r>
            </a:p>
            <a:p>
              <a:pPr algn="ctr"/>
              <a:r>
                <a:rPr dirty="0">
                  <a:solidFill>
                    <a:schemeClr val="tx2"/>
                  </a:solidFill>
                </a:rPr>
                <a:t>typesetting type industry. </a:t>
              </a:r>
            </a:p>
            <a:p>
              <a:pPr algn="ctr"/>
              <a:r>
                <a:rPr dirty="0">
                  <a:solidFill>
                    <a:schemeClr val="tx2"/>
                  </a:solidFill>
                </a:rPr>
                <a:t>Lorem Ipsum has been the industry's unknown</a:t>
              </a:r>
            </a:p>
            <a:p>
              <a:pPr algn="ctr"/>
              <a:r>
                <a:rPr dirty="0">
                  <a:solidFill>
                    <a:schemeClr val="tx2"/>
                  </a:solidFill>
                </a:rPr>
                <a:t>scrambled it to make a</a:t>
              </a:r>
            </a:p>
          </p:txBody>
        </p:sp>
      </p:grpSp>
      <p:grpSp>
        <p:nvGrpSpPr>
          <p:cNvPr id="4" name="Группа 3"/>
          <p:cNvGrpSpPr/>
          <p:nvPr/>
        </p:nvGrpSpPr>
        <p:grpSpPr>
          <a:xfrm>
            <a:off x="16920127" y="2152976"/>
            <a:ext cx="5581256" cy="9836449"/>
            <a:chOff x="16920127" y="2152976"/>
            <a:chExt cx="5581256" cy="9836449"/>
          </a:xfrm>
        </p:grpSpPr>
        <p:grpSp>
          <p:nvGrpSpPr>
            <p:cNvPr id="347" name="Group 347"/>
            <p:cNvGrpSpPr/>
            <p:nvPr/>
          </p:nvGrpSpPr>
          <p:grpSpPr>
            <a:xfrm>
              <a:off x="16920127" y="3450094"/>
              <a:ext cx="5581256" cy="5581255"/>
              <a:chOff x="-1" y="0"/>
              <a:chExt cx="5581255" cy="5581254"/>
            </a:xfrm>
          </p:grpSpPr>
          <p:grpSp>
            <p:nvGrpSpPr>
              <p:cNvPr id="342" name="Group 342"/>
              <p:cNvGrpSpPr/>
              <p:nvPr/>
            </p:nvGrpSpPr>
            <p:grpSpPr>
              <a:xfrm>
                <a:off x="-1" y="0"/>
                <a:ext cx="5581255" cy="5581254"/>
                <a:chOff x="0" y="0"/>
                <a:chExt cx="5581253" cy="5581253"/>
              </a:xfrm>
            </p:grpSpPr>
            <p:sp>
              <p:nvSpPr>
                <p:cNvPr id="336" name="Shape 336"/>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341" name="Group 341"/>
                <p:cNvGrpSpPr/>
                <p:nvPr/>
              </p:nvGrpSpPr>
              <p:grpSpPr>
                <a:xfrm rot="2700000">
                  <a:off x="817130" y="817581"/>
                  <a:ext cx="3946994" cy="3946092"/>
                  <a:chOff x="0" y="0"/>
                  <a:chExt cx="3946992" cy="3946090"/>
                </a:xfrm>
              </p:grpSpPr>
              <p:sp>
                <p:nvSpPr>
                  <p:cNvPr id="337" name="Shape 337"/>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38" name="Shape 338"/>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39" name="Shape 339"/>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40" name="Shape 340"/>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346" name="Group 346"/>
              <p:cNvGrpSpPr/>
              <p:nvPr/>
            </p:nvGrpSpPr>
            <p:grpSpPr>
              <a:xfrm>
                <a:off x="1487057" y="1854969"/>
                <a:ext cx="2339214" cy="1980498"/>
                <a:chOff x="0" y="-84757"/>
                <a:chExt cx="2339213" cy="1980497"/>
              </a:xfrm>
            </p:grpSpPr>
            <p:sp>
              <p:nvSpPr>
                <p:cNvPr id="343" name="Shape 343"/>
                <p:cNvSpPr/>
                <p:nvPr/>
              </p:nvSpPr>
              <p:spPr>
                <a:xfrm>
                  <a:off x="540645" y="-84757"/>
                  <a:ext cx="1798568" cy="176971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70000"/>
                    </a:lnSpc>
                    <a:defRPr sz="11000" b="1">
                      <a:solidFill>
                        <a:srgbClr val="FFFFFF"/>
                      </a:solidFill>
                    </a:defRPr>
                  </a:lvl1pPr>
                </a:lstStyle>
                <a:p>
                  <a:pPr>
                    <a:lnSpc>
                      <a:spcPct val="100000"/>
                    </a:lnSpc>
                  </a:pPr>
                  <a:r>
                    <a:t>25</a:t>
                  </a:r>
                </a:p>
              </p:txBody>
            </p:sp>
            <p:sp>
              <p:nvSpPr>
                <p:cNvPr id="344" name="Shape 344"/>
                <p:cNvSpPr/>
                <p:nvPr/>
              </p:nvSpPr>
              <p:spPr>
                <a:xfrm>
                  <a:off x="0" y="232872"/>
                  <a:ext cx="831288"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pPr>
                    <a:lnSpc>
                      <a:spcPct val="100000"/>
                    </a:lnSpc>
                  </a:pPr>
                  <a:r>
                    <a:t>$</a:t>
                  </a:r>
                </a:p>
              </p:txBody>
            </p:sp>
            <p:sp>
              <p:nvSpPr>
                <p:cNvPr id="345" name="Shape 345"/>
                <p:cNvSpPr/>
                <p:nvPr/>
              </p:nvSpPr>
              <p:spPr>
                <a:xfrm>
                  <a:off x="932090" y="1418686"/>
                  <a:ext cx="1320093" cy="47705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defRPr>
                      <a:solidFill>
                        <a:srgbClr val="FFFFFF"/>
                      </a:solidFill>
                    </a:defRPr>
                  </a:lvl1pPr>
                </a:lstStyle>
                <a:p>
                  <a:r>
                    <a:t>month</a:t>
                  </a:r>
                </a:p>
              </p:txBody>
            </p:sp>
          </p:grpSp>
        </p:grpSp>
        <p:grpSp>
          <p:nvGrpSpPr>
            <p:cNvPr id="350" name="Group 350"/>
            <p:cNvGrpSpPr/>
            <p:nvPr/>
          </p:nvGrpSpPr>
          <p:grpSpPr>
            <a:xfrm>
              <a:off x="16990477" y="2152976"/>
              <a:ext cx="5440557" cy="1598084"/>
              <a:chOff x="0" y="191269"/>
              <a:chExt cx="5440555" cy="1598082"/>
            </a:xfrm>
          </p:grpSpPr>
          <p:sp>
            <p:nvSpPr>
              <p:cNvPr id="348" name="Shape 348"/>
              <p:cNvSpPr/>
              <p:nvPr/>
            </p:nvSpPr>
            <p:spPr>
              <a:xfrm>
                <a:off x="0" y="191269"/>
                <a:ext cx="5440555" cy="115416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70000"/>
                  </a:lnSpc>
                  <a:defRPr sz="7000" b="1" cap="all">
                    <a:solidFill>
                      <a:srgbClr val="282828"/>
                    </a:solidFill>
                  </a:defRPr>
                </a:lvl1pPr>
              </a:lstStyle>
              <a:p>
                <a:pPr>
                  <a:lnSpc>
                    <a:spcPct val="100000"/>
                  </a:lnSpc>
                </a:pPr>
                <a:r>
                  <a:rPr>
                    <a:solidFill>
                      <a:schemeClr val="bg1"/>
                    </a:solidFill>
                  </a:rPr>
                  <a:t>Gold</a:t>
                </a:r>
              </a:p>
            </p:txBody>
          </p:sp>
          <p:sp>
            <p:nvSpPr>
              <p:cNvPr id="349" name="Shape 349"/>
              <p:cNvSpPr/>
              <p:nvPr/>
            </p:nvSpPr>
            <p:spPr>
              <a:xfrm>
                <a:off x="1158953" y="1358465"/>
                <a:ext cx="3122649" cy="43088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2300" cap="all">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demo information</a:t>
                </a:r>
              </a:p>
            </p:txBody>
          </p:sp>
        </p:grpSp>
        <p:sp>
          <p:nvSpPr>
            <p:cNvPr id="351" name="Shape 351"/>
            <p:cNvSpPr/>
            <p:nvPr/>
          </p:nvSpPr>
          <p:spPr>
            <a:xfrm>
              <a:off x="17516233" y="8736337"/>
              <a:ext cx="4389044" cy="325308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lgn="ctr"/>
              <a:r>
                <a:rPr>
                  <a:solidFill>
                    <a:schemeClr val="tx2"/>
                  </a:solidFill>
                </a:rPr>
                <a:t>Lorem Ipsum is simply </a:t>
              </a:r>
            </a:p>
            <a:p>
              <a:pPr algn="ctr"/>
              <a:r>
                <a:rPr>
                  <a:solidFill>
                    <a:schemeClr val="tx2"/>
                  </a:solidFill>
                </a:rPr>
                <a:t>typesetting type industry. </a:t>
              </a:r>
            </a:p>
            <a:p>
              <a:pPr algn="ctr"/>
              <a:r>
                <a:rPr>
                  <a:solidFill>
                    <a:schemeClr val="tx2"/>
                  </a:solidFill>
                </a:rPr>
                <a:t>Lorem Ipsum has been the industry's unknown</a:t>
              </a:r>
            </a:p>
            <a:p>
              <a:pPr algn="ctr"/>
              <a:r>
                <a:rPr>
                  <a:solidFill>
                    <a:schemeClr val="tx2"/>
                  </a:solidFill>
                </a:rPr>
                <a:t>scrambled it to make a</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3" name="Table 353"/>
          <p:cNvGraphicFramePr/>
          <p:nvPr>
            <p:extLst>
              <p:ext uri="{D42A27DB-BD31-4B8C-83A1-F6EECF244321}">
                <p14:modId xmlns:p14="http://schemas.microsoft.com/office/powerpoint/2010/main" val="3476136760"/>
              </p:ext>
            </p:extLst>
          </p:nvPr>
        </p:nvGraphicFramePr>
        <p:xfrm>
          <a:off x="2241658" y="1779976"/>
          <a:ext cx="19900671" cy="9491657"/>
        </p:xfrm>
        <a:graphic>
          <a:graphicData uri="http://schemas.openxmlformats.org/drawingml/2006/table">
            <a:tbl>
              <a:tblPr firstRow="1" firstCol="1" bandRow="1">
                <a:tableStyleId>{4C3C2611-4C71-4FC5-86AE-919BDF0F9419}</a:tableStyleId>
              </a:tblPr>
              <a:tblGrid>
                <a:gridCol w="5459991">
                  <a:extLst>
                    <a:ext uri="{9D8B030D-6E8A-4147-A177-3AD203B41FA5}">
                      <a16:colId xmlns:a16="http://schemas.microsoft.com/office/drawing/2014/main" val="20000"/>
                    </a:ext>
                  </a:extLst>
                </a:gridCol>
                <a:gridCol w="1203390">
                  <a:extLst>
                    <a:ext uri="{9D8B030D-6E8A-4147-A177-3AD203B41FA5}">
                      <a16:colId xmlns:a16="http://schemas.microsoft.com/office/drawing/2014/main" val="20001"/>
                    </a:ext>
                  </a:extLst>
                </a:gridCol>
                <a:gridCol w="1203390">
                  <a:extLst>
                    <a:ext uri="{9D8B030D-6E8A-4147-A177-3AD203B41FA5}">
                      <a16:colId xmlns:a16="http://schemas.microsoft.com/office/drawing/2014/main" val="20002"/>
                    </a:ext>
                  </a:extLst>
                </a:gridCol>
                <a:gridCol w="1203390">
                  <a:extLst>
                    <a:ext uri="{9D8B030D-6E8A-4147-A177-3AD203B41FA5}">
                      <a16:colId xmlns:a16="http://schemas.microsoft.com/office/drawing/2014/main" val="20003"/>
                    </a:ext>
                  </a:extLst>
                </a:gridCol>
                <a:gridCol w="1203390">
                  <a:extLst>
                    <a:ext uri="{9D8B030D-6E8A-4147-A177-3AD203B41FA5}">
                      <a16:colId xmlns:a16="http://schemas.microsoft.com/office/drawing/2014/main" val="20004"/>
                    </a:ext>
                  </a:extLst>
                </a:gridCol>
                <a:gridCol w="1203390">
                  <a:extLst>
                    <a:ext uri="{9D8B030D-6E8A-4147-A177-3AD203B41FA5}">
                      <a16:colId xmlns:a16="http://schemas.microsoft.com/office/drawing/2014/main" val="20005"/>
                    </a:ext>
                  </a:extLst>
                </a:gridCol>
                <a:gridCol w="1203390">
                  <a:extLst>
                    <a:ext uri="{9D8B030D-6E8A-4147-A177-3AD203B41FA5}">
                      <a16:colId xmlns:a16="http://schemas.microsoft.com/office/drawing/2014/main" val="20006"/>
                    </a:ext>
                  </a:extLst>
                </a:gridCol>
                <a:gridCol w="1203390">
                  <a:extLst>
                    <a:ext uri="{9D8B030D-6E8A-4147-A177-3AD203B41FA5}">
                      <a16:colId xmlns:a16="http://schemas.microsoft.com/office/drawing/2014/main" val="20007"/>
                    </a:ext>
                  </a:extLst>
                </a:gridCol>
                <a:gridCol w="1203390">
                  <a:extLst>
                    <a:ext uri="{9D8B030D-6E8A-4147-A177-3AD203B41FA5}">
                      <a16:colId xmlns:a16="http://schemas.microsoft.com/office/drawing/2014/main" val="20008"/>
                    </a:ext>
                  </a:extLst>
                </a:gridCol>
                <a:gridCol w="1203390">
                  <a:extLst>
                    <a:ext uri="{9D8B030D-6E8A-4147-A177-3AD203B41FA5}">
                      <a16:colId xmlns:a16="http://schemas.microsoft.com/office/drawing/2014/main" val="20009"/>
                    </a:ext>
                  </a:extLst>
                </a:gridCol>
                <a:gridCol w="1203390">
                  <a:extLst>
                    <a:ext uri="{9D8B030D-6E8A-4147-A177-3AD203B41FA5}">
                      <a16:colId xmlns:a16="http://schemas.microsoft.com/office/drawing/2014/main" val="20010"/>
                    </a:ext>
                  </a:extLst>
                </a:gridCol>
                <a:gridCol w="1203390">
                  <a:extLst>
                    <a:ext uri="{9D8B030D-6E8A-4147-A177-3AD203B41FA5}">
                      <a16:colId xmlns:a16="http://schemas.microsoft.com/office/drawing/2014/main" val="20011"/>
                    </a:ext>
                  </a:extLst>
                </a:gridCol>
                <a:gridCol w="1203390">
                  <a:extLst>
                    <a:ext uri="{9D8B030D-6E8A-4147-A177-3AD203B41FA5}">
                      <a16:colId xmlns:a16="http://schemas.microsoft.com/office/drawing/2014/main" val="20012"/>
                    </a:ext>
                  </a:extLst>
                </a:gridCol>
              </a:tblGrid>
              <a:tr h="1474787">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Step Plan</a:t>
                      </a:r>
                    </a:p>
                  </a:txBody>
                  <a:tcPr marL="50800" marR="50800" marT="50800" marB="50800" anchor="ctr" horzOverflow="overflow">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JAN</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FEB</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MAR</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APR</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MAY</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JUN</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JUL</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AUG</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SEP</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OCT</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NOV</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DEC</a:t>
                      </a:r>
                    </a:p>
                  </a:txBody>
                  <a:tcPr marL="50800" marR="50800" marT="50800" marB="50800" anchor="ctr" horzOverflow="overflow">
                    <a:lnB w="0">
                      <a:miter lim="400000"/>
                    </a:lnB>
                    <a:solidFill>
                      <a:schemeClr val="bg1"/>
                    </a:solidFill>
                  </a:tcPr>
                </a:tc>
                <a:extLst>
                  <a:ext uri="{0D108BD9-81ED-4DB2-BD59-A6C34878D82A}">
                    <a16:rowId xmlns:a16="http://schemas.microsoft.com/office/drawing/2014/main" val="10000"/>
                  </a:ext>
                </a:extLst>
              </a:tr>
              <a:tr h="801687">
                <a:tc>
                  <a:txBody>
                    <a:bodyPr/>
                    <a:lstStyle/>
                    <a:p>
                      <a:pPr algn="l">
                        <a:defRPr b="0" cap="none" spc="0">
                          <a:solidFill>
                            <a:srgbClr val="000000"/>
                          </a:solidFill>
                        </a:defRPr>
                      </a:pPr>
                      <a:r>
                        <a:rPr sz="2600" dirty="0">
                          <a:solidFill>
                            <a:schemeClr val="tx2"/>
                          </a:solidFill>
                          <a:latin typeface="Poppins"/>
                          <a:ea typeface="Poppins"/>
                          <a:cs typeface="Poppins"/>
                          <a:sym typeface="Poppins"/>
                        </a:rPr>
                        <a:t>   Planning marketing activities</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Design of promotional mate</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02"/>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Production of promotional</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Outdoor advertising</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04"/>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Presentation</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5"/>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Sales promotion</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06"/>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Google advertising</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7"/>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Promoters</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08"/>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Evaluation of the effectiveness</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9"/>
                  </a:ext>
                </a:extLst>
              </a:tr>
              <a:tr h="801687">
                <a:tc>
                  <a:txBody>
                    <a:bodyPr/>
                    <a:lstStyle/>
                    <a:p>
                      <a:pPr algn="l">
                        <a:defRPr b="0" cap="none" spc="0">
                          <a:solidFill>
                            <a:srgbClr val="000000"/>
                          </a:solidFill>
                        </a:defRPr>
                      </a:pPr>
                      <a:r>
                        <a:rPr sz="2600" dirty="0">
                          <a:solidFill>
                            <a:schemeClr val="tx2"/>
                          </a:solidFill>
                          <a:latin typeface="Poppins"/>
                          <a:ea typeface="Poppins"/>
                          <a:cs typeface="Poppins"/>
                          <a:sym typeface="Poppins"/>
                        </a:rPr>
                        <a:t>   Presentation of the new plan</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dirty="0"/>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10"/>
                  </a:ext>
                </a:extLst>
              </a:tr>
            </a:tbl>
          </a:graphicData>
        </a:graphic>
      </p:graphicFrame>
      <p:sp>
        <p:nvSpPr>
          <p:cNvPr id="354" name="Shape 354"/>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18</a:t>
            </a:fld>
            <a:endParaRPr/>
          </a:p>
        </p:txBody>
      </p:sp>
      <p:grpSp>
        <p:nvGrpSpPr>
          <p:cNvPr id="2" name="Группа 1"/>
          <p:cNvGrpSpPr/>
          <p:nvPr/>
        </p:nvGrpSpPr>
        <p:grpSpPr>
          <a:xfrm>
            <a:off x="8105373" y="3456016"/>
            <a:ext cx="13614401" cy="7594601"/>
            <a:chOff x="8105373" y="3456016"/>
            <a:chExt cx="13614401" cy="7594601"/>
          </a:xfrm>
        </p:grpSpPr>
        <p:sp>
          <p:nvSpPr>
            <p:cNvPr id="355" name="Shape 355"/>
            <p:cNvSpPr/>
            <p:nvPr/>
          </p:nvSpPr>
          <p:spPr>
            <a:xfrm>
              <a:off x="9310719"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56" name="Shape 356"/>
            <p:cNvSpPr/>
            <p:nvPr/>
          </p:nvSpPr>
          <p:spPr>
            <a:xfrm>
              <a:off x="9310719"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57" name="Shape 357"/>
            <p:cNvSpPr/>
            <p:nvPr/>
          </p:nvSpPr>
          <p:spPr>
            <a:xfrm>
              <a:off x="9310719"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58" name="Shape 358"/>
            <p:cNvSpPr/>
            <p:nvPr/>
          </p:nvSpPr>
          <p:spPr>
            <a:xfrm>
              <a:off x="9310719"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59" name="Shape 359"/>
            <p:cNvSpPr/>
            <p:nvPr/>
          </p:nvSpPr>
          <p:spPr>
            <a:xfrm>
              <a:off x="9310719"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0" name="Shape 360"/>
            <p:cNvSpPr/>
            <p:nvPr/>
          </p:nvSpPr>
          <p:spPr>
            <a:xfrm>
              <a:off x="8105373"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1" name="Shape 361"/>
            <p:cNvSpPr/>
            <p:nvPr/>
          </p:nvSpPr>
          <p:spPr>
            <a:xfrm>
              <a:off x="8105373"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2" name="Shape 362"/>
            <p:cNvSpPr/>
            <p:nvPr/>
          </p:nvSpPr>
          <p:spPr>
            <a:xfrm>
              <a:off x="8105373"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3" name="Shape 363"/>
            <p:cNvSpPr/>
            <p:nvPr/>
          </p:nvSpPr>
          <p:spPr>
            <a:xfrm>
              <a:off x="8105373"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4" name="Shape 364"/>
            <p:cNvSpPr/>
            <p:nvPr/>
          </p:nvSpPr>
          <p:spPr>
            <a:xfrm>
              <a:off x="8105373"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5" name="Shape 365"/>
            <p:cNvSpPr/>
            <p:nvPr/>
          </p:nvSpPr>
          <p:spPr>
            <a:xfrm>
              <a:off x="11721410"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6" name="Shape 366"/>
            <p:cNvSpPr/>
            <p:nvPr/>
          </p:nvSpPr>
          <p:spPr>
            <a:xfrm>
              <a:off x="11721410"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7" name="Shape 367"/>
            <p:cNvSpPr/>
            <p:nvPr/>
          </p:nvSpPr>
          <p:spPr>
            <a:xfrm>
              <a:off x="11721410"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8" name="Shape 368"/>
            <p:cNvSpPr/>
            <p:nvPr/>
          </p:nvSpPr>
          <p:spPr>
            <a:xfrm>
              <a:off x="11721410"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9" name="Shape 369"/>
            <p:cNvSpPr/>
            <p:nvPr/>
          </p:nvSpPr>
          <p:spPr>
            <a:xfrm>
              <a:off x="11721410"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0" name="Shape 370"/>
            <p:cNvSpPr/>
            <p:nvPr/>
          </p:nvSpPr>
          <p:spPr>
            <a:xfrm>
              <a:off x="11721410"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1" name="Shape 371"/>
            <p:cNvSpPr/>
            <p:nvPr/>
          </p:nvSpPr>
          <p:spPr>
            <a:xfrm>
              <a:off x="10516064"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2" name="Shape 372"/>
            <p:cNvSpPr/>
            <p:nvPr/>
          </p:nvSpPr>
          <p:spPr>
            <a:xfrm>
              <a:off x="10516064"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3" name="Shape 373"/>
            <p:cNvSpPr/>
            <p:nvPr/>
          </p:nvSpPr>
          <p:spPr>
            <a:xfrm>
              <a:off x="10516064"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4" name="Shape 374"/>
            <p:cNvSpPr/>
            <p:nvPr/>
          </p:nvSpPr>
          <p:spPr>
            <a:xfrm>
              <a:off x="10516064"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5" name="Shape 375"/>
            <p:cNvSpPr/>
            <p:nvPr/>
          </p:nvSpPr>
          <p:spPr>
            <a:xfrm>
              <a:off x="10516064"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6" name="Shape 376"/>
            <p:cNvSpPr/>
            <p:nvPr/>
          </p:nvSpPr>
          <p:spPr>
            <a:xfrm>
              <a:off x="10516064"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7" name="Shape 377"/>
            <p:cNvSpPr/>
            <p:nvPr/>
          </p:nvSpPr>
          <p:spPr>
            <a:xfrm>
              <a:off x="14132100"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8" name="Shape 378"/>
            <p:cNvSpPr/>
            <p:nvPr/>
          </p:nvSpPr>
          <p:spPr>
            <a:xfrm>
              <a:off x="14132100"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9" name="Shape 379"/>
            <p:cNvSpPr/>
            <p:nvPr/>
          </p:nvSpPr>
          <p:spPr>
            <a:xfrm>
              <a:off x="14132100"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0" name="Shape 380"/>
            <p:cNvSpPr/>
            <p:nvPr/>
          </p:nvSpPr>
          <p:spPr>
            <a:xfrm>
              <a:off x="14132100"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1" name="Shape 381"/>
            <p:cNvSpPr/>
            <p:nvPr/>
          </p:nvSpPr>
          <p:spPr>
            <a:xfrm>
              <a:off x="14132100"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2" name="Shape 382"/>
            <p:cNvSpPr/>
            <p:nvPr/>
          </p:nvSpPr>
          <p:spPr>
            <a:xfrm>
              <a:off x="12926755"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3" name="Shape 383"/>
            <p:cNvSpPr/>
            <p:nvPr/>
          </p:nvSpPr>
          <p:spPr>
            <a:xfrm>
              <a:off x="12926755"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4" name="Shape 384"/>
            <p:cNvSpPr/>
            <p:nvPr/>
          </p:nvSpPr>
          <p:spPr>
            <a:xfrm>
              <a:off x="12926755"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5" name="Shape 385"/>
            <p:cNvSpPr/>
            <p:nvPr/>
          </p:nvSpPr>
          <p:spPr>
            <a:xfrm>
              <a:off x="12926755"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6" name="Shape 386"/>
            <p:cNvSpPr/>
            <p:nvPr/>
          </p:nvSpPr>
          <p:spPr>
            <a:xfrm>
              <a:off x="16542791"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7" name="Shape 387"/>
            <p:cNvSpPr/>
            <p:nvPr/>
          </p:nvSpPr>
          <p:spPr>
            <a:xfrm>
              <a:off x="16542791"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8" name="Shape 388"/>
            <p:cNvSpPr/>
            <p:nvPr/>
          </p:nvSpPr>
          <p:spPr>
            <a:xfrm>
              <a:off x="16542791"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9" name="Shape 389"/>
            <p:cNvSpPr/>
            <p:nvPr/>
          </p:nvSpPr>
          <p:spPr>
            <a:xfrm>
              <a:off x="16542791"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0" name="Shape 390"/>
            <p:cNvSpPr/>
            <p:nvPr/>
          </p:nvSpPr>
          <p:spPr>
            <a:xfrm>
              <a:off x="16542791"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1" name="Shape 391"/>
            <p:cNvSpPr/>
            <p:nvPr/>
          </p:nvSpPr>
          <p:spPr>
            <a:xfrm>
              <a:off x="16542791"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2" name="Shape 392"/>
            <p:cNvSpPr/>
            <p:nvPr/>
          </p:nvSpPr>
          <p:spPr>
            <a:xfrm>
              <a:off x="16542791"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3" name="Shape 393"/>
            <p:cNvSpPr/>
            <p:nvPr/>
          </p:nvSpPr>
          <p:spPr>
            <a:xfrm>
              <a:off x="16542791"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4" name="Shape 394"/>
            <p:cNvSpPr/>
            <p:nvPr/>
          </p:nvSpPr>
          <p:spPr>
            <a:xfrm>
              <a:off x="15337446"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5" name="Shape 395"/>
            <p:cNvSpPr/>
            <p:nvPr/>
          </p:nvSpPr>
          <p:spPr>
            <a:xfrm>
              <a:off x="15337446"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6" name="Shape 396"/>
            <p:cNvSpPr/>
            <p:nvPr/>
          </p:nvSpPr>
          <p:spPr>
            <a:xfrm>
              <a:off x="15337446"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7" name="Shape 397"/>
            <p:cNvSpPr/>
            <p:nvPr/>
          </p:nvSpPr>
          <p:spPr>
            <a:xfrm>
              <a:off x="15337446"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8" name="Shape 398"/>
            <p:cNvSpPr/>
            <p:nvPr/>
          </p:nvSpPr>
          <p:spPr>
            <a:xfrm>
              <a:off x="15337446"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9" name="Shape 399"/>
            <p:cNvSpPr/>
            <p:nvPr/>
          </p:nvSpPr>
          <p:spPr>
            <a:xfrm>
              <a:off x="18953481"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0" name="Shape 400"/>
            <p:cNvSpPr/>
            <p:nvPr/>
          </p:nvSpPr>
          <p:spPr>
            <a:xfrm>
              <a:off x="18953481"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1" name="Shape 401"/>
            <p:cNvSpPr/>
            <p:nvPr/>
          </p:nvSpPr>
          <p:spPr>
            <a:xfrm>
              <a:off x="18953481"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2" name="Shape 402"/>
            <p:cNvSpPr/>
            <p:nvPr/>
          </p:nvSpPr>
          <p:spPr>
            <a:xfrm>
              <a:off x="18953481"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3" name="Shape 403"/>
            <p:cNvSpPr/>
            <p:nvPr/>
          </p:nvSpPr>
          <p:spPr>
            <a:xfrm>
              <a:off x="18953481"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4" name="Shape 404"/>
            <p:cNvSpPr/>
            <p:nvPr/>
          </p:nvSpPr>
          <p:spPr>
            <a:xfrm>
              <a:off x="18953481"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5" name="Shape 405"/>
            <p:cNvSpPr/>
            <p:nvPr/>
          </p:nvSpPr>
          <p:spPr>
            <a:xfrm>
              <a:off x="18953481"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6" name="Shape 406"/>
            <p:cNvSpPr/>
            <p:nvPr/>
          </p:nvSpPr>
          <p:spPr>
            <a:xfrm>
              <a:off x="17748136"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7" name="Shape 407"/>
            <p:cNvSpPr/>
            <p:nvPr/>
          </p:nvSpPr>
          <p:spPr>
            <a:xfrm>
              <a:off x="17748136"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8" name="Shape 408"/>
            <p:cNvSpPr/>
            <p:nvPr/>
          </p:nvSpPr>
          <p:spPr>
            <a:xfrm>
              <a:off x="17748136"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9" name="Shape 409"/>
            <p:cNvSpPr/>
            <p:nvPr/>
          </p:nvSpPr>
          <p:spPr>
            <a:xfrm>
              <a:off x="17748136"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0" name="Shape 410"/>
            <p:cNvSpPr/>
            <p:nvPr/>
          </p:nvSpPr>
          <p:spPr>
            <a:xfrm>
              <a:off x="17748136"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1" name="Shape 411"/>
            <p:cNvSpPr/>
            <p:nvPr/>
          </p:nvSpPr>
          <p:spPr>
            <a:xfrm>
              <a:off x="17748136"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2" name="Shape 412"/>
            <p:cNvSpPr/>
            <p:nvPr/>
          </p:nvSpPr>
          <p:spPr>
            <a:xfrm>
              <a:off x="21364173"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3" name="Shape 413"/>
            <p:cNvSpPr/>
            <p:nvPr/>
          </p:nvSpPr>
          <p:spPr>
            <a:xfrm>
              <a:off x="21364173"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4" name="Shape 414"/>
            <p:cNvSpPr/>
            <p:nvPr/>
          </p:nvSpPr>
          <p:spPr>
            <a:xfrm>
              <a:off x="21364173"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5" name="Shape 415"/>
            <p:cNvSpPr/>
            <p:nvPr/>
          </p:nvSpPr>
          <p:spPr>
            <a:xfrm>
              <a:off x="21364173"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6" name="Shape 416"/>
            <p:cNvSpPr/>
            <p:nvPr/>
          </p:nvSpPr>
          <p:spPr>
            <a:xfrm>
              <a:off x="21364173"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7" name="Shape 417"/>
            <p:cNvSpPr/>
            <p:nvPr/>
          </p:nvSpPr>
          <p:spPr>
            <a:xfrm>
              <a:off x="21364173"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8" name="Shape 418"/>
            <p:cNvSpPr/>
            <p:nvPr/>
          </p:nvSpPr>
          <p:spPr>
            <a:xfrm>
              <a:off x="21364173"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9" name="Shape 419"/>
            <p:cNvSpPr/>
            <p:nvPr/>
          </p:nvSpPr>
          <p:spPr>
            <a:xfrm>
              <a:off x="21364173"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0" name="Shape 420"/>
            <p:cNvSpPr/>
            <p:nvPr/>
          </p:nvSpPr>
          <p:spPr>
            <a:xfrm>
              <a:off x="20158828"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1" name="Shape 421"/>
            <p:cNvSpPr/>
            <p:nvPr/>
          </p:nvSpPr>
          <p:spPr>
            <a:xfrm>
              <a:off x="20158828"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2" name="Shape 422"/>
            <p:cNvSpPr/>
            <p:nvPr/>
          </p:nvSpPr>
          <p:spPr>
            <a:xfrm>
              <a:off x="20158828"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3" name="Shape 423"/>
            <p:cNvSpPr/>
            <p:nvPr/>
          </p:nvSpPr>
          <p:spPr>
            <a:xfrm>
              <a:off x="20158828"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4" name="Shape 424"/>
            <p:cNvSpPr/>
            <p:nvPr/>
          </p:nvSpPr>
          <p:spPr>
            <a:xfrm>
              <a:off x="20158828"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53"/>
                                        </p:tgtEl>
                                        <p:attrNameLst>
                                          <p:attrName>style.visibility</p:attrName>
                                        </p:attrNameLst>
                                      </p:cBhvr>
                                      <p:to>
                                        <p:strVal val="visible"/>
                                      </p:to>
                                    </p:set>
                                    <p:anim calcmode="lin" valueType="num">
                                      <p:cBhvr additive="base">
                                        <p:cTn id="7" dur="500" fill="hold"/>
                                        <p:tgtEl>
                                          <p:spTgt spid="353"/>
                                        </p:tgtEl>
                                        <p:attrNameLst>
                                          <p:attrName>ppt_x</p:attrName>
                                        </p:attrNameLst>
                                      </p:cBhvr>
                                      <p:tavLst>
                                        <p:tav tm="0">
                                          <p:val>
                                            <p:strVal val="#ppt_x"/>
                                          </p:val>
                                        </p:tav>
                                        <p:tav tm="100000">
                                          <p:val>
                                            <p:strVal val="#ppt_x"/>
                                          </p:val>
                                        </p:tav>
                                      </p:tavLst>
                                    </p:anim>
                                    <p:anim calcmode="lin" valueType="num">
                                      <p:cBhvr additive="base">
                                        <p:cTn id="8" dur="500" fill="hold"/>
                                        <p:tgtEl>
                                          <p:spTgt spid="35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6" name="Shape 426"/>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19</a:t>
            </a:fld>
            <a:endParaRPr/>
          </a:p>
        </p:txBody>
      </p:sp>
      <p:grpSp>
        <p:nvGrpSpPr>
          <p:cNvPr id="3" name="Группа 2"/>
          <p:cNvGrpSpPr/>
          <p:nvPr/>
        </p:nvGrpSpPr>
        <p:grpSpPr>
          <a:xfrm>
            <a:off x="1483705" y="2086485"/>
            <a:ext cx="6739439" cy="9589173"/>
            <a:chOff x="1483705" y="2086485"/>
            <a:chExt cx="6739439" cy="9589173"/>
          </a:xfrm>
        </p:grpSpPr>
        <p:sp>
          <p:nvSpPr>
            <p:cNvPr id="428" name="Shape 428"/>
            <p:cNvSpPr/>
            <p:nvPr/>
          </p:nvSpPr>
          <p:spPr>
            <a:xfrm>
              <a:off x="2367461" y="2115283"/>
              <a:ext cx="5855683"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Project name</a:t>
              </a:r>
            </a:p>
          </p:txBody>
        </p:sp>
        <p:sp>
          <p:nvSpPr>
            <p:cNvPr id="432" name="Shape 432"/>
            <p:cNvSpPr/>
            <p:nvPr/>
          </p:nvSpPr>
          <p:spPr>
            <a:xfrm>
              <a:off x="2367461" y="5595764"/>
              <a:ext cx="5855683"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pPr>
                <a:lnSpc>
                  <a:spcPct val="100000"/>
                </a:lnSpc>
              </a:pPr>
              <a:r>
                <a:rPr>
                  <a:solidFill>
                    <a:schemeClr val="bg1"/>
                  </a:solidFill>
                </a:rPr>
                <a:t>Project name</a:t>
              </a:r>
            </a:p>
          </p:txBody>
        </p:sp>
        <p:sp>
          <p:nvSpPr>
            <p:cNvPr id="436" name="Shape 436"/>
            <p:cNvSpPr/>
            <p:nvPr/>
          </p:nvSpPr>
          <p:spPr>
            <a:xfrm>
              <a:off x="2367461" y="9076243"/>
              <a:ext cx="5855683"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pPr>
                <a:lnSpc>
                  <a:spcPct val="100000"/>
                </a:lnSpc>
              </a:pPr>
              <a:r>
                <a:rPr>
                  <a:solidFill>
                    <a:schemeClr val="bg1"/>
                  </a:solidFill>
                </a:rPr>
                <a:t>Project name</a:t>
              </a:r>
            </a:p>
          </p:txBody>
        </p:sp>
        <p:grpSp>
          <p:nvGrpSpPr>
            <p:cNvPr id="2" name="Группа 1"/>
            <p:cNvGrpSpPr/>
            <p:nvPr/>
          </p:nvGrpSpPr>
          <p:grpSpPr>
            <a:xfrm>
              <a:off x="1483705" y="2086485"/>
              <a:ext cx="5808063" cy="9589173"/>
              <a:chOff x="1483705" y="2086485"/>
              <a:chExt cx="5808063" cy="9589173"/>
            </a:xfrm>
          </p:grpSpPr>
          <p:sp>
            <p:nvSpPr>
              <p:cNvPr id="427" name="Shape 427"/>
              <p:cNvSpPr/>
              <p:nvPr/>
            </p:nvSpPr>
            <p:spPr>
              <a:xfrm>
                <a:off x="2367034" y="2771439"/>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unknown printer took scrambled it to make.</a:t>
                </a:r>
              </a:p>
            </p:txBody>
          </p:sp>
          <p:sp>
            <p:nvSpPr>
              <p:cNvPr id="429" name="Shape 429"/>
              <p:cNvSpPr/>
              <p:nvPr/>
            </p:nvSpPr>
            <p:spPr>
              <a:xfrm>
                <a:off x="1483705" y="2086485"/>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30" name="Shape 430"/>
              <p:cNvSpPr/>
              <p:nvPr/>
            </p:nvSpPr>
            <p:spPr>
              <a:xfrm>
                <a:off x="1610913" y="2218792"/>
                <a:ext cx="339837"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01</a:t>
                </a:r>
              </a:p>
            </p:txBody>
          </p:sp>
          <p:sp>
            <p:nvSpPr>
              <p:cNvPr id="431" name="Shape 431"/>
              <p:cNvSpPr/>
              <p:nvPr/>
            </p:nvSpPr>
            <p:spPr>
              <a:xfrm>
                <a:off x="2367034" y="6251921"/>
                <a:ext cx="4924734" cy="194325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33" name="Shape 433"/>
              <p:cNvSpPr/>
              <p:nvPr/>
            </p:nvSpPr>
            <p:spPr>
              <a:xfrm>
                <a:off x="1483705" y="5566967"/>
                <a:ext cx="607907" cy="607907"/>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34" name="Shape 434"/>
              <p:cNvSpPr/>
              <p:nvPr/>
            </p:nvSpPr>
            <p:spPr>
              <a:xfrm>
                <a:off x="1586066" y="5699274"/>
                <a:ext cx="389530"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02</a:t>
                </a:r>
              </a:p>
            </p:txBody>
          </p:sp>
          <p:sp>
            <p:nvSpPr>
              <p:cNvPr id="435" name="Shape 435"/>
              <p:cNvSpPr/>
              <p:nvPr/>
            </p:nvSpPr>
            <p:spPr>
              <a:xfrm>
                <a:off x="2367034" y="9732401"/>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37" name="Shape 437"/>
              <p:cNvSpPr/>
              <p:nvPr/>
            </p:nvSpPr>
            <p:spPr>
              <a:xfrm>
                <a:off x="1483705" y="904744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38" name="Shape 438"/>
              <p:cNvSpPr/>
              <p:nvPr/>
            </p:nvSpPr>
            <p:spPr>
              <a:xfrm>
                <a:off x="1582860" y="9179753"/>
                <a:ext cx="395942"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03</a:t>
                </a:r>
              </a:p>
            </p:txBody>
          </p:sp>
        </p:grpSp>
      </p:grpSp>
      <p:grpSp>
        <p:nvGrpSpPr>
          <p:cNvPr id="5" name="Группа 4"/>
          <p:cNvGrpSpPr/>
          <p:nvPr/>
        </p:nvGrpSpPr>
        <p:grpSpPr>
          <a:xfrm>
            <a:off x="8822281" y="2086486"/>
            <a:ext cx="6739440" cy="9589172"/>
            <a:chOff x="8822281" y="2086486"/>
            <a:chExt cx="6739440" cy="9589172"/>
          </a:xfrm>
        </p:grpSpPr>
        <p:sp>
          <p:nvSpPr>
            <p:cNvPr id="440" name="Shape 440"/>
            <p:cNvSpPr/>
            <p:nvPr/>
          </p:nvSpPr>
          <p:spPr>
            <a:xfrm>
              <a:off x="9705610" y="2771440"/>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41" name="Shape 441"/>
            <p:cNvSpPr/>
            <p:nvPr/>
          </p:nvSpPr>
          <p:spPr>
            <a:xfrm>
              <a:off x="9706037" y="2137598"/>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42" name="Shape 442"/>
            <p:cNvSpPr/>
            <p:nvPr/>
          </p:nvSpPr>
          <p:spPr>
            <a:xfrm>
              <a:off x="8822281" y="208648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43" name="Shape 443"/>
            <p:cNvSpPr/>
            <p:nvPr/>
          </p:nvSpPr>
          <p:spPr>
            <a:xfrm>
              <a:off x="8913422" y="2218793"/>
              <a:ext cx="411972"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dirty="0">
                  <a:solidFill>
                    <a:schemeClr val="bg1"/>
                  </a:solidFill>
                </a:rPr>
                <a:t>04</a:t>
              </a:r>
            </a:p>
          </p:txBody>
        </p:sp>
        <p:sp>
          <p:nvSpPr>
            <p:cNvPr id="444" name="Shape 444"/>
            <p:cNvSpPr/>
            <p:nvPr/>
          </p:nvSpPr>
          <p:spPr>
            <a:xfrm>
              <a:off x="9705610" y="6251920"/>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45" name="Shape 445"/>
            <p:cNvSpPr/>
            <p:nvPr/>
          </p:nvSpPr>
          <p:spPr>
            <a:xfrm>
              <a:off x="9706037" y="5618077"/>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46" name="Shape 446"/>
            <p:cNvSpPr/>
            <p:nvPr/>
          </p:nvSpPr>
          <p:spPr>
            <a:xfrm>
              <a:off x="8822281" y="556696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47" name="Shape 447"/>
            <p:cNvSpPr/>
            <p:nvPr/>
          </p:nvSpPr>
          <p:spPr>
            <a:xfrm>
              <a:off x="8915827" y="5699273"/>
              <a:ext cx="407163"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05</a:t>
              </a:r>
            </a:p>
          </p:txBody>
        </p:sp>
        <p:sp>
          <p:nvSpPr>
            <p:cNvPr id="448" name="Shape 448"/>
            <p:cNvSpPr/>
            <p:nvPr/>
          </p:nvSpPr>
          <p:spPr>
            <a:xfrm>
              <a:off x="9705610" y="9732401"/>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49" name="Shape 449"/>
            <p:cNvSpPr/>
            <p:nvPr/>
          </p:nvSpPr>
          <p:spPr>
            <a:xfrm>
              <a:off x="9706037" y="9098559"/>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50" name="Shape 450"/>
            <p:cNvSpPr/>
            <p:nvPr/>
          </p:nvSpPr>
          <p:spPr>
            <a:xfrm>
              <a:off x="8822281" y="9047448"/>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51" name="Shape 451"/>
            <p:cNvSpPr/>
            <p:nvPr/>
          </p:nvSpPr>
          <p:spPr>
            <a:xfrm>
              <a:off x="8916628" y="9179755"/>
              <a:ext cx="405560"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06</a:t>
              </a:r>
            </a:p>
          </p:txBody>
        </p:sp>
      </p:grpSp>
      <p:grpSp>
        <p:nvGrpSpPr>
          <p:cNvPr id="4" name="Группа 3"/>
          <p:cNvGrpSpPr/>
          <p:nvPr/>
        </p:nvGrpSpPr>
        <p:grpSpPr>
          <a:xfrm>
            <a:off x="16160856" y="2086486"/>
            <a:ext cx="6739440" cy="9589172"/>
            <a:chOff x="16160856" y="2086486"/>
            <a:chExt cx="6739440" cy="9589172"/>
          </a:xfrm>
        </p:grpSpPr>
        <p:sp>
          <p:nvSpPr>
            <p:cNvPr id="453" name="Shape 453"/>
            <p:cNvSpPr/>
            <p:nvPr/>
          </p:nvSpPr>
          <p:spPr>
            <a:xfrm>
              <a:off x="17044186" y="2771440"/>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54" name="Shape 454"/>
            <p:cNvSpPr/>
            <p:nvPr/>
          </p:nvSpPr>
          <p:spPr>
            <a:xfrm>
              <a:off x="17044612" y="2137598"/>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55" name="Shape 455"/>
            <p:cNvSpPr/>
            <p:nvPr/>
          </p:nvSpPr>
          <p:spPr>
            <a:xfrm>
              <a:off x="16160856" y="208648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56" name="Shape 456"/>
            <p:cNvSpPr/>
            <p:nvPr/>
          </p:nvSpPr>
          <p:spPr>
            <a:xfrm>
              <a:off x="16264822" y="2218793"/>
              <a:ext cx="386323"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07</a:t>
              </a:r>
            </a:p>
          </p:txBody>
        </p:sp>
        <p:sp>
          <p:nvSpPr>
            <p:cNvPr id="457" name="Shape 457"/>
            <p:cNvSpPr/>
            <p:nvPr/>
          </p:nvSpPr>
          <p:spPr>
            <a:xfrm>
              <a:off x="17044186" y="6251920"/>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58" name="Shape 458"/>
            <p:cNvSpPr/>
            <p:nvPr/>
          </p:nvSpPr>
          <p:spPr>
            <a:xfrm>
              <a:off x="17044612" y="5618077"/>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59" name="Shape 459"/>
            <p:cNvSpPr/>
            <p:nvPr/>
          </p:nvSpPr>
          <p:spPr>
            <a:xfrm>
              <a:off x="16160856" y="556696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60" name="Shape 460"/>
            <p:cNvSpPr/>
            <p:nvPr/>
          </p:nvSpPr>
          <p:spPr>
            <a:xfrm>
              <a:off x="16254402" y="5699273"/>
              <a:ext cx="407163"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08</a:t>
              </a:r>
            </a:p>
          </p:txBody>
        </p:sp>
        <p:sp>
          <p:nvSpPr>
            <p:cNvPr id="461" name="Shape 461"/>
            <p:cNvSpPr/>
            <p:nvPr/>
          </p:nvSpPr>
          <p:spPr>
            <a:xfrm>
              <a:off x="17044186" y="9732401"/>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62" name="Shape 462"/>
            <p:cNvSpPr/>
            <p:nvPr/>
          </p:nvSpPr>
          <p:spPr>
            <a:xfrm>
              <a:off x="17044612" y="9098559"/>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63" name="Shape 463"/>
            <p:cNvSpPr/>
            <p:nvPr/>
          </p:nvSpPr>
          <p:spPr>
            <a:xfrm>
              <a:off x="16160856" y="9047448"/>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64" name="Shape 464"/>
            <p:cNvSpPr/>
            <p:nvPr/>
          </p:nvSpPr>
          <p:spPr>
            <a:xfrm>
              <a:off x="16255203" y="9179755"/>
              <a:ext cx="405560"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09</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Рисунок 7"/>
          <p:cNvSpPr>
            <a:spLocks noGrp="1"/>
          </p:cNvSpPr>
          <p:nvPr>
            <p:ph type="pic" sz="quarter" idx="16"/>
          </p:nvPr>
        </p:nvSpPr>
        <p:spPr>
          <a:xfrm>
            <a:off x="737363" y="783721"/>
            <a:ext cx="22909274" cy="12148558"/>
          </a:xfrm>
          <a:solidFill>
            <a:schemeClr val="bg2"/>
          </a:solidFill>
        </p:spPr>
      </p:sp>
      <p:sp>
        <p:nvSpPr>
          <p:cNvPr id="42" name="Shape 42"/>
          <p:cNvSpPr/>
          <p:nvPr/>
        </p:nvSpPr>
        <p:spPr>
          <a:xfrm>
            <a:off x="737363" y="783721"/>
            <a:ext cx="22909274" cy="12148558"/>
          </a:xfrm>
          <a:prstGeom prst="rect">
            <a:avLst/>
          </a:prstGeom>
          <a:solidFill>
            <a:schemeClr val="accent1">
              <a:alpha val="63303"/>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3" name="Группа 2"/>
          <p:cNvGrpSpPr/>
          <p:nvPr/>
        </p:nvGrpSpPr>
        <p:grpSpPr>
          <a:xfrm>
            <a:off x="2766835" y="5171746"/>
            <a:ext cx="6001643" cy="1564123"/>
            <a:chOff x="2766835" y="5171746"/>
            <a:chExt cx="6001643" cy="1564123"/>
          </a:xfrm>
        </p:grpSpPr>
        <p:sp>
          <p:nvSpPr>
            <p:cNvPr id="43" name="Shape 43"/>
            <p:cNvSpPr/>
            <p:nvPr/>
          </p:nvSpPr>
          <p:spPr>
            <a:xfrm>
              <a:off x="2766835" y="5171746"/>
              <a:ext cx="6001643" cy="911788"/>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nSpc>
                  <a:spcPct val="70000"/>
                </a:lnSpc>
                <a:defRPr sz="7000" b="1" cap="all">
                  <a:solidFill>
                    <a:srgbClr val="282828"/>
                  </a:solidFill>
                </a:defRPr>
              </a:lvl1pPr>
            </a:lstStyle>
            <a:p>
              <a:r>
                <a:rPr>
                  <a:solidFill>
                    <a:schemeClr val="bg1"/>
                  </a:solidFill>
                </a:rPr>
                <a:t>Innovation</a:t>
              </a:r>
            </a:p>
          </p:txBody>
        </p:sp>
        <p:sp>
          <p:nvSpPr>
            <p:cNvPr id="44" name="Shape 44"/>
            <p:cNvSpPr/>
            <p:nvPr/>
          </p:nvSpPr>
          <p:spPr>
            <a:xfrm>
              <a:off x="2792235" y="6178793"/>
              <a:ext cx="5955412" cy="55707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nSpc>
                  <a:spcPct val="120000"/>
                </a:lnSpc>
                <a:defRPr cap="all">
                  <a:solidFill>
                    <a:srgbClr val="282828"/>
                  </a:solidFill>
                  <a:latin typeface="Poppins Medium"/>
                  <a:ea typeface="Poppins Medium"/>
                  <a:cs typeface="Poppins Medium"/>
                  <a:sym typeface="Poppins Medium"/>
                </a:defRPr>
              </a:lvl1pPr>
            </a:lstStyle>
            <a:p>
              <a:r>
                <a:rPr lang="en-US" dirty="0">
                  <a:solidFill>
                    <a:schemeClr val="bg1"/>
                  </a:solidFill>
                </a:rPr>
                <a:t>PowerPoint</a:t>
              </a:r>
              <a:r>
                <a:rPr dirty="0">
                  <a:solidFill>
                    <a:schemeClr val="bg1"/>
                  </a:solidFill>
                </a:rPr>
                <a:t> template</a:t>
              </a:r>
            </a:p>
          </p:txBody>
        </p:sp>
      </p:grpSp>
      <p:grpSp>
        <p:nvGrpSpPr>
          <p:cNvPr id="2" name="Группа 1"/>
          <p:cNvGrpSpPr/>
          <p:nvPr/>
        </p:nvGrpSpPr>
        <p:grpSpPr>
          <a:xfrm>
            <a:off x="2835428" y="7218322"/>
            <a:ext cx="4105691" cy="819354"/>
            <a:chOff x="2835428" y="7218322"/>
            <a:chExt cx="4105691" cy="819354"/>
          </a:xfrm>
        </p:grpSpPr>
        <p:grpSp>
          <p:nvGrpSpPr>
            <p:cNvPr id="47" name="Group 47"/>
            <p:cNvGrpSpPr/>
            <p:nvPr/>
          </p:nvGrpSpPr>
          <p:grpSpPr>
            <a:xfrm>
              <a:off x="6137249" y="7226063"/>
              <a:ext cx="803870" cy="803871"/>
              <a:chOff x="0" y="0"/>
              <a:chExt cx="803869" cy="803869"/>
            </a:xfrm>
          </p:grpSpPr>
          <p:sp>
            <p:nvSpPr>
              <p:cNvPr id="45" name="Shape 45"/>
              <p:cNvSpPr/>
              <p:nvPr/>
            </p:nvSpPr>
            <p:spPr>
              <a:xfrm>
                <a:off x="0" y="0"/>
                <a:ext cx="803870" cy="803870"/>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6" name="Shape 46"/>
              <p:cNvSpPr/>
              <p:nvPr/>
            </p:nvSpPr>
            <p:spPr>
              <a:xfrm>
                <a:off x="310236" y="312000"/>
                <a:ext cx="225653" cy="179869"/>
              </a:xfrm>
              <a:custGeom>
                <a:avLst/>
                <a:gdLst/>
                <a:ahLst/>
                <a:cxnLst>
                  <a:cxn ang="0">
                    <a:pos x="wd2" y="hd2"/>
                  </a:cxn>
                  <a:cxn ang="5400000">
                    <a:pos x="wd2" y="hd2"/>
                  </a:cxn>
                  <a:cxn ang="10800000">
                    <a:pos x="wd2" y="hd2"/>
                  </a:cxn>
                  <a:cxn ang="16200000">
                    <a:pos x="wd2" y="hd2"/>
                  </a:cxn>
                </a:cxnLst>
                <a:rect l="0" t="0" r="r" b="b"/>
                <a:pathLst>
                  <a:path w="21600" h="21600" extrusionOk="0">
                    <a:moveTo>
                      <a:pt x="19238" y="5082"/>
                    </a:moveTo>
                    <a:cubicBezTo>
                      <a:pt x="19238" y="5506"/>
                      <a:pt x="19238" y="5929"/>
                      <a:pt x="19238" y="5929"/>
                    </a:cubicBezTo>
                    <a:cubicBezTo>
                      <a:pt x="19238" y="13129"/>
                      <a:pt x="14850" y="21600"/>
                      <a:pt x="6750" y="21600"/>
                    </a:cubicBezTo>
                    <a:cubicBezTo>
                      <a:pt x="4387" y="21600"/>
                      <a:pt x="2025" y="20753"/>
                      <a:pt x="0" y="19059"/>
                    </a:cubicBezTo>
                    <a:cubicBezTo>
                      <a:pt x="337" y="19059"/>
                      <a:pt x="675" y="19059"/>
                      <a:pt x="1012" y="19059"/>
                    </a:cubicBezTo>
                    <a:cubicBezTo>
                      <a:pt x="3037" y="19059"/>
                      <a:pt x="5062" y="18212"/>
                      <a:pt x="6412" y="16941"/>
                    </a:cubicBezTo>
                    <a:cubicBezTo>
                      <a:pt x="4725" y="16941"/>
                      <a:pt x="3037" y="15247"/>
                      <a:pt x="2362" y="13129"/>
                    </a:cubicBezTo>
                    <a:cubicBezTo>
                      <a:pt x="2700" y="13129"/>
                      <a:pt x="3037" y="13129"/>
                      <a:pt x="3375" y="13129"/>
                    </a:cubicBezTo>
                    <a:cubicBezTo>
                      <a:pt x="3712" y="13129"/>
                      <a:pt x="4050" y="13129"/>
                      <a:pt x="4387" y="13129"/>
                    </a:cubicBezTo>
                    <a:cubicBezTo>
                      <a:pt x="2362" y="12282"/>
                      <a:pt x="1012" y="10165"/>
                      <a:pt x="1012" y="7624"/>
                    </a:cubicBezTo>
                    <a:cubicBezTo>
                      <a:pt x="1012" y="7624"/>
                      <a:pt x="1012" y="7624"/>
                      <a:pt x="1012" y="7624"/>
                    </a:cubicBezTo>
                    <a:cubicBezTo>
                      <a:pt x="1687" y="8047"/>
                      <a:pt x="2362" y="8047"/>
                      <a:pt x="3037" y="8047"/>
                    </a:cubicBezTo>
                    <a:cubicBezTo>
                      <a:pt x="1687" y="7200"/>
                      <a:pt x="1012" y="5506"/>
                      <a:pt x="1012" y="3812"/>
                    </a:cubicBezTo>
                    <a:cubicBezTo>
                      <a:pt x="1012" y="2541"/>
                      <a:pt x="1350" y="1694"/>
                      <a:pt x="1687" y="847"/>
                    </a:cubicBezTo>
                    <a:cubicBezTo>
                      <a:pt x="3712" y="4235"/>
                      <a:pt x="7087" y="6353"/>
                      <a:pt x="10462" y="6776"/>
                    </a:cubicBezTo>
                    <a:cubicBezTo>
                      <a:pt x="10462" y="6353"/>
                      <a:pt x="10462" y="5929"/>
                      <a:pt x="10462" y="5506"/>
                    </a:cubicBezTo>
                    <a:cubicBezTo>
                      <a:pt x="10462" y="2118"/>
                      <a:pt x="12488" y="0"/>
                      <a:pt x="14850" y="0"/>
                    </a:cubicBezTo>
                    <a:cubicBezTo>
                      <a:pt x="16200" y="0"/>
                      <a:pt x="17213" y="424"/>
                      <a:pt x="18225" y="1694"/>
                    </a:cubicBezTo>
                    <a:cubicBezTo>
                      <a:pt x="18900" y="1271"/>
                      <a:pt x="19913" y="847"/>
                      <a:pt x="20925" y="424"/>
                    </a:cubicBezTo>
                    <a:cubicBezTo>
                      <a:pt x="20588" y="1694"/>
                      <a:pt x="19913" y="2541"/>
                      <a:pt x="18900" y="3388"/>
                    </a:cubicBezTo>
                    <a:cubicBezTo>
                      <a:pt x="19913" y="2965"/>
                      <a:pt x="20588" y="2965"/>
                      <a:pt x="21600" y="2541"/>
                    </a:cubicBezTo>
                    <a:cubicBezTo>
                      <a:pt x="20925" y="3388"/>
                      <a:pt x="20250" y="4659"/>
                      <a:pt x="19238" y="5082"/>
                    </a:cubicBezTo>
                    <a:close/>
                  </a:path>
                </a:pathLst>
              </a:custGeom>
              <a:solidFill>
                <a:srgbClr val="FFFFFF"/>
              </a:solidFill>
              <a:ln w="3175" cap="flat">
                <a:noFill/>
                <a:miter lim="400000"/>
              </a:ln>
              <a:effectLst/>
            </p:spPr>
            <p:txBody>
              <a:bodyPr wrap="square" lIns="45719" tIns="45719" rIns="45719" bIns="45719" numCol="1" anchor="t">
                <a:noAutofit/>
              </a:bodyPr>
              <a:lstStyle/>
              <a:p>
                <a:pPr defTabSz="457200">
                  <a:defRPr sz="2400">
                    <a:solidFill>
                      <a:srgbClr val="000000"/>
                    </a:solidFill>
                    <a:latin typeface="Calibri"/>
                    <a:ea typeface="Calibri"/>
                    <a:cs typeface="Calibri"/>
                    <a:sym typeface="Calibri"/>
                  </a:defRPr>
                </a:pPr>
                <a:endParaRPr/>
              </a:p>
            </p:txBody>
          </p:sp>
        </p:grpSp>
        <p:grpSp>
          <p:nvGrpSpPr>
            <p:cNvPr id="50" name="Group 50"/>
            <p:cNvGrpSpPr/>
            <p:nvPr/>
          </p:nvGrpSpPr>
          <p:grpSpPr>
            <a:xfrm>
              <a:off x="5030667" y="7218322"/>
              <a:ext cx="819354" cy="819354"/>
              <a:chOff x="0" y="0"/>
              <a:chExt cx="819353" cy="819353"/>
            </a:xfrm>
          </p:grpSpPr>
          <p:sp>
            <p:nvSpPr>
              <p:cNvPr id="48" name="Shape 48"/>
              <p:cNvSpPr/>
              <p:nvPr/>
            </p:nvSpPr>
            <p:spPr>
              <a:xfrm>
                <a:off x="0" y="0"/>
                <a:ext cx="819353" cy="819353"/>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9" name="Shape 49"/>
              <p:cNvSpPr/>
              <p:nvPr/>
            </p:nvSpPr>
            <p:spPr>
              <a:xfrm>
                <a:off x="324824" y="296517"/>
                <a:ext cx="143114" cy="22631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8900" y="1029"/>
                      <a:pt x="18900" y="1029"/>
                      <a:pt x="18900" y="1029"/>
                    </a:cubicBezTo>
                    <a:cubicBezTo>
                      <a:pt x="16200" y="1029"/>
                      <a:pt x="16200" y="1029"/>
                      <a:pt x="16200" y="1029"/>
                    </a:cubicBezTo>
                    <a:cubicBezTo>
                      <a:pt x="17820" y="2057"/>
                      <a:pt x="19440" y="3086"/>
                      <a:pt x="19440" y="4800"/>
                    </a:cubicBezTo>
                    <a:cubicBezTo>
                      <a:pt x="19440" y="8229"/>
                      <a:pt x="14580" y="8571"/>
                      <a:pt x="14580" y="10286"/>
                    </a:cubicBezTo>
                    <a:cubicBezTo>
                      <a:pt x="14580" y="12000"/>
                      <a:pt x="20520" y="12686"/>
                      <a:pt x="20520" y="16114"/>
                    </a:cubicBezTo>
                    <a:cubicBezTo>
                      <a:pt x="20520" y="17143"/>
                      <a:pt x="20520" y="17829"/>
                      <a:pt x="19980" y="18514"/>
                    </a:cubicBezTo>
                    <a:cubicBezTo>
                      <a:pt x="17820" y="20914"/>
                      <a:pt x="12960" y="21600"/>
                      <a:pt x="9180" y="21600"/>
                    </a:cubicBezTo>
                    <a:cubicBezTo>
                      <a:pt x="6480" y="21600"/>
                      <a:pt x="2700" y="20914"/>
                      <a:pt x="540" y="19200"/>
                    </a:cubicBezTo>
                    <a:cubicBezTo>
                      <a:pt x="0" y="18857"/>
                      <a:pt x="0" y="18171"/>
                      <a:pt x="0" y="17486"/>
                    </a:cubicBezTo>
                    <a:cubicBezTo>
                      <a:pt x="0" y="16114"/>
                      <a:pt x="1620" y="14743"/>
                      <a:pt x="3240" y="14057"/>
                    </a:cubicBezTo>
                    <a:cubicBezTo>
                      <a:pt x="5940" y="13029"/>
                      <a:pt x="8640" y="13029"/>
                      <a:pt x="11340" y="12686"/>
                    </a:cubicBezTo>
                    <a:cubicBezTo>
                      <a:pt x="10800" y="12000"/>
                      <a:pt x="10260" y="11657"/>
                      <a:pt x="10260" y="10971"/>
                    </a:cubicBezTo>
                    <a:cubicBezTo>
                      <a:pt x="10260" y="10286"/>
                      <a:pt x="10260" y="9943"/>
                      <a:pt x="10800" y="9600"/>
                    </a:cubicBezTo>
                    <a:cubicBezTo>
                      <a:pt x="10260" y="9943"/>
                      <a:pt x="9720" y="9943"/>
                      <a:pt x="9180" y="9943"/>
                    </a:cubicBezTo>
                    <a:cubicBezTo>
                      <a:pt x="5400" y="9943"/>
                      <a:pt x="2160" y="7886"/>
                      <a:pt x="2160" y="5486"/>
                    </a:cubicBezTo>
                    <a:cubicBezTo>
                      <a:pt x="2160" y="3771"/>
                      <a:pt x="3240" y="2400"/>
                      <a:pt x="4860" y="1714"/>
                    </a:cubicBezTo>
                    <a:cubicBezTo>
                      <a:pt x="7020" y="343"/>
                      <a:pt x="10260" y="0"/>
                      <a:pt x="12960" y="0"/>
                    </a:cubicBezTo>
                    <a:lnTo>
                      <a:pt x="21600" y="0"/>
                    </a:lnTo>
                    <a:close/>
                    <a:moveTo>
                      <a:pt x="12960" y="13714"/>
                    </a:moveTo>
                    <a:cubicBezTo>
                      <a:pt x="12960" y="13714"/>
                      <a:pt x="12420" y="13714"/>
                      <a:pt x="11880" y="13714"/>
                    </a:cubicBezTo>
                    <a:cubicBezTo>
                      <a:pt x="8640" y="13714"/>
                      <a:pt x="3780" y="14400"/>
                      <a:pt x="3780" y="16800"/>
                    </a:cubicBezTo>
                    <a:cubicBezTo>
                      <a:pt x="3780" y="19543"/>
                      <a:pt x="8100" y="20229"/>
                      <a:pt x="11340" y="20229"/>
                    </a:cubicBezTo>
                    <a:cubicBezTo>
                      <a:pt x="14580" y="20229"/>
                      <a:pt x="17820" y="19543"/>
                      <a:pt x="17820" y="17486"/>
                    </a:cubicBezTo>
                    <a:cubicBezTo>
                      <a:pt x="17820" y="15429"/>
                      <a:pt x="15120" y="14400"/>
                      <a:pt x="12960" y="13714"/>
                    </a:cubicBezTo>
                    <a:close/>
                    <a:moveTo>
                      <a:pt x="9720" y="1029"/>
                    </a:moveTo>
                    <a:cubicBezTo>
                      <a:pt x="8640" y="1029"/>
                      <a:pt x="7560" y="1371"/>
                      <a:pt x="7020" y="2057"/>
                    </a:cubicBezTo>
                    <a:cubicBezTo>
                      <a:pt x="5940" y="2400"/>
                      <a:pt x="5940" y="3086"/>
                      <a:pt x="5940" y="4114"/>
                    </a:cubicBezTo>
                    <a:cubicBezTo>
                      <a:pt x="5940" y="5829"/>
                      <a:pt x="7560" y="8914"/>
                      <a:pt x="11340" y="8914"/>
                    </a:cubicBezTo>
                    <a:cubicBezTo>
                      <a:pt x="12420" y="8914"/>
                      <a:pt x="13500" y="8571"/>
                      <a:pt x="14580" y="8229"/>
                    </a:cubicBezTo>
                    <a:cubicBezTo>
                      <a:pt x="15120" y="7543"/>
                      <a:pt x="15660" y="6857"/>
                      <a:pt x="15660" y="6171"/>
                    </a:cubicBezTo>
                    <a:cubicBezTo>
                      <a:pt x="15660" y="4114"/>
                      <a:pt x="13500" y="1029"/>
                      <a:pt x="9720" y="1029"/>
                    </a:cubicBezTo>
                    <a:close/>
                  </a:path>
                </a:pathLst>
              </a:custGeom>
              <a:solidFill>
                <a:srgbClr val="FFFFFF"/>
              </a:solidFill>
              <a:ln w="3175" cap="flat">
                <a:noFill/>
                <a:miter lim="400000"/>
              </a:ln>
              <a:effectLst/>
            </p:spPr>
            <p:txBody>
              <a:bodyPr wrap="square" lIns="45719" tIns="45719" rIns="45719" bIns="45719" numCol="1" anchor="t">
                <a:noAutofit/>
              </a:bodyPr>
              <a:lstStyle/>
              <a:p>
                <a:pPr defTabSz="457200">
                  <a:defRPr sz="2400">
                    <a:solidFill>
                      <a:srgbClr val="000000"/>
                    </a:solidFill>
                    <a:latin typeface="Calibri"/>
                    <a:ea typeface="Calibri"/>
                    <a:cs typeface="Calibri"/>
                    <a:sym typeface="Calibri"/>
                  </a:defRPr>
                </a:pPr>
                <a:endParaRPr/>
              </a:p>
            </p:txBody>
          </p:sp>
        </p:grpSp>
        <p:grpSp>
          <p:nvGrpSpPr>
            <p:cNvPr id="53" name="Group 53"/>
            <p:cNvGrpSpPr/>
            <p:nvPr/>
          </p:nvGrpSpPr>
          <p:grpSpPr>
            <a:xfrm>
              <a:off x="2835428" y="7220763"/>
              <a:ext cx="814470" cy="814470"/>
              <a:chOff x="0" y="0"/>
              <a:chExt cx="814468" cy="814468"/>
            </a:xfrm>
          </p:grpSpPr>
          <p:sp>
            <p:nvSpPr>
              <p:cNvPr id="51" name="Shape 51"/>
              <p:cNvSpPr/>
              <p:nvPr/>
            </p:nvSpPr>
            <p:spPr>
              <a:xfrm>
                <a:off x="0" y="0"/>
                <a:ext cx="814469" cy="814469"/>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52" name="Shape 52"/>
              <p:cNvSpPr/>
              <p:nvPr/>
            </p:nvSpPr>
            <p:spPr>
              <a:xfrm>
                <a:off x="299704" y="319562"/>
                <a:ext cx="243164" cy="175344"/>
              </a:xfrm>
              <a:custGeom>
                <a:avLst/>
                <a:gdLst/>
                <a:ahLst/>
                <a:cxnLst>
                  <a:cxn ang="0">
                    <a:pos x="wd2" y="hd2"/>
                  </a:cxn>
                  <a:cxn ang="5400000">
                    <a:pos x="wd2" y="hd2"/>
                  </a:cxn>
                  <a:cxn ang="10800000">
                    <a:pos x="wd2" y="hd2"/>
                  </a:cxn>
                  <a:cxn ang="16200000">
                    <a:pos x="wd2" y="hd2"/>
                  </a:cxn>
                </a:cxnLst>
                <a:rect l="0" t="0" r="r" b="b"/>
                <a:pathLst>
                  <a:path w="21600" h="21600" extrusionOk="0">
                    <a:moveTo>
                      <a:pt x="21282" y="18073"/>
                    </a:moveTo>
                    <a:cubicBezTo>
                      <a:pt x="20965" y="19837"/>
                      <a:pt x="20012" y="21159"/>
                      <a:pt x="18741" y="21159"/>
                    </a:cubicBezTo>
                    <a:cubicBezTo>
                      <a:pt x="16200" y="21600"/>
                      <a:pt x="13341" y="21600"/>
                      <a:pt x="10800" y="21600"/>
                    </a:cubicBezTo>
                    <a:cubicBezTo>
                      <a:pt x="7941" y="21600"/>
                      <a:pt x="5400" y="21600"/>
                      <a:pt x="2541" y="21159"/>
                    </a:cubicBezTo>
                    <a:cubicBezTo>
                      <a:pt x="1588" y="21159"/>
                      <a:pt x="635" y="19837"/>
                      <a:pt x="318" y="18073"/>
                    </a:cubicBezTo>
                    <a:cubicBezTo>
                      <a:pt x="0" y="15869"/>
                      <a:pt x="0" y="13224"/>
                      <a:pt x="0" y="11020"/>
                    </a:cubicBezTo>
                    <a:cubicBezTo>
                      <a:pt x="0" y="8376"/>
                      <a:pt x="0" y="6171"/>
                      <a:pt x="318" y="3527"/>
                    </a:cubicBezTo>
                    <a:cubicBezTo>
                      <a:pt x="635" y="2204"/>
                      <a:pt x="1588" y="882"/>
                      <a:pt x="2541" y="441"/>
                    </a:cubicBezTo>
                    <a:cubicBezTo>
                      <a:pt x="5400" y="0"/>
                      <a:pt x="7941" y="0"/>
                      <a:pt x="10800" y="0"/>
                    </a:cubicBezTo>
                    <a:cubicBezTo>
                      <a:pt x="13341" y="0"/>
                      <a:pt x="16200" y="0"/>
                      <a:pt x="18741" y="441"/>
                    </a:cubicBezTo>
                    <a:cubicBezTo>
                      <a:pt x="20012" y="882"/>
                      <a:pt x="20965" y="2204"/>
                      <a:pt x="21282" y="3527"/>
                    </a:cubicBezTo>
                    <a:cubicBezTo>
                      <a:pt x="21600" y="6171"/>
                      <a:pt x="21600" y="8376"/>
                      <a:pt x="21600" y="11020"/>
                    </a:cubicBezTo>
                    <a:cubicBezTo>
                      <a:pt x="21600" y="13224"/>
                      <a:pt x="21600" y="15869"/>
                      <a:pt x="21282" y="18073"/>
                    </a:cubicBezTo>
                    <a:close/>
                    <a:moveTo>
                      <a:pt x="14929" y="10139"/>
                    </a:moveTo>
                    <a:cubicBezTo>
                      <a:pt x="8894" y="4849"/>
                      <a:pt x="8894" y="4849"/>
                      <a:pt x="8894" y="4849"/>
                    </a:cubicBezTo>
                    <a:cubicBezTo>
                      <a:pt x="8576" y="4408"/>
                      <a:pt x="8259" y="4408"/>
                      <a:pt x="7941" y="4408"/>
                    </a:cubicBezTo>
                    <a:cubicBezTo>
                      <a:pt x="7941" y="4849"/>
                      <a:pt x="7624" y="5290"/>
                      <a:pt x="7624" y="5731"/>
                    </a:cubicBezTo>
                    <a:cubicBezTo>
                      <a:pt x="7624" y="16310"/>
                      <a:pt x="7624" y="16310"/>
                      <a:pt x="7624" y="16310"/>
                    </a:cubicBezTo>
                    <a:cubicBezTo>
                      <a:pt x="7624" y="16751"/>
                      <a:pt x="7941" y="17192"/>
                      <a:pt x="7941" y="17192"/>
                    </a:cubicBezTo>
                    <a:cubicBezTo>
                      <a:pt x="8259" y="17192"/>
                      <a:pt x="8259" y="17192"/>
                      <a:pt x="8259" y="17192"/>
                    </a:cubicBezTo>
                    <a:cubicBezTo>
                      <a:pt x="8576" y="17192"/>
                      <a:pt x="8576" y="17192"/>
                      <a:pt x="8894" y="17192"/>
                    </a:cubicBezTo>
                    <a:cubicBezTo>
                      <a:pt x="14929" y="11902"/>
                      <a:pt x="14929" y="11902"/>
                      <a:pt x="14929" y="11902"/>
                    </a:cubicBezTo>
                    <a:cubicBezTo>
                      <a:pt x="15247" y="11461"/>
                      <a:pt x="15247" y="11461"/>
                      <a:pt x="15247" y="11020"/>
                    </a:cubicBezTo>
                    <a:cubicBezTo>
                      <a:pt x="15247" y="10580"/>
                      <a:pt x="15247" y="10139"/>
                      <a:pt x="14929" y="10139"/>
                    </a:cubicBezTo>
                    <a:close/>
                  </a:path>
                </a:pathLst>
              </a:custGeom>
              <a:solidFill>
                <a:srgbClr val="FFFFFF"/>
              </a:solidFill>
              <a:ln w="3175" cap="flat">
                <a:noFill/>
                <a:miter lim="400000"/>
              </a:ln>
              <a:effectLst/>
            </p:spPr>
            <p:txBody>
              <a:bodyPr wrap="square" lIns="45719" tIns="45719" rIns="45719" bIns="45719" numCol="1" anchor="t">
                <a:noAutofit/>
              </a:bodyPr>
              <a:lstStyle/>
              <a:p>
                <a:pPr defTabSz="457200">
                  <a:defRPr sz="2400">
                    <a:solidFill>
                      <a:srgbClr val="000000"/>
                    </a:solidFill>
                    <a:latin typeface="Calibri"/>
                    <a:ea typeface="Calibri"/>
                    <a:cs typeface="Calibri"/>
                    <a:sym typeface="Calibri"/>
                  </a:defRPr>
                </a:pPr>
                <a:endParaRPr/>
              </a:p>
            </p:txBody>
          </p:sp>
        </p:grpSp>
        <p:grpSp>
          <p:nvGrpSpPr>
            <p:cNvPr id="56" name="Group 56"/>
            <p:cNvGrpSpPr/>
            <p:nvPr/>
          </p:nvGrpSpPr>
          <p:grpSpPr>
            <a:xfrm>
              <a:off x="3932528" y="7219023"/>
              <a:ext cx="817951" cy="817951"/>
              <a:chOff x="0" y="0"/>
              <a:chExt cx="817949" cy="817949"/>
            </a:xfrm>
          </p:grpSpPr>
          <p:sp>
            <p:nvSpPr>
              <p:cNvPr id="54" name="Shape 54"/>
              <p:cNvSpPr/>
              <p:nvPr/>
            </p:nvSpPr>
            <p:spPr>
              <a:xfrm>
                <a:off x="0" y="0"/>
                <a:ext cx="817950" cy="817950"/>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55" name="Shape 55"/>
              <p:cNvSpPr/>
              <p:nvPr/>
            </p:nvSpPr>
            <p:spPr>
              <a:xfrm>
                <a:off x="345750" y="288349"/>
                <a:ext cx="126450" cy="241252"/>
              </a:xfrm>
              <a:custGeom>
                <a:avLst/>
                <a:gdLst/>
                <a:ahLst/>
                <a:cxnLst>
                  <a:cxn ang="0">
                    <a:pos x="wd2" y="hd2"/>
                  </a:cxn>
                  <a:cxn ang="5400000">
                    <a:pos x="wd2" y="hd2"/>
                  </a:cxn>
                  <a:cxn ang="10800000">
                    <a:pos x="wd2" y="hd2"/>
                  </a:cxn>
                  <a:cxn ang="16200000">
                    <a:pos x="wd2" y="hd2"/>
                  </a:cxn>
                </a:cxnLst>
                <a:rect l="0" t="0" r="r" b="b"/>
                <a:pathLst>
                  <a:path w="21600" h="21600" extrusionOk="0">
                    <a:moveTo>
                      <a:pt x="21600" y="3546"/>
                    </a:moveTo>
                    <a:cubicBezTo>
                      <a:pt x="17897" y="3546"/>
                      <a:pt x="17897" y="3546"/>
                      <a:pt x="17897" y="3546"/>
                    </a:cubicBezTo>
                    <a:cubicBezTo>
                      <a:pt x="14811" y="3546"/>
                      <a:pt x="14194" y="4513"/>
                      <a:pt x="14194" y="5481"/>
                    </a:cubicBezTo>
                    <a:cubicBezTo>
                      <a:pt x="14194" y="8060"/>
                      <a:pt x="14194" y="8060"/>
                      <a:pt x="14194" y="8060"/>
                    </a:cubicBezTo>
                    <a:cubicBezTo>
                      <a:pt x="21600" y="8060"/>
                      <a:pt x="21600" y="8060"/>
                      <a:pt x="21600" y="8060"/>
                    </a:cubicBezTo>
                    <a:cubicBezTo>
                      <a:pt x="20366" y="11928"/>
                      <a:pt x="20366" y="11928"/>
                      <a:pt x="20366" y="11928"/>
                    </a:cubicBezTo>
                    <a:cubicBezTo>
                      <a:pt x="14194" y="11928"/>
                      <a:pt x="14194" y="11928"/>
                      <a:pt x="14194" y="11928"/>
                    </a:cubicBezTo>
                    <a:cubicBezTo>
                      <a:pt x="14194" y="21600"/>
                      <a:pt x="14194" y="21600"/>
                      <a:pt x="14194" y="21600"/>
                    </a:cubicBezTo>
                    <a:cubicBezTo>
                      <a:pt x="6789" y="21600"/>
                      <a:pt x="6789" y="21600"/>
                      <a:pt x="6789" y="21600"/>
                    </a:cubicBezTo>
                    <a:cubicBezTo>
                      <a:pt x="6789" y="11928"/>
                      <a:pt x="6789" y="11928"/>
                      <a:pt x="6789" y="11928"/>
                    </a:cubicBezTo>
                    <a:cubicBezTo>
                      <a:pt x="0" y="11928"/>
                      <a:pt x="0" y="11928"/>
                      <a:pt x="0" y="11928"/>
                    </a:cubicBezTo>
                    <a:cubicBezTo>
                      <a:pt x="0" y="8060"/>
                      <a:pt x="0" y="8060"/>
                      <a:pt x="0" y="8060"/>
                    </a:cubicBezTo>
                    <a:cubicBezTo>
                      <a:pt x="6789" y="8060"/>
                      <a:pt x="6789" y="8060"/>
                      <a:pt x="6789" y="8060"/>
                    </a:cubicBezTo>
                    <a:cubicBezTo>
                      <a:pt x="6789" y="5158"/>
                      <a:pt x="6789" y="5158"/>
                      <a:pt x="6789" y="5158"/>
                    </a:cubicBezTo>
                    <a:cubicBezTo>
                      <a:pt x="6789" y="1934"/>
                      <a:pt x="10491" y="0"/>
                      <a:pt x="16046" y="0"/>
                    </a:cubicBezTo>
                    <a:cubicBezTo>
                      <a:pt x="18514" y="0"/>
                      <a:pt x="20983" y="322"/>
                      <a:pt x="21600" y="322"/>
                    </a:cubicBezTo>
                    <a:lnTo>
                      <a:pt x="21600" y="3546"/>
                    </a:lnTo>
                    <a:close/>
                  </a:path>
                </a:pathLst>
              </a:custGeom>
              <a:solidFill>
                <a:srgbClr val="FFFFFF"/>
              </a:solidFill>
              <a:ln w="3175" cap="flat">
                <a:noFill/>
                <a:miter lim="400000"/>
              </a:ln>
              <a:effectLst/>
            </p:spPr>
            <p:txBody>
              <a:bodyPr wrap="square" lIns="45719" tIns="45719" rIns="45719" bIns="45719" numCol="1" anchor="t">
                <a:noAutofit/>
              </a:bodyPr>
              <a:lstStyle/>
              <a:p>
                <a:pPr defTabSz="457200">
                  <a:defRPr sz="2400">
                    <a:solidFill>
                      <a:srgbClr val="000000"/>
                    </a:solidFill>
                    <a:latin typeface="Calibri"/>
                    <a:ea typeface="Calibri"/>
                    <a:cs typeface="Calibri"/>
                    <a:sym typeface="Calibri"/>
                  </a:defRPr>
                </a:pPr>
                <a:endParaRPr/>
              </a:p>
            </p:txBody>
          </p: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12332" y="9664"/>
            <a:ext cx="8502279" cy="13716001"/>
            <a:chOff x="-12332" y="9664"/>
            <a:chExt cx="8502279" cy="13716001"/>
          </a:xfrm>
        </p:grpSpPr>
        <p:sp>
          <p:nvSpPr>
            <p:cNvPr id="468" name="Shape 468"/>
            <p:cNvSpPr/>
            <p:nvPr/>
          </p:nvSpPr>
          <p:spPr>
            <a:xfrm>
              <a:off x="-12332" y="9664"/>
              <a:ext cx="8502279" cy="13716001"/>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69" name="Shape 469"/>
            <p:cNvSpPr/>
            <p:nvPr/>
          </p:nvSpPr>
          <p:spPr>
            <a:xfrm>
              <a:off x="855992" y="1720188"/>
              <a:ext cx="6915108" cy="502601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defTabSz="742950">
                <a:defRPr sz="9900" b="1">
                  <a:solidFill>
                    <a:srgbClr val="FFFFFF"/>
                  </a:solidFill>
                </a:defRPr>
              </a:pPr>
              <a:r>
                <a:rPr dirty="0"/>
                <a:t>Text </a:t>
              </a:r>
            </a:p>
            <a:p>
              <a:pPr defTabSz="742950">
                <a:defRPr sz="9900" b="1">
                  <a:solidFill>
                    <a:srgbClr val="FFFFFF"/>
                  </a:solidFill>
                </a:defRPr>
              </a:pPr>
              <a:r>
                <a:rPr dirty="0"/>
                <a:t>Inform</a:t>
              </a:r>
            </a:p>
            <a:p>
              <a:pPr defTabSz="742950">
                <a:defRPr sz="9900" b="1">
                  <a:solidFill>
                    <a:srgbClr val="FFFFFF"/>
                  </a:solidFill>
                </a:defRPr>
              </a:pPr>
              <a:r>
                <a:rPr dirty="0"/>
                <a:t>Demo</a:t>
              </a:r>
            </a:p>
          </p:txBody>
        </p:sp>
        <p:sp>
          <p:nvSpPr>
            <p:cNvPr id="470" name="Shape 470"/>
            <p:cNvSpPr/>
            <p:nvPr/>
          </p:nvSpPr>
          <p:spPr>
            <a:xfrm>
              <a:off x="925538" y="7569420"/>
              <a:ext cx="6522034" cy="419987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rPr dirty="0"/>
                <a:t>Lorem Ipsum is simply dummy text of the printing and typesetting industry. Lorem Ipsum has been the industry's unknown printer took a galley of type and scrambled it survived not only five centuries, but also the leap into electronic typesetting, remaining essentially unchanged. It was</a:t>
              </a:r>
            </a:p>
          </p:txBody>
        </p:sp>
      </p:grpSp>
      <p:sp>
        <p:nvSpPr>
          <p:cNvPr id="471" name="Shape 471"/>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20</a:t>
            </a:fld>
            <a:endParaRPr/>
          </a:p>
        </p:txBody>
      </p:sp>
      <p:grpSp>
        <p:nvGrpSpPr>
          <p:cNvPr id="4" name="Группа 3"/>
          <p:cNvGrpSpPr/>
          <p:nvPr/>
        </p:nvGrpSpPr>
        <p:grpSpPr>
          <a:xfrm>
            <a:off x="10972503" y="1809748"/>
            <a:ext cx="12253514" cy="5560860"/>
            <a:chOff x="10972503" y="1809748"/>
            <a:chExt cx="12253514" cy="5560860"/>
          </a:xfrm>
        </p:grpSpPr>
        <p:sp>
          <p:nvSpPr>
            <p:cNvPr id="467" name="Shape 467"/>
            <p:cNvSpPr/>
            <p:nvPr/>
          </p:nvSpPr>
          <p:spPr>
            <a:xfrm>
              <a:off x="12789552" y="1809748"/>
              <a:ext cx="7657529" cy="5546608"/>
            </a:xfrm>
            <a:custGeom>
              <a:avLst/>
              <a:gdLst>
                <a:gd name="connsiteX0" fmla="*/ 74 w 21600"/>
                <a:gd name="connsiteY0" fmla="*/ 3837 h 21600"/>
                <a:gd name="connsiteX1" fmla="*/ 21600 w 21600"/>
                <a:gd name="connsiteY1" fmla="*/ 0 h 21600"/>
                <a:gd name="connsiteX2" fmla="*/ 21600 w 21600"/>
                <a:gd name="connsiteY2" fmla="*/ 21600 h 21600"/>
                <a:gd name="connsiteX3" fmla="*/ 0 w 21600"/>
                <a:gd name="connsiteY3" fmla="*/ 17834 h 21600"/>
                <a:gd name="connsiteX4" fmla="*/ 74 w 21600"/>
                <a:gd name="connsiteY4" fmla="*/ 3837 h 2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00" h="21600" extrusionOk="0">
                  <a:moveTo>
                    <a:pt x="74" y="3837"/>
                  </a:moveTo>
                  <a:lnTo>
                    <a:pt x="21600" y="0"/>
                  </a:lnTo>
                  <a:lnTo>
                    <a:pt x="21600" y="21600"/>
                  </a:lnTo>
                  <a:lnTo>
                    <a:pt x="0" y="17834"/>
                  </a:lnTo>
                  <a:cubicBezTo>
                    <a:pt x="25" y="13168"/>
                    <a:pt x="49" y="8503"/>
                    <a:pt x="74" y="3837"/>
                  </a:cubicBezTo>
                  <a:close/>
                </a:path>
              </a:pathLst>
            </a:custGeom>
            <a:gradFill>
              <a:gsLst>
                <a:gs pos="0">
                  <a:srgbClr val="E1E2E4"/>
                </a:gs>
                <a:gs pos="16944">
                  <a:srgbClr val="F0F1F2"/>
                </a:gs>
                <a:gs pos="73731">
                  <a:srgbClr val="FFFFFF"/>
                </a:gs>
              </a:gsLst>
            </a:gra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474" name="Group 474"/>
            <p:cNvGrpSpPr/>
            <p:nvPr/>
          </p:nvGrpSpPr>
          <p:grpSpPr>
            <a:xfrm>
              <a:off x="10972503" y="2800006"/>
              <a:ext cx="3610159" cy="3610158"/>
              <a:chOff x="0" y="0"/>
              <a:chExt cx="3610157" cy="3610157"/>
            </a:xfrm>
          </p:grpSpPr>
          <p:graphicFrame>
            <p:nvGraphicFramePr>
              <p:cNvPr id="472" name="Chart 472"/>
              <p:cNvGraphicFramePr/>
              <p:nvPr>
                <p:extLst>
                  <p:ext uri="{D42A27DB-BD31-4B8C-83A1-F6EECF244321}">
                    <p14:modId xmlns:p14="http://schemas.microsoft.com/office/powerpoint/2010/main" val="1815131914"/>
                  </p:ext>
                </p:extLst>
              </p:nvPr>
            </p:nvGraphicFramePr>
            <p:xfrm>
              <a:off x="0" y="0"/>
              <a:ext cx="3610158" cy="3610158"/>
            </p:xfrm>
            <a:graphic>
              <a:graphicData uri="http://schemas.openxmlformats.org/drawingml/2006/chart">
                <c:chart xmlns:c="http://schemas.openxmlformats.org/drawingml/2006/chart" xmlns:r="http://schemas.openxmlformats.org/officeDocument/2006/relationships" r:id="rId2"/>
              </a:graphicData>
            </a:graphic>
          </p:graphicFrame>
          <p:sp>
            <p:nvSpPr>
              <p:cNvPr id="473" name="Shape 473"/>
              <p:cNvSpPr/>
              <p:nvPr/>
            </p:nvSpPr>
            <p:spPr>
              <a:xfrm>
                <a:off x="391628" y="391628"/>
                <a:ext cx="2826901" cy="2826901"/>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grpSp>
          <p:nvGrpSpPr>
            <p:cNvPr id="477" name="Group 477"/>
            <p:cNvGrpSpPr/>
            <p:nvPr/>
          </p:nvGrpSpPr>
          <p:grpSpPr>
            <a:xfrm>
              <a:off x="17694971" y="1839561"/>
              <a:ext cx="5531046" cy="5531047"/>
              <a:chOff x="0" y="0"/>
              <a:chExt cx="5531045" cy="5531045"/>
            </a:xfrm>
          </p:grpSpPr>
          <p:graphicFrame>
            <p:nvGraphicFramePr>
              <p:cNvPr id="475" name="Chart 475"/>
              <p:cNvGraphicFramePr/>
              <p:nvPr>
                <p:extLst>
                  <p:ext uri="{D42A27DB-BD31-4B8C-83A1-F6EECF244321}">
                    <p14:modId xmlns:p14="http://schemas.microsoft.com/office/powerpoint/2010/main" val="286795001"/>
                  </p:ext>
                </p:extLst>
              </p:nvPr>
            </p:nvGraphicFramePr>
            <p:xfrm>
              <a:off x="0" y="0"/>
              <a:ext cx="5531046" cy="5531046"/>
            </p:xfrm>
            <a:graphic>
              <a:graphicData uri="http://schemas.openxmlformats.org/drawingml/2006/chart">
                <c:chart xmlns:c="http://schemas.openxmlformats.org/drawingml/2006/chart" xmlns:r="http://schemas.openxmlformats.org/officeDocument/2006/relationships" r:id="rId3"/>
              </a:graphicData>
            </a:graphic>
          </p:graphicFrame>
          <p:sp>
            <p:nvSpPr>
              <p:cNvPr id="476" name="Shape 476"/>
              <p:cNvSpPr/>
              <p:nvPr/>
            </p:nvSpPr>
            <p:spPr>
              <a:xfrm>
                <a:off x="478902" y="478902"/>
                <a:ext cx="4573241" cy="4573241"/>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479" name="Shape 479"/>
            <p:cNvSpPr/>
            <p:nvPr/>
          </p:nvSpPr>
          <p:spPr>
            <a:xfrm>
              <a:off x="11953976" y="4337807"/>
              <a:ext cx="1558119" cy="838691"/>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5500" b="1">
                  <a:solidFill>
                    <a:srgbClr val="282828"/>
                  </a:solidFill>
                </a:defRPr>
              </a:lvl1pPr>
            </a:lstStyle>
            <a:p>
              <a:r>
                <a:rPr dirty="0">
                  <a:solidFill>
                    <a:schemeClr val="bg1"/>
                  </a:solidFill>
                </a:rPr>
                <a:t>65%</a:t>
              </a:r>
            </a:p>
          </p:txBody>
        </p:sp>
        <p:sp>
          <p:nvSpPr>
            <p:cNvPr id="480" name="Shape 480"/>
            <p:cNvSpPr/>
            <p:nvPr/>
          </p:nvSpPr>
          <p:spPr>
            <a:xfrm>
              <a:off x="19212737" y="3952250"/>
              <a:ext cx="2622513" cy="1769715"/>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70000"/>
                </a:lnSpc>
                <a:defRPr sz="11000" b="1">
                  <a:solidFill>
                    <a:srgbClr val="282828"/>
                  </a:solidFill>
                </a:defRPr>
              </a:lvl1pPr>
            </a:lstStyle>
            <a:p>
              <a:pPr>
                <a:lnSpc>
                  <a:spcPct val="100000"/>
                </a:lnSpc>
              </a:pPr>
              <a:r>
                <a:rPr dirty="0">
                  <a:solidFill>
                    <a:schemeClr val="bg1"/>
                  </a:solidFill>
                </a:rPr>
                <a:t>12%</a:t>
              </a:r>
            </a:p>
          </p:txBody>
        </p:sp>
      </p:grpSp>
      <p:grpSp>
        <p:nvGrpSpPr>
          <p:cNvPr id="3" name="Группа 2"/>
          <p:cNvGrpSpPr/>
          <p:nvPr/>
        </p:nvGrpSpPr>
        <p:grpSpPr>
          <a:xfrm>
            <a:off x="9862224" y="8751522"/>
            <a:ext cx="13550284" cy="3610158"/>
            <a:chOff x="9862224" y="8751522"/>
            <a:chExt cx="13550284" cy="3610158"/>
          </a:xfrm>
        </p:grpSpPr>
        <p:sp>
          <p:nvSpPr>
            <p:cNvPr id="478" name="Shape 478"/>
            <p:cNvSpPr/>
            <p:nvPr/>
          </p:nvSpPr>
          <p:spPr>
            <a:xfrm>
              <a:off x="9862224" y="8751522"/>
              <a:ext cx="6151496" cy="361015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it printer took a galley of type and scrambled it survived not only five centuries, but</a:t>
              </a:r>
            </a:p>
          </p:txBody>
        </p:sp>
        <p:sp>
          <p:nvSpPr>
            <p:cNvPr id="481" name="Shape 481"/>
            <p:cNvSpPr/>
            <p:nvPr/>
          </p:nvSpPr>
          <p:spPr>
            <a:xfrm>
              <a:off x="17261013" y="8751522"/>
              <a:ext cx="6151495" cy="3486125"/>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a:solidFill>
                    <a:schemeClr val="tx2"/>
                  </a:solidFill>
                </a:rPr>
                <a:t>Lorem Ipsum is simply dummy text of the printing and typesetting industry. Lorem it printer took a galley of type and scrambled it survived not only five centuries</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1+#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0"/>
            <a:ext cx="8089174" cy="6837114"/>
          </a:xfrm>
          <a:solidFill>
            <a:schemeClr val="bg2"/>
          </a:solidFill>
        </p:spPr>
      </p:sp>
      <p:sp>
        <p:nvSpPr>
          <p:cNvPr id="3" name="Рисунок 2"/>
          <p:cNvSpPr>
            <a:spLocks noGrp="1"/>
          </p:cNvSpPr>
          <p:nvPr>
            <p:ph type="pic" sz="quarter" idx="11"/>
          </p:nvPr>
        </p:nvSpPr>
        <p:spPr>
          <a:xfrm>
            <a:off x="8145354" y="-41773"/>
            <a:ext cx="8099613" cy="6878887"/>
          </a:xfrm>
          <a:solidFill>
            <a:schemeClr val="bg2"/>
          </a:solidFill>
        </p:spPr>
      </p:sp>
      <p:sp>
        <p:nvSpPr>
          <p:cNvPr id="9" name="Рисунок 8"/>
          <p:cNvSpPr>
            <a:spLocks noGrp="1"/>
          </p:cNvSpPr>
          <p:nvPr>
            <p:ph type="pic" sz="quarter" idx="17"/>
          </p:nvPr>
        </p:nvSpPr>
        <p:spPr>
          <a:xfrm>
            <a:off x="1" y="6878885"/>
            <a:ext cx="8089173" cy="6921104"/>
          </a:xfrm>
          <a:solidFill>
            <a:schemeClr val="bg2"/>
          </a:solidFill>
        </p:spPr>
      </p:sp>
      <p:sp>
        <p:nvSpPr>
          <p:cNvPr id="10" name="Рисунок 9"/>
          <p:cNvSpPr>
            <a:spLocks noGrp="1"/>
          </p:cNvSpPr>
          <p:nvPr>
            <p:ph type="pic" sz="quarter" idx="18"/>
          </p:nvPr>
        </p:nvSpPr>
        <p:spPr>
          <a:xfrm>
            <a:off x="8153153" y="6878886"/>
            <a:ext cx="8091814" cy="6921103"/>
          </a:xfrm>
          <a:solidFill>
            <a:schemeClr val="bg2"/>
          </a:solidFill>
        </p:spPr>
      </p:sp>
      <p:grpSp>
        <p:nvGrpSpPr>
          <p:cNvPr id="4" name="Группа 3"/>
          <p:cNvGrpSpPr/>
          <p:nvPr/>
        </p:nvGrpSpPr>
        <p:grpSpPr>
          <a:xfrm>
            <a:off x="16289163" y="0"/>
            <a:ext cx="8099613" cy="13725665"/>
            <a:chOff x="16289163" y="0"/>
            <a:chExt cx="8099613" cy="13725665"/>
          </a:xfrm>
        </p:grpSpPr>
        <p:sp>
          <p:nvSpPr>
            <p:cNvPr id="483" name="Shape 483"/>
            <p:cNvSpPr/>
            <p:nvPr/>
          </p:nvSpPr>
          <p:spPr>
            <a:xfrm>
              <a:off x="16289163" y="0"/>
              <a:ext cx="8099613" cy="13725665"/>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84" name="Shape 484"/>
            <p:cNvSpPr/>
            <p:nvPr/>
          </p:nvSpPr>
          <p:spPr>
            <a:xfrm>
              <a:off x="17068587" y="1720188"/>
              <a:ext cx="6398050" cy="57779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
              </a:r>
            </a:p>
            <a:p>
              <a:pPr>
                <a:defRPr sz="11000" b="1">
                  <a:solidFill>
                    <a:srgbClr val="FFFFFF"/>
                  </a:solidFill>
                </a:defRPr>
              </a:pPr>
              <a:r>
                <a:rPr dirty="0"/>
                <a:t>Demo</a:t>
              </a:r>
            </a:p>
          </p:txBody>
        </p:sp>
        <p:sp>
          <p:nvSpPr>
            <p:cNvPr id="485" name="Shape 485"/>
            <p:cNvSpPr/>
            <p:nvPr/>
          </p:nvSpPr>
          <p:spPr>
            <a:xfrm>
              <a:off x="17132566" y="7486224"/>
              <a:ext cx="6522034" cy="501246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t>Lorem Ipsum is simply dummy text of the printing and typesetting industry. Lorem Ipsum has been the industry's unknown printer took a galley of type and scrambled it survived not only five electronic typesetting, remaining popularised in centuries, but also the typesetting industry. Lorem dummy</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8139034" y="0"/>
            <a:ext cx="8089174" cy="6837114"/>
          </a:xfrm>
          <a:solidFill>
            <a:schemeClr val="bg2"/>
          </a:solidFill>
        </p:spPr>
      </p:sp>
      <p:sp>
        <p:nvSpPr>
          <p:cNvPr id="3" name="Рисунок 2"/>
          <p:cNvSpPr>
            <a:spLocks noGrp="1"/>
          </p:cNvSpPr>
          <p:nvPr>
            <p:ph type="pic" sz="quarter" idx="11"/>
          </p:nvPr>
        </p:nvSpPr>
        <p:spPr>
          <a:xfrm>
            <a:off x="16284387" y="-41773"/>
            <a:ext cx="8099613" cy="6878887"/>
          </a:xfrm>
          <a:solidFill>
            <a:schemeClr val="bg2"/>
          </a:solidFill>
        </p:spPr>
      </p:sp>
      <p:sp>
        <p:nvSpPr>
          <p:cNvPr id="9" name="Рисунок 8"/>
          <p:cNvSpPr>
            <a:spLocks noGrp="1"/>
          </p:cNvSpPr>
          <p:nvPr>
            <p:ph type="pic" sz="quarter" idx="17"/>
          </p:nvPr>
        </p:nvSpPr>
        <p:spPr>
          <a:xfrm>
            <a:off x="8139034" y="6878885"/>
            <a:ext cx="8089173" cy="6921104"/>
          </a:xfrm>
          <a:solidFill>
            <a:schemeClr val="bg2"/>
          </a:solidFill>
        </p:spPr>
      </p:sp>
      <p:sp>
        <p:nvSpPr>
          <p:cNvPr id="10" name="Рисунок 9"/>
          <p:cNvSpPr>
            <a:spLocks noGrp="1"/>
          </p:cNvSpPr>
          <p:nvPr>
            <p:ph type="pic" sz="quarter" idx="18"/>
          </p:nvPr>
        </p:nvSpPr>
        <p:spPr>
          <a:xfrm>
            <a:off x="16292186" y="6878886"/>
            <a:ext cx="8091814" cy="6921103"/>
          </a:xfrm>
          <a:solidFill>
            <a:schemeClr val="bg2"/>
          </a:solidFill>
        </p:spPr>
      </p:sp>
      <p:grpSp>
        <p:nvGrpSpPr>
          <p:cNvPr id="4" name="Группа 3"/>
          <p:cNvGrpSpPr/>
          <p:nvPr/>
        </p:nvGrpSpPr>
        <p:grpSpPr>
          <a:xfrm>
            <a:off x="1568" y="0"/>
            <a:ext cx="8099613" cy="13725665"/>
            <a:chOff x="16289163" y="0"/>
            <a:chExt cx="8099613" cy="13725665"/>
          </a:xfrm>
        </p:grpSpPr>
        <p:sp>
          <p:nvSpPr>
            <p:cNvPr id="483" name="Shape 483"/>
            <p:cNvSpPr/>
            <p:nvPr/>
          </p:nvSpPr>
          <p:spPr>
            <a:xfrm>
              <a:off x="16289163" y="0"/>
              <a:ext cx="8099613" cy="13725665"/>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84" name="Shape 484"/>
            <p:cNvSpPr/>
            <p:nvPr/>
          </p:nvSpPr>
          <p:spPr>
            <a:xfrm>
              <a:off x="17068587" y="1720188"/>
              <a:ext cx="6398050" cy="57779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
              </a:r>
            </a:p>
            <a:p>
              <a:pPr>
                <a:defRPr sz="11000" b="1">
                  <a:solidFill>
                    <a:srgbClr val="FFFFFF"/>
                  </a:solidFill>
                </a:defRPr>
              </a:pPr>
              <a:r>
                <a:rPr dirty="0"/>
                <a:t>Demo</a:t>
              </a:r>
            </a:p>
          </p:txBody>
        </p:sp>
        <p:sp>
          <p:nvSpPr>
            <p:cNvPr id="485" name="Shape 485"/>
            <p:cNvSpPr/>
            <p:nvPr/>
          </p:nvSpPr>
          <p:spPr>
            <a:xfrm>
              <a:off x="17132566" y="7486224"/>
              <a:ext cx="6522034" cy="501246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rPr dirty="0"/>
                <a:t>Lorem Ipsum is simply dummy text of the printing and typesetting industry. Lorem Ipsum has been the industry's unknown printer took a galley of type and scrambled it survived not only five electronic typesetting, remaining </a:t>
              </a:r>
              <a:r>
                <a:rPr dirty="0" err="1"/>
                <a:t>popularised</a:t>
              </a:r>
              <a:r>
                <a:rPr dirty="0"/>
                <a:t> in centuries, but also the typesetting industry. Lorem dummy</a:t>
              </a:r>
            </a:p>
          </p:txBody>
        </p:sp>
      </p:grpSp>
    </p:spTree>
    <p:extLst>
      <p:ext uri="{BB962C8B-B14F-4D97-AF65-F5344CB8AC3E}">
        <p14:creationId xmlns:p14="http://schemas.microsoft.com/office/powerpoint/2010/main" val="376417743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Рисунок 12"/>
          <p:cNvSpPr>
            <a:spLocks noGrp="1"/>
          </p:cNvSpPr>
          <p:nvPr>
            <p:ph type="pic" sz="quarter" idx="21"/>
          </p:nvPr>
        </p:nvSpPr>
        <p:spPr>
          <a:xfrm>
            <a:off x="12200081" y="-11954"/>
            <a:ext cx="12181941" cy="13701808"/>
          </a:xfrm>
          <a:solidFill>
            <a:schemeClr val="bg2"/>
          </a:solidFill>
        </p:spPr>
      </p:sp>
      <p:grpSp>
        <p:nvGrpSpPr>
          <p:cNvPr id="2" name="Группа 1"/>
          <p:cNvGrpSpPr/>
          <p:nvPr/>
        </p:nvGrpSpPr>
        <p:grpSpPr>
          <a:xfrm>
            <a:off x="-13383" y="-50054"/>
            <a:ext cx="12155114" cy="13766054"/>
            <a:chOff x="-13383" y="-50054"/>
            <a:chExt cx="12155114" cy="13766054"/>
          </a:xfrm>
        </p:grpSpPr>
        <p:sp>
          <p:nvSpPr>
            <p:cNvPr id="501" name="Shape 501"/>
            <p:cNvSpPr/>
            <p:nvPr/>
          </p:nvSpPr>
          <p:spPr>
            <a:xfrm>
              <a:off x="-13383" y="-50054"/>
              <a:ext cx="12155114" cy="13766054"/>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503" name="Shape 503"/>
            <p:cNvSpPr/>
            <p:nvPr/>
          </p:nvSpPr>
          <p:spPr>
            <a:xfrm>
              <a:off x="744468" y="1749025"/>
              <a:ext cx="10300690" cy="57779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Information</a:t>
              </a:r>
            </a:p>
            <a:p>
              <a:pPr>
                <a:defRPr sz="11000" b="1">
                  <a:solidFill>
                    <a:srgbClr val="FFFFFF"/>
                  </a:solidFill>
                </a:defRPr>
              </a:pPr>
              <a:r>
                <a:rPr dirty="0"/>
                <a:t>Demo</a:t>
              </a:r>
            </a:p>
          </p:txBody>
        </p:sp>
        <p:sp>
          <p:nvSpPr>
            <p:cNvPr id="504" name="Shape 504"/>
            <p:cNvSpPr/>
            <p:nvPr/>
          </p:nvSpPr>
          <p:spPr>
            <a:xfrm>
              <a:off x="834245" y="7550212"/>
              <a:ext cx="9901721" cy="4909855"/>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t>Lorem Ipsum is simply dummy text of the printing and typesetting industry. Lorem Ipsum has been the industry's unknown printer took a galley of type and scrambled it to make a type specimen book. It has unchanged. It was popularised in the dummy text of the printing and typesetting industry. Lorem Ipsum has been the industry's standard dummy text ever since the 1500s, when an</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Рисунок 13"/>
          <p:cNvSpPr>
            <a:spLocks noGrp="1"/>
          </p:cNvSpPr>
          <p:nvPr>
            <p:ph type="pic" sz="quarter" idx="22"/>
          </p:nvPr>
        </p:nvSpPr>
        <p:spPr>
          <a:xfrm>
            <a:off x="-794" y="0"/>
            <a:ext cx="8099613" cy="13741540"/>
          </a:xfrm>
          <a:solidFill>
            <a:schemeClr val="bg2"/>
          </a:solidFill>
        </p:spPr>
      </p:sp>
      <p:sp>
        <p:nvSpPr>
          <p:cNvPr id="15" name="Рисунок 14"/>
          <p:cNvSpPr>
            <a:spLocks noGrp="1"/>
          </p:cNvSpPr>
          <p:nvPr>
            <p:ph type="pic" sz="quarter" idx="23"/>
          </p:nvPr>
        </p:nvSpPr>
        <p:spPr>
          <a:xfrm>
            <a:off x="16285180" y="0"/>
            <a:ext cx="8099613" cy="13741540"/>
          </a:xfrm>
          <a:solidFill>
            <a:schemeClr val="bg2"/>
          </a:solidFill>
        </p:spPr>
      </p:sp>
      <p:grpSp>
        <p:nvGrpSpPr>
          <p:cNvPr id="2" name="Группа 1"/>
          <p:cNvGrpSpPr/>
          <p:nvPr/>
        </p:nvGrpSpPr>
        <p:grpSpPr>
          <a:xfrm>
            <a:off x="8142193" y="0"/>
            <a:ext cx="8099613" cy="13725665"/>
            <a:chOff x="8142193" y="0"/>
            <a:chExt cx="8099613" cy="13725665"/>
          </a:xfrm>
        </p:grpSpPr>
        <p:sp>
          <p:nvSpPr>
            <p:cNvPr id="507" name="Shape 507"/>
            <p:cNvSpPr/>
            <p:nvPr/>
          </p:nvSpPr>
          <p:spPr>
            <a:xfrm>
              <a:off x="8142193" y="0"/>
              <a:ext cx="8099613" cy="13725665"/>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509" name="Shape 509"/>
            <p:cNvSpPr/>
            <p:nvPr/>
          </p:nvSpPr>
          <p:spPr>
            <a:xfrm>
              <a:off x="8898994" y="1468749"/>
              <a:ext cx="6398050" cy="57779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
              </a:r>
            </a:p>
            <a:p>
              <a:pPr>
                <a:defRPr sz="11000" b="1">
                  <a:solidFill>
                    <a:srgbClr val="FFFFFF"/>
                  </a:solidFill>
                </a:defRPr>
              </a:pPr>
              <a:r>
                <a:rPr dirty="0"/>
                <a:t>Demo</a:t>
              </a:r>
            </a:p>
          </p:txBody>
        </p:sp>
        <p:sp>
          <p:nvSpPr>
            <p:cNvPr id="510" name="Shape 510"/>
            <p:cNvSpPr/>
            <p:nvPr/>
          </p:nvSpPr>
          <p:spPr>
            <a:xfrm>
              <a:off x="8962973" y="7234785"/>
              <a:ext cx="6522033" cy="501246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t>Lorem Ipsum is simply dummy text of the printing and typesetting industry. Lorem Ipsum has been the industry's unknown printer took a galley of type and scrambled it survived not only five electronic typesetting, remaining popularised in centuries, but also the typesetting industry. Lorem dummy</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0-#ppt_h/2"/>
                                          </p:val>
                                        </p:tav>
                                        <p:tav tm="100000">
                                          <p:val>
                                            <p:strVal val="#ppt_y"/>
                                          </p:val>
                                        </p:tav>
                                      </p:tavLst>
                                    </p:anim>
                                  </p:childTnLst>
                                </p:cTn>
                              </p:par>
                              <p:par>
                                <p:cTn id="15" presetID="2" presetClass="entr" presetSubtype="1"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0" y="-111580"/>
            <a:ext cx="8086119" cy="6948695"/>
          </a:xfrm>
          <a:solidFill>
            <a:schemeClr val="bg2"/>
          </a:solidFill>
        </p:spPr>
      </p:sp>
      <p:sp>
        <p:nvSpPr>
          <p:cNvPr id="3" name="Рисунок 2"/>
          <p:cNvSpPr>
            <a:spLocks noGrp="1"/>
          </p:cNvSpPr>
          <p:nvPr>
            <p:ph type="pic" sz="quarter" idx="11"/>
          </p:nvPr>
        </p:nvSpPr>
        <p:spPr>
          <a:xfrm>
            <a:off x="16279658" y="-69810"/>
            <a:ext cx="8078215" cy="6906925"/>
          </a:xfrm>
          <a:solidFill>
            <a:schemeClr val="bg2"/>
          </a:solidFill>
        </p:spPr>
      </p:sp>
      <p:sp>
        <p:nvSpPr>
          <p:cNvPr id="9" name="Рисунок 8"/>
          <p:cNvSpPr>
            <a:spLocks noGrp="1"/>
          </p:cNvSpPr>
          <p:nvPr>
            <p:ph type="pic" sz="quarter" idx="17"/>
          </p:nvPr>
        </p:nvSpPr>
        <p:spPr>
          <a:xfrm>
            <a:off x="-13494" y="6893064"/>
            <a:ext cx="8099613" cy="6822936"/>
          </a:xfrm>
          <a:solidFill>
            <a:schemeClr val="bg2"/>
          </a:solidFill>
        </p:spPr>
      </p:sp>
      <p:sp>
        <p:nvSpPr>
          <p:cNvPr id="10" name="Рисунок 9"/>
          <p:cNvSpPr>
            <a:spLocks noGrp="1"/>
          </p:cNvSpPr>
          <p:nvPr>
            <p:ph type="pic" sz="quarter" idx="18"/>
          </p:nvPr>
        </p:nvSpPr>
        <p:spPr>
          <a:xfrm>
            <a:off x="16279659" y="6893064"/>
            <a:ext cx="8111507" cy="6822935"/>
          </a:xfrm>
          <a:solidFill>
            <a:schemeClr val="bg2"/>
          </a:solidFill>
        </p:spPr>
      </p:sp>
      <p:grpSp>
        <p:nvGrpSpPr>
          <p:cNvPr id="4" name="Группа 3"/>
          <p:cNvGrpSpPr/>
          <p:nvPr/>
        </p:nvGrpSpPr>
        <p:grpSpPr>
          <a:xfrm>
            <a:off x="8142193" y="-83988"/>
            <a:ext cx="8099613" cy="13809654"/>
            <a:chOff x="8142193" y="-83988"/>
            <a:chExt cx="8099613" cy="13809654"/>
          </a:xfrm>
        </p:grpSpPr>
        <p:sp>
          <p:nvSpPr>
            <p:cNvPr id="513" name="Shape 513"/>
            <p:cNvSpPr/>
            <p:nvPr/>
          </p:nvSpPr>
          <p:spPr>
            <a:xfrm>
              <a:off x="8142193" y="-83988"/>
              <a:ext cx="8099613" cy="13809654"/>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517" name="Shape 517"/>
            <p:cNvSpPr/>
            <p:nvPr/>
          </p:nvSpPr>
          <p:spPr>
            <a:xfrm>
              <a:off x="8898994" y="1468749"/>
              <a:ext cx="6398050" cy="57779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
              </a:r>
            </a:p>
            <a:p>
              <a:pPr>
                <a:defRPr sz="11000" b="1">
                  <a:solidFill>
                    <a:srgbClr val="FFFFFF"/>
                  </a:solidFill>
                </a:defRPr>
              </a:pPr>
              <a:r>
                <a:rPr dirty="0"/>
                <a:t>Demo</a:t>
              </a:r>
            </a:p>
          </p:txBody>
        </p:sp>
        <p:sp>
          <p:nvSpPr>
            <p:cNvPr id="518" name="Shape 518"/>
            <p:cNvSpPr/>
            <p:nvPr/>
          </p:nvSpPr>
          <p:spPr>
            <a:xfrm>
              <a:off x="8962973" y="7234785"/>
              <a:ext cx="6522033" cy="501246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t>Lorem Ipsum is simply dummy text of the printing and typesetting industry. Lorem Ipsum has been the industry's unknown printer took a galley of type and scrambled it survived not only five electronic typesetting, remaining popularised in centuries, but also the typesetting industry. Lorem dummy</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0-#ppt_h/2"/>
                                          </p:val>
                                        </p:tav>
                                        <p:tav tm="100000">
                                          <p:val>
                                            <p:strVal val="#ppt_y"/>
                                          </p:val>
                                        </p:tav>
                                      </p:tavLst>
                                    </p:anim>
                                  </p:childTnLst>
                                </p:cTn>
                              </p:par>
                              <p:par>
                                <p:cTn id="15" presetID="2" presetClass="entr" presetSubtype="1"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0-#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Рисунок 5"/>
          <p:cNvSpPr>
            <a:spLocks noGrp="1"/>
          </p:cNvSpPr>
          <p:nvPr>
            <p:ph type="pic" sz="quarter" idx="14"/>
          </p:nvPr>
        </p:nvSpPr>
        <p:spPr>
          <a:xfrm>
            <a:off x="10863187" y="0"/>
            <a:ext cx="6742202" cy="6850554"/>
          </a:xfrm>
          <a:solidFill>
            <a:schemeClr val="bg2"/>
          </a:solidFill>
        </p:spPr>
      </p:sp>
      <p:sp>
        <p:nvSpPr>
          <p:cNvPr id="7" name="Рисунок 6"/>
          <p:cNvSpPr>
            <a:spLocks noGrp="1"/>
          </p:cNvSpPr>
          <p:nvPr>
            <p:ph type="pic" sz="quarter" idx="15"/>
          </p:nvPr>
        </p:nvSpPr>
        <p:spPr>
          <a:xfrm>
            <a:off x="17655158" y="0"/>
            <a:ext cx="6742201" cy="6850554"/>
          </a:xfrm>
          <a:solidFill>
            <a:schemeClr val="bg2"/>
          </a:solidFill>
        </p:spPr>
      </p:sp>
      <p:sp>
        <p:nvSpPr>
          <p:cNvPr id="13" name="Рисунок 12"/>
          <p:cNvSpPr>
            <a:spLocks noGrp="1"/>
          </p:cNvSpPr>
          <p:nvPr>
            <p:ph type="pic" sz="quarter" idx="21"/>
          </p:nvPr>
        </p:nvSpPr>
        <p:spPr>
          <a:xfrm>
            <a:off x="10863187" y="6890846"/>
            <a:ext cx="6742202" cy="6825154"/>
          </a:xfrm>
          <a:solidFill>
            <a:schemeClr val="bg2"/>
          </a:solidFill>
        </p:spPr>
      </p:sp>
      <p:sp>
        <p:nvSpPr>
          <p:cNvPr id="14" name="Рисунок 13"/>
          <p:cNvSpPr>
            <a:spLocks noGrp="1"/>
          </p:cNvSpPr>
          <p:nvPr>
            <p:ph type="pic" sz="quarter" idx="22"/>
          </p:nvPr>
        </p:nvSpPr>
        <p:spPr>
          <a:xfrm>
            <a:off x="17655159" y="6890846"/>
            <a:ext cx="6728842" cy="6825153"/>
          </a:xfrm>
          <a:solidFill>
            <a:schemeClr val="bg2"/>
          </a:solidFill>
        </p:spPr>
      </p:sp>
      <p:grpSp>
        <p:nvGrpSpPr>
          <p:cNvPr id="526" name="Group 526"/>
          <p:cNvGrpSpPr/>
          <p:nvPr/>
        </p:nvGrpSpPr>
        <p:grpSpPr>
          <a:xfrm>
            <a:off x="1006807" y="1834708"/>
            <a:ext cx="9058462" cy="10046584"/>
            <a:chOff x="0" y="0"/>
            <a:chExt cx="9058460" cy="10046582"/>
          </a:xfrm>
        </p:grpSpPr>
        <p:sp>
          <p:nvSpPr>
            <p:cNvPr id="524" name="Shape 524"/>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25" name="Shape 525"/>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26"/>
                                        </p:tgtEl>
                                        <p:attrNameLst>
                                          <p:attrName>style.visibility</p:attrName>
                                        </p:attrNameLst>
                                      </p:cBhvr>
                                      <p:to>
                                        <p:strVal val="visible"/>
                                      </p:to>
                                    </p:set>
                                    <p:anim calcmode="lin" valueType="num">
                                      <p:cBhvr additive="base">
                                        <p:cTn id="7" dur="500" fill="hold"/>
                                        <p:tgtEl>
                                          <p:spTgt spid="526"/>
                                        </p:tgtEl>
                                        <p:attrNameLst>
                                          <p:attrName>ppt_x</p:attrName>
                                        </p:attrNameLst>
                                      </p:cBhvr>
                                      <p:tavLst>
                                        <p:tav tm="0">
                                          <p:val>
                                            <p:strVal val="0-#ppt_w/2"/>
                                          </p:val>
                                        </p:tav>
                                        <p:tav tm="100000">
                                          <p:val>
                                            <p:strVal val="#ppt_x"/>
                                          </p:val>
                                        </p:tav>
                                      </p:tavLst>
                                    </p:anim>
                                    <p:anim calcmode="lin" valueType="num">
                                      <p:cBhvr additive="base">
                                        <p:cTn id="8" dur="500" fill="hold"/>
                                        <p:tgtEl>
                                          <p:spTgt spid="5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Рисунок 5"/>
          <p:cNvSpPr>
            <a:spLocks noGrp="1"/>
          </p:cNvSpPr>
          <p:nvPr>
            <p:ph type="pic" sz="quarter" idx="14"/>
          </p:nvPr>
        </p:nvSpPr>
        <p:spPr>
          <a:xfrm>
            <a:off x="10863187" y="0"/>
            <a:ext cx="6742202" cy="6850554"/>
          </a:xfrm>
          <a:solidFill>
            <a:schemeClr val="bg2"/>
          </a:solidFill>
        </p:spPr>
      </p:sp>
      <p:sp>
        <p:nvSpPr>
          <p:cNvPr id="7" name="Рисунок 6"/>
          <p:cNvSpPr>
            <a:spLocks noGrp="1"/>
          </p:cNvSpPr>
          <p:nvPr>
            <p:ph type="pic" sz="quarter" idx="15"/>
          </p:nvPr>
        </p:nvSpPr>
        <p:spPr>
          <a:xfrm>
            <a:off x="17655158" y="0"/>
            <a:ext cx="6742201" cy="13716000"/>
          </a:xfrm>
          <a:solidFill>
            <a:schemeClr val="bg2"/>
          </a:solidFill>
        </p:spPr>
      </p:sp>
      <p:sp>
        <p:nvSpPr>
          <p:cNvPr id="13" name="Рисунок 12"/>
          <p:cNvSpPr>
            <a:spLocks noGrp="1"/>
          </p:cNvSpPr>
          <p:nvPr>
            <p:ph type="pic" sz="quarter" idx="21"/>
          </p:nvPr>
        </p:nvSpPr>
        <p:spPr>
          <a:xfrm>
            <a:off x="10863187" y="6890846"/>
            <a:ext cx="6742202" cy="6825154"/>
          </a:xfrm>
          <a:solidFill>
            <a:schemeClr val="bg2"/>
          </a:solidFill>
        </p:spPr>
      </p:sp>
      <p:grpSp>
        <p:nvGrpSpPr>
          <p:cNvPr id="526" name="Group 526"/>
          <p:cNvGrpSpPr/>
          <p:nvPr/>
        </p:nvGrpSpPr>
        <p:grpSpPr>
          <a:xfrm>
            <a:off x="1006807" y="1834708"/>
            <a:ext cx="9058462" cy="10046584"/>
            <a:chOff x="0" y="0"/>
            <a:chExt cx="9058460" cy="10046582"/>
          </a:xfrm>
        </p:grpSpPr>
        <p:sp>
          <p:nvSpPr>
            <p:cNvPr id="524" name="Shape 524"/>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25" name="Shape 525"/>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extLst>
      <p:ext uri="{BB962C8B-B14F-4D97-AF65-F5344CB8AC3E}">
        <p14:creationId xmlns:p14="http://schemas.microsoft.com/office/powerpoint/2010/main" val="345293667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26"/>
                                        </p:tgtEl>
                                        <p:attrNameLst>
                                          <p:attrName>style.visibility</p:attrName>
                                        </p:attrNameLst>
                                      </p:cBhvr>
                                      <p:to>
                                        <p:strVal val="visible"/>
                                      </p:to>
                                    </p:set>
                                    <p:anim calcmode="lin" valueType="num">
                                      <p:cBhvr additive="base">
                                        <p:cTn id="7" dur="500" fill="hold"/>
                                        <p:tgtEl>
                                          <p:spTgt spid="526"/>
                                        </p:tgtEl>
                                        <p:attrNameLst>
                                          <p:attrName>ppt_x</p:attrName>
                                        </p:attrNameLst>
                                      </p:cBhvr>
                                      <p:tavLst>
                                        <p:tav tm="0">
                                          <p:val>
                                            <p:strVal val="0-#ppt_w/2"/>
                                          </p:val>
                                        </p:tav>
                                        <p:tav tm="100000">
                                          <p:val>
                                            <p:strVal val="#ppt_x"/>
                                          </p:val>
                                        </p:tav>
                                      </p:tavLst>
                                    </p:anim>
                                    <p:anim calcmode="lin" valueType="num">
                                      <p:cBhvr additive="base">
                                        <p:cTn id="8" dur="500" fill="hold"/>
                                        <p:tgtEl>
                                          <p:spTgt spid="5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70550"/>
            <a:ext cx="6728707" cy="6921103"/>
          </a:xfrm>
          <a:solidFill>
            <a:schemeClr val="bg2"/>
          </a:solidFill>
        </p:spPr>
      </p:sp>
      <p:sp>
        <p:nvSpPr>
          <p:cNvPr id="3" name="Рисунок 2"/>
          <p:cNvSpPr>
            <a:spLocks noGrp="1"/>
          </p:cNvSpPr>
          <p:nvPr>
            <p:ph type="pic" sz="quarter" idx="11"/>
          </p:nvPr>
        </p:nvSpPr>
        <p:spPr>
          <a:xfrm>
            <a:off x="6778477" y="-110842"/>
            <a:ext cx="6742202" cy="6961395"/>
          </a:xfrm>
          <a:solidFill>
            <a:schemeClr val="bg2"/>
          </a:solidFill>
        </p:spPr>
      </p:sp>
      <p:sp>
        <p:nvSpPr>
          <p:cNvPr id="9" name="Рисунок 8"/>
          <p:cNvSpPr>
            <a:spLocks noGrp="1"/>
          </p:cNvSpPr>
          <p:nvPr>
            <p:ph type="pic" sz="quarter" idx="17"/>
          </p:nvPr>
        </p:nvSpPr>
        <p:spPr>
          <a:xfrm>
            <a:off x="0" y="6890847"/>
            <a:ext cx="6728708" cy="6962134"/>
          </a:xfrm>
          <a:solidFill>
            <a:schemeClr val="bg2"/>
          </a:solidFill>
        </p:spPr>
      </p:sp>
      <p:sp>
        <p:nvSpPr>
          <p:cNvPr id="10" name="Рисунок 9"/>
          <p:cNvSpPr>
            <a:spLocks noGrp="1"/>
          </p:cNvSpPr>
          <p:nvPr>
            <p:ph type="pic" sz="quarter" idx="18"/>
          </p:nvPr>
        </p:nvSpPr>
        <p:spPr>
          <a:xfrm>
            <a:off x="6778477" y="6890846"/>
            <a:ext cx="6742203" cy="6962134"/>
          </a:xfrm>
          <a:solidFill>
            <a:schemeClr val="bg2"/>
          </a:solidFill>
        </p:spPr>
      </p:sp>
      <p:sp>
        <p:nvSpPr>
          <p:cNvPr id="535" name="Shape 53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28</a:t>
            </a:fld>
            <a:endParaRPr/>
          </a:p>
        </p:txBody>
      </p:sp>
      <p:grpSp>
        <p:nvGrpSpPr>
          <p:cNvPr id="542" name="Group 542"/>
          <p:cNvGrpSpPr/>
          <p:nvPr/>
        </p:nvGrpSpPr>
        <p:grpSpPr>
          <a:xfrm>
            <a:off x="14826563" y="1575992"/>
            <a:ext cx="9058461" cy="10046584"/>
            <a:chOff x="0" y="0"/>
            <a:chExt cx="9058460" cy="10046582"/>
          </a:xfrm>
        </p:grpSpPr>
        <p:sp>
          <p:nvSpPr>
            <p:cNvPr id="540" name="Shape 540"/>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41" name="Shape 541"/>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42"/>
                                        </p:tgtEl>
                                        <p:attrNameLst>
                                          <p:attrName>style.visibility</p:attrName>
                                        </p:attrNameLst>
                                      </p:cBhvr>
                                      <p:to>
                                        <p:strVal val="visible"/>
                                      </p:to>
                                    </p:set>
                                    <p:anim calcmode="lin" valueType="num">
                                      <p:cBhvr additive="base">
                                        <p:cTn id="7" dur="500" fill="hold"/>
                                        <p:tgtEl>
                                          <p:spTgt spid="542"/>
                                        </p:tgtEl>
                                        <p:attrNameLst>
                                          <p:attrName>ppt_x</p:attrName>
                                        </p:attrNameLst>
                                      </p:cBhvr>
                                      <p:tavLst>
                                        <p:tav tm="0">
                                          <p:val>
                                            <p:strVal val="1+#ppt_w/2"/>
                                          </p:val>
                                        </p:tav>
                                        <p:tav tm="100000">
                                          <p:val>
                                            <p:strVal val="#ppt_x"/>
                                          </p:val>
                                        </p:tav>
                                      </p:tavLst>
                                    </p:anim>
                                    <p:anim calcmode="lin" valueType="num">
                                      <p:cBhvr additive="base">
                                        <p:cTn id="8" dur="500" fill="hold"/>
                                        <p:tgtEl>
                                          <p:spTgt spid="5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70550"/>
            <a:ext cx="6728707" cy="13923530"/>
          </a:xfrm>
          <a:solidFill>
            <a:schemeClr val="bg2"/>
          </a:solidFill>
        </p:spPr>
      </p:sp>
      <p:sp>
        <p:nvSpPr>
          <p:cNvPr id="3" name="Рисунок 2"/>
          <p:cNvSpPr>
            <a:spLocks noGrp="1"/>
          </p:cNvSpPr>
          <p:nvPr>
            <p:ph type="pic" sz="quarter" idx="11"/>
          </p:nvPr>
        </p:nvSpPr>
        <p:spPr>
          <a:xfrm>
            <a:off x="6778477" y="-110842"/>
            <a:ext cx="6742202" cy="6961395"/>
          </a:xfrm>
          <a:solidFill>
            <a:schemeClr val="bg2"/>
          </a:solidFill>
        </p:spPr>
      </p:sp>
      <p:sp>
        <p:nvSpPr>
          <p:cNvPr id="10" name="Рисунок 9"/>
          <p:cNvSpPr>
            <a:spLocks noGrp="1"/>
          </p:cNvSpPr>
          <p:nvPr>
            <p:ph type="pic" sz="quarter" idx="18"/>
          </p:nvPr>
        </p:nvSpPr>
        <p:spPr>
          <a:xfrm>
            <a:off x="6778477" y="6890846"/>
            <a:ext cx="6742203" cy="6962134"/>
          </a:xfrm>
          <a:solidFill>
            <a:schemeClr val="bg2"/>
          </a:solidFill>
        </p:spPr>
      </p:sp>
      <p:sp>
        <p:nvSpPr>
          <p:cNvPr id="535" name="Shape 53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29</a:t>
            </a:fld>
            <a:endParaRPr/>
          </a:p>
        </p:txBody>
      </p:sp>
      <p:grpSp>
        <p:nvGrpSpPr>
          <p:cNvPr id="542" name="Group 542"/>
          <p:cNvGrpSpPr/>
          <p:nvPr/>
        </p:nvGrpSpPr>
        <p:grpSpPr>
          <a:xfrm>
            <a:off x="14826563" y="1575992"/>
            <a:ext cx="9058461" cy="10046584"/>
            <a:chOff x="0" y="0"/>
            <a:chExt cx="9058460" cy="10046582"/>
          </a:xfrm>
        </p:grpSpPr>
        <p:sp>
          <p:nvSpPr>
            <p:cNvPr id="540" name="Shape 540"/>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41" name="Shape 541"/>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spTree>
    <p:extLst>
      <p:ext uri="{BB962C8B-B14F-4D97-AF65-F5344CB8AC3E}">
        <p14:creationId xmlns:p14="http://schemas.microsoft.com/office/powerpoint/2010/main" val="115534113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42"/>
                                        </p:tgtEl>
                                        <p:attrNameLst>
                                          <p:attrName>style.visibility</p:attrName>
                                        </p:attrNameLst>
                                      </p:cBhvr>
                                      <p:to>
                                        <p:strVal val="visible"/>
                                      </p:to>
                                    </p:set>
                                    <p:anim calcmode="lin" valueType="num">
                                      <p:cBhvr additive="base">
                                        <p:cTn id="7" dur="500" fill="hold"/>
                                        <p:tgtEl>
                                          <p:spTgt spid="542"/>
                                        </p:tgtEl>
                                        <p:attrNameLst>
                                          <p:attrName>ppt_x</p:attrName>
                                        </p:attrNameLst>
                                      </p:cBhvr>
                                      <p:tavLst>
                                        <p:tav tm="0">
                                          <p:val>
                                            <p:strVal val="1+#ppt_w/2"/>
                                          </p:val>
                                        </p:tav>
                                        <p:tav tm="100000">
                                          <p:val>
                                            <p:strVal val="#ppt_x"/>
                                          </p:val>
                                        </p:tav>
                                      </p:tavLst>
                                    </p:anim>
                                    <p:anim calcmode="lin" valueType="num">
                                      <p:cBhvr additive="base">
                                        <p:cTn id="8" dur="500" fill="hold"/>
                                        <p:tgtEl>
                                          <p:spTgt spid="5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11419073" y="1354035"/>
            <a:ext cx="10779006" cy="10525033"/>
            <a:chOff x="11419073" y="1354035"/>
            <a:chExt cx="10779006" cy="10525033"/>
          </a:xfrm>
        </p:grpSpPr>
        <p:sp>
          <p:nvSpPr>
            <p:cNvPr id="58" name="Shape 58"/>
            <p:cNvSpPr/>
            <p:nvPr/>
          </p:nvSpPr>
          <p:spPr>
            <a:xfrm>
              <a:off x="11419073" y="1354035"/>
              <a:ext cx="10139312" cy="6280689"/>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282828"/>
                  </a:solidFill>
                </a:defRPr>
              </a:pPr>
              <a:r>
                <a:rPr dirty="0">
                  <a:solidFill>
                    <a:schemeClr val="bg1"/>
                  </a:solidFill>
                </a:rPr>
                <a:t>Text</a:t>
              </a:r>
            </a:p>
            <a:p>
              <a:pPr>
                <a:defRPr sz="11000" b="1">
                  <a:solidFill>
                    <a:srgbClr val="282828"/>
                  </a:solidFill>
                </a:defRPr>
              </a:pPr>
              <a:r>
                <a:rPr dirty="0">
                  <a:solidFill>
                    <a:schemeClr val="bg1"/>
                  </a:solidFill>
                </a:rPr>
                <a:t>Information Demo</a:t>
              </a:r>
            </a:p>
          </p:txBody>
        </p:sp>
        <p:sp>
          <p:nvSpPr>
            <p:cNvPr id="59" name="Shape 59"/>
            <p:cNvSpPr/>
            <p:nvPr/>
          </p:nvSpPr>
          <p:spPr>
            <a:xfrm>
              <a:off x="11508396" y="6839690"/>
              <a:ext cx="10689683" cy="503937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typesetting, remaining essentially unchanged. It was </a:t>
              </a:r>
              <a:r>
                <a:rPr dirty="0" err="1">
                  <a:solidFill>
                    <a:schemeClr val="tx2"/>
                  </a:solidFill>
                </a:rPr>
                <a:t>popularised</a:t>
              </a:r>
              <a:r>
                <a:rPr dirty="0">
                  <a:solidFill>
                    <a:schemeClr val="tx2"/>
                  </a:solidFill>
                </a:rPr>
                <a:t> in the Lorem has survived not only five centuries, but also the leap into electronic typesetting. Lorem Ipsum is simply dummy text of the printing and typesetting industry. Lorem Ipsum has been the industry's</a:t>
              </a:r>
            </a:p>
          </p:txBody>
        </p:sp>
      </p:grpSp>
      <p:sp>
        <p:nvSpPr>
          <p:cNvPr id="60" name="Shape 60"/>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a:t>
            </a:fld>
            <a:endParaRPr/>
          </a:p>
        </p:txBody>
      </p:sp>
      <p:sp>
        <p:nvSpPr>
          <p:cNvPr id="61" name="Shape 61"/>
          <p:cNvSpPr/>
          <p:nvPr/>
        </p:nvSpPr>
        <p:spPr>
          <a:xfrm rot="18900000">
            <a:off x="17168049" y="12238789"/>
            <a:ext cx="2942819" cy="2942819"/>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70550"/>
            <a:ext cx="6728707" cy="6921103"/>
          </a:xfrm>
          <a:solidFill>
            <a:schemeClr val="bg2"/>
          </a:solidFill>
        </p:spPr>
      </p:sp>
      <p:sp>
        <p:nvSpPr>
          <p:cNvPr id="3" name="Рисунок 2"/>
          <p:cNvSpPr>
            <a:spLocks noGrp="1"/>
          </p:cNvSpPr>
          <p:nvPr>
            <p:ph type="pic" sz="quarter" idx="11"/>
          </p:nvPr>
        </p:nvSpPr>
        <p:spPr>
          <a:xfrm>
            <a:off x="6778477" y="-110842"/>
            <a:ext cx="6742202" cy="13963823"/>
          </a:xfrm>
          <a:solidFill>
            <a:schemeClr val="bg2"/>
          </a:solidFill>
        </p:spPr>
      </p:sp>
      <p:sp>
        <p:nvSpPr>
          <p:cNvPr id="9" name="Рисунок 8"/>
          <p:cNvSpPr>
            <a:spLocks noGrp="1"/>
          </p:cNvSpPr>
          <p:nvPr>
            <p:ph type="pic" sz="quarter" idx="17"/>
          </p:nvPr>
        </p:nvSpPr>
        <p:spPr>
          <a:xfrm>
            <a:off x="0" y="6890847"/>
            <a:ext cx="6728708" cy="6962134"/>
          </a:xfrm>
          <a:solidFill>
            <a:schemeClr val="bg2"/>
          </a:solidFill>
        </p:spPr>
      </p:sp>
      <p:sp>
        <p:nvSpPr>
          <p:cNvPr id="535" name="Shape 53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30</a:t>
            </a:fld>
            <a:endParaRPr/>
          </a:p>
        </p:txBody>
      </p:sp>
      <p:grpSp>
        <p:nvGrpSpPr>
          <p:cNvPr id="542" name="Group 542"/>
          <p:cNvGrpSpPr/>
          <p:nvPr/>
        </p:nvGrpSpPr>
        <p:grpSpPr>
          <a:xfrm>
            <a:off x="14826563" y="1575992"/>
            <a:ext cx="9058461" cy="10046584"/>
            <a:chOff x="0" y="0"/>
            <a:chExt cx="9058460" cy="10046582"/>
          </a:xfrm>
        </p:grpSpPr>
        <p:sp>
          <p:nvSpPr>
            <p:cNvPr id="540" name="Shape 540"/>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41" name="Shape 541"/>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spTree>
    <p:extLst>
      <p:ext uri="{BB962C8B-B14F-4D97-AF65-F5344CB8AC3E}">
        <p14:creationId xmlns:p14="http://schemas.microsoft.com/office/powerpoint/2010/main" val="391304912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42"/>
                                        </p:tgtEl>
                                        <p:attrNameLst>
                                          <p:attrName>style.visibility</p:attrName>
                                        </p:attrNameLst>
                                      </p:cBhvr>
                                      <p:to>
                                        <p:strVal val="visible"/>
                                      </p:to>
                                    </p:set>
                                    <p:anim calcmode="lin" valueType="num">
                                      <p:cBhvr additive="base">
                                        <p:cTn id="7" dur="500" fill="hold"/>
                                        <p:tgtEl>
                                          <p:spTgt spid="542"/>
                                        </p:tgtEl>
                                        <p:attrNameLst>
                                          <p:attrName>ppt_x</p:attrName>
                                        </p:attrNameLst>
                                      </p:cBhvr>
                                      <p:tavLst>
                                        <p:tav tm="0">
                                          <p:val>
                                            <p:strVal val="1+#ppt_w/2"/>
                                          </p:val>
                                        </p:tav>
                                        <p:tav tm="100000">
                                          <p:val>
                                            <p:strVal val="#ppt_x"/>
                                          </p:val>
                                        </p:tav>
                                      </p:tavLst>
                                    </p:anim>
                                    <p:anim calcmode="lin" valueType="num">
                                      <p:cBhvr additive="base">
                                        <p:cTn id="8" dur="500" fill="hold"/>
                                        <p:tgtEl>
                                          <p:spTgt spid="5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757843" y="1250099"/>
            <a:ext cx="6245352" cy="5733288"/>
          </a:xfrm>
          <a:solidFill>
            <a:schemeClr val="bg2"/>
          </a:solidFill>
        </p:spPr>
      </p:sp>
      <p:sp>
        <p:nvSpPr>
          <p:cNvPr id="3" name="Рисунок 2"/>
          <p:cNvSpPr>
            <a:spLocks noGrp="1"/>
          </p:cNvSpPr>
          <p:nvPr>
            <p:ph type="pic" sz="quarter" idx="11"/>
          </p:nvPr>
        </p:nvSpPr>
        <p:spPr>
          <a:xfrm>
            <a:off x="9066173" y="1250099"/>
            <a:ext cx="6245352" cy="5733288"/>
          </a:xfrm>
          <a:solidFill>
            <a:schemeClr val="bg2"/>
          </a:solidFill>
        </p:spPr>
      </p:sp>
      <p:sp>
        <p:nvSpPr>
          <p:cNvPr id="4" name="Рисунок 3"/>
          <p:cNvSpPr>
            <a:spLocks noGrp="1"/>
          </p:cNvSpPr>
          <p:nvPr>
            <p:ph type="pic" sz="quarter" idx="12"/>
          </p:nvPr>
        </p:nvSpPr>
        <p:spPr>
          <a:xfrm>
            <a:off x="16374503" y="1250099"/>
            <a:ext cx="6245352" cy="5733288"/>
          </a:xfrm>
          <a:solidFill>
            <a:schemeClr val="bg2"/>
          </a:solidFill>
        </p:spPr>
      </p:sp>
      <p:sp>
        <p:nvSpPr>
          <p:cNvPr id="560" name="Shape 560"/>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31</a:t>
            </a:fld>
            <a:endParaRPr/>
          </a:p>
        </p:txBody>
      </p:sp>
      <p:grpSp>
        <p:nvGrpSpPr>
          <p:cNvPr id="5" name="Группа 4"/>
          <p:cNvGrpSpPr/>
          <p:nvPr/>
        </p:nvGrpSpPr>
        <p:grpSpPr>
          <a:xfrm>
            <a:off x="1242355" y="5803053"/>
            <a:ext cx="7286544" cy="7054058"/>
            <a:chOff x="1242355" y="5803053"/>
            <a:chExt cx="7286544" cy="7054058"/>
          </a:xfrm>
        </p:grpSpPr>
        <p:sp>
          <p:nvSpPr>
            <p:cNvPr id="562" name="Shape 562"/>
            <p:cNvSpPr/>
            <p:nvPr/>
          </p:nvSpPr>
          <p:spPr>
            <a:xfrm>
              <a:off x="1877975" y="9542285"/>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563" name="Shape 563"/>
            <p:cNvSpPr/>
            <p:nvPr/>
          </p:nvSpPr>
          <p:spPr>
            <a:xfrm>
              <a:off x="1242355" y="8392910"/>
              <a:ext cx="7286544"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570" name="Group 570"/>
            <p:cNvGrpSpPr/>
            <p:nvPr/>
          </p:nvGrpSpPr>
          <p:grpSpPr>
            <a:xfrm>
              <a:off x="3722882" y="5803053"/>
              <a:ext cx="2325490" cy="2325491"/>
              <a:chOff x="0" y="0"/>
              <a:chExt cx="2325488" cy="2325488"/>
            </a:xfrm>
          </p:grpSpPr>
          <p:sp>
            <p:nvSpPr>
              <p:cNvPr id="564" name="Shape 564"/>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569" name="Group 569"/>
              <p:cNvGrpSpPr/>
              <p:nvPr/>
            </p:nvGrpSpPr>
            <p:grpSpPr>
              <a:xfrm rot="2700000">
                <a:off x="340465" y="340653"/>
                <a:ext cx="1644558" cy="1644182"/>
                <a:chOff x="0" y="0"/>
                <a:chExt cx="1644556" cy="1644180"/>
              </a:xfrm>
            </p:grpSpPr>
            <p:sp>
              <p:nvSpPr>
                <p:cNvPr id="565" name="Shape 565"/>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66" name="Shape 566"/>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67" name="Shape 567"/>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68" name="Shape 568"/>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571" name="Shape 571"/>
            <p:cNvSpPr/>
            <p:nvPr/>
          </p:nvSpPr>
          <p:spPr>
            <a:xfrm>
              <a:off x="4269369" y="6654648"/>
              <a:ext cx="1232515"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01</a:t>
              </a:r>
            </a:p>
          </p:txBody>
        </p:sp>
      </p:grpSp>
      <p:grpSp>
        <p:nvGrpSpPr>
          <p:cNvPr id="6" name="Группа 5"/>
          <p:cNvGrpSpPr/>
          <p:nvPr/>
        </p:nvGrpSpPr>
        <p:grpSpPr>
          <a:xfrm>
            <a:off x="8548730" y="5803053"/>
            <a:ext cx="7286544" cy="7054058"/>
            <a:chOff x="8548730" y="5803053"/>
            <a:chExt cx="7286544" cy="7054058"/>
          </a:xfrm>
        </p:grpSpPr>
        <p:sp>
          <p:nvSpPr>
            <p:cNvPr id="575" name="Shape 575"/>
            <p:cNvSpPr/>
            <p:nvPr/>
          </p:nvSpPr>
          <p:spPr>
            <a:xfrm>
              <a:off x="9184350" y="9542285"/>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576" name="Shape 576"/>
            <p:cNvSpPr/>
            <p:nvPr/>
          </p:nvSpPr>
          <p:spPr>
            <a:xfrm>
              <a:off x="8548730" y="8392910"/>
              <a:ext cx="7286544"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583" name="Group 583"/>
            <p:cNvGrpSpPr/>
            <p:nvPr/>
          </p:nvGrpSpPr>
          <p:grpSpPr>
            <a:xfrm>
              <a:off x="11029257" y="5803053"/>
              <a:ext cx="2325490" cy="2325491"/>
              <a:chOff x="0" y="0"/>
              <a:chExt cx="2325488" cy="2325488"/>
            </a:xfrm>
          </p:grpSpPr>
          <p:sp>
            <p:nvSpPr>
              <p:cNvPr id="577" name="Shape 577"/>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582" name="Group 582"/>
              <p:cNvGrpSpPr/>
              <p:nvPr/>
            </p:nvGrpSpPr>
            <p:grpSpPr>
              <a:xfrm rot="2700000">
                <a:off x="340465" y="340653"/>
                <a:ext cx="1644558" cy="1644182"/>
                <a:chOff x="0" y="0"/>
                <a:chExt cx="1644556" cy="1644180"/>
              </a:xfrm>
            </p:grpSpPr>
            <p:sp>
              <p:nvSpPr>
                <p:cNvPr id="578" name="Shape 578"/>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79" name="Shape 579"/>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80" name="Shape 580"/>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81" name="Shape 581"/>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584" name="Shape 584"/>
            <p:cNvSpPr/>
            <p:nvPr/>
          </p:nvSpPr>
          <p:spPr>
            <a:xfrm>
              <a:off x="11575744" y="6654648"/>
              <a:ext cx="1232515"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02</a:t>
              </a:r>
            </a:p>
          </p:txBody>
        </p:sp>
      </p:grpSp>
      <p:grpSp>
        <p:nvGrpSpPr>
          <p:cNvPr id="7" name="Группа 6"/>
          <p:cNvGrpSpPr/>
          <p:nvPr/>
        </p:nvGrpSpPr>
        <p:grpSpPr>
          <a:xfrm>
            <a:off x="15855104" y="5803053"/>
            <a:ext cx="7286544" cy="7054058"/>
            <a:chOff x="15855104" y="5803053"/>
            <a:chExt cx="7286544" cy="7054058"/>
          </a:xfrm>
        </p:grpSpPr>
        <p:sp>
          <p:nvSpPr>
            <p:cNvPr id="588" name="Shape 588"/>
            <p:cNvSpPr/>
            <p:nvPr/>
          </p:nvSpPr>
          <p:spPr>
            <a:xfrm>
              <a:off x="16490724" y="9542285"/>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589" name="Shape 589"/>
            <p:cNvSpPr/>
            <p:nvPr/>
          </p:nvSpPr>
          <p:spPr>
            <a:xfrm>
              <a:off x="15855104" y="8392910"/>
              <a:ext cx="7286544"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a:solidFill>
                    <a:schemeClr val="bg1"/>
                  </a:solidFill>
                </a:rPr>
                <a:t>Title text demo</a:t>
              </a:r>
            </a:p>
          </p:txBody>
        </p:sp>
        <p:grpSp>
          <p:nvGrpSpPr>
            <p:cNvPr id="596" name="Group 596"/>
            <p:cNvGrpSpPr/>
            <p:nvPr/>
          </p:nvGrpSpPr>
          <p:grpSpPr>
            <a:xfrm>
              <a:off x="18335631" y="5803053"/>
              <a:ext cx="2325490" cy="2325491"/>
              <a:chOff x="0" y="0"/>
              <a:chExt cx="2325488" cy="2325488"/>
            </a:xfrm>
          </p:grpSpPr>
          <p:sp>
            <p:nvSpPr>
              <p:cNvPr id="590" name="Shape 590"/>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595" name="Group 595"/>
              <p:cNvGrpSpPr/>
              <p:nvPr/>
            </p:nvGrpSpPr>
            <p:grpSpPr>
              <a:xfrm rot="2700000">
                <a:off x="340465" y="340653"/>
                <a:ext cx="1644558" cy="1644182"/>
                <a:chOff x="0" y="0"/>
                <a:chExt cx="1644556" cy="1644180"/>
              </a:xfrm>
            </p:grpSpPr>
            <p:sp>
              <p:nvSpPr>
                <p:cNvPr id="591" name="Shape 591"/>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92" name="Shape 592"/>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93" name="Shape 593"/>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94" name="Shape 594"/>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597" name="Shape 597"/>
            <p:cNvSpPr/>
            <p:nvPr/>
          </p:nvSpPr>
          <p:spPr>
            <a:xfrm>
              <a:off x="18882118" y="6654648"/>
              <a:ext cx="1232515"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03</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ppt_x"/>
                                          </p:val>
                                        </p:tav>
                                        <p:tav tm="100000">
                                          <p:val>
                                            <p:strVal val="#ppt_x"/>
                                          </p:val>
                                        </p:tav>
                                      </p:tavLst>
                                    </p:anim>
                                    <p:anim calcmode="lin" valueType="num">
                                      <p:cBhvr additive="base">
                                        <p:cTn id="2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ppt_x"/>
                                          </p:val>
                                        </p:tav>
                                        <p:tav tm="100000">
                                          <p:val>
                                            <p:strVal val="#ppt_x"/>
                                          </p:val>
                                        </p:tav>
                                      </p:tavLst>
                                    </p:anim>
                                    <p:anim calcmode="lin" valueType="num">
                                      <p:cBhvr additive="base">
                                        <p:cTn id="28" dur="500" fill="hold"/>
                                        <p:tgtEl>
                                          <p:spTgt spid="4"/>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110101"/>
            <a:ext cx="8086119" cy="6960655"/>
          </a:xfrm>
          <a:solidFill>
            <a:schemeClr val="bg2"/>
          </a:solidFill>
        </p:spPr>
      </p:sp>
      <p:sp>
        <p:nvSpPr>
          <p:cNvPr id="3" name="Рисунок 2"/>
          <p:cNvSpPr>
            <a:spLocks noGrp="1"/>
          </p:cNvSpPr>
          <p:nvPr>
            <p:ph type="pic" sz="quarter" idx="11"/>
          </p:nvPr>
        </p:nvSpPr>
        <p:spPr>
          <a:xfrm>
            <a:off x="16297880" y="-110842"/>
            <a:ext cx="8086120" cy="6961395"/>
          </a:xfrm>
          <a:solidFill>
            <a:schemeClr val="bg2"/>
          </a:solidFill>
        </p:spPr>
      </p:sp>
      <p:sp>
        <p:nvSpPr>
          <p:cNvPr id="4" name="Рисунок 3"/>
          <p:cNvSpPr>
            <a:spLocks noGrp="1"/>
          </p:cNvSpPr>
          <p:nvPr>
            <p:ph type="pic" sz="quarter" idx="12"/>
          </p:nvPr>
        </p:nvSpPr>
        <p:spPr>
          <a:xfrm>
            <a:off x="8142192" y="-70550"/>
            <a:ext cx="8099615" cy="6921103"/>
          </a:xfrm>
          <a:solidFill>
            <a:schemeClr val="bg2"/>
          </a:solidFill>
        </p:spPr>
      </p:sp>
      <p:sp>
        <p:nvSpPr>
          <p:cNvPr id="9" name="Рисунок 8"/>
          <p:cNvSpPr>
            <a:spLocks noGrp="1"/>
          </p:cNvSpPr>
          <p:nvPr>
            <p:ph type="pic" sz="quarter" idx="17"/>
          </p:nvPr>
        </p:nvSpPr>
        <p:spPr>
          <a:xfrm>
            <a:off x="0" y="6916970"/>
            <a:ext cx="8086118" cy="6921104"/>
          </a:xfrm>
          <a:solidFill>
            <a:schemeClr val="bg2"/>
          </a:solidFill>
        </p:spPr>
      </p:sp>
      <p:sp>
        <p:nvSpPr>
          <p:cNvPr id="10" name="Рисунок 9"/>
          <p:cNvSpPr>
            <a:spLocks noGrp="1"/>
          </p:cNvSpPr>
          <p:nvPr>
            <p:ph type="pic" sz="quarter" idx="18"/>
          </p:nvPr>
        </p:nvSpPr>
        <p:spPr>
          <a:xfrm>
            <a:off x="16297880" y="6916970"/>
            <a:ext cx="8086120" cy="6921105"/>
          </a:xfrm>
          <a:solidFill>
            <a:schemeClr val="bg2"/>
          </a:solidFill>
        </p:spPr>
      </p:sp>
      <p:sp>
        <p:nvSpPr>
          <p:cNvPr id="11" name="Рисунок 10"/>
          <p:cNvSpPr>
            <a:spLocks noGrp="1"/>
          </p:cNvSpPr>
          <p:nvPr>
            <p:ph type="pic" sz="quarter" idx="19"/>
          </p:nvPr>
        </p:nvSpPr>
        <p:spPr>
          <a:xfrm>
            <a:off x="8142192" y="6916970"/>
            <a:ext cx="8099615" cy="6921105"/>
          </a:xfrm>
          <a:solidFill>
            <a:schemeClr val="bg2"/>
          </a:solidFill>
        </p:spPr>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par>
                                <p:cTn id="22" presetID="10" presetClass="entr" presetSubtype="0"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110102"/>
            <a:ext cx="8099613" cy="6960655"/>
          </a:xfrm>
          <a:solidFill>
            <a:schemeClr val="bg2"/>
          </a:solidFill>
        </p:spPr>
      </p:sp>
      <p:sp>
        <p:nvSpPr>
          <p:cNvPr id="3" name="Рисунок 2"/>
          <p:cNvSpPr>
            <a:spLocks noGrp="1"/>
          </p:cNvSpPr>
          <p:nvPr>
            <p:ph type="pic" sz="quarter" idx="11"/>
          </p:nvPr>
        </p:nvSpPr>
        <p:spPr>
          <a:xfrm>
            <a:off x="8142194" y="6890846"/>
            <a:ext cx="8099614" cy="6921104"/>
          </a:xfrm>
          <a:solidFill>
            <a:schemeClr val="bg2"/>
          </a:solidFill>
        </p:spPr>
      </p:sp>
      <p:sp>
        <p:nvSpPr>
          <p:cNvPr id="4" name="Рисунок 3"/>
          <p:cNvSpPr>
            <a:spLocks noGrp="1"/>
          </p:cNvSpPr>
          <p:nvPr>
            <p:ph type="pic" sz="quarter" idx="12"/>
          </p:nvPr>
        </p:nvSpPr>
        <p:spPr>
          <a:xfrm>
            <a:off x="16297882" y="-70550"/>
            <a:ext cx="8099612" cy="6921103"/>
          </a:xfrm>
          <a:solidFill>
            <a:schemeClr val="bg2"/>
          </a:solidFill>
        </p:spPr>
      </p:sp>
      <p:grpSp>
        <p:nvGrpSpPr>
          <p:cNvPr id="5" name="Группа 4"/>
          <p:cNvGrpSpPr/>
          <p:nvPr/>
        </p:nvGrpSpPr>
        <p:grpSpPr>
          <a:xfrm>
            <a:off x="8142194" y="-69810"/>
            <a:ext cx="8099613" cy="6921104"/>
            <a:chOff x="8142194" y="-69810"/>
            <a:chExt cx="8099613" cy="6921104"/>
          </a:xfrm>
        </p:grpSpPr>
        <p:sp>
          <p:nvSpPr>
            <p:cNvPr id="612" name="Shape 612"/>
            <p:cNvSpPr/>
            <p:nvPr/>
          </p:nvSpPr>
          <p:spPr>
            <a:xfrm>
              <a:off x="8142194" y="-69810"/>
              <a:ext cx="8099613" cy="6921104"/>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618" name="Group 618"/>
            <p:cNvGrpSpPr/>
            <p:nvPr/>
          </p:nvGrpSpPr>
          <p:grpSpPr>
            <a:xfrm>
              <a:off x="8850312" y="1485862"/>
              <a:ext cx="6683376" cy="4621441"/>
              <a:chOff x="0" y="127967"/>
              <a:chExt cx="6683375" cy="4621440"/>
            </a:xfrm>
          </p:grpSpPr>
          <p:sp>
            <p:nvSpPr>
              <p:cNvPr id="615" name="Shape 615"/>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a:t>
                </a:r>
              </a:p>
            </p:txBody>
          </p:sp>
          <p:sp>
            <p:nvSpPr>
              <p:cNvPr id="616" name="Shape 616"/>
              <p:cNvSpPr/>
              <p:nvPr/>
            </p:nvSpPr>
            <p:spPr>
              <a:xfrm>
                <a:off x="0" y="1874186"/>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617" name="Shape 617"/>
              <p:cNvSpPr/>
              <p:nvPr/>
            </p:nvSpPr>
            <p:spPr>
              <a:xfrm>
                <a:off x="1941503" y="127967"/>
                <a:ext cx="2800369" cy="100027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282828"/>
                    </a:solidFill>
                    <a:latin typeface="et-line"/>
                    <a:ea typeface="et-line"/>
                    <a:cs typeface="et-line"/>
                    <a:sym typeface="et-line"/>
                  </a:defRPr>
                </a:lvl1pPr>
              </a:lstStyle>
              <a:p>
                <a:r>
                  <a:rPr dirty="0">
                    <a:solidFill>
                      <a:schemeClr val="bg1"/>
                    </a:solidFill>
                  </a:rPr>
                  <a:t></a:t>
                </a:r>
              </a:p>
            </p:txBody>
          </p:sp>
        </p:grpSp>
      </p:grpSp>
      <p:grpSp>
        <p:nvGrpSpPr>
          <p:cNvPr id="6" name="Группа 5"/>
          <p:cNvGrpSpPr/>
          <p:nvPr/>
        </p:nvGrpSpPr>
        <p:grpSpPr>
          <a:xfrm>
            <a:off x="-13494" y="6891585"/>
            <a:ext cx="8099613" cy="6921104"/>
            <a:chOff x="-13494" y="6891585"/>
            <a:chExt cx="8099613" cy="6921104"/>
          </a:xfrm>
        </p:grpSpPr>
        <p:sp>
          <p:nvSpPr>
            <p:cNvPr id="611" name="Shape 611"/>
            <p:cNvSpPr/>
            <p:nvPr/>
          </p:nvSpPr>
          <p:spPr>
            <a:xfrm>
              <a:off x="-13494" y="6891585"/>
              <a:ext cx="8099613" cy="6921104"/>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622" name="Group 622"/>
            <p:cNvGrpSpPr/>
            <p:nvPr/>
          </p:nvGrpSpPr>
          <p:grpSpPr>
            <a:xfrm>
              <a:off x="694625" y="8213872"/>
              <a:ext cx="6683376" cy="4749410"/>
              <a:chOff x="0" y="-1"/>
              <a:chExt cx="6683375" cy="4749408"/>
            </a:xfrm>
          </p:grpSpPr>
          <p:sp>
            <p:nvSpPr>
              <p:cNvPr id="619" name="Shape 619"/>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defRPr>
                    <a:solidFill>
                      <a:srgbClr val="FFFFFF"/>
                    </a:solidFill>
                  </a:defRPr>
                </a:lvl1pPr>
              </a:lstStyle>
              <a:p>
                <a:r>
                  <a:t>Lorem Ipsum is simply dummy text industry. Lorem Ipsum has been.</a:t>
                </a:r>
              </a:p>
            </p:txBody>
          </p:sp>
          <p:sp>
            <p:nvSpPr>
              <p:cNvPr id="620" name="Shape 620"/>
              <p:cNvSpPr/>
              <p:nvPr/>
            </p:nvSpPr>
            <p:spPr>
              <a:xfrm>
                <a:off x="0" y="1874187"/>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FFFFFF"/>
                    </a:solidFill>
                  </a:defRPr>
                </a:lvl1pPr>
              </a:lstStyle>
              <a:p>
                <a:pPr>
                  <a:lnSpc>
                    <a:spcPct val="100000"/>
                  </a:lnSpc>
                </a:pPr>
                <a:r>
                  <a:rPr dirty="0"/>
                  <a:t>Title text demo</a:t>
                </a:r>
              </a:p>
            </p:txBody>
          </p:sp>
          <p:sp>
            <p:nvSpPr>
              <p:cNvPr id="621" name="Shape 621"/>
              <p:cNvSpPr/>
              <p:nvPr/>
            </p:nvSpPr>
            <p:spPr>
              <a:xfrm>
                <a:off x="1941503" y="-1"/>
                <a:ext cx="2800369" cy="125621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FFFFFF"/>
                    </a:solidFill>
                    <a:latin typeface="et-line"/>
                    <a:ea typeface="et-line"/>
                    <a:cs typeface="et-line"/>
                    <a:sym typeface="et-line"/>
                  </a:defRPr>
                </a:lvl1pPr>
              </a:lstStyle>
              <a:p>
                <a:r>
                  <a:rPr dirty="0"/>
                  <a:t></a:t>
                </a:r>
              </a:p>
            </p:txBody>
          </p:sp>
        </p:grpSp>
      </p:grpSp>
      <p:grpSp>
        <p:nvGrpSpPr>
          <p:cNvPr id="7" name="Группа 6"/>
          <p:cNvGrpSpPr/>
          <p:nvPr/>
        </p:nvGrpSpPr>
        <p:grpSpPr>
          <a:xfrm>
            <a:off x="16297881" y="6890846"/>
            <a:ext cx="8099612" cy="6921104"/>
            <a:chOff x="16297881" y="6890846"/>
            <a:chExt cx="8099612" cy="6921104"/>
          </a:xfrm>
        </p:grpSpPr>
        <p:sp>
          <p:nvSpPr>
            <p:cNvPr id="609" name="Shape 609"/>
            <p:cNvSpPr/>
            <p:nvPr/>
          </p:nvSpPr>
          <p:spPr>
            <a:xfrm>
              <a:off x="16297881" y="6890846"/>
              <a:ext cx="8099612" cy="6921104"/>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626" name="Group 626"/>
            <p:cNvGrpSpPr/>
            <p:nvPr/>
          </p:nvGrpSpPr>
          <p:grpSpPr>
            <a:xfrm>
              <a:off x="17006000" y="8213872"/>
              <a:ext cx="6683376" cy="4749410"/>
              <a:chOff x="0" y="-1"/>
              <a:chExt cx="6683375" cy="4749408"/>
            </a:xfrm>
          </p:grpSpPr>
          <p:sp>
            <p:nvSpPr>
              <p:cNvPr id="623" name="Shape 623"/>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defRPr>
                    <a:solidFill>
                      <a:srgbClr val="FFFFFF"/>
                    </a:solidFill>
                  </a:defRPr>
                </a:lvl1pPr>
              </a:lstStyle>
              <a:p>
                <a:r>
                  <a:t>Lorem Ipsum is simply dummy text industry. Lorem Ipsum has been.</a:t>
                </a:r>
              </a:p>
            </p:txBody>
          </p:sp>
          <p:sp>
            <p:nvSpPr>
              <p:cNvPr id="624" name="Shape 624"/>
              <p:cNvSpPr/>
              <p:nvPr/>
            </p:nvSpPr>
            <p:spPr>
              <a:xfrm>
                <a:off x="0" y="1874187"/>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FFFFFF"/>
                    </a:solidFill>
                  </a:defRPr>
                </a:lvl1pPr>
              </a:lstStyle>
              <a:p>
                <a:pPr>
                  <a:lnSpc>
                    <a:spcPct val="100000"/>
                  </a:lnSpc>
                </a:pPr>
                <a:r>
                  <a:rPr dirty="0"/>
                  <a:t>Title text demo</a:t>
                </a:r>
              </a:p>
            </p:txBody>
          </p:sp>
          <p:sp>
            <p:nvSpPr>
              <p:cNvPr id="625" name="Shape 625"/>
              <p:cNvSpPr/>
              <p:nvPr/>
            </p:nvSpPr>
            <p:spPr>
              <a:xfrm>
                <a:off x="1941503" y="-1"/>
                <a:ext cx="2800369" cy="125621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FFFFFF"/>
                    </a:solidFill>
                    <a:latin typeface="et-line"/>
                    <a:ea typeface="et-line"/>
                    <a:cs typeface="et-line"/>
                    <a:sym typeface="et-line"/>
                  </a:defRPr>
                </a:lvl1pPr>
              </a:lstStyle>
              <a:p>
                <a:r>
                  <a:rPr dirty="0"/>
                  <a:t></a:t>
                </a:r>
              </a:p>
            </p:txBody>
          </p: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childTnLst>
                                </p:cTn>
                              </p:par>
                              <p:par>
                                <p:cTn id="22" presetID="10" presetClass="entr" presetSubtype="0" fill="hold" nodeType="with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500"/>
                                        <p:tgtEl>
                                          <p:spTgt spid="3"/>
                                        </p:tgtEl>
                                      </p:cBhvr>
                                    </p:animEffect>
                                  </p:childTnLst>
                                </p:cTn>
                              </p:par>
                              <p:par>
                                <p:cTn id="25" presetID="10" presetClass="entr" presetSubtype="0" fill="hold" nodeType="with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Рисунок 15"/>
          <p:cNvSpPr>
            <a:spLocks noGrp="1"/>
          </p:cNvSpPr>
          <p:nvPr>
            <p:ph type="pic" sz="quarter" idx="24"/>
          </p:nvPr>
        </p:nvSpPr>
        <p:spPr>
          <a:xfrm>
            <a:off x="0" y="6890846"/>
            <a:ext cx="8086119" cy="6921103"/>
          </a:xfrm>
          <a:solidFill>
            <a:schemeClr val="bg2"/>
          </a:solidFill>
        </p:spPr>
      </p:sp>
      <p:sp>
        <p:nvSpPr>
          <p:cNvPr id="17" name="Рисунок 16"/>
          <p:cNvSpPr>
            <a:spLocks noGrp="1"/>
          </p:cNvSpPr>
          <p:nvPr>
            <p:ph type="pic" sz="quarter" idx="25"/>
          </p:nvPr>
        </p:nvSpPr>
        <p:spPr>
          <a:xfrm>
            <a:off x="8142193" y="-70550"/>
            <a:ext cx="8099614" cy="6921104"/>
          </a:xfrm>
          <a:solidFill>
            <a:schemeClr val="bg2"/>
          </a:solidFill>
        </p:spPr>
      </p:sp>
      <p:sp>
        <p:nvSpPr>
          <p:cNvPr id="18" name="Рисунок 17"/>
          <p:cNvSpPr>
            <a:spLocks noGrp="1"/>
          </p:cNvSpPr>
          <p:nvPr>
            <p:ph type="pic" sz="quarter" idx="26"/>
          </p:nvPr>
        </p:nvSpPr>
        <p:spPr>
          <a:xfrm>
            <a:off x="16297881" y="6890846"/>
            <a:ext cx="8086119" cy="6921103"/>
          </a:xfrm>
          <a:solidFill>
            <a:schemeClr val="bg2"/>
          </a:solidFill>
        </p:spPr>
      </p:sp>
      <p:grpSp>
        <p:nvGrpSpPr>
          <p:cNvPr id="3" name="Группа 2"/>
          <p:cNvGrpSpPr/>
          <p:nvPr/>
        </p:nvGrpSpPr>
        <p:grpSpPr>
          <a:xfrm>
            <a:off x="-13494" y="-69810"/>
            <a:ext cx="8099613" cy="6921104"/>
            <a:chOff x="-13494" y="-69810"/>
            <a:chExt cx="8099613" cy="6921104"/>
          </a:xfrm>
        </p:grpSpPr>
        <p:sp>
          <p:nvSpPr>
            <p:cNvPr id="629" name="Shape 629"/>
            <p:cNvSpPr/>
            <p:nvPr/>
          </p:nvSpPr>
          <p:spPr>
            <a:xfrm>
              <a:off x="-13494" y="-69810"/>
              <a:ext cx="8099613" cy="6921104"/>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637" name="Group 637"/>
            <p:cNvGrpSpPr/>
            <p:nvPr/>
          </p:nvGrpSpPr>
          <p:grpSpPr>
            <a:xfrm>
              <a:off x="694625" y="1485862"/>
              <a:ext cx="6683376" cy="4621441"/>
              <a:chOff x="0" y="127967"/>
              <a:chExt cx="6683375" cy="4621440"/>
            </a:xfrm>
          </p:grpSpPr>
          <p:sp>
            <p:nvSpPr>
              <p:cNvPr id="634" name="Shape 634"/>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a:t>
                </a:r>
              </a:p>
            </p:txBody>
          </p:sp>
          <p:sp>
            <p:nvSpPr>
              <p:cNvPr id="635" name="Shape 635"/>
              <p:cNvSpPr/>
              <p:nvPr/>
            </p:nvSpPr>
            <p:spPr>
              <a:xfrm>
                <a:off x="0" y="1874186"/>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636" name="Shape 636"/>
              <p:cNvSpPr/>
              <p:nvPr/>
            </p:nvSpPr>
            <p:spPr>
              <a:xfrm>
                <a:off x="1941503" y="127967"/>
                <a:ext cx="2800369" cy="100027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282828"/>
                    </a:solidFill>
                    <a:latin typeface="et-line"/>
                    <a:ea typeface="et-line"/>
                    <a:cs typeface="et-line"/>
                    <a:sym typeface="et-line"/>
                  </a:defRPr>
                </a:lvl1pPr>
              </a:lstStyle>
              <a:p>
                <a:r>
                  <a:rPr dirty="0">
                    <a:solidFill>
                      <a:schemeClr val="bg1"/>
                    </a:solidFill>
                  </a:rPr>
                  <a:t></a:t>
                </a:r>
              </a:p>
            </p:txBody>
          </p:sp>
        </p:grpSp>
      </p:grpSp>
      <p:grpSp>
        <p:nvGrpSpPr>
          <p:cNvPr id="4" name="Группа 3"/>
          <p:cNvGrpSpPr/>
          <p:nvPr/>
        </p:nvGrpSpPr>
        <p:grpSpPr>
          <a:xfrm>
            <a:off x="16297881" y="-70550"/>
            <a:ext cx="8099612" cy="6921104"/>
            <a:chOff x="16297881" y="-70550"/>
            <a:chExt cx="8099612" cy="6921104"/>
          </a:xfrm>
        </p:grpSpPr>
        <p:sp>
          <p:nvSpPr>
            <p:cNvPr id="633" name="Shape 633"/>
            <p:cNvSpPr/>
            <p:nvPr/>
          </p:nvSpPr>
          <p:spPr>
            <a:xfrm>
              <a:off x="16297881" y="-70550"/>
              <a:ext cx="8099612" cy="6921104"/>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641" name="Group 641"/>
            <p:cNvGrpSpPr/>
            <p:nvPr/>
          </p:nvGrpSpPr>
          <p:grpSpPr>
            <a:xfrm>
              <a:off x="17006000" y="1485862"/>
              <a:ext cx="6683376" cy="4621441"/>
              <a:chOff x="0" y="127967"/>
              <a:chExt cx="6683375" cy="4621440"/>
            </a:xfrm>
          </p:grpSpPr>
          <p:sp>
            <p:nvSpPr>
              <p:cNvPr id="638" name="Shape 638"/>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a:t>
                </a:r>
              </a:p>
            </p:txBody>
          </p:sp>
          <p:sp>
            <p:nvSpPr>
              <p:cNvPr id="639" name="Shape 639"/>
              <p:cNvSpPr/>
              <p:nvPr/>
            </p:nvSpPr>
            <p:spPr>
              <a:xfrm>
                <a:off x="0" y="1874186"/>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640" name="Shape 640"/>
              <p:cNvSpPr/>
              <p:nvPr/>
            </p:nvSpPr>
            <p:spPr>
              <a:xfrm>
                <a:off x="1941503" y="127967"/>
                <a:ext cx="2800369" cy="100027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282828"/>
                    </a:solidFill>
                    <a:latin typeface="et-line"/>
                    <a:ea typeface="et-line"/>
                    <a:cs typeface="et-line"/>
                    <a:sym typeface="et-line"/>
                  </a:defRPr>
                </a:lvl1pPr>
              </a:lstStyle>
              <a:p>
                <a:r>
                  <a:rPr dirty="0">
                    <a:solidFill>
                      <a:schemeClr val="bg1"/>
                    </a:solidFill>
                  </a:rPr>
                  <a:t></a:t>
                </a:r>
              </a:p>
            </p:txBody>
          </p:sp>
        </p:grpSp>
      </p:grpSp>
      <p:grpSp>
        <p:nvGrpSpPr>
          <p:cNvPr id="2" name="Группа 1"/>
          <p:cNvGrpSpPr/>
          <p:nvPr/>
        </p:nvGrpSpPr>
        <p:grpSpPr>
          <a:xfrm>
            <a:off x="8142194" y="6891585"/>
            <a:ext cx="8099613" cy="6921104"/>
            <a:chOff x="8142194" y="6891585"/>
            <a:chExt cx="8099613" cy="6921104"/>
          </a:xfrm>
        </p:grpSpPr>
        <p:sp>
          <p:nvSpPr>
            <p:cNvPr id="632" name="Shape 632"/>
            <p:cNvSpPr/>
            <p:nvPr/>
          </p:nvSpPr>
          <p:spPr>
            <a:xfrm>
              <a:off x="8142194" y="6891585"/>
              <a:ext cx="8099613" cy="6921104"/>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645" name="Group 645"/>
            <p:cNvGrpSpPr/>
            <p:nvPr/>
          </p:nvGrpSpPr>
          <p:grpSpPr>
            <a:xfrm>
              <a:off x="8850312" y="8213872"/>
              <a:ext cx="6683376" cy="4749410"/>
              <a:chOff x="0" y="-1"/>
              <a:chExt cx="6683375" cy="4749408"/>
            </a:xfrm>
          </p:grpSpPr>
          <p:sp>
            <p:nvSpPr>
              <p:cNvPr id="642" name="Shape 642"/>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defRPr>
                    <a:solidFill>
                      <a:srgbClr val="FFFFFF"/>
                    </a:solidFill>
                  </a:defRPr>
                </a:lvl1pPr>
              </a:lstStyle>
              <a:p>
                <a:r>
                  <a:t>Lorem Ipsum is simply dummy text industry. Lorem Ipsum has been.</a:t>
                </a:r>
              </a:p>
            </p:txBody>
          </p:sp>
          <p:sp>
            <p:nvSpPr>
              <p:cNvPr id="643" name="Shape 643"/>
              <p:cNvSpPr/>
              <p:nvPr/>
            </p:nvSpPr>
            <p:spPr>
              <a:xfrm>
                <a:off x="0" y="1874187"/>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FFFFFF"/>
                    </a:solidFill>
                  </a:defRPr>
                </a:lvl1pPr>
              </a:lstStyle>
              <a:p>
                <a:pPr>
                  <a:lnSpc>
                    <a:spcPct val="100000"/>
                  </a:lnSpc>
                </a:pPr>
                <a:r>
                  <a:rPr dirty="0"/>
                  <a:t>Title text demo</a:t>
                </a:r>
              </a:p>
            </p:txBody>
          </p:sp>
          <p:sp>
            <p:nvSpPr>
              <p:cNvPr id="644" name="Shape 644"/>
              <p:cNvSpPr/>
              <p:nvPr/>
            </p:nvSpPr>
            <p:spPr>
              <a:xfrm>
                <a:off x="1941503" y="-1"/>
                <a:ext cx="2800369" cy="125621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FFFFFF"/>
                    </a:solidFill>
                    <a:latin typeface="et-line"/>
                    <a:ea typeface="et-line"/>
                    <a:cs typeface="et-line"/>
                    <a:sym typeface="et-line"/>
                  </a:defRPr>
                </a:lvl1pPr>
              </a:lstStyle>
              <a:p>
                <a:r>
                  <a:rPr dirty="0"/>
                  <a:t></a:t>
                </a:r>
              </a:p>
            </p:txBody>
          </p: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par>
                                <p:cTn id="22" presetID="10" presetClass="entr" presetSubtype="0" fill="hold"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par>
                                <p:cTn id="25" presetID="10" presetClass="entr" presetSubtype="0"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70549"/>
            <a:ext cx="8099613" cy="6921104"/>
          </a:xfrm>
          <a:solidFill>
            <a:schemeClr val="bg2"/>
          </a:solidFill>
        </p:spPr>
      </p:sp>
      <p:sp>
        <p:nvSpPr>
          <p:cNvPr id="3" name="Рисунок 2"/>
          <p:cNvSpPr>
            <a:spLocks noGrp="1"/>
          </p:cNvSpPr>
          <p:nvPr>
            <p:ph type="pic" sz="quarter" idx="11"/>
          </p:nvPr>
        </p:nvSpPr>
        <p:spPr>
          <a:xfrm>
            <a:off x="8142194" y="-70550"/>
            <a:ext cx="8099614" cy="6921104"/>
          </a:xfrm>
          <a:solidFill>
            <a:schemeClr val="bg2"/>
          </a:solidFill>
        </p:spPr>
      </p:sp>
      <p:sp>
        <p:nvSpPr>
          <p:cNvPr id="4" name="Рисунок 3"/>
          <p:cNvSpPr>
            <a:spLocks noGrp="1"/>
          </p:cNvSpPr>
          <p:nvPr>
            <p:ph type="pic" sz="quarter" idx="12"/>
          </p:nvPr>
        </p:nvSpPr>
        <p:spPr>
          <a:xfrm>
            <a:off x="16297880" y="-70550"/>
            <a:ext cx="8086120" cy="6921103"/>
          </a:xfrm>
          <a:solidFill>
            <a:schemeClr val="bg2"/>
          </a:solidFill>
        </p:spPr>
      </p:sp>
      <p:grpSp>
        <p:nvGrpSpPr>
          <p:cNvPr id="5" name="Группа 4"/>
          <p:cNvGrpSpPr/>
          <p:nvPr/>
        </p:nvGrpSpPr>
        <p:grpSpPr>
          <a:xfrm>
            <a:off x="393042" y="5695254"/>
            <a:ext cx="7286542" cy="7054057"/>
            <a:chOff x="393042" y="5695254"/>
            <a:chExt cx="7286542" cy="7054057"/>
          </a:xfrm>
        </p:grpSpPr>
        <p:sp>
          <p:nvSpPr>
            <p:cNvPr id="651" name="Shape 651"/>
            <p:cNvSpPr/>
            <p:nvPr/>
          </p:nvSpPr>
          <p:spPr>
            <a:xfrm>
              <a:off x="1028662" y="9434485"/>
              <a:ext cx="6015299"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652" name="Shape 652"/>
            <p:cNvSpPr/>
            <p:nvPr/>
          </p:nvSpPr>
          <p:spPr>
            <a:xfrm>
              <a:off x="393042" y="8285110"/>
              <a:ext cx="7286542"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659" name="Group 659"/>
            <p:cNvGrpSpPr/>
            <p:nvPr/>
          </p:nvGrpSpPr>
          <p:grpSpPr>
            <a:xfrm>
              <a:off x="2873568" y="5695254"/>
              <a:ext cx="2325489" cy="2325491"/>
              <a:chOff x="0" y="0"/>
              <a:chExt cx="2325488" cy="2325488"/>
            </a:xfrm>
          </p:grpSpPr>
          <p:sp>
            <p:nvSpPr>
              <p:cNvPr id="653" name="Shape 653"/>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658" name="Group 658"/>
              <p:cNvGrpSpPr/>
              <p:nvPr/>
            </p:nvGrpSpPr>
            <p:grpSpPr>
              <a:xfrm rot="2700000">
                <a:off x="340465" y="340653"/>
                <a:ext cx="1644558" cy="1644182"/>
                <a:chOff x="0" y="0"/>
                <a:chExt cx="1644556" cy="1644180"/>
              </a:xfrm>
            </p:grpSpPr>
            <p:sp>
              <p:nvSpPr>
                <p:cNvPr id="654" name="Shape 654"/>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55" name="Shape 655"/>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56" name="Shape 656"/>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57" name="Shape 657"/>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660" name="Shape 660"/>
            <p:cNvSpPr/>
            <p:nvPr/>
          </p:nvSpPr>
          <p:spPr>
            <a:xfrm>
              <a:off x="3420055" y="6546849"/>
              <a:ext cx="1232514"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01</a:t>
              </a:r>
            </a:p>
          </p:txBody>
        </p:sp>
      </p:grpSp>
      <p:grpSp>
        <p:nvGrpSpPr>
          <p:cNvPr id="6" name="Группа 5"/>
          <p:cNvGrpSpPr/>
          <p:nvPr/>
        </p:nvGrpSpPr>
        <p:grpSpPr>
          <a:xfrm>
            <a:off x="8548730" y="5695254"/>
            <a:ext cx="7286542" cy="7054057"/>
            <a:chOff x="8548730" y="5695254"/>
            <a:chExt cx="7286542" cy="7054057"/>
          </a:xfrm>
        </p:grpSpPr>
        <p:sp>
          <p:nvSpPr>
            <p:cNvPr id="662" name="Shape 662"/>
            <p:cNvSpPr/>
            <p:nvPr/>
          </p:nvSpPr>
          <p:spPr>
            <a:xfrm>
              <a:off x="9184350" y="9434485"/>
              <a:ext cx="6015299"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663" name="Shape 663"/>
            <p:cNvSpPr/>
            <p:nvPr/>
          </p:nvSpPr>
          <p:spPr>
            <a:xfrm>
              <a:off x="8548730" y="8285110"/>
              <a:ext cx="7286542"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670" name="Group 670"/>
            <p:cNvGrpSpPr/>
            <p:nvPr/>
          </p:nvGrpSpPr>
          <p:grpSpPr>
            <a:xfrm>
              <a:off x="11029256" y="5695254"/>
              <a:ext cx="2325489" cy="2325491"/>
              <a:chOff x="0" y="0"/>
              <a:chExt cx="2325488" cy="2325488"/>
            </a:xfrm>
          </p:grpSpPr>
          <p:sp>
            <p:nvSpPr>
              <p:cNvPr id="664" name="Shape 664"/>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669" name="Group 669"/>
              <p:cNvGrpSpPr/>
              <p:nvPr/>
            </p:nvGrpSpPr>
            <p:grpSpPr>
              <a:xfrm rot="2700000">
                <a:off x="340465" y="340653"/>
                <a:ext cx="1644558" cy="1644182"/>
                <a:chOff x="0" y="0"/>
                <a:chExt cx="1644556" cy="1644180"/>
              </a:xfrm>
            </p:grpSpPr>
            <p:sp>
              <p:nvSpPr>
                <p:cNvPr id="665" name="Shape 665"/>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66" name="Shape 666"/>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67" name="Shape 667"/>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68" name="Shape 668"/>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671" name="Shape 671"/>
            <p:cNvSpPr/>
            <p:nvPr/>
          </p:nvSpPr>
          <p:spPr>
            <a:xfrm>
              <a:off x="11575743" y="6546849"/>
              <a:ext cx="1232514"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02</a:t>
              </a:r>
            </a:p>
          </p:txBody>
        </p:sp>
      </p:grpSp>
      <p:grpSp>
        <p:nvGrpSpPr>
          <p:cNvPr id="7" name="Группа 6"/>
          <p:cNvGrpSpPr/>
          <p:nvPr/>
        </p:nvGrpSpPr>
        <p:grpSpPr>
          <a:xfrm>
            <a:off x="16704417" y="5695254"/>
            <a:ext cx="7286543" cy="7054057"/>
            <a:chOff x="16704417" y="5695254"/>
            <a:chExt cx="7286543" cy="7054057"/>
          </a:xfrm>
        </p:grpSpPr>
        <p:sp>
          <p:nvSpPr>
            <p:cNvPr id="673" name="Shape 673"/>
            <p:cNvSpPr/>
            <p:nvPr/>
          </p:nvSpPr>
          <p:spPr>
            <a:xfrm>
              <a:off x="17340037" y="9434485"/>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674" name="Shape 674"/>
            <p:cNvSpPr/>
            <p:nvPr/>
          </p:nvSpPr>
          <p:spPr>
            <a:xfrm>
              <a:off x="16704417" y="8285110"/>
              <a:ext cx="7286543"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681" name="Group 681"/>
            <p:cNvGrpSpPr/>
            <p:nvPr/>
          </p:nvGrpSpPr>
          <p:grpSpPr>
            <a:xfrm>
              <a:off x="19184944" y="5695254"/>
              <a:ext cx="2325490" cy="2325491"/>
              <a:chOff x="0" y="0"/>
              <a:chExt cx="2325488" cy="2325488"/>
            </a:xfrm>
          </p:grpSpPr>
          <p:sp>
            <p:nvSpPr>
              <p:cNvPr id="675" name="Shape 675"/>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dirty="0"/>
              </a:p>
            </p:txBody>
          </p:sp>
          <p:grpSp>
            <p:nvGrpSpPr>
              <p:cNvPr id="680" name="Group 680"/>
              <p:cNvGrpSpPr/>
              <p:nvPr/>
            </p:nvGrpSpPr>
            <p:grpSpPr>
              <a:xfrm rot="2700000">
                <a:off x="340465" y="340653"/>
                <a:ext cx="1644558" cy="1644182"/>
                <a:chOff x="0" y="0"/>
                <a:chExt cx="1644556" cy="1644180"/>
              </a:xfrm>
            </p:grpSpPr>
            <p:sp>
              <p:nvSpPr>
                <p:cNvPr id="676" name="Shape 676"/>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77" name="Shape 677"/>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78" name="Shape 678"/>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79" name="Shape 679"/>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682" name="Shape 682"/>
            <p:cNvSpPr/>
            <p:nvPr/>
          </p:nvSpPr>
          <p:spPr>
            <a:xfrm>
              <a:off x="19731431" y="6546849"/>
              <a:ext cx="1232514"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03</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ppt_x"/>
                                          </p:val>
                                        </p:tav>
                                        <p:tav tm="100000">
                                          <p:val>
                                            <p:strVal val="#ppt_x"/>
                                          </p:val>
                                        </p:tav>
                                      </p:tavLst>
                                    </p:anim>
                                    <p:anim calcmode="lin" valueType="num">
                                      <p:cBhvr additive="base">
                                        <p:cTn id="2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fill="hold"/>
                                        <p:tgtEl>
                                          <p:spTgt spid="7"/>
                                        </p:tgtEl>
                                        <p:attrNameLst>
                                          <p:attrName>ppt_x</p:attrName>
                                        </p:attrNameLst>
                                      </p:cBhvr>
                                      <p:tavLst>
                                        <p:tav tm="0">
                                          <p:val>
                                            <p:strVal val="#ppt_x"/>
                                          </p:val>
                                        </p:tav>
                                        <p:tav tm="100000">
                                          <p:val>
                                            <p:strVal val="#ppt_x"/>
                                          </p:val>
                                        </p:tav>
                                      </p:tavLst>
                                    </p:anim>
                                    <p:anim calcmode="lin" valueType="num">
                                      <p:cBhvr additive="base">
                                        <p:cTn id="3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Рисунок 8"/>
          <p:cNvSpPr>
            <a:spLocks noGrp="1"/>
          </p:cNvSpPr>
          <p:nvPr>
            <p:ph type="pic" sz="quarter" idx="17"/>
          </p:nvPr>
        </p:nvSpPr>
        <p:spPr>
          <a:xfrm>
            <a:off x="2661346" y="2349773"/>
            <a:ext cx="4346252" cy="4349362"/>
          </a:xfrm>
          <a:prstGeom prst="diamond">
            <a:avLst/>
          </a:prstGeom>
          <a:solidFill>
            <a:schemeClr val="bg2"/>
          </a:solidFill>
        </p:spPr>
      </p:sp>
      <p:sp>
        <p:nvSpPr>
          <p:cNvPr id="10" name="Рисунок 9"/>
          <p:cNvSpPr>
            <a:spLocks noGrp="1"/>
          </p:cNvSpPr>
          <p:nvPr>
            <p:ph type="pic" sz="quarter" idx="18"/>
          </p:nvPr>
        </p:nvSpPr>
        <p:spPr>
          <a:xfrm>
            <a:off x="10010603" y="2349773"/>
            <a:ext cx="4346252" cy="4349362"/>
          </a:xfrm>
          <a:prstGeom prst="diamond">
            <a:avLst/>
          </a:prstGeom>
          <a:solidFill>
            <a:schemeClr val="bg2"/>
          </a:solidFill>
        </p:spPr>
      </p:sp>
      <p:sp>
        <p:nvSpPr>
          <p:cNvPr id="11" name="Рисунок 10"/>
          <p:cNvSpPr>
            <a:spLocks noGrp="1"/>
          </p:cNvSpPr>
          <p:nvPr>
            <p:ph type="pic" sz="quarter" idx="19"/>
          </p:nvPr>
        </p:nvSpPr>
        <p:spPr>
          <a:xfrm>
            <a:off x="17362868" y="2349773"/>
            <a:ext cx="4346252" cy="4349362"/>
          </a:xfrm>
          <a:prstGeom prst="diamond">
            <a:avLst/>
          </a:prstGeom>
          <a:solidFill>
            <a:schemeClr val="bg2"/>
          </a:solidFill>
        </p:spPr>
      </p:sp>
      <p:sp>
        <p:nvSpPr>
          <p:cNvPr id="685" name="Shape 68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36</a:t>
            </a:fld>
            <a:endParaRPr/>
          </a:p>
        </p:txBody>
      </p:sp>
      <p:grpSp>
        <p:nvGrpSpPr>
          <p:cNvPr id="2" name="Группа 1"/>
          <p:cNvGrpSpPr/>
          <p:nvPr/>
        </p:nvGrpSpPr>
        <p:grpSpPr>
          <a:xfrm>
            <a:off x="1196878" y="8261193"/>
            <a:ext cx="7286544" cy="4464200"/>
            <a:chOff x="1196878" y="8261193"/>
            <a:chExt cx="7286544" cy="4464200"/>
          </a:xfrm>
        </p:grpSpPr>
        <p:sp>
          <p:nvSpPr>
            <p:cNvPr id="686" name="Shape 686"/>
            <p:cNvSpPr/>
            <p:nvPr/>
          </p:nvSpPr>
          <p:spPr>
            <a:xfrm>
              <a:off x="1832498" y="9410567"/>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687" name="Shape 687"/>
            <p:cNvSpPr/>
            <p:nvPr/>
          </p:nvSpPr>
          <p:spPr>
            <a:xfrm>
              <a:off x="1196878" y="8261193"/>
              <a:ext cx="7286544"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grpSp>
        <p:nvGrpSpPr>
          <p:cNvPr id="694" name="Group 694"/>
          <p:cNvGrpSpPr/>
          <p:nvPr/>
        </p:nvGrpSpPr>
        <p:grpSpPr>
          <a:xfrm rot="2700000">
            <a:off x="2866650" y="2557070"/>
            <a:ext cx="3946996" cy="3946095"/>
            <a:chOff x="0" y="0"/>
            <a:chExt cx="3946992" cy="3946090"/>
          </a:xfrm>
        </p:grpSpPr>
        <p:sp>
          <p:nvSpPr>
            <p:cNvPr id="690" name="Shape 690"/>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91" name="Shape 691"/>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92" name="Shape 692"/>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93" name="Shape 693"/>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696" name="Shape 696"/>
          <p:cNvSpPr/>
          <p:nvPr/>
        </p:nvSpPr>
        <p:spPr>
          <a:xfrm rot="5400000">
            <a:off x="3366402" y="3056368"/>
            <a:ext cx="2947495" cy="2947496"/>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697" name="Shape 697"/>
          <p:cNvSpPr/>
          <p:nvPr/>
        </p:nvSpPr>
        <p:spPr>
          <a:xfrm>
            <a:off x="4223892" y="4110770"/>
            <a:ext cx="1232515" cy="8386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r>
              <a:rPr dirty="0">
                <a:solidFill>
                  <a:schemeClr val="bg1"/>
                </a:solidFill>
              </a:rPr>
              <a:t>01</a:t>
            </a:r>
          </a:p>
        </p:txBody>
      </p:sp>
      <p:grpSp>
        <p:nvGrpSpPr>
          <p:cNvPr id="4" name="Группа 3"/>
          <p:cNvGrpSpPr/>
          <p:nvPr/>
        </p:nvGrpSpPr>
        <p:grpSpPr>
          <a:xfrm>
            <a:off x="15900581" y="8261193"/>
            <a:ext cx="7286543" cy="4464200"/>
            <a:chOff x="15900581" y="8261193"/>
            <a:chExt cx="7286543" cy="4464200"/>
          </a:xfrm>
        </p:grpSpPr>
        <p:sp>
          <p:nvSpPr>
            <p:cNvPr id="700" name="Shape 700"/>
            <p:cNvSpPr/>
            <p:nvPr/>
          </p:nvSpPr>
          <p:spPr>
            <a:xfrm>
              <a:off x="16536201" y="9410567"/>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701" name="Shape 701"/>
            <p:cNvSpPr/>
            <p:nvPr/>
          </p:nvSpPr>
          <p:spPr>
            <a:xfrm>
              <a:off x="15900581" y="8261193"/>
              <a:ext cx="7286543"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grpSp>
        <p:nvGrpSpPr>
          <p:cNvPr id="708" name="Group 708"/>
          <p:cNvGrpSpPr/>
          <p:nvPr/>
        </p:nvGrpSpPr>
        <p:grpSpPr>
          <a:xfrm rot="2700000">
            <a:off x="17570352" y="2557070"/>
            <a:ext cx="3946996" cy="3946095"/>
            <a:chOff x="0" y="0"/>
            <a:chExt cx="3946992" cy="3946090"/>
          </a:xfrm>
        </p:grpSpPr>
        <p:sp>
          <p:nvSpPr>
            <p:cNvPr id="704" name="Shape 704"/>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05" name="Shape 705"/>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06" name="Shape 706"/>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07" name="Shape 707"/>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710" name="Shape 710"/>
          <p:cNvSpPr/>
          <p:nvPr/>
        </p:nvSpPr>
        <p:spPr>
          <a:xfrm rot="5400000">
            <a:off x="18070104" y="3056368"/>
            <a:ext cx="2947495" cy="2947496"/>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711" name="Shape 711"/>
          <p:cNvSpPr/>
          <p:nvPr/>
        </p:nvSpPr>
        <p:spPr>
          <a:xfrm>
            <a:off x="18927594" y="4110770"/>
            <a:ext cx="1232515" cy="8386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r>
              <a:rPr dirty="0">
                <a:solidFill>
                  <a:schemeClr val="bg1"/>
                </a:solidFill>
              </a:rPr>
              <a:t>03</a:t>
            </a:r>
          </a:p>
        </p:txBody>
      </p:sp>
      <p:grpSp>
        <p:nvGrpSpPr>
          <p:cNvPr id="3" name="Группа 2"/>
          <p:cNvGrpSpPr/>
          <p:nvPr/>
        </p:nvGrpSpPr>
        <p:grpSpPr>
          <a:xfrm>
            <a:off x="8548729" y="8261193"/>
            <a:ext cx="7286543" cy="4464200"/>
            <a:chOff x="8548729" y="8261193"/>
            <a:chExt cx="7286543" cy="4464200"/>
          </a:xfrm>
        </p:grpSpPr>
        <p:sp>
          <p:nvSpPr>
            <p:cNvPr id="714" name="Shape 714"/>
            <p:cNvSpPr/>
            <p:nvPr/>
          </p:nvSpPr>
          <p:spPr>
            <a:xfrm>
              <a:off x="9184349" y="9410567"/>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715" name="Shape 715"/>
            <p:cNvSpPr/>
            <p:nvPr/>
          </p:nvSpPr>
          <p:spPr>
            <a:xfrm>
              <a:off x="8548729" y="8261193"/>
              <a:ext cx="7286543"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grpSp>
        <p:nvGrpSpPr>
          <p:cNvPr id="722" name="Group 722"/>
          <p:cNvGrpSpPr/>
          <p:nvPr/>
        </p:nvGrpSpPr>
        <p:grpSpPr>
          <a:xfrm rot="2700000">
            <a:off x="10218501" y="2557070"/>
            <a:ext cx="3946996" cy="3946095"/>
            <a:chOff x="0" y="0"/>
            <a:chExt cx="3946992" cy="3946090"/>
          </a:xfrm>
        </p:grpSpPr>
        <p:sp>
          <p:nvSpPr>
            <p:cNvPr id="718" name="Shape 718"/>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19" name="Shape 719"/>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20" name="Shape 720"/>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21" name="Shape 721"/>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724" name="Shape 724"/>
          <p:cNvSpPr/>
          <p:nvPr/>
        </p:nvSpPr>
        <p:spPr>
          <a:xfrm rot="5400000">
            <a:off x="10718253" y="3056368"/>
            <a:ext cx="2947495" cy="2947496"/>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725" name="Shape 725"/>
          <p:cNvSpPr/>
          <p:nvPr/>
        </p:nvSpPr>
        <p:spPr>
          <a:xfrm>
            <a:off x="11575743" y="4110770"/>
            <a:ext cx="1232515" cy="8386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r>
              <a:rPr>
                <a:solidFill>
                  <a:schemeClr val="bg1"/>
                </a:solidFill>
              </a:rPr>
              <a:t>02</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694"/>
                                        </p:tgtEl>
                                        <p:attrNameLst>
                                          <p:attrName>style.visibility</p:attrName>
                                        </p:attrNameLst>
                                      </p:cBhvr>
                                      <p:to>
                                        <p:strVal val="visible"/>
                                      </p:to>
                                    </p:set>
                                    <p:animEffect transition="in" filter="fade">
                                      <p:cBhvr>
                                        <p:cTn id="10" dur="500"/>
                                        <p:tgtEl>
                                          <p:spTgt spid="69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96"/>
                                        </p:tgtEl>
                                        <p:attrNameLst>
                                          <p:attrName>style.visibility</p:attrName>
                                        </p:attrNameLst>
                                      </p:cBhvr>
                                      <p:to>
                                        <p:strVal val="visible"/>
                                      </p:to>
                                    </p:set>
                                    <p:animEffect transition="in" filter="fade">
                                      <p:cBhvr>
                                        <p:cTn id="13" dur="500"/>
                                        <p:tgtEl>
                                          <p:spTgt spid="69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97"/>
                                        </p:tgtEl>
                                        <p:attrNameLst>
                                          <p:attrName>style.visibility</p:attrName>
                                        </p:attrNameLst>
                                      </p:cBhvr>
                                      <p:to>
                                        <p:strVal val="visible"/>
                                      </p:to>
                                    </p:set>
                                    <p:animEffect transition="in" filter="fade">
                                      <p:cBhvr>
                                        <p:cTn id="16" dur="500"/>
                                        <p:tgtEl>
                                          <p:spTgt spid="697"/>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ppt_x"/>
                                          </p:val>
                                        </p:tav>
                                        <p:tav tm="100000">
                                          <p:val>
                                            <p:strVal val="#ppt_x"/>
                                          </p:val>
                                        </p:tav>
                                      </p:tavLst>
                                    </p:anim>
                                    <p:anim calcmode="lin" valueType="num">
                                      <p:cBhvr additive="base">
                                        <p:cTn id="2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nodeType="withEffect">
                                  <p:stCondLst>
                                    <p:cond delay="0"/>
                                  </p:stCondLst>
                                  <p:childTnLst>
                                    <p:set>
                                      <p:cBhvr>
                                        <p:cTn id="29" dur="1" fill="hold">
                                          <p:stCondLst>
                                            <p:cond delay="0"/>
                                          </p:stCondLst>
                                        </p:cTn>
                                        <p:tgtEl>
                                          <p:spTgt spid="722"/>
                                        </p:tgtEl>
                                        <p:attrNameLst>
                                          <p:attrName>style.visibility</p:attrName>
                                        </p:attrNameLst>
                                      </p:cBhvr>
                                      <p:to>
                                        <p:strVal val="visible"/>
                                      </p:to>
                                    </p:set>
                                    <p:animEffect transition="in" filter="fade">
                                      <p:cBhvr>
                                        <p:cTn id="30" dur="500"/>
                                        <p:tgtEl>
                                          <p:spTgt spid="722"/>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724"/>
                                        </p:tgtEl>
                                        <p:attrNameLst>
                                          <p:attrName>style.visibility</p:attrName>
                                        </p:attrNameLst>
                                      </p:cBhvr>
                                      <p:to>
                                        <p:strVal val="visible"/>
                                      </p:to>
                                    </p:set>
                                    <p:animEffect transition="in" filter="fade">
                                      <p:cBhvr>
                                        <p:cTn id="33" dur="500"/>
                                        <p:tgtEl>
                                          <p:spTgt spid="72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25"/>
                                        </p:tgtEl>
                                        <p:attrNameLst>
                                          <p:attrName>style.visibility</p:attrName>
                                        </p:attrNameLst>
                                      </p:cBhvr>
                                      <p:to>
                                        <p:strVal val="visible"/>
                                      </p:to>
                                    </p:set>
                                    <p:animEffect transition="in" filter="fade">
                                      <p:cBhvr>
                                        <p:cTn id="36" dur="500"/>
                                        <p:tgtEl>
                                          <p:spTgt spid="725"/>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additive="base">
                                        <p:cTn id="41" dur="500" fill="hold"/>
                                        <p:tgtEl>
                                          <p:spTgt spid="3"/>
                                        </p:tgtEl>
                                        <p:attrNameLst>
                                          <p:attrName>ppt_x</p:attrName>
                                        </p:attrNameLst>
                                      </p:cBhvr>
                                      <p:tavLst>
                                        <p:tav tm="0">
                                          <p:val>
                                            <p:strVal val="#ppt_x"/>
                                          </p:val>
                                        </p:tav>
                                        <p:tav tm="100000">
                                          <p:val>
                                            <p:strVal val="#ppt_x"/>
                                          </p:val>
                                        </p:tav>
                                      </p:tavLst>
                                    </p:anim>
                                    <p:anim calcmode="lin" valueType="num">
                                      <p:cBhvr additive="base">
                                        <p:cTn id="4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500"/>
                                        <p:tgtEl>
                                          <p:spTgt spid="11"/>
                                        </p:tgtEl>
                                      </p:cBhvr>
                                    </p:animEffect>
                                  </p:childTnLst>
                                </p:cTn>
                              </p:par>
                              <p:par>
                                <p:cTn id="48" presetID="10" presetClass="entr" presetSubtype="0" fill="hold" nodeType="withEffect">
                                  <p:stCondLst>
                                    <p:cond delay="0"/>
                                  </p:stCondLst>
                                  <p:childTnLst>
                                    <p:set>
                                      <p:cBhvr>
                                        <p:cTn id="49" dur="1" fill="hold">
                                          <p:stCondLst>
                                            <p:cond delay="0"/>
                                          </p:stCondLst>
                                        </p:cTn>
                                        <p:tgtEl>
                                          <p:spTgt spid="708"/>
                                        </p:tgtEl>
                                        <p:attrNameLst>
                                          <p:attrName>style.visibility</p:attrName>
                                        </p:attrNameLst>
                                      </p:cBhvr>
                                      <p:to>
                                        <p:strVal val="visible"/>
                                      </p:to>
                                    </p:set>
                                    <p:animEffect transition="in" filter="fade">
                                      <p:cBhvr>
                                        <p:cTn id="50" dur="500"/>
                                        <p:tgtEl>
                                          <p:spTgt spid="708"/>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710"/>
                                        </p:tgtEl>
                                        <p:attrNameLst>
                                          <p:attrName>style.visibility</p:attrName>
                                        </p:attrNameLst>
                                      </p:cBhvr>
                                      <p:to>
                                        <p:strVal val="visible"/>
                                      </p:to>
                                    </p:set>
                                    <p:animEffect transition="in" filter="fade">
                                      <p:cBhvr>
                                        <p:cTn id="53" dur="500"/>
                                        <p:tgtEl>
                                          <p:spTgt spid="710"/>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711"/>
                                        </p:tgtEl>
                                        <p:attrNameLst>
                                          <p:attrName>style.visibility</p:attrName>
                                        </p:attrNameLst>
                                      </p:cBhvr>
                                      <p:to>
                                        <p:strVal val="visible"/>
                                      </p:to>
                                    </p:set>
                                    <p:animEffect transition="in" filter="fade">
                                      <p:cBhvr>
                                        <p:cTn id="56" dur="500"/>
                                        <p:tgtEl>
                                          <p:spTgt spid="711"/>
                                        </p:tgtEl>
                                      </p:cBhvr>
                                    </p:animEffect>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4"/>
                                        </p:tgtEl>
                                        <p:attrNameLst>
                                          <p:attrName>style.visibility</p:attrName>
                                        </p:attrNameLst>
                                      </p:cBhvr>
                                      <p:to>
                                        <p:strVal val="visible"/>
                                      </p:to>
                                    </p:set>
                                    <p:anim calcmode="lin" valueType="num">
                                      <p:cBhvr additive="base">
                                        <p:cTn id="61" dur="500" fill="hold"/>
                                        <p:tgtEl>
                                          <p:spTgt spid="4"/>
                                        </p:tgtEl>
                                        <p:attrNameLst>
                                          <p:attrName>ppt_x</p:attrName>
                                        </p:attrNameLst>
                                      </p:cBhvr>
                                      <p:tavLst>
                                        <p:tav tm="0">
                                          <p:val>
                                            <p:strVal val="#ppt_x"/>
                                          </p:val>
                                        </p:tav>
                                        <p:tav tm="100000">
                                          <p:val>
                                            <p:strVal val="#ppt_x"/>
                                          </p:val>
                                        </p:tav>
                                      </p:tavLst>
                                    </p:anim>
                                    <p:anim calcmode="lin" valueType="num">
                                      <p:cBhvr additive="base">
                                        <p:cTn id="6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 grpId="0" animBg="1"/>
      <p:bldP spid="697" grpId="0"/>
      <p:bldP spid="710" grpId="0" animBg="1"/>
      <p:bldP spid="711" grpId="0"/>
      <p:bldP spid="724" grpId="0" animBg="1"/>
      <p:bldP spid="72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Рисунок 15"/>
          <p:cNvSpPr>
            <a:spLocks noGrp="1"/>
          </p:cNvSpPr>
          <p:nvPr>
            <p:ph type="pic" sz="quarter" idx="24"/>
          </p:nvPr>
        </p:nvSpPr>
        <p:spPr>
          <a:xfrm>
            <a:off x="0" y="8029150"/>
            <a:ext cx="8086119" cy="5782799"/>
          </a:xfrm>
          <a:solidFill>
            <a:schemeClr val="bg2"/>
          </a:solidFill>
        </p:spPr>
      </p:sp>
      <p:sp>
        <p:nvSpPr>
          <p:cNvPr id="17" name="Рисунок 16"/>
          <p:cNvSpPr>
            <a:spLocks noGrp="1"/>
          </p:cNvSpPr>
          <p:nvPr>
            <p:ph type="pic" sz="quarter" idx="25"/>
          </p:nvPr>
        </p:nvSpPr>
        <p:spPr>
          <a:xfrm>
            <a:off x="8142193" y="8029149"/>
            <a:ext cx="8099614" cy="5782799"/>
          </a:xfrm>
          <a:solidFill>
            <a:schemeClr val="bg2"/>
          </a:solidFill>
        </p:spPr>
      </p:sp>
      <p:sp>
        <p:nvSpPr>
          <p:cNvPr id="18" name="Рисунок 17"/>
          <p:cNvSpPr>
            <a:spLocks noGrp="1"/>
          </p:cNvSpPr>
          <p:nvPr>
            <p:ph type="pic" sz="quarter" idx="26"/>
          </p:nvPr>
        </p:nvSpPr>
        <p:spPr>
          <a:xfrm>
            <a:off x="16297881" y="8029150"/>
            <a:ext cx="8086119" cy="5782798"/>
          </a:xfrm>
          <a:solidFill>
            <a:schemeClr val="bg2"/>
          </a:solidFill>
        </p:spPr>
      </p:sp>
      <p:sp>
        <p:nvSpPr>
          <p:cNvPr id="732" name="Shape 732"/>
          <p:cNvSpPr/>
          <p:nvPr/>
        </p:nvSpPr>
        <p:spPr>
          <a:xfrm>
            <a:off x="1436944" y="1531898"/>
            <a:ext cx="10055902" cy="6414699"/>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733" name="Shape 733"/>
          <p:cNvSpPr/>
          <p:nvPr/>
        </p:nvSpPr>
        <p:spPr>
          <a:xfrm>
            <a:off x="11994530" y="2127600"/>
            <a:ext cx="10840245" cy="491420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dummy text ever since the 1500s, when an specimen book. It has survived not only five centuries, but also the leap into electronic typesetting, remaining</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732"/>
                                        </p:tgtEl>
                                        <p:attrNameLst>
                                          <p:attrName>style.visibility</p:attrName>
                                        </p:attrNameLst>
                                      </p:cBhvr>
                                      <p:to>
                                        <p:strVal val="visible"/>
                                      </p:to>
                                    </p:set>
                                    <p:anim calcmode="lin" valueType="num">
                                      <p:cBhvr additive="base">
                                        <p:cTn id="18" dur="500" fill="hold"/>
                                        <p:tgtEl>
                                          <p:spTgt spid="732"/>
                                        </p:tgtEl>
                                        <p:attrNameLst>
                                          <p:attrName>ppt_x</p:attrName>
                                        </p:attrNameLst>
                                      </p:cBhvr>
                                      <p:tavLst>
                                        <p:tav tm="0">
                                          <p:val>
                                            <p:strVal val="0-#ppt_w/2"/>
                                          </p:val>
                                        </p:tav>
                                        <p:tav tm="100000">
                                          <p:val>
                                            <p:strVal val="#ppt_x"/>
                                          </p:val>
                                        </p:tav>
                                      </p:tavLst>
                                    </p:anim>
                                    <p:anim calcmode="lin" valueType="num">
                                      <p:cBhvr additive="base">
                                        <p:cTn id="19" dur="500" fill="hold"/>
                                        <p:tgtEl>
                                          <p:spTgt spid="732"/>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733"/>
                                        </p:tgtEl>
                                        <p:attrNameLst>
                                          <p:attrName>style.visibility</p:attrName>
                                        </p:attrNameLst>
                                      </p:cBhvr>
                                      <p:to>
                                        <p:strVal val="visible"/>
                                      </p:to>
                                    </p:set>
                                    <p:anim calcmode="lin" valueType="num">
                                      <p:cBhvr additive="base">
                                        <p:cTn id="22" dur="500" fill="hold"/>
                                        <p:tgtEl>
                                          <p:spTgt spid="733"/>
                                        </p:tgtEl>
                                        <p:attrNameLst>
                                          <p:attrName>ppt_x</p:attrName>
                                        </p:attrNameLst>
                                      </p:cBhvr>
                                      <p:tavLst>
                                        <p:tav tm="0">
                                          <p:val>
                                            <p:strVal val="1+#ppt_w/2"/>
                                          </p:val>
                                        </p:tav>
                                        <p:tav tm="100000">
                                          <p:val>
                                            <p:strVal val="#ppt_x"/>
                                          </p:val>
                                        </p:tav>
                                      </p:tavLst>
                                    </p:anim>
                                    <p:anim calcmode="lin" valueType="num">
                                      <p:cBhvr additive="base">
                                        <p:cTn id="23" dur="500" fill="hold"/>
                                        <p:tgtEl>
                                          <p:spTgt spid="7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2" grpId="0" animBg="1"/>
      <p:bldP spid="733"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Рисунок 15"/>
          <p:cNvSpPr>
            <a:spLocks noGrp="1"/>
          </p:cNvSpPr>
          <p:nvPr>
            <p:ph type="pic" sz="quarter" idx="24"/>
          </p:nvPr>
        </p:nvSpPr>
        <p:spPr>
          <a:xfrm>
            <a:off x="0" y="8029150"/>
            <a:ext cx="8086119" cy="5782799"/>
          </a:xfrm>
          <a:solidFill>
            <a:schemeClr val="bg2"/>
          </a:solidFill>
        </p:spPr>
      </p:sp>
      <p:sp>
        <p:nvSpPr>
          <p:cNvPr id="17" name="Рисунок 16"/>
          <p:cNvSpPr>
            <a:spLocks noGrp="1"/>
          </p:cNvSpPr>
          <p:nvPr>
            <p:ph type="pic" sz="quarter" idx="25"/>
          </p:nvPr>
        </p:nvSpPr>
        <p:spPr>
          <a:xfrm>
            <a:off x="8142193" y="8029149"/>
            <a:ext cx="8099614" cy="5782799"/>
          </a:xfrm>
          <a:solidFill>
            <a:schemeClr val="bg2"/>
          </a:solidFill>
        </p:spPr>
      </p:sp>
      <p:sp>
        <p:nvSpPr>
          <p:cNvPr id="18" name="Рисунок 17"/>
          <p:cNvSpPr>
            <a:spLocks noGrp="1"/>
          </p:cNvSpPr>
          <p:nvPr>
            <p:ph type="pic" sz="quarter" idx="26"/>
          </p:nvPr>
        </p:nvSpPr>
        <p:spPr>
          <a:xfrm>
            <a:off x="16297881" y="8029150"/>
            <a:ext cx="8086119" cy="5782798"/>
          </a:xfrm>
          <a:solidFill>
            <a:schemeClr val="bg2"/>
          </a:solidFill>
        </p:spPr>
      </p:sp>
      <p:grpSp>
        <p:nvGrpSpPr>
          <p:cNvPr id="2" name="Группа 1"/>
          <p:cNvGrpSpPr/>
          <p:nvPr/>
        </p:nvGrpSpPr>
        <p:grpSpPr>
          <a:xfrm>
            <a:off x="2128208" y="1488778"/>
            <a:ext cx="20127583" cy="5803316"/>
            <a:chOff x="2128208" y="1488778"/>
            <a:chExt cx="20127583" cy="5803316"/>
          </a:xfrm>
        </p:grpSpPr>
        <p:sp>
          <p:nvSpPr>
            <p:cNvPr id="7" name="Shape 738"/>
            <p:cNvSpPr/>
            <p:nvPr/>
          </p:nvSpPr>
          <p:spPr>
            <a:xfrm>
              <a:off x="2875441" y="1488778"/>
              <a:ext cx="18633118" cy="238371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8" name="Shape 739"/>
            <p:cNvSpPr/>
            <p:nvPr/>
          </p:nvSpPr>
          <p:spPr>
            <a:xfrm>
              <a:off x="2128208" y="4571999"/>
              <a:ext cx="20127583" cy="2720095"/>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dummy text ever since the 1500s, when an specimen book. It has survived not only five centuries, but also the leap into electronic typesetting</a:t>
              </a:r>
            </a:p>
          </p:txBody>
        </p:sp>
      </p:grpSp>
    </p:spTree>
    <p:extLst>
      <p:ext uri="{BB962C8B-B14F-4D97-AF65-F5344CB8AC3E}">
        <p14:creationId xmlns:p14="http://schemas.microsoft.com/office/powerpoint/2010/main" val="319923277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1"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12612"/>
            <a:ext cx="8099613" cy="5782799"/>
          </a:xfrm>
          <a:solidFill>
            <a:schemeClr val="bg2"/>
          </a:solidFill>
        </p:spPr>
      </p:sp>
      <p:sp>
        <p:nvSpPr>
          <p:cNvPr id="3" name="Рисунок 2"/>
          <p:cNvSpPr>
            <a:spLocks noGrp="1"/>
          </p:cNvSpPr>
          <p:nvPr>
            <p:ph type="pic" sz="quarter" idx="11"/>
          </p:nvPr>
        </p:nvSpPr>
        <p:spPr>
          <a:xfrm>
            <a:off x="8142193" y="-12611"/>
            <a:ext cx="8099614" cy="5782798"/>
          </a:xfrm>
          <a:solidFill>
            <a:schemeClr val="bg2"/>
          </a:solidFill>
        </p:spPr>
      </p:sp>
      <p:sp>
        <p:nvSpPr>
          <p:cNvPr id="4" name="Рисунок 3"/>
          <p:cNvSpPr>
            <a:spLocks noGrp="1"/>
          </p:cNvSpPr>
          <p:nvPr>
            <p:ph type="pic" sz="quarter" idx="12"/>
          </p:nvPr>
        </p:nvSpPr>
        <p:spPr>
          <a:xfrm>
            <a:off x="16297881" y="-12612"/>
            <a:ext cx="8099612" cy="5782799"/>
          </a:xfrm>
          <a:solidFill>
            <a:schemeClr val="bg2"/>
          </a:solidFill>
        </p:spPr>
      </p:sp>
      <p:sp>
        <p:nvSpPr>
          <p:cNvPr id="741" name="Shape 741"/>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39</a:t>
            </a:fld>
            <a:endParaRPr/>
          </a:p>
        </p:txBody>
      </p:sp>
      <p:grpSp>
        <p:nvGrpSpPr>
          <p:cNvPr id="5" name="Группа 4"/>
          <p:cNvGrpSpPr/>
          <p:nvPr/>
        </p:nvGrpSpPr>
        <p:grpSpPr>
          <a:xfrm>
            <a:off x="2128208" y="6749341"/>
            <a:ext cx="20127583" cy="5803317"/>
            <a:chOff x="2128208" y="6749341"/>
            <a:chExt cx="20127583" cy="5803317"/>
          </a:xfrm>
        </p:grpSpPr>
        <p:sp>
          <p:nvSpPr>
            <p:cNvPr id="745" name="Shape 745"/>
            <p:cNvSpPr/>
            <p:nvPr/>
          </p:nvSpPr>
          <p:spPr>
            <a:xfrm>
              <a:off x="2875441" y="6749341"/>
              <a:ext cx="18633118" cy="238371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746" name="Shape 746"/>
            <p:cNvSpPr/>
            <p:nvPr/>
          </p:nvSpPr>
          <p:spPr>
            <a:xfrm>
              <a:off x="2128208" y="9306974"/>
              <a:ext cx="20127583" cy="3245684"/>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dummy text ever since the 1500s, when an specimen book. It has survived not only five centuries, but also the leap into electronic typesetting</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ppt_x"/>
                                          </p:val>
                                        </p:tav>
                                        <p:tav tm="100000">
                                          <p:val>
                                            <p:strVal val="#ppt_x"/>
                                          </p:val>
                                        </p:tav>
                                      </p:tavLst>
                                    </p:anim>
                                    <p:anim calcmode="lin" valueType="num">
                                      <p:cBhvr additive="base">
                                        <p:cTn id="2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Рисунок 8"/>
          <p:cNvSpPr>
            <a:spLocks noGrp="1"/>
          </p:cNvSpPr>
          <p:nvPr>
            <p:ph type="pic" sz="quarter" idx="17"/>
          </p:nvPr>
        </p:nvSpPr>
        <p:spPr>
          <a:xfrm>
            <a:off x="0" y="0"/>
            <a:ext cx="12173407" cy="13716000"/>
          </a:xfrm>
          <a:solidFill>
            <a:schemeClr val="bg2"/>
          </a:solidFill>
        </p:spPr>
      </p:sp>
      <p:grpSp>
        <p:nvGrpSpPr>
          <p:cNvPr id="2" name="Группа 1"/>
          <p:cNvGrpSpPr/>
          <p:nvPr/>
        </p:nvGrpSpPr>
        <p:grpSpPr>
          <a:xfrm>
            <a:off x="13412240" y="1580488"/>
            <a:ext cx="9058461" cy="12151601"/>
            <a:chOff x="13412240" y="1580488"/>
            <a:chExt cx="9058461" cy="12151601"/>
          </a:xfrm>
        </p:grpSpPr>
        <p:sp>
          <p:nvSpPr>
            <p:cNvPr id="63" name="Shape 63"/>
            <p:cNvSpPr/>
            <p:nvPr/>
          </p:nvSpPr>
          <p:spPr>
            <a:xfrm>
              <a:off x="13412240" y="1580488"/>
              <a:ext cx="9058461" cy="521591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64" name="Shape 64"/>
            <p:cNvSpPr/>
            <p:nvPr/>
          </p:nvSpPr>
          <p:spPr>
            <a:xfrm>
              <a:off x="13532897" y="6914875"/>
              <a:ext cx="8390522" cy="6817214"/>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grpSp>
      <p:sp>
        <p:nvSpPr>
          <p:cNvPr id="65" name="Shape 6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a:t>
            </a:fld>
            <a:endParaRPr/>
          </a:p>
        </p:txBody>
      </p:sp>
      <p:sp>
        <p:nvSpPr>
          <p:cNvPr id="67" name="Shape 67"/>
          <p:cNvSpPr/>
          <p:nvPr/>
        </p:nvSpPr>
        <p:spPr>
          <a:xfrm rot="18900000">
            <a:off x="17168049" y="-1468702"/>
            <a:ext cx="2942819" cy="2942819"/>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68" name="Shape 68"/>
          <p:cNvSpPr/>
          <p:nvPr/>
        </p:nvSpPr>
        <p:spPr>
          <a:xfrm rot="18900000">
            <a:off x="12113897" y="11481334"/>
            <a:ext cx="1002067" cy="1002067"/>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529682"/>
            <a:ext cx="8099613" cy="4183259"/>
          </a:xfrm>
          <a:solidFill>
            <a:schemeClr val="bg2"/>
          </a:solidFill>
        </p:spPr>
      </p:sp>
      <p:sp>
        <p:nvSpPr>
          <p:cNvPr id="3" name="Рисунок 2"/>
          <p:cNvSpPr>
            <a:spLocks noGrp="1"/>
          </p:cNvSpPr>
          <p:nvPr>
            <p:ph type="pic" sz="quarter" idx="11"/>
          </p:nvPr>
        </p:nvSpPr>
        <p:spPr>
          <a:xfrm>
            <a:off x="8142193" y="529683"/>
            <a:ext cx="8099614" cy="4183258"/>
          </a:xfrm>
          <a:solidFill>
            <a:schemeClr val="bg2"/>
          </a:solidFill>
        </p:spPr>
      </p:sp>
      <p:sp>
        <p:nvSpPr>
          <p:cNvPr id="4" name="Рисунок 3"/>
          <p:cNvSpPr>
            <a:spLocks noGrp="1"/>
          </p:cNvSpPr>
          <p:nvPr>
            <p:ph type="pic" sz="quarter" idx="12"/>
          </p:nvPr>
        </p:nvSpPr>
        <p:spPr>
          <a:xfrm>
            <a:off x="16297882" y="529681"/>
            <a:ext cx="8086118" cy="4183260"/>
          </a:xfrm>
          <a:solidFill>
            <a:schemeClr val="bg2"/>
          </a:solidFill>
        </p:spPr>
      </p:sp>
      <p:sp>
        <p:nvSpPr>
          <p:cNvPr id="9" name="Рисунок 8"/>
          <p:cNvSpPr>
            <a:spLocks noGrp="1"/>
          </p:cNvSpPr>
          <p:nvPr>
            <p:ph type="pic" sz="quarter" idx="17"/>
          </p:nvPr>
        </p:nvSpPr>
        <p:spPr>
          <a:xfrm>
            <a:off x="-13494" y="4766369"/>
            <a:ext cx="8099613" cy="4183259"/>
          </a:xfrm>
          <a:solidFill>
            <a:schemeClr val="bg2"/>
          </a:solidFill>
        </p:spPr>
      </p:sp>
      <p:sp>
        <p:nvSpPr>
          <p:cNvPr id="10" name="Рисунок 9"/>
          <p:cNvSpPr>
            <a:spLocks noGrp="1"/>
          </p:cNvSpPr>
          <p:nvPr>
            <p:ph type="pic" sz="quarter" idx="18"/>
          </p:nvPr>
        </p:nvSpPr>
        <p:spPr>
          <a:xfrm>
            <a:off x="8142193" y="4766370"/>
            <a:ext cx="8099614" cy="4183258"/>
          </a:xfrm>
          <a:solidFill>
            <a:schemeClr val="bg2"/>
          </a:solidFill>
        </p:spPr>
      </p:sp>
      <p:sp>
        <p:nvSpPr>
          <p:cNvPr id="11" name="Рисунок 10"/>
          <p:cNvSpPr>
            <a:spLocks noGrp="1"/>
          </p:cNvSpPr>
          <p:nvPr>
            <p:ph type="pic" sz="quarter" idx="19"/>
          </p:nvPr>
        </p:nvSpPr>
        <p:spPr>
          <a:xfrm>
            <a:off x="16297882" y="4766369"/>
            <a:ext cx="8086118" cy="4183259"/>
          </a:xfrm>
          <a:solidFill>
            <a:schemeClr val="bg2"/>
          </a:solidFill>
        </p:spPr>
      </p:sp>
      <p:sp>
        <p:nvSpPr>
          <p:cNvPr id="16" name="Рисунок 15"/>
          <p:cNvSpPr>
            <a:spLocks noGrp="1"/>
          </p:cNvSpPr>
          <p:nvPr>
            <p:ph type="pic" sz="quarter" idx="24"/>
          </p:nvPr>
        </p:nvSpPr>
        <p:spPr>
          <a:xfrm>
            <a:off x="-13494" y="9003055"/>
            <a:ext cx="8099613" cy="4183262"/>
          </a:xfrm>
          <a:solidFill>
            <a:schemeClr val="bg2"/>
          </a:solidFill>
        </p:spPr>
      </p:sp>
      <p:sp>
        <p:nvSpPr>
          <p:cNvPr id="17" name="Рисунок 16"/>
          <p:cNvSpPr>
            <a:spLocks noGrp="1"/>
          </p:cNvSpPr>
          <p:nvPr>
            <p:ph type="pic" sz="quarter" idx="25"/>
          </p:nvPr>
        </p:nvSpPr>
        <p:spPr>
          <a:xfrm>
            <a:off x="8142194" y="9003055"/>
            <a:ext cx="8099614" cy="4183261"/>
          </a:xfrm>
          <a:solidFill>
            <a:schemeClr val="bg2"/>
          </a:solidFill>
        </p:spPr>
      </p:sp>
      <p:sp>
        <p:nvSpPr>
          <p:cNvPr id="18" name="Рисунок 17"/>
          <p:cNvSpPr>
            <a:spLocks noGrp="1"/>
          </p:cNvSpPr>
          <p:nvPr>
            <p:ph type="pic" sz="quarter" idx="26"/>
          </p:nvPr>
        </p:nvSpPr>
        <p:spPr>
          <a:xfrm>
            <a:off x="16297881" y="9003056"/>
            <a:ext cx="8086120" cy="4183260"/>
          </a:xfrm>
          <a:solidFill>
            <a:schemeClr val="bg2"/>
          </a:solidFill>
        </p:spPr>
      </p:sp>
      <p:sp>
        <p:nvSpPr>
          <p:cNvPr id="757" name="Shape 757"/>
          <p:cNvSpPr/>
          <p:nvPr/>
        </p:nvSpPr>
        <p:spPr>
          <a:xfrm>
            <a:off x="153318" y="126998"/>
            <a:ext cx="24130000" cy="13462000"/>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10" presetClass="entr" presetSubtype="0" fill="hold" nodeType="with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par>
                                <p:cTn id="28" presetID="10" presetClass="entr" presetSubtype="0" fill="hold"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par>
                                <p:cTn id="31" presetID="10" presetClass="entr" presetSubtype="0" fill="hold" nodeType="with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529682"/>
            <a:ext cx="8099613" cy="4183259"/>
          </a:xfrm>
          <a:solidFill>
            <a:schemeClr val="bg2"/>
          </a:solidFill>
        </p:spPr>
      </p:sp>
      <p:sp>
        <p:nvSpPr>
          <p:cNvPr id="3" name="Рисунок 2"/>
          <p:cNvSpPr>
            <a:spLocks noGrp="1"/>
          </p:cNvSpPr>
          <p:nvPr>
            <p:ph type="pic" sz="quarter" idx="11"/>
          </p:nvPr>
        </p:nvSpPr>
        <p:spPr>
          <a:xfrm>
            <a:off x="8142193" y="529683"/>
            <a:ext cx="8099614" cy="4183258"/>
          </a:xfrm>
          <a:solidFill>
            <a:schemeClr val="bg2"/>
          </a:solidFill>
        </p:spPr>
      </p:sp>
      <p:sp>
        <p:nvSpPr>
          <p:cNvPr id="4" name="Рисунок 3"/>
          <p:cNvSpPr>
            <a:spLocks noGrp="1"/>
          </p:cNvSpPr>
          <p:nvPr>
            <p:ph type="pic" sz="quarter" idx="12"/>
          </p:nvPr>
        </p:nvSpPr>
        <p:spPr>
          <a:xfrm>
            <a:off x="16297882" y="529681"/>
            <a:ext cx="8086118" cy="4183260"/>
          </a:xfrm>
          <a:solidFill>
            <a:schemeClr val="bg2"/>
          </a:solidFill>
        </p:spPr>
      </p:sp>
      <p:sp>
        <p:nvSpPr>
          <p:cNvPr id="9" name="Рисунок 8"/>
          <p:cNvSpPr>
            <a:spLocks noGrp="1"/>
          </p:cNvSpPr>
          <p:nvPr>
            <p:ph type="pic" sz="quarter" idx="17"/>
          </p:nvPr>
        </p:nvSpPr>
        <p:spPr>
          <a:xfrm>
            <a:off x="-13494" y="4766369"/>
            <a:ext cx="8099613" cy="4183259"/>
          </a:xfrm>
          <a:solidFill>
            <a:schemeClr val="bg2"/>
          </a:solidFill>
        </p:spPr>
      </p:sp>
      <p:sp>
        <p:nvSpPr>
          <p:cNvPr id="11" name="Рисунок 10"/>
          <p:cNvSpPr>
            <a:spLocks noGrp="1"/>
          </p:cNvSpPr>
          <p:nvPr>
            <p:ph type="pic" sz="quarter" idx="19"/>
          </p:nvPr>
        </p:nvSpPr>
        <p:spPr>
          <a:xfrm>
            <a:off x="16297882" y="4766369"/>
            <a:ext cx="8086118" cy="4183259"/>
          </a:xfrm>
          <a:solidFill>
            <a:schemeClr val="bg2"/>
          </a:solidFill>
        </p:spPr>
      </p:sp>
      <p:sp>
        <p:nvSpPr>
          <p:cNvPr id="16" name="Рисунок 15"/>
          <p:cNvSpPr>
            <a:spLocks noGrp="1"/>
          </p:cNvSpPr>
          <p:nvPr>
            <p:ph type="pic" sz="quarter" idx="24"/>
          </p:nvPr>
        </p:nvSpPr>
        <p:spPr>
          <a:xfrm>
            <a:off x="-13494" y="9003055"/>
            <a:ext cx="8099613" cy="4183262"/>
          </a:xfrm>
          <a:solidFill>
            <a:schemeClr val="bg2"/>
          </a:solidFill>
        </p:spPr>
      </p:sp>
      <p:sp>
        <p:nvSpPr>
          <p:cNvPr id="17" name="Рисунок 16"/>
          <p:cNvSpPr>
            <a:spLocks noGrp="1"/>
          </p:cNvSpPr>
          <p:nvPr>
            <p:ph type="pic" sz="quarter" idx="25"/>
          </p:nvPr>
        </p:nvSpPr>
        <p:spPr>
          <a:xfrm>
            <a:off x="8142194" y="9003055"/>
            <a:ext cx="8099614" cy="4183261"/>
          </a:xfrm>
          <a:solidFill>
            <a:schemeClr val="bg2"/>
          </a:solidFill>
        </p:spPr>
      </p:sp>
      <p:sp>
        <p:nvSpPr>
          <p:cNvPr id="18" name="Рисунок 17"/>
          <p:cNvSpPr>
            <a:spLocks noGrp="1"/>
          </p:cNvSpPr>
          <p:nvPr>
            <p:ph type="pic" sz="quarter" idx="26"/>
          </p:nvPr>
        </p:nvSpPr>
        <p:spPr>
          <a:xfrm>
            <a:off x="16297881" y="9003056"/>
            <a:ext cx="8086120" cy="4183260"/>
          </a:xfrm>
          <a:solidFill>
            <a:schemeClr val="bg2"/>
          </a:solidFill>
        </p:spPr>
      </p:sp>
      <p:sp>
        <p:nvSpPr>
          <p:cNvPr id="757" name="Shape 757"/>
          <p:cNvSpPr/>
          <p:nvPr/>
        </p:nvSpPr>
        <p:spPr>
          <a:xfrm>
            <a:off x="153318" y="126998"/>
            <a:ext cx="24130000" cy="13462000"/>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5" name="Группа 4"/>
          <p:cNvGrpSpPr/>
          <p:nvPr/>
        </p:nvGrpSpPr>
        <p:grpSpPr>
          <a:xfrm>
            <a:off x="8142194" y="4766371"/>
            <a:ext cx="8099613" cy="4183258"/>
            <a:chOff x="8142194" y="4766371"/>
            <a:chExt cx="8099613" cy="4183258"/>
          </a:xfrm>
        </p:grpSpPr>
        <p:sp>
          <p:nvSpPr>
            <p:cNvPr id="12" name="Shape 763"/>
            <p:cNvSpPr/>
            <p:nvPr/>
          </p:nvSpPr>
          <p:spPr>
            <a:xfrm>
              <a:off x="8142194" y="4766371"/>
              <a:ext cx="8099613" cy="4183258"/>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3" name="Shape 769"/>
            <p:cNvSpPr/>
            <p:nvPr/>
          </p:nvSpPr>
          <p:spPr>
            <a:xfrm>
              <a:off x="9184350" y="6672702"/>
              <a:ext cx="6015298" cy="2017517"/>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defRPr>
                  <a:solidFill>
                    <a:srgbClr val="FFFFFF"/>
                  </a:solidFill>
                </a:defRPr>
              </a:lvl1pPr>
            </a:lstStyle>
            <a:p>
              <a:r>
                <a:t>Lorem Ipsum is simply dummy text industry. Lorem Ipsum has been the industry's unknown.</a:t>
              </a:r>
            </a:p>
          </p:txBody>
        </p:sp>
        <p:sp>
          <p:nvSpPr>
            <p:cNvPr id="14" name="Shape 770"/>
            <p:cNvSpPr/>
            <p:nvPr/>
          </p:nvSpPr>
          <p:spPr>
            <a:xfrm>
              <a:off x="8548730" y="5523328"/>
              <a:ext cx="7286541" cy="92333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90000"/>
                </a:lnSpc>
                <a:defRPr sz="5500" b="1">
                  <a:solidFill>
                    <a:srgbClr val="FFFFFF"/>
                  </a:solidFill>
                </a:defRPr>
              </a:lvl1pPr>
            </a:lstStyle>
            <a:p>
              <a:pPr>
                <a:lnSpc>
                  <a:spcPct val="100000"/>
                </a:lnSpc>
              </a:pPr>
              <a:r>
                <a:rPr dirty="0"/>
                <a:t>Title text demo</a:t>
              </a:r>
            </a:p>
          </p:txBody>
        </p:sp>
      </p:grpSp>
    </p:spTree>
    <p:extLst>
      <p:ext uri="{BB962C8B-B14F-4D97-AF65-F5344CB8AC3E}">
        <p14:creationId xmlns:p14="http://schemas.microsoft.com/office/powerpoint/2010/main" val="303934000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Рисунок 2"/>
          <p:cNvSpPr>
            <a:spLocks noGrp="1"/>
          </p:cNvSpPr>
          <p:nvPr>
            <p:ph type="pic" sz="quarter" idx="10"/>
          </p:nvPr>
        </p:nvSpPr>
        <p:spPr>
          <a:xfrm>
            <a:off x="2639330" y="1"/>
            <a:ext cx="8866851" cy="10492256"/>
          </a:xfrm>
          <a:solidFill>
            <a:schemeClr val="bg2"/>
          </a:solidFill>
        </p:spPr>
      </p:sp>
      <p:sp>
        <p:nvSpPr>
          <p:cNvPr id="4" name="Рисунок 3"/>
          <p:cNvSpPr>
            <a:spLocks noGrp="1"/>
          </p:cNvSpPr>
          <p:nvPr>
            <p:ph type="pic" sz="quarter" idx="11"/>
          </p:nvPr>
        </p:nvSpPr>
        <p:spPr>
          <a:xfrm>
            <a:off x="12877821" y="0"/>
            <a:ext cx="8866852" cy="10492257"/>
          </a:xfrm>
          <a:solidFill>
            <a:schemeClr val="bg2"/>
          </a:solidFill>
        </p:spPr>
      </p:sp>
      <p:sp>
        <p:nvSpPr>
          <p:cNvPr id="772" name="Shape 772"/>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42</a:t>
            </a:fld>
            <a:endParaRPr/>
          </a:p>
        </p:txBody>
      </p:sp>
      <p:grpSp>
        <p:nvGrpSpPr>
          <p:cNvPr id="2" name="Группа 1"/>
          <p:cNvGrpSpPr/>
          <p:nvPr/>
        </p:nvGrpSpPr>
        <p:grpSpPr>
          <a:xfrm>
            <a:off x="2639330" y="-29478"/>
            <a:ext cx="19105342" cy="10521735"/>
            <a:chOff x="-15671061" y="-29478"/>
            <a:chExt cx="19105342" cy="10521735"/>
          </a:xfrm>
        </p:grpSpPr>
        <p:sp>
          <p:nvSpPr>
            <p:cNvPr id="774" name="Shape 774"/>
            <p:cNvSpPr/>
            <p:nvPr/>
          </p:nvSpPr>
          <p:spPr>
            <a:xfrm>
              <a:off x="-15671061" y="-29478"/>
              <a:ext cx="8866851" cy="10521735"/>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dirty="0"/>
            </a:p>
          </p:txBody>
        </p:sp>
        <p:sp>
          <p:nvSpPr>
            <p:cNvPr id="780" name="Shape 780"/>
            <p:cNvSpPr/>
            <p:nvPr/>
          </p:nvSpPr>
          <p:spPr>
            <a:xfrm>
              <a:off x="-5432571" y="-29478"/>
              <a:ext cx="8866852" cy="10521735"/>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grpSp>
        <p:nvGrpSpPr>
          <p:cNvPr id="5" name="Группа 4"/>
          <p:cNvGrpSpPr/>
          <p:nvPr/>
        </p:nvGrpSpPr>
        <p:grpSpPr>
          <a:xfrm>
            <a:off x="3640640" y="8421397"/>
            <a:ext cx="6864230" cy="3492056"/>
            <a:chOff x="3640640" y="8421397"/>
            <a:chExt cx="6864230" cy="3492056"/>
          </a:xfrm>
        </p:grpSpPr>
        <p:sp>
          <p:nvSpPr>
            <p:cNvPr id="775" name="Shape 775"/>
            <p:cNvSpPr/>
            <p:nvPr/>
          </p:nvSpPr>
          <p:spPr>
            <a:xfrm>
              <a:off x="3640640" y="8421397"/>
              <a:ext cx="6864230" cy="2956699"/>
            </a:xfrm>
            <a:prstGeom prst="rect">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776" name="Shape 776"/>
            <p:cNvSpPr/>
            <p:nvPr/>
          </p:nvSpPr>
          <p:spPr>
            <a:xfrm>
              <a:off x="4014867" y="9949560"/>
              <a:ext cx="6015299" cy="19638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777" name="Shape 777"/>
            <p:cNvSpPr/>
            <p:nvPr/>
          </p:nvSpPr>
          <p:spPr>
            <a:xfrm>
              <a:off x="4014867" y="8800184"/>
              <a:ext cx="5909417"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grpSp>
      <p:grpSp>
        <p:nvGrpSpPr>
          <p:cNvPr id="6" name="Группа 5"/>
          <p:cNvGrpSpPr/>
          <p:nvPr/>
        </p:nvGrpSpPr>
        <p:grpSpPr>
          <a:xfrm>
            <a:off x="13879130" y="8421397"/>
            <a:ext cx="6864230" cy="3492056"/>
            <a:chOff x="13879130" y="8421397"/>
            <a:chExt cx="6864230" cy="3492056"/>
          </a:xfrm>
        </p:grpSpPr>
        <p:sp>
          <p:nvSpPr>
            <p:cNvPr id="781" name="Shape 781"/>
            <p:cNvSpPr/>
            <p:nvPr/>
          </p:nvSpPr>
          <p:spPr>
            <a:xfrm>
              <a:off x="13879130" y="8421397"/>
              <a:ext cx="6864230" cy="2956699"/>
            </a:xfrm>
            <a:prstGeom prst="rect">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782" name="Shape 782"/>
            <p:cNvSpPr/>
            <p:nvPr/>
          </p:nvSpPr>
          <p:spPr>
            <a:xfrm>
              <a:off x="14253357" y="9949560"/>
              <a:ext cx="6015300" cy="19638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783" name="Shape 783"/>
            <p:cNvSpPr/>
            <p:nvPr/>
          </p:nvSpPr>
          <p:spPr>
            <a:xfrm>
              <a:off x="14253357" y="8800184"/>
              <a:ext cx="5909418"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Рисунок 17"/>
          <p:cNvSpPr>
            <a:spLocks noGrp="1"/>
          </p:cNvSpPr>
          <p:nvPr>
            <p:ph type="pic" sz="quarter" idx="26"/>
          </p:nvPr>
        </p:nvSpPr>
        <p:spPr>
          <a:xfrm>
            <a:off x="2" y="4225126"/>
            <a:ext cx="8086118" cy="4189760"/>
          </a:xfrm>
          <a:solidFill>
            <a:schemeClr val="bg2"/>
          </a:solidFill>
        </p:spPr>
      </p:sp>
      <p:sp>
        <p:nvSpPr>
          <p:cNvPr id="19" name="Рисунок 18"/>
          <p:cNvSpPr>
            <a:spLocks noGrp="1"/>
          </p:cNvSpPr>
          <p:nvPr>
            <p:ph type="pic" sz="quarter" idx="27"/>
          </p:nvPr>
        </p:nvSpPr>
        <p:spPr>
          <a:xfrm>
            <a:off x="8142193" y="1440"/>
            <a:ext cx="8099614" cy="4176758"/>
          </a:xfrm>
          <a:solidFill>
            <a:schemeClr val="bg2"/>
          </a:solidFill>
        </p:spPr>
      </p:sp>
      <p:sp>
        <p:nvSpPr>
          <p:cNvPr id="22" name="Рисунок 21"/>
          <p:cNvSpPr>
            <a:spLocks noGrp="1"/>
          </p:cNvSpPr>
          <p:nvPr>
            <p:ph type="pic" sz="quarter" idx="30"/>
          </p:nvPr>
        </p:nvSpPr>
        <p:spPr>
          <a:xfrm>
            <a:off x="16297881" y="4231627"/>
            <a:ext cx="8099612" cy="4183260"/>
          </a:xfrm>
          <a:solidFill>
            <a:schemeClr val="bg2"/>
          </a:solidFill>
        </p:spPr>
      </p:sp>
      <p:sp>
        <p:nvSpPr>
          <p:cNvPr id="795" name="Shape 795"/>
          <p:cNvSpPr/>
          <p:nvPr/>
        </p:nvSpPr>
        <p:spPr>
          <a:xfrm>
            <a:off x="-13493" y="4238128"/>
            <a:ext cx="8099612" cy="4183260"/>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796" name="Shape 796"/>
          <p:cNvSpPr/>
          <p:nvPr/>
        </p:nvSpPr>
        <p:spPr>
          <a:xfrm>
            <a:off x="16297881" y="4238128"/>
            <a:ext cx="8099612" cy="4183260"/>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797" name="Shape 797"/>
          <p:cNvSpPr/>
          <p:nvPr/>
        </p:nvSpPr>
        <p:spPr>
          <a:xfrm>
            <a:off x="8142194" y="1440"/>
            <a:ext cx="8099613" cy="4183259"/>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7" name="Рисунок 16"/>
          <p:cNvSpPr>
            <a:spLocks noGrp="1"/>
          </p:cNvSpPr>
          <p:nvPr>
            <p:ph type="pic" sz="quarter" idx="25"/>
          </p:nvPr>
        </p:nvSpPr>
        <p:spPr>
          <a:xfrm>
            <a:off x="1" y="0"/>
            <a:ext cx="8086118" cy="4178198"/>
          </a:xfrm>
          <a:solidFill>
            <a:schemeClr val="bg2"/>
          </a:solidFill>
        </p:spPr>
      </p:sp>
      <p:sp>
        <p:nvSpPr>
          <p:cNvPr id="20" name="Рисунок 19"/>
          <p:cNvSpPr>
            <a:spLocks noGrp="1"/>
          </p:cNvSpPr>
          <p:nvPr>
            <p:ph type="pic" sz="quarter" idx="28"/>
          </p:nvPr>
        </p:nvSpPr>
        <p:spPr>
          <a:xfrm>
            <a:off x="8142194" y="4238128"/>
            <a:ext cx="8099614" cy="4176758"/>
          </a:xfrm>
          <a:solidFill>
            <a:schemeClr val="bg2"/>
          </a:solidFill>
        </p:spPr>
      </p:sp>
      <p:sp>
        <p:nvSpPr>
          <p:cNvPr id="21" name="Рисунок 20"/>
          <p:cNvSpPr>
            <a:spLocks noGrp="1"/>
          </p:cNvSpPr>
          <p:nvPr>
            <p:ph type="pic" sz="quarter" idx="29"/>
          </p:nvPr>
        </p:nvSpPr>
        <p:spPr>
          <a:xfrm>
            <a:off x="16297881" y="1440"/>
            <a:ext cx="8086119" cy="4176758"/>
          </a:xfrm>
          <a:solidFill>
            <a:schemeClr val="bg2"/>
          </a:solidFill>
        </p:spPr>
      </p:sp>
      <p:sp>
        <p:nvSpPr>
          <p:cNvPr id="787" name="Shape 78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43</a:t>
            </a:fld>
            <a:endParaRPr/>
          </a:p>
        </p:txBody>
      </p:sp>
      <p:sp>
        <p:nvSpPr>
          <p:cNvPr id="788" name="Shape 788"/>
          <p:cNvSpPr/>
          <p:nvPr/>
        </p:nvSpPr>
        <p:spPr>
          <a:xfrm>
            <a:off x="2128208" y="9177616"/>
            <a:ext cx="20127583" cy="3245684"/>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dummy text ever since the 1500s, when an specimen book. It has survived not only five centuries, but also the leap into electronic typesetting</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par>
                                <p:cTn id="11" presetID="10"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95"/>
                                        </p:tgtEl>
                                        <p:attrNameLst>
                                          <p:attrName>style.visibility</p:attrName>
                                        </p:attrNameLst>
                                      </p:cBhvr>
                                      <p:to>
                                        <p:strVal val="visible"/>
                                      </p:to>
                                    </p:set>
                                    <p:animEffect transition="in" filter="fade">
                                      <p:cBhvr>
                                        <p:cTn id="16" dur="500"/>
                                        <p:tgtEl>
                                          <p:spTgt spid="79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96"/>
                                        </p:tgtEl>
                                        <p:attrNameLst>
                                          <p:attrName>style.visibility</p:attrName>
                                        </p:attrNameLst>
                                      </p:cBhvr>
                                      <p:to>
                                        <p:strVal val="visible"/>
                                      </p:to>
                                    </p:set>
                                    <p:animEffect transition="in" filter="fade">
                                      <p:cBhvr>
                                        <p:cTn id="19" dur="500"/>
                                        <p:tgtEl>
                                          <p:spTgt spid="79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97"/>
                                        </p:tgtEl>
                                        <p:attrNameLst>
                                          <p:attrName>style.visibility</p:attrName>
                                        </p:attrNameLst>
                                      </p:cBhvr>
                                      <p:to>
                                        <p:strVal val="visible"/>
                                      </p:to>
                                    </p:set>
                                    <p:animEffect transition="in" filter="fade">
                                      <p:cBhvr>
                                        <p:cTn id="22" dur="500"/>
                                        <p:tgtEl>
                                          <p:spTgt spid="797"/>
                                        </p:tgtEl>
                                      </p:cBhvr>
                                    </p:animEffect>
                                  </p:childTnLst>
                                </p:cTn>
                              </p:par>
                              <p:par>
                                <p:cTn id="23" presetID="10" presetClass="entr" presetSubtype="0"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par>
                                <p:cTn id="26" presetID="10" presetClass="entr" presetSubtype="0" fill="hold"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par>
                                <p:cTn id="29" presetID="10" presetClass="entr" presetSubtype="0" fill="hold"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788"/>
                                        </p:tgtEl>
                                        <p:attrNameLst>
                                          <p:attrName>style.visibility</p:attrName>
                                        </p:attrNameLst>
                                      </p:cBhvr>
                                      <p:to>
                                        <p:strVal val="visible"/>
                                      </p:to>
                                    </p:set>
                                    <p:anim calcmode="lin" valueType="num">
                                      <p:cBhvr additive="base">
                                        <p:cTn id="36" dur="500" fill="hold"/>
                                        <p:tgtEl>
                                          <p:spTgt spid="788"/>
                                        </p:tgtEl>
                                        <p:attrNameLst>
                                          <p:attrName>ppt_x</p:attrName>
                                        </p:attrNameLst>
                                      </p:cBhvr>
                                      <p:tavLst>
                                        <p:tav tm="0">
                                          <p:val>
                                            <p:strVal val="#ppt_x"/>
                                          </p:val>
                                        </p:tav>
                                        <p:tav tm="100000">
                                          <p:val>
                                            <p:strVal val="#ppt_x"/>
                                          </p:val>
                                        </p:tav>
                                      </p:tavLst>
                                    </p:anim>
                                    <p:anim calcmode="lin" valueType="num">
                                      <p:cBhvr additive="base">
                                        <p:cTn id="37" dur="500" fill="hold"/>
                                        <p:tgtEl>
                                          <p:spTgt spid="78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5" grpId="0" animBg="1"/>
      <p:bldP spid="796" grpId="0" animBg="1"/>
      <p:bldP spid="797" grpId="0" animBg="1"/>
      <p:bldP spid="788"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Рисунок 8"/>
          <p:cNvSpPr>
            <a:spLocks noGrp="1"/>
          </p:cNvSpPr>
          <p:nvPr>
            <p:ph type="pic" sz="quarter" idx="17"/>
          </p:nvPr>
        </p:nvSpPr>
        <p:spPr>
          <a:xfrm>
            <a:off x="-13494" y="5281512"/>
            <a:ext cx="8099613" cy="4183258"/>
          </a:xfrm>
          <a:solidFill>
            <a:schemeClr val="bg2"/>
          </a:solidFill>
        </p:spPr>
      </p:sp>
      <p:sp>
        <p:nvSpPr>
          <p:cNvPr id="10" name="Рисунок 9"/>
          <p:cNvSpPr>
            <a:spLocks noGrp="1"/>
          </p:cNvSpPr>
          <p:nvPr>
            <p:ph type="pic" sz="quarter" idx="18"/>
          </p:nvPr>
        </p:nvSpPr>
        <p:spPr>
          <a:xfrm>
            <a:off x="8142193" y="5281510"/>
            <a:ext cx="8099614" cy="4183259"/>
          </a:xfrm>
          <a:solidFill>
            <a:schemeClr val="bg2"/>
          </a:solidFill>
        </p:spPr>
      </p:sp>
      <p:sp>
        <p:nvSpPr>
          <p:cNvPr id="11" name="Рисунок 10"/>
          <p:cNvSpPr>
            <a:spLocks noGrp="1"/>
          </p:cNvSpPr>
          <p:nvPr>
            <p:ph type="pic" sz="quarter" idx="19"/>
          </p:nvPr>
        </p:nvSpPr>
        <p:spPr>
          <a:xfrm>
            <a:off x="16297882" y="5281510"/>
            <a:ext cx="8086118" cy="4183259"/>
          </a:xfrm>
          <a:solidFill>
            <a:schemeClr val="bg2"/>
          </a:solidFill>
        </p:spPr>
      </p:sp>
      <p:sp>
        <p:nvSpPr>
          <p:cNvPr id="16" name="Рисунок 15"/>
          <p:cNvSpPr>
            <a:spLocks noGrp="1"/>
          </p:cNvSpPr>
          <p:nvPr>
            <p:ph type="pic" sz="quarter" idx="24"/>
          </p:nvPr>
        </p:nvSpPr>
        <p:spPr>
          <a:xfrm>
            <a:off x="0" y="9518198"/>
            <a:ext cx="8086119" cy="4183261"/>
          </a:xfrm>
          <a:solidFill>
            <a:schemeClr val="bg2"/>
          </a:solidFill>
        </p:spPr>
      </p:sp>
      <p:sp>
        <p:nvSpPr>
          <p:cNvPr id="17" name="Рисунок 16"/>
          <p:cNvSpPr>
            <a:spLocks noGrp="1"/>
          </p:cNvSpPr>
          <p:nvPr>
            <p:ph type="pic" sz="quarter" idx="25"/>
          </p:nvPr>
        </p:nvSpPr>
        <p:spPr>
          <a:xfrm>
            <a:off x="8142194" y="9518198"/>
            <a:ext cx="8099614" cy="4197802"/>
          </a:xfrm>
          <a:solidFill>
            <a:schemeClr val="bg2"/>
          </a:solidFill>
        </p:spPr>
      </p:sp>
      <p:sp>
        <p:nvSpPr>
          <p:cNvPr id="18" name="Рисунок 17"/>
          <p:cNvSpPr>
            <a:spLocks noGrp="1"/>
          </p:cNvSpPr>
          <p:nvPr>
            <p:ph type="pic" sz="quarter" idx="26"/>
          </p:nvPr>
        </p:nvSpPr>
        <p:spPr>
          <a:xfrm>
            <a:off x="16297881" y="9518197"/>
            <a:ext cx="8086120" cy="4183261"/>
          </a:xfrm>
          <a:solidFill>
            <a:schemeClr val="bg2"/>
          </a:solidFill>
        </p:spPr>
      </p:sp>
      <p:sp>
        <p:nvSpPr>
          <p:cNvPr id="799" name="Shape 799"/>
          <p:cNvSpPr/>
          <p:nvPr/>
        </p:nvSpPr>
        <p:spPr>
          <a:xfrm>
            <a:off x="2875441" y="1725935"/>
            <a:ext cx="18633118" cy="238371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 Demo</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ppt_x"/>
                                          </p:val>
                                        </p:tav>
                                        <p:tav tm="100000">
                                          <p:val>
                                            <p:strVal val="#ppt_x"/>
                                          </p:val>
                                        </p:tav>
                                      </p:tavLst>
                                    </p:anim>
                                    <p:anim calcmode="lin" valueType="num">
                                      <p:cBhvr additive="base">
                                        <p:cTn id="24" dur="500" fill="hold"/>
                                        <p:tgtEl>
                                          <p:spTgt spid="17"/>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ppt_x"/>
                                          </p:val>
                                        </p:tav>
                                        <p:tav tm="100000">
                                          <p:val>
                                            <p:strVal val="#ppt_x"/>
                                          </p:val>
                                        </p:tav>
                                      </p:tavLst>
                                    </p:anim>
                                    <p:anim calcmode="lin" valueType="num">
                                      <p:cBhvr additive="base">
                                        <p:cTn id="2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1" fill="hold" grpId="0" nodeType="clickEffect">
                                  <p:stCondLst>
                                    <p:cond delay="0"/>
                                  </p:stCondLst>
                                  <p:childTnLst>
                                    <p:set>
                                      <p:cBhvr>
                                        <p:cTn id="32" dur="1" fill="hold">
                                          <p:stCondLst>
                                            <p:cond delay="0"/>
                                          </p:stCondLst>
                                        </p:cTn>
                                        <p:tgtEl>
                                          <p:spTgt spid="799"/>
                                        </p:tgtEl>
                                        <p:attrNameLst>
                                          <p:attrName>style.visibility</p:attrName>
                                        </p:attrNameLst>
                                      </p:cBhvr>
                                      <p:to>
                                        <p:strVal val="visible"/>
                                      </p:to>
                                    </p:set>
                                    <p:anim calcmode="lin" valueType="num">
                                      <p:cBhvr additive="base">
                                        <p:cTn id="33" dur="500" fill="hold"/>
                                        <p:tgtEl>
                                          <p:spTgt spid="799"/>
                                        </p:tgtEl>
                                        <p:attrNameLst>
                                          <p:attrName>ppt_x</p:attrName>
                                        </p:attrNameLst>
                                      </p:cBhvr>
                                      <p:tavLst>
                                        <p:tav tm="0">
                                          <p:val>
                                            <p:strVal val="#ppt_x"/>
                                          </p:val>
                                        </p:tav>
                                        <p:tav tm="100000">
                                          <p:val>
                                            <p:strVal val="#ppt_x"/>
                                          </p:val>
                                        </p:tav>
                                      </p:tavLst>
                                    </p:anim>
                                    <p:anim calcmode="lin" valueType="num">
                                      <p:cBhvr additive="base">
                                        <p:cTn id="34" dur="500" fill="hold"/>
                                        <p:tgtEl>
                                          <p:spTgt spid="79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9"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67012" y="126999"/>
            <a:ext cx="24096783" cy="6701137"/>
          </a:xfrm>
          <a:solidFill>
            <a:schemeClr val="bg2"/>
          </a:solidFill>
        </p:spPr>
      </p:sp>
      <p:sp>
        <p:nvSpPr>
          <p:cNvPr id="9" name="Рисунок 8"/>
          <p:cNvSpPr>
            <a:spLocks noGrp="1"/>
          </p:cNvSpPr>
          <p:nvPr>
            <p:ph type="pic" sz="quarter" idx="17"/>
          </p:nvPr>
        </p:nvSpPr>
        <p:spPr>
          <a:xfrm>
            <a:off x="67012" y="6872903"/>
            <a:ext cx="12106243" cy="6716097"/>
          </a:xfrm>
          <a:solidFill>
            <a:schemeClr val="bg2"/>
          </a:solidFill>
        </p:spPr>
      </p:sp>
      <p:sp>
        <p:nvSpPr>
          <p:cNvPr id="10" name="Рисунок 9"/>
          <p:cNvSpPr>
            <a:spLocks noGrp="1"/>
          </p:cNvSpPr>
          <p:nvPr>
            <p:ph type="pic" sz="quarter" idx="18"/>
          </p:nvPr>
        </p:nvSpPr>
        <p:spPr>
          <a:xfrm>
            <a:off x="12223446" y="6872903"/>
            <a:ext cx="11940350" cy="6716097"/>
          </a:xfrm>
          <a:solidFill>
            <a:schemeClr val="bg2"/>
          </a:solidFill>
        </p:spPr>
      </p:sp>
      <p:sp>
        <p:nvSpPr>
          <p:cNvPr id="810" name="Shape 810"/>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27000" y="289471"/>
            <a:ext cx="12046255" cy="6585396"/>
          </a:xfrm>
          <a:solidFill>
            <a:schemeClr val="bg2"/>
          </a:solidFill>
        </p:spPr>
      </p:sp>
      <p:sp>
        <p:nvSpPr>
          <p:cNvPr id="3" name="Рисунок 2"/>
          <p:cNvSpPr>
            <a:spLocks noGrp="1"/>
          </p:cNvSpPr>
          <p:nvPr>
            <p:ph type="pic" sz="quarter" idx="11"/>
          </p:nvPr>
        </p:nvSpPr>
        <p:spPr>
          <a:xfrm>
            <a:off x="127000" y="6913908"/>
            <a:ext cx="24036795" cy="6675092"/>
          </a:xfrm>
          <a:solidFill>
            <a:schemeClr val="bg2"/>
          </a:solidFill>
        </p:spPr>
      </p:sp>
      <p:sp>
        <p:nvSpPr>
          <p:cNvPr id="4" name="Рисунок 3"/>
          <p:cNvSpPr>
            <a:spLocks noGrp="1"/>
          </p:cNvSpPr>
          <p:nvPr>
            <p:ph type="pic" sz="quarter" idx="12"/>
          </p:nvPr>
        </p:nvSpPr>
        <p:spPr>
          <a:xfrm>
            <a:off x="12223446" y="289470"/>
            <a:ext cx="11940349" cy="6585397"/>
          </a:xfrm>
          <a:solidFill>
            <a:schemeClr val="bg2"/>
          </a:solidFill>
        </p:spPr>
      </p:sp>
      <p:sp>
        <p:nvSpPr>
          <p:cNvPr id="815" name="Shape 815"/>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Группа 3"/>
          <p:cNvGrpSpPr/>
          <p:nvPr/>
        </p:nvGrpSpPr>
        <p:grpSpPr>
          <a:xfrm>
            <a:off x="12223446" y="289472"/>
            <a:ext cx="12186748" cy="6585396"/>
            <a:chOff x="12223446" y="289472"/>
            <a:chExt cx="12186748" cy="6585396"/>
          </a:xfrm>
        </p:grpSpPr>
        <p:sp>
          <p:nvSpPr>
            <p:cNvPr id="6" name="Shape 818"/>
            <p:cNvSpPr/>
            <p:nvPr/>
          </p:nvSpPr>
          <p:spPr>
            <a:xfrm>
              <a:off x="12223446" y="289472"/>
              <a:ext cx="12186748" cy="6585396"/>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7" name="Shape 821"/>
            <p:cNvSpPr/>
            <p:nvPr/>
          </p:nvSpPr>
          <p:spPr>
            <a:xfrm>
              <a:off x="13276498" y="1780317"/>
              <a:ext cx="7286541" cy="92333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nSpc>
                  <a:spcPct val="90000"/>
                </a:lnSpc>
                <a:defRPr sz="5500" b="1">
                  <a:solidFill>
                    <a:srgbClr val="FFFFFF"/>
                  </a:solidFill>
                </a:defRPr>
              </a:lvl1pPr>
            </a:lstStyle>
            <a:p>
              <a:pPr>
                <a:lnSpc>
                  <a:spcPct val="100000"/>
                </a:lnSpc>
              </a:pPr>
              <a:r>
                <a:rPr dirty="0"/>
                <a:t>Title text demo</a:t>
              </a:r>
            </a:p>
          </p:txBody>
        </p:sp>
        <p:sp>
          <p:nvSpPr>
            <p:cNvPr id="8" name="Shape 822"/>
            <p:cNvSpPr/>
            <p:nvPr/>
          </p:nvSpPr>
          <p:spPr>
            <a:xfrm>
              <a:off x="13280763" y="3041696"/>
              <a:ext cx="9528893" cy="299084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rPr dirty="0"/>
                <a:t>Lorem Ipsum is simply dummy text of the printing and typesetting industry. Lorem Ipsum has been the industry's unknown printer took a galley of type and scrambled it to make a type specimen book. It has survived not only five remaining essentially unchanged.</a:t>
              </a:r>
            </a:p>
          </p:txBody>
        </p:sp>
      </p:grpSp>
      <p:sp>
        <p:nvSpPr>
          <p:cNvPr id="2" name="Рисунок 1"/>
          <p:cNvSpPr>
            <a:spLocks noGrp="1"/>
          </p:cNvSpPr>
          <p:nvPr>
            <p:ph type="pic" sz="quarter" idx="10"/>
          </p:nvPr>
        </p:nvSpPr>
        <p:spPr>
          <a:xfrm>
            <a:off x="127000" y="289471"/>
            <a:ext cx="12046255" cy="6585396"/>
          </a:xfrm>
          <a:solidFill>
            <a:schemeClr val="bg2"/>
          </a:solidFill>
        </p:spPr>
      </p:sp>
      <p:sp>
        <p:nvSpPr>
          <p:cNvPr id="3" name="Рисунок 2"/>
          <p:cNvSpPr>
            <a:spLocks noGrp="1"/>
          </p:cNvSpPr>
          <p:nvPr>
            <p:ph type="pic" sz="quarter" idx="11"/>
          </p:nvPr>
        </p:nvSpPr>
        <p:spPr>
          <a:xfrm>
            <a:off x="127000" y="6913908"/>
            <a:ext cx="24036795" cy="6675092"/>
          </a:xfrm>
          <a:solidFill>
            <a:schemeClr val="bg2"/>
          </a:solidFill>
        </p:spPr>
      </p:sp>
      <p:sp>
        <p:nvSpPr>
          <p:cNvPr id="815" name="Shape 815"/>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extLst>
      <p:ext uri="{BB962C8B-B14F-4D97-AF65-F5344CB8AC3E}">
        <p14:creationId xmlns:p14="http://schemas.microsoft.com/office/powerpoint/2010/main" val="19453911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497708" y="1029236"/>
            <a:ext cx="3841848" cy="3829845"/>
          </a:xfrm>
          <a:solidFill>
            <a:schemeClr val="bg2"/>
          </a:solidFill>
        </p:spPr>
      </p:sp>
      <p:sp>
        <p:nvSpPr>
          <p:cNvPr id="3" name="Рисунок 2"/>
          <p:cNvSpPr>
            <a:spLocks noGrp="1"/>
          </p:cNvSpPr>
          <p:nvPr>
            <p:ph type="pic" sz="quarter" idx="11"/>
          </p:nvPr>
        </p:nvSpPr>
        <p:spPr>
          <a:xfrm>
            <a:off x="4407053" y="1029236"/>
            <a:ext cx="3841849" cy="3829845"/>
          </a:xfrm>
          <a:solidFill>
            <a:schemeClr val="bg2"/>
          </a:solidFill>
        </p:spPr>
      </p:sp>
      <p:sp>
        <p:nvSpPr>
          <p:cNvPr id="4" name="Рисунок 3"/>
          <p:cNvSpPr>
            <a:spLocks noGrp="1"/>
          </p:cNvSpPr>
          <p:nvPr>
            <p:ph type="pic" sz="quarter" idx="12"/>
          </p:nvPr>
        </p:nvSpPr>
        <p:spPr>
          <a:xfrm>
            <a:off x="8316400" y="1029236"/>
            <a:ext cx="3841850" cy="3829845"/>
          </a:xfrm>
          <a:solidFill>
            <a:schemeClr val="bg2"/>
          </a:solidFill>
        </p:spPr>
      </p:sp>
      <p:sp>
        <p:nvSpPr>
          <p:cNvPr id="5" name="Рисунок 4"/>
          <p:cNvSpPr>
            <a:spLocks noGrp="1"/>
          </p:cNvSpPr>
          <p:nvPr>
            <p:ph type="pic" sz="quarter" idx="13"/>
          </p:nvPr>
        </p:nvSpPr>
        <p:spPr>
          <a:xfrm>
            <a:off x="20044442" y="4943077"/>
            <a:ext cx="3841851" cy="3829846"/>
          </a:xfrm>
          <a:solidFill>
            <a:schemeClr val="bg2"/>
          </a:solidFill>
        </p:spPr>
      </p:sp>
      <p:sp>
        <p:nvSpPr>
          <p:cNvPr id="6" name="Рисунок 5"/>
          <p:cNvSpPr>
            <a:spLocks noGrp="1"/>
          </p:cNvSpPr>
          <p:nvPr>
            <p:ph type="pic" sz="quarter" idx="14"/>
          </p:nvPr>
        </p:nvSpPr>
        <p:spPr>
          <a:xfrm>
            <a:off x="12225747" y="1029236"/>
            <a:ext cx="3841851" cy="3829845"/>
          </a:xfrm>
          <a:solidFill>
            <a:schemeClr val="bg2"/>
          </a:solidFill>
        </p:spPr>
      </p:sp>
      <p:sp>
        <p:nvSpPr>
          <p:cNvPr id="7" name="Рисунок 6"/>
          <p:cNvSpPr>
            <a:spLocks noGrp="1"/>
          </p:cNvSpPr>
          <p:nvPr>
            <p:ph type="pic" sz="quarter" idx="15"/>
          </p:nvPr>
        </p:nvSpPr>
        <p:spPr>
          <a:xfrm>
            <a:off x="16135094" y="1029236"/>
            <a:ext cx="3841852" cy="3829845"/>
          </a:xfrm>
          <a:solidFill>
            <a:schemeClr val="bg2"/>
          </a:solidFill>
        </p:spPr>
      </p:sp>
      <p:sp>
        <p:nvSpPr>
          <p:cNvPr id="8" name="Рисунок 7"/>
          <p:cNvSpPr>
            <a:spLocks noGrp="1"/>
          </p:cNvSpPr>
          <p:nvPr>
            <p:ph type="pic" sz="quarter" idx="16"/>
          </p:nvPr>
        </p:nvSpPr>
        <p:spPr>
          <a:xfrm>
            <a:off x="20044442" y="1029236"/>
            <a:ext cx="3841850" cy="3829844"/>
          </a:xfrm>
          <a:solidFill>
            <a:schemeClr val="bg2"/>
          </a:solidFill>
        </p:spPr>
      </p:sp>
      <p:sp>
        <p:nvSpPr>
          <p:cNvPr id="9" name="Рисунок 8"/>
          <p:cNvSpPr>
            <a:spLocks noGrp="1"/>
          </p:cNvSpPr>
          <p:nvPr>
            <p:ph type="pic" sz="quarter" idx="17"/>
          </p:nvPr>
        </p:nvSpPr>
        <p:spPr>
          <a:xfrm>
            <a:off x="497704" y="4955084"/>
            <a:ext cx="3841851" cy="3817839"/>
          </a:xfrm>
          <a:solidFill>
            <a:schemeClr val="bg2"/>
          </a:solidFill>
        </p:spPr>
      </p:sp>
      <p:sp>
        <p:nvSpPr>
          <p:cNvPr id="16" name="Рисунок 15"/>
          <p:cNvSpPr>
            <a:spLocks noGrp="1"/>
          </p:cNvSpPr>
          <p:nvPr>
            <p:ph type="pic" sz="quarter" idx="24"/>
          </p:nvPr>
        </p:nvSpPr>
        <p:spPr>
          <a:xfrm>
            <a:off x="497704" y="8856922"/>
            <a:ext cx="3841851" cy="3829842"/>
          </a:xfrm>
          <a:solidFill>
            <a:schemeClr val="bg2"/>
          </a:solidFill>
        </p:spPr>
      </p:sp>
      <p:sp>
        <p:nvSpPr>
          <p:cNvPr id="17" name="Рисунок 16"/>
          <p:cNvSpPr>
            <a:spLocks noGrp="1"/>
          </p:cNvSpPr>
          <p:nvPr>
            <p:ph type="pic" sz="quarter" idx="25"/>
          </p:nvPr>
        </p:nvSpPr>
        <p:spPr>
          <a:xfrm>
            <a:off x="4426923" y="8856922"/>
            <a:ext cx="3821977" cy="3829842"/>
          </a:xfrm>
          <a:solidFill>
            <a:schemeClr val="bg2"/>
          </a:solidFill>
        </p:spPr>
      </p:sp>
      <p:sp>
        <p:nvSpPr>
          <p:cNvPr id="19" name="Рисунок 18"/>
          <p:cNvSpPr>
            <a:spLocks noGrp="1"/>
          </p:cNvSpPr>
          <p:nvPr>
            <p:ph type="pic" sz="quarter" idx="27"/>
          </p:nvPr>
        </p:nvSpPr>
        <p:spPr>
          <a:xfrm>
            <a:off x="8316397" y="8856921"/>
            <a:ext cx="3841852" cy="3829843"/>
          </a:xfrm>
          <a:solidFill>
            <a:schemeClr val="bg2"/>
          </a:solidFill>
        </p:spPr>
      </p:sp>
      <p:sp>
        <p:nvSpPr>
          <p:cNvPr id="20" name="Рисунок 19"/>
          <p:cNvSpPr>
            <a:spLocks noGrp="1"/>
          </p:cNvSpPr>
          <p:nvPr>
            <p:ph type="pic" sz="quarter" idx="28"/>
          </p:nvPr>
        </p:nvSpPr>
        <p:spPr>
          <a:xfrm>
            <a:off x="12225747" y="8856921"/>
            <a:ext cx="3841850" cy="3829843"/>
          </a:xfrm>
          <a:solidFill>
            <a:schemeClr val="bg2"/>
          </a:solidFill>
        </p:spPr>
      </p:sp>
      <p:sp>
        <p:nvSpPr>
          <p:cNvPr id="21" name="Рисунок 20"/>
          <p:cNvSpPr>
            <a:spLocks noGrp="1"/>
          </p:cNvSpPr>
          <p:nvPr>
            <p:ph type="pic" sz="quarter" idx="29"/>
          </p:nvPr>
        </p:nvSpPr>
        <p:spPr>
          <a:xfrm>
            <a:off x="16135094" y="8856921"/>
            <a:ext cx="3841852" cy="3829844"/>
          </a:xfrm>
          <a:solidFill>
            <a:schemeClr val="bg2"/>
          </a:solidFill>
        </p:spPr>
      </p:sp>
      <p:sp>
        <p:nvSpPr>
          <p:cNvPr id="22" name="Рисунок 21"/>
          <p:cNvSpPr>
            <a:spLocks noGrp="1"/>
          </p:cNvSpPr>
          <p:nvPr>
            <p:ph type="pic" sz="quarter" idx="30"/>
          </p:nvPr>
        </p:nvSpPr>
        <p:spPr>
          <a:xfrm>
            <a:off x="20044442" y="8856921"/>
            <a:ext cx="3841850" cy="3829844"/>
          </a:xfrm>
          <a:solidFill>
            <a:schemeClr val="bg2"/>
          </a:solidFill>
        </p:spPr>
      </p:sp>
      <p:sp>
        <p:nvSpPr>
          <p:cNvPr id="838" name="Shape 838"/>
          <p:cNvSpPr/>
          <p:nvPr/>
        </p:nvSpPr>
        <p:spPr>
          <a:xfrm>
            <a:off x="5126995" y="6136408"/>
            <a:ext cx="14130009" cy="238371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38"/>
                                        </p:tgtEl>
                                        <p:attrNameLst>
                                          <p:attrName>style.visibility</p:attrName>
                                        </p:attrNameLst>
                                      </p:cBhvr>
                                      <p:to>
                                        <p:strVal val="visible"/>
                                      </p:to>
                                    </p:set>
                                    <p:anim calcmode="lin" valueType="num">
                                      <p:cBhvr>
                                        <p:cTn id="7" dur="500" fill="hold"/>
                                        <p:tgtEl>
                                          <p:spTgt spid="838"/>
                                        </p:tgtEl>
                                        <p:attrNameLst>
                                          <p:attrName>ppt_w</p:attrName>
                                        </p:attrNameLst>
                                      </p:cBhvr>
                                      <p:tavLst>
                                        <p:tav tm="0">
                                          <p:val>
                                            <p:fltVal val="0"/>
                                          </p:val>
                                        </p:tav>
                                        <p:tav tm="100000">
                                          <p:val>
                                            <p:strVal val="#ppt_w"/>
                                          </p:val>
                                        </p:tav>
                                      </p:tavLst>
                                    </p:anim>
                                    <p:anim calcmode="lin" valueType="num">
                                      <p:cBhvr>
                                        <p:cTn id="8" dur="500" fill="hold"/>
                                        <p:tgtEl>
                                          <p:spTgt spid="838"/>
                                        </p:tgtEl>
                                        <p:attrNameLst>
                                          <p:attrName>ppt_h</p:attrName>
                                        </p:attrNameLst>
                                      </p:cBhvr>
                                      <p:tavLst>
                                        <p:tav tm="0">
                                          <p:val>
                                            <p:fltVal val="0"/>
                                          </p:val>
                                        </p:tav>
                                        <p:tav tm="100000">
                                          <p:val>
                                            <p:strVal val="#ppt_h"/>
                                          </p:val>
                                        </p:tav>
                                      </p:tavLst>
                                    </p:anim>
                                    <p:animEffect transition="in" filter="fade">
                                      <p:cBhvr>
                                        <p:cTn id="9" dur="500"/>
                                        <p:tgtEl>
                                          <p:spTgt spid="8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8"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Рисунок 4"/>
          <p:cNvSpPr>
            <a:spLocks noGrp="1"/>
          </p:cNvSpPr>
          <p:nvPr>
            <p:ph type="pic" sz="quarter" idx="13"/>
          </p:nvPr>
        </p:nvSpPr>
        <p:spPr>
          <a:xfrm>
            <a:off x="13219399" y="800353"/>
            <a:ext cx="4877281" cy="5829454"/>
          </a:xfrm>
          <a:solidFill>
            <a:schemeClr val="bg2"/>
          </a:solidFill>
        </p:spPr>
      </p:sp>
      <p:sp>
        <p:nvSpPr>
          <p:cNvPr id="12" name="Рисунок 11"/>
          <p:cNvSpPr>
            <a:spLocks noGrp="1"/>
          </p:cNvSpPr>
          <p:nvPr>
            <p:ph type="pic" sz="quarter" idx="20"/>
          </p:nvPr>
        </p:nvSpPr>
        <p:spPr>
          <a:xfrm>
            <a:off x="18643963" y="3905173"/>
            <a:ext cx="4947678" cy="5829455"/>
          </a:xfrm>
          <a:solidFill>
            <a:schemeClr val="bg2"/>
          </a:solidFill>
        </p:spPr>
      </p:sp>
      <p:sp>
        <p:nvSpPr>
          <p:cNvPr id="19" name="Рисунок 18"/>
          <p:cNvSpPr>
            <a:spLocks noGrp="1"/>
          </p:cNvSpPr>
          <p:nvPr>
            <p:ph type="pic" sz="quarter" idx="27"/>
          </p:nvPr>
        </p:nvSpPr>
        <p:spPr>
          <a:xfrm>
            <a:off x="13219399" y="7086193"/>
            <a:ext cx="4877281" cy="5829454"/>
          </a:xfrm>
          <a:solidFill>
            <a:schemeClr val="bg2"/>
          </a:solidFill>
        </p:spPr>
      </p:sp>
      <p:sp>
        <p:nvSpPr>
          <p:cNvPr id="840" name="Shape 840"/>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49</a:t>
            </a:fld>
            <a:endParaRPr/>
          </a:p>
        </p:txBody>
      </p:sp>
      <p:grpSp>
        <p:nvGrpSpPr>
          <p:cNvPr id="843" name="Group 843"/>
          <p:cNvGrpSpPr/>
          <p:nvPr/>
        </p:nvGrpSpPr>
        <p:grpSpPr>
          <a:xfrm>
            <a:off x="1847635" y="1796608"/>
            <a:ext cx="9058461" cy="10046584"/>
            <a:chOff x="0" y="0"/>
            <a:chExt cx="9058460" cy="10046582"/>
          </a:xfrm>
        </p:grpSpPr>
        <p:sp>
          <p:nvSpPr>
            <p:cNvPr id="841" name="Shape 841"/>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842" name="Shape 842"/>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43"/>
                                        </p:tgtEl>
                                        <p:attrNameLst>
                                          <p:attrName>style.visibility</p:attrName>
                                        </p:attrNameLst>
                                      </p:cBhvr>
                                      <p:to>
                                        <p:strVal val="visible"/>
                                      </p:to>
                                    </p:set>
                                    <p:anim calcmode="lin" valueType="num">
                                      <p:cBhvr additive="base">
                                        <p:cTn id="7" dur="500" fill="hold"/>
                                        <p:tgtEl>
                                          <p:spTgt spid="843"/>
                                        </p:tgtEl>
                                        <p:attrNameLst>
                                          <p:attrName>ppt_x</p:attrName>
                                        </p:attrNameLst>
                                      </p:cBhvr>
                                      <p:tavLst>
                                        <p:tav tm="0">
                                          <p:val>
                                            <p:strVal val="0-#ppt_w/2"/>
                                          </p:val>
                                        </p:tav>
                                        <p:tav tm="100000">
                                          <p:val>
                                            <p:strVal val="#ppt_x"/>
                                          </p:val>
                                        </p:tav>
                                      </p:tavLst>
                                    </p:anim>
                                    <p:anim calcmode="lin" valueType="num">
                                      <p:cBhvr additive="base">
                                        <p:cTn id="8" dur="500" fill="hold"/>
                                        <p:tgtEl>
                                          <p:spTgt spid="84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fill="hold"/>
                                        <p:tgtEl>
                                          <p:spTgt spid="19"/>
                                        </p:tgtEl>
                                        <p:attrNameLst>
                                          <p:attrName>ppt_x</p:attrName>
                                        </p:attrNameLst>
                                      </p:cBhvr>
                                      <p:tavLst>
                                        <p:tav tm="0">
                                          <p:val>
                                            <p:strVal val="#ppt_x"/>
                                          </p:val>
                                        </p:tav>
                                        <p:tav tm="100000">
                                          <p:val>
                                            <p:strVal val="#ppt_x"/>
                                          </p:val>
                                        </p:tav>
                                      </p:tavLst>
                                    </p:anim>
                                    <p:anim calcmode="lin" valueType="num">
                                      <p:cBhvr additive="base">
                                        <p:cTn id="18" dur="500" fill="hold"/>
                                        <p:tgtEl>
                                          <p:spTgt spid="19"/>
                                        </p:tgtEl>
                                        <p:attrNameLst>
                                          <p:attrName>ppt_y</p:attrName>
                                        </p:attrNameLst>
                                      </p:cBhvr>
                                      <p:tavLst>
                                        <p:tav tm="0">
                                          <p:val>
                                            <p:strVal val="1+#ppt_h/2"/>
                                          </p:val>
                                        </p:tav>
                                        <p:tav tm="100000">
                                          <p:val>
                                            <p:strVal val="#ppt_y"/>
                                          </p:val>
                                        </p:tav>
                                      </p:tavLst>
                                    </p:anim>
                                  </p:childTnLst>
                                </p:cTn>
                              </p:par>
                              <p:par>
                                <p:cTn id="19" presetID="2" presetClass="entr" presetSubtype="1"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Рисунок 14"/>
          <p:cNvSpPr>
            <a:spLocks noGrp="1"/>
          </p:cNvSpPr>
          <p:nvPr>
            <p:ph type="pic" sz="quarter" idx="23"/>
          </p:nvPr>
        </p:nvSpPr>
        <p:spPr>
          <a:xfrm>
            <a:off x="12200081" y="-11954"/>
            <a:ext cx="12181941" cy="13739908"/>
          </a:xfrm>
          <a:solidFill>
            <a:schemeClr val="bg2"/>
          </a:solidFill>
        </p:spPr>
      </p:sp>
      <p:grpSp>
        <p:nvGrpSpPr>
          <p:cNvPr id="77" name="Group 77"/>
          <p:cNvGrpSpPr/>
          <p:nvPr/>
        </p:nvGrpSpPr>
        <p:grpSpPr>
          <a:xfrm>
            <a:off x="22132818" y="11529084"/>
            <a:ext cx="1232514" cy="1232514"/>
            <a:chOff x="0" y="0"/>
            <a:chExt cx="1232513" cy="1232513"/>
          </a:xfrm>
        </p:grpSpPr>
        <p:sp>
          <p:nvSpPr>
            <p:cNvPr id="71" name="Shape 71"/>
            <p:cNvSpPr/>
            <p:nvPr/>
          </p:nvSpPr>
          <p:spPr>
            <a:xfrm rot="2700000">
              <a:off x="267634" y="267634"/>
              <a:ext cx="697244" cy="697245"/>
            </a:xfrm>
            <a:prstGeom prst="rect">
              <a:avLst/>
            </a:prstGeom>
            <a:solidFill>
              <a:srgbClr val="282828"/>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76" name="Group 76"/>
            <p:cNvGrpSpPr/>
            <p:nvPr/>
          </p:nvGrpSpPr>
          <p:grpSpPr>
            <a:xfrm rot="2700000">
              <a:off x="180447" y="180547"/>
              <a:ext cx="871619" cy="871419"/>
              <a:chOff x="0" y="0"/>
              <a:chExt cx="871618" cy="871418"/>
            </a:xfrm>
          </p:grpSpPr>
          <p:sp>
            <p:nvSpPr>
              <p:cNvPr id="72" name="Shape 72"/>
              <p:cNvSpPr/>
              <p:nvPr/>
            </p:nvSpPr>
            <p:spPr>
              <a:xfrm>
                <a:off x="686727" y="0"/>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73" name="Shape 73"/>
              <p:cNvSpPr/>
              <p:nvPr/>
            </p:nvSpPr>
            <p:spPr>
              <a:xfrm rot="5400000">
                <a:off x="686727"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74" name="Shape 74"/>
              <p:cNvSpPr/>
              <p:nvPr/>
            </p:nvSpPr>
            <p:spPr>
              <a:xfrm rot="16200000">
                <a:off x="571" y="-1"/>
                <a:ext cx="184320" cy="18546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75" name="Shape 75"/>
              <p:cNvSpPr/>
              <p:nvPr/>
            </p:nvSpPr>
            <p:spPr>
              <a:xfrm rot="10800000">
                <a:off x="571"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79" name="Shape 7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a:t>
            </a:fld>
            <a:endParaRPr/>
          </a:p>
        </p:txBody>
      </p:sp>
      <p:grpSp>
        <p:nvGrpSpPr>
          <p:cNvPr id="2" name="Группа 1"/>
          <p:cNvGrpSpPr/>
          <p:nvPr/>
        </p:nvGrpSpPr>
        <p:grpSpPr>
          <a:xfrm>
            <a:off x="1702137" y="1516988"/>
            <a:ext cx="8992089" cy="11362964"/>
            <a:chOff x="1702137" y="1516988"/>
            <a:chExt cx="8992089" cy="11362964"/>
          </a:xfrm>
        </p:grpSpPr>
        <p:sp>
          <p:nvSpPr>
            <p:cNvPr id="78" name="Shape 78"/>
            <p:cNvSpPr/>
            <p:nvPr/>
          </p:nvSpPr>
          <p:spPr>
            <a:xfrm>
              <a:off x="1702137" y="1516988"/>
              <a:ext cx="8992089" cy="5579109"/>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817244">
                <a:lnSpc>
                  <a:spcPct val="70000"/>
                </a:lnSpc>
                <a:defRPr sz="10890" b="1">
                  <a:solidFill>
                    <a:srgbClr val="282828"/>
                  </a:solidFill>
                </a:defRPr>
              </a:lvl1pPr>
            </a:lstStyle>
            <a:p>
              <a:pPr>
                <a:lnSpc>
                  <a:spcPct val="100000"/>
                </a:lnSpc>
              </a:pPr>
              <a:r>
                <a:rPr dirty="0">
                  <a:solidFill>
                    <a:schemeClr val="bg1"/>
                  </a:solidFill>
                </a:rPr>
                <a:t>Text Information Demo</a:t>
              </a:r>
            </a:p>
          </p:txBody>
        </p:sp>
        <p:sp>
          <p:nvSpPr>
            <p:cNvPr id="80" name="Shape 80"/>
            <p:cNvSpPr/>
            <p:nvPr/>
          </p:nvSpPr>
          <p:spPr>
            <a:xfrm>
              <a:off x="1812969" y="6914875"/>
              <a:ext cx="8390521" cy="5965077"/>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grpSp>
      <p:sp>
        <p:nvSpPr>
          <p:cNvPr id="81" name="Shape 81"/>
          <p:cNvSpPr/>
          <p:nvPr/>
        </p:nvSpPr>
        <p:spPr>
          <a:xfrm rot="18900000">
            <a:off x="11690967" y="11644308"/>
            <a:ext cx="1002066" cy="1002066"/>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6096839" y="800352"/>
            <a:ext cx="4947678" cy="5829455"/>
          </a:xfrm>
          <a:solidFill>
            <a:schemeClr val="bg2"/>
          </a:solidFill>
        </p:spPr>
      </p:sp>
      <p:sp>
        <p:nvSpPr>
          <p:cNvPr id="9" name="Рисунок 8"/>
          <p:cNvSpPr>
            <a:spLocks noGrp="1"/>
          </p:cNvSpPr>
          <p:nvPr>
            <p:ph type="pic" sz="quarter" idx="17"/>
          </p:nvPr>
        </p:nvSpPr>
        <p:spPr>
          <a:xfrm>
            <a:off x="6096838" y="7086192"/>
            <a:ext cx="4947678" cy="5829455"/>
          </a:xfrm>
          <a:solidFill>
            <a:schemeClr val="bg2"/>
          </a:solidFill>
        </p:spPr>
      </p:sp>
      <p:sp>
        <p:nvSpPr>
          <p:cNvPr id="16" name="Рисунок 15"/>
          <p:cNvSpPr>
            <a:spLocks noGrp="1"/>
          </p:cNvSpPr>
          <p:nvPr>
            <p:ph type="pic" sz="quarter" idx="24"/>
          </p:nvPr>
        </p:nvSpPr>
        <p:spPr>
          <a:xfrm>
            <a:off x="698148" y="3905173"/>
            <a:ext cx="4947679" cy="5829455"/>
          </a:xfrm>
          <a:solidFill>
            <a:schemeClr val="bg2"/>
          </a:solidFill>
        </p:spPr>
      </p:sp>
      <p:sp>
        <p:nvSpPr>
          <p:cNvPr id="848" name="Shape 848"/>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50</a:t>
            </a:fld>
            <a:endParaRPr/>
          </a:p>
        </p:txBody>
      </p:sp>
      <p:grpSp>
        <p:nvGrpSpPr>
          <p:cNvPr id="851" name="Group 851"/>
          <p:cNvGrpSpPr/>
          <p:nvPr/>
        </p:nvGrpSpPr>
        <p:grpSpPr>
          <a:xfrm>
            <a:off x="13188027" y="1834708"/>
            <a:ext cx="9058461" cy="10046584"/>
            <a:chOff x="0" y="0"/>
            <a:chExt cx="9058460" cy="10046582"/>
          </a:xfrm>
        </p:grpSpPr>
        <p:sp>
          <p:nvSpPr>
            <p:cNvPr id="849" name="Shape 849"/>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850" name="Shape 850"/>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851"/>
                                        </p:tgtEl>
                                        <p:attrNameLst>
                                          <p:attrName>style.visibility</p:attrName>
                                        </p:attrNameLst>
                                      </p:cBhvr>
                                      <p:to>
                                        <p:strVal val="visible"/>
                                      </p:to>
                                    </p:set>
                                    <p:anim calcmode="lin" valueType="num">
                                      <p:cBhvr additive="base">
                                        <p:cTn id="7" dur="500" fill="hold"/>
                                        <p:tgtEl>
                                          <p:spTgt spid="851"/>
                                        </p:tgtEl>
                                        <p:attrNameLst>
                                          <p:attrName>ppt_x</p:attrName>
                                        </p:attrNameLst>
                                      </p:cBhvr>
                                      <p:tavLst>
                                        <p:tav tm="0">
                                          <p:val>
                                            <p:strVal val="1+#ppt_w/2"/>
                                          </p:val>
                                        </p:tav>
                                        <p:tav tm="100000">
                                          <p:val>
                                            <p:strVal val="#ppt_x"/>
                                          </p:val>
                                        </p:tav>
                                      </p:tavLst>
                                    </p:anim>
                                    <p:anim calcmode="lin" valueType="num">
                                      <p:cBhvr additive="base">
                                        <p:cTn id="8" dur="500" fill="hold"/>
                                        <p:tgtEl>
                                          <p:spTgt spid="85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0-#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Рисунок 6"/>
          <p:cNvSpPr>
            <a:spLocks noGrp="1"/>
          </p:cNvSpPr>
          <p:nvPr>
            <p:ph type="pic" sz="quarter" idx="14"/>
          </p:nvPr>
        </p:nvSpPr>
        <p:spPr>
          <a:xfrm>
            <a:off x="13129468" y="6104759"/>
            <a:ext cx="8866850" cy="4721957"/>
          </a:xfrm>
          <a:solidFill>
            <a:schemeClr val="bg2"/>
          </a:solidFill>
        </p:spPr>
      </p:sp>
      <p:sp>
        <p:nvSpPr>
          <p:cNvPr id="9" name="Рисунок 8"/>
          <p:cNvSpPr>
            <a:spLocks noGrp="1"/>
          </p:cNvSpPr>
          <p:nvPr>
            <p:ph type="pic" sz="quarter" idx="16"/>
          </p:nvPr>
        </p:nvSpPr>
        <p:spPr>
          <a:xfrm>
            <a:off x="2408503" y="6104761"/>
            <a:ext cx="8866849" cy="4721956"/>
          </a:xfrm>
          <a:solidFill>
            <a:schemeClr val="bg2"/>
          </a:solidFill>
        </p:spPr>
      </p:sp>
      <p:grpSp>
        <p:nvGrpSpPr>
          <p:cNvPr id="2" name="Группа 1"/>
          <p:cNvGrpSpPr/>
          <p:nvPr/>
        </p:nvGrpSpPr>
        <p:grpSpPr>
          <a:xfrm>
            <a:off x="2398091" y="6084704"/>
            <a:ext cx="19587816" cy="4721957"/>
            <a:chOff x="2408503" y="6104760"/>
            <a:chExt cx="19587816" cy="4721957"/>
          </a:xfrm>
        </p:grpSpPr>
        <p:sp>
          <p:nvSpPr>
            <p:cNvPr id="861" name="Shape 861"/>
            <p:cNvSpPr/>
            <p:nvPr/>
          </p:nvSpPr>
          <p:spPr>
            <a:xfrm>
              <a:off x="2408503" y="6104760"/>
              <a:ext cx="8866850" cy="472195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868" name="Shape 868"/>
            <p:cNvSpPr/>
            <p:nvPr/>
          </p:nvSpPr>
          <p:spPr>
            <a:xfrm>
              <a:off x="13129468" y="6104760"/>
              <a:ext cx="8866851" cy="472195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857" name="Shape 85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51</a:t>
            </a:fld>
            <a:endParaRPr/>
          </a:p>
        </p:txBody>
      </p:sp>
      <p:grpSp>
        <p:nvGrpSpPr>
          <p:cNvPr id="3" name="Группа 2"/>
          <p:cNvGrpSpPr/>
          <p:nvPr/>
        </p:nvGrpSpPr>
        <p:grpSpPr>
          <a:xfrm>
            <a:off x="2128208" y="1488778"/>
            <a:ext cx="20127583" cy="4240815"/>
            <a:chOff x="2128208" y="1488778"/>
            <a:chExt cx="20127583" cy="4240815"/>
          </a:xfrm>
        </p:grpSpPr>
        <p:sp>
          <p:nvSpPr>
            <p:cNvPr id="858" name="Shape 858"/>
            <p:cNvSpPr/>
            <p:nvPr/>
          </p:nvSpPr>
          <p:spPr>
            <a:xfrm>
              <a:off x="2875441" y="1488778"/>
              <a:ext cx="18633118" cy="238371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859" name="Shape 859"/>
            <p:cNvSpPr/>
            <p:nvPr/>
          </p:nvSpPr>
          <p:spPr>
            <a:xfrm>
              <a:off x="2128208" y="4046411"/>
              <a:ext cx="20127583" cy="168318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a:t>
              </a:r>
            </a:p>
          </p:txBody>
        </p:sp>
      </p:grpSp>
      <p:grpSp>
        <p:nvGrpSpPr>
          <p:cNvPr id="6" name="Группа 5"/>
          <p:cNvGrpSpPr/>
          <p:nvPr/>
        </p:nvGrpSpPr>
        <p:grpSpPr>
          <a:xfrm>
            <a:off x="3409813" y="8095541"/>
            <a:ext cx="17585195" cy="3693068"/>
            <a:chOff x="3409813" y="8095541"/>
            <a:chExt cx="17585195" cy="3693068"/>
          </a:xfrm>
        </p:grpSpPr>
        <p:grpSp>
          <p:nvGrpSpPr>
            <p:cNvPr id="4" name="Группа 3"/>
            <p:cNvGrpSpPr/>
            <p:nvPr/>
          </p:nvGrpSpPr>
          <p:grpSpPr>
            <a:xfrm>
              <a:off x="3409813" y="8095541"/>
              <a:ext cx="6864229" cy="3693068"/>
              <a:chOff x="3409813" y="8095541"/>
              <a:chExt cx="6864229" cy="3693068"/>
            </a:xfrm>
          </p:grpSpPr>
          <p:sp>
            <p:nvSpPr>
              <p:cNvPr id="862" name="Shape 862"/>
              <p:cNvSpPr/>
              <p:nvPr/>
            </p:nvSpPr>
            <p:spPr>
              <a:xfrm>
                <a:off x="3409813" y="8095541"/>
                <a:ext cx="6864229" cy="2956698"/>
              </a:xfrm>
              <a:prstGeom prst="rect">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865" name="Group 865"/>
              <p:cNvGrpSpPr/>
              <p:nvPr/>
            </p:nvGrpSpPr>
            <p:grpSpPr>
              <a:xfrm>
                <a:off x="3834278" y="8675340"/>
                <a:ext cx="6015301" cy="3113269"/>
                <a:chOff x="0" y="147936"/>
                <a:chExt cx="6015298" cy="3113266"/>
              </a:xfrm>
            </p:grpSpPr>
            <p:sp>
              <p:nvSpPr>
                <p:cNvPr id="863" name="Shape 863"/>
                <p:cNvSpPr/>
                <p:nvPr/>
              </p:nvSpPr>
              <p:spPr>
                <a:xfrm>
                  <a:off x="0" y="1297309"/>
                  <a:ext cx="6015298" cy="19638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864" name="Shape 864"/>
                <p:cNvSpPr/>
                <p:nvPr/>
              </p:nvSpPr>
              <p:spPr>
                <a:xfrm>
                  <a:off x="52940" y="147936"/>
                  <a:ext cx="5909417" cy="92332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grpSp>
        <p:grpSp>
          <p:nvGrpSpPr>
            <p:cNvPr id="5" name="Группа 4"/>
            <p:cNvGrpSpPr/>
            <p:nvPr/>
          </p:nvGrpSpPr>
          <p:grpSpPr>
            <a:xfrm>
              <a:off x="14130778" y="8095541"/>
              <a:ext cx="6864230" cy="3693068"/>
              <a:chOff x="14130778" y="8095541"/>
              <a:chExt cx="6864230" cy="3693068"/>
            </a:xfrm>
          </p:grpSpPr>
          <p:sp>
            <p:nvSpPr>
              <p:cNvPr id="869" name="Shape 869"/>
              <p:cNvSpPr/>
              <p:nvPr/>
            </p:nvSpPr>
            <p:spPr>
              <a:xfrm>
                <a:off x="14130778" y="8095541"/>
                <a:ext cx="6864230" cy="2956698"/>
              </a:xfrm>
              <a:prstGeom prst="rect">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872" name="Group 872"/>
              <p:cNvGrpSpPr/>
              <p:nvPr/>
            </p:nvGrpSpPr>
            <p:grpSpPr>
              <a:xfrm>
                <a:off x="14555243" y="8675340"/>
                <a:ext cx="6015301" cy="3113269"/>
                <a:chOff x="0" y="147936"/>
                <a:chExt cx="6015298" cy="3113266"/>
              </a:xfrm>
            </p:grpSpPr>
            <p:sp>
              <p:nvSpPr>
                <p:cNvPr id="870" name="Shape 870"/>
                <p:cNvSpPr/>
                <p:nvPr/>
              </p:nvSpPr>
              <p:spPr>
                <a:xfrm>
                  <a:off x="0" y="1297309"/>
                  <a:ext cx="6015298" cy="19638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871" name="Shape 871"/>
                <p:cNvSpPr/>
                <p:nvPr/>
              </p:nvSpPr>
              <p:spPr>
                <a:xfrm>
                  <a:off x="52940" y="147936"/>
                  <a:ext cx="5909417" cy="92332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ppt_x"/>
                                          </p:val>
                                        </p:tav>
                                        <p:tav tm="100000">
                                          <p:val>
                                            <p:strVal val="#ppt_x"/>
                                          </p:val>
                                        </p:tav>
                                      </p:tavLst>
                                    </p:anim>
                                    <p:anim calcmode="lin" valueType="num">
                                      <p:cBhvr additive="base">
                                        <p:cTn id="25" dur="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885373" y="1977191"/>
            <a:ext cx="17317802" cy="9486977"/>
          </a:xfrm>
          <a:solidFill>
            <a:schemeClr val="bg2"/>
          </a:solidFill>
        </p:spPr>
      </p:sp>
      <p:sp>
        <p:nvSpPr>
          <p:cNvPr id="875" name="Shape 87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52</a:t>
            </a:fld>
            <a:endParaRPr/>
          </a:p>
        </p:txBody>
      </p:sp>
      <p:sp>
        <p:nvSpPr>
          <p:cNvPr id="877" name="Shape 877"/>
          <p:cNvSpPr/>
          <p:nvPr/>
        </p:nvSpPr>
        <p:spPr>
          <a:xfrm>
            <a:off x="1885373" y="1977190"/>
            <a:ext cx="17317803" cy="9486977"/>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3" name="Группа 2"/>
          <p:cNvGrpSpPr/>
          <p:nvPr/>
        </p:nvGrpSpPr>
        <p:grpSpPr>
          <a:xfrm>
            <a:off x="15698325" y="4248867"/>
            <a:ext cx="6937319" cy="5179844"/>
            <a:chOff x="15698325" y="4248867"/>
            <a:chExt cx="6937319" cy="5179844"/>
          </a:xfrm>
        </p:grpSpPr>
        <p:sp>
          <p:nvSpPr>
            <p:cNvPr id="878" name="Shape 878"/>
            <p:cNvSpPr/>
            <p:nvPr/>
          </p:nvSpPr>
          <p:spPr>
            <a:xfrm>
              <a:off x="15698325" y="4248867"/>
              <a:ext cx="4900146" cy="5179844"/>
            </a:xfrm>
            <a:prstGeom prst="rect">
              <a:avLst/>
            </a:prstGeom>
            <a:solidFill>
              <a:srgbClr val="FFFFFF"/>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881" name="Group 881"/>
            <p:cNvGrpSpPr/>
            <p:nvPr/>
          </p:nvGrpSpPr>
          <p:grpSpPr>
            <a:xfrm>
              <a:off x="16620345" y="5661268"/>
              <a:ext cx="6015299" cy="3113269"/>
              <a:chOff x="0" y="147935"/>
              <a:chExt cx="6015298" cy="3113268"/>
            </a:xfrm>
          </p:grpSpPr>
          <p:sp>
            <p:nvSpPr>
              <p:cNvPr id="879" name="Shape 879"/>
              <p:cNvSpPr/>
              <p:nvPr/>
            </p:nvSpPr>
            <p:spPr>
              <a:xfrm>
                <a:off x="0" y="1297310"/>
                <a:ext cx="6015298" cy="19638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880" name="Shape 880"/>
              <p:cNvSpPr/>
              <p:nvPr/>
            </p:nvSpPr>
            <p:spPr>
              <a:xfrm>
                <a:off x="0" y="147935"/>
                <a:ext cx="5909416"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77"/>
                                        </p:tgtEl>
                                        <p:attrNameLst>
                                          <p:attrName>style.visibility</p:attrName>
                                        </p:attrNameLst>
                                      </p:cBhvr>
                                      <p:to>
                                        <p:strVal val="visible"/>
                                      </p:to>
                                    </p:set>
                                    <p:animEffect transition="in" filter="fade">
                                      <p:cBhvr>
                                        <p:cTn id="10" dur="500"/>
                                        <p:tgtEl>
                                          <p:spTgt spid="877"/>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2"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1+#ppt_w/2"/>
                                          </p:val>
                                        </p:tav>
                                        <p:tav tm="100000">
                                          <p:val>
                                            <p:strVal val="#ppt_x"/>
                                          </p:val>
                                        </p:tav>
                                      </p:tavLst>
                                    </p:anim>
                                    <p:anim calcmode="lin" valueType="num">
                                      <p:cBhvr additive="base">
                                        <p:cTn id="16"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7"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Рисунок 5"/>
          <p:cNvSpPr>
            <a:spLocks noGrp="1"/>
          </p:cNvSpPr>
          <p:nvPr>
            <p:ph type="pic" sz="quarter" idx="14"/>
          </p:nvPr>
        </p:nvSpPr>
        <p:spPr>
          <a:xfrm>
            <a:off x="12187649" y="1029236"/>
            <a:ext cx="3841850" cy="3829843"/>
          </a:xfrm>
          <a:solidFill>
            <a:schemeClr val="bg2"/>
          </a:solidFill>
        </p:spPr>
      </p:sp>
      <p:sp>
        <p:nvSpPr>
          <p:cNvPr id="7" name="Рисунок 6"/>
          <p:cNvSpPr>
            <a:spLocks noGrp="1"/>
          </p:cNvSpPr>
          <p:nvPr>
            <p:ph type="pic" sz="quarter" idx="15"/>
          </p:nvPr>
        </p:nvSpPr>
        <p:spPr>
          <a:xfrm>
            <a:off x="16096995" y="1029235"/>
            <a:ext cx="3841851" cy="3829844"/>
          </a:xfrm>
          <a:solidFill>
            <a:schemeClr val="bg2"/>
          </a:solidFill>
        </p:spPr>
      </p:sp>
      <p:sp>
        <p:nvSpPr>
          <p:cNvPr id="8" name="Рисунок 7"/>
          <p:cNvSpPr>
            <a:spLocks noGrp="1"/>
          </p:cNvSpPr>
          <p:nvPr>
            <p:ph type="pic" sz="quarter" idx="16"/>
          </p:nvPr>
        </p:nvSpPr>
        <p:spPr>
          <a:xfrm>
            <a:off x="20006342" y="1029235"/>
            <a:ext cx="3841851" cy="3829844"/>
          </a:xfrm>
          <a:solidFill>
            <a:schemeClr val="bg2"/>
          </a:solidFill>
        </p:spPr>
      </p:sp>
      <p:sp>
        <p:nvSpPr>
          <p:cNvPr id="13" name="Рисунок 12"/>
          <p:cNvSpPr>
            <a:spLocks noGrp="1"/>
          </p:cNvSpPr>
          <p:nvPr>
            <p:ph type="pic" sz="quarter" idx="21"/>
          </p:nvPr>
        </p:nvSpPr>
        <p:spPr>
          <a:xfrm>
            <a:off x="12187650" y="4943079"/>
            <a:ext cx="3841850" cy="3829844"/>
          </a:xfrm>
          <a:solidFill>
            <a:schemeClr val="bg2"/>
          </a:solidFill>
        </p:spPr>
      </p:sp>
      <p:sp>
        <p:nvSpPr>
          <p:cNvPr id="14" name="Рисунок 13"/>
          <p:cNvSpPr>
            <a:spLocks noGrp="1"/>
          </p:cNvSpPr>
          <p:nvPr>
            <p:ph type="pic" sz="quarter" idx="22"/>
          </p:nvPr>
        </p:nvSpPr>
        <p:spPr>
          <a:xfrm>
            <a:off x="16096994" y="4943077"/>
            <a:ext cx="3841852" cy="3829845"/>
          </a:xfrm>
          <a:solidFill>
            <a:schemeClr val="bg2"/>
          </a:solidFill>
        </p:spPr>
      </p:sp>
      <p:sp>
        <p:nvSpPr>
          <p:cNvPr id="15" name="Рисунок 14"/>
          <p:cNvSpPr>
            <a:spLocks noGrp="1"/>
          </p:cNvSpPr>
          <p:nvPr>
            <p:ph type="pic" sz="quarter" idx="23"/>
          </p:nvPr>
        </p:nvSpPr>
        <p:spPr>
          <a:xfrm>
            <a:off x="20006340" y="4943078"/>
            <a:ext cx="3841853" cy="3829845"/>
          </a:xfrm>
          <a:solidFill>
            <a:schemeClr val="bg2"/>
          </a:solidFill>
        </p:spPr>
      </p:sp>
      <p:sp>
        <p:nvSpPr>
          <p:cNvPr id="20" name="Рисунок 19"/>
          <p:cNvSpPr>
            <a:spLocks noGrp="1"/>
          </p:cNvSpPr>
          <p:nvPr>
            <p:ph type="pic" sz="quarter" idx="28"/>
          </p:nvPr>
        </p:nvSpPr>
        <p:spPr>
          <a:xfrm>
            <a:off x="12187649" y="8856923"/>
            <a:ext cx="3841850" cy="3829842"/>
          </a:xfrm>
          <a:solidFill>
            <a:schemeClr val="bg2"/>
          </a:solidFill>
        </p:spPr>
      </p:sp>
      <p:sp>
        <p:nvSpPr>
          <p:cNvPr id="21" name="Рисунок 20"/>
          <p:cNvSpPr>
            <a:spLocks noGrp="1"/>
          </p:cNvSpPr>
          <p:nvPr>
            <p:ph type="pic" sz="quarter" idx="29"/>
          </p:nvPr>
        </p:nvSpPr>
        <p:spPr>
          <a:xfrm>
            <a:off x="16096995" y="8856923"/>
            <a:ext cx="3841852" cy="3829841"/>
          </a:xfrm>
          <a:solidFill>
            <a:schemeClr val="bg2"/>
          </a:solidFill>
        </p:spPr>
      </p:sp>
      <p:sp>
        <p:nvSpPr>
          <p:cNvPr id="22" name="Рисунок 21"/>
          <p:cNvSpPr>
            <a:spLocks noGrp="1"/>
          </p:cNvSpPr>
          <p:nvPr>
            <p:ph type="pic" sz="quarter" idx="30"/>
          </p:nvPr>
        </p:nvSpPr>
        <p:spPr>
          <a:xfrm>
            <a:off x="20006340" y="8856922"/>
            <a:ext cx="3841853" cy="3829841"/>
          </a:xfrm>
          <a:solidFill>
            <a:schemeClr val="bg2"/>
          </a:solidFill>
        </p:spPr>
      </p:sp>
      <p:grpSp>
        <p:nvGrpSpPr>
          <p:cNvPr id="885" name="Group 885"/>
          <p:cNvGrpSpPr/>
          <p:nvPr/>
        </p:nvGrpSpPr>
        <p:grpSpPr>
          <a:xfrm>
            <a:off x="1847635" y="1796608"/>
            <a:ext cx="9058461" cy="10046584"/>
            <a:chOff x="0" y="0"/>
            <a:chExt cx="9058460" cy="10046582"/>
          </a:xfrm>
        </p:grpSpPr>
        <p:sp>
          <p:nvSpPr>
            <p:cNvPr id="883" name="Shape 883"/>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884" name="Shape 884"/>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10" presetClass="entr" presetSubtype="0"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par>
                                <p:cTn id="26" presetID="10" presetClass="entr" presetSubtype="0" fill="hold"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par>
                                <p:cTn id="29" presetID="10" presetClass="entr" presetSubtype="0"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nodeType="clickEffect">
                                  <p:stCondLst>
                                    <p:cond delay="0"/>
                                  </p:stCondLst>
                                  <p:childTnLst>
                                    <p:set>
                                      <p:cBhvr>
                                        <p:cTn id="35" dur="1" fill="hold">
                                          <p:stCondLst>
                                            <p:cond delay="0"/>
                                          </p:stCondLst>
                                        </p:cTn>
                                        <p:tgtEl>
                                          <p:spTgt spid="885"/>
                                        </p:tgtEl>
                                        <p:attrNameLst>
                                          <p:attrName>style.visibility</p:attrName>
                                        </p:attrNameLst>
                                      </p:cBhvr>
                                      <p:to>
                                        <p:strVal val="visible"/>
                                      </p:to>
                                    </p:set>
                                    <p:anim calcmode="lin" valueType="num">
                                      <p:cBhvr additive="base">
                                        <p:cTn id="36" dur="500" fill="hold"/>
                                        <p:tgtEl>
                                          <p:spTgt spid="885"/>
                                        </p:tgtEl>
                                        <p:attrNameLst>
                                          <p:attrName>ppt_x</p:attrName>
                                        </p:attrNameLst>
                                      </p:cBhvr>
                                      <p:tavLst>
                                        <p:tav tm="0">
                                          <p:val>
                                            <p:strVal val="0-#ppt_w/2"/>
                                          </p:val>
                                        </p:tav>
                                        <p:tav tm="100000">
                                          <p:val>
                                            <p:strVal val="#ppt_x"/>
                                          </p:val>
                                        </p:tav>
                                      </p:tavLst>
                                    </p:anim>
                                    <p:anim calcmode="lin" valueType="num">
                                      <p:cBhvr additive="base">
                                        <p:cTn id="37" dur="500" fill="hold"/>
                                        <p:tgtEl>
                                          <p:spTgt spid="88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Рисунок 5"/>
          <p:cNvSpPr>
            <a:spLocks noGrp="1"/>
          </p:cNvSpPr>
          <p:nvPr>
            <p:ph type="pic" sz="quarter" idx="14"/>
          </p:nvPr>
        </p:nvSpPr>
        <p:spPr>
          <a:xfrm>
            <a:off x="678629" y="1029236"/>
            <a:ext cx="3841850" cy="3829843"/>
          </a:xfrm>
          <a:solidFill>
            <a:schemeClr val="bg2"/>
          </a:solidFill>
        </p:spPr>
      </p:sp>
      <p:sp>
        <p:nvSpPr>
          <p:cNvPr id="7" name="Рисунок 6"/>
          <p:cNvSpPr>
            <a:spLocks noGrp="1"/>
          </p:cNvSpPr>
          <p:nvPr>
            <p:ph type="pic" sz="quarter" idx="15"/>
          </p:nvPr>
        </p:nvSpPr>
        <p:spPr>
          <a:xfrm>
            <a:off x="4587975" y="1029235"/>
            <a:ext cx="3841851" cy="3829844"/>
          </a:xfrm>
          <a:solidFill>
            <a:schemeClr val="bg2"/>
          </a:solidFill>
        </p:spPr>
      </p:sp>
      <p:sp>
        <p:nvSpPr>
          <p:cNvPr id="8" name="Рисунок 7"/>
          <p:cNvSpPr>
            <a:spLocks noGrp="1"/>
          </p:cNvSpPr>
          <p:nvPr>
            <p:ph type="pic" sz="quarter" idx="16"/>
          </p:nvPr>
        </p:nvSpPr>
        <p:spPr>
          <a:xfrm>
            <a:off x="8497322" y="1029235"/>
            <a:ext cx="3841851" cy="3829844"/>
          </a:xfrm>
          <a:solidFill>
            <a:schemeClr val="bg2"/>
          </a:solidFill>
        </p:spPr>
      </p:sp>
      <p:sp>
        <p:nvSpPr>
          <p:cNvPr id="13" name="Рисунок 12"/>
          <p:cNvSpPr>
            <a:spLocks noGrp="1"/>
          </p:cNvSpPr>
          <p:nvPr>
            <p:ph type="pic" sz="quarter" idx="21"/>
          </p:nvPr>
        </p:nvSpPr>
        <p:spPr>
          <a:xfrm>
            <a:off x="678630" y="4943079"/>
            <a:ext cx="3841850" cy="3829844"/>
          </a:xfrm>
          <a:solidFill>
            <a:schemeClr val="bg2"/>
          </a:solidFill>
        </p:spPr>
      </p:sp>
      <p:sp>
        <p:nvSpPr>
          <p:cNvPr id="14" name="Рисунок 13"/>
          <p:cNvSpPr>
            <a:spLocks noGrp="1"/>
          </p:cNvSpPr>
          <p:nvPr>
            <p:ph type="pic" sz="quarter" idx="22"/>
          </p:nvPr>
        </p:nvSpPr>
        <p:spPr>
          <a:xfrm>
            <a:off x="4587974" y="4943077"/>
            <a:ext cx="3841852" cy="3829845"/>
          </a:xfrm>
          <a:solidFill>
            <a:schemeClr val="bg2"/>
          </a:solidFill>
        </p:spPr>
      </p:sp>
      <p:sp>
        <p:nvSpPr>
          <p:cNvPr id="15" name="Рисунок 14"/>
          <p:cNvSpPr>
            <a:spLocks noGrp="1"/>
          </p:cNvSpPr>
          <p:nvPr>
            <p:ph type="pic" sz="quarter" idx="23"/>
          </p:nvPr>
        </p:nvSpPr>
        <p:spPr>
          <a:xfrm>
            <a:off x="8497320" y="4943078"/>
            <a:ext cx="3841853" cy="3829845"/>
          </a:xfrm>
          <a:solidFill>
            <a:schemeClr val="bg2"/>
          </a:solidFill>
        </p:spPr>
      </p:sp>
      <p:sp>
        <p:nvSpPr>
          <p:cNvPr id="20" name="Рисунок 19"/>
          <p:cNvSpPr>
            <a:spLocks noGrp="1"/>
          </p:cNvSpPr>
          <p:nvPr>
            <p:ph type="pic" sz="quarter" idx="28"/>
          </p:nvPr>
        </p:nvSpPr>
        <p:spPr>
          <a:xfrm>
            <a:off x="678629" y="8856923"/>
            <a:ext cx="3841850" cy="3829842"/>
          </a:xfrm>
          <a:solidFill>
            <a:schemeClr val="bg2"/>
          </a:solidFill>
        </p:spPr>
      </p:sp>
      <p:sp>
        <p:nvSpPr>
          <p:cNvPr id="21" name="Рисунок 20"/>
          <p:cNvSpPr>
            <a:spLocks noGrp="1"/>
          </p:cNvSpPr>
          <p:nvPr>
            <p:ph type="pic" sz="quarter" idx="29"/>
          </p:nvPr>
        </p:nvSpPr>
        <p:spPr>
          <a:xfrm>
            <a:off x="4587975" y="8856923"/>
            <a:ext cx="3841852" cy="3829841"/>
          </a:xfrm>
          <a:solidFill>
            <a:schemeClr val="bg2"/>
          </a:solidFill>
        </p:spPr>
      </p:sp>
      <p:sp>
        <p:nvSpPr>
          <p:cNvPr id="22" name="Рисунок 21"/>
          <p:cNvSpPr>
            <a:spLocks noGrp="1"/>
          </p:cNvSpPr>
          <p:nvPr>
            <p:ph type="pic" sz="quarter" idx="30"/>
          </p:nvPr>
        </p:nvSpPr>
        <p:spPr>
          <a:xfrm>
            <a:off x="8497320" y="8856922"/>
            <a:ext cx="3841853" cy="3829841"/>
          </a:xfrm>
          <a:solidFill>
            <a:schemeClr val="bg2"/>
          </a:solidFill>
        </p:spPr>
      </p:sp>
      <p:grpSp>
        <p:nvGrpSpPr>
          <p:cNvPr id="885" name="Group 885"/>
          <p:cNvGrpSpPr/>
          <p:nvPr/>
        </p:nvGrpSpPr>
        <p:grpSpPr>
          <a:xfrm>
            <a:off x="13975466" y="1796608"/>
            <a:ext cx="9058461" cy="10046584"/>
            <a:chOff x="0" y="0"/>
            <a:chExt cx="9058460" cy="10046582"/>
          </a:xfrm>
        </p:grpSpPr>
        <p:sp>
          <p:nvSpPr>
            <p:cNvPr id="883" name="Shape 883"/>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884" name="Shape 884"/>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extLst>
      <p:ext uri="{BB962C8B-B14F-4D97-AF65-F5344CB8AC3E}">
        <p14:creationId xmlns:p14="http://schemas.microsoft.com/office/powerpoint/2010/main" val="138593650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10" presetClass="entr" presetSubtype="0"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par>
                                <p:cTn id="26" presetID="10" presetClass="entr" presetSubtype="0" fill="hold"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par>
                                <p:cTn id="29" presetID="10" presetClass="entr" presetSubtype="0"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2" fill="hold" nodeType="clickEffect">
                                  <p:stCondLst>
                                    <p:cond delay="0"/>
                                  </p:stCondLst>
                                  <p:childTnLst>
                                    <p:set>
                                      <p:cBhvr>
                                        <p:cTn id="35" dur="1" fill="hold">
                                          <p:stCondLst>
                                            <p:cond delay="0"/>
                                          </p:stCondLst>
                                        </p:cTn>
                                        <p:tgtEl>
                                          <p:spTgt spid="885"/>
                                        </p:tgtEl>
                                        <p:attrNameLst>
                                          <p:attrName>style.visibility</p:attrName>
                                        </p:attrNameLst>
                                      </p:cBhvr>
                                      <p:to>
                                        <p:strVal val="visible"/>
                                      </p:to>
                                    </p:set>
                                    <p:anim calcmode="lin" valueType="num">
                                      <p:cBhvr additive="base">
                                        <p:cTn id="36" dur="500" fill="hold"/>
                                        <p:tgtEl>
                                          <p:spTgt spid="885"/>
                                        </p:tgtEl>
                                        <p:attrNameLst>
                                          <p:attrName>ppt_x</p:attrName>
                                        </p:attrNameLst>
                                      </p:cBhvr>
                                      <p:tavLst>
                                        <p:tav tm="0">
                                          <p:val>
                                            <p:strVal val="1+#ppt_w/2"/>
                                          </p:val>
                                        </p:tav>
                                        <p:tav tm="100000">
                                          <p:val>
                                            <p:strVal val="#ppt_x"/>
                                          </p:val>
                                        </p:tav>
                                      </p:tavLst>
                                    </p:anim>
                                    <p:anim calcmode="lin" valueType="num">
                                      <p:cBhvr additive="base">
                                        <p:cTn id="37" dur="500" fill="hold"/>
                                        <p:tgtEl>
                                          <p:spTgt spid="88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Рисунок 6"/>
          <p:cNvSpPr>
            <a:spLocks noGrp="1"/>
          </p:cNvSpPr>
          <p:nvPr>
            <p:ph type="pic" sz="quarter" idx="15"/>
          </p:nvPr>
        </p:nvSpPr>
        <p:spPr>
          <a:xfrm>
            <a:off x="13193999" y="809152"/>
            <a:ext cx="4947679" cy="5820656"/>
          </a:xfrm>
          <a:solidFill>
            <a:schemeClr val="bg2"/>
          </a:solidFill>
        </p:spPr>
      </p:sp>
      <p:sp>
        <p:nvSpPr>
          <p:cNvPr id="8" name="Рисунок 7"/>
          <p:cNvSpPr>
            <a:spLocks noGrp="1"/>
          </p:cNvSpPr>
          <p:nvPr>
            <p:ph type="pic" sz="quarter" idx="16"/>
          </p:nvPr>
        </p:nvSpPr>
        <p:spPr>
          <a:xfrm>
            <a:off x="18595355" y="809151"/>
            <a:ext cx="4947678" cy="12097696"/>
          </a:xfrm>
          <a:solidFill>
            <a:schemeClr val="bg2"/>
          </a:solidFill>
        </p:spPr>
      </p:sp>
      <p:sp>
        <p:nvSpPr>
          <p:cNvPr id="21" name="Рисунок 20"/>
          <p:cNvSpPr>
            <a:spLocks noGrp="1"/>
          </p:cNvSpPr>
          <p:nvPr>
            <p:ph type="pic" sz="quarter" idx="29"/>
          </p:nvPr>
        </p:nvSpPr>
        <p:spPr>
          <a:xfrm>
            <a:off x="13193999" y="7086192"/>
            <a:ext cx="4947679" cy="5820655"/>
          </a:xfrm>
          <a:solidFill>
            <a:schemeClr val="bg2"/>
          </a:solidFill>
        </p:spPr>
      </p:sp>
      <p:grpSp>
        <p:nvGrpSpPr>
          <p:cNvPr id="917" name="Group 917"/>
          <p:cNvGrpSpPr/>
          <p:nvPr/>
        </p:nvGrpSpPr>
        <p:grpSpPr>
          <a:xfrm>
            <a:off x="1847635" y="1796608"/>
            <a:ext cx="9058461" cy="10046584"/>
            <a:chOff x="0" y="0"/>
            <a:chExt cx="9058460" cy="10046582"/>
          </a:xfrm>
        </p:grpSpPr>
        <p:sp>
          <p:nvSpPr>
            <p:cNvPr id="915" name="Shape 915"/>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916" name="Shape 916"/>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917"/>
                                        </p:tgtEl>
                                        <p:attrNameLst>
                                          <p:attrName>style.visibility</p:attrName>
                                        </p:attrNameLst>
                                      </p:cBhvr>
                                      <p:to>
                                        <p:strVal val="visible"/>
                                      </p:to>
                                    </p:set>
                                    <p:anim calcmode="lin" valueType="num">
                                      <p:cBhvr additive="base">
                                        <p:cTn id="7" dur="500" fill="hold"/>
                                        <p:tgtEl>
                                          <p:spTgt spid="917"/>
                                        </p:tgtEl>
                                        <p:attrNameLst>
                                          <p:attrName>ppt_x</p:attrName>
                                        </p:attrNameLst>
                                      </p:cBhvr>
                                      <p:tavLst>
                                        <p:tav tm="0">
                                          <p:val>
                                            <p:strVal val="0-#ppt_w/2"/>
                                          </p:val>
                                        </p:tav>
                                        <p:tav tm="100000">
                                          <p:val>
                                            <p:strVal val="#ppt_x"/>
                                          </p:val>
                                        </p:tav>
                                      </p:tavLst>
                                    </p:anim>
                                    <p:anim calcmode="lin" valueType="num">
                                      <p:cBhvr additive="base">
                                        <p:cTn id="8" dur="500" fill="hold"/>
                                        <p:tgtEl>
                                          <p:spTgt spid="9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500"/>
                                        <p:tgtEl>
                                          <p:spTgt spid="2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748527" y="809151"/>
            <a:ext cx="4947679" cy="5820656"/>
          </a:xfrm>
          <a:solidFill>
            <a:schemeClr val="bg2"/>
          </a:solidFill>
        </p:spPr>
      </p:sp>
      <p:sp>
        <p:nvSpPr>
          <p:cNvPr id="3" name="Рисунок 2"/>
          <p:cNvSpPr>
            <a:spLocks noGrp="1"/>
          </p:cNvSpPr>
          <p:nvPr>
            <p:ph type="pic" sz="quarter" idx="11"/>
          </p:nvPr>
        </p:nvSpPr>
        <p:spPr>
          <a:xfrm>
            <a:off x="6149882" y="809151"/>
            <a:ext cx="4947679" cy="12097697"/>
          </a:xfrm>
          <a:solidFill>
            <a:schemeClr val="bg2"/>
          </a:solidFill>
        </p:spPr>
      </p:sp>
      <p:sp>
        <p:nvSpPr>
          <p:cNvPr id="9" name="Рисунок 8"/>
          <p:cNvSpPr>
            <a:spLocks noGrp="1"/>
          </p:cNvSpPr>
          <p:nvPr>
            <p:ph type="pic" sz="quarter" idx="17"/>
          </p:nvPr>
        </p:nvSpPr>
        <p:spPr>
          <a:xfrm>
            <a:off x="748528" y="7086193"/>
            <a:ext cx="4947678" cy="5829454"/>
          </a:xfrm>
          <a:solidFill>
            <a:schemeClr val="bg2"/>
          </a:solidFill>
        </p:spPr>
      </p:sp>
      <p:grpSp>
        <p:nvGrpSpPr>
          <p:cNvPr id="924" name="Group 924"/>
          <p:cNvGrpSpPr/>
          <p:nvPr/>
        </p:nvGrpSpPr>
        <p:grpSpPr>
          <a:xfrm>
            <a:off x="13737907" y="1796608"/>
            <a:ext cx="9058461" cy="10046584"/>
            <a:chOff x="0" y="0"/>
            <a:chExt cx="9058460" cy="10046582"/>
          </a:xfrm>
        </p:grpSpPr>
        <p:sp>
          <p:nvSpPr>
            <p:cNvPr id="922" name="Shape 922"/>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923" name="Shape 923"/>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924"/>
                                        </p:tgtEl>
                                        <p:attrNameLst>
                                          <p:attrName>style.visibility</p:attrName>
                                        </p:attrNameLst>
                                      </p:cBhvr>
                                      <p:to>
                                        <p:strVal val="visible"/>
                                      </p:to>
                                    </p:set>
                                    <p:anim calcmode="lin" valueType="num">
                                      <p:cBhvr additive="base">
                                        <p:cTn id="7" dur="500" fill="hold"/>
                                        <p:tgtEl>
                                          <p:spTgt spid="924"/>
                                        </p:tgtEl>
                                        <p:attrNameLst>
                                          <p:attrName>ppt_x</p:attrName>
                                        </p:attrNameLst>
                                      </p:cBhvr>
                                      <p:tavLst>
                                        <p:tav tm="0">
                                          <p:val>
                                            <p:strVal val="1+#ppt_w/2"/>
                                          </p:val>
                                        </p:tav>
                                        <p:tav tm="100000">
                                          <p:val>
                                            <p:strVal val="#ppt_x"/>
                                          </p:val>
                                        </p:tav>
                                      </p:tavLst>
                                    </p:anim>
                                    <p:anim calcmode="lin" valueType="num">
                                      <p:cBhvr additive="base">
                                        <p:cTn id="8" dur="500" fill="hold"/>
                                        <p:tgtEl>
                                          <p:spTgt spid="92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27001" y="126999"/>
            <a:ext cx="7966576" cy="6764781"/>
          </a:xfrm>
          <a:solidFill>
            <a:schemeClr val="bg2"/>
          </a:solidFill>
        </p:spPr>
      </p:sp>
      <p:sp>
        <p:nvSpPr>
          <p:cNvPr id="3" name="Рисунок 2"/>
          <p:cNvSpPr>
            <a:spLocks noGrp="1"/>
          </p:cNvSpPr>
          <p:nvPr>
            <p:ph type="pic" sz="quarter" idx="11"/>
          </p:nvPr>
        </p:nvSpPr>
        <p:spPr>
          <a:xfrm>
            <a:off x="8168931" y="126999"/>
            <a:ext cx="8049538" cy="6764781"/>
          </a:xfrm>
          <a:solidFill>
            <a:schemeClr val="bg2"/>
          </a:solidFill>
        </p:spPr>
      </p:sp>
      <p:sp>
        <p:nvSpPr>
          <p:cNvPr id="4" name="Рисунок 3"/>
          <p:cNvSpPr>
            <a:spLocks noGrp="1"/>
          </p:cNvSpPr>
          <p:nvPr>
            <p:ph type="pic" sz="quarter" idx="12"/>
          </p:nvPr>
        </p:nvSpPr>
        <p:spPr>
          <a:xfrm>
            <a:off x="16296480" y="126999"/>
            <a:ext cx="7934394" cy="6764781"/>
          </a:xfrm>
          <a:solidFill>
            <a:schemeClr val="bg2"/>
          </a:solidFill>
        </p:spPr>
      </p:sp>
      <p:sp>
        <p:nvSpPr>
          <p:cNvPr id="9" name="Рисунок 8"/>
          <p:cNvSpPr>
            <a:spLocks noGrp="1"/>
          </p:cNvSpPr>
          <p:nvPr>
            <p:ph type="pic" sz="quarter" idx="17"/>
          </p:nvPr>
        </p:nvSpPr>
        <p:spPr>
          <a:xfrm>
            <a:off x="127000" y="6939827"/>
            <a:ext cx="7966574" cy="6649173"/>
          </a:xfrm>
          <a:solidFill>
            <a:schemeClr val="bg2"/>
          </a:solidFill>
        </p:spPr>
      </p:sp>
      <p:sp>
        <p:nvSpPr>
          <p:cNvPr id="10" name="Рисунок 9"/>
          <p:cNvSpPr>
            <a:spLocks noGrp="1"/>
          </p:cNvSpPr>
          <p:nvPr>
            <p:ph type="pic" sz="quarter" idx="18"/>
          </p:nvPr>
        </p:nvSpPr>
        <p:spPr>
          <a:xfrm>
            <a:off x="8168931" y="6939827"/>
            <a:ext cx="8049538" cy="6575848"/>
          </a:xfrm>
          <a:solidFill>
            <a:schemeClr val="bg2"/>
          </a:solidFill>
        </p:spPr>
      </p:sp>
      <p:sp>
        <p:nvSpPr>
          <p:cNvPr id="11" name="Рисунок 10"/>
          <p:cNvSpPr>
            <a:spLocks noGrp="1"/>
          </p:cNvSpPr>
          <p:nvPr>
            <p:ph type="pic" sz="quarter" idx="19"/>
          </p:nvPr>
        </p:nvSpPr>
        <p:spPr>
          <a:xfrm>
            <a:off x="16296480" y="6939827"/>
            <a:ext cx="7934394" cy="6575848"/>
          </a:xfrm>
          <a:solidFill>
            <a:schemeClr val="bg2"/>
          </a:solidFill>
        </p:spPr>
      </p:sp>
      <p:sp>
        <p:nvSpPr>
          <p:cNvPr id="935" name="Shape 935"/>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27000" y="126999"/>
            <a:ext cx="7979277" cy="6764781"/>
          </a:xfrm>
          <a:solidFill>
            <a:schemeClr val="bg2"/>
          </a:solidFill>
        </p:spPr>
      </p:sp>
      <p:sp>
        <p:nvSpPr>
          <p:cNvPr id="6" name="Рисунок 5"/>
          <p:cNvSpPr>
            <a:spLocks noGrp="1"/>
          </p:cNvSpPr>
          <p:nvPr>
            <p:ph type="pic" sz="quarter" idx="14"/>
          </p:nvPr>
        </p:nvSpPr>
        <p:spPr>
          <a:xfrm>
            <a:off x="16218469" y="126999"/>
            <a:ext cx="8038531" cy="6764781"/>
          </a:xfrm>
          <a:solidFill>
            <a:schemeClr val="bg2"/>
          </a:solidFill>
        </p:spPr>
      </p:sp>
      <p:sp>
        <p:nvSpPr>
          <p:cNvPr id="18" name="Рисунок 17"/>
          <p:cNvSpPr>
            <a:spLocks noGrp="1"/>
          </p:cNvSpPr>
          <p:nvPr>
            <p:ph type="pic" sz="quarter" idx="26"/>
          </p:nvPr>
        </p:nvSpPr>
        <p:spPr>
          <a:xfrm>
            <a:off x="8135056" y="6887576"/>
            <a:ext cx="8083413" cy="6649172"/>
          </a:xfrm>
          <a:solidFill>
            <a:schemeClr val="bg2"/>
          </a:solidFill>
        </p:spPr>
      </p:sp>
      <p:sp>
        <p:nvSpPr>
          <p:cNvPr id="940" name="Shape 940"/>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4" name="Группа 3"/>
          <p:cNvGrpSpPr/>
          <p:nvPr/>
        </p:nvGrpSpPr>
        <p:grpSpPr>
          <a:xfrm>
            <a:off x="9169113" y="1671312"/>
            <a:ext cx="6015301" cy="4231067"/>
            <a:chOff x="9169113" y="1671312"/>
            <a:chExt cx="6015301" cy="4231067"/>
          </a:xfrm>
        </p:grpSpPr>
        <p:sp>
          <p:nvSpPr>
            <p:cNvPr id="941" name="Shape 941"/>
            <p:cNvSpPr/>
            <p:nvPr/>
          </p:nvSpPr>
          <p:spPr>
            <a:xfrm>
              <a:off x="9169113" y="2820687"/>
              <a:ext cx="6015301"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942" name="Shape 942"/>
            <p:cNvSpPr/>
            <p:nvPr/>
          </p:nvSpPr>
          <p:spPr>
            <a:xfrm>
              <a:off x="9222053" y="1671312"/>
              <a:ext cx="5909420"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944" name="Shape 944"/>
            <p:cNvSpPr/>
            <p:nvPr/>
          </p:nvSpPr>
          <p:spPr>
            <a:xfrm>
              <a:off x="10482271" y="4946342"/>
              <a:ext cx="3388984"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945" name="Shape 945"/>
            <p:cNvSpPr/>
            <p:nvPr/>
          </p:nvSpPr>
          <p:spPr>
            <a:xfrm>
              <a:off x="10685536" y="5187156"/>
              <a:ext cx="2753852"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946" name="Shape 946"/>
            <p:cNvSpPr/>
            <p:nvPr/>
          </p:nvSpPr>
          <p:spPr>
            <a:xfrm>
              <a:off x="13101365" y="5320862"/>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3" name="Группа 2"/>
          <p:cNvGrpSpPr/>
          <p:nvPr/>
        </p:nvGrpSpPr>
        <p:grpSpPr>
          <a:xfrm>
            <a:off x="1107721" y="8078700"/>
            <a:ext cx="6015301" cy="4231068"/>
            <a:chOff x="1107721" y="8078700"/>
            <a:chExt cx="6015301" cy="4231068"/>
          </a:xfrm>
        </p:grpSpPr>
        <p:sp>
          <p:nvSpPr>
            <p:cNvPr id="949" name="Shape 949"/>
            <p:cNvSpPr/>
            <p:nvPr/>
          </p:nvSpPr>
          <p:spPr>
            <a:xfrm>
              <a:off x="1107721" y="9228075"/>
              <a:ext cx="6015301"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950" name="Shape 950"/>
            <p:cNvSpPr/>
            <p:nvPr/>
          </p:nvSpPr>
          <p:spPr>
            <a:xfrm>
              <a:off x="1160661" y="8078700"/>
              <a:ext cx="5909420"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952" name="Shape 952"/>
            <p:cNvSpPr/>
            <p:nvPr/>
          </p:nvSpPr>
          <p:spPr>
            <a:xfrm>
              <a:off x="2420879" y="11353731"/>
              <a:ext cx="3388984"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953" name="Shape 953"/>
            <p:cNvSpPr/>
            <p:nvPr/>
          </p:nvSpPr>
          <p:spPr>
            <a:xfrm>
              <a:off x="2624144" y="11594545"/>
              <a:ext cx="2753852"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954" name="Shape 954"/>
            <p:cNvSpPr/>
            <p:nvPr/>
          </p:nvSpPr>
          <p:spPr>
            <a:xfrm>
              <a:off x="5039973" y="11728251"/>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5" name="Группа 4"/>
          <p:cNvGrpSpPr/>
          <p:nvPr/>
        </p:nvGrpSpPr>
        <p:grpSpPr>
          <a:xfrm>
            <a:off x="17367431" y="8078700"/>
            <a:ext cx="6015300" cy="4231068"/>
            <a:chOff x="17367431" y="8078700"/>
            <a:chExt cx="6015300" cy="4231068"/>
          </a:xfrm>
        </p:grpSpPr>
        <p:sp>
          <p:nvSpPr>
            <p:cNvPr id="957" name="Shape 957"/>
            <p:cNvSpPr/>
            <p:nvPr/>
          </p:nvSpPr>
          <p:spPr>
            <a:xfrm>
              <a:off x="17367431" y="9228075"/>
              <a:ext cx="6015300"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958" name="Shape 958"/>
            <p:cNvSpPr/>
            <p:nvPr/>
          </p:nvSpPr>
          <p:spPr>
            <a:xfrm>
              <a:off x="17420371" y="8078700"/>
              <a:ext cx="5909419"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960" name="Shape 960"/>
            <p:cNvSpPr/>
            <p:nvPr/>
          </p:nvSpPr>
          <p:spPr>
            <a:xfrm>
              <a:off x="18680589" y="11353731"/>
              <a:ext cx="3388984"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961" name="Shape 961"/>
            <p:cNvSpPr/>
            <p:nvPr/>
          </p:nvSpPr>
          <p:spPr>
            <a:xfrm>
              <a:off x="18883854" y="11594545"/>
              <a:ext cx="2753852"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962" name="Shape 962"/>
            <p:cNvSpPr/>
            <p:nvPr/>
          </p:nvSpPr>
          <p:spPr>
            <a:xfrm>
              <a:off x="21299683" y="11728251"/>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27000" y="126999"/>
            <a:ext cx="7979277" cy="6764781"/>
          </a:xfrm>
          <a:solidFill>
            <a:schemeClr val="bg2"/>
          </a:solidFill>
        </p:spPr>
      </p:sp>
      <p:sp>
        <p:nvSpPr>
          <p:cNvPr id="6" name="Рисунок 5"/>
          <p:cNvSpPr>
            <a:spLocks noGrp="1"/>
          </p:cNvSpPr>
          <p:nvPr>
            <p:ph type="pic" sz="quarter" idx="14"/>
          </p:nvPr>
        </p:nvSpPr>
        <p:spPr>
          <a:xfrm>
            <a:off x="16218469" y="126999"/>
            <a:ext cx="8038531" cy="6764781"/>
          </a:xfrm>
          <a:solidFill>
            <a:schemeClr val="bg2"/>
          </a:solidFill>
        </p:spPr>
      </p:sp>
      <p:sp>
        <p:nvSpPr>
          <p:cNvPr id="18" name="Рисунок 17"/>
          <p:cNvSpPr>
            <a:spLocks noGrp="1"/>
          </p:cNvSpPr>
          <p:nvPr>
            <p:ph type="pic" sz="quarter" idx="26"/>
          </p:nvPr>
        </p:nvSpPr>
        <p:spPr>
          <a:xfrm>
            <a:off x="8135056" y="6887576"/>
            <a:ext cx="8083413" cy="6649172"/>
          </a:xfrm>
          <a:solidFill>
            <a:schemeClr val="bg2"/>
          </a:solidFill>
        </p:spPr>
      </p:sp>
      <p:sp>
        <p:nvSpPr>
          <p:cNvPr id="940" name="Shape 940"/>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4" name="Группа 3"/>
          <p:cNvGrpSpPr/>
          <p:nvPr/>
        </p:nvGrpSpPr>
        <p:grpSpPr>
          <a:xfrm>
            <a:off x="2370079" y="9904886"/>
            <a:ext cx="3388983" cy="956037"/>
            <a:chOff x="2370079" y="9904886"/>
            <a:chExt cx="3388983" cy="956037"/>
          </a:xfrm>
        </p:grpSpPr>
        <p:sp>
          <p:nvSpPr>
            <p:cNvPr id="31" name="Shape 970"/>
            <p:cNvSpPr/>
            <p:nvPr/>
          </p:nvSpPr>
          <p:spPr>
            <a:xfrm>
              <a:off x="2370079" y="9904886"/>
              <a:ext cx="3388983"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32" name="Shape 971"/>
            <p:cNvSpPr/>
            <p:nvPr/>
          </p:nvSpPr>
          <p:spPr>
            <a:xfrm>
              <a:off x="2573344" y="10161923"/>
              <a:ext cx="2753851"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33" name="Shape 972"/>
            <p:cNvSpPr/>
            <p:nvPr/>
          </p:nvSpPr>
          <p:spPr>
            <a:xfrm>
              <a:off x="4989172" y="10279406"/>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5" name="Группа 4"/>
          <p:cNvGrpSpPr/>
          <p:nvPr/>
        </p:nvGrpSpPr>
        <p:grpSpPr>
          <a:xfrm>
            <a:off x="18835030" y="9904886"/>
            <a:ext cx="3388983" cy="956037"/>
            <a:chOff x="18835030" y="9904886"/>
            <a:chExt cx="3388983" cy="956037"/>
          </a:xfrm>
        </p:grpSpPr>
        <p:sp>
          <p:nvSpPr>
            <p:cNvPr id="35" name="Shape 974"/>
            <p:cNvSpPr/>
            <p:nvPr/>
          </p:nvSpPr>
          <p:spPr>
            <a:xfrm>
              <a:off x="18835030" y="9904886"/>
              <a:ext cx="3388983"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36" name="Shape 975"/>
            <p:cNvSpPr/>
            <p:nvPr/>
          </p:nvSpPr>
          <p:spPr>
            <a:xfrm>
              <a:off x="19038295" y="10161923"/>
              <a:ext cx="2753851"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37" name="Shape 976"/>
            <p:cNvSpPr/>
            <p:nvPr/>
          </p:nvSpPr>
          <p:spPr>
            <a:xfrm>
              <a:off x="21454123" y="10279406"/>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3" name="Группа 2"/>
          <p:cNvGrpSpPr/>
          <p:nvPr/>
        </p:nvGrpSpPr>
        <p:grpSpPr>
          <a:xfrm>
            <a:off x="10497509" y="3288186"/>
            <a:ext cx="3388983" cy="956037"/>
            <a:chOff x="10497509" y="3288186"/>
            <a:chExt cx="3388983" cy="956037"/>
          </a:xfrm>
        </p:grpSpPr>
        <p:sp>
          <p:nvSpPr>
            <p:cNvPr id="39" name="Shape 978"/>
            <p:cNvSpPr/>
            <p:nvPr/>
          </p:nvSpPr>
          <p:spPr>
            <a:xfrm>
              <a:off x="10497509" y="3288186"/>
              <a:ext cx="3388983"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0" name="Shape 979"/>
            <p:cNvSpPr/>
            <p:nvPr/>
          </p:nvSpPr>
          <p:spPr>
            <a:xfrm>
              <a:off x="10700774" y="3545223"/>
              <a:ext cx="2753851"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41" name="Shape 980"/>
            <p:cNvSpPr/>
            <p:nvPr/>
          </p:nvSpPr>
          <p:spPr>
            <a:xfrm>
              <a:off x="13116602" y="3662706"/>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spTree>
    <p:extLst>
      <p:ext uri="{BB962C8B-B14F-4D97-AF65-F5344CB8AC3E}">
        <p14:creationId xmlns:p14="http://schemas.microsoft.com/office/powerpoint/2010/main" val="23302208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Рисунок 8"/>
          <p:cNvSpPr>
            <a:spLocks noGrp="1"/>
          </p:cNvSpPr>
          <p:nvPr>
            <p:ph type="pic" sz="quarter" idx="17"/>
          </p:nvPr>
        </p:nvSpPr>
        <p:spPr>
          <a:xfrm>
            <a:off x="-8534" y="0"/>
            <a:ext cx="6235604" cy="13727953"/>
          </a:xfrm>
          <a:solidFill>
            <a:schemeClr val="bg2"/>
          </a:solidFill>
        </p:spPr>
      </p:sp>
      <p:sp>
        <p:nvSpPr>
          <p:cNvPr id="83" name="Shape 8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a:t>
            </a:fld>
            <a:endParaRPr/>
          </a:p>
        </p:txBody>
      </p:sp>
      <p:grpSp>
        <p:nvGrpSpPr>
          <p:cNvPr id="2" name="Группа 1"/>
          <p:cNvGrpSpPr/>
          <p:nvPr/>
        </p:nvGrpSpPr>
        <p:grpSpPr>
          <a:xfrm>
            <a:off x="10199015" y="1661082"/>
            <a:ext cx="11935464" cy="9986294"/>
            <a:chOff x="10199015" y="1661082"/>
            <a:chExt cx="11935464" cy="9986294"/>
          </a:xfrm>
        </p:grpSpPr>
        <p:sp>
          <p:nvSpPr>
            <p:cNvPr id="85" name="Shape 85"/>
            <p:cNvSpPr/>
            <p:nvPr/>
          </p:nvSpPr>
          <p:spPr>
            <a:xfrm>
              <a:off x="10199015" y="1661082"/>
              <a:ext cx="10139312" cy="5460365"/>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defTabSz="800735">
                <a:defRPr sz="10670" b="1">
                  <a:solidFill>
                    <a:srgbClr val="282828"/>
                  </a:solidFill>
                </a:defRPr>
              </a:pPr>
              <a:r>
                <a:rPr dirty="0">
                  <a:solidFill>
                    <a:schemeClr val="bg1"/>
                  </a:solidFill>
                </a:rPr>
                <a:t>Text</a:t>
              </a:r>
            </a:p>
            <a:p>
              <a:pPr defTabSz="800735">
                <a:defRPr sz="10670" b="1">
                  <a:solidFill>
                    <a:srgbClr val="282828"/>
                  </a:solidFill>
                </a:defRPr>
              </a:pPr>
              <a:r>
                <a:rPr dirty="0">
                  <a:solidFill>
                    <a:schemeClr val="bg1"/>
                  </a:solidFill>
                </a:rPr>
                <a:t>Information Demo</a:t>
              </a:r>
            </a:p>
          </p:txBody>
        </p:sp>
        <p:sp>
          <p:nvSpPr>
            <p:cNvPr id="86" name="Shape 86"/>
            <p:cNvSpPr/>
            <p:nvPr/>
          </p:nvSpPr>
          <p:spPr>
            <a:xfrm>
              <a:off x="10252561" y="6971196"/>
              <a:ext cx="11881918" cy="46761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a:t>
              </a:r>
              <a:r>
                <a:rPr dirty="0" err="1">
                  <a:solidFill>
                    <a:schemeClr val="tx2"/>
                  </a:solidFill>
                </a:rPr>
                <a:t>popularised</a:t>
              </a:r>
              <a:r>
                <a:rPr dirty="0">
                  <a:solidFill>
                    <a:schemeClr val="tx2"/>
                  </a:solidFill>
                </a:rPr>
                <a:t> in the Lorem has survived not only five centuries, but also the leap into typesetting industry. Lorem Ipsum has been the industry's standard dummy text ever since the 1500s, when an unknown printer took a galley of type and scrambled it to make a type specimen book. It has survived not</a:t>
              </a:r>
            </a:p>
          </p:txBody>
        </p:sp>
      </p:grpSp>
      <p:grpSp>
        <p:nvGrpSpPr>
          <p:cNvPr id="3" name="Группа 2"/>
          <p:cNvGrpSpPr/>
          <p:nvPr/>
        </p:nvGrpSpPr>
        <p:grpSpPr>
          <a:xfrm>
            <a:off x="4757902" y="5386590"/>
            <a:ext cx="2942819" cy="2942820"/>
            <a:chOff x="4757902" y="5386590"/>
            <a:chExt cx="2942819" cy="2942820"/>
          </a:xfrm>
        </p:grpSpPr>
        <p:sp>
          <p:nvSpPr>
            <p:cNvPr id="87" name="Shape 87"/>
            <p:cNvSpPr/>
            <p:nvPr/>
          </p:nvSpPr>
          <p:spPr>
            <a:xfrm rot="18900000">
              <a:off x="4757902" y="5386590"/>
              <a:ext cx="2942819" cy="2942820"/>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88" name="Shape 88"/>
            <p:cNvSpPr/>
            <p:nvPr/>
          </p:nvSpPr>
          <p:spPr>
            <a:xfrm>
              <a:off x="5736389" y="6258942"/>
              <a:ext cx="985846" cy="1102866"/>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FFFFFF"/>
                  </a:solidFill>
                  <a:latin typeface="et-line"/>
                  <a:ea typeface="et-line"/>
                  <a:cs typeface="et-line"/>
                  <a:sym typeface="et-line"/>
                </a:defRPr>
              </a:lvl1pPr>
            </a:lstStyle>
            <a:p>
              <a:pPr algn="ctr"/>
              <a:r>
                <a:rPr dirty="0"/>
                <a:t></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fltVal val="0"/>
                                          </p:val>
                                        </p:tav>
                                        <p:tav tm="100000">
                                          <p:val>
                                            <p:strVal val="#ppt_h"/>
                                          </p:val>
                                        </p:tav>
                                      </p:tavLst>
                                    </p:anim>
                                    <p:animEffect transition="in" filter="fade">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Рисунок 15"/>
          <p:cNvSpPr>
            <a:spLocks noGrp="1"/>
          </p:cNvSpPr>
          <p:nvPr>
            <p:ph type="pic" sz="quarter" idx="24"/>
          </p:nvPr>
        </p:nvSpPr>
        <p:spPr>
          <a:xfrm>
            <a:off x="127000" y="9003058"/>
            <a:ext cx="7932993" cy="4585942"/>
          </a:xfrm>
          <a:solidFill>
            <a:schemeClr val="bg2"/>
          </a:solidFill>
        </p:spPr>
      </p:sp>
      <p:sp>
        <p:nvSpPr>
          <p:cNvPr id="17" name="Рисунок 16"/>
          <p:cNvSpPr>
            <a:spLocks noGrp="1"/>
          </p:cNvSpPr>
          <p:nvPr>
            <p:ph type="pic" sz="quarter" idx="25"/>
          </p:nvPr>
        </p:nvSpPr>
        <p:spPr>
          <a:xfrm>
            <a:off x="8129130" y="9003058"/>
            <a:ext cx="8015193" cy="4585942"/>
          </a:xfrm>
          <a:solidFill>
            <a:schemeClr val="bg2"/>
          </a:solidFill>
        </p:spPr>
      </p:sp>
      <p:sp>
        <p:nvSpPr>
          <p:cNvPr id="18" name="Рисунок 17"/>
          <p:cNvSpPr>
            <a:spLocks noGrp="1"/>
          </p:cNvSpPr>
          <p:nvPr>
            <p:ph type="pic" sz="quarter" idx="26"/>
          </p:nvPr>
        </p:nvSpPr>
        <p:spPr>
          <a:xfrm>
            <a:off x="16213461" y="9003058"/>
            <a:ext cx="8043539" cy="4585941"/>
          </a:xfrm>
          <a:solidFill>
            <a:schemeClr val="bg2"/>
          </a:solidFill>
        </p:spPr>
      </p:sp>
      <p:sp>
        <p:nvSpPr>
          <p:cNvPr id="2" name="Рисунок 1"/>
          <p:cNvSpPr>
            <a:spLocks noGrp="1"/>
          </p:cNvSpPr>
          <p:nvPr>
            <p:ph type="pic" sz="quarter" idx="10"/>
          </p:nvPr>
        </p:nvSpPr>
        <p:spPr>
          <a:xfrm>
            <a:off x="100874" y="142133"/>
            <a:ext cx="7959119" cy="4570809"/>
          </a:xfrm>
          <a:solidFill>
            <a:schemeClr val="bg2"/>
          </a:solidFill>
        </p:spPr>
      </p:sp>
      <p:sp>
        <p:nvSpPr>
          <p:cNvPr id="3" name="Рисунок 2"/>
          <p:cNvSpPr>
            <a:spLocks noGrp="1"/>
          </p:cNvSpPr>
          <p:nvPr>
            <p:ph type="pic" sz="quarter" idx="11"/>
          </p:nvPr>
        </p:nvSpPr>
        <p:spPr>
          <a:xfrm>
            <a:off x="16213461" y="142134"/>
            <a:ext cx="8099613" cy="4570808"/>
          </a:xfrm>
          <a:solidFill>
            <a:schemeClr val="bg2"/>
          </a:solidFill>
        </p:spPr>
      </p:sp>
      <p:sp>
        <p:nvSpPr>
          <p:cNvPr id="4" name="Рисунок 3"/>
          <p:cNvSpPr>
            <a:spLocks noGrp="1"/>
          </p:cNvSpPr>
          <p:nvPr>
            <p:ph type="pic" sz="quarter" idx="12"/>
          </p:nvPr>
        </p:nvSpPr>
        <p:spPr>
          <a:xfrm>
            <a:off x="8129130" y="126999"/>
            <a:ext cx="8015193" cy="4585943"/>
          </a:xfrm>
          <a:solidFill>
            <a:schemeClr val="bg2"/>
          </a:solidFill>
        </p:spPr>
      </p:sp>
      <p:sp>
        <p:nvSpPr>
          <p:cNvPr id="989" name="Shape 989"/>
          <p:cNvSpPr/>
          <p:nvPr/>
        </p:nvSpPr>
        <p:spPr>
          <a:xfrm>
            <a:off x="127000" y="127000"/>
            <a:ext cx="24130000" cy="13462000"/>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5" name="Группа 4"/>
          <p:cNvGrpSpPr/>
          <p:nvPr/>
        </p:nvGrpSpPr>
        <p:grpSpPr>
          <a:xfrm>
            <a:off x="1511652" y="5661268"/>
            <a:ext cx="6015299" cy="3113269"/>
            <a:chOff x="1511652" y="5661268"/>
            <a:chExt cx="6015299" cy="3113269"/>
          </a:xfrm>
        </p:grpSpPr>
        <p:sp>
          <p:nvSpPr>
            <p:cNvPr id="990" name="Shape 990"/>
            <p:cNvSpPr/>
            <p:nvPr/>
          </p:nvSpPr>
          <p:spPr>
            <a:xfrm>
              <a:off x="1511652" y="6810643"/>
              <a:ext cx="6015299"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991" name="Shape 991"/>
            <p:cNvSpPr/>
            <p:nvPr/>
          </p:nvSpPr>
          <p:spPr>
            <a:xfrm>
              <a:off x="1511652" y="5661268"/>
              <a:ext cx="5909417"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grpSp>
      <p:grpSp>
        <p:nvGrpSpPr>
          <p:cNvPr id="6" name="Группа 5"/>
          <p:cNvGrpSpPr/>
          <p:nvPr/>
        </p:nvGrpSpPr>
        <p:grpSpPr>
          <a:xfrm>
            <a:off x="9425845" y="5661268"/>
            <a:ext cx="6015300" cy="3113269"/>
            <a:chOff x="9425845" y="5661268"/>
            <a:chExt cx="6015300" cy="3113269"/>
          </a:xfrm>
        </p:grpSpPr>
        <p:sp>
          <p:nvSpPr>
            <p:cNvPr id="993" name="Shape 993"/>
            <p:cNvSpPr/>
            <p:nvPr/>
          </p:nvSpPr>
          <p:spPr>
            <a:xfrm>
              <a:off x="9425845" y="6810643"/>
              <a:ext cx="6015300"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994" name="Shape 994"/>
            <p:cNvSpPr/>
            <p:nvPr/>
          </p:nvSpPr>
          <p:spPr>
            <a:xfrm>
              <a:off x="9425845" y="5661268"/>
              <a:ext cx="5909418"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grpSp>
      <p:grpSp>
        <p:nvGrpSpPr>
          <p:cNvPr id="7" name="Группа 6"/>
          <p:cNvGrpSpPr/>
          <p:nvPr/>
        </p:nvGrpSpPr>
        <p:grpSpPr>
          <a:xfrm>
            <a:off x="17340037" y="5661268"/>
            <a:ext cx="6015300" cy="3113269"/>
            <a:chOff x="17340037" y="5661268"/>
            <a:chExt cx="6015300" cy="3113269"/>
          </a:xfrm>
        </p:grpSpPr>
        <p:sp>
          <p:nvSpPr>
            <p:cNvPr id="996" name="Shape 996"/>
            <p:cNvSpPr/>
            <p:nvPr/>
          </p:nvSpPr>
          <p:spPr>
            <a:xfrm>
              <a:off x="17340037" y="6810643"/>
              <a:ext cx="6015300"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text industry. Lorem Ipsum has been the industry's unknown.</a:t>
              </a:r>
            </a:p>
          </p:txBody>
        </p:sp>
        <p:sp>
          <p:nvSpPr>
            <p:cNvPr id="997" name="Shape 997"/>
            <p:cNvSpPr/>
            <p:nvPr/>
          </p:nvSpPr>
          <p:spPr>
            <a:xfrm>
              <a:off x="17340037" y="5661268"/>
              <a:ext cx="5909418"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1+#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1+#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Рисунок 9"/>
          <p:cNvSpPr>
            <a:spLocks noGrp="1"/>
          </p:cNvSpPr>
          <p:nvPr>
            <p:ph type="pic" sz="quarter" idx="18"/>
          </p:nvPr>
        </p:nvSpPr>
        <p:spPr>
          <a:xfrm>
            <a:off x="2061884" y="2011328"/>
            <a:ext cx="5406670" cy="9693345"/>
          </a:xfrm>
          <a:solidFill>
            <a:schemeClr val="bg2"/>
          </a:solidFill>
        </p:spPr>
      </p:sp>
      <p:sp>
        <p:nvSpPr>
          <p:cNvPr id="11" name="Рисунок 10"/>
          <p:cNvSpPr>
            <a:spLocks noGrp="1"/>
          </p:cNvSpPr>
          <p:nvPr>
            <p:ph type="pic" sz="quarter" idx="19"/>
          </p:nvPr>
        </p:nvSpPr>
        <p:spPr>
          <a:xfrm>
            <a:off x="9486202" y="2011328"/>
            <a:ext cx="5406673" cy="9693345"/>
          </a:xfrm>
          <a:solidFill>
            <a:schemeClr val="bg2"/>
          </a:solidFill>
        </p:spPr>
      </p:sp>
      <p:sp>
        <p:nvSpPr>
          <p:cNvPr id="13" name="Рисунок 12"/>
          <p:cNvSpPr>
            <a:spLocks noGrp="1"/>
          </p:cNvSpPr>
          <p:nvPr>
            <p:ph type="pic" sz="quarter" idx="21"/>
          </p:nvPr>
        </p:nvSpPr>
        <p:spPr>
          <a:xfrm>
            <a:off x="16910523" y="2011328"/>
            <a:ext cx="5406673" cy="9693345"/>
          </a:xfrm>
          <a:solidFill>
            <a:schemeClr val="bg2"/>
          </a:solidFill>
        </p:spPr>
      </p:sp>
      <p:sp>
        <p:nvSpPr>
          <p:cNvPr id="1000" name="Shape 1000"/>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61</a:t>
            </a:fld>
            <a:endParaRPr/>
          </a:p>
        </p:txBody>
      </p:sp>
      <p:sp>
        <p:nvSpPr>
          <p:cNvPr id="1002" name="Shape 1002"/>
          <p:cNvSpPr/>
          <p:nvPr/>
        </p:nvSpPr>
        <p:spPr>
          <a:xfrm>
            <a:off x="2061884" y="1998326"/>
            <a:ext cx="5406672" cy="970634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 name="Группа 1"/>
          <p:cNvGrpSpPr/>
          <p:nvPr/>
        </p:nvGrpSpPr>
        <p:grpSpPr>
          <a:xfrm>
            <a:off x="2340279" y="3737942"/>
            <a:ext cx="4849881" cy="6351555"/>
            <a:chOff x="2340279" y="3737942"/>
            <a:chExt cx="4849881" cy="6351555"/>
          </a:xfrm>
        </p:grpSpPr>
        <p:sp>
          <p:nvSpPr>
            <p:cNvPr id="1003" name="Shape 1003"/>
            <p:cNvSpPr/>
            <p:nvPr/>
          </p:nvSpPr>
          <p:spPr>
            <a:xfrm>
              <a:off x="2605180" y="6434807"/>
              <a:ext cx="4320079" cy="26873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1004" name="Shape 1004"/>
            <p:cNvSpPr/>
            <p:nvPr/>
          </p:nvSpPr>
          <p:spPr>
            <a:xfrm>
              <a:off x="2340279" y="3737942"/>
              <a:ext cx="4849881" cy="1769715"/>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1008" name="Group 1008"/>
            <p:cNvGrpSpPr/>
            <p:nvPr/>
          </p:nvGrpSpPr>
          <p:grpSpPr>
            <a:xfrm>
              <a:off x="3070728" y="9133461"/>
              <a:ext cx="3388984" cy="956036"/>
              <a:chOff x="0" y="0"/>
              <a:chExt cx="3388982" cy="956035"/>
            </a:xfrm>
          </p:grpSpPr>
          <p:sp>
            <p:nvSpPr>
              <p:cNvPr id="1005" name="Shape 1005"/>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06" name="Shape 1006"/>
              <p:cNvSpPr/>
              <p:nvPr/>
            </p:nvSpPr>
            <p:spPr>
              <a:xfrm>
                <a:off x="203265" y="263569"/>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1007" name="Shape 1007"/>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sp>
        <p:nvSpPr>
          <p:cNvPr id="1011" name="Shape 1011"/>
          <p:cNvSpPr/>
          <p:nvPr/>
        </p:nvSpPr>
        <p:spPr>
          <a:xfrm>
            <a:off x="9486203" y="1998326"/>
            <a:ext cx="5406673" cy="970634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3" name="Группа 2"/>
          <p:cNvGrpSpPr/>
          <p:nvPr/>
        </p:nvGrpSpPr>
        <p:grpSpPr>
          <a:xfrm>
            <a:off x="9764598" y="3737942"/>
            <a:ext cx="4849882" cy="6351555"/>
            <a:chOff x="9764598" y="3737942"/>
            <a:chExt cx="4849882" cy="6351555"/>
          </a:xfrm>
        </p:grpSpPr>
        <p:sp>
          <p:nvSpPr>
            <p:cNvPr id="1012" name="Shape 1012"/>
            <p:cNvSpPr/>
            <p:nvPr/>
          </p:nvSpPr>
          <p:spPr>
            <a:xfrm>
              <a:off x="10029499" y="6434807"/>
              <a:ext cx="4320080" cy="26873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1013" name="Shape 1013"/>
            <p:cNvSpPr/>
            <p:nvPr/>
          </p:nvSpPr>
          <p:spPr>
            <a:xfrm>
              <a:off x="9764598" y="3737942"/>
              <a:ext cx="4849882" cy="1769715"/>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1017" name="Group 1017"/>
            <p:cNvGrpSpPr/>
            <p:nvPr/>
          </p:nvGrpSpPr>
          <p:grpSpPr>
            <a:xfrm>
              <a:off x="10495047" y="9133461"/>
              <a:ext cx="3388984" cy="956036"/>
              <a:chOff x="0" y="0"/>
              <a:chExt cx="3388982" cy="956035"/>
            </a:xfrm>
          </p:grpSpPr>
          <p:sp>
            <p:nvSpPr>
              <p:cNvPr id="1014" name="Shape 1014"/>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15" name="Shape 1015"/>
              <p:cNvSpPr/>
              <p:nvPr/>
            </p:nvSpPr>
            <p:spPr>
              <a:xfrm>
                <a:off x="203265" y="263569"/>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1016" name="Shape 1016"/>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sp>
        <p:nvSpPr>
          <p:cNvPr id="1020" name="Shape 1020"/>
          <p:cNvSpPr/>
          <p:nvPr/>
        </p:nvSpPr>
        <p:spPr>
          <a:xfrm>
            <a:off x="16910524" y="1998326"/>
            <a:ext cx="5406672" cy="970634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4" name="Группа 3"/>
          <p:cNvGrpSpPr/>
          <p:nvPr/>
        </p:nvGrpSpPr>
        <p:grpSpPr>
          <a:xfrm>
            <a:off x="17188919" y="3737942"/>
            <a:ext cx="4849881" cy="6351555"/>
            <a:chOff x="17188919" y="3737942"/>
            <a:chExt cx="4849881" cy="6351555"/>
          </a:xfrm>
        </p:grpSpPr>
        <p:sp>
          <p:nvSpPr>
            <p:cNvPr id="1021" name="Shape 1021"/>
            <p:cNvSpPr/>
            <p:nvPr/>
          </p:nvSpPr>
          <p:spPr>
            <a:xfrm>
              <a:off x="17453820" y="6434807"/>
              <a:ext cx="4320079" cy="26873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1022" name="Shape 1022"/>
            <p:cNvSpPr/>
            <p:nvPr/>
          </p:nvSpPr>
          <p:spPr>
            <a:xfrm>
              <a:off x="17188919" y="3737942"/>
              <a:ext cx="4849881" cy="1769715"/>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1026" name="Group 1026"/>
            <p:cNvGrpSpPr/>
            <p:nvPr/>
          </p:nvGrpSpPr>
          <p:grpSpPr>
            <a:xfrm>
              <a:off x="17919368" y="9133461"/>
              <a:ext cx="3388984" cy="956036"/>
              <a:chOff x="0" y="0"/>
              <a:chExt cx="3388982" cy="956035"/>
            </a:xfrm>
          </p:grpSpPr>
          <p:sp>
            <p:nvSpPr>
              <p:cNvPr id="1023" name="Shape 1023"/>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24" name="Shape 1024"/>
              <p:cNvSpPr/>
              <p:nvPr/>
            </p:nvSpPr>
            <p:spPr>
              <a:xfrm>
                <a:off x="203265" y="263569"/>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1025" name="Shape 1025"/>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02"/>
                                        </p:tgtEl>
                                        <p:attrNameLst>
                                          <p:attrName>style.visibility</p:attrName>
                                        </p:attrNameLst>
                                      </p:cBhvr>
                                      <p:to>
                                        <p:strVal val="visible"/>
                                      </p:to>
                                    </p:set>
                                    <p:animEffect transition="in" filter="fade">
                                      <p:cBhvr>
                                        <p:cTn id="16" dur="500"/>
                                        <p:tgtEl>
                                          <p:spTgt spid="100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11"/>
                                        </p:tgtEl>
                                        <p:attrNameLst>
                                          <p:attrName>style.visibility</p:attrName>
                                        </p:attrNameLst>
                                      </p:cBhvr>
                                      <p:to>
                                        <p:strVal val="visible"/>
                                      </p:to>
                                    </p:set>
                                    <p:animEffect transition="in" filter="fade">
                                      <p:cBhvr>
                                        <p:cTn id="19" dur="500"/>
                                        <p:tgtEl>
                                          <p:spTgt spid="101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20"/>
                                        </p:tgtEl>
                                        <p:attrNameLst>
                                          <p:attrName>style.visibility</p:attrName>
                                        </p:attrNameLst>
                                      </p:cBhvr>
                                      <p:to>
                                        <p:strVal val="visible"/>
                                      </p:to>
                                    </p:set>
                                    <p:animEffect transition="in" filter="fade">
                                      <p:cBhvr>
                                        <p:cTn id="22" dur="500"/>
                                        <p:tgtEl>
                                          <p:spTgt spid="1020"/>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ppt_x"/>
                                          </p:val>
                                        </p:tav>
                                        <p:tav tm="100000">
                                          <p:val>
                                            <p:strVal val="#ppt_x"/>
                                          </p:val>
                                        </p:tav>
                                      </p:tavLst>
                                    </p:anim>
                                    <p:anim calcmode="lin" valueType="num">
                                      <p:cBhvr additive="base">
                                        <p:cTn id="2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fill="hold"/>
                                        <p:tgtEl>
                                          <p:spTgt spid="3"/>
                                        </p:tgtEl>
                                        <p:attrNameLst>
                                          <p:attrName>ppt_x</p:attrName>
                                        </p:attrNameLst>
                                      </p:cBhvr>
                                      <p:tavLst>
                                        <p:tav tm="0">
                                          <p:val>
                                            <p:strVal val="#ppt_x"/>
                                          </p:val>
                                        </p:tav>
                                        <p:tav tm="100000">
                                          <p:val>
                                            <p:strVal val="#ppt_x"/>
                                          </p:val>
                                        </p:tav>
                                      </p:tavLst>
                                    </p:anim>
                                    <p:anim calcmode="lin" valueType="num">
                                      <p:cBhvr additive="base">
                                        <p:cTn id="3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ppt_x"/>
                                          </p:val>
                                        </p:tav>
                                        <p:tav tm="100000">
                                          <p:val>
                                            <p:strVal val="#ppt_x"/>
                                          </p:val>
                                        </p:tav>
                                      </p:tavLst>
                                    </p:anim>
                                    <p:anim calcmode="lin" valueType="num">
                                      <p:cBhvr additive="base">
                                        <p:cTn id="4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2" grpId="0" animBg="1"/>
      <p:bldP spid="1011" grpId="0" animBg="1"/>
      <p:bldP spid="1020"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Shape 102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62</a:t>
            </a:fld>
            <a:endParaRPr/>
          </a:p>
        </p:txBody>
      </p:sp>
      <p:sp>
        <p:nvSpPr>
          <p:cNvPr id="1030" name="Shape 1030"/>
          <p:cNvSpPr/>
          <p:nvPr/>
        </p:nvSpPr>
        <p:spPr>
          <a:xfrm>
            <a:off x="2007539" y="3121980"/>
            <a:ext cx="9763329" cy="742124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1031" name="Shape 1031"/>
          <p:cNvSpPr/>
          <p:nvPr/>
        </p:nvSpPr>
        <p:spPr>
          <a:xfrm>
            <a:off x="12830621" y="3561671"/>
            <a:ext cx="9763329" cy="362572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the</a:t>
            </a:r>
          </a:p>
        </p:txBody>
      </p:sp>
      <p:grpSp>
        <p:nvGrpSpPr>
          <p:cNvPr id="2" name="Группа 1"/>
          <p:cNvGrpSpPr/>
          <p:nvPr/>
        </p:nvGrpSpPr>
        <p:grpSpPr>
          <a:xfrm>
            <a:off x="12892483" y="7549225"/>
            <a:ext cx="9639605" cy="2448525"/>
            <a:chOff x="12892483" y="7549225"/>
            <a:chExt cx="9639605" cy="2448525"/>
          </a:xfrm>
        </p:grpSpPr>
        <p:grpSp>
          <p:nvGrpSpPr>
            <p:cNvPr id="1034" name="Group 1034"/>
            <p:cNvGrpSpPr/>
            <p:nvPr/>
          </p:nvGrpSpPr>
          <p:grpSpPr>
            <a:xfrm>
              <a:off x="12892483" y="7549225"/>
              <a:ext cx="2448526" cy="2448525"/>
              <a:chOff x="0" y="0"/>
              <a:chExt cx="2448524" cy="2448524"/>
            </a:xfrm>
          </p:grpSpPr>
          <p:graphicFrame>
            <p:nvGraphicFramePr>
              <p:cNvPr id="1032" name="Chart 1032"/>
              <p:cNvGraphicFramePr/>
              <p:nvPr>
                <p:extLst>
                  <p:ext uri="{D42A27DB-BD31-4B8C-83A1-F6EECF244321}">
                    <p14:modId xmlns:p14="http://schemas.microsoft.com/office/powerpoint/2010/main" val="56558076"/>
                  </p:ext>
                </p:extLst>
              </p:nvPr>
            </p:nvGraphicFramePr>
            <p:xfrm>
              <a:off x="0" y="0"/>
              <a:ext cx="2448525" cy="2448525"/>
            </p:xfrm>
            <a:graphic>
              <a:graphicData uri="http://schemas.openxmlformats.org/drawingml/2006/chart">
                <c:chart xmlns:c="http://schemas.openxmlformats.org/drawingml/2006/chart" xmlns:r="http://schemas.openxmlformats.org/officeDocument/2006/relationships" r:id="rId2"/>
              </a:graphicData>
            </a:graphic>
          </p:graphicFrame>
          <p:sp>
            <p:nvSpPr>
              <p:cNvPr id="1033" name="Shape 1033"/>
              <p:cNvSpPr/>
              <p:nvPr/>
            </p:nvSpPr>
            <p:spPr>
              <a:xfrm>
                <a:off x="137728" y="137728"/>
                <a:ext cx="2173069" cy="2173069"/>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35" name="Shape 1035"/>
            <p:cNvSpPr/>
            <p:nvPr/>
          </p:nvSpPr>
          <p:spPr>
            <a:xfrm>
              <a:off x="13986777" y="8579413"/>
              <a:ext cx="285335" cy="489749"/>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7</a:t>
              </a:r>
            </a:p>
          </p:txBody>
        </p:sp>
        <p:grpSp>
          <p:nvGrpSpPr>
            <p:cNvPr id="1038" name="Group 1038"/>
            <p:cNvGrpSpPr/>
            <p:nvPr/>
          </p:nvGrpSpPr>
          <p:grpSpPr>
            <a:xfrm>
              <a:off x="16488023" y="7549225"/>
              <a:ext cx="2448525" cy="2448525"/>
              <a:chOff x="0" y="0"/>
              <a:chExt cx="2448524" cy="2448524"/>
            </a:xfrm>
          </p:grpSpPr>
          <p:graphicFrame>
            <p:nvGraphicFramePr>
              <p:cNvPr id="1036" name="Chart 1036"/>
              <p:cNvGraphicFramePr/>
              <p:nvPr>
                <p:extLst>
                  <p:ext uri="{D42A27DB-BD31-4B8C-83A1-F6EECF244321}">
                    <p14:modId xmlns:p14="http://schemas.microsoft.com/office/powerpoint/2010/main" val="3429378912"/>
                  </p:ext>
                </p:extLst>
              </p:nvPr>
            </p:nvGraphicFramePr>
            <p:xfrm>
              <a:off x="0" y="0"/>
              <a:ext cx="2448525" cy="2448525"/>
            </p:xfrm>
            <a:graphic>
              <a:graphicData uri="http://schemas.openxmlformats.org/drawingml/2006/chart">
                <c:chart xmlns:c="http://schemas.openxmlformats.org/drawingml/2006/chart" xmlns:r="http://schemas.openxmlformats.org/officeDocument/2006/relationships" r:id="rId3"/>
              </a:graphicData>
            </a:graphic>
          </p:graphicFrame>
          <p:sp>
            <p:nvSpPr>
              <p:cNvPr id="1037" name="Shape 1037"/>
              <p:cNvSpPr/>
              <p:nvPr/>
            </p:nvSpPr>
            <p:spPr>
              <a:xfrm>
                <a:off x="137728" y="137728"/>
                <a:ext cx="2173069" cy="2173069"/>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39" name="Shape 1039"/>
            <p:cNvSpPr/>
            <p:nvPr/>
          </p:nvSpPr>
          <p:spPr>
            <a:xfrm>
              <a:off x="17504232" y="8579413"/>
              <a:ext cx="456856" cy="489749"/>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61</a:t>
              </a:r>
            </a:p>
          </p:txBody>
        </p:sp>
        <p:grpSp>
          <p:nvGrpSpPr>
            <p:cNvPr id="1042" name="Group 1042"/>
            <p:cNvGrpSpPr/>
            <p:nvPr/>
          </p:nvGrpSpPr>
          <p:grpSpPr>
            <a:xfrm>
              <a:off x="20083563" y="7549225"/>
              <a:ext cx="2448525" cy="2448525"/>
              <a:chOff x="0" y="0"/>
              <a:chExt cx="2448524" cy="2448524"/>
            </a:xfrm>
          </p:grpSpPr>
          <p:graphicFrame>
            <p:nvGraphicFramePr>
              <p:cNvPr id="1040" name="Chart 1040"/>
              <p:cNvGraphicFramePr/>
              <p:nvPr>
                <p:extLst>
                  <p:ext uri="{D42A27DB-BD31-4B8C-83A1-F6EECF244321}">
                    <p14:modId xmlns:p14="http://schemas.microsoft.com/office/powerpoint/2010/main" val="2242969093"/>
                  </p:ext>
                </p:extLst>
              </p:nvPr>
            </p:nvGraphicFramePr>
            <p:xfrm>
              <a:off x="0" y="0"/>
              <a:ext cx="2448525" cy="2448525"/>
            </p:xfrm>
            <a:graphic>
              <a:graphicData uri="http://schemas.openxmlformats.org/drawingml/2006/chart">
                <c:chart xmlns:c="http://schemas.openxmlformats.org/drawingml/2006/chart" xmlns:r="http://schemas.openxmlformats.org/officeDocument/2006/relationships" r:id="rId4"/>
              </a:graphicData>
            </a:graphic>
          </p:graphicFrame>
          <p:sp>
            <p:nvSpPr>
              <p:cNvPr id="1041" name="Shape 1041"/>
              <p:cNvSpPr/>
              <p:nvPr/>
            </p:nvSpPr>
            <p:spPr>
              <a:xfrm>
                <a:off x="137728" y="137728"/>
                <a:ext cx="2173069" cy="2173069"/>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43" name="Shape 1043"/>
            <p:cNvSpPr/>
            <p:nvPr/>
          </p:nvSpPr>
          <p:spPr>
            <a:xfrm>
              <a:off x="21038522" y="8566713"/>
              <a:ext cx="538609" cy="489749"/>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83</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30"/>
                                        </p:tgtEl>
                                        <p:attrNameLst>
                                          <p:attrName>style.visibility</p:attrName>
                                        </p:attrNameLst>
                                      </p:cBhvr>
                                      <p:to>
                                        <p:strVal val="visible"/>
                                      </p:to>
                                    </p:set>
                                    <p:anim calcmode="lin" valueType="num">
                                      <p:cBhvr additive="base">
                                        <p:cTn id="7" dur="500" fill="hold"/>
                                        <p:tgtEl>
                                          <p:spTgt spid="1030"/>
                                        </p:tgtEl>
                                        <p:attrNameLst>
                                          <p:attrName>ppt_x</p:attrName>
                                        </p:attrNameLst>
                                      </p:cBhvr>
                                      <p:tavLst>
                                        <p:tav tm="0">
                                          <p:val>
                                            <p:strVal val="0-#ppt_w/2"/>
                                          </p:val>
                                        </p:tav>
                                        <p:tav tm="100000">
                                          <p:val>
                                            <p:strVal val="#ppt_x"/>
                                          </p:val>
                                        </p:tav>
                                      </p:tavLst>
                                    </p:anim>
                                    <p:anim calcmode="lin" valueType="num">
                                      <p:cBhvr additive="base">
                                        <p:cTn id="8" dur="500" fill="hold"/>
                                        <p:tgtEl>
                                          <p:spTgt spid="103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031"/>
                                        </p:tgtEl>
                                        <p:attrNameLst>
                                          <p:attrName>style.visibility</p:attrName>
                                        </p:attrNameLst>
                                      </p:cBhvr>
                                      <p:to>
                                        <p:strVal val="visible"/>
                                      </p:to>
                                    </p:set>
                                    <p:anim calcmode="lin" valueType="num">
                                      <p:cBhvr additive="base">
                                        <p:cTn id="13" dur="500" fill="hold"/>
                                        <p:tgtEl>
                                          <p:spTgt spid="1031"/>
                                        </p:tgtEl>
                                        <p:attrNameLst>
                                          <p:attrName>ppt_x</p:attrName>
                                        </p:attrNameLst>
                                      </p:cBhvr>
                                      <p:tavLst>
                                        <p:tav tm="0">
                                          <p:val>
                                            <p:strVal val="1+#ppt_w/2"/>
                                          </p:val>
                                        </p:tav>
                                        <p:tav tm="100000">
                                          <p:val>
                                            <p:strVal val="#ppt_x"/>
                                          </p:val>
                                        </p:tav>
                                      </p:tavLst>
                                    </p:anim>
                                    <p:anim calcmode="lin" valueType="num">
                                      <p:cBhvr additive="base">
                                        <p:cTn id="14" dur="500" fill="hold"/>
                                        <p:tgtEl>
                                          <p:spTgt spid="103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1+#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0" grpId="0" animBg="1"/>
      <p:bldP spid="1031"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5" name="Shape 104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63</a:t>
            </a:fld>
            <a:endParaRPr/>
          </a:p>
        </p:txBody>
      </p:sp>
      <p:grpSp>
        <p:nvGrpSpPr>
          <p:cNvPr id="2" name="Группа 1"/>
          <p:cNvGrpSpPr/>
          <p:nvPr/>
        </p:nvGrpSpPr>
        <p:grpSpPr>
          <a:xfrm>
            <a:off x="13074818" y="4249455"/>
            <a:ext cx="9446837" cy="5248196"/>
            <a:chOff x="13074818" y="4249455"/>
            <a:chExt cx="9446837" cy="5248196"/>
          </a:xfrm>
        </p:grpSpPr>
        <p:sp>
          <p:nvSpPr>
            <p:cNvPr id="1046" name="Shape 1046"/>
            <p:cNvSpPr/>
            <p:nvPr/>
          </p:nvSpPr>
          <p:spPr>
            <a:xfrm>
              <a:off x="13074818" y="4273491"/>
              <a:ext cx="5376087" cy="97745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Project Name</a:t>
              </a:r>
            </a:p>
          </p:txBody>
        </p:sp>
        <p:sp>
          <p:nvSpPr>
            <p:cNvPr id="1047" name="Shape 1047"/>
            <p:cNvSpPr/>
            <p:nvPr/>
          </p:nvSpPr>
          <p:spPr>
            <a:xfrm>
              <a:off x="13109201" y="4875680"/>
              <a:ext cx="8926110" cy="96429"/>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48" name="Shape 1048"/>
            <p:cNvSpPr/>
            <p:nvPr/>
          </p:nvSpPr>
          <p:spPr>
            <a:xfrm>
              <a:off x="13109201" y="4875680"/>
              <a:ext cx="2804029" cy="96429"/>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49" name="Shape 1049"/>
            <p:cNvSpPr/>
            <p:nvPr/>
          </p:nvSpPr>
          <p:spPr>
            <a:xfrm rot="18900000">
              <a:off x="15847376" y="4491617"/>
              <a:ext cx="123491" cy="12349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0" name="Shape 1050"/>
            <p:cNvSpPr/>
            <p:nvPr/>
          </p:nvSpPr>
          <p:spPr>
            <a:xfrm>
              <a:off x="13074818" y="5689060"/>
              <a:ext cx="4929996" cy="90061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Demo Project Name</a:t>
              </a:r>
            </a:p>
          </p:txBody>
        </p:sp>
        <p:sp>
          <p:nvSpPr>
            <p:cNvPr id="1051" name="Shape 1051"/>
            <p:cNvSpPr/>
            <p:nvPr/>
          </p:nvSpPr>
          <p:spPr>
            <a:xfrm>
              <a:off x="13109201" y="6291249"/>
              <a:ext cx="8926110" cy="96429"/>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2" name="Shape 1052"/>
            <p:cNvSpPr/>
            <p:nvPr/>
          </p:nvSpPr>
          <p:spPr>
            <a:xfrm>
              <a:off x="13109201" y="6291249"/>
              <a:ext cx="6741351" cy="96429"/>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3" name="Shape 1053"/>
            <p:cNvSpPr/>
            <p:nvPr/>
          </p:nvSpPr>
          <p:spPr>
            <a:xfrm rot="18900000">
              <a:off x="19778026" y="5907186"/>
              <a:ext cx="123491" cy="12349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4" name="Shape 1054"/>
            <p:cNvSpPr/>
            <p:nvPr/>
          </p:nvSpPr>
          <p:spPr>
            <a:xfrm>
              <a:off x="13074818" y="8520198"/>
              <a:ext cx="6253424" cy="97745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Demo Title Text</a:t>
              </a:r>
            </a:p>
          </p:txBody>
        </p:sp>
        <p:sp>
          <p:nvSpPr>
            <p:cNvPr id="1055" name="Shape 1055"/>
            <p:cNvSpPr/>
            <p:nvPr/>
          </p:nvSpPr>
          <p:spPr>
            <a:xfrm>
              <a:off x="13109201" y="9122387"/>
              <a:ext cx="8926110" cy="96429"/>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6" name="Shape 1056"/>
            <p:cNvSpPr/>
            <p:nvPr/>
          </p:nvSpPr>
          <p:spPr>
            <a:xfrm>
              <a:off x="13109201" y="9122387"/>
              <a:ext cx="4861230" cy="96429"/>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7" name="Shape 1057"/>
            <p:cNvSpPr/>
            <p:nvPr/>
          </p:nvSpPr>
          <p:spPr>
            <a:xfrm rot="18900000">
              <a:off x="17898426" y="8738323"/>
              <a:ext cx="123491" cy="12349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8" name="Shape 1058"/>
            <p:cNvSpPr/>
            <p:nvPr/>
          </p:nvSpPr>
          <p:spPr>
            <a:xfrm>
              <a:off x="21701718" y="4249455"/>
              <a:ext cx="796693" cy="478593"/>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32%</a:t>
              </a:r>
            </a:p>
          </p:txBody>
        </p:sp>
        <p:sp>
          <p:nvSpPr>
            <p:cNvPr id="1059" name="Shape 1059"/>
            <p:cNvSpPr/>
            <p:nvPr/>
          </p:nvSpPr>
          <p:spPr>
            <a:xfrm>
              <a:off x="21683408" y="5659446"/>
              <a:ext cx="807913" cy="489749"/>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78%</a:t>
              </a:r>
            </a:p>
          </p:txBody>
        </p:sp>
        <p:sp>
          <p:nvSpPr>
            <p:cNvPr id="1060" name="Shape 1060"/>
            <p:cNvSpPr/>
            <p:nvPr/>
          </p:nvSpPr>
          <p:spPr>
            <a:xfrm>
              <a:off x="13074818" y="7117329"/>
              <a:ext cx="6506642" cy="95308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Title Text new</a:t>
              </a:r>
            </a:p>
          </p:txBody>
        </p:sp>
        <p:sp>
          <p:nvSpPr>
            <p:cNvPr id="1061" name="Shape 1061"/>
            <p:cNvSpPr/>
            <p:nvPr/>
          </p:nvSpPr>
          <p:spPr>
            <a:xfrm>
              <a:off x="13109201" y="7719518"/>
              <a:ext cx="8926110" cy="96429"/>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62" name="Shape 1062"/>
            <p:cNvSpPr/>
            <p:nvPr/>
          </p:nvSpPr>
          <p:spPr>
            <a:xfrm>
              <a:off x="13109201" y="7719518"/>
              <a:ext cx="7465995" cy="96429"/>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63" name="Shape 1063"/>
            <p:cNvSpPr/>
            <p:nvPr/>
          </p:nvSpPr>
          <p:spPr>
            <a:xfrm rot="18900000">
              <a:off x="20516743" y="7335455"/>
              <a:ext cx="123490" cy="12349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64" name="Shape 1064"/>
            <p:cNvSpPr/>
            <p:nvPr/>
          </p:nvSpPr>
          <p:spPr>
            <a:xfrm>
              <a:off x="21683408" y="7093293"/>
              <a:ext cx="807913" cy="478593"/>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87%</a:t>
              </a:r>
            </a:p>
          </p:txBody>
        </p:sp>
        <p:sp>
          <p:nvSpPr>
            <p:cNvPr id="1065" name="Shape 1065"/>
            <p:cNvSpPr/>
            <p:nvPr/>
          </p:nvSpPr>
          <p:spPr>
            <a:xfrm>
              <a:off x="21678475" y="8490584"/>
              <a:ext cx="843180" cy="489749"/>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49%</a:t>
              </a:r>
            </a:p>
          </p:txBody>
        </p:sp>
      </p:grpSp>
      <p:sp>
        <p:nvSpPr>
          <p:cNvPr id="1066" name="Shape 1066"/>
          <p:cNvSpPr/>
          <p:nvPr/>
        </p:nvSpPr>
        <p:spPr>
          <a:xfrm>
            <a:off x="1881088" y="3818744"/>
            <a:ext cx="9763329" cy="742124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70000"/>
              </a:lnSpc>
              <a:defRPr sz="11000" b="1">
                <a:solidFill>
                  <a:srgbClr val="282828"/>
                </a:solidFill>
              </a:defRPr>
            </a:lvl1pPr>
          </a:lstStyle>
          <a:p>
            <a:pPr>
              <a:lnSpc>
                <a:spcPct val="100000"/>
              </a:lnSpc>
            </a:pPr>
            <a:r>
              <a:rPr dirty="0">
                <a:solidFill>
                  <a:schemeClr val="bg1"/>
                </a:solidFill>
              </a:rPr>
              <a:t>Text Information Demo</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66"/>
                                        </p:tgtEl>
                                        <p:attrNameLst>
                                          <p:attrName>style.visibility</p:attrName>
                                        </p:attrNameLst>
                                      </p:cBhvr>
                                      <p:to>
                                        <p:strVal val="visible"/>
                                      </p:to>
                                    </p:set>
                                    <p:anim calcmode="lin" valueType="num">
                                      <p:cBhvr additive="base">
                                        <p:cTn id="7" dur="500" fill="hold"/>
                                        <p:tgtEl>
                                          <p:spTgt spid="1066"/>
                                        </p:tgtEl>
                                        <p:attrNameLst>
                                          <p:attrName>ppt_x</p:attrName>
                                        </p:attrNameLst>
                                      </p:cBhvr>
                                      <p:tavLst>
                                        <p:tav tm="0">
                                          <p:val>
                                            <p:strVal val="0-#ppt_w/2"/>
                                          </p:val>
                                        </p:tav>
                                        <p:tav tm="100000">
                                          <p:val>
                                            <p:strVal val="#ppt_x"/>
                                          </p:val>
                                        </p:tav>
                                      </p:tavLst>
                                    </p:anim>
                                    <p:anim calcmode="lin" valueType="num">
                                      <p:cBhvr additive="base">
                                        <p:cTn id="8" dur="500" fill="hold"/>
                                        <p:tgtEl>
                                          <p:spTgt spid="106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1+#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6"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8" name="Shape 1068"/>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64</a:t>
            </a:fld>
            <a:endParaRPr/>
          </a:p>
        </p:txBody>
      </p:sp>
      <p:grpSp>
        <p:nvGrpSpPr>
          <p:cNvPr id="2" name="Группа 1"/>
          <p:cNvGrpSpPr/>
          <p:nvPr/>
        </p:nvGrpSpPr>
        <p:grpSpPr>
          <a:xfrm>
            <a:off x="2236565" y="2325397"/>
            <a:ext cx="5855682" cy="9526584"/>
            <a:chOff x="2236565" y="2325397"/>
            <a:chExt cx="5855682" cy="9526584"/>
          </a:xfrm>
        </p:grpSpPr>
        <p:grpSp>
          <p:nvGrpSpPr>
            <p:cNvPr id="1071" name="Group 1071"/>
            <p:cNvGrpSpPr/>
            <p:nvPr/>
          </p:nvGrpSpPr>
          <p:grpSpPr>
            <a:xfrm>
              <a:off x="2236565" y="7822391"/>
              <a:ext cx="5855682" cy="4029590"/>
              <a:chOff x="0" y="147936"/>
              <a:chExt cx="5855681" cy="4029588"/>
            </a:xfrm>
          </p:grpSpPr>
          <p:sp>
            <p:nvSpPr>
              <p:cNvPr id="1069" name="Shape 1069"/>
              <p:cNvSpPr/>
              <p:nvPr/>
            </p:nvSpPr>
            <p:spPr>
              <a:xfrm>
                <a:off x="68755" y="1462127"/>
                <a:ext cx="5718171" cy="27153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typesetting industry. Lorem Ipsum has been the industry's unknown scrambled it to make a type.</a:t>
                </a:r>
              </a:p>
            </p:txBody>
          </p:sp>
          <p:sp>
            <p:nvSpPr>
              <p:cNvPr id="1070" name="Shape 1070"/>
              <p:cNvSpPr/>
              <p:nvPr/>
            </p:nvSpPr>
            <p:spPr>
              <a:xfrm>
                <a:off x="0" y="147936"/>
                <a:ext cx="5855681"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a:t>
                </a:r>
              </a:p>
            </p:txBody>
          </p:sp>
        </p:grpSp>
        <p:grpSp>
          <p:nvGrpSpPr>
            <p:cNvPr id="1076" name="Group 1076"/>
            <p:cNvGrpSpPr/>
            <p:nvPr/>
          </p:nvGrpSpPr>
          <p:grpSpPr>
            <a:xfrm>
              <a:off x="2907074" y="2325397"/>
              <a:ext cx="4514663" cy="4514664"/>
              <a:chOff x="0" y="0"/>
              <a:chExt cx="4514662" cy="4514662"/>
            </a:xfrm>
          </p:grpSpPr>
          <p:grpSp>
            <p:nvGrpSpPr>
              <p:cNvPr id="1074" name="Group 1074"/>
              <p:cNvGrpSpPr/>
              <p:nvPr/>
            </p:nvGrpSpPr>
            <p:grpSpPr>
              <a:xfrm>
                <a:off x="0" y="0"/>
                <a:ext cx="4514663" cy="4514663"/>
                <a:chOff x="0" y="0"/>
                <a:chExt cx="4514662" cy="4514662"/>
              </a:xfrm>
            </p:grpSpPr>
            <p:graphicFrame>
              <p:nvGraphicFramePr>
                <p:cNvPr id="1072" name="Chart 1072"/>
                <p:cNvGraphicFramePr/>
                <p:nvPr>
                  <p:extLst>
                    <p:ext uri="{D42A27DB-BD31-4B8C-83A1-F6EECF244321}">
                      <p14:modId xmlns:p14="http://schemas.microsoft.com/office/powerpoint/2010/main" val="2457026899"/>
                    </p:ext>
                  </p:extLst>
                </p:nvPr>
              </p:nvGraphicFramePr>
              <p:xfrm>
                <a:off x="0" y="0"/>
                <a:ext cx="4514663" cy="4514663"/>
              </p:xfrm>
              <a:graphic>
                <a:graphicData uri="http://schemas.openxmlformats.org/drawingml/2006/chart">
                  <c:chart xmlns:c="http://schemas.openxmlformats.org/drawingml/2006/chart" xmlns:r="http://schemas.openxmlformats.org/officeDocument/2006/relationships" r:id="rId2"/>
                </a:graphicData>
              </a:graphic>
            </p:graphicFrame>
            <p:sp>
              <p:nvSpPr>
                <p:cNvPr id="1073" name="Shape 1073"/>
                <p:cNvSpPr/>
                <p:nvPr/>
              </p:nvSpPr>
              <p:spPr>
                <a:xfrm>
                  <a:off x="253947" y="253947"/>
                  <a:ext cx="4006768" cy="4006768"/>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75" name="Shape 1075"/>
              <p:cNvSpPr/>
              <p:nvPr/>
            </p:nvSpPr>
            <p:spPr>
              <a:xfrm>
                <a:off x="1843374" y="1673130"/>
                <a:ext cx="827914" cy="12192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5500" b="1">
                    <a:solidFill>
                      <a:srgbClr val="282828"/>
                    </a:solidFill>
                  </a:defRPr>
                </a:lvl1pPr>
              </a:lstStyle>
              <a:p>
                <a:r>
                  <a:t>61</a:t>
                </a:r>
              </a:p>
            </p:txBody>
          </p:sp>
        </p:grpSp>
      </p:grpSp>
      <p:grpSp>
        <p:nvGrpSpPr>
          <p:cNvPr id="3" name="Группа 2"/>
          <p:cNvGrpSpPr/>
          <p:nvPr/>
        </p:nvGrpSpPr>
        <p:grpSpPr>
          <a:xfrm>
            <a:off x="9264159" y="2325397"/>
            <a:ext cx="5855683" cy="9526584"/>
            <a:chOff x="9264159" y="2325397"/>
            <a:chExt cx="5855683" cy="9526584"/>
          </a:xfrm>
        </p:grpSpPr>
        <p:grpSp>
          <p:nvGrpSpPr>
            <p:cNvPr id="1080" name="Group 1080"/>
            <p:cNvGrpSpPr/>
            <p:nvPr/>
          </p:nvGrpSpPr>
          <p:grpSpPr>
            <a:xfrm>
              <a:off x="9934668" y="2325397"/>
              <a:ext cx="4514663" cy="4514664"/>
              <a:chOff x="0" y="0"/>
              <a:chExt cx="4514662" cy="4514662"/>
            </a:xfrm>
          </p:grpSpPr>
          <p:graphicFrame>
            <p:nvGraphicFramePr>
              <p:cNvPr id="1077" name="Chart 1077"/>
              <p:cNvGraphicFramePr/>
              <p:nvPr>
                <p:extLst>
                  <p:ext uri="{D42A27DB-BD31-4B8C-83A1-F6EECF244321}">
                    <p14:modId xmlns:p14="http://schemas.microsoft.com/office/powerpoint/2010/main" val="2643486487"/>
                  </p:ext>
                </p:extLst>
              </p:nvPr>
            </p:nvGraphicFramePr>
            <p:xfrm>
              <a:off x="0" y="0"/>
              <a:ext cx="4514663" cy="4514663"/>
            </p:xfrm>
            <a:graphic>
              <a:graphicData uri="http://schemas.openxmlformats.org/drawingml/2006/chart">
                <c:chart xmlns:c="http://schemas.openxmlformats.org/drawingml/2006/chart" xmlns:r="http://schemas.openxmlformats.org/officeDocument/2006/relationships" r:id="rId3"/>
              </a:graphicData>
            </a:graphic>
          </p:graphicFrame>
          <p:sp>
            <p:nvSpPr>
              <p:cNvPr id="1078" name="Shape 1078"/>
              <p:cNvSpPr/>
              <p:nvPr/>
            </p:nvSpPr>
            <p:spPr>
              <a:xfrm>
                <a:off x="253948" y="253947"/>
                <a:ext cx="4006768" cy="4006768"/>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79" name="Shape 1079"/>
              <p:cNvSpPr/>
              <p:nvPr/>
            </p:nvSpPr>
            <p:spPr>
              <a:xfrm>
                <a:off x="1824546" y="1673130"/>
                <a:ext cx="941770" cy="12192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5500" b="1">
                    <a:solidFill>
                      <a:srgbClr val="282828"/>
                    </a:solidFill>
                  </a:defRPr>
                </a:lvl1pPr>
              </a:lstStyle>
              <a:p>
                <a:r>
                  <a:t>25</a:t>
                </a:r>
              </a:p>
            </p:txBody>
          </p:sp>
        </p:grpSp>
        <p:grpSp>
          <p:nvGrpSpPr>
            <p:cNvPr id="1087" name="Group 1087"/>
            <p:cNvGrpSpPr/>
            <p:nvPr/>
          </p:nvGrpSpPr>
          <p:grpSpPr>
            <a:xfrm>
              <a:off x="9264159" y="7822391"/>
              <a:ext cx="5855683" cy="4029590"/>
              <a:chOff x="0" y="147936"/>
              <a:chExt cx="5855681" cy="4029588"/>
            </a:xfrm>
          </p:grpSpPr>
          <p:sp>
            <p:nvSpPr>
              <p:cNvPr id="1085" name="Shape 1085"/>
              <p:cNvSpPr/>
              <p:nvPr/>
            </p:nvSpPr>
            <p:spPr>
              <a:xfrm>
                <a:off x="68755" y="1462127"/>
                <a:ext cx="5718171" cy="27153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 has been the industry's unknown scrambled it to make a type.</a:t>
                </a:r>
              </a:p>
            </p:txBody>
          </p:sp>
          <p:sp>
            <p:nvSpPr>
              <p:cNvPr id="1086" name="Shape 1086"/>
              <p:cNvSpPr/>
              <p:nvPr/>
            </p:nvSpPr>
            <p:spPr>
              <a:xfrm>
                <a:off x="0" y="147936"/>
                <a:ext cx="5855681"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a:t>
                </a:r>
              </a:p>
            </p:txBody>
          </p:sp>
        </p:grpSp>
      </p:grpSp>
      <p:grpSp>
        <p:nvGrpSpPr>
          <p:cNvPr id="4" name="Группа 3"/>
          <p:cNvGrpSpPr/>
          <p:nvPr/>
        </p:nvGrpSpPr>
        <p:grpSpPr>
          <a:xfrm>
            <a:off x="16291754" y="2325397"/>
            <a:ext cx="5855683" cy="9526584"/>
            <a:chOff x="16291754" y="2325397"/>
            <a:chExt cx="5855683" cy="9526584"/>
          </a:xfrm>
        </p:grpSpPr>
        <p:grpSp>
          <p:nvGrpSpPr>
            <p:cNvPr id="1084" name="Group 1084"/>
            <p:cNvGrpSpPr/>
            <p:nvPr/>
          </p:nvGrpSpPr>
          <p:grpSpPr>
            <a:xfrm>
              <a:off x="16962264" y="2325397"/>
              <a:ext cx="4514663" cy="4514664"/>
              <a:chOff x="0" y="0"/>
              <a:chExt cx="4514662" cy="4514662"/>
            </a:xfrm>
          </p:grpSpPr>
          <p:graphicFrame>
            <p:nvGraphicFramePr>
              <p:cNvPr id="1081" name="Chart 1081"/>
              <p:cNvGraphicFramePr/>
              <p:nvPr>
                <p:extLst>
                  <p:ext uri="{D42A27DB-BD31-4B8C-83A1-F6EECF244321}">
                    <p14:modId xmlns:p14="http://schemas.microsoft.com/office/powerpoint/2010/main" val="2172855279"/>
                  </p:ext>
                </p:extLst>
              </p:nvPr>
            </p:nvGraphicFramePr>
            <p:xfrm>
              <a:off x="0" y="0"/>
              <a:ext cx="4514663" cy="4514663"/>
            </p:xfrm>
            <a:graphic>
              <a:graphicData uri="http://schemas.openxmlformats.org/drawingml/2006/chart">
                <c:chart xmlns:c="http://schemas.openxmlformats.org/drawingml/2006/chart" xmlns:r="http://schemas.openxmlformats.org/officeDocument/2006/relationships" r:id="rId4"/>
              </a:graphicData>
            </a:graphic>
          </p:graphicFrame>
          <p:sp>
            <p:nvSpPr>
              <p:cNvPr id="1082" name="Shape 1082"/>
              <p:cNvSpPr/>
              <p:nvPr/>
            </p:nvSpPr>
            <p:spPr>
              <a:xfrm>
                <a:off x="253947" y="253947"/>
                <a:ext cx="4006768" cy="4006768"/>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83" name="Shape 1083"/>
              <p:cNvSpPr/>
              <p:nvPr/>
            </p:nvSpPr>
            <p:spPr>
              <a:xfrm>
                <a:off x="2023967" y="1673130"/>
                <a:ext cx="542926" cy="12192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5500" b="1">
                    <a:solidFill>
                      <a:srgbClr val="282828"/>
                    </a:solidFill>
                  </a:defRPr>
                </a:lvl1pPr>
              </a:lstStyle>
              <a:p>
                <a:r>
                  <a:t>5</a:t>
                </a:r>
              </a:p>
            </p:txBody>
          </p:sp>
        </p:grpSp>
        <p:grpSp>
          <p:nvGrpSpPr>
            <p:cNvPr id="1090" name="Group 1090"/>
            <p:cNvGrpSpPr/>
            <p:nvPr/>
          </p:nvGrpSpPr>
          <p:grpSpPr>
            <a:xfrm>
              <a:off x="16291754" y="7822391"/>
              <a:ext cx="5855683" cy="4029590"/>
              <a:chOff x="0" y="147936"/>
              <a:chExt cx="5855681" cy="4029588"/>
            </a:xfrm>
          </p:grpSpPr>
          <p:sp>
            <p:nvSpPr>
              <p:cNvPr id="1088" name="Shape 1088"/>
              <p:cNvSpPr/>
              <p:nvPr/>
            </p:nvSpPr>
            <p:spPr>
              <a:xfrm>
                <a:off x="68755" y="1462127"/>
                <a:ext cx="5718171" cy="27153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 has been the industry's unknown scrambled it to make a type.</a:t>
                </a:r>
              </a:p>
            </p:txBody>
          </p:sp>
          <p:sp>
            <p:nvSpPr>
              <p:cNvPr id="1089" name="Shape 1089"/>
              <p:cNvSpPr/>
              <p:nvPr/>
            </p:nvSpPr>
            <p:spPr>
              <a:xfrm>
                <a:off x="0" y="147936"/>
                <a:ext cx="5855681"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a:solidFill>
                      <a:schemeClr val="bg1"/>
                    </a:solidFill>
                  </a:rPr>
                  <a:t>Title text</a:t>
                </a:r>
              </a:p>
            </p:txBody>
          </p: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3" name="Shape 109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65</a:t>
            </a:fld>
            <a:endParaRPr/>
          </a:p>
        </p:txBody>
      </p:sp>
      <p:grpSp>
        <p:nvGrpSpPr>
          <p:cNvPr id="2" name="Группа 1"/>
          <p:cNvGrpSpPr/>
          <p:nvPr/>
        </p:nvGrpSpPr>
        <p:grpSpPr>
          <a:xfrm>
            <a:off x="2882903" y="2907633"/>
            <a:ext cx="7900734" cy="7900734"/>
            <a:chOff x="2882903" y="2907633"/>
            <a:chExt cx="7900734" cy="7900734"/>
          </a:xfrm>
        </p:grpSpPr>
        <p:grpSp>
          <p:nvGrpSpPr>
            <p:cNvPr id="1096" name="Group 1096"/>
            <p:cNvGrpSpPr/>
            <p:nvPr/>
          </p:nvGrpSpPr>
          <p:grpSpPr>
            <a:xfrm>
              <a:off x="2882903" y="2907633"/>
              <a:ext cx="7900734" cy="7900734"/>
              <a:chOff x="0" y="0"/>
              <a:chExt cx="7900733" cy="7900733"/>
            </a:xfrm>
          </p:grpSpPr>
          <p:graphicFrame>
            <p:nvGraphicFramePr>
              <p:cNvPr id="1094" name="Chart 1094"/>
              <p:cNvGraphicFramePr/>
              <p:nvPr>
                <p:extLst>
                  <p:ext uri="{D42A27DB-BD31-4B8C-83A1-F6EECF244321}">
                    <p14:modId xmlns:p14="http://schemas.microsoft.com/office/powerpoint/2010/main" val="422250933"/>
                  </p:ext>
                </p:extLst>
              </p:nvPr>
            </p:nvGraphicFramePr>
            <p:xfrm>
              <a:off x="0" y="0"/>
              <a:ext cx="7900734" cy="7900734"/>
            </p:xfrm>
            <a:graphic>
              <a:graphicData uri="http://schemas.openxmlformats.org/drawingml/2006/chart">
                <c:chart xmlns:c="http://schemas.openxmlformats.org/drawingml/2006/chart" xmlns:r="http://schemas.openxmlformats.org/officeDocument/2006/relationships" r:id="rId2"/>
              </a:graphicData>
            </a:graphic>
          </p:graphicFrame>
          <p:sp>
            <p:nvSpPr>
              <p:cNvPr id="1095" name="Shape 1095"/>
              <p:cNvSpPr/>
              <p:nvPr/>
            </p:nvSpPr>
            <p:spPr>
              <a:xfrm>
                <a:off x="311257" y="311257"/>
                <a:ext cx="7278219" cy="7278220"/>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97" name="Shape 1097"/>
            <p:cNvSpPr/>
            <p:nvPr/>
          </p:nvSpPr>
          <p:spPr>
            <a:xfrm>
              <a:off x="4000449" y="6518236"/>
              <a:ext cx="5665642" cy="22313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70000"/>
                </a:lnSpc>
                <a:defRPr sz="7000" b="1" cap="all">
                  <a:solidFill>
                    <a:srgbClr val="282828"/>
                  </a:solidFill>
                </a:defRPr>
              </a:lvl1pPr>
            </a:lstStyle>
            <a:p>
              <a:pPr>
                <a:lnSpc>
                  <a:spcPct val="100000"/>
                </a:lnSpc>
              </a:pPr>
              <a:r>
                <a:rPr dirty="0">
                  <a:solidFill>
                    <a:schemeClr val="bg1"/>
                  </a:solidFill>
                </a:rPr>
                <a:t>Project Name</a:t>
              </a:r>
            </a:p>
          </p:txBody>
        </p:sp>
        <p:sp>
          <p:nvSpPr>
            <p:cNvPr id="1098" name="Shape 1098"/>
            <p:cNvSpPr/>
            <p:nvPr/>
          </p:nvSpPr>
          <p:spPr>
            <a:xfrm>
              <a:off x="5761780" y="4783126"/>
              <a:ext cx="2142980" cy="141064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000000"/>
                  </a:solidFill>
                  <a:latin typeface="et-line"/>
                  <a:ea typeface="et-line"/>
                  <a:cs typeface="et-line"/>
                  <a:sym typeface="et-line"/>
                </a:defRPr>
              </a:lvl1pPr>
            </a:lstStyle>
            <a:p>
              <a:r>
                <a:rPr sz="13000" dirty="0">
                  <a:solidFill>
                    <a:schemeClr val="bg1"/>
                  </a:solidFill>
                </a:rPr>
                <a:t></a:t>
              </a:r>
            </a:p>
          </p:txBody>
        </p:sp>
      </p:grpSp>
      <p:sp>
        <p:nvSpPr>
          <p:cNvPr id="1099" name="Shape 1099"/>
          <p:cNvSpPr/>
          <p:nvPr/>
        </p:nvSpPr>
        <p:spPr>
          <a:xfrm>
            <a:off x="13553674" y="2983200"/>
            <a:ext cx="8390521" cy="390490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a:t>
            </a:r>
          </a:p>
        </p:txBody>
      </p:sp>
      <p:grpSp>
        <p:nvGrpSpPr>
          <p:cNvPr id="3" name="Группа 2"/>
          <p:cNvGrpSpPr/>
          <p:nvPr/>
        </p:nvGrpSpPr>
        <p:grpSpPr>
          <a:xfrm>
            <a:off x="13560742" y="7263763"/>
            <a:ext cx="8284031" cy="2597187"/>
            <a:chOff x="13560742" y="7263763"/>
            <a:chExt cx="8284031" cy="2597187"/>
          </a:xfrm>
        </p:grpSpPr>
        <p:grpSp>
          <p:nvGrpSpPr>
            <p:cNvPr id="1130" name="Group 1130"/>
            <p:cNvGrpSpPr/>
            <p:nvPr/>
          </p:nvGrpSpPr>
          <p:grpSpPr>
            <a:xfrm>
              <a:off x="13634555" y="8499278"/>
              <a:ext cx="8210218" cy="1361672"/>
              <a:chOff x="0" y="0"/>
              <a:chExt cx="8210216" cy="1361670"/>
            </a:xfrm>
          </p:grpSpPr>
          <p:grpSp>
            <p:nvGrpSpPr>
              <p:cNvPr id="1102" name="Group 1102"/>
              <p:cNvGrpSpPr/>
              <p:nvPr/>
            </p:nvGrpSpPr>
            <p:grpSpPr>
              <a:xfrm>
                <a:off x="0" y="0"/>
                <a:ext cx="558274" cy="1361671"/>
                <a:chOff x="0" y="0"/>
                <a:chExt cx="558273" cy="1361670"/>
              </a:xfrm>
            </p:grpSpPr>
            <p:sp>
              <p:nvSpPr>
                <p:cNvPr id="1100" name="Shape 1100"/>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01" name="Shape 1101"/>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05" name="Group 1105"/>
              <p:cNvGrpSpPr/>
              <p:nvPr/>
            </p:nvGrpSpPr>
            <p:grpSpPr>
              <a:xfrm>
                <a:off x="850215" y="0"/>
                <a:ext cx="558275" cy="1361671"/>
                <a:chOff x="0" y="0"/>
                <a:chExt cx="558273" cy="1361670"/>
              </a:xfrm>
            </p:grpSpPr>
            <p:sp>
              <p:nvSpPr>
                <p:cNvPr id="1103" name="Shape 1103"/>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04" name="Shape 1104"/>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08" name="Group 1108"/>
              <p:cNvGrpSpPr/>
              <p:nvPr/>
            </p:nvGrpSpPr>
            <p:grpSpPr>
              <a:xfrm>
                <a:off x="1700431" y="0"/>
                <a:ext cx="558275" cy="1361671"/>
                <a:chOff x="0" y="0"/>
                <a:chExt cx="558273" cy="1361670"/>
              </a:xfrm>
            </p:grpSpPr>
            <p:sp>
              <p:nvSpPr>
                <p:cNvPr id="1106" name="Shape 1106"/>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07" name="Shape 1107"/>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11" name="Group 1111"/>
              <p:cNvGrpSpPr/>
              <p:nvPr/>
            </p:nvGrpSpPr>
            <p:grpSpPr>
              <a:xfrm>
                <a:off x="2550648" y="0"/>
                <a:ext cx="558275" cy="1361671"/>
                <a:chOff x="0" y="0"/>
                <a:chExt cx="558273" cy="1361670"/>
              </a:xfrm>
            </p:grpSpPr>
            <p:sp>
              <p:nvSpPr>
                <p:cNvPr id="1109" name="Shape 1109"/>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10" name="Shape 1110"/>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14" name="Group 1114"/>
              <p:cNvGrpSpPr/>
              <p:nvPr/>
            </p:nvGrpSpPr>
            <p:grpSpPr>
              <a:xfrm>
                <a:off x="3400862" y="0"/>
                <a:ext cx="558275" cy="1361671"/>
                <a:chOff x="0" y="0"/>
                <a:chExt cx="558273" cy="1361670"/>
              </a:xfrm>
            </p:grpSpPr>
            <p:sp>
              <p:nvSpPr>
                <p:cNvPr id="1112" name="Shape 1112"/>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13" name="Shape 1113"/>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17" name="Group 1117"/>
              <p:cNvGrpSpPr/>
              <p:nvPr/>
            </p:nvGrpSpPr>
            <p:grpSpPr>
              <a:xfrm>
                <a:off x="4251079" y="0"/>
                <a:ext cx="558275" cy="1361671"/>
                <a:chOff x="0" y="0"/>
                <a:chExt cx="558273" cy="1361670"/>
              </a:xfrm>
            </p:grpSpPr>
            <p:sp>
              <p:nvSpPr>
                <p:cNvPr id="1115" name="Shape 1115"/>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16" name="Shape 1116"/>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20" name="Group 1120"/>
              <p:cNvGrpSpPr/>
              <p:nvPr/>
            </p:nvGrpSpPr>
            <p:grpSpPr>
              <a:xfrm>
                <a:off x="5101295" y="0"/>
                <a:ext cx="558275" cy="1361671"/>
                <a:chOff x="0" y="0"/>
                <a:chExt cx="558273" cy="1361670"/>
              </a:xfrm>
            </p:grpSpPr>
            <p:sp>
              <p:nvSpPr>
                <p:cNvPr id="1118" name="Shape 1118"/>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19" name="Shape 1119"/>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23" name="Group 1123"/>
              <p:cNvGrpSpPr/>
              <p:nvPr/>
            </p:nvGrpSpPr>
            <p:grpSpPr>
              <a:xfrm>
                <a:off x="5951511" y="0"/>
                <a:ext cx="558275" cy="1361671"/>
                <a:chOff x="0" y="0"/>
                <a:chExt cx="558273" cy="1361670"/>
              </a:xfrm>
            </p:grpSpPr>
            <p:sp>
              <p:nvSpPr>
                <p:cNvPr id="1121" name="Shape 1121"/>
                <p:cNvSpPr/>
                <p:nvPr/>
              </p:nvSpPr>
              <p:spPr>
                <a:xfrm>
                  <a:off x="97468" y="0"/>
                  <a:ext cx="363652" cy="363652"/>
                </a:xfrm>
                <a:prstGeom prst="ellipse">
                  <a:avLst/>
                </a:prstGeom>
                <a:solidFill>
                  <a:schemeClr val="accent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22" name="Shape 1122"/>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accent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26" name="Group 1126"/>
              <p:cNvGrpSpPr/>
              <p:nvPr/>
            </p:nvGrpSpPr>
            <p:grpSpPr>
              <a:xfrm>
                <a:off x="6801726" y="0"/>
                <a:ext cx="558275" cy="1361671"/>
                <a:chOff x="0" y="0"/>
                <a:chExt cx="558273" cy="1361670"/>
              </a:xfrm>
            </p:grpSpPr>
            <p:sp>
              <p:nvSpPr>
                <p:cNvPr id="1124" name="Shape 1124"/>
                <p:cNvSpPr/>
                <p:nvPr/>
              </p:nvSpPr>
              <p:spPr>
                <a:xfrm>
                  <a:off x="97468" y="0"/>
                  <a:ext cx="363652" cy="363652"/>
                </a:xfrm>
                <a:prstGeom prst="ellipse">
                  <a:avLst/>
                </a:prstGeom>
                <a:solidFill>
                  <a:schemeClr val="accent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25" name="Shape 1125"/>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accent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29" name="Group 1129"/>
              <p:cNvGrpSpPr/>
              <p:nvPr/>
            </p:nvGrpSpPr>
            <p:grpSpPr>
              <a:xfrm>
                <a:off x="7651943" y="0"/>
                <a:ext cx="558274" cy="1361671"/>
                <a:chOff x="0" y="0"/>
                <a:chExt cx="558273" cy="1361670"/>
              </a:xfrm>
            </p:grpSpPr>
            <p:sp>
              <p:nvSpPr>
                <p:cNvPr id="1127" name="Shape 1127"/>
                <p:cNvSpPr/>
                <p:nvPr/>
              </p:nvSpPr>
              <p:spPr>
                <a:xfrm>
                  <a:off x="97466" y="0"/>
                  <a:ext cx="363653" cy="363652"/>
                </a:xfrm>
                <a:prstGeom prst="ellipse">
                  <a:avLst/>
                </a:prstGeom>
                <a:solidFill>
                  <a:schemeClr val="accent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28" name="Shape 1128"/>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accent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1131" name="Shape 1131"/>
            <p:cNvSpPr/>
            <p:nvPr/>
          </p:nvSpPr>
          <p:spPr>
            <a:xfrm>
              <a:off x="13560742" y="7263763"/>
              <a:ext cx="3374838" cy="85985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nSpc>
                  <a:spcPct val="90000"/>
                </a:lnSpc>
                <a:defRPr sz="5500" b="1">
                  <a:solidFill>
                    <a:srgbClr val="282828"/>
                  </a:solidFill>
                </a:defRPr>
              </a:lvl1pPr>
            </a:lstStyle>
            <a:p>
              <a:r>
                <a:rPr dirty="0">
                  <a:solidFill>
                    <a:schemeClr val="bg1"/>
                  </a:solidFill>
                </a:rPr>
                <a:t>7 of 10</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2" fill="hold" grpId="0" nodeType="clickEffect">
                                  <p:stCondLst>
                                    <p:cond delay="0"/>
                                  </p:stCondLst>
                                  <p:childTnLst>
                                    <p:set>
                                      <p:cBhvr>
                                        <p:cTn id="13" dur="1" fill="hold">
                                          <p:stCondLst>
                                            <p:cond delay="0"/>
                                          </p:stCondLst>
                                        </p:cTn>
                                        <p:tgtEl>
                                          <p:spTgt spid="1099"/>
                                        </p:tgtEl>
                                        <p:attrNameLst>
                                          <p:attrName>style.visibility</p:attrName>
                                        </p:attrNameLst>
                                      </p:cBhvr>
                                      <p:to>
                                        <p:strVal val="visible"/>
                                      </p:to>
                                    </p:set>
                                    <p:anim calcmode="lin" valueType="num">
                                      <p:cBhvr additive="base">
                                        <p:cTn id="14" dur="500" fill="hold"/>
                                        <p:tgtEl>
                                          <p:spTgt spid="1099"/>
                                        </p:tgtEl>
                                        <p:attrNameLst>
                                          <p:attrName>ppt_x</p:attrName>
                                        </p:attrNameLst>
                                      </p:cBhvr>
                                      <p:tavLst>
                                        <p:tav tm="0">
                                          <p:val>
                                            <p:strVal val="1+#ppt_w/2"/>
                                          </p:val>
                                        </p:tav>
                                        <p:tav tm="100000">
                                          <p:val>
                                            <p:strVal val="#ppt_x"/>
                                          </p:val>
                                        </p:tav>
                                      </p:tavLst>
                                    </p:anim>
                                    <p:anim calcmode="lin" valueType="num">
                                      <p:cBhvr additive="base">
                                        <p:cTn id="15" dur="500" fill="hold"/>
                                        <p:tgtEl>
                                          <p:spTgt spid="1099"/>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fill="hold"/>
                                        <p:tgtEl>
                                          <p:spTgt spid="3"/>
                                        </p:tgtEl>
                                        <p:attrNameLst>
                                          <p:attrName>ppt_x</p:attrName>
                                        </p:attrNameLst>
                                      </p:cBhvr>
                                      <p:tavLst>
                                        <p:tav tm="0">
                                          <p:val>
                                            <p:strVal val="1+#ppt_w/2"/>
                                          </p:val>
                                        </p:tav>
                                        <p:tav tm="100000">
                                          <p:val>
                                            <p:strVal val="#ppt_x"/>
                                          </p:val>
                                        </p:tav>
                                      </p:tavLst>
                                    </p:anim>
                                    <p:anim calcmode="lin" valueType="num">
                                      <p:cBhvr additive="base">
                                        <p:cTn id="21"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9"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3" name="Shape 1133"/>
          <p:cNvSpPr>
            <a:spLocks noGrp="1"/>
          </p:cNvSpPr>
          <p:nvPr>
            <p:ph type="title" idx="4294967295"/>
          </p:nvPr>
        </p:nvSpPr>
        <p:spPr>
          <a:xfrm>
            <a:off x="3950640" y="1720614"/>
            <a:ext cx="16482720" cy="2723628"/>
          </a:xfrm>
          <a:prstGeom prst="rect">
            <a:avLst/>
          </a:prstGeom>
        </p:spPr>
        <p:txBody>
          <a:bodyPr/>
          <a:lstStyle>
            <a:lvl1pPr algn="ctr"/>
          </a:lstStyle>
          <a:p>
            <a:pPr>
              <a:lnSpc>
                <a:spcPct val="100000"/>
              </a:lnSpc>
            </a:pPr>
            <a:r>
              <a:rPr dirty="0">
                <a:solidFill>
                  <a:schemeClr val="bg1"/>
                </a:solidFill>
              </a:rPr>
              <a:t>Title text demo</a:t>
            </a:r>
          </a:p>
        </p:txBody>
      </p:sp>
      <p:sp>
        <p:nvSpPr>
          <p:cNvPr id="1134" name="Shape 1134"/>
          <p:cNvSpPr/>
          <p:nvPr/>
        </p:nvSpPr>
        <p:spPr>
          <a:xfrm flipV="1">
            <a:off x="12191999" y="8198952"/>
            <a:ext cx="1" cy="5946793"/>
          </a:xfrm>
          <a:prstGeom prst="line">
            <a:avLst/>
          </a:prstGeom>
          <a:ln w="38100">
            <a:solidFill>
              <a:srgbClr val="282828"/>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35" name="Shape 1135"/>
          <p:cNvSpPr/>
          <p:nvPr/>
        </p:nvSpPr>
        <p:spPr>
          <a:xfrm>
            <a:off x="2176325" y="7944551"/>
            <a:ext cx="7598228" cy="445373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a:t>
            </a:r>
          </a:p>
        </p:txBody>
      </p:sp>
      <p:sp>
        <p:nvSpPr>
          <p:cNvPr id="1136" name="Shape 1136"/>
          <p:cNvSpPr/>
          <p:nvPr/>
        </p:nvSpPr>
        <p:spPr>
          <a:xfrm rot="10800000">
            <a:off x="15650247" y="11028945"/>
            <a:ext cx="474175" cy="39254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2" name="Группа 1"/>
          <p:cNvGrpSpPr/>
          <p:nvPr/>
        </p:nvGrpSpPr>
        <p:grpSpPr>
          <a:xfrm>
            <a:off x="10313609" y="4430505"/>
            <a:ext cx="3782183" cy="3782183"/>
            <a:chOff x="10313609" y="4430505"/>
            <a:chExt cx="3782183" cy="3782183"/>
          </a:xfrm>
        </p:grpSpPr>
        <p:grpSp>
          <p:nvGrpSpPr>
            <p:cNvPr id="1143" name="Group 1143"/>
            <p:cNvGrpSpPr/>
            <p:nvPr/>
          </p:nvGrpSpPr>
          <p:grpSpPr>
            <a:xfrm>
              <a:off x="10313609" y="4430505"/>
              <a:ext cx="3782183" cy="3782183"/>
              <a:chOff x="0" y="0"/>
              <a:chExt cx="3782182" cy="3782182"/>
            </a:xfrm>
          </p:grpSpPr>
          <p:sp>
            <p:nvSpPr>
              <p:cNvPr id="1137" name="Shape 1137"/>
              <p:cNvSpPr/>
              <p:nvPr/>
            </p:nvSpPr>
            <p:spPr>
              <a:xfrm rot="2700000">
                <a:off x="821283" y="821284"/>
                <a:ext cx="2139614" cy="2139614"/>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42" name="Group 1142"/>
              <p:cNvGrpSpPr/>
              <p:nvPr/>
            </p:nvGrpSpPr>
            <p:grpSpPr>
              <a:xfrm rot="2700000">
                <a:off x="553734" y="554040"/>
                <a:ext cx="2674714" cy="2674102"/>
                <a:chOff x="0" y="0"/>
                <a:chExt cx="2674712" cy="2674101"/>
              </a:xfrm>
            </p:grpSpPr>
            <p:sp>
              <p:nvSpPr>
                <p:cNvPr id="1138" name="Shape 1138"/>
                <p:cNvSpPr/>
                <p:nvPr/>
              </p:nvSpPr>
              <p:spPr>
                <a:xfrm>
                  <a:off x="2107344" y="0"/>
                  <a:ext cx="565615" cy="56912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39" name="Shape 1139"/>
                <p:cNvSpPr/>
                <p:nvPr/>
              </p:nvSpPr>
              <p:spPr>
                <a:xfrm rot="5400000">
                  <a:off x="2107344" y="2104979"/>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40" name="Shape 1140"/>
                <p:cNvSpPr/>
                <p:nvPr/>
              </p:nvSpPr>
              <p:spPr>
                <a:xfrm rot="16200000">
                  <a:off x="1753" y="-1"/>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41" name="Shape 1141"/>
                <p:cNvSpPr/>
                <p:nvPr/>
              </p:nvSpPr>
              <p:spPr>
                <a:xfrm rot="10800000">
                  <a:off x="1753" y="2104979"/>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44" name="Shape 1144"/>
            <p:cNvSpPr/>
            <p:nvPr/>
          </p:nvSpPr>
          <p:spPr>
            <a:xfrm>
              <a:off x="11413617" y="6063424"/>
              <a:ext cx="1556766" cy="6731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START</a:t>
              </a:r>
            </a:p>
          </p:txBody>
        </p:sp>
      </p:grpSp>
      <p:sp>
        <p:nvSpPr>
          <p:cNvPr id="1145" name="Shape 1145"/>
          <p:cNvSpPr/>
          <p:nvPr/>
        </p:nvSpPr>
        <p:spPr>
          <a:xfrm rot="2700000">
            <a:off x="20788841" y="1388467"/>
            <a:ext cx="4304142" cy="4304143"/>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146" name="Shape 1146"/>
          <p:cNvSpPr/>
          <p:nvPr/>
        </p:nvSpPr>
        <p:spPr>
          <a:xfrm rot="2700000">
            <a:off x="121337" y="11874018"/>
            <a:ext cx="745872" cy="745873"/>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133"/>
                                        </p:tgtEl>
                                        <p:attrNameLst>
                                          <p:attrName>style.visibility</p:attrName>
                                        </p:attrNameLst>
                                      </p:cBhvr>
                                      <p:to>
                                        <p:strVal val="visible"/>
                                      </p:to>
                                    </p:set>
                                    <p:anim calcmode="lin" valueType="num">
                                      <p:cBhvr additive="base">
                                        <p:cTn id="7" dur="500" fill="hold"/>
                                        <p:tgtEl>
                                          <p:spTgt spid="1133"/>
                                        </p:tgtEl>
                                        <p:attrNameLst>
                                          <p:attrName>ppt_x</p:attrName>
                                        </p:attrNameLst>
                                      </p:cBhvr>
                                      <p:tavLst>
                                        <p:tav tm="0">
                                          <p:val>
                                            <p:strVal val="#ppt_x"/>
                                          </p:val>
                                        </p:tav>
                                        <p:tav tm="100000">
                                          <p:val>
                                            <p:strVal val="#ppt_x"/>
                                          </p:val>
                                        </p:tav>
                                      </p:tavLst>
                                    </p:anim>
                                    <p:anim calcmode="lin" valueType="num">
                                      <p:cBhvr additive="base">
                                        <p:cTn id="8" dur="500" fill="hold"/>
                                        <p:tgtEl>
                                          <p:spTgt spid="1133"/>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135"/>
                                        </p:tgtEl>
                                        <p:attrNameLst>
                                          <p:attrName>style.visibility</p:attrName>
                                        </p:attrNameLst>
                                      </p:cBhvr>
                                      <p:to>
                                        <p:strVal val="visible"/>
                                      </p:to>
                                    </p:set>
                                    <p:animEffect transition="in" filter="fade">
                                      <p:cBhvr>
                                        <p:cTn id="13" dur="500"/>
                                        <p:tgtEl>
                                          <p:spTgt spid="1135"/>
                                        </p:tgtEl>
                                      </p:cBhvr>
                                    </p:animEffect>
                                  </p:childTnLst>
                                </p:cTn>
                              </p:par>
                            </p:childTnLst>
                          </p:cTn>
                        </p:par>
                      </p:childTnLst>
                    </p:cTn>
                  </p:par>
                  <p:par>
                    <p:cTn id="14" fill="hold">
                      <p:stCondLst>
                        <p:cond delay="indefinite"/>
                      </p:stCondLst>
                      <p:childTnLst>
                        <p:par>
                          <p:cTn id="15" fill="hold">
                            <p:stCondLst>
                              <p:cond delay="0"/>
                            </p:stCondLst>
                            <p:childTnLst>
                              <p:par>
                                <p:cTn id="16" presetID="26" presetClass="emph" presetSubtype="0" fill="hold" nodeType="clickEffect">
                                  <p:stCondLst>
                                    <p:cond delay="0"/>
                                  </p:stCondLst>
                                  <p:childTnLst>
                                    <p:animEffect transition="out" filter="fade">
                                      <p:cBhvr>
                                        <p:cTn id="17" dur="500" tmFilter="0, 0; .2, .5; .8, .5; 1, 0"/>
                                        <p:tgtEl>
                                          <p:spTgt spid="2"/>
                                        </p:tgtEl>
                                      </p:cBhvr>
                                    </p:animEffect>
                                    <p:animScale>
                                      <p:cBhvr>
                                        <p:cTn id="18"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 grpId="0" animBg="1"/>
      <p:bldP spid="1135"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0"/>
            <a:ext cx="10068522" cy="13716001"/>
          </a:xfrm>
          <a:solidFill>
            <a:schemeClr val="bg2"/>
          </a:solidFill>
        </p:spPr>
      </p:sp>
      <p:sp>
        <p:nvSpPr>
          <p:cNvPr id="1148" name="Shape 1148"/>
          <p:cNvSpPr/>
          <p:nvPr/>
        </p:nvSpPr>
        <p:spPr>
          <a:xfrm flipV="1">
            <a:off x="12191999" y="-429745"/>
            <a:ext cx="1" cy="12228979"/>
          </a:xfrm>
          <a:prstGeom prst="line">
            <a:avLst/>
          </a:prstGeom>
          <a:ln w="38100">
            <a:solidFill>
              <a:srgbClr val="282828"/>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49" name="Shape 1149"/>
          <p:cNvSpPr/>
          <p:nvPr/>
        </p:nvSpPr>
        <p:spPr>
          <a:xfrm>
            <a:off x="14102633" y="2736500"/>
            <a:ext cx="8010911" cy="369852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a:t>
            </a:r>
          </a:p>
        </p:txBody>
      </p:sp>
      <p:sp>
        <p:nvSpPr>
          <p:cNvPr id="1150" name="Shape 1150"/>
          <p:cNvSpPr/>
          <p:nvPr/>
        </p:nvSpPr>
        <p:spPr>
          <a:xfrm>
            <a:off x="12191999" y="11784018"/>
            <a:ext cx="12265175" cy="1"/>
          </a:xfrm>
          <a:prstGeom prst="line">
            <a:avLst/>
          </a:prstGeom>
          <a:ln w="38100">
            <a:solidFill>
              <a:srgbClr val="000000"/>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51" name="Shape 1151"/>
          <p:cNvSpPr/>
          <p:nvPr/>
        </p:nvSpPr>
        <p:spPr>
          <a:xfrm rot="5400000">
            <a:off x="22838447" y="9708145"/>
            <a:ext cx="474175" cy="39254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4" name="Группа 3"/>
          <p:cNvGrpSpPr/>
          <p:nvPr/>
        </p:nvGrpSpPr>
        <p:grpSpPr>
          <a:xfrm>
            <a:off x="12677028" y="6897310"/>
            <a:ext cx="7738513" cy="3135147"/>
            <a:chOff x="12677028" y="6897310"/>
            <a:chExt cx="7738513" cy="3135147"/>
          </a:xfrm>
        </p:grpSpPr>
        <p:grpSp>
          <p:nvGrpSpPr>
            <p:cNvPr id="1165" name="Group 1165"/>
            <p:cNvGrpSpPr/>
            <p:nvPr/>
          </p:nvGrpSpPr>
          <p:grpSpPr>
            <a:xfrm>
              <a:off x="12677028" y="6897310"/>
              <a:ext cx="2862254" cy="2862254"/>
              <a:chOff x="0" y="0"/>
              <a:chExt cx="2862252" cy="2862252"/>
            </a:xfrm>
          </p:grpSpPr>
          <p:sp>
            <p:nvSpPr>
              <p:cNvPr id="1159" name="Shape 1159"/>
              <p:cNvSpPr/>
              <p:nvPr/>
            </p:nvSpPr>
            <p:spPr>
              <a:xfrm rot="2700000">
                <a:off x="621524" y="621525"/>
                <a:ext cx="1619202" cy="1619202"/>
              </a:xfrm>
              <a:prstGeom prst="rect">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64" name="Group 1164"/>
              <p:cNvGrpSpPr/>
              <p:nvPr/>
            </p:nvGrpSpPr>
            <p:grpSpPr>
              <a:xfrm rot="2700000">
                <a:off x="419051" y="419282"/>
                <a:ext cx="2024150" cy="2023688"/>
                <a:chOff x="0" y="0"/>
                <a:chExt cx="2024149" cy="2023687"/>
              </a:xfrm>
            </p:grpSpPr>
            <p:sp>
              <p:nvSpPr>
                <p:cNvPr id="1160" name="Shape 1160"/>
                <p:cNvSpPr/>
                <p:nvPr/>
              </p:nvSpPr>
              <p:spPr>
                <a:xfrm>
                  <a:off x="1594781" y="0"/>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61" name="Shape 1161"/>
                <p:cNvSpPr/>
                <p:nvPr/>
              </p:nvSpPr>
              <p:spPr>
                <a:xfrm rot="5400000">
                  <a:off x="1594781"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62" name="Shape 1162"/>
                <p:cNvSpPr/>
                <p:nvPr/>
              </p:nvSpPr>
              <p:spPr>
                <a:xfrm rot="16200000">
                  <a:off x="1327" y="-1"/>
                  <a:ext cx="428042" cy="4306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63" name="Shape 1163"/>
                <p:cNvSpPr/>
                <p:nvPr/>
              </p:nvSpPr>
              <p:spPr>
                <a:xfrm rot="10800000">
                  <a:off x="1327"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66" name="Shape 1166"/>
            <p:cNvSpPr/>
            <p:nvPr/>
          </p:nvSpPr>
          <p:spPr>
            <a:xfrm>
              <a:off x="14017524" y="7223997"/>
              <a:ext cx="6398017" cy="280846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70000"/>
                </a:lnSpc>
                <a:defRPr sz="11000" b="1">
                  <a:solidFill>
                    <a:srgbClr val="282828"/>
                  </a:solidFill>
                </a:defRPr>
              </a:lvl1pPr>
            </a:lstStyle>
            <a:p>
              <a:pPr>
                <a:lnSpc>
                  <a:spcPct val="100000"/>
                </a:lnSpc>
              </a:pPr>
              <a:r>
                <a:rPr dirty="0">
                  <a:solidFill>
                    <a:schemeClr val="bg1"/>
                  </a:solidFill>
                </a:rPr>
                <a:t>2016</a:t>
              </a:r>
            </a:p>
          </p:txBody>
        </p:sp>
      </p:grpSp>
      <p:grpSp>
        <p:nvGrpSpPr>
          <p:cNvPr id="3" name="Группа 2"/>
          <p:cNvGrpSpPr/>
          <p:nvPr/>
        </p:nvGrpSpPr>
        <p:grpSpPr>
          <a:xfrm>
            <a:off x="10773573" y="2431954"/>
            <a:ext cx="2862254" cy="2862254"/>
            <a:chOff x="10773573" y="2431954"/>
            <a:chExt cx="2862254" cy="2862254"/>
          </a:xfrm>
        </p:grpSpPr>
        <p:grpSp>
          <p:nvGrpSpPr>
            <p:cNvPr id="1158" name="Group 1158"/>
            <p:cNvGrpSpPr/>
            <p:nvPr/>
          </p:nvGrpSpPr>
          <p:grpSpPr>
            <a:xfrm>
              <a:off x="10773573" y="2431954"/>
              <a:ext cx="2862254" cy="2862254"/>
              <a:chOff x="0" y="0"/>
              <a:chExt cx="2862252" cy="2862252"/>
            </a:xfrm>
          </p:grpSpPr>
          <p:sp>
            <p:nvSpPr>
              <p:cNvPr id="1152" name="Shape 1152"/>
              <p:cNvSpPr/>
              <p:nvPr/>
            </p:nvSpPr>
            <p:spPr>
              <a:xfrm rot="2700000">
                <a:off x="621524" y="621525"/>
                <a:ext cx="1619202" cy="1619202"/>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57" name="Group 1157"/>
              <p:cNvGrpSpPr/>
              <p:nvPr/>
            </p:nvGrpSpPr>
            <p:grpSpPr>
              <a:xfrm rot="2700000">
                <a:off x="419051" y="419282"/>
                <a:ext cx="2024150" cy="2023688"/>
                <a:chOff x="0" y="0"/>
                <a:chExt cx="2024149" cy="2023687"/>
              </a:xfrm>
            </p:grpSpPr>
            <p:sp>
              <p:nvSpPr>
                <p:cNvPr id="1153" name="Shape 1153"/>
                <p:cNvSpPr/>
                <p:nvPr/>
              </p:nvSpPr>
              <p:spPr>
                <a:xfrm>
                  <a:off x="1594781" y="0"/>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54" name="Shape 1154"/>
                <p:cNvSpPr/>
                <p:nvPr/>
              </p:nvSpPr>
              <p:spPr>
                <a:xfrm rot="5400000">
                  <a:off x="1594781"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55" name="Shape 1155"/>
                <p:cNvSpPr/>
                <p:nvPr/>
              </p:nvSpPr>
              <p:spPr>
                <a:xfrm rot="16200000">
                  <a:off x="1327" y="-1"/>
                  <a:ext cx="428042" cy="4306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56" name="Shape 1156"/>
                <p:cNvSpPr/>
                <p:nvPr/>
              </p:nvSpPr>
              <p:spPr>
                <a:xfrm rot="10800000">
                  <a:off x="1327"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67" name="Shape 1167"/>
            <p:cNvSpPr/>
            <p:nvPr/>
          </p:nvSpPr>
          <p:spPr>
            <a:xfrm>
              <a:off x="11413617" y="3616883"/>
              <a:ext cx="1556766" cy="6731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2015</a:t>
              </a:r>
            </a:p>
          </p:txBody>
        </p:sp>
      </p:grpSp>
      <p:sp>
        <p:nvSpPr>
          <p:cNvPr id="1168" name="Shape 1168"/>
          <p:cNvSpPr/>
          <p:nvPr/>
        </p:nvSpPr>
        <p:spPr>
          <a:xfrm rot="2700000">
            <a:off x="1170861" y="4588568"/>
            <a:ext cx="940744" cy="940745"/>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3"/>
                                        </p:tgtEl>
                                      </p:cBhvr>
                                    </p:animEffect>
                                    <p:animScale>
                                      <p:cBhvr>
                                        <p:cTn id="7" dur="250" autoRev="1" fill="hold"/>
                                        <p:tgtEl>
                                          <p:spTgt spid="3"/>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49"/>
                                        </p:tgtEl>
                                        <p:attrNameLst>
                                          <p:attrName>style.visibility</p:attrName>
                                        </p:attrNameLst>
                                      </p:cBhvr>
                                      <p:to>
                                        <p:strVal val="visible"/>
                                      </p:to>
                                    </p:set>
                                    <p:animEffect transition="in" filter="fade">
                                      <p:cBhvr>
                                        <p:cTn id="12" dur="500"/>
                                        <p:tgtEl>
                                          <p:spTgt spid="114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9"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0" name="Shape 1170"/>
          <p:cNvSpPr/>
          <p:nvPr/>
        </p:nvSpPr>
        <p:spPr>
          <a:xfrm flipV="1">
            <a:off x="12191999" y="11752269"/>
            <a:ext cx="1" cy="12228979"/>
          </a:xfrm>
          <a:prstGeom prst="line">
            <a:avLst/>
          </a:prstGeom>
          <a:ln w="38100">
            <a:solidFill>
              <a:srgbClr val="000000"/>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71" name="Shape 1171"/>
          <p:cNvSpPr/>
          <p:nvPr/>
        </p:nvSpPr>
        <p:spPr>
          <a:xfrm>
            <a:off x="-76201" y="11784018"/>
            <a:ext cx="12265175" cy="1"/>
          </a:xfrm>
          <a:prstGeom prst="line">
            <a:avLst/>
          </a:prstGeom>
          <a:ln w="38100">
            <a:solidFill>
              <a:srgbClr val="282828"/>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72" name="Shape 1172"/>
          <p:cNvSpPr/>
          <p:nvPr/>
        </p:nvSpPr>
        <p:spPr>
          <a:xfrm>
            <a:off x="2347262" y="3949479"/>
            <a:ext cx="10400027" cy="375606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a:t>
            </a:r>
          </a:p>
        </p:txBody>
      </p:sp>
      <p:sp>
        <p:nvSpPr>
          <p:cNvPr id="1173" name="Shape 1173"/>
          <p:cNvSpPr>
            <a:spLocks noGrp="1"/>
          </p:cNvSpPr>
          <p:nvPr>
            <p:ph type="title" idx="4294967295"/>
          </p:nvPr>
        </p:nvSpPr>
        <p:spPr>
          <a:xfrm>
            <a:off x="14207007" y="3437982"/>
            <a:ext cx="9230872" cy="4685815"/>
          </a:xfrm>
          <a:prstGeom prst="rect">
            <a:avLst/>
          </a:prstGeom>
        </p:spPr>
        <p:txBody>
          <a:bodyPr/>
          <a:lstStyle/>
          <a:p>
            <a:pPr>
              <a:lnSpc>
                <a:spcPct val="100000"/>
              </a:lnSpc>
            </a:pPr>
            <a:r>
              <a:rPr dirty="0">
                <a:solidFill>
                  <a:schemeClr val="bg1"/>
                </a:solidFill>
              </a:rPr>
              <a:t>Title text demo</a:t>
            </a:r>
          </a:p>
        </p:txBody>
      </p:sp>
      <p:sp>
        <p:nvSpPr>
          <p:cNvPr id="1174" name="Shape 1174"/>
          <p:cNvSpPr/>
          <p:nvPr/>
        </p:nvSpPr>
        <p:spPr>
          <a:xfrm rot="10800000">
            <a:off x="14469147" y="11765545"/>
            <a:ext cx="474175" cy="39254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2" name="Группа 1"/>
          <p:cNvGrpSpPr/>
          <p:nvPr/>
        </p:nvGrpSpPr>
        <p:grpSpPr>
          <a:xfrm>
            <a:off x="5275440" y="10352892"/>
            <a:ext cx="2862253" cy="2862253"/>
            <a:chOff x="5275440" y="10352892"/>
            <a:chExt cx="2862253" cy="2862253"/>
          </a:xfrm>
        </p:grpSpPr>
        <p:grpSp>
          <p:nvGrpSpPr>
            <p:cNvPr id="1181" name="Group 1181"/>
            <p:cNvGrpSpPr/>
            <p:nvPr/>
          </p:nvGrpSpPr>
          <p:grpSpPr>
            <a:xfrm>
              <a:off x="5275440" y="10352892"/>
              <a:ext cx="2862253" cy="2862253"/>
              <a:chOff x="0" y="0"/>
              <a:chExt cx="2862252" cy="2862252"/>
            </a:xfrm>
          </p:grpSpPr>
          <p:sp>
            <p:nvSpPr>
              <p:cNvPr id="1175" name="Shape 1175"/>
              <p:cNvSpPr/>
              <p:nvPr/>
            </p:nvSpPr>
            <p:spPr>
              <a:xfrm rot="2700000">
                <a:off x="621524" y="621525"/>
                <a:ext cx="1619202" cy="1619202"/>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80" name="Group 1180"/>
              <p:cNvGrpSpPr/>
              <p:nvPr/>
            </p:nvGrpSpPr>
            <p:grpSpPr>
              <a:xfrm rot="2700000">
                <a:off x="419051" y="419282"/>
                <a:ext cx="2024150" cy="2023688"/>
                <a:chOff x="0" y="0"/>
                <a:chExt cx="2024149" cy="2023687"/>
              </a:xfrm>
            </p:grpSpPr>
            <p:sp>
              <p:nvSpPr>
                <p:cNvPr id="1176" name="Shape 1176"/>
                <p:cNvSpPr/>
                <p:nvPr/>
              </p:nvSpPr>
              <p:spPr>
                <a:xfrm>
                  <a:off x="1594781" y="0"/>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77" name="Shape 1177"/>
                <p:cNvSpPr/>
                <p:nvPr/>
              </p:nvSpPr>
              <p:spPr>
                <a:xfrm rot="5400000">
                  <a:off x="1594781"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78" name="Shape 1178"/>
                <p:cNvSpPr/>
                <p:nvPr/>
              </p:nvSpPr>
              <p:spPr>
                <a:xfrm rot="16200000">
                  <a:off x="1327" y="-1"/>
                  <a:ext cx="428042" cy="4306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79" name="Shape 1179"/>
                <p:cNvSpPr/>
                <p:nvPr/>
              </p:nvSpPr>
              <p:spPr>
                <a:xfrm rot="10800000">
                  <a:off x="1327"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82" name="Shape 1182"/>
            <p:cNvSpPr/>
            <p:nvPr/>
          </p:nvSpPr>
          <p:spPr>
            <a:xfrm>
              <a:off x="5915483" y="11537820"/>
              <a:ext cx="1556766" cy="6731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2017</a:t>
              </a:r>
            </a:p>
          </p:txBody>
        </p:sp>
      </p:grpSp>
      <p:sp>
        <p:nvSpPr>
          <p:cNvPr id="1183" name="Shape 1183"/>
          <p:cNvSpPr/>
          <p:nvPr/>
        </p:nvSpPr>
        <p:spPr>
          <a:xfrm rot="2700000">
            <a:off x="7913669" y="12851186"/>
            <a:ext cx="1759215" cy="1759216"/>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184" name="Shape 1184"/>
          <p:cNvSpPr/>
          <p:nvPr/>
        </p:nvSpPr>
        <p:spPr>
          <a:xfrm rot="2700000">
            <a:off x="21506746" y="6351490"/>
            <a:ext cx="2823635" cy="2823635"/>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72"/>
                                        </p:tgtEl>
                                        <p:attrNameLst>
                                          <p:attrName>style.visibility</p:attrName>
                                        </p:attrNameLst>
                                      </p:cBhvr>
                                      <p:to>
                                        <p:strVal val="visible"/>
                                      </p:to>
                                    </p:set>
                                    <p:animEffect transition="in" filter="fade">
                                      <p:cBhvr>
                                        <p:cTn id="7" dur="500"/>
                                        <p:tgtEl>
                                          <p:spTgt spid="117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1173"/>
                                        </p:tgtEl>
                                        <p:attrNameLst>
                                          <p:attrName>style.visibility</p:attrName>
                                        </p:attrNameLst>
                                      </p:cBhvr>
                                      <p:to>
                                        <p:strVal val="visible"/>
                                      </p:to>
                                    </p:set>
                                    <p:anim calcmode="lin" valueType="num">
                                      <p:cBhvr additive="base">
                                        <p:cTn id="12" dur="500" fill="hold"/>
                                        <p:tgtEl>
                                          <p:spTgt spid="1173"/>
                                        </p:tgtEl>
                                        <p:attrNameLst>
                                          <p:attrName>ppt_x</p:attrName>
                                        </p:attrNameLst>
                                      </p:cBhvr>
                                      <p:tavLst>
                                        <p:tav tm="0">
                                          <p:val>
                                            <p:strVal val="1+#ppt_w/2"/>
                                          </p:val>
                                        </p:tav>
                                        <p:tav tm="100000">
                                          <p:val>
                                            <p:strVal val="#ppt_x"/>
                                          </p:val>
                                        </p:tav>
                                      </p:tavLst>
                                    </p:anim>
                                    <p:anim calcmode="lin" valueType="num">
                                      <p:cBhvr additive="base">
                                        <p:cTn id="13" dur="500" fill="hold"/>
                                        <p:tgtEl>
                                          <p:spTgt spid="117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6" presetClass="emph" presetSubtype="0" fill="hold" nodeType="clickEffect">
                                  <p:stCondLst>
                                    <p:cond delay="0"/>
                                  </p:stCondLst>
                                  <p:childTnLst>
                                    <p:animEffect transition="out" filter="fade">
                                      <p:cBhvr>
                                        <p:cTn id="17" dur="500" tmFilter="0, 0; .2, .5; .8, .5; 1, 0"/>
                                        <p:tgtEl>
                                          <p:spTgt spid="2"/>
                                        </p:tgtEl>
                                      </p:cBhvr>
                                    </p:animEffect>
                                    <p:animScale>
                                      <p:cBhvr>
                                        <p:cTn id="18"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2" grpId="0" animBg="1"/>
      <p:bldP spid="1173"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6" name="Shape 1186"/>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69</a:t>
            </a:fld>
            <a:endParaRPr/>
          </a:p>
        </p:txBody>
      </p:sp>
      <p:sp>
        <p:nvSpPr>
          <p:cNvPr id="1187" name="Shape 1187"/>
          <p:cNvSpPr>
            <a:spLocks noGrp="1"/>
          </p:cNvSpPr>
          <p:nvPr>
            <p:ph type="title"/>
          </p:nvPr>
        </p:nvSpPr>
        <p:spPr>
          <a:xfrm>
            <a:off x="740020" y="6369493"/>
            <a:ext cx="8673340" cy="4075814"/>
          </a:xfrm>
          <a:prstGeom prst="rect">
            <a:avLst/>
          </a:prstGeom>
        </p:spPr>
        <p:txBody>
          <a:bodyPr/>
          <a:lstStyle/>
          <a:p>
            <a:pPr>
              <a:lnSpc>
                <a:spcPct val="100000"/>
              </a:lnSpc>
            </a:pPr>
            <a:r>
              <a:rPr dirty="0">
                <a:solidFill>
                  <a:schemeClr val="bg1"/>
                </a:solidFill>
              </a:rPr>
              <a:t>Title text demo</a:t>
            </a:r>
          </a:p>
        </p:txBody>
      </p:sp>
      <p:sp>
        <p:nvSpPr>
          <p:cNvPr id="1188" name="Shape 1188"/>
          <p:cNvSpPr/>
          <p:nvPr/>
        </p:nvSpPr>
        <p:spPr>
          <a:xfrm flipV="1">
            <a:off x="12192000" y="-1165292"/>
            <a:ext cx="0" cy="9156835"/>
          </a:xfrm>
          <a:prstGeom prst="line">
            <a:avLst/>
          </a:prstGeom>
          <a:ln w="38100">
            <a:solidFill>
              <a:srgbClr val="282828"/>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89" name="Shape 1189"/>
          <p:cNvSpPr/>
          <p:nvPr/>
        </p:nvSpPr>
        <p:spPr>
          <a:xfrm>
            <a:off x="14756181" y="1774406"/>
            <a:ext cx="7337883" cy="436219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a:t>
            </a:r>
          </a:p>
        </p:txBody>
      </p:sp>
      <p:sp>
        <p:nvSpPr>
          <p:cNvPr id="1190" name="Shape 1190"/>
          <p:cNvSpPr/>
          <p:nvPr/>
        </p:nvSpPr>
        <p:spPr>
          <a:xfrm rot="2700000">
            <a:off x="7913669" y="-871798"/>
            <a:ext cx="1759215" cy="1759215"/>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2" name="Группа 1"/>
          <p:cNvGrpSpPr/>
          <p:nvPr/>
        </p:nvGrpSpPr>
        <p:grpSpPr>
          <a:xfrm>
            <a:off x="10313609" y="5638272"/>
            <a:ext cx="3782183" cy="3782183"/>
            <a:chOff x="10313609" y="5638272"/>
            <a:chExt cx="3782183" cy="3782183"/>
          </a:xfrm>
        </p:grpSpPr>
        <p:grpSp>
          <p:nvGrpSpPr>
            <p:cNvPr id="1197" name="Group 1197"/>
            <p:cNvGrpSpPr/>
            <p:nvPr/>
          </p:nvGrpSpPr>
          <p:grpSpPr>
            <a:xfrm>
              <a:off x="10313609" y="5638272"/>
              <a:ext cx="3782183" cy="3782183"/>
              <a:chOff x="0" y="0"/>
              <a:chExt cx="3782182" cy="3782182"/>
            </a:xfrm>
          </p:grpSpPr>
          <p:sp>
            <p:nvSpPr>
              <p:cNvPr id="1191" name="Shape 1191"/>
              <p:cNvSpPr/>
              <p:nvPr/>
            </p:nvSpPr>
            <p:spPr>
              <a:xfrm rot="2700000">
                <a:off x="821283" y="821284"/>
                <a:ext cx="2139614" cy="2139614"/>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96" name="Group 1196"/>
              <p:cNvGrpSpPr/>
              <p:nvPr/>
            </p:nvGrpSpPr>
            <p:grpSpPr>
              <a:xfrm rot="2700000">
                <a:off x="553734" y="554040"/>
                <a:ext cx="2674714" cy="2674102"/>
                <a:chOff x="0" y="0"/>
                <a:chExt cx="2674712" cy="2674101"/>
              </a:xfrm>
            </p:grpSpPr>
            <p:sp>
              <p:nvSpPr>
                <p:cNvPr id="1192" name="Shape 1192"/>
                <p:cNvSpPr/>
                <p:nvPr/>
              </p:nvSpPr>
              <p:spPr>
                <a:xfrm>
                  <a:off x="2107344" y="0"/>
                  <a:ext cx="565615" cy="56912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93" name="Shape 1193"/>
                <p:cNvSpPr/>
                <p:nvPr/>
              </p:nvSpPr>
              <p:spPr>
                <a:xfrm rot="5400000">
                  <a:off x="2107344" y="2104979"/>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94" name="Shape 1194"/>
                <p:cNvSpPr/>
                <p:nvPr/>
              </p:nvSpPr>
              <p:spPr>
                <a:xfrm rot="16200000">
                  <a:off x="1753" y="-1"/>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95" name="Shape 1195"/>
                <p:cNvSpPr/>
                <p:nvPr/>
              </p:nvSpPr>
              <p:spPr>
                <a:xfrm rot="10800000">
                  <a:off x="1753" y="2104979"/>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98" name="Shape 1198"/>
            <p:cNvSpPr/>
            <p:nvPr/>
          </p:nvSpPr>
          <p:spPr>
            <a:xfrm>
              <a:off x="11413617" y="7245065"/>
              <a:ext cx="1556766" cy="6731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FINISH</a:t>
              </a:r>
            </a:p>
          </p:txBody>
        </p:sp>
      </p:grpSp>
      <p:grpSp>
        <p:nvGrpSpPr>
          <p:cNvPr id="1205" name="Group 1205"/>
          <p:cNvGrpSpPr/>
          <p:nvPr/>
        </p:nvGrpSpPr>
        <p:grpSpPr>
          <a:xfrm>
            <a:off x="11426317" y="1967191"/>
            <a:ext cx="1556766" cy="1556766"/>
            <a:chOff x="0" y="0"/>
            <a:chExt cx="1556764" cy="1556764"/>
          </a:xfrm>
        </p:grpSpPr>
        <p:sp>
          <p:nvSpPr>
            <p:cNvPr id="1199" name="Shape 1199"/>
            <p:cNvSpPr/>
            <p:nvPr/>
          </p:nvSpPr>
          <p:spPr>
            <a:xfrm rot="2700000">
              <a:off x="338044" y="338044"/>
              <a:ext cx="880676" cy="880677"/>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204" name="Group 1204"/>
            <p:cNvGrpSpPr/>
            <p:nvPr/>
          </p:nvGrpSpPr>
          <p:grpSpPr>
            <a:xfrm rot="2700000">
              <a:off x="227919" y="228045"/>
              <a:ext cx="1100926" cy="1100675"/>
              <a:chOff x="0" y="0"/>
              <a:chExt cx="1100924" cy="1100673"/>
            </a:xfrm>
          </p:grpSpPr>
          <p:sp>
            <p:nvSpPr>
              <p:cNvPr id="1200" name="Shape 1200"/>
              <p:cNvSpPr/>
              <p:nvPr/>
            </p:nvSpPr>
            <p:spPr>
              <a:xfrm>
                <a:off x="867393" y="0"/>
                <a:ext cx="232811" cy="2342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201" name="Shape 1201"/>
              <p:cNvSpPr/>
              <p:nvPr/>
            </p:nvSpPr>
            <p:spPr>
              <a:xfrm rot="5400000">
                <a:off x="867393" y="866420"/>
                <a:ext cx="232811" cy="2342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202" name="Shape 1202"/>
              <p:cNvSpPr/>
              <p:nvPr/>
            </p:nvSpPr>
            <p:spPr>
              <a:xfrm rot="16200000">
                <a:off x="721" y="-1"/>
                <a:ext cx="232811" cy="23425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203" name="Shape 1203"/>
              <p:cNvSpPr/>
              <p:nvPr/>
            </p:nvSpPr>
            <p:spPr>
              <a:xfrm rot="10800000">
                <a:off x="721" y="866420"/>
                <a:ext cx="232811" cy="2342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206" name="Shape 1206"/>
          <p:cNvSpPr/>
          <p:nvPr/>
        </p:nvSpPr>
        <p:spPr>
          <a:xfrm rot="2700000">
            <a:off x="15158936" y="9570947"/>
            <a:ext cx="5148789" cy="5148789"/>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87"/>
                                        </p:tgtEl>
                                        <p:attrNameLst>
                                          <p:attrName>style.visibility</p:attrName>
                                        </p:attrNameLst>
                                      </p:cBhvr>
                                      <p:to>
                                        <p:strVal val="visible"/>
                                      </p:to>
                                    </p:set>
                                    <p:anim calcmode="lin" valueType="num">
                                      <p:cBhvr additive="base">
                                        <p:cTn id="7" dur="500" fill="hold"/>
                                        <p:tgtEl>
                                          <p:spTgt spid="1187"/>
                                        </p:tgtEl>
                                        <p:attrNameLst>
                                          <p:attrName>ppt_x</p:attrName>
                                        </p:attrNameLst>
                                      </p:cBhvr>
                                      <p:tavLst>
                                        <p:tav tm="0">
                                          <p:val>
                                            <p:strVal val="#ppt_x"/>
                                          </p:val>
                                        </p:tav>
                                        <p:tav tm="100000">
                                          <p:val>
                                            <p:strVal val="#ppt_x"/>
                                          </p:val>
                                        </p:tav>
                                      </p:tavLst>
                                    </p:anim>
                                    <p:anim calcmode="lin" valueType="num">
                                      <p:cBhvr additive="base">
                                        <p:cTn id="8" dur="500" fill="hold"/>
                                        <p:tgtEl>
                                          <p:spTgt spid="118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189"/>
                                        </p:tgtEl>
                                        <p:attrNameLst>
                                          <p:attrName>style.visibility</p:attrName>
                                        </p:attrNameLst>
                                      </p:cBhvr>
                                      <p:to>
                                        <p:strVal val="visible"/>
                                      </p:to>
                                    </p:set>
                                    <p:animEffect transition="in" filter="fade">
                                      <p:cBhvr>
                                        <p:cTn id="13" dur="500"/>
                                        <p:tgtEl>
                                          <p:spTgt spid="1189"/>
                                        </p:tgtEl>
                                      </p:cBhvr>
                                    </p:animEffect>
                                  </p:childTnLst>
                                </p:cTn>
                              </p:par>
                            </p:childTnLst>
                          </p:cTn>
                        </p:par>
                      </p:childTnLst>
                    </p:cTn>
                  </p:par>
                  <p:par>
                    <p:cTn id="14" fill="hold">
                      <p:stCondLst>
                        <p:cond delay="indefinite"/>
                      </p:stCondLst>
                      <p:childTnLst>
                        <p:par>
                          <p:cTn id="15" fill="hold">
                            <p:stCondLst>
                              <p:cond delay="0"/>
                            </p:stCondLst>
                            <p:childTnLst>
                              <p:par>
                                <p:cTn id="16" presetID="26" presetClass="emph" presetSubtype="0" fill="hold" nodeType="clickEffect">
                                  <p:stCondLst>
                                    <p:cond delay="0"/>
                                  </p:stCondLst>
                                  <p:childTnLst>
                                    <p:animEffect transition="out" filter="fade">
                                      <p:cBhvr>
                                        <p:cTn id="17" dur="500" tmFilter="0, 0; .2, .5; .8, .5; 1, 0"/>
                                        <p:tgtEl>
                                          <p:spTgt spid="1205"/>
                                        </p:tgtEl>
                                      </p:cBhvr>
                                    </p:animEffect>
                                    <p:animScale>
                                      <p:cBhvr>
                                        <p:cTn id="18" dur="250" autoRev="1" fill="hold"/>
                                        <p:tgtEl>
                                          <p:spTgt spid="1205"/>
                                        </p:tgtEl>
                                      </p:cBhvr>
                                      <p:by x="105000" y="105000"/>
                                    </p:animScale>
                                  </p:childTnLst>
                                </p:cTn>
                              </p:par>
                            </p:childTnLst>
                          </p:cTn>
                        </p:par>
                      </p:childTnLst>
                    </p:cTn>
                  </p:par>
                  <p:par>
                    <p:cTn id="19" fill="hold">
                      <p:stCondLst>
                        <p:cond delay="indefinite"/>
                      </p:stCondLst>
                      <p:childTnLst>
                        <p:par>
                          <p:cTn id="20" fill="hold">
                            <p:stCondLst>
                              <p:cond delay="0"/>
                            </p:stCondLst>
                            <p:childTnLst>
                              <p:par>
                                <p:cTn id="21" presetID="26" presetClass="emph" presetSubtype="0" fill="hold" nodeType="clickEffect">
                                  <p:stCondLst>
                                    <p:cond delay="0"/>
                                  </p:stCondLst>
                                  <p:childTnLst>
                                    <p:animEffect transition="out" filter="fade">
                                      <p:cBhvr>
                                        <p:cTn id="22" dur="500" tmFilter="0, 0; .2, .5; .8, .5; 1, 0"/>
                                        <p:tgtEl>
                                          <p:spTgt spid="2"/>
                                        </p:tgtEl>
                                      </p:cBhvr>
                                    </p:animEffect>
                                    <p:animScale>
                                      <p:cBhvr>
                                        <p:cTn id="23"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 grpId="0" animBg="1"/>
      <p:bldP spid="118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Рисунок 18"/>
          <p:cNvSpPr>
            <a:spLocks noGrp="1"/>
          </p:cNvSpPr>
          <p:nvPr>
            <p:ph type="pic" sz="quarter" idx="27"/>
          </p:nvPr>
        </p:nvSpPr>
        <p:spPr>
          <a:xfrm>
            <a:off x="-86217" y="-69810"/>
            <a:ext cx="12232788" cy="6921103"/>
          </a:xfrm>
          <a:solidFill>
            <a:schemeClr val="bg2"/>
          </a:solidFill>
        </p:spPr>
      </p:sp>
      <p:sp>
        <p:nvSpPr>
          <p:cNvPr id="20" name="Рисунок 19"/>
          <p:cNvSpPr>
            <a:spLocks noGrp="1"/>
          </p:cNvSpPr>
          <p:nvPr>
            <p:ph type="pic" sz="quarter" idx="28"/>
          </p:nvPr>
        </p:nvSpPr>
        <p:spPr>
          <a:xfrm>
            <a:off x="12203907" y="6891585"/>
            <a:ext cx="12190898" cy="6824415"/>
          </a:xfrm>
          <a:solidFill>
            <a:schemeClr val="bg2"/>
          </a:solidFill>
        </p:spPr>
      </p:sp>
      <p:grpSp>
        <p:nvGrpSpPr>
          <p:cNvPr id="2" name="Группа 1"/>
          <p:cNvGrpSpPr/>
          <p:nvPr/>
        </p:nvGrpSpPr>
        <p:grpSpPr>
          <a:xfrm>
            <a:off x="11489656" y="1466188"/>
            <a:ext cx="12342773" cy="4292886"/>
            <a:chOff x="11489656" y="1466188"/>
            <a:chExt cx="12342773" cy="4292886"/>
          </a:xfrm>
        </p:grpSpPr>
        <p:sp>
          <p:nvSpPr>
            <p:cNvPr id="100" name="Shape 100"/>
            <p:cNvSpPr/>
            <p:nvPr/>
          </p:nvSpPr>
          <p:spPr>
            <a:xfrm>
              <a:off x="13615440" y="1466188"/>
              <a:ext cx="10216989" cy="121215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635634">
                <a:lnSpc>
                  <a:spcPct val="70000"/>
                </a:lnSpc>
                <a:defRPr sz="5390" b="1" cap="all">
                  <a:solidFill>
                    <a:srgbClr val="282828"/>
                  </a:solidFill>
                </a:defRPr>
              </a:lvl1pPr>
            </a:lstStyle>
            <a:p>
              <a:pPr>
                <a:lnSpc>
                  <a:spcPct val="100000"/>
                </a:lnSpc>
              </a:pPr>
              <a:r>
                <a:rPr dirty="0">
                  <a:solidFill>
                    <a:schemeClr val="bg1"/>
                  </a:solidFill>
                </a:rPr>
                <a:t>Text Information Demo</a:t>
              </a:r>
            </a:p>
          </p:txBody>
        </p:sp>
        <p:sp>
          <p:nvSpPr>
            <p:cNvPr id="101" name="Shape 101"/>
            <p:cNvSpPr/>
            <p:nvPr/>
          </p:nvSpPr>
          <p:spPr>
            <a:xfrm>
              <a:off x="13617543" y="2749006"/>
              <a:ext cx="9482678" cy="301006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industry's unknown printer took a galley of type and scrambled it to make a type specimen book. It has survived not only five dummy text of the printing and typesetting industry. Lorem since the 1500s, when an</a:t>
              </a:r>
            </a:p>
          </p:txBody>
        </p:sp>
        <p:grpSp>
          <p:nvGrpSpPr>
            <p:cNvPr id="104" name="Group 104"/>
            <p:cNvGrpSpPr/>
            <p:nvPr/>
          </p:nvGrpSpPr>
          <p:grpSpPr>
            <a:xfrm>
              <a:off x="11489656" y="2713798"/>
              <a:ext cx="1353887" cy="1353888"/>
              <a:chOff x="0" y="0"/>
              <a:chExt cx="1353886" cy="1353886"/>
            </a:xfrm>
          </p:grpSpPr>
          <p:sp>
            <p:nvSpPr>
              <p:cNvPr id="102" name="Shape 102"/>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3" name="Shape 103"/>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grpSp>
        <p:nvGrpSpPr>
          <p:cNvPr id="3" name="Группа 2"/>
          <p:cNvGrpSpPr/>
          <p:nvPr/>
        </p:nvGrpSpPr>
        <p:grpSpPr>
          <a:xfrm>
            <a:off x="1880345" y="8106202"/>
            <a:ext cx="11026699" cy="4491870"/>
            <a:chOff x="1880345" y="8106202"/>
            <a:chExt cx="11026699" cy="4491870"/>
          </a:xfrm>
        </p:grpSpPr>
        <p:grpSp>
          <p:nvGrpSpPr>
            <p:cNvPr id="107" name="Group 107"/>
            <p:cNvGrpSpPr/>
            <p:nvPr/>
          </p:nvGrpSpPr>
          <p:grpSpPr>
            <a:xfrm rot="10800000">
              <a:off x="11553156" y="9675194"/>
              <a:ext cx="1353888" cy="1353887"/>
              <a:chOff x="0" y="0"/>
              <a:chExt cx="1353886" cy="1353886"/>
            </a:xfrm>
          </p:grpSpPr>
          <p:sp>
            <p:nvSpPr>
              <p:cNvPr id="105" name="Shape 105"/>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6" name="Shape 106"/>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110" name="Group 110"/>
            <p:cNvGrpSpPr/>
            <p:nvPr/>
          </p:nvGrpSpPr>
          <p:grpSpPr>
            <a:xfrm>
              <a:off x="1880345" y="8106202"/>
              <a:ext cx="8403222" cy="4491870"/>
              <a:chOff x="0" y="0"/>
              <a:chExt cx="8403220" cy="4491868"/>
            </a:xfrm>
          </p:grpSpPr>
          <p:sp>
            <p:nvSpPr>
              <p:cNvPr id="108" name="Shape 108"/>
              <p:cNvSpPr/>
              <p:nvPr/>
            </p:nvSpPr>
            <p:spPr>
              <a:xfrm>
                <a:off x="186293" y="0"/>
                <a:ext cx="8216928" cy="158955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r" defTabSz="561340">
                  <a:lnSpc>
                    <a:spcPct val="70000"/>
                  </a:lnSpc>
                  <a:defRPr sz="4760" b="1" cap="all">
                    <a:solidFill>
                      <a:srgbClr val="282828"/>
                    </a:solidFill>
                  </a:defRPr>
                </a:lvl1pPr>
              </a:lstStyle>
              <a:p>
                <a:pPr>
                  <a:lnSpc>
                    <a:spcPct val="100000"/>
                  </a:lnSpc>
                </a:pPr>
                <a:r>
                  <a:rPr dirty="0">
                    <a:solidFill>
                      <a:schemeClr val="bg1"/>
                    </a:solidFill>
                  </a:rPr>
                  <a:t>Text Information Demo</a:t>
                </a:r>
              </a:p>
            </p:txBody>
          </p:sp>
          <p:sp>
            <p:nvSpPr>
              <p:cNvPr id="109" name="Shape 109"/>
              <p:cNvSpPr/>
              <p:nvPr/>
            </p:nvSpPr>
            <p:spPr>
              <a:xfrm>
                <a:off x="0" y="1244717"/>
                <a:ext cx="8390521" cy="324715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r"/>
              </a:lstStyle>
              <a:p>
                <a:r>
                  <a:rPr dirty="0">
                    <a:solidFill>
                      <a:schemeClr val="tx2"/>
                    </a:solidFill>
                  </a:rPr>
                  <a:t>Lorem Ipsum is simply dummy text of the printing type and scrambled it to make a type specimen book. It has survived not only five dummy text of the printing and typesetting industry. Lorem since the 1500s, when an unknown printer took a galley</a:t>
                </a:r>
              </a:p>
            </p:txBody>
          </p: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2"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1+#ppt_w/2"/>
                                          </p:val>
                                        </p:tav>
                                        <p:tav tm="100000">
                                          <p:val>
                                            <p:strVal val="#ppt_x"/>
                                          </p:val>
                                        </p:tav>
                                      </p:tavLst>
                                    </p:anim>
                                    <p:anim calcmode="lin" valueType="num">
                                      <p:cBhvr additive="base">
                                        <p:cTn id="16"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fill="hold"/>
                                        <p:tgtEl>
                                          <p:spTgt spid="3"/>
                                        </p:tgtEl>
                                        <p:attrNameLst>
                                          <p:attrName>ppt_x</p:attrName>
                                        </p:attrNameLst>
                                      </p:cBhvr>
                                      <p:tavLst>
                                        <p:tav tm="0">
                                          <p:val>
                                            <p:strVal val="0-#ppt_w/2"/>
                                          </p:val>
                                        </p:tav>
                                        <p:tav tm="100000">
                                          <p:val>
                                            <p:strVal val="#ppt_x"/>
                                          </p:val>
                                        </p:tav>
                                      </p:tavLst>
                                    </p:anim>
                                    <p:anim calcmode="lin" valueType="num">
                                      <p:cBhvr additive="base">
                                        <p:cTn id="22"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 name="Shape 1208"/>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70</a:t>
            </a:fld>
            <a:endParaRPr/>
          </a:p>
        </p:txBody>
      </p:sp>
      <p:sp>
        <p:nvSpPr>
          <p:cNvPr id="16" name="Рисунок 15"/>
          <p:cNvSpPr>
            <a:spLocks noGrp="1"/>
          </p:cNvSpPr>
          <p:nvPr>
            <p:ph type="pic" sz="quarter" idx="24"/>
          </p:nvPr>
        </p:nvSpPr>
        <p:spPr>
          <a:xfrm>
            <a:off x="2543899" y="3704900"/>
            <a:ext cx="3427122" cy="6222872"/>
          </a:xfrm>
          <a:solidFill>
            <a:schemeClr val="bg2"/>
          </a:solidFill>
        </p:spPr>
      </p:sp>
      <p:sp>
        <p:nvSpPr>
          <p:cNvPr id="18" name="Рисунок 17"/>
          <p:cNvSpPr>
            <a:spLocks noGrp="1"/>
          </p:cNvSpPr>
          <p:nvPr>
            <p:ph type="pic" sz="quarter" idx="26"/>
          </p:nvPr>
        </p:nvSpPr>
        <p:spPr>
          <a:xfrm>
            <a:off x="8003903" y="3704899"/>
            <a:ext cx="3499262" cy="6222873"/>
          </a:xfrm>
          <a:solidFill>
            <a:schemeClr val="bg2"/>
          </a:solidFill>
        </p:spPr>
      </p:sp>
      <p:grpSp>
        <p:nvGrpSpPr>
          <p:cNvPr id="1211" name="Group 1211"/>
          <p:cNvGrpSpPr/>
          <p:nvPr/>
        </p:nvGrpSpPr>
        <p:grpSpPr>
          <a:xfrm>
            <a:off x="14826563" y="1575992"/>
            <a:ext cx="9058461" cy="10046584"/>
            <a:chOff x="0" y="0"/>
            <a:chExt cx="9058460" cy="10046582"/>
          </a:xfrm>
        </p:grpSpPr>
        <p:sp>
          <p:nvSpPr>
            <p:cNvPr id="1209" name="Shape 1209"/>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210" name="Shape 1210"/>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pic>
        <p:nvPicPr>
          <p:cNvPr id="1212" name="iPhone-6S-no-shadow.png"/>
          <p:cNvPicPr>
            <a:picLocks noChangeAspect="1"/>
          </p:cNvPicPr>
          <p:nvPr/>
        </p:nvPicPr>
        <p:blipFill>
          <a:blip r:embed="rId2">
            <a:extLst/>
          </a:blip>
          <a:stretch>
            <a:fillRect/>
          </a:stretch>
        </p:blipFill>
        <p:spPr>
          <a:xfrm>
            <a:off x="2359306" y="2987811"/>
            <a:ext cx="3820157" cy="7740378"/>
          </a:xfrm>
          <a:prstGeom prst="rect">
            <a:avLst/>
          </a:prstGeom>
          <a:ln w="3175">
            <a:miter lim="400000"/>
          </a:ln>
        </p:spPr>
      </p:pic>
      <p:pic>
        <p:nvPicPr>
          <p:cNvPr id="1213" name="iPhone-6S-no-shadow.png"/>
          <p:cNvPicPr>
            <a:picLocks noChangeAspect="1"/>
          </p:cNvPicPr>
          <p:nvPr/>
        </p:nvPicPr>
        <p:blipFill>
          <a:blip r:embed="rId2">
            <a:extLst/>
          </a:blip>
          <a:stretch>
            <a:fillRect/>
          </a:stretch>
        </p:blipFill>
        <p:spPr>
          <a:xfrm>
            <a:off x="7834132" y="2987811"/>
            <a:ext cx="3820157" cy="7740378"/>
          </a:xfrm>
          <a:prstGeom prst="rect">
            <a:avLst/>
          </a:prstGeom>
          <a:ln w="3175">
            <a:miter lim="400000"/>
          </a:ln>
        </p:spPr>
      </p:pic>
      <p:sp>
        <p:nvSpPr>
          <p:cNvPr id="1214" name="Shape 1214"/>
          <p:cNvSpPr/>
          <p:nvPr/>
        </p:nvSpPr>
        <p:spPr>
          <a:xfrm>
            <a:off x="2158924" y="2685014"/>
            <a:ext cx="9935769" cy="8262641"/>
          </a:xfrm>
          <a:prstGeom prst="rect">
            <a:avLst/>
          </a:prstGeom>
          <a:solidFill>
            <a:srgbClr val="FFFFFF">
              <a:alpha val="65854"/>
            </a:srgb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7" name="Рисунок 16"/>
          <p:cNvSpPr>
            <a:spLocks noGrp="1"/>
          </p:cNvSpPr>
          <p:nvPr>
            <p:ph type="pic" sz="quarter" idx="25"/>
          </p:nvPr>
        </p:nvSpPr>
        <p:spPr>
          <a:xfrm>
            <a:off x="4831630" y="3187337"/>
            <a:ext cx="4296840" cy="7540852"/>
          </a:xfrm>
          <a:solidFill>
            <a:schemeClr val="bg2"/>
          </a:solidFill>
        </p:spPr>
      </p:sp>
      <p:pic>
        <p:nvPicPr>
          <p:cNvPr id="1215" name="iPhone-6S-no-shadow.png"/>
          <p:cNvPicPr>
            <a:picLocks noChangeAspect="1"/>
          </p:cNvPicPr>
          <p:nvPr/>
        </p:nvPicPr>
        <p:blipFill>
          <a:blip r:embed="rId2">
            <a:extLst/>
          </a:blip>
          <a:stretch>
            <a:fillRect/>
          </a:stretch>
        </p:blipFill>
        <p:spPr>
          <a:xfrm>
            <a:off x="4656002" y="2211771"/>
            <a:ext cx="4586165" cy="9292458"/>
          </a:xfrm>
          <a:prstGeom prst="rect">
            <a:avLst/>
          </a:prstGeom>
          <a:ln w="3175">
            <a:miter lim="400000"/>
          </a:ln>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212"/>
                                        </p:tgtEl>
                                        <p:attrNameLst>
                                          <p:attrName>style.visibility</p:attrName>
                                        </p:attrNameLst>
                                      </p:cBhvr>
                                      <p:to>
                                        <p:strVal val="visible"/>
                                      </p:to>
                                    </p:set>
                                    <p:anim calcmode="lin" valueType="num">
                                      <p:cBhvr additive="base">
                                        <p:cTn id="15" dur="500" fill="hold"/>
                                        <p:tgtEl>
                                          <p:spTgt spid="1212"/>
                                        </p:tgtEl>
                                        <p:attrNameLst>
                                          <p:attrName>ppt_x</p:attrName>
                                        </p:attrNameLst>
                                      </p:cBhvr>
                                      <p:tavLst>
                                        <p:tav tm="0">
                                          <p:val>
                                            <p:strVal val="#ppt_x"/>
                                          </p:val>
                                        </p:tav>
                                        <p:tav tm="100000">
                                          <p:val>
                                            <p:strVal val="#ppt_x"/>
                                          </p:val>
                                        </p:tav>
                                      </p:tavLst>
                                    </p:anim>
                                    <p:anim calcmode="lin" valueType="num">
                                      <p:cBhvr additive="base">
                                        <p:cTn id="16" dur="500" fill="hold"/>
                                        <p:tgtEl>
                                          <p:spTgt spid="121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213"/>
                                        </p:tgtEl>
                                        <p:attrNameLst>
                                          <p:attrName>style.visibility</p:attrName>
                                        </p:attrNameLst>
                                      </p:cBhvr>
                                      <p:to>
                                        <p:strVal val="visible"/>
                                      </p:to>
                                    </p:set>
                                    <p:anim calcmode="lin" valueType="num">
                                      <p:cBhvr additive="base">
                                        <p:cTn id="19" dur="500" fill="hold"/>
                                        <p:tgtEl>
                                          <p:spTgt spid="1213"/>
                                        </p:tgtEl>
                                        <p:attrNameLst>
                                          <p:attrName>ppt_x</p:attrName>
                                        </p:attrNameLst>
                                      </p:cBhvr>
                                      <p:tavLst>
                                        <p:tav tm="0">
                                          <p:val>
                                            <p:strVal val="#ppt_x"/>
                                          </p:val>
                                        </p:tav>
                                        <p:tav tm="100000">
                                          <p:val>
                                            <p:strVal val="#ppt_x"/>
                                          </p:val>
                                        </p:tav>
                                      </p:tavLst>
                                    </p:anim>
                                    <p:anim calcmode="lin" valueType="num">
                                      <p:cBhvr additive="base">
                                        <p:cTn id="20" dur="500" fill="hold"/>
                                        <p:tgtEl>
                                          <p:spTgt spid="121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214"/>
                                        </p:tgtEl>
                                        <p:attrNameLst>
                                          <p:attrName>style.visibility</p:attrName>
                                        </p:attrNameLst>
                                      </p:cBhvr>
                                      <p:to>
                                        <p:strVal val="visible"/>
                                      </p:to>
                                    </p:set>
                                    <p:anim calcmode="lin" valueType="num">
                                      <p:cBhvr additive="base">
                                        <p:cTn id="23" dur="500" fill="hold"/>
                                        <p:tgtEl>
                                          <p:spTgt spid="1214"/>
                                        </p:tgtEl>
                                        <p:attrNameLst>
                                          <p:attrName>ppt_x</p:attrName>
                                        </p:attrNameLst>
                                      </p:cBhvr>
                                      <p:tavLst>
                                        <p:tav tm="0">
                                          <p:val>
                                            <p:strVal val="#ppt_x"/>
                                          </p:val>
                                        </p:tav>
                                        <p:tav tm="100000">
                                          <p:val>
                                            <p:strVal val="#ppt_x"/>
                                          </p:val>
                                        </p:tav>
                                      </p:tavLst>
                                    </p:anim>
                                    <p:anim calcmode="lin" valueType="num">
                                      <p:cBhvr additive="base">
                                        <p:cTn id="24" dur="500" fill="hold"/>
                                        <p:tgtEl>
                                          <p:spTgt spid="1214"/>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215"/>
                                        </p:tgtEl>
                                        <p:attrNameLst>
                                          <p:attrName>style.visibility</p:attrName>
                                        </p:attrNameLst>
                                      </p:cBhvr>
                                      <p:to>
                                        <p:strVal val="visible"/>
                                      </p:to>
                                    </p:set>
                                    <p:anim calcmode="lin" valueType="num">
                                      <p:cBhvr additive="base">
                                        <p:cTn id="31" dur="500" fill="hold"/>
                                        <p:tgtEl>
                                          <p:spTgt spid="1215"/>
                                        </p:tgtEl>
                                        <p:attrNameLst>
                                          <p:attrName>ppt_x</p:attrName>
                                        </p:attrNameLst>
                                      </p:cBhvr>
                                      <p:tavLst>
                                        <p:tav tm="0">
                                          <p:val>
                                            <p:strVal val="#ppt_x"/>
                                          </p:val>
                                        </p:tav>
                                        <p:tav tm="100000">
                                          <p:val>
                                            <p:strVal val="#ppt_x"/>
                                          </p:val>
                                        </p:tav>
                                      </p:tavLst>
                                    </p:anim>
                                    <p:anim calcmode="lin" valueType="num">
                                      <p:cBhvr additive="base">
                                        <p:cTn id="32" dur="500" fill="hold"/>
                                        <p:tgtEl>
                                          <p:spTgt spid="121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1211"/>
                                        </p:tgtEl>
                                        <p:attrNameLst>
                                          <p:attrName>style.visibility</p:attrName>
                                        </p:attrNameLst>
                                      </p:cBhvr>
                                      <p:to>
                                        <p:strVal val="visible"/>
                                      </p:to>
                                    </p:set>
                                    <p:anim calcmode="lin" valueType="num">
                                      <p:cBhvr additive="base">
                                        <p:cTn id="37" dur="500" fill="hold"/>
                                        <p:tgtEl>
                                          <p:spTgt spid="1211"/>
                                        </p:tgtEl>
                                        <p:attrNameLst>
                                          <p:attrName>ppt_x</p:attrName>
                                        </p:attrNameLst>
                                      </p:cBhvr>
                                      <p:tavLst>
                                        <p:tav tm="0">
                                          <p:val>
                                            <p:strVal val="1+#ppt_w/2"/>
                                          </p:val>
                                        </p:tav>
                                        <p:tav tm="100000">
                                          <p:val>
                                            <p:strVal val="#ppt_x"/>
                                          </p:val>
                                        </p:tav>
                                      </p:tavLst>
                                    </p:anim>
                                    <p:anim calcmode="lin" valueType="num">
                                      <p:cBhvr additive="base">
                                        <p:cTn id="38" dur="500" fill="hold"/>
                                        <p:tgtEl>
                                          <p:spTgt spid="12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4"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7" name="Shape 121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71</a:t>
            </a:fld>
            <a:endParaRPr/>
          </a:p>
        </p:txBody>
      </p:sp>
      <p:sp>
        <p:nvSpPr>
          <p:cNvPr id="5" name="Рисунок 4"/>
          <p:cNvSpPr>
            <a:spLocks noGrp="1"/>
          </p:cNvSpPr>
          <p:nvPr>
            <p:ph type="pic" sz="quarter" idx="13"/>
          </p:nvPr>
        </p:nvSpPr>
        <p:spPr>
          <a:xfrm>
            <a:off x="14139002" y="-6659669"/>
            <a:ext cx="6056175" cy="7977687"/>
          </a:xfrm>
          <a:solidFill>
            <a:schemeClr val="bg2"/>
          </a:solidFill>
        </p:spPr>
      </p:sp>
      <p:sp>
        <p:nvSpPr>
          <p:cNvPr id="12" name="Рисунок 11"/>
          <p:cNvSpPr>
            <a:spLocks noGrp="1"/>
          </p:cNvSpPr>
          <p:nvPr>
            <p:ph type="pic" sz="quarter" idx="20"/>
          </p:nvPr>
        </p:nvSpPr>
        <p:spPr>
          <a:xfrm>
            <a:off x="14194884" y="12864061"/>
            <a:ext cx="6000293" cy="8056064"/>
          </a:xfrm>
          <a:solidFill>
            <a:schemeClr val="bg2"/>
          </a:solidFill>
        </p:spPr>
      </p:sp>
      <p:sp>
        <p:nvSpPr>
          <p:cNvPr id="19" name="Рисунок 18"/>
          <p:cNvSpPr>
            <a:spLocks noGrp="1"/>
          </p:cNvSpPr>
          <p:nvPr>
            <p:ph type="pic" sz="quarter" idx="27"/>
          </p:nvPr>
        </p:nvSpPr>
        <p:spPr>
          <a:xfrm>
            <a:off x="14194884" y="3073490"/>
            <a:ext cx="6000293" cy="8029939"/>
          </a:xfrm>
          <a:solidFill>
            <a:schemeClr val="bg2"/>
          </a:solidFill>
        </p:spPr>
      </p:sp>
      <p:grpSp>
        <p:nvGrpSpPr>
          <p:cNvPr id="1220" name="Group 1220"/>
          <p:cNvGrpSpPr/>
          <p:nvPr/>
        </p:nvGrpSpPr>
        <p:grpSpPr>
          <a:xfrm>
            <a:off x="2094232" y="2402065"/>
            <a:ext cx="9058461" cy="10046584"/>
            <a:chOff x="0" y="0"/>
            <a:chExt cx="9058460" cy="10046582"/>
          </a:xfrm>
        </p:grpSpPr>
        <p:sp>
          <p:nvSpPr>
            <p:cNvPr id="1218" name="Shape 1218"/>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219" name="Shape 1219"/>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pic>
        <p:nvPicPr>
          <p:cNvPr id="1221" name="Pad.png"/>
          <p:cNvPicPr>
            <a:picLocks noChangeAspect="1"/>
          </p:cNvPicPr>
          <p:nvPr/>
        </p:nvPicPr>
        <p:blipFill>
          <a:blip r:embed="rId2">
            <a:extLst/>
          </a:blip>
          <a:stretch>
            <a:fillRect/>
          </a:stretch>
        </p:blipFill>
        <p:spPr>
          <a:xfrm>
            <a:off x="13853414" y="12183523"/>
            <a:ext cx="6646094" cy="9417140"/>
          </a:xfrm>
          <a:prstGeom prst="rect">
            <a:avLst/>
          </a:prstGeom>
          <a:ln w="12700">
            <a:miter lim="400000"/>
          </a:ln>
        </p:spPr>
      </p:pic>
      <p:pic>
        <p:nvPicPr>
          <p:cNvPr id="1222" name="Pad.png"/>
          <p:cNvPicPr>
            <a:picLocks noChangeAspect="1"/>
          </p:cNvPicPr>
          <p:nvPr/>
        </p:nvPicPr>
        <p:blipFill>
          <a:blip r:embed="rId2">
            <a:extLst/>
          </a:blip>
          <a:stretch>
            <a:fillRect/>
          </a:stretch>
        </p:blipFill>
        <p:spPr>
          <a:xfrm>
            <a:off x="13853414" y="-7379394"/>
            <a:ext cx="6646094" cy="9417139"/>
          </a:xfrm>
          <a:prstGeom prst="rect">
            <a:avLst/>
          </a:prstGeom>
          <a:ln w="12700">
            <a:miter lim="400000"/>
          </a:ln>
        </p:spPr>
      </p:pic>
      <p:pic>
        <p:nvPicPr>
          <p:cNvPr id="1223" name="Pad.png"/>
          <p:cNvPicPr>
            <a:picLocks noChangeAspect="1"/>
          </p:cNvPicPr>
          <p:nvPr/>
        </p:nvPicPr>
        <p:blipFill>
          <a:blip r:embed="rId2">
            <a:extLst/>
          </a:blip>
          <a:stretch>
            <a:fillRect/>
          </a:stretch>
        </p:blipFill>
        <p:spPr>
          <a:xfrm>
            <a:off x="13853414" y="2402065"/>
            <a:ext cx="6646094" cy="9417139"/>
          </a:xfrm>
          <a:prstGeom prst="rect">
            <a:avLst/>
          </a:prstGeom>
          <a:ln w="12700">
            <a:miter lim="400000"/>
          </a:ln>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220"/>
                                        </p:tgtEl>
                                        <p:attrNameLst>
                                          <p:attrName>style.visibility</p:attrName>
                                        </p:attrNameLst>
                                      </p:cBhvr>
                                      <p:to>
                                        <p:strVal val="visible"/>
                                      </p:to>
                                    </p:set>
                                    <p:anim calcmode="lin" valueType="num">
                                      <p:cBhvr additive="base">
                                        <p:cTn id="7" dur="500" fill="hold"/>
                                        <p:tgtEl>
                                          <p:spTgt spid="1220"/>
                                        </p:tgtEl>
                                        <p:attrNameLst>
                                          <p:attrName>ppt_x</p:attrName>
                                        </p:attrNameLst>
                                      </p:cBhvr>
                                      <p:tavLst>
                                        <p:tav tm="0">
                                          <p:val>
                                            <p:strVal val="0-#ppt_w/2"/>
                                          </p:val>
                                        </p:tav>
                                        <p:tav tm="100000">
                                          <p:val>
                                            <p:strVal val="#ppt_x"/>
                                          </p:val>
                                        </p:tav>
                                      </p:tavLst>
                                    </p:anim>
                                    <p:anim calcmode="lin" valueType="num">
                                      <p:cBhvr additive="base">
                                        <p:cTn id="8" dur="500" fill="hold"/>
                                        <p:tgtEl>
                                          <p:spTgt spid="12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5" name="Shape 122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72</a:t>
            </a:fld>
            <a:endParaRPr/>
          </a:p>
        </p:txBody>
      </p:sp>
      <p:sp>
        <p:nvSpPr>
          <p:cNvPr id="3" name="Рисунок 2"/>
          <p:cNvSpPr>
            <a:spLocks noGrp="1"/>
          </p:cNvSpPr>
          <p:nvPr>
            <p:ph type="pic" sz="quarter" idx="11"/>
          </p:nvPr>
        </p:nvSpPr>
        <p:spPr>
          <a:xfrm>
            <a:off x="3922802" y="3691426"/>
            <a:ext cx="8241489" cy="4704429"/>
          </a:xfrm>
          <a:solidFill>
            <a:schemeClr val="bg2"/>
          </a:solidFill>
        </p:spPr>
      </p:sp>
      <p:grpSp>
        <p:nvGrpSpPr>
          <p:cNvPr id="1228" name="Group 1228"/>
          <p:cNvGrpSpPr/>
          <p:nvPr/>
        </p:nvGrpSpPr>
        <p:grpSpPr>
          <a:xfrm>
            <a:off x="14290160" y="1575992"/>
            <a:ext cx="9058461" cy="10046584"/>
            <a:chOff x="0" y="0"/>
            <a:chExt cx="9058460" cy="10046582"/>
          </a:xfrm>
        </p:grpSpPr>
        <p:sp>
          <p:nvSpPr>
            <p:cNvPr id="1226" name="Shape 1226"/>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227" name="Shape 1227"/>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pic>
        <p:nvPicPr>
          <p:cNvPr id="1229" name="image15.png"/>
          <p:cNvPicPr>
            <a:picLocks noChangeAspect="1"/>
          </p:cNvPicPr>
          <p:nvPr/>
        </p:nvPicPr>
        <p:blipFill>
          <a:blip r:embed="rId2">
            <a:extLst/>
          </a:blip>
          <a:stretch>
            <a:fillRect/>
          </a:stretch>
        </p:blipFill>
        <p:spPr>
          <a:xfrm>
            <a:off x="3488171" y="3195885"/>
            <a:ext cx="9247947" cy="7752370"/>
          </a:xfrm>
          <a:prstGeom prst="rect">
            <a:avLst/>
          </a:prstGeom>
          <a:ln w="3175">
            <a:miter lim="400000"/>
          </a:ln>
        </p:spPr>
      </p:pic>
      <p:sp>
        <p:nvSpPr>
          <p:cNvPr id="1230" name="Shape 1230"/>
          <p:cNvSpPr/>
          <p:nvPr/>
        </p:nvSpPr>
        <p:spPr>
          <a:xfrm>
            <a:off x="2900885" y="3182319"/>
            <a:ext cx="9935769" cy="8262641"/>
          </a:xfrm>
          <a:prstGeom prst="rect">
            <a:avLst/>
          </a:prstGeom>
          <a:solidFill>
            <a:srgbClr val="FFFFFF">
              <a:alpha val="65854"/>
            </a:srgb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2" name="Рисунок 1"/>
          <p:cNvSpPr>
            <a:spLocks noGrp="1"/>
          </p:cNvSpPr>
          <p:nvPr>
            <p:ph type="pic" sz="quarter" idx="10"/>
          </p:nvPr>
        </p:nvSpPr>
        <p:spPr>
          <a:xfrm>
            <a:off x="-5181600" y="2664097"/>
            <a:ext cx="11055927" cy="6396776"/>
          </a:xfrm>
          <a:solidFill>
            <a:schemeClr val="bg2"/>
          </a:solidFill>
        </p:spPr>
      </p:sp>
      <p:pic>
        <p:nvPicPr>
          <p:cNvPr id="1231" name="image15.png"/>
          <p:cNvPicPr>
            <a:picLocks noChangeAspect="1"/>
          </p:cNvPicPr>
          <p:nvPr/>
        </p:nvPicPr>
        <p:blipFill>
          <a:blip r:embed="rId2">
            <a:extLst/>
          </a:blip>
          <a:stretch>
            <a:fillRect/>
          </a:stretch>
        </p:blipFill>
        <p:spPr>
          <a:xfrm>
            <a:off x="-6011502" y="1968130"/>
            <a:ext cx="12753294" cy="10690833"/>
          </a:xfrm>
          <a:prstGeom prst="rect">
            <a:avLst/>
          </a:prstGeom>
          <a:ln w="3175">
            <a:miter lim="400000"/>
          </a:ln>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1229"/>
                                        </p:tgtEl>
                                        <p:attrNameLst>
                                          <p:attrName>style.visibility</p:attrName>
                                        </p:attrNameLst>
                                      </p:cBhvr>
                                      <p:to>
                                        <p:strVal val="visible"/>
                                      </p:to>
                                    </p:set>
                                    <p:animEffect transition="in" filter="fade">
                                      <p:cBhvr>
                                        <p:cTn id="10" dur="500"/>
                                        <p:tgtEl>
                                          <p:spTgt spid="122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30"/>
                                        </p:tgtEl>
                                        <p:attrNameLst>
                                          <p:attrName>style.visibility</p:attrName>
                                        </p:attrNameLst>
                                      </p:cBhvr>
                                      <p:to>
                                        <p:strVal val="visible"/>
                                      </p:to>
                                    </p:set>
                                    <p:animEffect transition="in" filter="fade">
                                      <p:cBhvr>
                                        <p:cTn id="13" dur="500"/>
                                        <p:tgtEl>
                                          <p:spTgt spid="123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childTnLst>
                                </p:cTn>
                              </p:par>
                              <p:par>
                                <p:cTn id="19" presetID="10" presetClass="entr" presetSubtype="0" fill="hold" nodeType="withEffect">
                                  <p:stCondLst>
                                    <p:cond delay="0"/>
                                  </p:stCondLst>
                                  <p:childTnLst>
                                    <p:set>
                                      <p:cBhvr>
                                        <p:cTn id="20" dur="1" fill="hold">
                                          <p:stCondLst>
                                            <p:cond delay="0"/>
                                          </p:stCondLst>
                                        </p:cTn>
                                        <p:tgtEl>
                                          <p:spTgt spid="1231"/>
                                        </p:tgtEl>
                                        <p:attrNameLst>
                                          <p:attrName>style.visibility</p:attrName>
                                        </p:attrNameLst>
                                      </p:cBhvr>
                                      <p:to>
                                        <p:strVal val="visible"/>
                                      </p:to>
                                    </p:set>
                                    <p:animEffect transition="in" filter="fade">
                                      <p:cBhvr>
                                        <p:cTn id="21" dur="500"/>
                                        <p:tgtEl>
                                          <p:spTgt spid="1231"/>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2" fill="hold" nodeType="clickEffect">
                                  <p:stCondLst>
                                    <p:cond delay="0"/>
                                  </p:stCondLst>
                                  <p:childTnLst>
                                    <p:set>
                                      <p:cBhvr>
                                        <p:cTn id="25" dur="1" fill="hold">
                                          <p:stCondLst>
                                            <p:cond delay="0"/>
                                          </p:stCondLst>
                                        </p:cTn>
                                        <p:tgtEl>
                                          <p:spTgt spid="1228"/>
                                        </p:tgtEl>
                                        <p:attrNameLst>
                                          <p:attrName>style.visibility</p:attrName>
                                        </p:attrNameLst>
                                      </p:cBhvr>
                                      <p:to>
                                        <p:strVal val="visible"/>
                                      </p:to>
                                    </p:set>
                                    <p:anim calcmode="lin" valueType="num">
                                      <p:cBhvr additive="base">
                                        <p:cTn id="26" dur="500" fill="hold"/>
                                        <p:tgtEl>
                                          <p:spTgt spid="1228"/>
                                        </p:tgtEl>
                                        <p:attrNameLst>
                                          <p:attrName>ppt_x</p:attrName>
                                        </p:attrNameLst>
                                      </p:cBhvr>
                                      <p:tavLst>
                                        <p:tav tm="0">
                                          <p:val>
                                            <p:strVal val="1+#ppt_w/2"/>
                                          </p:val>
                                        </p:tav>
                                        <p:tav tm="100000">
                                          <p:val>
                                            <p:strVal val="#ppt_x"/>
                                          </p:val>
                                        </p:tav>
                                      </p:tavLst>
                                    </p:anim>
                                    <p:anim calcmode="lin" valueType="num">
                                      <p:cBhvr additive="base">
                                        <p:cTn id="27" dur="500" fill="hold"/>
                                        <p:tgtEl>
                                          <p:spTgt spid="12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0"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3" name="Shape 123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73</a:t>
            </a:fld>
            <a:endParaRPr/>
          </a:p>
        </p:txBody>
      </p:sp>
      <p:sp>
        <p:nvSpPr>
          <p:cNvPr id="3" name="Рисунок 2"/>
          <p:cNvSpPr>
            <a:spLocks noGrp="1"/>
          </p:cNvSpPr>
          <p:nvPr>
            <p:ph type="pic" sz="quarter" idx="11"/>
          </p:nvPr>
        </p:nvSpPr>
        <p:spPr>
          <a:xfrm>
            <a:off x="4959927" y="2743200"/>
            <a:ext cx="3657599" cy="6206836"/>
          </a:xfrm>
          <a:solidFill>
            <a:schemeClr val="bg2"/>
          </a:solidFill>
        </p:spPr>
      </p:sp>
      <p:grpSp>
        <p:nvGrpSpPr>
          <p:cNvPr id="1236" name="Group 1236"/>
          <p:cNvGrpSpPr/>
          <p:nvPr/>
        </p:nvGrpSpPr>
        <p:grpSpPr>
          <a:xfrm>
            <a:off x="14290160" y="1575992"/>
            <a:ext cx="9058462" cy="10046584"/>
            <a:chOff x="0" y="0"/>
            <a:chExt cx="9058461" cy="10046582"/>
          </a:xfrm>
        </p:grpSpPr>
        <p:sp>
          <p:nvSpPr>
            <p:cNvPr id="1234" name="Shape 1234"/>
            <p:cNvSpPr/>
            <p:nvPr/>
          </p:nvSpPr>
          <p:spPr>
            <a:xfrm>
              <a:off x="0" y="0"/>
              <a:ext cx="9058461" cy="501731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235" name="Shape 1235"/>
            <p:cNvSpPr/>
            <p:nvPr/>
          </p:nvSpPr>
          <p:spPr>
            <a:xfrm>
              <a:off x="120657" y="5739206"/>
              <a:ext cx="8390522" cy="430737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pic>
        <p:nvPicPr>
          <p:cNvPr id="1237" name="Phone+hand_2-filtered.png"/>
          <p:cNvPicPr>
            <a:picLocks noChangeAspect="1"/>
          </p:cNvPicPr>
          <p:nvPr/>
        </p:nvPicPr>
        <p:blipFill>
          <a:blip r:embed="rId2">
            <a:extLst/>
          </a:blip>
          <a:stretch>
            <a:fillRect/>
          </a:stretch>
        </p:blipFill>
        <p:spPr>
          <a:xfrm>
            <a:off x="3153293" y="1200783"/>
            <a:ext cx="10057563" cy="13716001"/>
          </a:xfrm>
          <a:prstGeom prst="rect">
            <a:avLst/>
          </a:prstGeom>
          <a:ln w="3175">
            <a:miter lim="400000"/>
          </a:ln>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237"/>
                                        </p:tgtEl>
                                        <p:attrNameLst>
                                          <p:attrName>style.visibility</p:attrName>
                                        </p:attrNameLst>
                                      </p:cBhvr>
                                      <p:to>
                                        <p:strVal val="visible"/>
                                      </p:to>
                                    </p:set>
                                    <p:anim calcmode="lin" valueType="num">
                                      <p:cBhvr additive="base">
                                        <p:cTn id="11" dur="500" fill="hold"/>
                                        <p:tgtEl>
                                          <p:spTgt spid="1237"/>
                                        </p:tgtEl>
                                        <p:attrNameLst>
                                          <p:attrName>ppt_x</p:attrName>
                                        </p:attrNameLst>
                                      </p:cBhvr>
                                      <p:tavLst>
                                        <p:tav tm="0">
                                          <p:val>
                                            <p:strVal val="#ppt_x"/>
                                          </p:val>
                                        </p:tav>
                                        <p:tav tm="100000">
                                          <p:val>
                                            <p:strVal val="#ppt_x"/>
                                          </p:val>
                                        </p:tav>
                                      </p:tavLst>
                                    </p:anim>
                                    <p:anim calcmode="lin" valueType="num">
                                      <p:cBhvr additive="base">
                                        <p:cTn id="12" dur="500" fill="hold"/>
                                        <p:tgtEl>
                                          <p:spTgt spid="123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1236"/>
                                        </p:tgtEl>
                                        <p:attrNameLst>
                                          <p:attrName>style.visibility</p:attrName>
                                        </p:attrNameLst>
                                      </p:cBhvr>
                                      <p:to>
                                        <p:strVal val="visible"/>
                                      </p:to>
                                    </p:set>
                                    <p:anim calcmode="lin" valueType="num">
                                      <p:cBhvr additive="base">
                                        <p:cTn id="17" dur="500" fill="hold"/>
                                        <p:tgtEl>
                                          <p:spTgt spid="1236"/>
                                        </p:tgtEl>
                                        <p:attrNameLst>
                                          <p:attrName>ppt_x</p:attrName>
                                        </p:attrNameLst>
                                      </p:cBhvr>
                                      <p:tavLst>
                                        <p:tav tm="0">
                                          <p:val>
                                            <p:strVal val="1+#ppt_w/2"/>
                                          </p:val>
                                        </p:tav>
                                        <p:tav tm="100000">
                                          <p:val>
                                            <p:strVal val="#ppt_x"/>
                                          </p:val>
                                        </p:tav>
                                      </p:tavLst>
                                    </p:anim>
                                    <p:anim calcmode="lin" valueType="num">
                                      <p:cBhvr additive="base">
                                        <p:cTn id="18" dur="500" fill="hold"/>
                                        <p:tgtEl>
                                          <p:spTgt spid="12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 name="Shape 123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74</a:t>
            </a:fld>
            <a:endParaRPr/>
          </a:p>
        </p:txBody>
      </p:sp>
      <p:sp>
        <p:nvSpPr>
          <p:cNvPr id="1240" name="Shape 1240"/>
          <p:cNvSpPr/>
          <p:nvPr/>
        </p:nvSpPr>
        <p:spPr>
          <a:xfrm>
            <a:off x="3181306" y="5521020"/>
            <a:ext cx="18021389" cy="534248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p>
            <a: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5000" baseline="-3999">
                <a:solidFill>
                  <a:srgbClr val="000000"/>
                </a:solidFill>
                <a:latin typeface="et-line"/>
                <a:ea typeface="et-line"/>
                <a:cs typeface="et-line"/>
                <a:sym typeface="et-line"/>
              </a:defRPr>
            </a:pPr>
            <a:r>
              <a:rPr sz="8800" dirty="0">
                <a:solidFill>
                  <a:schemeClr val="bg1"/>
                </a:solidFill>
              </a:rPr>
              <a:t>                              </a:t>
            </a:r>
          </a:p>
          <a:p>
            <a: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5000" baseline="-3999">
                <a:solidFill>
                  <a:srgbClr val="000000"/>
                </a:solidFill>
                <a:latin typeface="et-line"/>
                <a:ea typeface="et-line"/>
                <a:cs typeface="et-line"/>
                <a:sym typeface="et-line"/>
              </a:defRPr>
            </a:pPr>
            <a:r>
              <a:rPr sz="8800" dirty="0">
                <a:solidFill>
                  <a:schemeClr val="bg1"/>
                </a:solidFill>
              </a:rPr>
              <a:t>                              </a:t>
            </a:r>
          </a:p>
          <a:p>
            <a: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5000" baseline="-3999">
                <a:solidFill>
                  <a:srgbClr val="000000"/>
                </a:solidFill>
                <a:latin typeface="et-line"/>
                <a:ea typeface="et-line"/>
                <a:cs typeface="et-line"/>
                <a:sym typeface="et-line"/>
              </a:defRPr>
            </a:pPr>
            <a:r>
              <a:rPr sz="8800" dirty="0">
                <a:solidFill>
                  <a:schemeClr val="bg1"/>
                </a:solidFill>
              </a:rPr>
              <a:t>                              </a:t>
            </a:r>
          </a:p>
          <a:p>
            <a: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5000" baseline="-3999">
                <a:solidFill>
                  <a:srgbClr val="000000"/>
                </a:solidFill>
                <a:latin typeface="et-line"/>
                <a:ea typeface="et-line"/>
                <a:cs typeface="et-line"/>
                <a:sym typeface="et-line"/>
              </a:defRPr>
            </a:pPr>
            <a:r>
              <a:rPr sz="8800" dirty="0">
                <a:solidFill>
                  <a:schemeClr val="bg1"/>
                </a:solidFill>
              </a:rPr>
              <a:t>                              </a:t>
            </a:r>
          </a:p>
        </p:txBody>
      </p:sp>
      <p:sp>
        <p:nvSpPr>
          <p:cNvPr id="1241" name="Shape 1241"/>
          <p:cNvSpPr/>
          <p:nvPr/>
        </p:nvSpPr>
        <p:spPr>
          <a:xfrm>
            <a:off x="2608082" y="2206908"/>
            <a:ext cx="19167837" cy="2179594"/>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defTabSz="751205">
              <a:lnSpc>
                <a:spcPct val="70000"/>
              </a:lnSpc>
              <a:defRPr sz="10010" b="1">
                <a:solidFill>
                  <a:srgbClr val="282828"/>
                </a:solidFill>
              </a:defRPr>
            </a:lvl1pPr>
          </a:lstStyle>
          <a:p>
            <a:pPr>
              <a:lnSpc>
                <a:spcPct val="100000"/>
              </a:lnSpc>
            </a:pPr>
            <a:r>
              <a:rPr dirty="0">
                <a:solidFill>
                  <a:schemeClr val="bg1"/>
                </a:solidFill>
              </a:rPr>
              <a:t>Text Information Demo</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41"/>
                                        </p:tgtEl>
                                        <p:attrNameLst>
                                          <p:attrName>style.visibility</p:attrName>
                                        </p:attrNameLst>
                                      </p:cBhvr>
                                      <p:to>
                                        <p:strVal val="visible"/>
                                      </p:to>
                                    </p:set>
                                    <p:anim calcmode="lin" valueType="num">
                                      <p:cBhvr additive="base">
                                        <p:cTn id="7" dur="500" fill="hold"/>
                                        <p:tgtEl>
                                          <p:spTgt spid="1241"/>
                                        </p:tgtEl>
                                        <p:attrNameLst>
                                          <p:attrName>ppt_x</p:attrName>
                                        </p:attrNameLst>
                                      </p:cBhvr>
                                      <p:tavLst>
                                        <p:tav tm="0">
                                          <p:val>
                                            <p:strVal val="#ppt_x"/>
                                          </p:val>
                                        </p:tav>
                                        <p:tav tm="100000">
                                          <p:val>
                                            <p:strVal val="#ppt_x"/>
                                          </p:val>
                                        </p:tav>
                                      </p:tavLst>
                                    </p:anim>
                                    <p:anim calcmode="lin" valueType="num">
                                      <p:cBhvr additive="base">
                                        <p:cTn id="8" dur="500" fill="hold"/>
                                        <p:tgtEl>
                                          <p:spTgt spid="124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240"/>
                                        </p:tgtEl>
                                        <p:attrNameLst>
                                          <p:attrName>style.visibility</p:attrName>
                                        </p:attrNameLst>
                                      </p:cBhvr>
                                      <p:to>
                                        <p:strVal val="visible"/>
                                      </p:to>
                                    </p:set>
                                    <p:animEffect transition="in" filter="fade">
                                      <p:cBhvr>
                                        <p:cTn id="13" dur="500"/>
                                        <p:tgtEl>
                                          <p:spTgt spid="12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0" grpId="0" animBg="1"/>
      <p:bldP spid="124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Рисунок 4"/>
          <p:cNvSpPr>
            <a:spLocks noGrp="1"/>
          </p:cNvSpPr>
          <p:nvPr>
            <p:ph type="pic" sz="quarter" idx="13"/>
          </p:nvPr>
        </p:nvSpPr>
        <p:spPr>
          <a:xfrm>
            <a:off x="12177780" y="-69810"/>
            <a:ext cx="12180094" cy="6921105"/>
          </a:xfrm>
          <a:solidFill>
            <a:schemeClr val="bg2"/>
          </a:solidFill>
        </p:spPr>
      </p:sp>
      <p:sp>
        <p:nvSpPr>
          <p:cNvPr id="18" name="Рисунок 17"/>
          <p:cNvSpPr>
            <a:spLocks noGrp="1"/>
          </p:cNvSpPr>
          <p:nvPr>
            <p:ph type="pic" sz="quarter" idx="26"/>
          </p:nvPr>
        </p:nvSpPr>
        <p:spPr>
          <a:xfrm>
            <a:off x="0" y="6865459"/>
            <a:ext cx="12172696" cy="6824415"/>
          </a:xfrm>
          <a:solidFill>
            <a:schemeClr val="bg2"/>
          </a:solidFill>
        </p:spPr>
      </p:sp>
      <p:grpSp>
        <p:nvGrpSpPr>
          <p:cNvPr id="3" name="Группа 2"/>
          <p:cNvGrpSpPr/>
          <p:nvPr/>
        </p:nvGrpSpPr>
        <p:grpSpPr>
          <a:xfrm>
            <a:off x="11515783" y="8197188"/>
            <a:ext cx="12316646" cy="4292886"/>
            <a:chOff x="11515783" y="8197188"/>
            <a:chExt cx="12316646" cy="4292886"/>
          </a:xfrm>
        </p:grpSpPr>
        <p:grpSp>
          <p:nvGrpSpPr>
            <p:cNvPr id="114" name="Group 114"/>
            <p:cNvGrpSpPr/>
            <p:nvPr/>
          </p:nvGrpSpPr>
          <p:grpSpPr>
            <a:xfrm>
              <a:off x="13615440" y="8197188"/>
              <a:ext cx="10216989" cy="4292886"/>
              <a:chOff x="0" y="0"/>
              <a:chExt cx="10216987" cy="4292884"/>
            </a:xfrm>
          </p:grpSpPr>
          <p:sp>
            <p:nvSpPr>
              <p:cNvPr id="112" name="Shape 112"/>
              <p:cNvSpPr/>
              <p:nvPr/>
            </p:nvSpPr>
            <p:spPr>
              <a:xfrm>
                <a:off x="0" y="0"/>
                <a:ext cx="10216988" cy="121215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635634">
                  <a:lnSpc>
                    <a:spcPct val="70000"/>
                  </a:lnSpc>
                  <a:defRPr sz="5390" b="1" cap="all">
                    <a:solidFill>
                      <a:srgbClr val="282828"/>
                    </a:solidFill>
                  </a:defRPr>
                </a:lvl1pPr>
              </a:lstStyle>
              <a:p>
                <a:pPr>
                  <a:lnSpc>
                    <a:spcPct val="100000"/>
                  </a:lnSpc>
                </a:pPr>
                <a:r>
                  <a:rPr dirty="0">
                    <a:solidFill>
                      <a:schemeClr val="bg1"/>
                    </a:solidFill>
                  </a:rPr>
                  <a:t>Text Information Demo</a:t>
                </a:r>
              </a:p>
            </p:txBody>
          </p:sp>
          <p:sp>
            <p:nvSpPr>
              <p:cNvPr id="113" name="Shape 113"/>
              <p:cNvSpPr/>
              <p:nvPr/>
            </p:nvSpPr>
            <p:spPr>
              <a:xfrm>
                <a:off x="2103" y="1282817"/>
                <a:ext cx="9482677" cy="301006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industry's unknown printer took a galley of type and scrambled it to make a type specimen book. It has survived not only five dummy text of the printing and typesetting industry. Lorem since the 1500s, when an</a:t>
                </a:r>
              </a:p>
            </p:txBody>
          </p:sp>
        </p:grpSp>
        <p:grpSp>
          <p:nvGrpSpPr>
            <p:cNvPr id="118" name="Group 118"/>
            <p:cNvGrpSpPr/>
            <p:nvPr/>
          </p:nvGrpSpPr>
          <p:grpSpPr>
            <a:xfrm>
              <a:off x="11515783" y="9649067"/>
              <a:ext cx="1353887" cy="1353887"/>
              <a:chOff x="0" y="0"/>
              <a:chExt cx="1353886" cy="1353886"/>
            </a:xfrm>
          </p:grpSpPr>
          <p:sp>
            <p:nvSpPr>
              <p:cNvPr id="116" name="Shape 116"/>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7" name="Shape 117"/>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grpSp>
        <p:nvGrpSpPr>
          <p:cNvPr id="2" name="Группа 1"/>
          <p:cNvGrpSpPr/>
          <p:nvPr/>
        </p:nvGrpSpPr>
        <p:grpSpPr>
          <a:xfrm>
            <a:off x="1880345" y="1523689"/>
            <a:ext cx="11000572" cy="4491870"/>
            <a:chOff x="1880345" y="1523689"/>
            <a:chExt cx="11000572" cy="4491870"/>
          </a:xfrm>
        </p:grpSpPr>
        <p:grpSp>
          <p:nvGrpSpPr>
            <p:cNvPr id="123" name="Group 123"/>
            <p:cNvGrpSpPr/>
            <p:nvPr/>
          </p:nvGrpSpPr>
          <p:grpSpPr>
            <a:xfrm rot="10800000">
              <a:off x="11527030" y="2713798"/>
              <a:ext cx="1353887" cy="1353888"/>
              <a:chOff x="0" y="0"/>
              <a:chExt cx="1353886" cy="1353886"/>
            </a:xfrm>
          </p:grpSpPr>
          <p:sp>
            <p:nvSpPr>
              <p:cNvPr id="121" name="Shape 121"/>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22" name="Shape 122"/>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127" name="Group 127"/>
            <p:cNvGrpSpPr/>
            <p:nvPr/>
          </p:nvGrpSpPr>
          <p:grpSpPr>
            <a:xfrm>
              <a:off x="1880345" y="1523689"/>
              <a:ext cx="8403222" cy="4491870"/>
              <a:chOff x="0" y="0"/>
              <a:chExt cx="8403220" cy="4491868"/>
            </a:xfrm>
          </p:grpSpPr>
          <p:sp>
            <p:nvSpPr>
              <p:cNvPr id="125" name="Shape 125"/>
              <p:cNvSpPr/>
              <p:nvPr/>
            </p:nvSpPr>
            <p:spPr>
              <a:xfrm>
                <a:off x="186293" y="0"/>
                <a:ext cx="8216928" cy="158955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r" defTabSz="561340">
                  <a:lnSpc>
                    <a:spcPct val="70000"/>
                  </a:lnSpc>
                  <a:defRPr sz="4760" b="1" cap="all">
                    <a:solidFill>
                      <a:srgbClr val="282828"/>
                    </a:solidFill>
                  </a:defRPr>
                </a:lvl1pPr>
              </a:lstStyle>
              <a:p>
                <a:pPr>
                  <a:lnSpc>
                    <a:spcPct val="100000"/>
                  </a:lnSpc>
                </a:pPr>
                <a:r>
                  <a:rPr dirty="0">
                    <a:solidFill>
                      <a:schemeClr val="bg1"/>
                    </a:solidFill>
                  </a:rPr>
                  <a:t>Text Information Demo</a:t>
                </a:r>
              </a:p>
            </p:txBody>
          </p:sp>
          <p:sp>
            <p:nvSpPr>
              <p:cNvPr id="126" name="Shape 126"/>
              <p:cNvSpPr/>
              <p:nvPr/>
            </p:nvSpPr>
            <p:spPr>
              <a:xfrm>
                <a:off x="0" y="1244717"/>
                <a:ext cx="8390521" cy="324715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r"/>
              </a:lstStyle>
              <a:p>
                <a:r>
                  <a:rPr dirty="0">
                    <a:solidFill>
                      <a:schemeClr val="tx2"/>
                    </a:solidFill>
                  </a:rPr>
                  <a:t>Lorem Ipsum is simply dummy text of the printing type and scrambled it to make a type specimen book. It has survived not only five dummy text of the printing and typesetting industry. Lorem since the 1500s, when an unknown printer took a galley</a:t>
                </a:r>
              </a:p>
            </p:txBody>
          </p:sp>
        </p:grpSp>
      </p:grpSp>
      <p:sp>
        <p:nvSpPr>
          <p:cNvPr id="4" name="Прямоугольник 3"/>
          <p:cNvSpPr/>
          <p:nvPr/>
        </p:nvSpPr>
        <p:spPr>
          <a:xfrm>
            <a:off x="21788846" y="11547566"/>
            <a:ext cx="1828800" cy="1489165"/>
          </a:xfrm>
          <a:prstGeom prst="rect">
            <a:avLst/>
          </a:prstGeom>
          <a:solidFill>
            <a:schemeClr val="tx1"/>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FFFFFF"/>
              </a:solidFill>
              <a:effectLst/>
              <a:uFillTx/>
              <a:latin typeface="Helvetica Light"/>
              <a:ea typeface="Helvetica Light"/>
              <a:cs typeface="Helvetica Light"/>
              <a:sym typeface="Helvetica Light"/>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0-#ppt_w/2"/>
                                          </p:val>
                                        </p:tav>
                                        <p:tav tm="100000">
                                          <p:val>
                                            <p:strVal val="#ppt_x"/>
                                          </p:val>
                                        </p:tav>
                                      </p:tavLst>
                                    </p:anim>
                                    <p:anim calcmode="lin" valueType="num">
                                      <p:cBhvr additive="base">
                                        <p:cTn id="16"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fill="hold"/>
                                        <p:tgtEl>
                                          <p:spTgt spid="3"/>
                                        </p:tgtEl>
                                        <p:attrNameLst>
                                          <p:attrName>ppt_x</p:attrName>
                                        </p:attrNameLst>
                                      </p:cBhvr>
                                      <p:tavLst>
                                        <p:tav tm="0">
                                          <p:val>
                                            <p:strVal val="1+#ppt_w/2"/>
                                          </p:val>
                                        </p:tav>
                                        <p:tav tm="100000">
                                          <p:val>
                                            <p:strVal val="#ppt_x"/>
                                          </p:val>
                                        </p:tav>
                                      </p:tavLst>
                                    </p:anim>
                                    <p:anim calcmode="lin" valueType="num">
                                      <p:cBhvr additive="base">
                                        <p:cTn id="22"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Группа 2"/>
          <p:cNvGrpSpPr/>
          <p:nvPr/>
        </p:nvGrpSpPr>
        <p:grpSpPr>
          <a:xfrm>
            <a:off x="13412240" y="1580488"/>
            <a:ext cx="9058461" cy="9775770"/>
            <a:chOff x="13412240" y="1580488"/>
            <a:chExt cx="9058461" cy="9775770"/>
          </a:xfrm>
        </p:grpSpPr>
        <p:sp>
          <p:nvSpPr>
            <p:cNvPr id="129" name="Shape 129"/>
            <p:cNvSpPr/>
            <p:nvPr/>
          </p:nvSpPr>
          <p:spPr>
            <a:xfrm>
              <a:off x="13412240" y="1580488"/>
              <a:ext cx="9058461" cy="521591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30" name="Shape 130"/>
            <p:cNvSpPr/>
            <p:nvPr/>
          </p:nvSpPr>
          <p:spPr>
            <a:xfrm>
              <a:off x="13532897" y="6914875"/>
              <a:ext cx="8390522" cy="444138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grpSp>
      <p:sp>
        <p:nvSpPr>
          <p:cNvPr id="131" name="Shape 131"/>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a:t>
            </a:fld>
            <a:endParaRPr/>
          </a:p>
        </p:txBody>
      </p:sp>
      <p:sp>
        <p:nvSpPr>
          <p:cNvPr id="132" name="Shape 132"/>
          <p:cNvSpPr/>
          <p:nvPr/>
        </p:nvSpPr>
        <p:spPr>
          <a:xfrm rot="18900000">
            <a:off x="18003870" y="525501"/>
            <a:ext cx="1002066" cy="1002067"/>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39" name="Group 139"/>
          <p:cNvGrpSpPr/>
          <p:nvPr/>
        </p:nvGrpSpPr>
        <p:grpSpPr>
          <a:xfrm>
            <a:off x="1550202" y="1559628"/>
            <a:ext cx="10596744" cy="10596744"/>
            <a:chOff x="0" y="0"/>
            <a:chExt cx="10596743" cy="10596743"/>
          </a:xfrm>
        </p:grpSpPr>
        <p:sp>
          <p:nvSpPr>
            <p:cNvPr id="133" name="Shape 133"/>
            <p:cNvSpPr/>
            <p:nvPr/>
          </p:nvSpPr>
          <p:spPr>
            <a:xfrm rot="2700000">
              <a:off x="2301033" y="2301036"/>
              <a:ext cx="5994671" cy="5994671"/>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38" name="Group 138"/>
            <p:cNvGrpSpPr/>
            <p:nvPr/>
          </p:nvGrpSpPr>
          <p:grpSpPr>
            <a:xfrm rot="2700000">
              <a:off x="1551428" y="1552285"/>
              <a:ext cx="7493887" cy="7492173"/>
              <a:chOff x="0" y="0"/>
              <a:chExt cx="7493885" cy="7492172"/>
            </a:xfrm>
          </p:grpSpPr>
          <p:sp>
            <p:nvSpPr>
              <p:cNvPr id="134" name="Shape 134"/>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35" name="Shape 135"/>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36" name="Shape 136"/>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37" name="Shape 137"/>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141" name="Shape 141"/>
          <p:cNvSpPr/>
          <p:nvPr/>
        </p:nvSpPr>
        <p:spPr>
          <a:xfrm rot="18900000">
            <a:off x="8914407" y="13202273"/>
            <a:ext cx="1002066" cy="1002066"/>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2" name="Рисунок 1"/>
          <p:cNvSpPr>
            <a:spLocks noGrp="1"/>
          </p:cNvSpPr>
          <p:nvPr>
            <p:ph type="pic" sz="quarter" idx="10"/>
          </p:nvPr>
        </p:nvSpPr>
        <p:spPr>
          <a:xfrm>
            <a:off x="3672362" y="3683001"/>
            <a:ext cx="6351212" cy="6350000"/>
          </a:xfrm>
          <a:solidFill>
            <a:schemeClr val="bg2"/>
          </a:solidFill>
        </p:spPr>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39"/>
                                        </p:tgtEl>
                                        <p:attrNameLst>
                                          <p:attrName>style.visibility</p:attrName>
                                        </p:attrNameLst>
                                      </p:cBhvr>
                                      <p:to>
                                        <p:strVal val="visible"/>
                                      </p:to>
                                    </p:set>
                                    <p:anim calcmode="lin" valueType="num">
                                      <p:cBhvr>
                                        <p:cTn id="7" dur="500" fill="hold"/>
                                        <p:tgtEl>
                                          <p:spTgt spid="139"/>
                                        </p:tgtEl>
                                        <p:attrNameLst>
                                          <p:attrName>ppt_w</p:attrName>
                                        </p:attrNameLst>
                                      </p:cBhvr>
                                      <p:tavLst>
                                        <p:tav tm="0">
                                          <p:val>
                                            <p:fltVal val="0"/>
                                          </p:val>
                                        </p:tav>
                                        <p:tav tm="100000">
                                          <p:val>
                                            <p:strVal val="#ppt_w"/>
                                          </p:val>
                                        </p:tav>
                                      </p:tavLst>
                                    </p:anim>
                                    <p:anim calcmode="lin" valueType="num">
                                      <p:cBhvr>
                                        <p:cTn id="8" dur="500" fill="hold"/>
                                        <p:tgtEl>
                                          <p:spTgt spid="139"/>
                                        </p:tgtEl>
                                        <p:attrNameLst>
                                          <p:attrName>ppt_h</p:attrName>
                                        </p:attrNameLst>
                                      </p:cBhvr>
                                      <p:tavLst>
                                        <p:tav tm="0">
                                          <p:val>
                                            <p:fltVal val="0"/>
                                          </p:val>
                                        </p:tav>
                                        <p:tav tm="100000">
                                          <p:val>
                                            <p:strVal val="#ppt_h"/>
                                          </p:val>
                                        </p:tav>
                                      </p:tavLst>
                                    </p:anim>
                                    <p:animEffect transition="in" filter="fade">
                                      <p:cBhvr>
                                        <p:cTn id="9" dur="500"/>
                                        <p:tgtEl>
                                          <p:spTgt spid="139"/>
                                        </p:tgtEl>
                                      </p:cBhvr>
                                    </p:animEffect>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1+#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Bi - eco">
      <a:dk1>
        <a:srgbClr val="FFFFFF"/>
      </a:dk1>
      <a:lt1>
        <a:srgbClr val="282828"/>
      </a:lt1>
      <a:dk2>
        <a:srgbClr val="727574"/>
      </a:dk2>
      <a:lt2>
        <a:srgbClr val="FFFFFF"/>
      </a:lt2>
      <a:accent1>
        <a:srgbClr val="C5F488"/>
      </a:accent1>
      <a:accent2>
        <a:srgbClr val="C5F488"/>
      </a:accent2>
      <a:accent3>
        <a:srgbClr val="C5F488"/>
      </a:accent3>
      <a:accent4>
        <a:srgbClr val="C5F488"/>
      </a:accent4>
      <a:accent5>
        <a:srgbClr val="C5F488"/>
      </a:accent5>
      <a:accent6>
        <a:srgbClr val="C5F488"/>
      </a:accent6>
      <a:hlink>
        <a:srgbClr val="727574"/>
      </a:hlink>
      <a:folHlink>
        <a:srgbClr val="898B8A"/>
      </a:folHlink>
    </a:clrScheme>
    <a:fontScheme name="White">
      <a:majorFont>
        <a:latin typeface="Montserrat-Regular"/>
        <a:ea typeface="Montserrat-Regular"/>
        <a:cs typeface="Montserrat-Regular"/>
      </a:majorFont>
      <a:minorFont>
        <a:latin typeface="Montserrat-Regular"/>
        <a:ea typeface="Montserrat-Regular"/>
        <a:cs typeface="Montserrat-Regular"/>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2700" dist="12700" dir="5400000" rotWithShape="0">
              <a:srgbClr val="000000">
                <a:alpha val="50000"/>
              </a:srgbClr>
            </a:outerShdw>
          </a:effectLst>
        </a:effectStyle>
        <a:effectStyle>
          <a:effectLst>
            <a:outerShdw blurRad="25400" rotWithShape="0">
              <a:srgbClr val="000000">
                <a:alpha val="50000"/>
              </a:srgbClr>
            </a:outerShdw>
          </a:effectLst>
        </a:effectStyle>
        <a:effectStyle>
          <a:effectLst>
            <a:outerShdw blurRad="12700" dist="127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3175" cap="flat">
          <a:noFill/>
          <a:miter lim="400000"/>
        </a:ln>
        <a:effectLst>
          <a:outerShdw blurRad="12700" dist="12700" dir="5400000" rotWithShape="0">
            <a:srgbClr val="000000">
              <a:alpha val="50000"/>
            </a:srgbClr>
          </a:outerShdw>
        </a:effectLst>
        <a:sp3d/>
      </a:spPr>
      <a:bodyPr rot="0" spcFirstLastPara="1" vertOverflow="overflow" horzOverflow="overflow" vert="horz" wrap="square" lIns="38100" tIns="38100" rIns="38100" bIns="381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effectLst/>
        <a:sp3d/>
      </a:spPr>
      <a:bodyPr rot="0" spcFirstLastPara="1" vertOverflow="overflow" horzOverflow="overflow" vert="horz" wrap="square" lIns="38100" tIns="38100" rIns="38100" bIns="38100" numCol="1" spcCol="38100" rtlCol="0" anchor="ctr">
        <a:spAutoFit/>
      </a:bodyPr>
      <a:lstStyle>
        <a:defPPr marL="0" marR="0" indent="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Montserrat-Regular"/>
        <a:ea typeface="Montserrat-Regular"/>
        <a:cs typeface="Montserrat-Regular"/>
      </a:majorFont>
      <a:minorFont>
        <a:latin typeface="Montserrat-Regular"/>
        <a:ea typeface="Montserrat-Regular"/>
        <a:cs typeface="Montserrat-Regular"/>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2700" dist="12700" dir="5400000" rotWithShape="0">
              <a:srgbClr val="000000">
                <a:alpha val="50000"/>
              </a:srgbClr>
            </a:outerShdw>
          </a:effectLst>
        </a:effectStyle>
        <a:effectStyle>
          <a:effectLst>
            <a:outerShdw blurRad="25400" rotWithShape="0">
              <a:srgbClr val="000000">
                <a:alpha val="50000"/>
              </a:srgbClr>
            </a:outerShdw>
          </a:effectLst>
        </a:effectStyle>
        <a:effectStyle>
          <a:effectLst>
            <a:outerShdw blurRad="12700" dist="127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3175" cap="flat">
          <a:noFill/>
          <a:miter lim="400000"/>
        </a:ln>
        <a:effectLst>
          <a:outerShdw blurRad="12700" dist="12700" dir="5400000" rotWithShape="0">
            <a:srgbClr val="000000">
              <a:alpha val="50000"/>
            </a:srgbClr>
          </a:outerShdw>
        </a:effectLst>
        <a:sp3d/>
      </a:spPr>
      <a:bodyPr rot="0" spcFirstLastPara="1" vertOverflow="overflow" horzOverflow="overflow" vert="horz" wrap="square" lIns="38100" tIns="38100" rIns="38100" bIns="381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effectLst/>
        <a:sp3d/>
      </a:spPr>
      <a:bodyPr rot="0" spcFirstLastPara="1" vertOverflow="overflow" horzOverflow="overflow" vert="horz" wrap="square" lIns="38100" tIns="38100" rIns="38100" bIns="38100" numCol="1" spcCol="38100" rtlCol="0" anchor="ctr">
        <a:spAutoFit/>
      </a:bodyPr>
      <a:lstStyle>
        <a:defPPr marL="0" marR="0" indent="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868</TotalTime>
  <Words>4432</Words>
  <Application>Microsoft Office PowerPoint</Application>
  <PresentationFormat>Произвольный</PresentationFormat>
  <Paragraphs>369</Paragraphs>
  <Slides>74</Slides>
  <Notes>0</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74</vt:i4>
      </vt:variant>
    </vt:vector>
  </HeadingPairs>
  <TitlesOfParts>
    <vt:vector size="84" baseType="lpstr">
      <vt:lpstr>Calibri</vt:lpstr>
      <vt:lpstr>et-line</vt:lpstr>
      <vt:lpstr>Helvetica Light</vt:lpstr>
      <vt:lpstr>Helvetica Neue</vt:lpstr>
      <vt:lpstr>Montserrat-Regular</vt:lpstr>
      <vt:lpstr>Poppins</vt:lpstr>
      <vt:lpstr>Poppins Medium</vt:lpstr>
      <vt:lpstr>Poppins SemiBold</vt:lpstr>
      <vt:lpstr>Roboto Regular</vt:lpstr>
      <vt:lpstr>White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Title text demo</vt:lpstr>
      <vt:lpstr>Презентация PowerPoint</vt:lpstr>
      <vt:lpstr>Title text demo</vt:lpstr>
      <vt:lpstr>Title text demo</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cp:lastModifiedBy>Anastasiya Ladoshkina</cp:lastModifiedBy>
  <cp:revision>45</cp:revision>
  <dcterms:modified xsi:type="dcterms:W3CDTF">2016-06-10T19:54:05Z</dcterms:modified>
</cp:coreProperties>
</file>