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98" name="Group 298"/>
          <p:cNvGrpSpPr/>
          <p:nvPr/>
        </p:nvGrpSpPr>
        <p:grpSpPr>
          <a:xfrm>
            <a:off x="2053185" y="1528835"/>
            <a:ext cx="20277631" cy="10028130"/>
            <a:chOff x="0" y="0"/>
            <a:chExt cx="20277630" cy="10028129"/>
          </a:xfrm>
        </p:grpSpPr>
        <p:grpSp>
          <p:nvGrpSpPr>
            <p:cNvPr id="269" name="Group 269"/>
            <p:cNvGrpSpPr/>
            <p:nvPr/>
          </p:nvGrpSpPr>
          <p:grpSpPr>
            <a:xfrm>
              <a:off x="0" y="0"/>
              <a:ext cx="5855682" cy="10028128"/>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83" name="Group 283"/>
            <p:cNvGrpSpPr/>
            <p:nvPr/>
          </p:nvGrpSpPr>
          <p:grpSpPr>
            <a:xfrm>
              <a:off x="7210973" y="0"/>
              <a:ext cx="5855683" cy="10028129"/>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97" name="Group 297"/>
            <p:cNvGrpSpPr/>
            <p:nvPr/>
          </p:nvGrpSpPr>
          <p:grpSpPr>
            <a:xfrm>
              <a:off x="14421947" y="0"/>
              <a:ext cx="5855683" cy="10028129"/>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Shape 467"/>
          <p:cNvSpPr/>
          <p:nvPr/>
        </p:nvSpPr>
        <p:spPr>
          <a:xfrm>
            <a:off x="12789552" y="1835874"/>
            <a:ext cx="7657529" cy="5546608"/>
          </a:xfrm>
          <a:custGeom>
            <a:avLst/>
            <a:gdLst/>
            <a:ahLst/>
            <a:cxnLst>
              <a:cxn ang="0">
                <a:pos x="wd2" y="hd2"/>
              </a:cxn>
              <a:cxn ang="5400000">
                <a:pos x="wd2" y="hd2"/>
              </a:cxn>
              <a:cxn ang="10800000">
                <a:pos x="wd2" y="hd2"/>
              </a:cxn>
              <a:cxn ang="16200000">
                <a:pos x="wd2" y="hd2"/>
              </a:cxn>
            </a:cxnLst>
            <a:rect l="0" t="0" r="r" b="b"/>
            <a:pathLst>
              <a:path w="21600" h="21600" extrusionOk="0">
                <a:moveTo>
                  <a:pt x="0" y="3735"/>
                </a:moveTo>
                <a:lnTo>
                  <a:pt x="21600" y="0"/>
                </a:lnTo>
                <a:lnTo>
                  <a:pt x="21600" y="21600"/>
                </a:lnTo>
                <a:lnTo>
                  <a:pt x="0" y="17834"/>
                </a:lnTo>
                <a:lnTo>
                  <a:pt x="0" y="3735"/>
                </a:ln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 but</a:t>
            </a:r>
          </a:p>
        </p:txBody>
      </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sp>
        <p:nvSpPr>
          <p:cNvPr id="647" name="Shape 64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a:p>
        </p:txBody>
      </p:sp>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extLst>
      <p:ext uri="{BB962C8B-B14F-4D97-AF65-F5344CB8AC3E}">
        <p14:creationId xmlns:p14="http://schemas.microsoft.com/office/powerpoint/2010/main" val="319923277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spTree>
    <p:extLst>
      <p:ext uri="{BB962C8B-B14F-4D97-AF65-F5344CB8AC3E}">
        <p14:creationId xmlns:p14="http://schemas.microsoft.com/office/powerpoint/2010/main" val="303934000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extLst>
      <p:ext uri="{BB962C8B-B14F-4D97-AF65-F5344CB8AC3E}">
        <p14:creationId xmlns:p14="http://schemas.microsoft.com/office/powerpoint/2010/main" val="23302208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3" cy="956035"/>
            <a:chOff x="0" y="0"/>
            <a:chExt cx="3388981" cy="956034"/>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3" cy="956035"/>
            <a:chOff x="0" y="0"/>
            <a:chExt cx="3388981" cy="956034"/>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3" cy="956035"/>
            <a:chOff x="0" y="0"/>
            <a:chExt cx="3388981" cy="956034"/>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1091" name="Group 1091"/>
          <p:cNvGrpSpPr/>
          <p:nvPr/>
        </p:nvGrpSpPr>
        <p:grpSpPr>
          <a:xfrm>
            <a:off x="2236565" y="2325397"/>
            <a:ext cx="19910872" cy="9526584"/>
            <a:chOff x="0" y="0"/>
            <a:chExt cx="19910871" cy="9526582"/>
          </a:xfrm>
        </p:grpSpPr>
        <p:grpSp>
          <p:nvGrpSpPr>
            <p:cNvPr id="1071" name="Group 1071"/>
            <p:cNvGrpSpPr/>
            <p:nvPr/>
          </p:nvGrpSpPr>
          <p:grpSpPr>
            <a:xfrm>
              <a:off x="0" y="5496993"/>
              <a:ext cx="5855682" cy="4029589"/>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670509" y="0"/>
              <a:ext cx="4514663" cy="4514663"/>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nvGrpSpPr>
            <p:cNvPr id="1080" name="Group 1080"/>
            <p:cNvGrpSpPr/>
            <p:nvPr/>
          </p:nvGrpSpPr>
          <p:grpSpPr>
            <a:xfrm>
              <a:off x="7698103" y="0"/>
              <a:ext cx="4514663" cy="4514663"/>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4" name="Group 1084"/>
            <p:cNvGrpSpPr/>
            <p:nvPr/>
          </p:nvGrpSpPr>
          <p:grpSpPr>
            <a:xfrm>
              <a:off x="14725698" y="0"/>
              <a:ext cx="4514663" cy="4514663"/>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87" name="Group 1087"/>
            <p:cNvGrpSpPr/>
            <p:nvPr/>
          </p:nvGrpSpPr>
          <p:grpSpPr>
            <a:xfrm>
              <a:off x="7027594" y="5496993"/>
              <a:ext cx="5855683" cy="4029589"/>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90" name="Group 1090"/>
            <p:cNvGrpSpPr/>
            <p:nvPr/>
          </p:nvGrpSpPr>
          <p:grpSpPr>
            <a:xfrm>
              <a:off x="14055188" y="5496993"/>
              <a:ext cx="5855683" cy="4029589"/>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sp>
        <p:nvSpPr>
          <p:cNvPr id="1167" name="Shape 1167"/>
          <p:cNvSpPr/>
          <p:nvPr/>
        </p:nvSpPr>
        <p:spPr>
          <a:xfrm>
            <a:off x="11413617" y="3643009"/>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63946"/>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97317"/>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97" name="Group 97"/>
          <p:cNvGrpSpPr/>
          <p:nvPr/>
        </p:nvGrpSpPr>
        <p:grpSpPr>
          <a:xfrm>
            <a:off x="22132818" y="11529084"/>
            <a:ext cx="1232514" cy="1232514"/>
            <a:chOff x="0" y="0"/>
            <a:chExt cx="1232513" cy="1232513"/>
          </a:xfrm>
        </p:grpSpPr>
        <p:sp>
          <p:nvSpPr>
            <p:cNvPr id="91" name="Shape 9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96" name="Group 96"/>
            <p:cNvGrpSpPr/>
            <p:nvPr/>
          </p:nvGrpSpPr>
          <p:grpSpPr>
            <a:xfrm rot="2700000">
              <a:off x="180447" y="180547"/>
              <a:ext cx="871619" cy="871419"/>
              <a:chOff x="0" y="0"/>
              <a:chExt cx="871618" cy="871418"/>
            </a:xfrm>
          </p:grpSpPr>
          <p:sp>
            <p:nvSpPr>
              <p:cNvPr id="92" name="Shape 9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3" name="Shape 9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4" name="Shape 9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5" name="Shape 9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9" name="Shape 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198735" y="1575992"/>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rose">
      <a:dk1>
        <a:srgbClr val="FFFFFF"/>
      </a:dk1>
      <a:lt1>
        <a:srgbClr val="282828"/>
      </a:lt1>
      <a:dk2>
        <a:srgbClr val="727574"/>
      </a:dk2>
      <a:lt2>
        <a:srgbClr val="FFFFFF"/>
      </a:lt2>
      <a:accent1>
        <a:srgbClr val="F5BAC6"/>
      </a:accent1>
      <a:accent2>
        <a:srgbClr val="F5BAC6"/>
      </a:accent2>
      <a:accent3>
        <a:srgbClr val="F5BAC6"/>
      </a:accent3>
      <a:accent4>
        <a:srgbClr val="F5BAC6"/>
      </a:accent4>
      <a:accent5>
        <a:srgbClr val="F5BAC6"/>
      </a:accent5>
      <a:accent6>
        <a:srgbClr val="F5BAC6"/>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679</TotalTime>
  <Words>4434</Words>
  <Application>Microsoft Office PowerPoint</Application>
  <PresentationFormat>Произвольный</PresentationFormat>
  <Paragraphs>371</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38</cp:revision>
  <dcterms:modified xsi:type="dcterms:W3CDTF">2016-06-10T19:57:03Z</dcterms:modified>
</cp:coreProperties>
</file>