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30" r:id="rId23"/>
    <p:sldId id="278" r:id="rId24"/>
    <p:sldId id="279" r:id="rId25"/>
    <p:sldId id="280" r:id="rId26"/>
    <p:sldId id="281" r:id="rId27"/>
    <p:sldId id="331" r:id="rId28"/>
    <p:sldId id="283" r:id="rId29"/>
    <p:sldId id="332" r:id="rId30"/>
    <p:sldId id="333" r:id="rId31"/>
    <p:sldId id="286" r:id="rId32"/>
    <p:sldId id="287" r:id="rId33"/>
    <p:sldId id="288" r:id="rId34"/>
    <p:sldId id="289" r:id="rId35"/>
    <p:sldId id="290" r:id="rId36"/>
    <p:sldId id="291" r:id="rId37"/>
    <p:sldId id="292" r:id="rId38"/>
    <p:sldId id="334" r:id="rId39"/>
    <p:sldId id="294" r:id="rId40"/>
    <p:sldId id="295" r:id="rId41"/>
    <p:sldId id="335" r:id="rId42"/>
    <p:sldId id="297" r:id="rId43"/>
    <p:sldId id="298" r:id="rId44"/>
    <p:sldId id="299" r:id="rId45"/>
    <p:sldId id="300" r:id="rId46"/>
    <p:sldId id="301" r:id="rId47"/>
    <p:sldId id="336" r:id="rId48"/>
    <p:sldId id="303" r:id="rId49"/>
    <p:sldId id="304" r:id="rId50"/>
    <p:sldId id="305" r:id="rId51"/>
    <p:sldId id="306" r:id="rId52"/>
    <p:sldId id="307" r:id="rId53"/>
    <p:sldId id="308" r:id="rId54"/>
    <p:sldId id="337" r:id="rId55"/>
    <p:sldId id="310" r:id="rId56"/>
    <p:sldId id="311" r:id="rId57"/>
    <p:sldId id="312" r:id="rId58"/>
    <p:sldId id="313" r:id="rId59"/>
    <p:sldId id="338"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1pPr>
    <a:lvl2pPr marL="0" marR="0" indent="228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2pPr>
    <a:lvl3pPr marL="0" marR="0" indent="457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3pPr>
    <a:lvl4pPr marL="0" marR="0" indent="685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4pPr>
    <a:lvl5pPr marL="0" marR="0" indent="9144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5pPr>
    <a:lvl6pPr marL="0" marR="0" indent="11430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6pPr>
    <a:lvl7pPr marL="0" marR="0" indent="1371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7pPr>
    <a:lvl8pPr marL="0" marR="0" indent="1600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8pPr>
    <a:lvl9pPr marL="0" marR="0" indent="1828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2828"/>
    <a:srgbClr val="727574"/>
    <a:srgbClr val="FFE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35" d="100"/>
          <a:sy n="35" d="100"/>
        </p:scale>
        <p:origin x="75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258-49D5-A1E4-0D9F61F1474B}"/>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258-49D5-A1E4-0D9F61F1474B}"/>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6258-49D5-A1E4-0D9F61F1474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422-49C4-8C07-E934EACABBCC}"/>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422-49C4-8C07-E934EACABBCC}"/>
              </c:ext>
            </c:extLst>
          </c:dPt>
          <c:cat>
            <c:strRef>
              <c:f>Sheet1!$B$1:$C$1</c:f>
              <c:strCache>
                <c:ptCount val="2"/>
                <c:pt idx="0">
                  <c:v>April</c:v>
                </c:pt>
                <c:pt idx="1">
                  <c:v>May</c:v>
                </c:pt>
              </c:strCache>
            </c:strRef>
          </c:cat>
          <c:val>
            <c:numRef>
              <c:f>Sheet1!$B$2:$C$2</c:f>
              <c:numCache>
                <c:formatCode>General</c:formatCode>
                <c:ptCount val="2"/>
                <c:pt idx="0">
                  <c:v>15</c:v>
                </c:pt>
                <c:pt idx="1">
                  <c:v>76</c:v>
                </c:pt>
              </c:numCache>
            </c:numRef>
          </c:val>
          <c:extLst>
            <c:ext xmlns:c16="http://schemas.microsoft.com/office/drawing/2014/chart" uri="{C3380CC4-5D6E-409C-BE32-E72D297353CC}">
              <c16:uniqueId val="{00000004-6422-49C4-8C07-E934EACABBC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4B53-4110-8479-61FE6389195A}"/>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4B53-4110-8479-61FE6389195A}"/>
              </c:ext>
            </c:extLst>
          </c:dPt>
          <c:cat>
            <c:strRef>
              <c:f>Sheet1!$B$1:$C$1</c:f>
              <c:strCache>
                <c:ptCount val="2"/>
                <c:pt idx="0">
                  <c:v>April</c:v>
                </c:pt>
                <c:pt idx="1">
                  <c:v>May</c:v>
                </c:pt>
              </c:strCache>
            </c:strRef>
          </c:cat>
          <c:val>
            <c:numRef>
              <c:f>Sheet1!$B$2:$C$2</c:f>
              <c:numCache>
                <c:formatCode>General</c:formatCode>
                <c:ptCount val="2"/>
                <c:pt idx="0">
                  <c:v>5</c:v>
                </c:pt>
                <c:pt idx="1">
                  <c:v>76</c:v>
                </c:pt>
              </c:numCache>
            </c:numRef>
          </c:val>
          <c:extLst>
            <c:ext xmlns:c16="http://schemas.microsoft.com/office/drawing/2014/chart" uri="{C3380CC4-5D6E-409C-BE32-E72D297353CC}">
              <c16:uniqueId val="{00000004-4B53-4110-8479-61FE6389195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E400-491A-A305-42EBC84419A1}"/>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E400-491A-A305-42EBC84419A1}"/>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E400-491A-A305-42EBC84419A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833C-4576-BC66-28048BF51934}"/>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833C-4576-BC66-28048BF51934}"/>
              </c:ext>
            </c:extLst>
          </c:dPt>
          <c:cat>
            <c:strRef>
              <c:f>Sheet1!$B$1:$C$1</c:f>
              <c:strCache>
                <c:ptCount val="2"/>
                <c:pt idx="0">
                  <c:v>April</c:v>
                </c:pt>
                <c:pt idx="1">
                  <c:v>May</c:v>
                </c:pt>
              </c:strCache>
            </c:strRef>
          </c:cat>
          <c:val>
            <c:numRef>
              <c:f>Sheet1!$B$2:$C$2</c:f>
              <c:numCache>
                <c:formatCode>General</c:formatCode>
                <c:ptCount val="2"/>
                <c:pt idx="0">
                  <c:v>91</c:v>
                </c:pt>
                <c:pt idx="1">
                  <c:v>13</c:v>
                </c:pt>
              </c:numCache>
            </c:numRef>
          </c:val>
          <c:extLst>
            <c:ext xmlns:c16="http://schemas.microsoft.com/office/drawing/2014/chart" uri="{C3380CC4-5D6E-409C-BE32-E72D297353CC}">
              <c16:uniqueId val="{00000004-833C-4576-BC66-28048BF5193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4F22-482A-A874-9F0761FED85D}"/>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4F22-482A-A874-9F0761FED85D}"/>
              </c:ext>
            </c:extLst>
          </c:dPt>
          <c:dPt>
            <c:idx val="2"/>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5-4F22-482A-A874-9F0761FED85D}"/>
              </c:ext>
            </c:extLst>
          </c:dPt>
          <c:dPt>
            <c:idx val="3"/>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7-4F22-482A-A874-9F0761FED85D}"/>
              </c:ext>
            </c:extLst>
          </c:dPt>
          <c:dPt>
            <c:idx val="4"/>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9-4F22-482A-A874-9F0761FED85D}"/>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4F22-482A-A874-9F0761FED85D}"/>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4F22-482A-A874-9F0761FED85D}"/>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4F22-482A-A874-9F0761FED85D}"/>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4F22-482A-A874-9F0761FED8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6463-428B-907B-AF69D4935D61}"/>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6463-428B-907B-AF69D4935D61}"/>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6463-428B-907B-AF69D4935D61}"/>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6463-428B-907B-AF69D4935D61}"/>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6463-428B-907B-AF69D4935D61}"/>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6463-428B-907B-AF69D4935D61}"/>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6463-428B-907B-AF69D4935D61}"/>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6463-428B-907B-AF69D4935D61}"/>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6463-428B-907B-AF69D4935D6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5EF9-429E-8CF2-5FD0F1B2F258}"/>
              </c:ext>
            </c:extLst>
          </c:dPt>
          <c:dPt>
            <c:idx val="1"/>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3-5EF9-429E-8CF2-5FD0F1B2F258}"/>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5EF9-429E-8CF2-5FD0F1B2F258}"/>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5EF9-429E-8CF2-5FD0F1B2F258}"/>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5EF9-429E-8CF2-5FD0F1B2F258}"/>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5EF9-429E-8CF2-5FD0F1B2F258}"/>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5EF9-429E-8CF2-5FD0F1B2F258}"/>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5EF9-429E-8CF2-5FD0F1B2F258}"/>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5EF9-429E-8CF2-5FD0F1B2F25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extLst>
              <c:ext xmlns:c16="http://schemas.microsoft.com/office/drawing/2014/chart" uri="{C3380CC4-5D6E-409C-BE32-E72D297353CC}">
                <c16:uniqueId val="{00000001-A073-4AA8-9998-82EAB6DAED04}"/>
              </c:ext>
            </c:extLst>
          </c:dPt>
          <c:dPt>
            <c:idx val="1"/>
            <c:bubble3D val="0"/>
            <c:spPr>
              <a:solidFill>
                <a:schemeClr val="accent2"/>
              </a:solidFill>
              <a:ln w="12700" cap="flat">
                <a:noFill/>
                <a:miter lim="400000"/>
              </a:ln>
              <a:effectLst/>
            </c:spPr>
            <c:extLst>
              <c:ext xmlns:c16="http://schemas.microsoft.com/office/drawing/2014/chart" uri="{C3380CC4-5D6E-409C-BE32-E72D297353CC}">
                <c16:uniqueId val="{00000003-A073-4AA8-9998-82EAB6DAED04}"/>
              </c:ext>
            </c:extLst>
          </c:dPt>
          <c:dPt>
            <c:idx val="2"/>
            <c:bubble3D val="0"/>
            <c:spPr>
              <a:solidFill>
                <a:schemeClr val="accent1"/>
              </a:solidFill>
              <a:ln w="12700" cap="flat">
                <a:noFill/>
                <a:miter lim="400000"/>
              </a:ln>
              <a:effectLst/>
            </c:spPr>
            <c:extLst>
              <c:ext xmlns:c16="http://schemas.microsoft.com/office/drawing/2014/chart" uri="{C3380CC4-5D6E-409C-BE32-E72D297353CC}">
                <c16:uniqueId val="{00000005-A073-4AA8-9998-82EAB6DAED04}"/>
              </c:ext>
            </c:extLst>
          </c:dPt>
          <c:dPt>
            <c:idx val="3"/>
            <c:bubble3D val="0"/>
            <c:spPr>
              <a:solidFill>
                <a:srgbClr val="525252"/>
              </a:solidFill>
              <a:ln w="12700" cap="flat">
                <a:noFill/>
                <a:miter lim="400000"/>
              </a:ln>
              <a:effectLst/>
            </c:spPr>
            <c:extLst>
              <c:ext xmlns:c16="http://schemas.microsoft.com/office/drawing/2014/chart" uri="{C3380CC4-5D6E-409C-BE32-E72D297353CC}">
                <c16:uniqueId val="{00000007-A073-4AA8-9998-82EAB6DAED04}"/>
              </c:ext>
            </c:extLst>
          </c:dPt>
          <c:cat>
            <c:strRef>
              <c:f>Sheet1!$B$1:$E$1</c:f>
              <c:strCache>
                <c:ptCount val="4"/>
                <c:pt idx="0">
                  <c:v>April</c:v>
                </c:pt>
                <c:pt idx="1">
                  <c:v>Untitled 2</c:v>
                </c:pt>
                <c:pt idx="2">
                  <c:v>Untitled 1</c:v>
                </c:pt>
                <c:pt idx="3">
                  <c:v>May</c:v>
                </c:pt>
              </c:strCache>
            </c:strRef>
          </c:cat>
          <c:val>
            <c:numRef>
              <c:f>Sheet1!$B$2:$E$2</c:f>
              <c:numCache>
                <c:formatCode>General</c:formatCode>
                <c:ptCount val="4"/>
                <c:pt idx="0">
                  <c:v>91</c:v>
                </c:pt>
                <c:pt idx="1">
                  <c:v>13</c:v>
                </c:pt>
                <c:pt idx="2">
                  <c:v>25</c:v>
                </c:pt>
                <c:pt idx="3">
                  <c:v>76</c:v>
                </c:pt>
              </c:numCache>
            </c:numRef>
          </c:val>
          <c:extLst>
            <c:ext xmlns:c16="http://schemas.microsoft.com/office/drawing/2014/chart" uri="{C3380CC4-5D6E-409C-BE32-E72D297353CC}">
              <c16:uniqueId val="{00000008-A073-4AA8-9998-82EAB6DAED0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 name="Shape 33"/>
          <p:cNvSpPr>
            <a:spLocks noGrp="1" noRot="1" noChangeAspect="1"/>
          </p:cNvSpPr>
          <p:nvPr>
            <p:ph type="sldImg"/>
          </p:nvPr>
        </p:nvSpPr>
        <p:spPr>
          <a:xfrm>
            <a:off x="1143000" y="685800"/>
            <a:ext cx="4572000" cy="3429000"/>
          </a:xfrm>
          <a:prstGeom prst="rect">
            <a:avLst/>
          </a:prstGeom>
        </p:spPr>
        <p:txBody>
          <a:bodyPr/>
          <a:lstStyle/>
          <a:p>
            <a:endParaRPr/>
          </a:p>
        </p:txBody>
      </p:sp>
      <p:sp>
        <p:nvSpPr>
          <p:cNvPr id="34" name="Shape 3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with Photo">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
        <p:nvSpPr>
          <p:cNvPr id="3" name="Рисунок 2"/>
          <p:cNvSpPr>
            <a:spLocks noGrp="1"/>
          </p:cNvSpPr>
          <p:nvPr>
            <p:ph type="pic" sz="quarter" idx="10"/>
          </p:nvPr>
        </p:nvSpPr>
        <p:spPr>
          <a:xfrm>
            <a:off x="3135721" y="2664097"/>
            <a:ext cx="2219325" cy="2220913"/>
          </a:xfrm>
        </p:spPr>
        <p:txBody>
          <a:bodyPr/>
          <a:lstStyle/>
          <a:p>
            <a:endParaRPr lang="en-US"/>
          </a:p>
        </p:txBody>
      </p:sp>
      <p:sp>
        <p:nvSpPr>
          <p:cNvPr id="5" name="Рисунок 2"/>
          <p:cNvSpPr>
            <a:spLocks noGrp="1"/>
          </p:cNvSpPr>
          <p:nvPr>
            <p:ph type="pic" sz="quarter" idx="11"/>
          </p:nvPr>
        </p:nvSpPr>
        <p:spPr>
          <a:xfrm>
            <a:off x="5836830" y="2664097"/>
            <a:ext cx="2219325" cy="2220913"/>
          </a:xfrm>
        </p:spPr>
        <p:txBody>
          <a:bodyPr/>
          <a:lstStyle/>
          <a:p>
            <a:endParaRPr lang="en-US"/>
          </a:p>
        </p:txBody>
      </p:sp>
      <p:sp>
        <p:nvSpPr>
          <p:cNvPr id="6" name="Рисунок 2"/>
          <p:cNvSpPr>
            <a:spLocks noGrp="1"/>
          </p:cNvSpPr>
          <p:nvPr>
            <p:ph type="pic" sz="quarter" idx="12"/>
          </p:nvPr>
        </p:nvSpPr>
        <p:spPr>
          <a:xfrm>
            <a:off x="8537939" y="2664097"/>
            <a:ext cx="2219325" cy="2220913"/>
          </a:xfrm>
        </p:spPr>
        <p:txBody>
          <a:bodyPr/>
          <a:lstStyle/>
          <a:p>
            <a:endParaRPr lang="en-US"/>
          </a:p>
        </p:txBody>
      </p:sp>
      <p:sp>
        <p:nvSpPr>
          <p:cNvPr id="7" name="Рисунок 2"/>
          <p:cNvSpPr>
            <a:spLocks noGrp="1"/>
          </p:cNvSpPr>
          <p:nvPr>
            <p:ph type="pic" sz="quarter" idx="13"/>
          </p:nvPr>
        </p:nvSpPr>
        <p:spPr>
          <a:xfrm>
            <a:off x="11239048" y="2664097"/>
            <a:ext cx="2219325" cy="2220913"/>
          </a:xfrm>
        </p:spPr>
        <p:txBody>
          <a:bodyPr/>
          <a:lstStyle/>
          <a:p>
            <a:endParaRPr lang="en-US"/>
          </a:p>
        </p:txBody>
      </p:sp>
      <p:sp>
        <p:nvSpPr>
          <p:cNvPr id="8" name="Рисунок 2"/>
          <p:cNvSpPr>
            <a:spLocks noGrp="1"/>
          </p:cNvSpPr>
          <p:nvPr>
            <p:ph type="pic" sz="quarter" idx="14"/>
          </p:nvPr>
        </p:nvSpPr>
        <p:spPr>
          <a:xfrm>
            <a:off x="13940157" y="2664097"/>
            <a:ext cx="2219325" cy="2220913"/>
          </a:xfrm>
        </p:spPr>
        <p:txBody>
          <a:bodyPr/>
          <a:lstStyle/>
          <a:p>
            <a:endParaRPr lang="en-US"/>
          </a:p>
        </p:txBody>
      </p:sp>
      <p:sp>
        <p:nvSpPr>
          <p:cNvPr id="9" name="Рисунок 2"/>
          <p:cNvSpPr>
            <a:spLocks noGrp="1"/>
          </p:cNvSpPr>
          <p:nvPr>
            <p:ph type="pic" sz="quarter" idx="15"/>
          </p:nvPr>
        </p:nvSpPr>
        <p:spPr>
          <a:xfrm>
            <a:off x="16641266" y="2664097"/>
            <a:ext cx="2219325" cy="2220913"/>
          </a:xfrm>
        </p:spPr>
        <p:txBody>
          <a:bodyPr/>
          <a:lstStyle/>
          <a:p>
            <a:endParaRPr lang="en-US"/>
          </a:p>
        </p:txBody>
      </p:sp>
      <p:sp>
        <p:nvSpPr>
          <p:cNvPr id="10" name="Рисунок 2"/>
          <p:cNvSpPr>
            <a:spLocks noGrp="1"/>
          </p:cNvSpPr>
          <p:nvPr>
            <p:ph type="pic" sz="quarter" idx="16"/>
          </p:nvPr>
        </p:nvSpPr>
        <p:spPr>
          <a:xfrm>
            <a:off x="19342374" y="2664097"/>
            <a:ext cx="2219325" cy="2220913"/>
          </a:xfrm>
        </p:spPr>
        <p:txBody>
          <a:bodyPr/>
          <a:lstStyle/>
          <a:p>
            <a:endParaRPr lang="en-US"/>
          </a:p>
        </p:txBody>
      </p:sp>
      <p:sp>
        <p:nvSpPr>
          <p:cNvPr id="11" name="Рисунок 2"/>
          <p:cNvSpPr>
            <a:spLocks noGrp="1"/>
          </p:cNvSpPr>
          <p:nvPr>
            <p:ph type="pic" sz="quarter" idx="17"/>
          </p:nvPr>
        </p:nvSpPr>
        <p:spPr>
          <a:xfrm>
            <a:off x="3135721" y="5402942"/>
            <a:ext cx="2219325" cy="2220913"/>
          </a:xfrm>
        </p:spPr>
        <p:txBody>
          <a:bodyPr/>
          <a:lstStyle/>
          <a:p>
            <a:endParaRPr lang="en-US"/>
          </a:p>
        </p:txBody>
      </p:sp>
      <p:sp>
        <p:nvSpPr>
          <p:cNvPr id="12" name="Рисунок 2"/>
          <p:cNvSpPr>
            <a:spLocks noGrp="1"/>
          </p:cNvSpPr>
          <p:nvPr>
            <p:ph type="pic" sz="quarter" idx="18"/>
          </p:nvPr>
        </p:nvSpPr>
        <p:spPr>
          <a:xfrm>
            <a:off x="5836830" y="5402942"/>
            <a:ext cx="2219325" cy="2220913"/>
          </a:xfrm>
        </p:spPr>
        <p:txBody>
          <a:bodyPr/>
          <a:lstStyle/>
          <a:p>
            <a:endParaRPr lang="en-US"/>
          </a:p>
        </p:txBody>
      </p:sp>
      <p:sp>
        <p:nvSpPr>
          <p:cNvPr id="13" name="Рисунок 2"/>
          <p:cNvSpPr>
            <a:spLocks noGrp="1"/>
          </p:cNvSpPr>
          <p:nvPr>
            <p:ph type="pic" sz="quarter" idx="19"/>
          </p:nvPr>
        </p:nvSpPr>
        <p:spPr>
          <a:xfrm>
            <a:off x="8537939" y="5402942"/>
            <a:ext cx="2219325" cy="2220913"/>
          </a:xfrm>
        </p:spPr>
        <p:txBody>
          <a:bodyPr/>
          <a:lstStyle/>
          <a:p>
            <a:endParaRPr lang="en-US"/>
          </a:p>
        </p:txBody>
      </p:sp>
      <p:sp>
        <p:nvSpPr>
          <p:cNvPr id="14" name="Рисунок 2"/>
          <p:cNvSpPr>
            <a:spLocks noGrp="1"/>
          </p:cNvSpPr>
          <p:nvPr>
            <p:ph type="pic" sz="quarter" idx="20"/>
          </p:nvPr>
        </p:nvSpPr>
        <p:spPr>
          <a:xfrm>
            <a:off x="11239048" y="5402942"/>
            <a:ext cx="2219325" cy="2220913"/>
          </a:xfrm>
        </p:spPr>
        <p:txBody>
          <a:bodyPr/>
          <a:lstStyle/>
          <a:p>
            <a:endParaRPr lang="en-US"/>
          </a:p>
        </p:txBody>
      </p:sp>
      <p:sp>
        <p:nvSpPr>
          <p:cNvPr id="15" name="Рисунок 2"/>
          <p:cNvSpPr>
            <a:spLocks noGrp="1"/>
          </p:cNvSpPr>
          <p:nvPr>
            <p:ph type="pic" sz="quarter" idx="21"/>
          </p:nvPr>
        </p:nvSpPr>
        <p:spPr>
          <a:xfrm>
            <a:off x="13940157" y="5402942"/>
            <a:ext cx="2219325" cy="2220913"/>
          </a:xfrm>
        </p:spPr>
        <p:txBody>
          <a:bodyPr/>
          <a:lstStyle/>
          <a:p>
            <a:endParaRPr lang="en-US"/>
          </a:p>
        </p:txBody>
      </p:sp>
      <p:sp>
        <p:nvSpPr>
          <p:cNvPr id="16" name="Рисунок 2"/>
          <p:cNvSpPr>
            <a:spLocks noGrp="1"/>
          </p:cNvSpPr>
          <p:nvPr>
            <p:ph type="pic" sz="quarter" idx="22"/>
          </p:nvPr>
        </p:nvSpPr>
        <p:spPr>
          <a:xfrm>
            <a:off x="16641266" y="5402942"/>
            <a:ext cx="2219325" cy="2220913"/>
          </a:xfrm>
        </p:spPr>
        <p:txBody>
          <a:bodyPr/>
          <a:lstStyle/>
          <a:p>
            <a:endParaRPr lang="en-US"/>
          </a:p>
        </p:txBody>
      </p:sp>
      <p:sp>
        <p:nvSpPr>
          <p:cNvPr id="17"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5"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19759820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25" name="Shape 25"/>
          <p:cNvSpPr>
            <a:spLocks noGrp="1"/>
          </p:cNvSpPr>
          <p:nvPr>
            <p:ph type="title"/>
          </p:nvPr>
        </p:nvSpPr>
        <p:spPr>
          <a:prstGeom prst="rect">
            <a:avLst/>
          </a:prstGeom>
        </p:spPr>
        <p:txBody>
          <a:bodyPr/>
          <a:lstStyle/>
          <a:p>
            <a:r>
              <a:t>Title Text</a:t>
            </a:r>
          </a:p>
        </p:txBody>
      </p:sp>
      <p:sp>
        <p:nvSpPr>
          <p:cNvPr id="26" name="Shape 2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slide with Photo">
    <p:spTree>
      <p:nvGrpSpPr>
        <p:cNvPr id="1" name=""/>
        <p:cNvGrpSpPr/>
        <p:nvPr/>
      </p:nvGrpSpPr>
      <p:grpSpPr>
        <a:xfrm>
          <a:off x="0" y="0"/>
          <a:ext cx="0" cy="0"/>
          <a:chOff x="0" y="0"/>
          <a:chExt cx="0" cy="0"/>
        </a:xfrm>
      </p:grpSpPr>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
        <p:nvSpPr>
          <p:cNvPr id="5" name="Рисунок 2"/>
          <p:cNvSpPr>
            <a:spLocks noGrp="1"/>
          </p:cNvSpPr>
          <p:nvPr>
            <p:ph type="pic" sz="quarter" idx="10"/>
          </p:nvPr>
        </p:nvSpPr>
        <p:spPr>
          <a:xfrm>
            <a:off x="3135721" y="2664097"/>
            <a:ext cx="2219325" cy="2220913"/>
          </a:xfrm>
        </p:spPr>
        <p:txBody>
          <a:bodyPr/>
          <a:lstStyle/>
          <a:p>
            <a:endParaRPr lang="en-US"/>
          </a:p>
        </p:txBody>
      </p:sp>
      <p:sp>
        <p:nvSpPr>
          <p:cNvPr id="6" name="Рисунок 2"/>
          <p:cNvSpPr>
            <a:spLocks noGrp="1"/>
          </p:cNvSpPr>
          <p:nvPr>
            <p:ph type="pic" sz="quarter" idx="11"/>
          </p:nvPr>
        </p:nvSpPr>
        <p:spPr>
          <a:xfrm>
            <a:off x="5836830" y="2664097"/>
            <a:ext cx="2219325" cy="2220913"/>
          </a:xfrm>
        </p:spPr>
        <p:txBody>
          <a:bodyPr/>
          <a:lstStyle/>
          <a:p>
            <a:endParaRPr lang="en-US"/>
          </a:p>
        </p:txBody>
      </p:sp>
      <p:sp>
        <p:nvSpPr>
          <p:cNvPr id="7" name="Рисунок 2"/>
          <p:cNvSpPr>
            <a:spLocks noGrp="1"/>
          </p:cNvSpPr>
          <p:nvPr>
            <p:ph type="pic" sz="quarter" idx="12"/>
          </p:nvPr>
        </p:nvSpPr>
        <p:spPr>
          <a:xfrm>
            <a:off x="8537939" y="2664097"/>
            <a:ext cx="2219325" cy="2220913"/>
          </a:xfrm>
        </p:spPr>
        <p:txBody>
          <a:bodyPr/>
          <a:lstStyle/>
          <a:p>
            <a:endParaRPr lang="en-US"/>
          </a:p>
        </p:txBody>
      </p:sp>
      <p:sp>
        <p:nvSpPr>
          <p:cNvPr id="8" name="Рисунок 2"/>
          <p:cNvSpPr>
            <a:spLocks noGrp="1"/>
          </p:cNvSpPr>
          <p:nvPr>
            <p:ph type="pic" sz="quarter" idx="13"/>
          </p:nvPr>
        </p:nvSpPr>
        <p:spPr>
          <a:xfrm>
            <a:off x="11239048" y="2664097"/>
            <a:ext cx="2219325" cy="2220913"/>
          </a:xfrm>
        </p:spPr>
        <p:txBody>
          <a:bodyPr/>
          <a:lstStyle/>
          <a:p>
            <a:endParaRPr lang="en-US"/>
          </a:p>
        </p:txBody>
      </p:sp>
      <p:sp>
        <p:nvSpPr>
          <p:cNvPr id="9" name="Рисунок 2"/>
          <p:cNvSpPr>
            <a:spLocks noGrp="1"/>
          </p:cNvSpPr>
          <p:nvPr>
            <p:ph type="pic" sz="quarter" idx="14"/>
          </p:nvPr>
        </p:nvSpPr>
        <p:spPr>
          <a:xfrm>
            <a:off x="13940157" y="2664097"/>
            <a:ext cx="2219325" cy="2220913"/>
          </a:xfrm>
        </p:spPr>
        <p:txBody>
          <a:bodyPr/>
          <a:lstStyle/>
          <a:p>
            <a:endParaRPr lang="en-US"/>
          </a:p>
        </p:txBody>
      </p:sp>
      <p:sp>
        <p:nvSpPr>
          <p:cNvPr id="10" name="Рисунок 2"/>
          <p:cNvSpPr>
            <a:spLocks noGrp="1"/>
          </p:cNvSpPr>
          <p:nvPr>
            <p:ph type="pic" sz="quarter" idx="15"/>
          </p:nvPr>
        </p:nvSpPr>
        <p:spPr>
          <a:xfrm>
            <a:off x="16641266" y="2664097"/>
            <a:ext cx="2219325" cy="2220913"/>
          </a:xfrm>
        </p:spPr>
        <p:txBody>
          <a:bodyPr/>
          <a:lstStyle/>
          <a:p>
            <a:endParaRPr lang="en-US"/>
          </a:p>
        </p:txBody>
      </p:sp>
      <p:sp>
        <p:nvSpPr>
          <p:cNvPr id="11" name="Рисунок 2"/>
          <p:cNvSpPr>
            <a:spLocks noGrp="1"/>
          </p:cNvSpPr>
          <p:nvPr>
            <p:ph type="pic" sz="quarter" idx="16"/>
          </p:nvPr>
        </p:nvSpPr>
        <p:spPr>
          <a:xfrm>
            <a:off x="19342374" y="2664097"/>
            <a:ext cx="2219325" cy="2220913"/>
          </a:xfrm>
        </p:spPr>
        <p:txBody>
          <a:bodyPr/>
          <a:lstStyle/>
          <a:p>
            <a:endParaRPr lang="en-US"/>
          </a:p>
        </p:txBody>
      </p:sp>
      <p:sp>
        <p:nvSpPr>
          <p:cNvPr id="12" name="Рисунок 2"/>
          <p:cNvSpPr>
            <a:spLocks noGrp="1"/>
          </p:cNvSpPr>
          <p:nvPr>
            <p:ph type="pic" sz="quarter" idx="17"/>
          </p:nvPr>
        </p:nvSpPr>
        <p:spPr>
          <a:xfrm>
            <a:off x="3135721" y="5402942"/>
            <a:ext cx="2219325" cy="2220913"/>
          </a:xfrm>
        </p:spPr>
        <p:txBody>
          <a:bodyPr/>
          <a:lstStyle/>
          <a:p>
            <a:endParaRPr lang="en-US"/>
          </a:p>
        </p:txBody>
      </p:sp>
      <p:sp>
        <p:nvSpPr>
          <p:cNvPr id="13" name="Рисунок 2"/>
          <p:cNvSpPr>
            <a:spLocks noGrp="1"/>
          </p:cNvSpPr>
          <p:nvPr>
            <p:ph type="pic" sz="quarter" idx="18"/>
          </p:nvPr>
        </p:nvSpPr>
        <p:spPr>
          <a:xfrm>
            <a:off x="5836830" y="5402942"/>
            <a:ext cx="2219325" cy="2220913"/>
          </a:xfrm>
        </p:spPr>
        <p:txBody>
          <a:bodyPr/>
          <a:lstStyle/>
          <a:p>
            <a:endParaRPr lang="en-US"/>
          </a:p>
        </p:txBody>
      </p:sp>
      <p:sp>
        <p:nvSpPr>
          <p:cNvPr id="14" name="Рисунок 2"/>
          <p:cNvSpPr>
            <a:spLocks noGrp="1"/>
          </p:cNvSpPr>
          <p:nvPr>
            <p:ph type="pic" sz="quarter" idx="19"/>
          </p:nvPr>
        </p:nvSpPr>
        <p:spPr>
          <a:xfrm>
            <a:off x="8537939" y="5402942"/>
            <a:ext cx="2219325" cy="2220913"/>
          </a:xfrm>
        </p:spPr>
        <p:txBody>
          <a:bodyPr/>
          <a:lstStyle/>
          <a:p>
            <a:endParaRPr lang="en-US"/>
          </a:p>
        </p:txBody>
      </p:sp>
      <p:sp>
        <p:nvSpPr>
          <p:cNvPr id="15" name="Рисунок 2"/>
          <p:cNvSpPr>
            <a:spLocks noGrp="1"/>
          </p:cNvSpPr>
          <p:nvPr>
            <p:ph type="pic" sz="quarter" idx="20"/>
          </p:nvPr>
        </p:nvSpPr>
        <p:spPr>
          <a:xfrm>
            <a:off x="11239048" y="5402942"/>
            <a:ext cx="2219325" cy="2220913"/>
          </a:xfrm>
        </p:spPr>
        <p:txBody>
          <a:bodyPr/>
          <a:lstStyle/>
          <a:p>
            <a:endParaRPr lang="en-US"/>
          </a:p>
        </p:txBody>
      </p:sp>
      <p:sp>
        <p:nvSpPr>
          <p:cNvPr id="16" name="Рисунок 2"/>
          <p:cNvSpPr>
            <a:spLocks noGrp="1"/>
          </p:cNvSpPr>
          <p:nvPr>
            <p:ph type="pic" sz="quarter" idx="21"/>
          </p:nvPr>
        </p:nvSpPr>
        <p:spPr>
          <a:xfrm>
            <a:off x="13940157" y="5402942"/>
            <a:ext cx="2219325" cy="2220913"/>
          </a:xfrm>
        </p:spPr>
        <p:txBody>
          <a:bodyPr/>
          <a:lstStyle/>
          <a:p>
            <a:endParaRPr lang="en-US"/>
          </a:p>
        </p:txBody>
      </p:sp>
      <p:sp>
        <p:nvSpPr>
          <p:cNvPr id="17" name="Рисунок 2"/>
          <p:cNvSpPr>
            <a:spLocks noGrp="1"/>
          </p:cNvSpPr>
          <p:nvPr>
            <p:ph type="pic" sz="quarter" idx="22"/>
          </p:nvPr>
        </p:nvSpPr>
        <p:spPr>
          <a:xfrm>
            <a:off x="16641266" y="5402942"/>
            <a:ext cx="2219325" cy="2220913"/>
          </a:xfrm>
        </p:spPr>
        <p:txBody>
          <a:bodyPr/>
          <a:lstStyle/>
          <a:p>
            <a:endParaRPr lang="en-US"/>
          </a:p>
        </p:txBody>
      </p:sp>
      <p:sp>
        <p:nvSpPr>
          <p:cNvPr id="18"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8"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28669495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8"/>
          <p:cNvGrpSpPr/>
          <p:nvPr/>
        </p:nvGrpSpPr>
        <p:grpSpPr>
          <a:xfrm>
            <a:off x="22132818" y="11529084"/>
            <a:ext cx="1232514" cy="1232514"/>
            <a:chOff x="0" y="0"/>
            <a:chExt cx="1232513" cy="1232513"/>
          </a:xfrm>
        </p:grpSpPr>
        <p:sp>
          <p:nvSpPr>
            <p:cNvPr id="2" name="Shape 2"/>
            <p:cNvSpPr/>
            <p:nvPr/>
          </p:nvSpPr>
          <p:spPr>
            <a:xfrm rot="2700000">
              <a:off x="267634" y="267634"/>
              <a:ext cx="697244" cy="69724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 name="Group 7"/>
            <p:cNvGrpSpPr/>
            <p:nvPr/>
          </p:nvGrpSpPr>
          <p:grpSpPr>
            <a:xfrm rot="2700000">
              <a:off x="180447" y="180547"/>
              <a:ext cx="871619" cy="871419"/>
              <a:chOff x="0" y="0"/>
              <a:chExt cx="871618" cy="871418"/>
            </a:xfrm>
          </p:grpSpPr>
          <p:sp>
            <p:nvSpPr>
              <p:cNvPr id="3" name="Shape 3"/>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4" name="Shape 4"/>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5" name="Shape 5"/>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6" name="Shape 6"/>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 name="Shape 9"/>
          <p:cNvSpPr>
            <a:spLocks noGrp="1"/>
          </p:cNvSpPr>
          <p:nvPr>
            <p:ph type="title"/>
          </p:nvPr>
        </p:nvSpPr>
        <p:spPr>
          <a:xfrm>
            <a:off x="2121840" y="2279414"/>
            <a:ext cx="16482720" cy="2176835"/>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t>Title Text</a:t>
            </a:r>
          </a:p>
        </p:txBody>
      </p:sp>
      <p:sp>
        <p:nvSpPr>
          <p:cNvPr id="10" name="Shape 10"/>
          <p:cNvSpPr>
            <a:spLocks noGrp="1"/>
          </p:cNvSpPr>
          <p:nvPr>
            <p:ph type="body" idx="1"/>
          </p:nvPr>
        </p:nvSpPr>
        <p:spPr>
          <a:xfrm>
            <a:off x="2167984" y="4630044"/>
            <a:ext cx="20476358" cy="701929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t>Body Level One</a:t>
            </a:r>
          </a:p>
          <a:p>
            <a:pPr lvl="1"/>
            <a:r>
              <a:t>Body Level Two</a:t>
            </a:r>
          </a:p>
          <a:p>
            <a:pPr lvl="2"/>
            <a:r>
              <a:t>Body Level Three</a:t>
            </a:r>
          </a:p>
          <a:p>
            <a:pPr lvl="3"/>
            <a:r>
              <a:t>Body Level Four</a:t>
            </a:r>
          </a:p>
          <a:p>
            <a:pPr lvl="4"/>
            <a:r>
              <a:t>Body Level Five</a:t>
            </a:r>
          </a:p>
        </p:txBody>
      </p:sp>
      <p:sp>
        <p:nvSpPr>
          <p:cNvPr id="11" name="Shape 11"/>
          <p:cNvSpPr>
            <a:spLocks noGrp="1"/>
          </p:cNvSpPr>
          <p:nvPr>
            <p:ph type="sldNum" sz="quarter" idx="2"/>
          </p:nvPr>
        </p:nvSpPr>
        <p:spPr>
          <a:xfrm>
            <a:off x="22445121" y="11967540"/>
            <a:ext cx="607908" cy="355601"/>
          </a:xfrm>
          <a:prstGeom prst="rect">
            <a:avLst/>
          </a:prstGeom>
          <a:ln w="3175">
            <a:miter lim="400000"/>
          </a:ln>
        </p:spPr>
        <p:txBody>
          <a:bodyPr lIns="38100" tIns="38100" rIns="38100" bIns="38100">
            <a:spAutoFit/>
          </a:bodyPr>
          <a:lstStyle>
            <a:lvl1pPr algn="ctr">
              <a:defRPr sz="1800" cap="all" spc="360">
                <a:solidFill>
                  <a:srgbClr val="FFFFFF"/>
                </a:solidFill>
                <a:latin typeface="+mn-lt"/>
                <a:ea typeface="+mn-ea"/>
                <a:cs typeface="+mn-cs"/>
                <a:sym typeface="Montserrat-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Lst>
  <p:transition spd="med"/>
  <p:txStyles>
    <p:titleStyle>
      <a:lvl1pPr marL="0" marR="0" indent="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1pPr>
      <a:lvl2pPr marL="0" marR="0" indent="228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2pPr>
      <a:lvl3pPr marL="0" marR="0" indent="457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3pPr>
      <a:lvl4pPr marL="0" marR="0" indent="685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4pPr>
      <a:lvl5pPr marL="0" marR="0" indent="9144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5pPr>
      <a:lvl6pPr marL="0" marR="0" indent="11430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6pPr>
      <a:lvl7pPr marL="0" marR="0" indent="1371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7pPr>
      <a:lvl8pPr marL="0" marR="0" indent="1600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8pPr>
      <a:lvl9pPr marL="0" marR="0" indent="1828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9pPr>
    </p:titleStyle>
    <p:bodyStyle>
      <a:lvl1pPr marL="0" marR="0" indent="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1pPr>
      <a:lvl2pPr marL="0" marR="0" indent="228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2pPr>
      <a:lvl3pPr marL="0" marR="0" indent="457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3pPr>
      <a:lvl4pPr marL="0" marR="0" indent="685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4pPr>
      <a:lvl5pPr marL="0" marR="0" indent="9144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5pPr>
      <a:lvl6pPr marL="0" marR="0" indent="11430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6pPr>
      <a:lvl7pPr marL="0" marR="0" indent="1371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7pPr>
      <a:lvl8pPr marL="0" marR="0" indent="1600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8pPr>
      <a:lvl9pPr marL="0" marR="0" indent="1828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9pPr>
    </p:bodyStyle>
    <p:otherStyle>
      <a:lvl1pPr marL="0" marR="0" indent="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1pPr>
      <a:lvl2pPr marL="0" marR="0" indent="228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2pPr>
      <a:lvl3pPr marL="0" marR="0" indent="457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3pPr>
      <a:lvl4pPr marL="0" marR="0" indent="685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4pPr>
      <a:lvl5pPr marL="0" marR="0" indent="9144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5pPr>
      <a:lvl6pPr marL="0" marR="0" indent="11430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6pPr>
      <a:lvl7pPr marL="0" marR="0" indent="1371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7pPr>
      <a:lvl8pPr marL="0" marR="0" indent="1600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8pPr>
      <a:lvl9pPr marL="0" marR="0" indent="1828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4" Type="http://schemas.openxmlformats.org/officeDocument/2006/relationships/chart" Target="../charts/char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6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37363" y="783721"/>
            <a:ext cx="22909274" cy="12148557"/>
          </a:xfrm>
          <a:solidFill>
            <a:schemeClr val="bg2"/>
          </a:solidFill>
        </p:spPr>
      </p:sp>
      <p:sp>
        <p:nvSpPr>
          <p:cNvPr id="37" name="Shape 37"/>
          <p:cNvSpPr/>
          <p:nvPr/>
        </p:nvSpPr>
        <p:spPr>
          <a:xfrm>
            <a:off x="8102483" y="2793883"/>
            <a:ext cx="8179035" cy="8179034"/>
          </a:xfrm>
          <a:prstGeom prst="ellipse">
            <a:avLst/>
          </a:prstGeom>
          <a:solidFill>
            <a:schemeClr val="accent1">
              <a:alpha val="90297"/>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 name="Shape 38"/>
          <p:cNvSpPr/>
          <p:nvPr/>
        </p:nvSpPr>
        <p:spPr>
          <a:xfrm>
            <a:off x="9191179" y="6407913"/>
            <a:ext cx="6001643" cy="911788"/>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70000"/>
              </a:lnSpc>
              <a:defRPr sz="7000" b="1" cap="all">
                <a:solidFill>
                  <a:srgbClr val="282828"/>
                </a:solidFill>
              </a:defRPr>
            </a:lvl1pPr>
          </a:lstStyle>
          <a:p>
            <a:r>
              <a:rPr dirty="0">
                <a:solidFill>
                  <a:schemeClr val="bg1"/>
                </a:solidFill>
              </a:rPr>
              <a:t>Innovation</a:t>
            </a:r>
          </a:p>
        </p:txBody>
      </p:sp>
      <p:sp>
        <p:nvSpPr>
          <p:cNvPr id="39" name="Shape 39"/>
          <p:cNvSpPr/>
          <p:nvPr/>
        </p:nvSpPr>
        <p:spPr>
          <a:xfrm>
            <a:off x="9662118" y="7414960"/>
            <a:ext cx="5059764" cy="55707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5"/>
          <p:cNvGrpSpPr/>
          <p:nvPr/>
        </p:nvGrpSpPr>
        <p:grpSpPr>
          <a:xfrm>
            <a:off x="2020112" y="1580488"/>
            <a:ext cx="9058463" cy="9516386"/>
            <a:chOff x="0" y="0"/>
            <a:chExt cx="9058461" cy="9516384"/>
          </a:xfrm>
        </p:grpSpPr>
        <p:sp>
          <p:nvSpPr>
            <p:cNvPr id="143" name="Shape 143"/>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44" name="Shape 144"/>
            <p:cNvSpPr/>
            <p:nvPr/>
          </p:nvSpPr>
          <p:spPr>
            <a:xfrm>
              <a:off x="120657" y="5334386"/>
              <a:ext cx="8390522" cy="418199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46" name="Shape 14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a:t>
            </a:fld>
            <a:endParaRPr/>
          </a:p>
        </p:txBody>
      </p:sp>
      <p:sp>
        <p:nvSpPr>
          <p:cNvPr id="147" name="Shape 147"/>
          <p:cNvSpPr/>
          <p:nvPr/>
        </p:nvSpPr>
        <p:spPr>
          <a:xfrm rot="18900000">
            <a:off x="8914407" y="-492519"/>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54" name="Group 154"/>
          <p:cNvGrpSpPr/>
          <p:nvPr/>
        </p:nvGrpSpPr>
        <p:grpSpPr>
          <a:xfrm>
            <a:off x="12651466" y="1559628"/>
            <a:ext cx="10596744" cy="10596744"/>
            <a:chOff x="0" y="0"/>
            <a:chExt cx="10596743" cy="10596743"/>
          </a:xfrm>
        </p:grpSpPr>
        <p:sp>
          <p:nvSpPr>
            <p:cNvPr id="148" name="Shape 148"/>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53" name="Group 153"/>
            <p:cNvGrpSpPr/>
            <p:nvPr/>
          </p:nvGrpSpPr>
          <p:grpSpPr>
            <a:xfrm rot="2700000">
              <a:off x="1551428" y="1552285"/>
              <a:ext cx="7493887" cy="7492173"/>
              <a:chOff x="0" y="0"/>
              <a:chExt cx="7493885" cy="7492172"/>
            </a:xfrm>
          </p:grpSpPr>
          <p:sp>
            <p:nvSpPr>
              <p:cNvPr id="149" name="Shape 149"/>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0" name="Shape 150"/>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1" name="Shape 151"/>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2" name="Shape 152"/>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22" name="Рисунок 21"/>
          <p:cNvSpPr>
            <a:spLocks noGrp="1"/>
          </p:cNvSpPr>
          <p:nvPr>
            <p:ph type="pic" sz="quarter" idx="30"/>
          </p:nvPr>
        </p:nvSpPr>
        <p:spPr>
          <a:xfrm>
            <a:off x="14774837" y="3683000"/>
            <a:ext cx="6350001" cy="6349999"/>
          </a:xfrm>
          <a:solidFill>
            <a:schemeClr val="bg2"/>
          </a:solidFill>
        </p:spPr>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Рисунок 21"/>
          <p:cNvSpPr>
            <a:spLocks noGrp="1"/>
          </p:cNvSpPr>
          <p:nvPr>
            <p:ph type="pic" sz="quarter" idx="30"/>
          </p:nvPr>
        </p:nvSpPr>
        <p:spPr>
          <a:xfrm>
            <a:off x="1214389" y="1220424"/>
            <a:ext cx="10917936" cy="10917936"/>
          </a:xfrm>
          <a:prstGeom prst="ellipse">
            <a:avLst/>
          </a:prstGeom>
          <a:solidFill>
            <a:schemeClr val="bg2"/>
          </a:solidFill>
        </p:spPr>
      </p:sp>
      <p:sp>
        <p:nvSpPr>
          <p:cNvPr id="157" name="Shape 15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11</a:t>
            </a:fld>
            <a:endParaRPr/>
          </a:p>
        </p:txBody>
      </p:sp>
      <p:sp>
        <p:nvSpPr>
          <p:cNvPr id="159" name="Shape 159"/>
          <p:cNvSpPr/>
          <p:nvPr/>
        </p:nvSpPr>
        <p:spPr>
          <a:xfrm>
            <a:off x="13412240" y="1580488"/>
            <a:ext cx="9058461" cy="521591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60" name="Shape 160"/>
          <p:cNvSpPr/>
          <p:nvPr/>
        </p:nvSpPr>
        <p:spPr>
          <a:xfrm>
            <a:off x="13532897" y="6914875"/>
            <a:ext cx="8390522" cy="432339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61" name="Shape 161"/>
          <p:cNvSpPr/>
          <p:nvPr/>
        </p:nvSpPr>
        <p:spPr>
          <a:xfrm>
            <a:off x="1220810" y="1217952"/>
            <a:ext cx="10920407" cy="10920408"/>
          </a:xfrm>
          <a:prstGeom prst="ellipse">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64" name="Group 164"/>
          <p:cNvGrpSpPr/>
          <p:nvPr/>
        </p:nvGrpSpPr>
        <p:grpSpPr>
          <a:xfrm>
            <a:off x="4181429" y="4154916"/>
            <a:ext cx="5051424" cy="5051424"/>
            <a:chOff x="0" y="0"/>
            <a:chExt cx="5051423" cy="5051423"/>
          </a:xfrm>
        </p:grpSpPr>
        <p:sp>
          <p:nvSpPr>
            <p:cNvPr id="162" name="Shape 162"/>
            <p:cNvSpPr/>
            <p:nvPr/>
          </p:nvSpPr>
          <p:spPr>
            <a:xfrm>
              <a:off x="0" y="0"/>
              <a:ext cx="5051424" cy="5051424"/>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63" name="Shape 163"/>
            <p:cNvSpPr/>
            <p:nvPr/>
          </p:nvSpPr>
          <p:spPr>
            <a:xfrm>
              <a:off x="649571" y="649571"/>
              <a:ext cx="3752280" cy="3752280"/>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13494" y="-14534"/>
            <a:ext cx="24437977" cy="8913843"/>
          </a:xfrm>
          <a:solidFill>
            <a:schemeClr val="bg2"/>
          </a:solidFill>
        </p:spPr>
      </p:sp>
      <p:grpSp>
        <p:nvGrpSpPr>
          <p:cNvPr id="170" name="Group 170"/>
          <p:cNvGrpSpPr/>
          <p:nvPr/>
        </p:nvGrpSpPr>
        <p:grpSpPr>
          <a:xfrm rot="2700000">
            <a:off x="10246006" y="11820444"/>
            <a:ext cx="3891987" cy="3891097"/>
            <a:chOff x="0" y="0"/>
            <a:chExt cx="3891985" cy="3891095"/>
          </a:xfrm>
        </p:grpSpPr>
        <p:sp>
          <p:nvSpPr>
            <p:cNvPr id="166" name="Shape 166"/>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7" name="Shape 167"/>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8" name="Shape 168"/>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9" name="Shape 169"/>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172" name="Shape 172"/>
          <p:cNvSpPr/>
          <p:nvPr/>
        </p:nvSpPr>
        <p:spPr>
          <a:xfrm>
            <a:off x="-13495" y="-14534"/>
            <a:ext cx="24437977" cy="8913843"/>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3" name="Shape 173"/>
          <p:cNvSpPr/>
          <p:nvPr/>
        </p:nvSpPr>
        <p:spPr>
          <a:xfrm>
            <a:off x="3263046" y="3787320"/>
            <a:ext cx="17857907" cy="6535090"/>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4" name="Shape 17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12</a:t>
            </a:fld>
            <a:endParaRPr/>
          </a:p>
        </p:txBody>
      </p:sp>
      <p:sp>
        <p:nvSpPr>
          <p:cNvPr id="175" name="Shape 175"/>
          <p:cNvSpPr/>
          <p:nvPr/>
        </p:nvSpPr>
        <p:spPr>
          <a:xfrm>
            <a:off x="4606071" y="4869521"/>
            <a:ext cx="15171858" cy="206649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76" name="Shape 176"/>
          <p:cNvSpPr/>
          <p:nvPr/>
        </p:nvSpPr>
        <p:spPr>
          <a:xfrm>
            <a:off x="5374944" y="7087368"/>
            <a:ext cx="13634112" cy="315373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nvGrpSpPr>
          <p:cNvPr id="180" name="Group 180"/>
          <p:cNvGrpSpPr/>
          <p:nvPr/>
        </p:nvGrpSpPr>
        <p:grpSpPr>
          <a:xfrm>
            <a:off x="10497509" y="10752291"/>
            <a:ext cx="3388983" cy="956037"/>
            <a:chOff x="0" y="0"/>
            <a:chExt cx="3388982" cy="956035"/>
          </a:xfrm>
        </p:grpSpPr>
        <p:sp>
          <p:nvSpPr>
            <p:cNvPr id="177" name="Shape 177"/>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78" name="Shape 178"/>
            <p:cNvSpPr/>
            <p:nvPr/>
          </p:nvSpPr>
          <p:spPr>
            <a:xfrm>
              <a:off x="203265" y="239891"/>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79" name="Shape 179"/>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Рисунок 3"/>
          <p:cNvSpPr>
            <a:spLocks noGrp="1"/>
          </p:cNvSpPr>
          <p:nvPr>
            <p:ph type="pic" sz="quarter" idx="12"/>
          </p:nvPr>
        </p:nvSpPr>
        <p:spPr>
          <a:xfrm>
            <a:off x="0" y="-42445"/>
            <a:ext cx="24397495" cy="5925750"/>
          </a:xfrm>
          <a:solidFill>
            <a:schemeClr val="bg2"/>
          </a:solidFill>
        </p:spPr>
      </p:sp>
      <p:sp>
        <p:nvSpPr>
          <p:cNvPr id="183" name="Shape 18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13</a:t>
            </a:fld>
            <a:endParaRPr/>
          </a:p>
        </p:txBody>
      </p:sp>
      <p:sp>
        <p:nvSpPr>
          <p:cNvPr id="184" name="Shape 184"/>
          <p:cNvSpPr/>
          <p:nvPr/>
        </p:nvSpPr>
        <p:spPr>
          <a:xfrm>
            <a:off x="-26195" y="-7230"/>
            <a:ext cx="24410989" cy="5890536"/>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85" name="Shape 185"/>
          <p:cNvSpPr/>
          <p:nvPr/>
        </p:nvSpPr>
        <p:spPr>
          <a:xfrm>
            <a:off x="4606071" y="6808606"/>
            <a:ext cx="15171858" cy="206649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86" name="Shape 186"/>
          <p:cNvSpPr/>
          <p:nvPr/>
        </p:nvSpPr>
        <p:spPr>
          <a:xfrm>
            <a:off x="5374944" y="9026454"/>
            <a:ext cx="13634112" cy="315373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nvGrpSpPr>
          <p:cNvPr id="189" name="Group 189"/>
          <p:cNvGrpSpPr/>
          <p:nvPr/>
        </p:nvGrpSpPr>
        <p:grpSpPr>
          <a:xfrm rot="16200000">
            <a:off x="11515056" y="5216178"/>
            <a:ext cx="1353888" cy="1353887"/>
            <a:chOff x="0" y="0"/>
            <a:chExt cx="1353886" cy="1353886"/>
          </a:xfrm>
        </p:grpSpPr>
        <p:sp>
          <p:nvSpPr>
            <p:cNvPr id="187" name="Shape 187"/>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88" name="Shape 188"/>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94" name="Group 194"/>
          <p:cNvGrpSpPr/>
          <p:nvPr/>
        </p:nvGrpSpPr>
        <p:grpSpPr>
          <a:xfrm rot="2700000">
            <a:off x="10246006" y="-1937494"/>
            <a:ext cx="3891987" cy="3891096"/>
            <a:chOff x="0" y="0"/>
            <a:chExt cx="3891985" cy="3891095"/>
          </a:xfrm>
        </p:grpSpPr>
        <p:sp>
          <p:nvSpPr>
            <p:cNvPr id="190" name="Shape 190"/>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1" name="Shape 191"/>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2" name="Shape 192"/>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3" name="Shape 193"/>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p:nvPr/>
        </p:nvSpPr>
        <p:spPr>
          <a:xfrm rot="2700000">
            <a:off x="4000200" y="4009629"/>
            <a:ext cx="5696742" cy="5696742"/>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97" name="Shape 197"/>
          <p:cNvSpPr/>
          <p:nvPr/>
        </p:nvSpPr>
        <p:spPr>
          <a:xfrm>
            <a:off x="13412240" y="1580488"/>
            <a:ext cx="9058461" cy="521591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98" name="Shape 198"/>
          <p:cNvSpPr/>
          <p:nvPr/>
        </p:nvSpPr>
        <p:spPr>
          <a:xfrm>
            <a:off x="13532897" y="6914875"/>
            <a:ext cx="8390522" cy="434614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99" name="Shape 19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14</a:t>
            </a:fld>
            <a:endParaRPr/>
          </a:p>
        </p:txBody>
      </p:sp>
      <p:grpSp>
        <p:nvGrpSpPr>
          <p:cNvPr id="205" name="Group 205"/>
          <p:cNvGrpSpPr/>
          <p:nvPr/>
        </p:nvGrpSpPr>
        <p:grpSpPr>
          <a:xfrm rot="5400000">
            <a:off x="3101630" y="3111913"/>
            <a:ext cx="7493887" cy="7492174"/>
            <a:chOff x="0" y="0"/>
            <a:chExt cx="7493885" cy="7492172"/>
          </a:xfrm>
        </p:grpSpPr>
        <p:sp>
          <p:nvSpPr>
            <p:cNvPr id="201" name="Shape 20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2" name="Shape 20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3" name="Shape 20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4" name="Shape 20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0" name="Group 210"/>
          <p:cNvGrpSpPr/>
          <p:nvPr/>
        </p:nvGrpSpPr>
        <p:grpSpPr>
          <a:xfrm rot="5400000">
            <a:off x="3101628" y="11261880"/>
            <a:ext cx="7493886" cy="7492173"/>
            <a:chOff x="0" y="0"/>
            <a:chExt cx="7493885" cy="7492172"/>
          </a:xfrm>
        </p:grpSpPr>
        <p:sp>
          <p:nvSpPr>
            <p:cNvPr id="206" name="Shape 206"/>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7" name="Shape 207"/>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8" name="Shape 208"/>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9" name="Shape 209"/>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5" name="Group 215"/>
          <p:cNvGrpSpPr/>
          <p:nvPr/>
        </p:nvGrpSpPr>
        <p:grpSpPr>
          <a:xfrm rot="5400000">
            <a:off x="3101628" y="-5038053"/>
            <a:ext cx="7493886" cy="7492173"/>
            <a:chOff x="0" y="0"/>
            <a:chExt cx="7493885" cy="7492172"/>
          </a:xfrm>
        </p:grpSpPr>
        <p:sp>
          <p:nvSpPr>
            <p:cNvPr id="211" name="Shape 21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2" name="Shape 21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3" name="Shape 21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4" name="Shape 21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2" name="Рисунок 1"/>
          <p:cNvSpPr>
            <a:spLocks noGrp="1"/>
          </p:cNvSpPr>
          <p:nvPr>
            <p:ph type="pic" sz="quarter" idx="10"/>
          </p:nvPr>
        </p:nvSpPr>
        <p:spPr>
          <a:xfrm>
            <a:off x="3851235" y="3860663"/>
            <a:ext cx="5994672" cy="5994670"/>
          </a:xfrm>
          <a:solidFill>
            <a:schemeClr val="bg2"/>
          </a:solidFill>
        </p:spPr>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15</a:t>
            </a:fld>
            <a:endParaRPr/>
          </a:p>
        </p:txBody>
      </p:sp>
      <p:sp>
        <p:nvSpPr>
          <p:cNvPr id="218" name="Shape 218"/>
          <p:cNvSpPr/>
          <p:nvPr/>
        </p:nvSpPr>
        <p:spPr>
          <a:xfrm>
            <a:off x="1756714" y="9172458"/>
            <a:ext cx="5718173" cy="311734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printer took a galley of type and.</a:t>
            </a:r>
          </a:p>
        </p:txBody>
      </p:sp>
      <p:sp>
        <p:nvSpPr>
          <p:cNvPr id="219" name="Shape 219"/>
          <p:cNvSpPr/>
          <p:nvPr/>
        </p:nvSpPr>
        <p:spPr>
          <a:xfrm>
            <a:off x="1687959" y="7919822"/>
            <a:ext cx="5855683" cy="8002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Antony Stark</a:t>
            </a:r>
          </a:p>
        </p:txBody>
      </p:sp>
      <p:sp>
        <p:nvSpPr>
          <p:cNvPr id="220" name="Shape 220"/>
          <p:cNvSpPr/>
          <p:nvPr/>
        </p:nvSpPr>
        <p:spPr>
          <a:xfrm rot="5400000">
            <a:off x="3037117"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26" name="Group 226"/>
          <p:cNvGrpSpPr/>
          <p:nvPr/>
        </p:nvGrpSpPr>
        <p:grpSpPr>
          <a:xfrm rot="2700000">
            <a:off x="2642302" y="2497780"/>
            <a:ext cx="3946996" cy="3946096"/>
            <a:chOff x="0" y="0"/>
            <a:chExt cx="3946992" cy="3946090"/>
          </a:xfrm>
        </p:grpSpPr>
        <p:sp>
          <p:nvSpPr>
            <p:cNvPr id="222" name="Shape 222"/>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3" name="Shape 223"/>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4" name="Shape 224"/>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5" name="Shape 225"/>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230" name="Shape 230"/>
          <p:cNvSpPr/>
          <p:nvPr/>
        </p:nvSpPr>
        <p:spPr>
          <a:xfrm>
            <a:off x="9088881" y="9172458"/>
            <a:ext cx="5718173" cy="311734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31" name="Shape 231"/>
          <p:cNvSpPr/>
          <p:nvPr/>
        </p:nvSpPr>
        <p:spPr>
          <a:xfrm>
            <a:off x="9020126" y="7919822"/>
            <a:ext cx="5855683" cy="8002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Andy Freeman</a:t>
            </a:r>
          </a:p>
        </p:txBody>
      </p:sp>
      <p:sp>
        <p:nvSpPr>
          <p:cNvPr id="232" name="Shape 232"/>
          <p:cNvSpPr/>
          <p:nvPr/>
        </p:nvSpPr>
        <p:spPr>
          <a:xfrm rot="5400000">
            <a:off x="10369284"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38" name="Group 238"/>
          <p:cNvGrpSpPr/>
          <p:nvPr/>
        </p:nvGrpSpPr>
        <p:grpSpPr>
          <a:xfrm rot="2700000">
            <a:off x="9974469" y="2497780"/>
            <a:ext cx="3946996" cy="3946096"/>
            <a:chOff x="0" y="0"/>
            <a:chExt cx="3946992" cy="3946090"/>
          </a:xfrm>
        </p:grpSpPr>
        <p:sp>
          <p:nvSpPr>
            <p:cNvPr id="234" name="Shape 23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5" name="Shape 23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6" name="Shape 23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7" name="Shape 23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242" name="Shape 242"/>
          <p:cNvSpPr/>
          <p:nvPr/>
        </p:nvSpPr>
        <p:spPr>
          <a:xfrm>
            <a:off x="16421048" y="9172458"/>
            <a:ext cx="5718173" cy="311734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43" name="Shape 243"/>
          <p:cNvSpPr/>
          <p:nvPr/>
        </p:nvSpPr>
        <p:spPr>
          <a:xfrm>
            <a:off x="16352293" y="7919822"/>
            <a:ext cx="5855683" cy="8002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Mary Lee</a:t>
            </a:r>
          </a:p>
        </p:txBody>
      </p:sp>
      <p:sp>
        <p:nvSpPr>
          <p:cNvPr id="244" name="Shape 244"/>
          <p:cNvSpPr/>
          <p:nvPr/>
        </p:nvSpPr>
        <p:spPr>
          <a:xfrm rot="5400000">
            <a:off x="17701451"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50" name="Group 250"/>
          <p:cNvGrpSpPr/>
          <p:nvPr/>
        </p:nvGrpSpPr>
        <p:grpSpPr>
          <a:xfrm rot="2700000">
            <a:off x="17306636" y="2497780"/>
            <a:ext cx="3946996" cy="3946096"/>
            <a:chOff x="0" y="0"/>
            <a:chExt cx="3946992" cy="3946090"/>
          </a:xfrm>
        </p:grpSpPr>
        <p:sp>
          <p:nvSpPr>
            <p:cNvPr id="246" name="Shape 246"/>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7" name="Shape 247"/>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8" name="Shape 248"/>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9" name="Shape 249"/>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9" name="Рисунок 8"/>
          <p:cNvSpPr>
            <a:spLocks noGrp="1"/>
          </p:cNvSpPr>
          <p:nvPr>
            <p:ph type="pic" sz="quarter" idx="17"/>
          </p:nvPr>
        </p:nvSpPr>
        <p:spPr>
          <a:xfrm>
            <a:off x="2352431" y="2211941"/>
            <a:ext cx="4517136" cy="4517136"/>
          </a:xfrm>
          <a:prstGeom prst="diamond">
            <a:avLst/>
          </a:prstGeom>
          <a:solidFill>
            <a:schemeClr val="bg2"/>
          </a:solidFill>
        </p:spPr>
      </p:sp>
      <p:sp>
        <p:nvSpPr>
          <p:cNvPr id="10" name="Рисунок 9"/>
          <p:cNvSpPr>
            <a:spLocks noGrp="1"/>
          </p:cNvSpPr>
          <p:nvPr>
            <p:ph type="pic" sz="quarter" idx="18"/>
          </p:nvPr>
        </p:nvSpPr>
        <p:spPr>
          <a:xfrm>
            <a:off x="9663118" y="2194651"/>
            <a:ext cx="4517136" cy="4517136"/>
          </a:xfrm>
          <a:prstGeom prst="diamond">
            <a:avLst/>
          </a:prstGeom>
          <a:solidFill>
            <a:schemeClr val="bg2"/>
          </a:solidFill>
        </p:spPr>
      </p:sp>
      <p:sp>
        <p:nvSpPr>
          <p:cNvPr id="11" name="Рисунок 10"/>
          <p:cNvSpPr>
            <a:spLocks noGrp="1"/>
          </p:cNvSpPr>
          <p:nvPr>
            <p:ph type="pic" sz="quarter" idx="19"/>
          </p:nvPr>
        </p:nvSpPr>
        <p:spPr>
          <a:xfrm>
            <a:off x="16992717" y="2183410"/>
            <a:ext cx="4520012" cy="4520012"/>
          </a:xfrm>
          <a:prstGeom prst="diamond">
            <a:avLst/>
          </a:prstGeom>
          <a:solidFill>
            <a:schemeClr val="bg2"/>
          </a:solidFill>
        </p:spPr>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16</a:t>
            </a:fld>
            <a:endParaRPr/>
          </a:p>
        </p:txBody>
      </p:sp>
      <p:grpSp>
        <p:nvGrpSpPr>
          <p:cNvPr id="298" name="Group 298"/>
          <p:cNvGrpSpPr/>
          <p:nvPr/>
        </p:nvGrpSpPr>
        <p:grpSpPr>
          <a:xfrm>
            <a:off x="2053185" y="1528835"/>
            <a:ext cx="20277631" cy="10028130"/>
            <a:chOff x="0" y="0"/>
            <a:chExt cx="20277630" cy="10028129"/>
          </a:xfrm>
        </p:grpSpPr>
        <p:grpSp>
          <p:nvGrpSpPr>
            <p:cNvPr id="269" name="Group 269"/>
            <p:cNvGrpSpPr/>
            <p:nvPr/>
          </p:nvGrpSpPr>
          <p:grpSpPr>
            <a:xfrm>
              <a:off x="0" y="0"/>
              <a:ext cx="5855682" cy="10028128"/>
              <a:chOff x="0" y="0"/>
              <a:chExt cx="5855681" cy="10028127"/>
            </a:xfrm>
          </p:grpSpPr>
          <p:sp>
            <p:nvSpPr>
              <p:cNvPr id="256" name="Shape 256"/>
              <p:cNvSpPr/>
              <p:nvPr/>
            </p:nvSpPr>
            <p:spPr>
              <a:xfrm>
                <a:off x="68755" y="7492256"/>
                <a:ext cx="5718171" cy="125435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a:t>
                </a:r>
              </a:p>
            </p:txBody>
          </p:sp>
          <p:sp>
            <p:nvSpPr>
              <p:cNvPr id="257" name="Shape 257"/>
              <p:cNvSpPr/>
              <p:nvPr/>
            </p:nvSpPr>
            <p:spPr>
              <a:xfrm>
                <a:off x="0" y="6239621"/>
                <a:ext cx="5855681" cy="8002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64" name="Group 264"/>
              <p:cNvGrpSpPr/>
              <p:nvPr/>
            </p:nvGrpSpPr>
            <p:grpSpPr>
              <a:xfrm>
                <a:off x="137213" y="0"/>
                <a:ext cx="5581255" cy="5581254"/>
                <a:chOff x="0" y="0"/>
                <a:chExt cx="5581253" cy="5581253"/>
              </a:xfrm>
            </p:grpSpPr>
            <p:sp>
              <p:nvSpPr>
                <p:cNvPr id="258" name="Shape 258"/>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63" name="Group 263"/>
                <p:cNvGrpSpPr/>
                <p:nvPr/>
              </p:nvGrpSpPr>
              <p:grpSpPr>
                <a:xfrm rot="2700000">
                  <a:off x="817129" y="817581"/>
                  <a:ext cx="3946994" cy="3946092"/>
                  <a:chOff x="0" y="0"/>
                  <a:chExt cx="3946992" cy="3946090"/>
                </a:xfrm>
              </p:grpSpPr>
              <p:sp>
                <p:nvSpPr>
                  <p:cNvPr id="259" name="Shape 259"/>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0" name="Shape 260"/>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1" name="Shape 261"/>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2" name="Shape 262"/>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68" name="Group 268"/>
              <p:cNvGrpSpPr/>
              <p:nvPr/>
            </p:nvGrpSpPr>
            <p:grpSpPr>
              <a:xfrm>
                <a:off x="1233350" y="9072091"/>
                <a:ext cx="3388983" cy="956036"/>
                <a:chOff x="0" y="0"/>
                <a:chExt cx="3388982" cy="956035"/>
              </a:xfrm>
            </p:grpSpPr>
            <p:sp>
              <p:nvSpPr>
                <p:cNvPr id="265" name="Shape 26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66" name="Shape 266"/>
                <p:cNvSpPr/>
                <p:nvPr/>
              </p:nvSpPr>
              <p:spPr>
                <a:xfrm>
                  <a:off x="203265" y="234369"/>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67" name="Shape 26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83" name="Group 283"/>
            <p:cNvGrpSpPr/>
            <p:nvPr/>
          </p:nvGrpSpPr>
          <p:grpSpPr>
            <a:xfrm>
              <a:off x="7210973" y="0"/>
              <a:ext cx="5855683" cy="10028129"/>
              <a:chOff x="0" y="0"/>
              <a:chExt cx="5855681" cy="10028127"/>
            </a:xfrm>
          </p:grpSpPr>
          <p:sp>
            <p:nvSpPr>
              <p:cNvPr id="270" name="Shape 270"/>
              <p:cNvSpPr/>
              <p:nvPr/>
            </p:nvSpPr>
            <p:spPr>
              <a:xfrm>
                <a:off x="68755" y="7492256"/>
                <a:ext cx="5718171" cy="125435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71" name="Shape 271"/>
              <p:cNvSpPr/>
              <p:nvPr/>
            </p:nvSpPr>
            <p:spPr>
              <a:xfrm>
                <a:off x="0" y="6239621"/>
                <a:ext cx="5855681" cy="8002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78" name="Group 278"/>
              <p:cNvGrpSpPr/>
              <p:nvPr/>
            </p:nvGrpSpPr>
            <p:grpSpPr>
              <a:xfrm>
                <a:off x="137213" y="0"/>
                <a:ext cx="5581255" cy="5581254"/>
                <a:chOff x="0" y="0"/>
                <a:chExt cx="5581253" cy="5581253"/>
              </a:xfrm>
            </p:grpSpPr>
            <p:sp>
              <p:nvSpPr>
                <p:cNvPr id="272" name="Shape 272"/>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77" name="Group 277"/>
                <p:cNvGrpSpPr/>
                <p:nvPr/>
              </p:nvGrpSpPr>
              <p:grpSpPr>
                <a:xfrm rot="2700000">
                  <a:off x="817129" y="817581"/>
                  <a:ext cx="3946994" cy="3946092"/>
                  <a:chOff x="0" y="0"/>
                  <a:chExt cx="3946992" cy="3946090"/>
                </a:xfrm>
              </p:grpSpPr>
              <p:sp>
                <p:nvSpPr>
                  <p:cNvPr id="273" name="Shape 273"/>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4" name="Shape 274"/>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5" name="Shape 275"/>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6" name="Shape 276"/>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82" name="Group 282"/>
              <p:cNvGrpSpPr/>
              <p:nvPr/>
            </p:nvGrpSpPr>
            <p:grpSpPr>
              <a:xfrm>
                <a:off x="1233350" y="9072091"/>
                <a:ext cx="3388983" cy="956036"/>
                <a:chOff x="0" y="0"/>
                <a:chExt cx="3388982" cy="956035"/>
              </a:xfrm>
            </p:grpSpPr>
            <p:sp>
              <p:nvSpPr>
                <p:cNvPr id="279" name="Shape 279"/>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80" name="Shape 280"/>
                <p:cNvSpPr/>
                <p:nvPr/>
              </p:nvSpPr>
              <p:spPr>
                <a:xfrm>
                  <a:off x="203265" y="234369"/>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81" name="Shape 281"/>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97" name="Group 297"/>
            <p:cNvGrpSpPr/>
            <p:nvPr/>
          </p:nvGrpSpPr>
          <p:grpSpPr>
            <a:xfrm>
              <a:off x="14421947" y="0"/>
              <a:ext cx="5855683" cy="10028129"/>
              <a:chOff x="0" y="0"/>
              <a:chExt cx="5855681" cy="10028127"/>
            </a:xfrm>
          </p:grpSpPr>
          <p:sp>
            <p:nvSpPr>
              <p:cNvPr id="284" name="Shape 284"/>
              <p:cNvSpPr/>
              <p:nvPr/>
            </p:nvSpPr>
            <p:spPr>
              <a:xfrm>
                <a:off x="68755" y="7492256"/>
                <a:ext cx="5718171" cy="125435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85" name="Shape 285"/>
              <p:cNvSpPr/>
              <p:nvPr/>
            </p:nvSpPr>
            <p:spPr>
              <a:xfrm>
                <a:off x="0" y="6239621"/>
                <a:ext cx="5855681" cy="8002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92" name="Group 292"/>
              <p:cNvGrpSpPr/>
              <p:nvPr/>
            </p:nvGrpSpPr>
            <p:grpSpPr>
              <a:xfrm>
                <a:off x="137213" y="0"/>
                <a:ext cx="5581255" cy="5581254"/>
                <a:chOff x="0" y="0"/>
                <a:chExt cx="5581253" cy="5581253"/>
              </a:xfrm>
            </p:grpSpPr>
            <p:sp>
              <p:nvSpPr>
                <p:cNvPr id="286" name="Shape 28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91" name="Group 291"/>
                <p:cNvGrpSpPr/>
                <p:nvPr/>
              </p:nvGrpSpPr>
              <p:grpSpPr>
                <a:xfrm rot="2700000">
                  <a:off x="817129" y="817581"/>
                  <a:ext cx="3946994" cy="3946092"/>
                  <a:chOff x="0" y="0"/>
                  <a:chExt cx="3946992" cy="3946090"/>
                </a:xfrm>
              </p:grpSpPr>
              <p:sp>
                <p:nvSpPr>
                  <p:cNvPr id="287" name="Shape 28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8" name="Shape 28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9" name="Shape 28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90" name="Shape 29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96" name="Group 296"/>
              <p:cNvGrpSpPr/>
              <p:nvPr/>
            </p:nvGrpSpPr>
            <p:grpSpPr>
              <a:xfrm>
                <a:off x="1233350" y="9072091"/>
                <a:ext cx="3388983" cy="956036"/>
                <a:chOff x="0" y="0"/>
                <a:chExt cx="3388982" cy="956035"/>
              </a:xfrm>
            </p:grpSpPr>
            <p:sp>
              <p:nvSpPr>
                <p:cNvPr id="293" name="Shape 29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94" name="Shape 294"/>
                <p:cNvSpPr/>
                <p:nvPr/>
              </p:nvSpPr>
              <p:spPr>
                <a:xfrm>
                  <a:off x="203265" y="234369"/>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95" name="Shape 29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sp>
        <p:nvSpPr>
          <p:cNvPr id="299" name="Shape 299"/>
          <p:cNvSpPr/>
          <p:nvPr/>
        </p:nvSpPr>
        <p:spPr>
          <a:xfrm>
            <a:off x="3471811" y="3568196"/>
            <a:ext cx="2975363" cy="137180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
        <p:nvSpPr>
          <p:cNvPr id="300" name="Shape 300"/>
          <p:cNvSpPr/>
          <p:nvPr/>
        </p:nvSpPr>
        <p:spPr>
          <a:xfrm>
            <a:off x="10704318" y="3568196"/>
            <a:ext cx="2975364" cy="137180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
        <p:nvSpPr>
          <p:cNvPr id="301" name="Shape 301"/>
          <p:cNvSpPr/>
          <p:nvPr/>
        </p:nvSpPr>
        <p:spPr>
          <a:xfrm>
            <a:off x="17911426" y="3568196"/>
            <a:ext cx="2975363" cy="137180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17</a:t>
            </a:fld>
            <a:endParaRPr/>
          </a:p>
        </p:txBody>
      </p:sp>
      <p:grpSp>
        <p:nvGrpSpPr>
          <p:cNvPr id="315" name="Group 315"/>
          <p:cNvGrpSpPr/>
          <p:nvPr/>
        </p:nvGrpSpPr>
        <p:grpSpPr>
          <a:xfrm>
            <a:off x="1972251" y="3450094"/>
            <a:ext cx="5581256" cy="5581255"/>
            <a:chOff x="-1" y="0"/>
            <a:chExt cx="5581255" cy="5581254"/>
          </a:xfrm>
        </p:grpSpPr>
        <p:grpSp>
          <p:nvGrpSpPr>
            <p:cNvPr id="310" name="Group 310"/>
            <p:cNvGrpSpPr/>
            <p:nvPr/>
          </p:nvGrpSpPr>
          <p:grpSpPr>
            <a:xfrm>
              <a:off x="-1" y="0"/>
              <a:ext cx="5581255" cy="5581254"/>
              <a:chOff x="0" y="0"/>
              <a:chExt cx="5581253" cy="5581253"/>
            </a:xfrm>
          </p:grpSpPr>
          <p:sp>
            <p:nvSpPr>
              <p:cNvPr id="304" name="Shape 304"/>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309" name="Group 309"/>
              <p:cNvGrpSpPr/>
              <p:nvPr/>
            </p:nvGrpSpPr>
            <p:grpSpPr>
              <a:xfrm rot="2700000">
                <a:off x="817130" y="817581"/>
                <a:ext cx="3946994" cy="3946092"/>
                <a:chOff x="0" y="0"/>
                <a:chExt cx="3946992" cy="3946090"/>
              </a:xfrm>
            </p:grpSpPr>
            <p:sp>
              <p:nvSpPr>
                <p:cNvPr id="305" name="Shape 305"/>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6" name="Shape 306"/>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7" name="Shape 307"/>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8" name="Shape 308"/>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14" name="Group 314"/>
            <p:cNvGrpSpPr/>
            <p:nvPr/>
          </p:nvGrpSpPr>
          <p:grpSpPr>
            <a:xfrm>
              <a:off x="1448957" y="1854969"/>
              <a:ext cx="2252184" cy="1980498"/>
              <a:chOff x="0" y="-84757"/>
              <a:chExt cx="2252183" cy="1980497"/>
            </a:xfrm>
          </p:grpSpPr>
          <p:sp>
            <p:nvSpPr>
              <p:cNvPr id="311" name="Shape 311"/>
              <p:cNvSpPr/>
              <p:nvPr/>
            </p:nvSpPr>
            <p:spPr>
              <a:xfrm>
                <a:off x="644840" y="-84757"/>
                <a:ext cx="1590178" cy="176971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rPr dirty="0"/>
                  <a:t>10</a:t>
                </a:r>
              </a:p>
            </p:txBody>
          </p:sp>
          <p:sp>
            <p:nvSpPr>
              <p:cNvPr id="312" name="Shape 312"/>
              <p:cNvSpPr/>
              <p:nvPr/>
            </p:nvSpPr>
            <p:spPr>
              <a:xfrm>
                <a:off x="0" y="232872"/>
                <a:ext cx="831288" cy="52322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13" name="Shape 313"/>
              <p:cNvSpPr/>
              <p:nvPr/>
            </p:nvSpPr>
            <p:spPr>
              <a:xfrm>
                <a:off x="932090" y="1418686"/>
                <a:ext cx="1320093" cy="4770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18" name="Group 318"/>
          <p:cNvGrpSpPr/>
          <p:nvPr/>
        </p:nvGrpSpPr>
        <p:grpSpPr>
          <a:xfrm>
            <a:off x="2042601" y="2152976"/>
            <a:ext cx="5440557" cy="1598084"/>
            <a:chOff x="0" y="191269"/>
            <a:chExt cx="5440555" cy="1598082"/>
          </a:xfrm>
        </p:grpSpPr>
        <p:sp>
          <p:nvSpPr>
            <p:cNvPr id="316" name="Shape 316"/>
            <p:cNvSpPr/>
            <p:nvPr/>
          </p:nvSpPr>
          <p:spPr>
            <a:xfrm>
              <a:off x="0" y="191269"/>
              <a:ext cx="5440555" cy="115416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dirty="0" err="1">
                  <a:solidFill>
                    <a:schemeClr val="bg1"/>
                  </a:solidFill>
                </a:rPr>
                <a:t>Standart</a:t>
              </a:r>
              <a:endParaRPr dirty="0">
                <a:solidFill>
                  <a:schemeClr val="bg1"/>
                </a:solidFill>
              </a:endParaRPr>
            </a:p>
          </p:txBody>
        </p:sp>
        <p:sp>
          <p:nvSpPr>
            <p:cNvPr id="317" name="Shape 317"/>
            <p:cNvSpPr/>
            <p:nvPr/>
          </p:nvSpPr>
          <p:spPr>
            <a:xfrm>
              <a:off x="1158953" y="1358465"/>
              <a:ext cx="3122649" cy="43088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19" name="Shape 319"/>
          <p:cNvSpPr/>
          <p:nvPr/>
        </p:nvSpPr>
        <p:spPr>
          <a:xfrm>
            <a:off x="2568357" y="8736337"/>
            <a:ext cx="4389044" cy="325308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nvGrpSpPr>
          <p:cNvPr id="331" name="Group 331"/>
          <p:cNvGrpSpPr/>
          <p:nvPr/>
        </p:nvGrpSpPr>
        <p:grpSpPr>
          <a:xfrm>
            <a:off x="9446189" y="3450094"/>
            <a:ext cx="5581256" cy="5581255"/>
            <a:chOff x="-1" y="0"/>
            <a:chExt cx="5581255" cy="5581254"/>
          </a:xfrm>
        </p:grpSpPr>
        <p:grpSp>
          <p:nvGrpSpPr>
            <p:cNvPr id="326" name="Group 326"/>
            <p:cNvGrpSpPr/>
            <p:nvPr/>
          </p:nvGrpSpPr>
          <p:grpSpPr>
            <a:xfrm>
              <a:off x="-1" y="0"/>
              <a:ext cx="5581255" cy="5581254"/>
              <a:chOff x="0" y="0"/>
              <a:chExt cx="5581253" cy="5581253"/>
            </a:xfrm>
          </p:grpSpPr>
          <p:sp>
            <p:nvSpPr>
              <p:cNvPr id="320" name="Shape 320"/>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25" name="Group 325"/>
              <p:cNvGrpSpPr/>
              <p:nvPr/>
            </p:nvGrpSpPr>
            <p:grpSpPr>
              <a:xfrm rot="2700000">
                <a:off x="817130" y="817581"/>
                <a:ext cx="3946994" cy="3946092"/>
                <a:chOff x="0" y="0"/>
                <a:chExt cx="3946992" cy="3946090"/>
              </a:xfrm>
            </p:grpSpPr>
            <p:sp>
              <p:nvSpPr>
                <p:cNvPr id="321" name="Shape 321"/>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2" name="Shape 322"/>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3" name="Shape 323"/>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4" name="Shape 324"/>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30" name="Group 330"/>
            <p:cNvGrpSpPr/>
            <p:nvPr/>
          </p:nvGrpSpPr>
          <p:grpSpPr>
            <a:xfrm>
              <a:off x="1448957" y="1854969"/>
              <a:ext cx="2252184" cy="1980498"/>
              <a:chOff x="0" y="-84757"/>
              <a:chExt cx="2252183" cy="1980497"/>
            </a:xfrm>
          </p:grpSpPr>
          <p:sp>
            <p:nvSpPr>
              <p:cNvPr id="327" name="Shape 327"/>
              <p:cNvSpPr/>
              <p:nvPr/>
            </p:nvSpPr>
            <p:spPr>
              <a:xfrm>
                <a:off x="709762" y="-84757"/>
                <a:ext cx="1460335" cy="176971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17</a:t>
                </a:r>
              </a:p>
            </p:txBody>
          </p:sp>
          <p:sp>
            <p:nvSpPr>
              <p:cNvPr id="328" name="Shape 328"/>
              <p:cNvSpPr/>
              <p:nvPr/>
            </p:nvSpPr>
            <p:spPr>
              <a:xfrm>
                <a:off x="0" y="232872"/>
                <a:ext cx="831288" cy="52322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29" name="Shape 329"/>
              <p:cNvSpPr/>
              <p:nvPr/>
            </p:nvSpPr>
            <p:spPr>
              <a:xfrm>
                <a:off x="932090" y="1418686"/>
                <a:ext cx="1320093" cy="4770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34" name="Group 334"/>
          <p:cNvGrpSpPr/>
          <p:nvPr/>
        </p:nvGrpSpPr>
        <p:grpSpPr>
          <a:xfrm>
            <a:off x="9516540" y="2152976"/>
            <a:ext cx="5440556" cy="1598084"/>
            <a:chOff x="0" y="191269"/>
            <a:chExt cx="5440555" cy="1598082"/>
          </a:xfrm>
        </p:grpSpPr>
        <p:sp>
          <p:nvSpPr>
            <p:cNvPr id="332" name="Shape 332"/>
            <p:cNvSpPr/>
            <p:nvPr/>
          </p:nvSpPr>
          <p:spPr>
            <a:xfrm>
              <a:off x="0" y="191269"/>
              <a:ext cx="5440555" cy="115416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Best</a:t>
              </a:r>
            </a:p>
          </p:txBody>
        </p:sp>
        <p:sp>
          <p:nvSpPr>
            <p:cNvPr id="333" name="Shape 333"/>
            <p:cNvSpPr/>
            <p:nvPr/>
          </p:nvSpPr>
          <p:spPr>
            <a:xfrm>
              <a:off x="1158953" y="1358465"/>
              <a:ext cx="3122649" cy="43088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35" name="Shape 335"/>
          <p:cNvSpPr/>
          <p:nvPr/>
        </p:nvSpPr>
        <p:spPr>
          <a:xfrm>
            <a:off x="10042295" y="8736337"/>
            <a:ext cx="4389044" cy="325308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nvGrpSpPr>
          <p:cNvPr id="347" name="Group 347"/>
          <p:cNvGrpSpPr/>
          <p:nvPr/>
        </p:nvGrpSpPr>
        <p:grpSpPr>
          <a:xfrm>
            <a:off x="16920127" y="3450094"/>
            <a:ext cx="5581256" cy="5581255"/>
            <a:chOff x="-1" y="0"/>
            <a:chExt cx="5581255" cy="5581254"/>
          </a:xfrm>
        </p:grpSpPr>
        <p:grpSp>
          <p:nvGrpSpPr>
            <p:cNvPr id="342" name="Group 342"/>
            <p:cNvGrpSpPr/>
            <p:nvPr/>
          </p:nvGrpSpPr>
          <p:grpSpPr>
            <a:xfrm>
              <a:off x="-1" y="0"/>
              <a:ext cx="5581255" cy="5581254"/>
              <a:chOff x="0" y="0"/>
              <a:chExt cx="5581253" cy="5581253"/>
            </a:xfrm>
          </p:grpSpPr>
          <p:sp>
            <p:nvSpPr>
              <p:cNvPr id="336" name="Shape 33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41" name="Group 341"/>
              <p:cNvGrpSpPr/>
              <p:nvPr/>
            </p:nvGrpSpPr>
            <p:grpSpPr>
              <a:xfrm rot="2700000">
                <a:off x="817130" y="817581"/>
                <a:ext cx="3946994" cy="3946092"/>
                <a:chOff x="0" y="0"/>
                <a:chExt cx="3946992" cy="3946090"/>
              </a:xfrm>
            </p:grpSpPr>
            <p:sp>
              <p:nvSpPr>
                <p:cNvPr id="337" name="Shape 33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8" name="Shape 33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9" name="Shape 33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40" name="Shape 34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46" name="Group 346"/>
            <p:cNvGrpSpPr/>
            <p:nvPr/>
          </p:nvGrpSpPr>
          <p:grpSpPr>
            <a:xfrm>
              <a:off x="1487057" y="1854969"/>
              <a:ext cx="2339214" cy="1980498"/>
              <a:chOff x="0" y="-84757"/>
              <a:chExt cx="2339213" cy="1980497"/>
            </a:xfrm>
          </p:grpSpPr>
          <p:sp>
            <p:nvSpPr>
              <p:cNvPr id="343" name="Shape 343"/>
              <p:cNvSpPr/>
              <p:nvPr/>
            </p:nvSpPr>
            <p:spPr>
              <a:xfrm>
                <a:off x="540645" y="-84757"/>
                <a:ext cx="1798568" cy="176971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25</a:t>
                </a:r>
              </a:p>
            </p:txBody>
          </p:sp>
          <p:sp>
            <p:nvSpPr>
              <p:cNvPr id="344" name="Shape 344"/>
              <p:cNvSpPr/>
              <p:nvPr/>
            </p:nvSpPr>
            <p:spPr>
              <a:xfrm>
                <a:off x="0" y="232872"/>
                <a:ext cx="831288" cy="52322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45" name="Shape 345"/>
              <p:cNvSpPr/>
              <p:nvPr/>
            </p:nvSpPr>
            <p:spPr>
              <a:xfrm>
                <a:off x="932090" y="1418686"/>
                <a:ext cx="1320093" cy="4770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50" name="Group 350"/>
          <p:cNvGrpSpPr/>
          <p:nvPr/>
        </p:nvGrpSpPr>
        <p:grpSpPr>
          <a:xfrm>
            <a:off x="16990477" y="2152976"/>
            <a:ext cx="5440557" cy="1598084"/>
            <a:chOff x="0" y="191269"/>
            <a:chExt cx="5440555" cy="1598082"/>
          </a:xfrm>
        </p:grpSpPr>
        <p:sp>
          <p:nvSpPr>
            <p:cNvPr id="348" name="Shape 348"/>
            <p:cNvSpPr/>
            <p:nvPr/>
          </p:nvSpPr>
          <p:spPr>
            <a:xfrm>
              <a:off x="0" y="191269"/>
              <a:ext cx="5440555" cy="115416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Gold</a:t>
              </a:r>
            </a:p>
          </p:txBody>
        </p:sp>
        <p:sp>
          <p:nvSpPr>
            <p:cNvPr id="349" name="Shape 349"/>
            <p:cNvSpPr/>
            <p:nvPr/>
          </p:nvSpPr>
          <p:spPr>
            <a:xfrm>
              <a:off x="1158953" y="1358465"/>
              <a:ext cx="3122649" cy="43088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51" name="Shape 351"/>
          <p:cNvSpPr/>
          <p:nvPr/>
        </p:nvSpPr>
        <p:spPr>
          <a:xfrm>
            <a:off x="17516233" y="8736337"/>
            <a:ext cx="4389044" cy="325308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lgn="ctr"/>
            <a:r>
              <a:rPr>
                <a:solidFill>
                  <a:schemeClr val="tx2"/>
                </a:solidFill>
              </a:rPr>
              <a:t>Lorem Ipsum is simply </a:t>
            </a:r>
          </a:p>
          <a:p>
            <a:pPr algn="ctr"/>
            <a:r>
              <a:rPr>
                <a:solidFill>
                  <a:schemeClr val="tx2"/>
                </a:solidFill>
              </a:rPr>
              <a:t>typesetting type industry. </a:t>
            </a:r>
          </a:p>
          <a:p>
            <a:pPr algn="ctr"/>
            <a:r>
              <a:rPr>
                <a:solidFill>
                  <a:schemeClr val="tx2"/>
                </a:solidFill>
              </a:rPr>
              <a:t>Lorem Ipsum has been the industry's unknown</a:t>
            </a:r>
          </a:p>
          <a:p>
            <a:pPr algn="ctr"/>
            <a:r>
              <a:rPr>
                <a:solidFill>
                  <a:schemeClr val="tx2"/>
                </a:solidFill>
              </a:rPr>
              <a:t>scrambled it to make a</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3" name="Table 353"/>
          <p:cNvGraphicFramePr/>
          <p:nvPr>
            <p:extLst>
              <p:ext uri="{D42A27DB-BD31-4B8C-83A1-F6EECF244321}">
                <p14:modId xmlns:p14="http://schemas.microsoft.com/office/powerpoint/2010/main" val="3476136760"/>
              </p:ext>
            </p:extLst>
          </p:nvPr>
        </p:nvGraphicFramePr>
        <p:xfrm>
          <a:off x="2241658" y="1779976"/>
          <a:ext cx="19900671" cy="9491657"/>
        </p:xfrm>
        <a:graphic>
          <a:graphicData uri="http://schemas.openxmlformats.org/drawingml/2006/table">
            <a:tbl>
              <a:tblPr firstRow="1" firstCol="1" bandRow="1">
                <a:tableStyleId>{4C3C2611-4C71-4FC5-86AE-919BDF0F9419}</a:tableStyleId>
              </a:tblPr>
              <a:tblGrid>
                <a:gridCol w="5459991">
                  <a:extLst>
                    <a:ext uri="{9D8B030D-6E8A-4147-A177-3AD203B41FA5}">
                      <a16:colId xmlns:a16="http://schemas.microsoft.com/office/drawing/2014/main" val="20000"/>
                    </a:ext>
                  </a:extLst>
                </a:gridCol>
                <a:gridCol w="1203390">
                  <a:extLst>
                    <a:ext uri="{9D8B030D-6E8A-4147-A177-3AD203B41FA5}">
                      <a16:colId xmlns:a16="http://schemas.microsoft.com/office/drawing/2014/main" val="20001"/>
                    </a:ext>
                  </a:extLst>
                </a:gridCol>
                <a:gridCol w="1203390">
                  <a:extLst>
                    <a:ext uri="{9D8B030D-6E8A-4147-A177-3AD203B41FA5}">
                      <a16:colId xmlns:a16="http://schemas.microsoft.com/office/drawing/2014/main" val="20002"/>
                    </a:ext>
                  </a:extLst>
                </a:gridCol>
                <a:gridCol w="1203390">
                  <a:extLst>
                    <a:ext uri="{9D8B030D-6E8A-4147-A177-3AD203B41FA5}">
                      <a16:colId xmlns:a16="http://schemas.microsoft.com/office/drawing/2014/main" val="20003"/>
                    </a:ext>
                  </a:extLst>
                </a:gridCol>
                <a:gridCol w="1203390">
                  <a:extLst>
                    <a:ext uri="{9D8B030D-6E8A-4147-A177-3AD203B41FA5}">
                      <a16:colId xmlns:a16="http://schemas.microsoft.com/office/drawing/2014/main" val="20004"/>
                    </a:ext>
                  </a:extLst>
                </a:gridCol>
                <a:gridCol w="1203390">
                  <a:extLst>
                    <a:ext uri="{9D8B030D-6E8A-4147-A177-3AD203B41FA5}">
                      <a16:colId xmlns:a16="http://schemas.microsoft.com/office/drawing/2014/main" val="20005"/>
                    </a:ext>
                  </a:extLst>
                </a:gridCol>
                <a:gridCol w="1203390">
                  <a:extLst>
                    <a:ext uri="{9D8B030D-6E8A-4147-A177-3AD203B41FA5}">
                      <a16:colId xmlns:a16="http://schemas.microsoft.com/office/drawing/2014/main" val="20006"/>
                    </a:ext>
                  </a:extLst>
                </a:gridCol>
                <a:gridCol w="1203390">
                  <a:extLst>
                    <a:ext uri="{9D8B030D-6E8A-4147-A177-3AD203B41FA5}">
                      <a16:colId xmlns:a16="http://schemas.microsoft.com/office/drawing/2014/main" val="20007"/>
                    </a:ext>
                  </a:extLst>
                </a:gridCol>
                <a:gridCol w="1203390">
                  <a:extLst>
                    <a:ext uri="{9D8B030D-6E8A-4147-A177-3AD203B41FA5}">
                      <a16:colId xmlns:a16="http://schemas.microsoft.com/office/drawing/2014/main" val="20008"/>
                    </a:ext>
                  </a:extLst>
                </a:gridCol>
                <a:gridCol w="1203390">
                  <a:extLst>
                    <a:ext uri="{9D8B030D-6E8A-4147-A177-3AD203B41FA5}">
                      <a16:colId xmlns:a16="http://schemas.microsoft.com/office/drawing/2014/main" val="20009"/>
                    </a:ext>
                  </a:extLst>
                </a:gridCol>
                <a:gridCol w="1203390">
                  <a:extLst>
                    <a:ext uri="{9D8B030D-6E8A-4147-A177-3AD203B41FA5}">
                      <a16:colId xmlns:a16="http://schemas.microsoft.com/office/drawing/2014/main" val="20010"/>
                    </a:ext>
                  </a:extLst>
                </a:gridCol>
                <a:gridCol w="1203390">
                  <a:extLst>
                    <a:ext uri="{9D8B030D-6E8A-4147-A177-3AD203B41FA5}">
                      <a16:colId xmlns:a16="http://schemas.microsoft.com/office/drawing/2014/main" val="20011"/>
                    </a:ext>
                  </a:extLst>
                </a:gridCol>
                <a:gridCol w="1203390">
                  <a:extLst>
                    <a:ext uri="{9D8B030D-6E8A-4147-A177-3AD203B41FA5}">
                      <a16:colId xmlns:a16="http://schemas.microsoft.com/office/drawing/2014/main" val="20012"/>
                    </a:ext>
                  </a:extLst>
                </a:gridCol>
              </a:tblGrid>
              <a:tr h="1474787">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Step Plan</a:t>
                      </a:r>
                    </a:p>
                  </a:txBody>
                  <a:tcPr marL="50800" marR="50800" marT="50800" marB="50800" anchor="ctr" horzOverflow="overflow">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JAN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FEB</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APR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MAY</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JUN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JUL</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AUG</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SEP</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OCT</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NOV</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DEC</a:t>
                      </a:r>
                    </a:p>
                  </a:txBody>
                  <a:tcPr marL="50800" marR="50800" marT="50800" marB="50800" anchor="ctr" horzOverflow="overflow">
                    <a:lnB w="0">
                      <a:miter lim="400000"/>
                    </a:lnB>
                    <a:solidFill>
                      <a:schemeClr val="bg1"/>
                    </a:solidFill>
                  </a:tcPr>
                </a:tc>
                <a:extLst>
                  <a:ext uri="{0D108BD9-81ED-4DB2-BD59-A6C34878D82A}">
                    <a16:rowId xmlns:a16="http://schemas.microsoft.com/office/drawing/2014/main" val="10000"/>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Planning marketing activities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Design of promotional mate</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2"/>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Production of promotional</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Outdoor advertising</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4"/>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Presentation</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Sales promotion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6"/>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Google advertising</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7"/>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Promoters</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8"/>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Evaluation of the effectiveness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9"/>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Presentation of the new plan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dirty="0"/>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10"/>
                  </a:ext>
                </a:extLst>
              </a:tr>
            </a:tbl>
          </a:graphicData>
        </a:graphic>
      </p:graphicFrame>
      <p:sp>
        <p:nvSpPr>
          <p:cNvPr id="354" name="Shape 35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18</a:t>
            </a:fld>
            <a:endParaRPr/>
          </a:p>
        </p:txBody>
      </p:sp>
      <p:sp>
        <p:nvSpPr>
          <p:cNvPr id="355" name="Shape 355"/>
          <p:cNvSpPr/>
          <p:nvPr/>
        </p:nvSpPr>
        <p:spPr>
          <a:xfrm>
            <a:off x="9310719"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6" name="Shape 356"/>
          <p:cNvSpPr/>
          <p:nvPr/>
        </p:nvSpPr>
        <p:spPr>
          <a:xfrm>
            <a:off x="9310719"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7" name="Shape 357"/>
          <p:cNvSpPr/>
          <p:nvPr/>
        </p:nvSpPr>
        <p:spPr>
          <a:xfrm>
            <a:off x="9310719"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8" name="Shape 358"/>
          <p:cNvSpPr/>
          <p:nvPr/>
        </p:nvSpPr>
        <p:spPr>
          <a:xfrm>
            <a:off x="9310719"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9" name="Shape 359"/>
          <p:cNvSpPr/>
          <p:nvPr/>
        </p:nvSpPr>
        <p:spPr>
          <a:xfrm>
            <a:off x="9310719"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0" name="Shape 360"/>
          <p:cNvSpPr/>
          <p:nvPr/>
        </p:nvSpPr>
        <p:spPr>
          <a:xfrm>
            <a:off x="81053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1" name="Shape 361"/>
          <p:cNvSpPr/>
          <p:nvPr/>
        </p:nvSpPr>
        <p:spPr>
          <a:xfrm>
            <a:off x="81053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2" name="Shape 362"/>
          <p:cNvSpPr/>
          <p:nvPr/>
        </p:nvSpPr>
        <p:spPr>
          <a:xfrm>
            <a:off x="81053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3" name="Shape 363"/>
          <p:cNvSpPr/>
          <p:nvPr/>
        </p:nvSpPr>
        <p:spPr>
          <a:xfrm>
            <a:off x="81053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4" name="Shape 364"/>
          <p:cNvSpPr/>
          <p:nvPr/>
        </p:nvSpPr>
        <p:spPr>
          <a:xfrm>
            <a:off x="81053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5" name="Shape 365"/>
          <p:cNvSpPr/>
          <p:nvPr/>
        </p:nvSpPr>
        <p:spPr>
          <a:xfrm>
            <a:off x="11721410"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6" name="Shape 366"/>
          <p:cNvSpPr/>
          <p:nvPr/>
        </p:nvSpPr>
        <p:spPr>
          <a:xfrm>
            <a:off x="1172141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7" name="Shape 367"/>
          <p:cNvSpPr/>
          <p:nvPr/>
        </p:nvSpPr>
        <p:spPr>
          <a:xfrm>
            <a:off x="1172141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8" name="Shape 368"/>
          <p:cNvSpPr/>
          <p:nvPr/>
        </p:nvSpPr>
        <p:spPr>
          <a:xfrm>
            <a:off x="11721410"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9" name="Shape 369"/>
          <p:cNvSpPr/>
          <p:nvPr/>
        </p:nvSpPr>
        <p:spPr>
          <a:xfrm>
            <a:off x="1172141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0" name="Shape 370"/>
          <p:cNvSpPr/>
          <p:nvPr/>
        </p:nvSpPr>
        <p:spPr>
          <a:xfrm>
            <a:off x="1172141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1" name="Shape 371"/>
          <p:cNvSpPr/>
          <p:nvPr/>
        </p:nvSpPr>
        <p:spPr>
          <a:xfrm>
            <a:off x="10516064"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2" name="Shape 372"/>
          <p:cNvSpPr/>
          <p:nvPr/>
        </p:nvSpPr>
        <p:spPr>
          <a:xfrm>
            <a:off x="10516064"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3" name="Shape 373"/>
          <p:cNvSpPr/>
          <p:nvPr/>
        </p:nvSpPr>
        <p:spPr>
          <a:xfrm>
            <a:off x="10516064"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4" name="Shape 374"/>
          <p:cNvSpPr/>
          <p:nvPr/>
        </p:nvSpPr>
        <p:spPr>
          <a:xfrm>
            <a:off x="10516064"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5" name="Shape 375"/>
          <p:cNvSpPr/>
          <p:nvPr/>
        </p:nvSpPr>
        <p:spPr>
          <a:xfrm>
            <a:off x="10516064"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6" name="Shape 376"/>
          <p:cNvSpPr/>
          <p:nvPr/>
        </p:nvSpPr>
        <p:spPr>
          <a:xfrm>
            <a:off x="10516064"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7" name="Shape 377"/>
          <p:cNvSpPr/>
          <p:nvPr/>
        </p:nvSpPr>
        <p:spPr>
          <a:xfrm>
            <a:off x="1413210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8" name="Shape 378"/>
          <p:cNvSpPr/>
          <p:nvPr/>
        </p:nvSpPr>
        <p:spPr>
          <a:xfrm>
            <a:off x="1413210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9" name="Shape 379"/>
          <p:cNvSpPr/>
          <p:nvPr/>
        </p:nvSpPr>
        <p:spPr>
          <a:xfrm>
            <a:off x="14132100"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0" name="Shape 380"/>
          <p:cNvSpPr/>
          <p:nvPr/>
        </p:nvSpPr>
        <p:spPr>
          <a:xfrm>
            <a:off x="1413210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1" name="Shape 381"/>
          <p:cNvSpPr/>
          <p:nvPr/>
        </p:nvSpPr>
        <p:spPr>
          <a:xfrm>
            <a:off x="1413210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2" name="Shape 382"/>
          <p:cNvSpPr/>
          <p:nvPr/>
        </p:nvSpPr>
        <p:spPr>
          <a:xfrm>
            <a:off x="12926755"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3" name="Shape 383"/>
          <p:cNvSpPr/>
          <p:nvPr/>
        </p:nvSpPr>
        <p:spPr>
          <a:xfrm>
            <a:off x="12926755"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4" name="Shape 384"/>
          <p:cNvSpPr/>
          <p:nvPr/>
        </p:nvSpPr>
        <p:spPr>
          <a:xfrm>
            <a:off x="12926755"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5" name="Shape 385"/>
          <p:cNvSpPr/>
          <p:nvPr/>
        </p:nvSpPr>
        <p:spPr>
          <a:xfrm>
            <a:off x="12926755"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6" name="Shape 386"/>
          <p:cNvSpPr/>
          <p:nvPr/>
        </p:nvSpPr>
        <p:spPr>
          <a:xfrm>
            <a:off x="16542791"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7" name="Shape 387"/>
          <p:cNvSpPr/>
          <p:nvPr/>
        </p:nvSpPr>
        <p:spPr>
          <a:xfrm>
            <a:off x="16542791"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8" name="Shape 388"/>
          <p:cNvSpPr/>
          <p:nvPr/>
        </p:nvSpPr>
        <p:spPr>
          <a:xfrm>
            <a:off x="1654279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9" name="Shape 389"/>
          <p:cNvSpPr/>
          <p:nvPr/>
        </p:nvSpPr>
        <p:spPr>
          <a:xfrm>
            <a:off x="1654279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0" name="Shape 390"/>
          <p:cNvSpPr/>
          <p:nvPr/>
        </p:nvSpPr>
        <p:spPr>
          <a:xfrm>
            <a:off x="1654279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1" name="Shape 391"/>
          <p:cNvSpPr/>
          <p:nvPr/>
        </p:nvSpPr>
        <p:spPr>
          <a:xfrm>
            <a:off x="1654279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2" name="Shape 392"/>
          <p:cNvSpPr/>
          <p:nvPr/>
        </p:nvSpPr>
        <p:spPr>
          <a:xfrm>
            <a:off x="1654279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3" name="Shape 393"/>
          <p:cNvSpPr/>
          <p:nvPr/>
        </p:nvSpPr>
        <p:spPr>
          <a:xfrm>
            <a:off x="1654279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4" name="Shape 394"/>
          <p:cNvSpPr/>
          <p:nvPr/>
        </p:nvSpPr>
        <p:spPr>
          <a:xfrm>
            <a:off x="1533744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5" name="Shape 395"/>
          <p:cNvSpPr/>
          <p:nvPr/>
        </p:nvSpPr>
        <p:spPr>
          <a:xfrm>
            <a:off x="1533744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6" name="Shape 396"/>
          <p:cNvSpPr/>
          <p:nvPr/>
        </p:nvSpPr>
        <p:spPr>
          <a:xfrm>
            <a:off x="15337446"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7" name="Shape 397"/>
          <p:cNvSpPr/>
          <p:nvPr/>
        </p:nvSpPr>
        <p:spPr>
          <a:xfrm>
            <a:off x="1533744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8" name="Shape 398"/>
          <p:cNvSpPr/>
          <p:nvPr/>
        </p:nvSpPr>
        <p:spPr>
          <a:xfrm>
            <a:off x="1533744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9" name="Shape 399"/>
          <p:cNvSpPr/>
          <p:nvPr/>
        </p:nvSpPr>
        <p:spPr>
          <a:xfrm>
            <a:off x="18953481"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0" name="Shape 400"/>
          <p:cNvSpPr/>
          <p:nvPr/>
        </p:nvSpPr>
        <p:spPr>
          <a:xfrm>
            <a:off x="1895348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1" name="Shape 401"/>
          <p:cNvSpPr/>
          <p:nvPr/>
        </p:nvSpPr>
        <p:spPr>
          <a:xfrm>
            <a:off x="1895348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2" name="Shape 402"/>
          <p:cNvSpPr/>
          <p:nvPr/>
        </p:nvSpPr>
        <p:spPr>
          <a:xfrm>
            <a:off x="1895348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3" name="Shape 403"/>
          <p:cNvSpPr/>
          <p:nvPr/>
        </p:nvSpPr>
        <p:spPr>
          <a:xfrm>
            <a:off x="1895348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4" name="Shape 404"/>
          <p:cNvSpPr/>
          <p:nvPr/>
        </p:nvSpPr>
        <p:spPr>
          <a:xfrm>
            <a:off x="1895348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5" name="Shape 405"/>
          <p:cNvSpPr/>
          <p:nvPr/>
        </p:nvSpPr>
        <p:spPr>
          <a:xfrm>
            <a:off x="1895348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6" name="Shape 406"/>
          <p:cNvSpPr/>
          <p:nvPr/>
        </p:nvSpPr>
        <p:spPr>
          <a:xfrm>
            <a:off x="1774813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7" name="Shape 407"/>
          <p:cNvSpPr/>
          <p:nvPr/>
        </p:nvSpPr>
        <p:spPr>
          <a:xfrm>
            <a:off x="17748136"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8" name="Shape 408"/>
          <p:cNvSpPr/>
          <p:nvPr/>
        </p:nvSpPr>
        <p:spPr>
          <a:xfrm>
            <a:off x="17748136"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9" name="Shape 409"/>
          <p:cNvSpPr/>
          <p:nvPr/>
        </p:nvSpPr>
        <p:spPr>
          <a:xfrm>
            <a:off x="1774813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0" name="Shape 410"/>
          <p:cNvSpPr/>
          <p:nvPr/>
        </p:nvSpPr>
        <p:spPr>
          <a:xfrm>
            <a:off x="1774813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1" name="Shape 411"/>
          <p:cNvSpPr/>
          <p:nvPr/>
        </p:nvSpPr>
        <p:spPr>
          <a:xfrm>
            <a:off x="1774813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2" name="Shape 412"/>
          <p:cNvSpPr/>
          <p:nvPr/>
        </p:nvSpPr>
        <p:spPr>
          <a:xfrm>
            <a:off x="213641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3" name="Shape 413"/>
          <p:cNvSpPr/>
          <p:nvPr/>
        </p:nvSpPr>
        <p:spPr>
          <a:xfrm>
            <a:off x="21364173"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4" name="Shape 414"/>
          <p:cNvSpPr/>
          <p:nvPr/>
        </p:nvSpPr>
        <p:spPr>
          <a:xfrm>
            <a:off x="21364173"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5" name="Shape 415"/>
          <p:cNvSpPr/>
          <p:nvPr/>
        </p:nvSpPr>
        <p:spPr>
          <a:xfrm>
            <a:off x="213641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6" name="Shape 416"/>
          <p:cNvSpPr/>
          <p:nvPr/>
        </p:nvSpPr>
        <p:spPr>
          <a:xfrm>
            <a:off x="213641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7" name="Shape 417"/>
          <p:cNvSpPr/>
          <p:nvPr/>
        </p:nvSpPr>
        <p:spPr>
          <a:xfrm>
            <a:off x="21364173"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8" name="Shape 418"/>
          <p:cNvSpPr/>
          <p:nvPr/>
        </p:nvSpPr>
        <p:spPr>
          <a:xfrm>
            <a:off x="213641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9" name="Shape 419"/>
          <p:cNvSpPr/>
          <p:nvPr/>
        </p:nvSpPr>
        <p:spPr>
          <a:xfrm>
            <a:off x="213641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0" name="Shape 420"/>
          <p:cNvSpPr/>
          <p:nvPr/>
        </p:nvSpPr>
        <p:spPr>
          <a:xfrm>
            <a:off x="20158828"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1" name="Shape 421"/>
          <p:cNvSpPr/>
          <p:nvPr/>
        </p:nvSpPr>
        <p:spPr>
          <a:xfrm>
            <a:off x="20158828"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2" name="Shape 422"/>
          <p:cNvSpPr/>
          <p:nvPr/>
        </p:nvSpPr>
        <p:spPr>
          <a:xfrm>
            <a:off x="20158828"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3" name="Shape 423"/>
          <p:cNvSpPr/>
          <p:nvPr/>
        </p:nvSpPr>
        <p:spPr>
          <a:xfrm>
            <a:off x="20158828"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4" name="Shape 424"/>
          <p:cNvSpPr/>
          <p:nvPr/>
        </p:nvSpPr>
        <p:spPr>
          <a:xfrm>
            <a:off x="20158828"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19</a:t>
            </a:fld>
            <a:endParaRPr/>
          </a:p>
        </p:txBody>
      </p:sp>
      <p:sp>
        <p:nvSpPr>
          <p:cNvPr id="427" name="Shape 427"/>
          <p:cNvSpPr/>
          <p:nvPr/>
        </p:nvSpPr>
        <p:spPr>
          <a:xfrm>
            <a:off x="2367034" y="2771439"/>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unknown printer took scrambled it to make.</a:t>
            </a:r>
          </a:p>
        </p:txBody>
      </p:sp>
      <p:sp>
        <p:nvSpPr>
          <p:cNvPr id="428" name="Shape 428"/>
          <p:cNvSpPr/>
          <p:nvPr/>
        </p:nvSpPr>
        <p:spPr>
          <a:xfrm>
            <a:off x="2367461" y="2115283"/>
            <a:ext cx="5855683" cy="52322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sp>
        <p:nvSpPr>
          <p:cNvPr id="429" name="Shape 429"/>
          <p:cNvSpPr/>
          <p:nvPr/>
        </p:nvSpPr>
        <p:spPr>
          <a:xfrm>
            <a:off x="1483705" y="2086485"/>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0" name="Shape 430"/>
          <p:cNvSpPr/>
          <p:nvPr/>
        </p:nvSpPr>
        <p:spPr>
          <a:xfrm>
            <a:off x="1610913" y="2218792"/>
            <a:ext cx="339837"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01</a:t>
            </a:r>
          </a:p>
        </p:txBody>
      </p:sp>
      <p:sp>
        <p:nvSpPr>
          <p:cNvPr id="431" name="Shape 431"/>
          <p:cNvSpPr/>
          <p:nvPr/>
        </p:nvSpPr>
        <p:spPr>
          <a:xfrm>
            <a:off x="2367034" y="6251921"/>
            <a:ext cx="4924734" cy="194325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2" name="Shape 432"/>
          <p:cNvSpPr/>
          <p:nvPr/>
        </p:nvSpPr>
        <p:spPr>
          <a:xfrm>
            <a:off x="2367461" y="5595764"/>
            <a:ext cx="5855683" cy="52322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3" name="Shape 433"/>
          <p:cNvSpPr/>
          <p:nvPr/>
        </p:nvSpPr>
        <p:spPr>
          <a:xfrm>
            <a:off x="1483705" y="5566967"/>
            <a:ext cx="607907" cy="607907"/>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4" name="Shape 434"/>
          <p:cNvSpPr/>
          <p:nvPr/>
        </p:nvSpPr>
        <p:spPr>
          <a:xfrm>
            <a:off x="1586066" y="5699274"/>
            <a:ext cx="389530"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02</a:t>
            </a:r>
          </a:p>
        </p:txBody>
      </p:sp>
      <p:sp>
        <p:nvSpPr>
          <p:cNvPr id="435" name="Shape 435"/>
          <p:cNvSpPr/>
          <p:nvPr/>
        </p:nvSpPr>
        <p:spPr>
          <a:xfrm>
            <a:off x="2367034" y="9732401"/>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6" name="Shape 436"/>
          <p:cNvSpPr/>
          <p:nvPr/>
        </p:nvSpPr>
        <p:spPr>
          <a:xfrm>
            <a:off x="2367461" y="9076243"/>
            <a:ext cx="5855683" cy="52322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7" name="Shape 437"/>
          <p:cNvSpPr/>
          <p:nvPr/>
        </p:nvSpPr>
        <p:spPr>
          <a:xfrm>
            <a:off x="1483705" y="904744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8" name="Shape 438"/>
          <p:cNvSpPr/>
          <p:nvPr/>
        </p:nvSpPr>
        <p:spPr>
          <a:xfrm>
            <a:off x="1582860" y="9179753"/>
            <a:ext cx="395942"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03</a:t>
            </a:r>
          </a:p>
        </p:txBody>
      </p:sp>
      <p:sp>
        <p:nvSpPr>
          <p:cNvPr id="440" name="Shape 440"/>
          <p:cNvSpPr/>
          <p:nvPr/>
        </p:nvSpPr>
        <p:spPr>
          <a:xfrm>
            <a:off x="9705610" y="2771440"/>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1" name="Shape 441"/>
          <p:cNvSpPr/>
          <p:nvPr/>
        </p:nvSpPr>
        <p:spPr>
          <a:xfrm>
            <a:off x="9706037" y="2137598"/>
            <a:ext cx="5855684" cy="4785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2" name="Shape 442"/>
          <p:cNvSpPr/>
          <p:nvPr/>
        </p:nvSpPr>
        <p:spPr>
          <a:xfrm>
            <a:off x="8822281"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3" name="Shape 443"/>
          <p:cNvSpPr/>
          <p:nvPr/>
        </p:nvSpPr>
        <p:spPr>
          <a:xfrm>
            <a:off x="8913422" y="2218793"/>
            <a:ext cx="411972"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dirty="0">
                <a:solidFill>
                  <a:schemeClr val="bg1"/>
                </a:solidFill>
              </a:rPr>
              <a:t>04</a:t>
            </a:r>
          </a:p>
        </p:txBody>
      </p:sp>
      <p:sp>
        <p:nvSpPr>
          <p:cNvPr id="444" name="Shape 444"/>
          <p:cNvSpPr/>
          <p:nvPr/>
        </p:nvSpPr>
        <p:spPr>
          <a:xfrm>
            <a:off x="9705610" y="6251920"/>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5" name="Shape 445"/>
          <p:cNvSpPr/>
          <p:nvPr/>
        </p:nvSpPr>
        <p:spPr>
          <a:xfrm>
            <a:off x="9706037" y="5618077"/>
            <a:ext cx="5855684" cy="4785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6" name="Shape 446"/>
          <p:cNvSpPr/>
          <p:nvPr/>
        </p:nvSpPr>
        <p:spPr>
          <a:xfrm>
            <a:off x="8822281"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7" name="Shape 447"/>
          <p:cNvSpPr/>
          <p:nvPr/>
        </p:nvSpPr>
        <p:spPr>
          <a:xfrm>
            <a:off x="8915827" y="5699273"/>
            <a:ext cx="407163"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05</a:t>
            </a:r>
          </a:p>
        </p:txBody>
      </p:sp>
      <p:sp>
        <p:nvSpPr>
          <p:cNvPr id="448" name="Shape 448"/>
          <p:cNvSpPr/>
          <p:nvPr/>
        </p:nvSpPr>
        <p:spPr>
          <a:xfrm>
            <a:off x="9705610" y="9732401"/>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9" name="Shape 449"/>
          <p:cNvSpPr/>
          <p:nvPr/>
        </p:nvSpPr>
        <p:spPr>
          <a:xfrm>
            <a:off x="9706037" y="9098559"/>
            <a:ext cx="5855684" cy="4785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0" name="Shape 450"/>
          <p:cNvSpPr/>
          <p:nvPr/>
        </p:nvSpPr>
        <p:spPr>
          <a:xfrm>
            <a:off x="8822281"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1" name="Shape 451"/>
          <p:cNvSpPr/>
          <p:nvPr/>
        </p:nvSpPr>
        <p:spPr>
          <a:xfrm>
            <a:off x="8916628" y="9179755"/>
            <a:ext cx="405560"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06</a:t>
            </a:r>
          </a:p>
        </p:txBody>
      </p:sp>
      <p:sp>
        <p:nvSpPr>
          <p:cNvPr id="453" name="Shape 453"/>
          <p:cNvSpPr/>
          <p:nvPr/>
        </p:nvSpPr>
        <p:spPr>
          <a:xfrm>
            <a:off x="17044186" y="2771440"/>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4" name="Shape 454"/>
          <p:cNvSpPr/>
          <p:nvPr/>
        </p:nvSpPr>
        <p:spPr>
          <a:xfrm>
            <a:off x="17044612" y="2137598"/>
            <a:ext cx="5855684" cy="4785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5" name="Shape 455"/>
          <p:cNvSpPr/>
          <p:nvPr/>
        </p:nvSpPr>
        <p:spPr>
          <a:xfrm>
            <a:off x="16160856"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6" name="Shape 456"/>
          <p:cNvSpPr/>
          <p:nvPr/>
        </p:nvSpPr>
        <p:spPr>
          <a:xfrm>
            <a:off x="16264822" y="2218793"/>
            <a:ext cx="386323"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07</a:t>
            </a:r>
          </a:p>
        </p:txBody>
      </p:sp>
      <p:sp>
        <p:nvSpPr>
          <p:cNvPr id="457" name="Shape 457"/>
          <p:cNvSpPr/>
          <p:nvPr/>
        </p:nvSpPr>
        <p:spPr>
          <a:xfrm>
            <a:off x="17044186" y="6251920"/>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8" name="Shape 458"/>
          <p:cNvSpPr/>
          <p:nvPr/>
        </p:nvSpPr>
        <p:spPr>
          <a:xfrm>
            <a:off x="17044612" y="5618077"/>
            <a:ext cx="5855684" cy="4785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9" name="Shape 459"/>
          <p:cNvSpPr/>
          <p:nvPr/>
        </p:nvSpPr>
        <p:spPr>
          <a:xfrm>
            <a:off x="16160856"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0" name="Shape 460"/>
          <p:cNvSpPr/>
          <p:nvPr/>
        </p:nvSpPr>
        <p:spPr>
          <a:xfrm>
            <a:off x="16254402" y="5699273"/>
            <a:ext cx="407163"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08</a:t>
            </a:r>
          </a:p>
        </p:txBody>
      </p:sp>
      <p:sp>
        <p:nvSpPr>
          <p:cNvPr id="461" name="Shape 461"/>
          <p:cNvSpPr/>
          <p:nvPr/>
        </p:nvSpPr>
        <p:spPr>
          <a:xfrm>
            <a:off x="17044186" y="9732401"/>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62" name="Shape 462"/>
          <p:cNvSpPr/>
          <p:nvPr/>
        </p:nvSpPr>
        <p:spPr>
          <a:xfrm>
            <a:off x="17044612" y="9098559"/>
            <a:ext cx="5855684" cy="4785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63" name="Shape 463"/>
          <p:cNvSpPr/>
          <p:nvPr/>
        </p:nvSpPr>
        <p:spPr>
          <a:xfrm>
            <a:off x="16160856"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4" name="Shape 464"/>
          <p:cNvSpPr/>
          <p:nvPr/>
        </p:nvSpPr>
        <p:spPr>
          <a:xfrm>
            <a:off x="16255203" y="9179755"/>
            <a:ext cx="405560"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09</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Рисунок 7"/>
          <p:cNvSpPr>
            <a:spLocks noGrp="1"/>
          </p:cNvSpPr>
          <p:nvPr>
            <p:ph type="pic" sz="quarter" idx="16"/>
          </p:nvPr>
        </p:nvSpPr>
        <p:spPr>
          <a:xfrm>
            <a:off x="737363" y="783721"/>
            <a:ext cx="22909274" cy="12148558"/>
          </a:xfrm>
          <a:solidFill>
            <a:schemeClr val="bg2"/>
          </a:solidFill>
        </p:spPr>
      </p:sp>
      <p:sp>
        <p:nvSpPr>
          <p:cNvPr id="42" name="Shape 42"/>
          <p:cNvSpPr/>
          <p:nvPr/>
        </p:nvSpPr>
        <p:spPr>
          <a:xfrm>
            <a:off x="737363" y="783721"/>
            <a:ext cx="22909274" cy="12148558"/>
          </a:xfrm>
          <a:prstGeom prst="rect">
            <a:avLst/>
          </a:prstGeom>
          <a:solidFill>
            <a:schemeClr val="accent1">
              <a:alpha val="63303"/>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3" name="Shape 43"/>
          <p:cNvSpPr/>
          <p:nvPr/>
        </p:nvSpPr>
        <p:spPr>
          <a:xfrm>
            <a:off x="2766835" y="5171746"/>
            <a:ext cx="6001643" cy="911788"/>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nSpc>
                <a:spcPct val="70000"/>
              </a:lnSpc>
              <a:defRPr sz="7000" b="1" cap="all">
                <a:solidFill>
                  <a:srgbClr val="282828"/>
                </a:solidFill>
              </a:defRPr>
            </a:lvl1pPr>
          </a:lstStyle>
          <a:p>
            <a:r>
              <a:rPr>
                <a:solidFill>
                  <a:schemeClr val="bg1"/>
                </a:solidFill>
              </a:rPr>
              <a:t>Innovation</a:t>
            </a:r>
          </a:p>
        </p:txBody>
      </p:sp>
      <p:sp>
        <p:nvSpPr>
          <p:cNvPr id="44" name="Shape 44"/>
          <p:cNvSpPr/>
          <p:nvPr/>
        </p:nvSpPr>
        <p:spPr>
          <a:xfrm>
            <a:off x="2792235" y="6178793"/>
            <a:ext cx="5955412" cy="55707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nvGrpSpPr>
          <p:cNvPr id="47" name="Group 47"/>
          <p:cNvGrpSpPr/>
          <p:nvPr/>
        </p:nvGrpSpPr>
        <p:grpSpPr>
          <a:xfrm>
            <a:off x="6137249" y="7226063"/>
            <a:ext cx="803870" cy="803871"/>
            <a:chOff x="0" y="0"/>
            <a:chExt cx="803869" cy="803869"/>
          </a:xfrm>
        </p:grpSpPr>
        <p:sp>
          <p:nvSpPr>
            <p:cNvPr id="45" name="Shape 45"/>
            <p:cNvSpPr/>
            <p:nvPr/>
          </p:nvSpPr>
          <p:spPr>
            <a:xfrm>
              <a:off x="0" y="0"/>
              <a:ext cx="803870" cy="80387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 name="Shape 46"/>
            <p:cNvSpPr/>
            <p:nvPr/>
          </p:nvSpPr>
          <p:spPr>
            <a:xfrm>
              <a:off x="310236" y="312000"/>
              <a:ext cx="225653" cy="179869"/>
            </a:xfrm>
            <a:custGeom>
              <a:avLst/>
              <a:gdLst/>
              <a:ahLst/>
              <a:cxnLst>
                <a:cxn ang="0">
                  <a:pos x="wd2" y="hd2"/>
                </a:cxn>
                <a:cxn ang="5400000">
                  <a:pos x="wd2" y="hd2"/>
                </a:cxn>
                <a:cxn ang="10800000">
                  <a:pos x="wd2" y="hd2"/>
                </a:cxn>
                <a:cxn ang="16200000">
                  <a:pos x="wd2" y="hd2"/>
                </a:cxn>
              </a:cxnLst>
              <a:rect l="0" t="0" r="r" b="b"/>
              <a:pathLst>
                <a:path w="21600" h="21600" extrusionOk="0">
                  <a:moveTo>
                    <a:pt x="19238" y="5082"/>
                  </a:moveTo>
                  <a:cubicBezTo>
                    <a:pt x="19238" y="5506"/>
                    <a:pt x="19238" y="5929"/>
                    <a:pt x="19238" y="5929"/>
                  </a:cubicBezTo>
                  <a:cubicBezTo>
                    <a:pt x="19238" y="13129"/>
                    <a:pt x="14850" y="21600"/>
                    <a:pt x="6750" y="21600"/>
                  </a:cubicBezTo>
                  <a:cubicBezTo>
                    <a:pt x="4387" y="21600"/>
                    <a:pt x="2025" y="20753"/>
                    <a:pt x="0" y="19059"/>
                  </a:cubicBezTo>
                  <a:cubicBezTo>
                    <a:pt x="337" y="19059"/>
                    <a:pt x="675" y="19059"/>
                    <a:pt x="1012" y="19059"/>
                  </a:cubicBezTo>
                  <a:cubicBezTo>
                    <a:pt x="3037" y="19059"/>
                    <a:pt x="5062" y="18212"/>
                    <a:pt x="6412" y="16941"/>
                  </a:cubicBezTo>
                  <a:cubicBezTo>
                    <a:pt x="4725" y="16941"/>
                    <a:pt x="3037" y="15247"/>
                    <a:pt x="2362" y="13129"/>
                  </a:cubicBezTo>
                  <a:cubicBezTo>
                    <a:pt x="2700" y="13129"/>
                    <a:pt x="3037" y="13129"/>
                    <a:pt x="3375" y="13129"/>
                  </a:cubicBezTo>
                  <a:cubicBezTo>
                    <a:pt x="3712" y="13129"/>
                    <a:pt x="4050" y="13129"/>
                    <a:pt x="4387" y="13129"/>
                  </a:cubicBezTo>
                  <a:cubicBezTo>
                    <a:pt x="2362" y="12282"/>
                    <a:pt x="1012" y="10165"/>
                    <a:pt x="1012" y="7624"/>
                  </a:cubicBezTo>
                  <a:cubicBezTo>
                    <a:pt x="1012" y="7624"/>
                    <a:pt x="1012" y="7624"/>
                    <a:pt x="1012" y="7624"/>
                  </a:cubicBezTo>
                  <a:cubicBezTo>
                    <a:pt x="1687" y="8047"/>
                    <a:pt x="2362" y="8047"/>
                    <a:pt x="3037" y="8047"/>
                  </a:cubicBezTo>
                  <a:cubicBezTo>
                    <a:pt x="1687" y="7200"/>
                    <a:pt x="1012" y="5506"/>
                    <a:pt x="1012" y="3812"/>
                  </a:cubicBezTo>
                  <a:cubicBezTo>
                    <a:pt x="1012" y="2541"/>
                    <a:pt x="1350" y="1694"/>
                    <a:pt x="1687" y="847"/>
                  </a:cubicBezTo>
                  <a:cubicBezTo>
                    <a:pt x="3712" y="4235"/>
                    <a:pt x="7087" y="6353"/>
                    <a:pt x="10462" y="6776"/>
                  </a:cubicBezTo>
                  <a:cubicBezTo>
                    <a:pt x="10462" y="6353"/>
                    <a:pt x="10462" y="5929"/>
                    <a:pt x="10462" y="5506"/>
                  </a:cubicBezTo>
                  <a:cubicBezTo>
                    <a:pt x="10462" y="2118"/>
                    <a:pt x="12488" y="0"/>
                    <a:pt x="14850" y="0"/>
                  </a:cubicBezTo>
                  <a:cubicBezTo>
                    <a:pt x="16200" y="0"/>
                    <a:pt x="17213" y="424"/>
                    <a:pt x="18225" y="1694"/>
                  </a:cubicBezTo>
                  <a:cubicBezTo>
                    <a:pt x="18900" y="1271"/>
                    <a:pt x="19913" y="847"/>
                    <a:pt x="20925" y="424"/>
                  </a:cubicBezTo>
                  <a:cubicBezTo>
                    <a:pt x="20588" y="1694"/>
                    <a:pt x="19913" y="2541"/>
                    <a:pt x="18900" y="3388"/>
                  </a:cubicBezTo>
                  <a:cubicBezTo>
                    <a:pt x="19913" y="2965"/>
                    <a:pt x="20588" y="2965"/>
                    <a:pt x="21600" y="2541"/>
                  </a:cubicBezTo>
                  <a:cubicBezTo>
                    <a:pt x="20925" y="3388"/>
                    <a:pt x="20250" y="4659"/>
                    <a:pt x="19238" y="5082"/>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0" name="Group 50"/>
          <p:cNvGrpSpPr/>
          <p:nvPr/>
        </p:nvGrpSpPr>
        <p:grpSpPr>
          <a:xfrm>
            <a:off x="5030667" y="7218322"/>
            <a:ext cx="819354" cy="819354"/>
            <a:chOff x="0" y="0"/>
            <a:chExt cx="819353" cy="819353"/>
          </a:xfrm>
        </p:grpSpPr>
        <p:sp>
          <p:nvSpPr>
            <p:cNvPr id="48" name="Shape 48"/>
            <p:cNvSpPr/>
            <p:nvPr/>
          </p:nvSpPr>
          <p:spPr>
            <a:xfrm>
              <a:off x="0" y="0"/>
              <a:ext cx="819353" cy="819353"/>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9" name="Shape 49"/>
            <p:cNvSpPr/>
            <p:nvPr/>
          </p:nvSpPr>
          <p:spPr>
            <a:xfrm>
              <a:off x="324824" y="296517"/>
              <a:ext cx="143114" cy="2263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900" y="1029"/>
                    <a:pt x="18900" y="1029"/>
                    <a:pt x="18900" y="1029"/>
                  </a:cubicBezTo>
                  <a:cubicBezTo>
                    <a:pt x="16200" y="1029"/>
                    <a:pt x="16200" y="1029"/>
                    <a:pt x="16200" y="1029"/>
                  </a:cubicBezTo>
                  <a:cubicBezTo>
                    <a:pt x="17820" y="2057"/>
                    <a:pt x="19440" y="3086"/>
                    <a:pt x="19440" y="4800"/>
                  </a:cubicBezTo>
                  <a:cubicBezTo>
                    <a:pt x="19440" y="8229"/>
                    <a:pt x="14580" y="8571"/>
                    <a:pt x="14580" y="10286"/>
                  </a:cubicBezTo>
                  <a:cubicBezTo>
                    <a:pt x="14580" y="12000"/>
                    <a:pt x="20520" y="12686"/>
                    <a:pt x="20520" y="16114"/>
                  </a:cubicBezTo>
                  <a:cubicBezTo>
                    <a:pt x="20520" y="17143"/>
                    <a:pt x="20520" y="17829"/>
                    <a:pt x="19980" y="18514"/>
                  </a:cubicBezTo>
                  <a:cubicBezTo>
                    <a:pt x="17820" y="20914"/>
                    <a:pt x="12960" y="21600"/>
                    <a:pt x="9180" y="21600"/>
                  </a:cubicBezTo>
                  <a:cubicBezTo>
                    <a:pt x="6480" y="21600"/>
                    <a:pt x="2700" y="20914"/>
                    <a:pt x="540" y="19200"/>
                  </a:cubicBezTo>
                  <a:cubicBezTo>
                    <a:pt x="0" y="18857"/>
                    <a:pt x="0" y="18171"/>
                    <a:pt x="0" y="17486"/>
                  </a:cubicBezTo>
                  <a:cubicBezTo>
                    <a:pt x="0" y="16114"/>
                    <a:pt x="1620" y="14743"/>
                    <a:pt x="3240" y="14057"/>
                  </a:cubicBezTo>
                  <a:cubicBezTo>
                    <a:pt x="5940" y="13029"/>
                    <a:pt x="8640" y="13029"/>
                    <a:pt x="11340" y="12686"/>
                  </a:cubicBezTo>
                  <a:cubicBezTo>
                    <a:pt x="10800" y="12000"/>
                    <a:pt x="10260" y="11657"/>
                    <a:pt x="10260" y="10971"/>
                  </a:cubicBezTo>
                  <a:cubicBezTo>
                    <a:pt x="10260" y="10286"/>
                    <a:pt x="10260" y="9943"/>
                    <a:pt x="10800" y="9600"/>
                  </a:cubicBezTo>
                  <a:cubicBezTo>
                    <a:pt x="10260" y="9943"/>
                    <a:pt x="9720" y="9943"/>
                    <a:pt x="9180" y="9943"/>
                  </a:cubicBezTo>
                  <a:cubicBezTo>
                    <a:pt x="5400" y="9943"/>
                    <a:pt x="2160" y="7886"/>
                    <a:pt x="2160" y="5486"/>
                  </a:cubicBezTo>
                  <a:cubicBezTo>
                    <a:pt x="2160" y="3771"/>
                    <a:pt x="3240" y="2400"/>
                    <a:pt x="4860" y="1714"/>
                  </a:cubicBezTo>
                  <a:cubicBezTo>
                    <a:pt x="7020" y="343"/>
                    <a:pt x="10260" y="0"/>
                    <a:pt x="12960" y="0"/>
                  </a:cubicBezTo>
                  <a:lnTo>
                    <a:pt x="21600" y="0"/>
                  </a:lnTo>
                  <a:close/>
                  <a:moveTo>
                    <a:pt x="12960" y="13714"/>
                  </a:moveTo>
                  <a:cubicBezTo>
                    <a:pt x="12960" y="13714"/>
                    <a:pt x="12420" y="13714"/>
                    <a:pt x="11880" y="13714"/>
                  </a:cubicBezTo>
                  <a:cubicBezTo>
                    <a:pt x="8640" y="13714"/>
                    <a:pt x="3780" y="14400"/>
                    <a:pt x="3780" y="16800"/>
                  </a:cubicBezTo>
                  <a:cubicBezTo>
                    <a:pt x="3780" y="19543"/>
                    <a:pt x="8100" y="20229"/>
                    <a:pt x="11340" y="20229"/>
                  </a:cubicBezTo>
                  <a:cubicBezTo>
                    <a:pt x="14580" y="20229"/>
                    <a:pt x="17820" y="19543"/>
                    <a:pt x="17820" y="17486"/>
                  </a:cubicBezTo>
                  <a:cubicBezTo>
                    <a:pt x="17820" y="15429"/>
                    <a:pt x="15120" y="14400"/>
                    <a:pt x="12960" y="13714"/>
                  </a:cubicBezTo>
                  <a:close/>
                  <a:moveTo>
                    <a:pt x="9720" y="1029"/>
                  </a:moveTo>
                  <a:cubicBezTo>
                    <a:pt x="8640" y="1029"/>
                    <a:pt x="7560" y="1371"/>
                    <a:pt x="7020" y="2057"/>
                  </a:cubicBezTo>
                  <a:cubicBezTo>
                    <a:pt x="5940" y="2400"/>
                    <a:pt x="5940" y="3086"/>
                    <a:pt x="5940" y="4114"/>
                  </a:cubicBezTo>
                  <a:cubicBezTo>
                    <a:pt x="5940" y="5829"/>
                    <a:pt x="7560" y="8914"/>
                    <a:pt x="11340" y="8914"/>
                  </a:cubicBezTo>
                  <a:cubicBezTo>
                    <a:pt x="12420" y="8914"/>
                    <a:pt x="13500" y="8571"/>
                    <a:pt x="14580" y="8229"/>
                  </a:cubicBezTo>
                  <a:cubicBezTo>
                    <a:pt x="15120" y="7543"/>
                    <a:pt x="15660" y="6857"/>
                    <a:pt x="15660" y="6171"/>
                  </a:cubicBezTo>
                  <a:cubicBezTo>
                    <a:pt x="15660" y="4114"/>
                    <a:pt x="13500" y="1029"/>
                    <a:pt x="9720" y="102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3" name="Group 53"/>
          <p:cNvGrpSpPr/>
          <p:nvPr/>
        </p:nvGrpSpPr>
        <p:grpSpPr>
          <a:xfrm>
            <a:off x="2835428" y="7220763"/>
            <a:ext cx="814470" cy="814470"/>
            <a:chOff x="0" y="0"/>
            <a:chExt cx="814468" cy="814468"/>
          </a:xfrm>
        </p:grpSpPr>
        <p:sp>
          <p:nvSpPr>
            <p:cNvPr id="51" name="Shape 51"/>
            <p:cNvSpPr/>
            <p:nvPr/>
          </p:nvSpPr>
          <p:spPr>
            <a:xfrm>
              <a:off x="0" y="0"/>
              <a:ext cx="814469" cy="814469"/>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2" name="Shape 52"/>
            <p:cNvSpPr/>
            <p:nvPr/>
          </p:nvSpPr>
          <p:spPr>
            <a:xfrm>
              <a:off x="299704" y="319562"/>
              <a:ext cx="243164" cy="175344"/>
            </a:xfrm>
            <a:custGeom>
              <a:avLst/>
              <a:gdLst/>
              <a:ahLst/>
              <a:cxnLst>
                <a:cxn ang="0">
                  <a:pos x="wd2" y="hd2"/>
                </a:cxn>
                <a:cxn ang="5400000">
                  <a:pos x="wd2" y="hd2"/>
                </a:cxn>
                <a:cxn ang="10800000">
                  <a:pos x="wd2" y="hd2"/>
                </a:cxn>
                <a:cxn ang="16200000">
                  <a:pos x="wd2" y="hd2"/>
                </a:cxn>
              </a:cxnLst>
              <a:rect l="0" t="0" r="r" b="b"/>
              <a:pathLst>
                <a:path w="21600" h="21600" extrusionOk="0">
                  <a:moveTo>
                    <a:pt x="21282" y="18073"/>
                  </a:moveTo>
                  <a:cubicBezTo>
                    <a:pt x="20965" y="19837"/>
                    <a:pt x="20012" y="21159"/>
                    <a:pt x="18741" y="21159"/>
                  </a:cubicBezTo>
                  <a:cubicBezTo>
                    <a:pt x="16200" y="21600"/>
                    <a:pt x="13341" y="21600"/>
                    <a:pt x="10800" y="21600"/>
                  </a:cubicBezTo>
                  <a:cubicBezTo>
                    <a:pt x="7941" y="21600"/>
                    <a:pt x="5400" y="21600"/>
                    <a:pt x="2541" y="21159"/>
                  </a:cubicBezTo>
                  <a:cubicBezTo>
                    <a:pt x="1588" y="21159"/>
                    <a:pt x="635" y="19837"/>
                    <a:pt x="318" y="18073"/>
                  </a:cubicBezTo>
                  <a:cubicBezTo>
                    <a:pt x="0" y="15869"/>
                    <a:pt x="0" y="13224"/>
                    <a:pt x="0" y="11020"/>
                  </a:cubicBezTo>
                  <a:cubicBezTo>
                    <a:pt x="0" y="8376"/>
                    <a:pt x="0" y="6171"/>
                    <a:pt x="318" y="3527"/>
                  </a:cubicBezTo>
                  <a:cubicBezTo>
                    <a:pt x="635" y="2204"/>
                    <a:pt x="1588" y="882"/>
                    <a:pt x="2541" y="441"/>
                  </a:cubicBezTo>
                  <a:cubicBezTo>
                    <a:pt x="5400" y="0"/>
                    <a:pt x="7941" y="0"/>
                    <a:pt x="10800" y="0"/>
                  </a:cubicBezTo>
                  <a:cubicBezTo>
                    <a:pt x="13341" y="0"/>
                    <a:pt x="16200" y="0"/>
                    <a:pt x="18741" y="441"/>
                  </a:cubicBezTo>
                  <a:cubicBezTo>
                    <a:pt x="20012" y="882"/>
                    <a:pt x="20965" y="2204"/>
                    <a:pt x="21282" y="3527"/>
                  </a:cubicBezTo>
                  <a:cubicBezTo>
                    <a:pt x="21600" y="6171"/>
                    <a:pt x="21600" y="8376"/>
                    <a:pt x="21600" y="11020"/>
                  </a:cubicBezTo>
                  <a:cubicBezTo>
                    <a:pt x="21600" y="13224"/>
                    <a:pt x="21600" y="15869"/>
                    <a:pt x="21282" y="18073"/>
                  </a:cubicBezTo>
                  <a:close/>
                  <a:moveTo>
                    <a:pt x="14929" y="10139"/>
                  </a:moveTo>
                  <a:cubicBezTo>
                    <a:pt x="8894" y="4849"/>
                    <a:pt x="8894" y="4849"/>
                    <a:pt x="8894" y="4849"/>
                  </a:cubicBezTo>
                  <a:cubicBezTo>
                    <a:pt x="8576" y="4408"/>
                    <a:pt x="8259" y="4408"/>
                    <a:pt x="7941" y="4408"/>
                  </a:cubicBezTo>
                  <a:cubicBezTo>
                    <a:pt x="7941" y="4849"/>
                    <a:pt x="7624" y="5290"/>
                    <a:pt x="7624" y="5731"/>
                  </a:cubicBezTo>
                  <a:cubicBezTo>
                    <a:pt x="7624" y="16310"/>
                    <a:pt x="7624" y="16310"/>
                    <a:pt x="7624" y="16310"/>
                  </a:cubicBezTo>
                  <a:cubicBezTo>
                    <a:pt x="7624" y="16751"/>
                    <a:pt x="7941" y="17192"/>
                    <a:pt x="7941" y="17192"/>
                  </a:cubicBezTo>
                  <a:cubicBezTo>
                    <a:pt x="8259" y="17192"/>
                    <a:pt x="8259" y="17192"/>
                    <a:pt x="8259" y="17192"/>
                  </a:cubicBezTo>
                  <a:cubicBezTo>
                    <a:pt x="8576" y="17192"/>
                    <a:pt x="8576" y="17192"/>
                    <a:pt x="8894" y="17192"/>
                  </a:cubicBezTo>
                  <a:cubicBezTo>
                    <a:pt x="14929" y="11902"/>
                    <a:pt x="14929" y="11902"/>
                    <a:pt x="14929" y="11902"/>
                  </a:cubicBezTo>
                  <a:cubicBezTo>
                    <a:pt x="15247" y="11461"/>
                    <a:pt x="15247" y="11461"/>
                    <a:pt x="15247" y="11020"/>
                  </a:cubicBezTo>
                  <a:cubicBezTo>
                    <a:pt x="15247" y="10580"/>
                    <a:pt x="15247" y="10139"/>
                    <a:pt x="14929" y="1013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6" name="Group 56"/>
          <p:cNvGrpSpPr/>
          <p:nvPr/>
        </p:nvGrpSpPr>
        <p:grpSpPr>
          <a:xfrm>
            <a:off x="3932528" y="7219023"/>
            <a:ext cx="817951" cy="817951"/>
            <a:chOff x="0" y="0"/>
            <a:chExt cx="817949" cy="817949"/>
          </a:xfrm>
        </p:grpSpPr>
        <p:sp>
          <p:nvSpPr>
            <p:cNvPr id="54" name="Shape 54"/>
            <p:cNvSpPr/>
            <p:nvPr/>
          </p:nvSpPr>
          <p:spPr>
            <a:xfrm>
              <a:off x="0" y="0"/>
              <a:ext cx="817950" cy="81795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5" name="Shape 55"/>
            <p:cNvSpPr/>
            <p:nvPr/>
          </p:nvSpPr>
          <p:spPr>
            <a:xfrm>
              <a:off x="345750" y="288349"/>
              <a:ext cx="126450" cy="241252"/>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 name="Shape 467"/>
          <p:cNvSpPr/>
          <p:nvPr/>
        </p:nvSpPr>
        <p:spPr>
          <a:xfrm>
            <a:off x="12789552" y="1835874"/>
            <a:ext cx="7657529" cy="5546608"/>
          </a:xfrm>
          <a:custGeom>
            <a:avLst/>
            <a:gdLst/>
            <a:ahLst/>
            <a:cxnLst>
              <a:cxn ang="0">
                <a:pos x="wd2" y="hd2"/>
              </a:cxn>
              <a:cxn ang="5400000">
                <a:pos x="wd2" y="hd2"/>
              </a:cxn>
              <a:cxn ang="10800000">
                <a:pos x="wd2" y="hd2"/>
              </a:cxn>
              <a:cxn ang="16200000">
                <a:pos x="wd2" y="hd2"/>
              </a:cxn>
            </a:cxnLst>
            <a:rect l="0" t="0" r="r" b="b"/>
            <a:pathLst>
              <a:path w="21600" h="21600" extrusionOk="0">
                <a:moveTo>
                  <a:pt x="0" y="3735"/>
                </a:moveTo>
                <a:lnTo>
                  <a:pt x="21600" y="0"/>
                </a:lnTo>
                <a:lnTo>
                  <a:pt x="21600" y="21600"/>
                </a:lnTo>
                <a:lnTo>
                  <a:pt x="0" y="17834"/>
                </a:lnTo>
                <a:lnTo>
                  <a:pt x="0" y="3735"/>
                </a:lnTo>
                <a:close/>
              </a:path>
            </a:pathLst>
          </a:custGeom>
          <a:gradFill>
            <a:gsLst>
              <a:gs pos="0">
                <a:srgbClr val="E1E2E4"/>
              </a:gs>
              <a:gs pos="16944">
                <a:srgbClr val="F0F1F2"/>
              </a:gs>
              <a:gs pos="73731">
                <a:srgbClr val="FFFFFF"/>
              </a:gs>
            </a:gsLst>
          </a:gra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8" name="Shape 468"/>
          <p:cNvSpPr/>
          <p:nvPr/>
        </p:nvSpPr>
        <p:spPr>
          <a:xfrm>
            <a:off x="-12332" y="9664"/>
            <a:ext cx="8502279" cy="13716001"/>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9" name="Shape 469"/>
          <p:cNvSpPr/>
          <p:nvPr/>
        </p:nvSpPr>
        <p:spPr>
          <a:xfrm>
            <a:off x="855992" y="1720188"/>
            <a:ext cx="6915108" cy="502601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defTabSz="742950">
              <a:defRPr sz="9900" b="1">
                <a:solidFill>
                  <a:srgbClr val="FFFFFF"/>
                </a:solidFill>
              </a:defRPr>
            </a:pPr>
            <a:r>
              <a:rPr dirty="0"/>
              <a:t>Text </a:t>
            </a:r>
          </a:p>
          <a:p>
            <a:pPr defTabSz="742950">
              <a:defRPr sz="9900" b="1">
                <a:solidFill>
                  <a:srgbClr val="FFFFFF"/>
                </a:solidFill>
              </a:defRPr>
            </a:pPr>
            <a:r>
              <a:rPr dirty="0"/>
              <a:t>Inform</a:t>
            </a:r>
          </a:p>
          <a:p>
            <a:pPr defTabSz="742950">
              <a:defRPr sz="9900" b="1">
                <a:solidFill>
                  <a:srgbClr val="FFFFFF"/>
                </a:solidFill>
              </a:defRPr>
            </a:pPr>
            <a:r>
              <a:rPr dirty="0"/>
              <a:t>Demo</a:t>
            </a:r>
          </a:p>
        </p:txBody>
      </p:sp>
      <p:sp>
        <p:nvSpPr>
          <p:cNvPr id="470" name="Shape 470"/>
          <p:cNvSpPr/>
          <p:nvPr/>
        </p:nvSpPr>
        <p:spPr>
          <a:xfrm>
            <a:off x="925538" y="7569420"/>
            <a:ext cx="6522034" cy="419987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centuries, but also the leap into electronic typesetting, remaining essentially unchanged. It was</a:t>
            </a:r>
          </a:p>
        </p:txBody>
      </p:sp>
      <p:sp>
        <p:nvSpPr>
          <p:cNvPr id="471" name="Shape 47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20</a:t>
            </a:fld>
            <a:endParaRPr/>
          </a:p>
        </p:txBody>
      </p:sp>
      <p:grpSp>
        <p:nvGrpSpPr>
          <p:cNvPr id="474" name="Group 474"/>
          <p:cNvGrpSpPr/>
          <p:nvPr/>
        </p:nvGrpSpPr>
        <p:grpSpPr>
          <a:xfrm>
            <a:off x="10972503" y="2800006"/>
            <a:ext cx="3610159" cy="3610158"/>
            <a:chOff x="0" y="0"/>
            <a:chExt cx="3610157" cy="3610157"/>
          </a:xfrm>
        </p:grpSpPr>
        <p:graphicFrame>
          <p:nvGraphicFramePr>
            <p:cNvPr id="472" name="Chart 472"/>
            <p:cNvGraphicFramePr/>
            <p:nvPr>
              <p:extLst>
                <p:ext uri="{D42A27DB-BD31-4B8C-83A1-F6EECF244321}">
                  <p14:modId xmlns:p14="http://schemas.microsoft.com/office/powerpoint/2010/main" val="1815131914"/>
                </p:ext>
              </p:extLst>
            </p:nvPr>
          </p:nvGraphicFramePr>
          <p:xfrm>
            <a:off x="0" y="0"/>
            <a:ext cx="3610158" cy="3610158"/>
          </p:xfrm>
          <a:graphic>
            <a:graphicData uri="http://schemas.openxmlformats.org/drawingml/2006/chart">
              <c:chart xmlns:c="http://schemas.openxmlformats.org/drawingml/2006/chart" xmlns:r="http://schemas.openxmlformats.org/officeDocument/2006/relationships" r:id="rId2"/>
            </a:graphicData>
          </a:graphic>
        </p:graphicFrame>
        <p:sp>
          <p:nvSpPr>
            <p:cNvPr id="473" name="Shape 473"/>
            <p:cNvSpPr/>
            <p:nvPr/>
          </p:nvSpPr>
          <p:spPr>
            <a:xfrm>
              <a:off x="391628" y="391628"/>
              <a:ext cx="2826901" cy="282690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477" name="Group 477"/>
          <p:cNvGrpSpPr/>
          <p:nvPr/>
        </p:nvGrpSpPr>
        <p:grpSpPr>
          <a:xfrm>
            <a:off x="17694971" y="1839561"/>
            <a:ext cx="5531046" cy="5531047"/>
            <a:chOff x="0" y="0"/>
            <a:chExt cx="5531045" cy="5531045"/>
          </a:xfrm>
        </p:grpSpPr>
        <p:graphicFrame>
          <p:nvGraphicFramePr>
            <p:cNvPr id="475" name="Chart 475"/>
            <p:cNvGraphicFramePr/>
            <p:nvPr>
              <p:extLst>
                <p:ext uri="{D42A27DB-BD31-4B8C-83A1-F6EECF244321}">
                  <p14:modId xmlns:p14="http://schemas.microsoft.com/office/powerpoint/2010/main" val="286795001"/>
                </p:ext>
              </p:extLst>
            </p:nvPr>
          </p:nvGraphicFramePr>
          <p:xfrm>
            <a:off x="0" y="0"/>
            <a:ext cx="5531046" cy="5531046"/>
          </p:xfrm>
          <a:graphic>
            <a:graphicData uri="http://schemas.openxmlformats.org/drawingml/2006/chart">
              <c:chart xmlns:c="http://schemas.openxmlformats.org/drawingml/2006/chart" xmlns:r="http://schemas.openxmlformats.org/officeDocument/2006/relationships" r:id="rId3"/>
            </a:graphicData>
          </a:graphic>
        </p:graphicFrame>
        <p:sp>
          <p:nvSpPr>
            <p:cNvPr id="476" name="Shape 476"/>
            <p:cNvSpPr/>
            <p:nvPr/>
          </p:nvSpPr>
          <p:spPr>
            <a:xfrm>
              <a:off x="478902" y="478902"/>
              <a:ext cx="4573241" cy="457324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478" name="Shape 478"/>
          <p:cNvSpPr/>
          <p:nvPr/>
        </p:nvSpPr>
        <p:spPr>
          <a:xfrm>
            <a:off x="9862224" y="8751522"/>
            <a:ext cx="6151496" cy="361015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 but</a:t>
            </a:r>
          </a:p>
        </p:txBody>
      </p:sp>
      <p:sp>
        <p:nvSpPr>
          <p:cNvPr id="479" name="Shape 479"/>
          <p:cNvSpPr/>
          <p:nvPr/>
        </p:nvSpPr>
        <p:spPr>
          <a:xfrm>
            <a:off x="11953976" y="4337807"/>
            <a:ext cx="1558119" cy="838691"/>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5500" b="1">
                <a:solidFill>
                  <a:srgbClr val="282828"/>
                </a:solidFill>
              </a:defRPr>
            </a:lvl1pPr>
          </a:lstStyle>
          <a:p>
            <a:r>
              <a:rPr dirty="0">
                <a:solidFill>
                  <a:schemeClr val="bg1"/>
                </a:solidFill>
              </a:rPr>
              <a:t>65%</a:t>
            </a:r>
          </a:p>
        </p:txBody>
      </p:sp>
      <p:sp>
        <p:nvSpPr>
          <p:cNvPr id="480" name="Shape 480"/>
          <p:cNvSpPr/>
          <p:nvPr/>
        </p:nvSpPr>
        <p:spPr>
          <a:xfrm>
            <a:off x="19212737" y="3952250"/>
            <a:ext cx="2622513" cy="1769715"/>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70000"/>
              </a:lnSpc>
              <a:defRPr sz="11000" b="1">
                <a:solidFill>
                  <a:srgbClr val="282828"/>
                </a:solidFill>
              </a:defRPr>
            </a:lvl1pPr>
          </a:lstStyle>
          <a:p>
            <a:pPr>
              <a:lnSpc>
                <a:spcPct val="100000"/>
              </a:lnSpc>
            </a:pPr>
            <a:r>
              <a:rPr dirty="0">
                <a:solidFill>
                  <a:schemeClr val="bg1"/>
                </a:solidFill>
              </a:rPr>
              <a:t>12%</a:t>
            </a:r>
          </a:p>
        </p:txBody>
      </p:sp>
      <p:sp>
        <p:nvSpPr>
          <p:cNvPr id="481" name="Shape 481"/>
          <p:cNvSpPr/>
          <p:nvPr/>
        </p:nvSpPr>
        <p:spPr>
          <a:xfrm>
            <a:off x="17261013" y="8751522"/>
            <a:ext cx="6151495" cy="3486125"/>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8089174" cy="6837114"/>
          </a:xfrm>
          <a:solidFill>
            <a:schemeClr val="bg2"/>
          </a:solidFill>
        </p:spPr>
      </p:sp>
      <p:sp>
        <p:nvSpPr>
          <p:cNvPr id="3" name="Рисунок 2"/>
          <p:cNvSpPr>
            <a:spLocks noGrp="1"/>
          </p:cNvSpPr>
          <p:nvPr>
            <p:ph type="pic" sz="quarter" idx="11"/>
          </p:nvPr>
        </p:nvSpPr>
        <p:spPr>
          <a:xfrm>
            <a:off x="8145354" y="-41773"/>
            <a:ext cx="8099613" cy="6878887"/>
          </a:xfrm>
          <a:solidFill>
            <a:schemeClr val="bg2"/>
          </a:solidFill>
        </p:spPr>
      </p:sp>
      <p:sp>
        <p:nvSpPr>
          <p:cNvPr id="9" name="Рисунок 8"/>
          <p:cNvSpPr>
            <a:spLocks noGrp="1"/>
          </p:cNvSpPr>
          <p:nvPr>
            <p:ph type="pic" sz="quarter" idx="17"/>
          </p:nvPr>
        </p:nvSpPr>
        <p:spPr>
          <a:xfrm>
            <a:off x="1" y="6878885"/>
            <a:ext cx="8089173" cy="6921104"/>
          </a:xfrm>
          <a:solidFill>
            <a:schemeClr val="bg2"/>
          </a:solidFill>
        </p:spPr>
      </p:sp>
      <p:sp>
        <p:nvSpPr>
          <p:cNvPr id="10" name="Рисунок 9"/>
          <p:cNvSpPr>
            <a:spLocks noGrp="1"/>
          </p:cNvSpPr>
          <p:nvPr>
            <p:ph type="pic" sz="quarter" idx="18"/>
          </p:nvPr>
        </p:nvSpPr>
        <p:spPr>
          <a:xfrm>
            <a:off x="8153153" y="6878886"/>
            <a:ext cx="8091814" cy="6921103"/>
          </a:xfrm>
          <a:solidFill>
            <a:schemeClr val="bg2"/>
          </a:solidFill>
        </p:spPr>
      </p:sp>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8139034" y="0"/>
            <a:ext cx="8089174" cy="6837114"/>
          </a:xfrm>
          <a:solidFill>
            <a:schemeClr val="bg2"/>
          </a:solidFill>
        </p:spPr>
      </p:sp>
      <p:sp>
        <p:nvSpPr>
          <p:cNvPr id="3" name="Рисунок 2"/>
          <p:cNvSpPr>
            <a:spLocks noGrp="1"/>
          </p:cNvSpPr>
          <p:nvPr>
            <p:ph type="pic" sz="quarter" idx="11"/>
          </p:nvPr>
        </p:nvSpPr>
        <p:spPr>
          <a:xfrm>
            <a:off x="16284387" y="-41773"/>
            <a:ext cx="8099613" cy="6878887"/>
          </a:xfrm>
          <a:solidFill>
            <a:schemeClr val="bg2"/>
          </a:solidFill>
        </p:spPr>
      </p:sp>
      <p:sp>
        <p:nvSpPr>
          <p:cNvPr id="9" name="Рисунок 8"/>
          <p:cNvSpPr>
            <a:spLocks noGrp="1"/>
          </p:cNvSpPr>
          <p:nvPr>
            <p:ph type="pic" sz="quarter" idx="17"/>
          </p:nvPr>
        </p:nvSpPr>
        <p:spPr>
          <a:xfrm>
            <a:off x="8139034" y="6878885"/>
            <a:ext cx="8089173" cy="6921104"/>
          </a:xfrm>
          <a:solidFill>
            <a:schemeClr val="bg2"/>
          </a:solidFill>
        </p:spPr>
      </p:sp>
      <p:sp>
        <p:nvSpPr>
          <p:cNvPr id="10" name="Рисунок 9"/>
          <p:cNvSpPr>
            <a:spLocks noGrp="1"/>
          </p:cNvSpPr>
          <p:nvPr>
            <p:ph type="pic" sz="quarter" idx="18"/>
          </p:nvPr>
        </p:nvSpPr>
        <p:spPr>
          <a:xfrm>
            <a:off x="16292186" y="6878886"/>
            <a:ext cx="8091814" cy="6921103"/>
          </a:xfrm>
          <a:solidFill>
            <a:schemeClr val="bg2"/>
          </a:solidFill>
        </p:spPr>
      </p:sp>
      <p:grpSp>
        <p:nvGrpSpPr>
          <p:cNvPr id="4" name="Группа 3"/>
          <p:cNvGrpSpPr/>
          <p:nvPr/>
        </p:nvGrpSpPr>
        <p:grpSpPr>
          <a:xfrm>
            <a:off x="1568"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electronic typesetting, remaining </a:t>
              </a:r>
              <a:r>
                <a:rPr dirty="0" err="1"/>
                <a:t>popularised</a:t>
              </a:r>
              <a:r>
                <a:rPr dirty="0"/>
                <a:t> in centuries, but also the typesetting industry. Lorem dummy</a:t>
              </a:r>
            </a:p>
          </p:txBody>
        </p:sp>
      </p:grpSp>
    </p:spTree>
    <p:extLst>
      <p:ext uri="{BB962C8B-B14F-4D97-AF65-F5344CB8AC3E}">
        <p14:creationId xmlns:p14="http://schemas.microsoft.com/office/powerpoint/2010/main" val="376417743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Рисунок 12"/>
          <p:cNvSpPr>
            <a:spLocks noGrp="1"/>
          </p:cNvSpPr>
          <p:nvPr>
            <p:ph type="pic" sz="quarter" idx="21"/>
          </p:nvPr>
        </p:nvSpPr>
        <p:spPr>
          <a:xfrm>
            <a:off x="12200081" y="-11954"/>
            <a:ext cx="12181941" cy="13701808"/>
          </a:xfrm>
          <a:solidFill>
            <a:schemeClr val="bg2"/>
          </a:solidFill>
        </p:spPr>
      </p:sp>
      <p:sp>
        <p:nvSpPr>
          <p:cNvPr id="501" name="Shape 501"/>
          <p:cNvSpPr/>
          <p:nvPr/>
        </p:nvSpPr>
        <p:spPr>
          <a:xfrm>
            <a:off x="-13383" y="-50054"/>
            <a:ext cx="12155114" cy="137660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3" name="Shape 503"/>
          <p:cNvSpPr/>
          <p:nvPr/>
        </p:nvSpPr>
        <p:spPr>
          <a:xfrm>
            <a:off x="744468" y="1749025"/>
            <a:ext cx="10300690" cy="57779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Information</a:t>
            </a:r>
          </a:p>
          <a:p>
            <a:pPr>
              <a:defRPr sz="11000" b="1">
                <a:solidFill>
                  <a:srgbClr val="FFFFFF"/>
                </a:solidFill>
              </a:defRPr>
            </a:pPr>
            <a:r>
              <a:rPr dirty="0"/>
              <a:t>Demo</a:t>
            </a:r>
          </a:p>
        </p:txBody>
      </p:sp>
      <p:sp>
        <p:nvSpPr>
          <p:cNvPr id="504" name="Shape 504"/>
          <p:cNvSpPr/>
          <p:nvPr/>
        </p:nvSpPr>
        <p:spPr>
          <a:xfrm>
            <a:off x="834245" y="7550212"/>
            <a:ext cx="9901721" cy="4909855"/>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to make a type specimen book. It has unchanged. It was popularised in the dummy text of the printing and typesetting industry. Lorem Ipsum has been the industry's standard dummy text ever since the 1500s, when an</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Рисунок 13"/>
          <p:cNvSpPr>
            <a:spLocks noGrp="1"/>
          </p:cNvSpPr>
          <p:nvPr>
            <p:ph type="pic" sz="quarter" idx="22"/>
          </p:nvPr>
        </p:nvSpPr>
        <p:spPr>
          <a:xfrm>
            <a:off x="-794" y="0"/>
            <a:ext cx="8099613" cy="13741540"/>
          </a:xfrm>
          <a:solidFill>
            <a:schemeClr val="bg2"/>
          </a:solidFill>
        </p:spPr>
      </p:sp>
      <p:sp>
        <p:nvSpPr>
          <p:cNvPr id="15" name="Рисунок 14"/>
          <p:cNvSpPr>
            <a:spLocks noGrp="1"/>
          </p:cNvSpPr>
          <p:nvPr>
            <p:ph type="pic" sz="quarter" idx="23"/>
          </p:nvPr>
        </p:nvSpPr>
        <p:spPr>
          <a:xfrm>
            <a:off x="16285180" y="0"/>
            <a:ext cx="8099613" cy="13741540"/>
          </a:xfrm>
          <a:solidFill>
            <a:schemeClr val="bg2"/>
          </a:solidFill>
        </p:spPr>
      </p:sp>
      <p:sp>
        <p:nvSpPr>
          <p:cNvPr id="507" name="Shape 507"/>
          <p:cNvSpPr/>
          <p:nvPr/>
        </p:nvSpPr>
        <p:spPr>
          <a:xfrm>
            <a:off x="814219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9" name="Shape 509"/>
          <p:cNvSpPr/>
          <p:nvPr/>
        </p:nvSpPr>
        <p:spPr>
          <a:xfrm>
            <a:off x="8898994" y="1468749"/>
            <a:ext cx="6398050" cy="57779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0" name="Shape 510"/>
          <p:cNvSpPr/>
          <p:nvPr/>
        </p:nvSpPr>
        <p:spPr>
          <a:xfrm>
            <a:off x="8962973" y="7234785"/>
            <a:ext cx="6522033" cy="501246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0" y="-111580"/>
            <a:ext cx="8086119" cy="6948695"/>
          </a:xfrm>
          <a:solidFill>
            <a:schemeClr val="bg2"/>
          </a:solidFill>
        </p:spPr>
      </p:sp>
      <p:sp>
        <p:nvSpPr>
          <p:cNvPr id="3" name="Рисунок 2"/>
          <p:cNvSpPr>
            <a:spLocks noGrp="1"/>
          </p:cNvSpPr>
          <p:nvPr>
            <p:ph type="pic" sz="quarter" idx="11"/>
          </p:nvPr>
        </p:nvSpPr>
        <p:spPr>
          <a:xfrm>
            <a:off x="16279658" y="-69810"/>
            <a:ext cx="8078215" cy="6906925"/>
          </a:xfrm>
          <a:solidFill>
            <a:schemeClr val="bg2"/>
          </a:solidFill>
        </p:spPr>
      </p:sp>
      <p:sp>
        <p:nvSpPr>
          <p:cNvPr id="9" name="Рисунок 8"/>
          <p:cNvSpPr>
            <a:spLocks noGrp="1"/>
          </p:cNvSpPr>
          <p:nvPr>
            <p:ph type="pic" sz="quarter" idx="17"/>
          </p:nvPr>
        </p:nvSpPr>
        <p:spPr>
          <a:xfrm>
            <a:off x="-13494" y="6893064"/>
            <a:ext cx="8099613" cy="6822936"/>
          </a:xfrm>
          <a:solidFill>
            <a:schemeClr val="bg2"/>
          </a:solidFill>
        </p:spPr>
      </p:sp>
      <p:sp>
        <p:nvSpPr>
          <p:cNvPr id="10" name="Рисунок 9"/>
          <p:cNvSpPr>
            <a:spLocks noGrp="1"/>
          </p:cNvSpPr>
          <p:nvPr>
            <p:ph type="pic" sz="quarter" idx="18"/>
          </p:nvPr>
        </p:nvSpPr>
        <p:spPr>
          <a:xfrm>
            <a:off x="16279659" y="6893064"/>
            <a:ext cx="8111507" cy="6822935"/>
          </a:xfrm>
          <a:solidFill>
            <a:schemeClr val="bg2"/>
          </a:solidFill>
        </p:spPr>
      </p:sp>
      <p:sp>
        <p:nvSpPr>
          <p:cNvPr id="513" name="Shape 513"/>
          <p:cNvSpPr/>
          <p:nvPr/>
        </p:nvSpPr>
        <p:spPr>
          <a:xfrm>
            <a:off x="8142193" y="-83988"/>
            <a:ext cx="8099613" cy="138096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17" name="Shape 517"/>
          <p:cNvSpPr/>
          <p:nvPr/>
        </p:nvSpPr>
        <p:spPr>
          <a:xfrm>
            <a:off x="8898994" y="1468749"/>
            <a:ext cx="6398050" cy="57779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8" name="Shape 518"/>
          <p:cNvSpPr/>
          <p:nvPr/>
        </p:nvSpPr>
        <p:spPr>
          <a:xfrm>
            <a:off x="8962973" y="7234785"/>
            <a:ext cx="6522033" cy="501246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6850554"/>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sp>
        <p:nvSpPr>
          <p:cNvPr id="14" name="Рисунок 13"/>
          <p:cNvSpPr>
            <a:spLocks noGrp="1"/>
          </p:cNvSpPr>
          <p:nvPr>
            <p:ph type="pic" sz="quarter" idx="22"/>
          </p:nvPr>
        </p:nvSpPr>
        <p:spPr>
          <a:xfrm>
            <a:off x="17655159" y="6890846"/>
            <a:ext cx="6728842" cy="6825153"/>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13716000"/>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3452936673"/>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28</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13923530"/>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29</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115534113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hape 58"/>
          <p:cNvSpPr/>
          <p:nvPr/>
        </p:nvSpPr>
        <p:spPr>
          <a:xfrm>
            <a:off x="11419073" y="1354035"/>
            <a:ext cx="10139312" cy="6280689"/>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defRPr sz="11000" b="1">
                <a:solidFill>
                  <a:srgbClr val="282828"/>
                </a:solidFill>
              </a:defRPr>
            </a:pPr>
            <a:r>
              <a:rPr dirty="0">
                <a:solidFill>
                  <a:schemeClr val="bg1"/>
                </a:solidFill>
              </a:rPr>
              <a:t>Text</a:t>
            </a:r>
          </a:p>
          <a:p>
            <a:pPr>
              <a:defRPr sz="11000" b="1">
                <a:solidFill>
                  <a:srgbClr val="282828"/>
                </a:solidFill>
              </a:defRPr>
            </a:pPr>
            <a:r>
              <a:rPr dirty="0">
                <a:solidFill>
                  <a:schemeClr val="bg1"/>
                </a:solidFill>
              </a:rPr>
              <a:t>Information Demo</a:t>
            </a:r>
          </a:p>
        </p:txBody>
      </p:sp>
      <p:sp>
        <p:nvSpPr>
          <p:cNvPr id="59" name="Shape 59"/>
          <p:cNvSpPr/>
          <p:nvPr/>
        </p:nvSpPr>
        <p:spPr>
          <a:xfrm>
            <a:off x="11508396" y="6839690"/>
            <a:ext cx="10689683" cy="503937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typesetting, remaining essentially unchanged. It was </a:t>
            </a:r>
            <a:r>
              <a:rPr dirty="0" err="1">
                <a:solidFill>
                  <a:schemeClr val="tx2"/>
                </a:solidFill>
              </a:rPr>
              <a:t>popularised</a:t>
            </a:r>
            <a:r>
              <a:rPr dirty="0">
                <a:solidFill>
                  <a:schemeClr val="tx2"/>
                </a:solidFill>
              </a:rPr>
              <a:t> in the Lorem has survived not only five centuries, but also the leap into electronic typesetting. Lorem Ipsum is simply dummy text of the printing and typesetting industry. Lorem Ipsum has been the industry's</a:t>
            </a:r>
          </a:p>
        </p:txBody>
      </p:sp>
      <p:sp>
        <p:nvSpPr>
          <p:cNvPr id="60" name="Shape 6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a:t>
            </a:fld>
            <a:endParaRPr/>
          </a:p>
        </p:txBody>
      </p:sp>
      <p:sp>
        <p:nvSpPr>
          <p:cNvPr id="61" name="Shape 61"/>
          <p:cNvSpPr/>
          <p:nvPr/>
        </p:nvSpPr>
        <p:spPr>
          <a:xfrm rot="18900000">
            <a:off x="17168049" y="12238789"/>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13963823"/>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30</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391304912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757843" y="1250099"/>
            <a:ext cx="6245352" cy="5733288"/>
          </a:xfrm>
          <a:solidFill>
            <a:schemeClr val="bg2"/>
          </a:solidFill>
        </p:spPr>
      </p:sp>
      <p:sp>
        <p:nvSpPr>
          <p:cNvPr id="3" name="Рисунок 2"/>
          <p:cNvSpPr>
            <a:spLocks noGrp="1"/>
          </p:cNvSpPr>
          <p:nvPr>
            <p:ph type="pic" sz="quarter" idx="11"/>
          </p:nvPr>
        </p:nvSpPr>
        <p:spPr>
          <a:xfrm>
            <a:off x="9066173" y="1250099"/>
            <a:ext cx="6245352" cy="5733288"/>
          </a:xfrm>
          <a:solidFill>
            <a:schemeClr val="bg2"/>
          </a:solidFill>
        </p:spPr>
      </p:sp>
      <p:sp>
        <p:nvSpPr>
          <p:cNvPr id="4" name="Рисунок 3"/>
          <p:cNvSpPr>
            <a:spLocks noGrp="1"/>
          </p:cNvSpPr>
          <p:nvPr>
            <p:ph type="pic" sz="quarter" idx="12"/>
          </p:nvPr>
        </p:nvSpPr>
        <p:spPr>
          <a:xfrm>
            <a:off x="16374503" y="1250099"/>
            <a:ext cx="6245352" cy="5733288"/>
          </a:xfrm>
          <a:solidFill>
            <a:schemeClr val="bg2"/>
          </a:solidFill>
        </p:spPr>
      </p:sp>
      <p:sp>
        <p:nvSpPr>
          <p:cNvPr id="560" name="Shape 56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31</a:t>
            </a:fld>
            <a:endParaRPr/>
          </a:p>
        </p:txBody>
      </p:sp>
      <p:sp>
        <p:nvSpPr>
          <p:cNvPr id="562" name="Shape 562"/>
          <p:cNvSpPr/>
          <p:nvPr/>
        </p:nvSpPr>
        <p:spPr>
          <a:xfrm>
            <a:off x="1877975" y="9542285"/>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563" name="Shape 563"/>
          <p:cNvSpPr/>
          <p:nvPr/>
        </p:nvSpPr>
        <p:spPr>
          <a:xfrm>
            <a:off x="1242355" y="8392910"/>
            <a:ext cx="7286544"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70" name="Group 570"/>
          <p:cNvGrpSpPr/>
          <p:nvPr/>
        </p:nvGrpSpPr>
        <p:grpSpPr>
          <a:xfrm>
            <a:off x="3722882" y="5803053"/>
            <a:ext cx="2325490" cy="2325491"/>
            <a:chOff x="0" y="0"/>
            <a:chExt cx="2325488" cy="2325488"/>
          </a:xfrm>
        </p:grpSpPr>
        <p:sp>
          <p:nvSpPr>
            <p:cNvPr id="564" name="Shape 5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69" name="Group 569"/>
            <p:cNvGrpSpPr/>
            <p:nvPr/>
          </p:nvGrpSpPr>
          <p:grpSpPr>
            <a:xfrm rot="2700000">
              <a:off x="340465" y="340653"/>
              <a:ext cx="1644558" cy="1644182"/>
              <a:chOff x="0" y="0"/>
              <a:chExt cx="1644556" cy="1644180"/>
            </a:xfrm>
          </p:grpSpPr>
          <p:sp>
            <p:nvSpPr>
              <p:cNvPr id="565" name="Shape 5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6" name="Shape 5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7" name="Shape 5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8" name="Shape 5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71" name="Shape 571"/>
          <p:cNvSpPr/>
          <p:nvPr/>
        </p:nvSpPr>
        <p:spPr>
          <a:xfrm>
            <a:off x="4269369" y="6654648"/>
            <a:ext cx="1232515" cy="6731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01</a:t>
            </a:r>
          </a:p>
        </p:txBody>
      </p:sp>
      <p:sp>
        <p:nvSpPr>
          <p:cNvPr id="575" name="Shape 575"/>
          <p:cNvSpPr/>
          <p:nvPr/>
        </p:nvSpPr>
        <p:spPr>
          <a:xfrm>
            <a:off x="9184350" y="9542285"/>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76" name="Shape 576"/>
          <p:cNvSpPr/>
          <p:nvPr/>
        </p:nvSpPr>
        <p:spPr>
          <a:xfrm>
            <a:off x="8548730" y="8392910"/>
            <a:ext cx="7286544"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83" name="Group 583"/>
          <p:cNvGrpSpPr/>
          <p:nvPr/>
        </p:nvGrpSpPr>
        <p:grpSpPr>
          <a:xfrm>
            <a:off x="11029257" y="5803053"/>
            <a:ext cx="2325490" cy="2325491"/>
            <a:chOff x="0" y="0"/>
            <a:chExt cx="2325488" cy="2325488"/>
          </a:xfrm>
        </p:grpSpPr>
        <p:sp>
          <p:nvSpPr>
            <p:cNvPr id="577" name="Shape 577"/>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82" name="Group 582"/>
            <p:cNvGrpSpPr/>
            <p:nvPr/>
          </p:nvGrpSpPr>
          <p:grpSpPr>
            <a:xfrm rot="2700000">
              <a:off x="340465" y="340653"/>
              <a:ext cx="1644558" cy="1644182"/>
              <a:chOff x="0" y="0"/>
              <a:chExt cx="1644556" cy="1644180"/>
            </a:xfrm>
          </p:grpSpPr>
          <p:sp>
            <p:nvSpPr>
              <p:cNvPr id="578" name="Shape 578"/>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79" name="Shape 579"/>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0" name="Shape 580"/>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1" name="Shape 581"/>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84" name="Shape 584"/>
          <p:cNvSpPr/>
          <p:nvPr/>
        </p:nvSpPr>
        <p:spPr>
          <a:xfrm>
            <a:off x="11575744" y="6654648"/>
            <a:ext cx="1232515" cy="6731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sp>
        <p:nvSpPr>
          <p:cNvPr id="588" name="Shape 588"/>
          <p:cNvSpPr/>
          <p:nvPr/>
        </p:nvSpPr>
        <p:spPr>
          <a:xfrm>
            <a:off x="16490724" y="9542285"/>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89" name="Shape 589"/>
          <p:cNvSpPr/>
          <p:nvPr/>
        </p:nvSpPr>
        <p:spPr>
          <a:xfrm>
            <a:off x="15855104" y="8392910"/>
            <a:ext cx="7286544"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 demo</a:t>
            </a:r>
          </a:p>
        </p:txBody>
      </p:sp>
      <p:grpSp>
        <p:nvGrpSpPr>
          <p:cNvPr id="596" name="Group 596"/>
          <p:cNvGrpSpPr/>
          <p:nvPr/>
        </p:nvGrpSpPr>
        <p:grpSpPr>
          <a:xfrm>
            <a:off x="18335631" y="5803053"/>
            <a:ext cx="2325490" cy="2325491"/>
            <a:chOff x="0" y="0"/>
            <a:chExt cx="2325488" cy="2325488"/>
          </a:xfrm>
        </p:grpSpPr>
        <p:sp>
          <p:nvSpPr>
            <p:cNvPr id="590" name="Shape 590"/>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95" name="Group 595"/>
            <p:cNvGrpSpPr/>
            <p:nvPr/>
          </p:nvGrpSpPr>
          <p:grpSpPr>
            <a:xfrm rot="2700000">
              <a:off x="340465" y="340653"/>
              <a:ext cx="1644558" cy="1644182"/>
              <a:chOff x="0" y="0"/>
              <a:chExt cx="1644556" cy="1644180"/>
            </a:xfrm>
          </p:grpSpPr>
          <p:sp>
            <p:nvSpPr>
              <p:cNvPr id="591" name="Shape 591"/>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2" name="Shape 592"/>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3" name="Shape 593"/>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4" name="Shape 594"/>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97" name="Shape 597"/>
          <p:cNvSpPr/>
          <p:nvPr/>
        </p:nvSpPr>
        <p:spPr>
          <a:xfrm>
            <a:off x="18882118" y="6654648"/>
            <a:ext cx="1232515" cy="6731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110101"/>
            <a:ext cx="8086119" cy="6960655"/>
          </a:xfrm>
          <a:solidFill>
            <a:schemeClr val="bg2"/>
          </a:solidFill>
        </p:spPr>
      </p:sp>
      <p:sp>
        <p:nvSpPr>
          <p:cNvPr id="3" name="Рисунок 2"/>
          <p:cNvSpPr>
            <a:spLocks noGrp="1"/>
          </p:cNvSpPr>
          <p:nvPr>
            <p:ph type="pic" sz="quarter" idx="11"/>
          </p:nvPr>
        </p:nvSpPr>
        <p:spPr>
          <a:xfrm>
            <a:off x="16297880" y="-110842"/>
            <a:ext cx="8086120" cy="6961395"/>
          </a:xfrm>
          <a:solidFill>
            <a:schemeClr val="bg2"/>
          </a:solidFill>
        </p:spPr>
      </p:sp>
      <p:sp>
        <p:nvSpPr>
          <p:cNvPr id="4" name="Рисунок 3"/>
          <p:cNvSpPr>
            <a:spLocks noGrp="1"/>
          </p:cNvSpPr>
          <p:nvPr>
            <p:ph type="pic" sz="quarter" idx="12"/>
          </p:nvPr>
        </p:nvSpPr>
        <p:spPr>
          <a:xfrm>
            <a:off x="8142192" y="-70550"/>
            <a:ext cx="8099615" cy="6921103"/>
          </a:xfrm>
          <a:solidFill>
            <a:schemeClr val="bg2"/>
          </a:solidFill>
        </p:spPr>
      </p:sp>
      <p:sp>
        <p:nvSpPr>
          <p:cNvPr id="9" name="Рисунок 8"/>
          <p:cNvSpPr>
            <a:spLocks noGrp="1"/>
          </p:cNvSpPr>
          <p:nvPr>
            <p:ph type="pic" sz="quarter" idx="17"/>
          </p:nvPr>
        </p:nvSpPr>
        <p:spPr>
          <a:xfrm>
            <a:off x="0" y="6916970"/>
            <a:ext cx="8086118" cy="6921104"/>
          </a:xfrm>
          <a:solidFill>
            <a:schemeClr val="bg2"/>
          </a:solidFill>
        </p:spPr>
      </p:sp>
      <p:sp>
        <p:nvSpPr>
          <p:cNvPr id="10" name="Рисунок 9"/>
          <p:cNvSpPr>
            <a:spLocks noGrp="1"/>
          </p:cNvSpPr>
          <p:nvPr>
            <p:ph type="pic" sz="quarter" idx="18"/>
          </p:nvPr>
        </p:nvSpPr>
        <p:spPr>
          <a:xfrm>
            <a:off x="16297880" y="6916970"/>
            <a:ext cx="8086120" cy="6921105"/>
          </a:xfrm>
          <a:solidFill>
            <a:schemeClr val="bg2"/>
          </a:solidFill>
        </p:spPr>
      </p:sp>
      <p:sp>
        <p:nvSpPr>
          <p:cNvPr id="11" name="Рисунок 10"/>
          <p:cNvSpPr>
            <a:spLocks noGrp="1"/>
          </p:cNvSpPr>
          <p:nvPr>
            <p:ph type="pic" sz="quarter" idx="19"/>
          </p:nvPr>
        </p:nvSpPr>
        <p:spPr>
          <a:xfrm>
            <a:off x="8142192" y="6916970"/>
            <a:ext cx="8099615" cy="6921105"/>
          </a:xfrm>
          <a:solidFill>
            <a:schemeClr val="bg2"/>
          </a:solidFill>
        </p:spPr>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10102"/>
            <a:ext cx="8099613" cy="6960655"/>
          </a:xfrm>
          <a:solidFill>
            <a:schemeClr val="bg2"/>
          </a:solidFill>
        </p:spPr>
      </p:sp>
      <p:sp>
        <p:nvSpPr>
          <p:cNvPr id="3" name="Рисунок 2"/>
          <p:cNvSpPr>
            <a:spLocks noGrp="1"/>
          </p:cNvSpPr>
          <p:nvPr>
            <p:ph type="pic" sz="quarter" idx="11"/>
          </p:nvPr>
        </p:nvSpPr>
        <p:spPr>
          <a:xfrm>
            <a:off x="8142194" y="6890846"/>
            <a:ext cx="8099614" cy="6921104"/>
          </a:xfrm>
          <a:solidFill>
            <a:schemeClr val="bg2"/>
          </a:solidFill>
        </p:spPr>
      </p:sp>
      <p:sp>
        <p:nvSpPr>
          <p:cNvPr id="4" name="Рисунок 3"/>
          <p:cNvSpPr>
            <a:spLocks noGrp="1"/>
          </p:cNvSpPr>
          <p:nvPr>
            <p:ph type="pic" sz="quarter" idx="12"/>
          </p:nvPr>
        </p:nvSpPr>
        <p:spPr>
          <a:xfrm>
            <a:off x="16297882" y="-70550"/>
            <a:ext cx="8099612" cy="6921103"/>
          </a:xfrm>
          <a:solidFill>
            <a:schemeClr val="bg2"/>
          </a:solidFill>
        </p:spPr>
      </p:sp>
      <p:sp>
        <p:nvSpPr>
          <p:cNvPr id="609" name="Shape 609"/>
          <p:cNvSpPr/>
          <p:nvPr/>
        </p:nvSpPr>
        <p:spPr>
          <a:xfrm>
            <a:off x="16297881" y="6890846"/>
            <a:ext cx="8099612"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11" name="Shape 611"/>
          <p:cNvSpPr/>
          <p:nvPr/>
        </p:nvSpPr>
        <p:spPr>
          <a:xfrm>
            <a:off x="-13494" y="6891585"/>
            <a:ext cx="8099613"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12" name="Shape 612"/>
          <p:cNvSpPr/>
          <p:nvPr/>
        </p:nvSpPr>
        <p:spPr>
          <a:xfrm>
            <a:off x="81421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18" name="Group 618"/>
          <p:cNvGrpSpPr/>
          <p:nvPr/>
        </p:nvGrpSpPr>
        <p:grpSpPr>
          <a:xfrm>
            <a:off x="8850312" y="1485862"/>
            <a:ext cx="6683376" cy="4621441"/>
            <a:chOff x="0" y="127967"/>
            <a:chExt cx="6683375" cy="4621440"/>
          </a:xfrm>
        </p:grpSpPr>
        <p:sp>
          <p:nvSpPr>
            <p:cNvPr id="615" name="Shape 615"/>
            <p:cNvSpPr/>
            <p:nvPr/>
          </p:nvSpPr>
          <p:spPr>
            <a:xfrm>
              <a:off x="334038" y="2917567"/>
              <a:ext cx="6015299" cy="18318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16" name="Shape 616"/>
            <p:cNvSpPr/>
            <p:nvPr/>
          </p:nvSpPr>
          <p:spPr>
            <a:xfrm>
              <a:off x="0" y="1874186"/>
              <a:ext cx="6683375"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17" name="Shape 617"/>
            <p:cNvSpPr/>
            <p:nvPr/>
          </p:nvSpPr>
          <p:spPr>
            <a:xfrm>
              <a:off x="1941503" y="127967"/>
              <a:ext cx="2800369" cy="100027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22" name="Group 622"/>
          <p:cNvGrpSpPr/>
          <p:nvPr/>
        </p:nvGrpSpPr>
        <p:grpSpPr>
          <a:xfrm>
            <a:off x="694625" y="8213872"/>
            <a:ext cx="6683376" cy="4749410"/>
            <a:chOff x="0" y="-1"/>
            <a:chExt cx="6683375" cy="4749408"/>
          </a:xfrm>
        </p:grpSpPr>
        <p:sp>
          <p:nvSpPr>
            <p:cNvPr id="619" name="Shape 619"/>
            <p:cNvSpPr/>
            <p:nvPr/>
          </p:nvSpPr>
          <p:spPr>
            <a:xfrm>
              <a:off x="334038" y="2917567"/>
              <a:ext cx="6015299" cy="18318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0" name="Shape 620"/>
            <p:cNvSpPr/>
            <p:nvPr/>
          </p:nvSpPr>
          <p:spPr>
            <a:xfrm>
              <a:off x="0" y="1874187"/>
              <a:ext cx="6683375"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1" name="Shape 621"/>
            <p:cNvSpPr/>
            <p:nvPr/>
          </p:nvSpPr>
          <p:spPr>
            <a:xfrm>
              <a:off x="1941503" y="-1"/>
              <a:ext cx="2800369" cy="125621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grpSp>
        <p:nvGrpSpPr>
          <p:cNvPr id="626" name="Group 626"/>
          <p:cNvGrpSpPr/>
          <p:nvPr/>
        </p:nvGrpSpPr>
        <p:grpSpPr>
          <a:xfrm>
            <a:off x="17006000" y="8213872"/>
            <a:ext cx="6683376" cy="4749410"/>
            <a:chOff x="0" y="-1"/>
            <a:chExt cx="6683375" cy="4749408"/>
          </a:xfrm>
        </p:grpSpPr>
        <p:sp>
          <p:nvSpPr>
            <p:cNvPr id="623" name="Shape 623"/>
            <p:cNvSpPr/>
            <p:nvPr/>
          </p:nvSpPr>
          <p:spPr>
            <a:xfrm>
              <a:off x="334038" y="2917567"/>
              <a:ext cx="6015299" cy="18318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4" name="Shape 624"/>
            <p:cNvSpPr/>
            <p:nvPr/>
          </p:nvSpPr>
          <p:spPr>
            <a:xfrm>
              <a:off x="0" y="1874187"/>
              <a:ext cx="6683375"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5" name="Shape 625"/>
            <p:cNvSpPr/>
            <p:nvPr/>
          </p:nvSpPr>
          <p:spPr>
            <a:xfrm>
              <a:off x="1941503" y="-1"/>
              <a:ext cx="2800369" cy="125621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6890846"/>
            <a:ext cx="8086119" cy="6921103"/>
          </a:xfrm>
          <a:solidFill>
            <a:schemeClr val="bg2"/>
          </a:solidFill>
        </p:spPr>
      </p:sp>
      <p:sp>
        <p:nvSpPr>
          <p:cNvPr id="17" name="Рисунок 16"/>
          <p:cNvSpPr>
            <a:spLocks noGrp="1"/>
          </p:cNvSpPr>
          <p:nvPr>
            <p:ph type="pic" sz="quarter" idx="25"/>
          </p:nvPr>
        </p:nvSpPr>
        <p:spPr>
          <a:xfrm>
            <a:off x="8142193" y="-70550"/>
            <a:ext cx="8099614" cy="6921104"/>
          </a:xfrm>
          <a:solidFill>
            <a:schemeClr val="bg2"/>
          </a:solidFill>
        </p:spPr>
      </p:sp>
      <p:sp>
        <p:nvSpPr>
          <p:cNvPr id="18" name="Рисунок 17"/>
          <p:cNvSpPr>
            <a:spLocks noGrp="1"/>
          </p:cNvSpPr>
          <p:nvPr>
            <p:ph type="pic" sz="quarter" idx="26"/>
          </p:nvPr>
        </p:nvSpPr>
        <p:spPr>
          <a:xfrm>
            <a:off x="16297881" y="6890846"/>
            <a:ext cx="8086119" cy="6921103"/>
          </a:xfrm>
          <a:solidFill>
            <a:schemeClr val="bg2"/>
          </a:solidFill>
        </p:spPr>
      </p:sp>
      <p:sp>
        <p:nvSpPr>
          <p:cNvPr id="629" name="Shape 629"/>
          <p:cNvSpPr/>
          <p:nvPr/>
        </p:nvSpPr>
        <p:spPr>
          <a:xfrm>
            <a:off x="-134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32" name="Shape 632"/>
          <p:cNvSpPr/>
          <p:nvPr/>
        </p:nvSpPr>
        <p:spPr>
          <a:xfrm>
            <a:off x="8142194" y="6891585"/>
            <a:ext cx="8099613" cy="6921104"/>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33" name="Shape 633"/>
          <p:cNvSpPr/>
          <p:nvPr/>
        </p:nvSpPr>
        <p:spPr>
          <a:xfrm>
            <a:off x="16297881" y="-70550"/>
            <a:ext cx="8099612"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37" name="Group 637"/>
          <p:cNvGrpSpPr/>
          <p:nvPr/>
        </p:nvGrpSpPr>
        <p:grpSpPr>
          <a:xfrm>
            <a:off x="694625" y="1485862"/>
            <a:ext cx="6683376" cy="4621441"/>
            <a:chOff x="0" y="127967"/>
            <a:chExt cx="6683375" cy="4621440"/>
          </a:xfrm>
        </p:grpSpPr>
        <p:sp>
          <p:nvSpPr>
            <p:cNvPr id="634" name="Shape 634"/>
            <p:cNvSpPr/>
            <p:nvPr/>
          </p:nvSpPr>
          <p:spPr>
            <a:xfrm>
              <a:off x="334038" y="2917567"/>
              <a:ext cx="6015299" cy="18318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5" name="Shape 635"/>
            <p:cNvSpPr/>
            <p:nvPr/>
          </p:nvSpPr>
          <p:spPr>
            <a:xfrm>
              <a:off x="0" y="1874186"/>
              <a:ext cx="6683375"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36" name="Shape 636"/>
            <p:cNvSpPr/>
            <p:nvPr/>
          </p:nvSpPr>
          <p:spPr>
            <a:xfrm>
              <a:off x="1941503" y="127967"/>
              <a:ext cx="2800369" cy="100027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41" name="Group 641"/>
          <p:cNvGrpSpPr/>
          <p:nvPr/>
        </p:nvGrpSpPr>
        <p:grpSpPr>
          <a:xfrm>
            <a:off x="17006000" y="1485862"/>
            <a:ext cx="6683376" cy="4621441"/>
            <a:chOff x="0" y="127967"/>
            <a:chExt cx="6683375" cy="4621440"/>
          </a:xfrm>
        </p:grpSpPr>
        <p:sp>
          <p:nvSpPr>
            <p:cNvPr id="638" name="Shape 638"/>
            <p:cNvSpPr/>
            <p:nvPr/>
          </p:nvSpPr>
          <p:spPr>
            <a:xfrm>
              <a:off x="334038" y="2917567"/>
              <a:ext cx="6015299" cy="18318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9" name="Shape 639"/>
            <p:cNvSpPr/>
            <p:nvPr/>
          </p:nvSpPr>
          <p:spPr>
            <a:xfrm>
              <a:off x="0" y="1874186"/>
              <a:ext cx="6683375"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40" name="Shape 640"/>
            <p:cNvSpPr/>
            <p:nvPr/>
          </p:nvSpPr>
          <p:spPr>
            <a:xfrm>
              <a:off x="1941503" y="127967"/>
              <a:ext cx="2800369" cy="100027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45" name="Group 645"/>
          <p:cNvGrpSpPr/>
          <p:nvPr/>
        </p:nvGrpSpPr>
        <p:grpSpPr>
          <a:xfrm>
            <a:off x="8850312" y="8213872"/>
            <a:ext cx="6683376" cy="4749410"/>
            <a:chOff x="0" y="-1"/>
            <a:chExt cx="6683375" cy="4749408"/>
          </a:xfrm>
        </p:grpSpPr>
        <p:sp>
          <p:nvSpPr>
            <p:cNvPr id="642" name="Shape 642"/>
            <p:cNvSpPr/>
            <p:nvPr/>
          </p:nvSpPr>
          <p:spPr>
            <a:xfrm>
              <a:off x="334038" y="2917567"/>
              <a:ext cx="6015299" cy="18318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43" name="Shape 643"/>
            <p:cNvSpPr/>
            <p:nvPr/>
          </p:nvSpPr>
          <p:spPr>
            <a:xfrm>
              <a:off x="0" y="1874187"/>
              <a:ext cx="6683375"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44" name="Shape 644"/>
            <p:cNvSpPr/>
            <p:nvPr/>
          </p:nvSpPr>
          <p:spPr>
            <a:xfrm>
              <a:off x="1941503" y="-1"/>
              <a:ext cx="2800369" cy="125621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70549"/>
            <a:ext cx="8099613" cy="6921104"/>
          </a:xfrm>
          <a:solidFill>
            <a:schemeClr val="bg2"/>
          </a:solidFill>
        </p:spPr>
      </p:sp>
      <p:sp>
        <p:nvSpPr>
          <p:cNvPr id="3" name="Рисунок 2"/>
          <p:cNvSpPr>
            <a:spLocks noGrp="1"/>
          </p:cNvSpPr>
          <p:nvPr>
            <p:ph type="pic" sz="quarter" idx="11"/>
          </p:nvPr>
        </p:nvSpPr>
        <p:spPr>
          <a:xfrm>
            <a:off x="8142194" y="-70550"/>
            <a:ext cx="8099614" cy="6921104"/>
          </a:xfrm>
          <a:solidFill>
            <a:schemeClr val="bg2"/>
          </a:solidFill>
        </p:spPr>
      </p:sp>
      <p:sp>
        <p:nvSpPr>
          <p:cNvPr id="4" name="Рисунок 3"/>
          <p:cNvSpPr>
            <a:spLocks noGrp="1"/>
          </p:cNvSpPr>
          <p:nvPr>
            <p:ph type="pic" sz="quarter" idx="12"/>
          </p:nvPr>
        </p:nvSpPr>
        <p:spPr>
          <a:xfrm>
            <a:off x="16297880" y="-70550"/>
            <a:ext cx="8086120" cy="6921103"/>
          </a:xfrm>
          <a:solidFill>
            <a:schemeClr val="bg2"/>
          </a:solidFill>
        </p:spPr>
      </p:sp>
      <p:sp>
        <p:nvSpPr>
          <p:cNvPr id="647" name="Shape 64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35</a:t>
            </a:fld>
            <a:endParaRPr/>
          </a:p>
        </p:txBody>
      </p:sp>
      <p:sp>
        <p:nvSpPr>
          <p:cNvPr id="651" name="Shape 651"/>
          <p:cNvSpPr/>
          <p:nvPr/>
        </p:nvSpPr>
        <p:spPr>
          <a:xfrm>
            <a:off x="1028662" y="9434485"/>
            <a:ext cx="6015299"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52" name="Shape 652"/>
          <p:cNvSpPr/>
          <p:nvPr/>
        </p:nvSpPr>
        <p:spPr>
          <a:xfrm>
            <a:off x="393042" y="8285110"/>
            <a:ext cx="7286542"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59" name="Group 659"/>
          <p:cNvGrpSpPr/>
          <p:nvPr/>
        </p:nvGrpSpPr>
        <p:grpSpPr>
          <a:xfrm>
            <a:off x="2873568" y="5695254"/>
            <a:ext cx="2325489" cy="2325491"/>
            <a:chOff x="0" y="0"/>
            <a:chExt cx="2325488" cy="2325488"/>
          </a:xfrm>
        </p:grpSpPr>
        <p:sp>
          <p:nvSpPr>
            <p:cNvPr id="653" name="Shape 653"/>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58" name="Group 658"/>
            <p:cNvGrpSpPr/>
            <p:nvPr/>
          </p:nvGrpSpPr>
          <p:grpSpPr>
            <a:xfrm rot="2700000">
              <a:off x="340465" y="340653"/>
              <a:ext cx="1644558" cy="1644182"/>
              <a:chOff x="0" y="0"/>
              <a:chExt cx="1644556" cy="1644180"/>
            </a:xfrm>
          </p:grpSpPr>
          <p:sp>
            <p:nvSpPr>
              <p:cNvPr id="654" name="Shape 654"/>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5" name="Shape 655"/>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6" name="Shape 656"/>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7" name="Shape 657"/>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60" name="Shape 660"/>
          <p:cNvSpPr/>
          <p:nvPr/>
        </p:nvSpPr>
        <p:spPr>
          <a:xfrm>
            <a:off x="3420055" y="6546849"/>
            <a:ext cx="1232514" cy="6731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01</a:t>
            </a:r>
          </a:p>
        </p:txBody>
      </p:sp>
      <p:sp>
        <p:nvSpPr>
          <p:cNvPr id="662" name="Shape 662"/>
          <p:cNvSpPr/>
          <p:nvPr/>
        </p:nvSpPr>
        <p:spPr>
          <a:xfrm>
            <a:off x="9184350" y="9434485"/>
            <a:ext cx="6015299"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63" name="Shape 663"/>
          <p:cNvSpPr/>
          <p:nvPr/>
        </p:nvSpPr>
        <p:spPr>
          <a:xfrm>
            <a:off x="8548730" y="8285110"/>
            <a:ext cx="7286542"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70" name="Group 670"/>
          <p:cNvGrpSpPr/>
          <p:nvPr/>
        </p:nvGrpSpPr>
        <p:grpSpPr>
          <a:xfrm>
            <a:off x="11029256" y="5695254"/>
            <a:ext cx="2325489" cy="2325491"/>
            <a:chOff x="0" y="0"/>
            <a:chExt cx="2325488" cy="2325488"/>
          </a:xfrm>
        </p:grpSpPr>
        <p:sp>
          <p:nvSpPr>
            <p:cNvPr id="664" name="Shape 6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69" name="Group 669"/>
            <p:cNvGrpSpPr/>
            <p:nvPr/>
          </p:nvGrpSpPr>
          <p:grpSpPr>
            <a:xfrm rot="2700000">
              <a:off x="340465" y="340653"/>
              <a:ext cx="1644558" cy="1644182"/>
              <a:chOff x="0" y="0"/>
              <a:chExt cx="1644556" cy="1644180"/>
            </a:xfrm>
          </p:grpSpPr>
          <p:sp>
            <p:nvSpPr>
              <p:cNvPr id="665" name="Shape 6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6" name="Shape 6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7" name="Shape 6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8" name="Shape 6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71" name="Shape 671"/>
          <p:cNvSpPr/>
          <p:nvPr/>
        </p:nvSpPr>
        <p:spPr>
          <a:xfrm>
            <a:off x="11575743" y="6546849"/>
            <a:ext cx="1232514" cy="6731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sp>
        <p:nvSpPr>
          <p:cNvPr id="673" name="Shape 673"/>
          <p:cNvSpPr/>
          <p:nvPr/>
        </p:nvSpPr>
        <p:spPr>
          <a:xfrm>
            <a:off x="17340037" y="9434485"/>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74" name="Shape 674"/>
          <p:cNvSpPr/>
          <p:nvPr/>
        </p:nvSpPr>
        <p:spPr>
          <a:xfrm>
            <a:off x="16704417" y="8285110"/>
            <a:ext cx="7286543"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81" name="Group 681"/>
          <p:cNvGrpSpPr/>
          <p:nvPr/>
        </p:nvGrpSpPr>
        <p:grpSpPr>
          <a:xfrm>
            <a:off x="19184944" y="5695254"/>
            <a:ext cx="2325490" cy="2325491"/>
            <a:chOff x="0" y="0"/>
            <a:chExt cx="2325488" cy="2325488"/>
          </a:xfrm>
        </p:grpSpPr>
        <p:sp>
          <p:nvSpPr>
            <p:cNvPr id="675" name="Shape 675"/>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680" name="Group 680"/>
            <p:cNvGrpSpPr/>
            <p:nvPr/>
          </p:nvGrpSpPr>
          <p:grpSpPr>
            <a:xfrm rot="2700000">
              <a:off x="340465" y="340653"/>
              <a:ext cx="1644558" cy="1644182"/>
              <a:chOff x="0" y="0"/>
              <a:chExt cx="1644556" cy="1644180"/>
            </a:xfrm>
          </p:grpSpPr>
          <p:sp>
            <p:nvSpPr>
              <p:cNvPr id="676" name="Shape 676"/>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7" name="Shape 677"/>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8" name="Shape 678"/>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9" name="Shape 679"/>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82" name="Shape 682"/>
          <p:cNvSpPr/>
          <p:nvPr/>
        </p:nvSpPr>
        <p:spPr>
          <a:xfrm>
            <a:off x="19731431" y="6546849"/>
            <a:ext cx="1232514" cy="6731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2661346" y="2349773"/>
            <a:ext cx="4346252" cy="4349362"/>
          </a:xfrm>
          <a:prstGeom prst="diamond">
            <a:avLst/>
          </a:prstGeom>
          <a:solidFill>
            <a:schemeClr val="bg2"/>
          </a:solidFill>
        </p:spPr>
      </p:sp>
      <p:sp>
        <p:nvSpPr>
          <p:cNvPr id="10" name="Рисунок 9"/>
          <p:cNvSpPr>
            <a:spLocks noGrp="1"/>
          </p:cNvSpPr>
          <p:nvPr>
            <p:ph type="pic" sz="quarter" idx="18"/>
          </p:nvPr>
        </p:nvSpPr>
        <p:spPr>
          <a:xfrm>
            <a:off x="10010603" y="2349773"/>
            <a:ext cx="4346252" cy="4349362"/>
          </a:xfrm>
          <a:prstGeom prst="diamond">
            <a:avLst/>
          </a:prstGeom>
          <a:solidFill>
            <a:schemeClr val="bg2"/>
          </a:solidFill>
        </p:spPr>
      </p:sp>
      <p:sp>
        <p:nvSpPr>
          <p:cNvPr id="11" name="Рисунок 10"/>
          <p:cNvSpPr>
            <a:spLocks noGrp="1"/>
          </p:cNvSpPr>
          <p:nvPr>
            <p:ph type="pic" sz="quarter" idx="19"/>
          </p:nvPr>
        </p:nvSpPr>
        <p:spPr>
          <a:xfrm>
            <a:off x="17362868" y="2349773"/>
            <a:ext cx="4346252" cy="4349362"/>
          </a:xfrm>
          <a:prstGeom prst="diamond">
            <a:avLst/>
          </a:prstGeom>
          <a:solidFill>
            <a:schemeClr val="bg2"/>
          </a:solidFill>
        </p:spPr>
      </p:sp>
      <p:sp>
        <p:nvSpPr>
          <p:cNvPr id="685" name="Shape 68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36</a:t>
            </a:fld>
            <a:endParaRPr/>
          </a:p>
        </p:txBody>
      </p:sp>
      <p:sp>
        <p:nvSpPr>
          <p:cNvPr id="686" name="Shape 686"/>
          <p:cNvSpPr/>
          <p:nvPr/>
        </p:nvSpPr>
        <p:spPr>
          <a:xfrm>
            <a:off x="1832498" y="9410567"/>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87" name="Shape 687"/>
          <p:cNvSpPr/>
          <p:nvPr/>
        </p:nvSpPr>
        <p:spPr>
          <a:xfrm>
            <a:off x="1196878" y="8261193"/>
            <a:ext cx="7286544"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94" name="Group 694"/>
          <p:cNvGrpSpPr/>
          <p:nvPr/>
        </p:nvGrpSpPr>
        <p:grpSpPr>
          <a:xfrm rot="2700000">
            <a:off x="2866650" y="2557070"/>
            <a:ext cx="3946996" cy="3946095"/>
            <a:chOff x="0" y="0"/>
            <a:chExt cx="3946992" cy="3946090"/>
          </a:xfrm>
        </p:grpSpPr>
        <p:sp>
          <p:nvSpPr>
            <p:cNvPr id="690" name="Shape 690"/>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1" name="Shape 691"/>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2" name="Shape 692"/>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3" name="Shape 693"/>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696" name="Shape 696"/>
          <p:cNvSpPr/>
          <p:nvPr/>
        </p:nvSpPr>
        <p:spPr>
          <a:xfrm rot="5400000">
            <a:off x="3366402"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697" name="Shape 697"/>
          <p:cNvSpPr/>
          <p:nvPr/>
        </p:nvSpPr>
        <p:spPr>
          <a:xfrm>
            <a:off x="4223892" y="4110770"/>
            <a:ext cx="1232515" cy="83869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01</a:t>
            </a:r>
          </a:p>
        </p:txBody>
      </p:sp>
      <p:sp>
        <p:nvSpPr>
          <p:cNvPr id="700" name="Shape 700"/>
          <p:cNvSpPr/>
          <p:nvPr/>
        </p:nvSpPr>
        <p:spPr>
          <a:xfrm>
            <a:off x="16536201" y="9410567"/>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01" name="Shape 701"/>
          <p:cNvSpPr/>
          <p:nvPr/>
        </p:nvSpPr>
        <p:spPr>
          <a:xfrm>
            <a:off x="15900581" y="8261193"/>
            <a:ext cx="7286543"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708" name="Group 708"/>
          <p:cNvGrpSpPr/>
          <p:nvPr/>
        </p:nvGrpSpPr>
        <p:grpSpPr>
          <a:xfrm rot="2700000">
            <a:off x="17570352" y="2557070"/>
            <a:ext cx="3946996" cy="3946095"/>
            <a:chOff x="0" y="0"/>
            <a:chExt cx="3946992" cy="3946090"/>
          </a:xfrm>
        </p:grpSpPr>
        <p:sp>
          <p:nvSpPr>
            <p:cNvPr id="704" name="Shape 70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5" name="Shape 70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6" name="Shape 70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7" name="Shape 70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10" name="Shape 710"/>
          <p:cNvSpPr/>
          <p:nvPr/>
        </p:nvSpPr>
        <p:spPr>
          <a:xfrm rot="5400000">
            <a:off x="18070104"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11" name="Shape 711"/>
          <p:cNvSpPr/>
          <p:nvPr/>
        </p:nvSpPr>
        <p:spPr>
          <a:xfrm>
            <a:off x="18927594" y="4110770"/>
            <a:ext cx="1232515" cy="83869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03</a:t>
            </a:r>
          </a:p>
        </p:txBody>
      </p:sp>
      <p:sp>
        <p:nvSpPr>
          <p:cNvPr id="714" name="Shape 714"/>
          <p:cNvSpPr/>
          <p:nvPr/>
        </p:nvSpPr>
        <p:spPr>
          <a:xfrm>
            <a:off x="9184349" y="9410567"/>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15" name="Shape 715"/>
          <p:cNvSpPr/>
          <p:nvPr/>
        </p:nvSpPr>
        <p:spPr>
          <a:xfrm>
            <a:off x="8548729" y="8261193"/>
            <a:ext cx="7286543"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722" name="Group 722"/>
          <p:cNvGrpSpPr/>
          <p:nvPr/>
        </p:nvGrpSpPr>
        <p:grpSpPr>
          <a:xfrm rot="2700000">
            <a:off x="10218501" y="2557070"/>
            <a:ext cx="3946996" cy="3946095"/>
            <a:chOff x="0" y="0"/>
            <a:chExt cx="3946992" cy="3946090"/>
          </a:xfrm>
        </p:grpSpPr>
        <p:sp>
          <p:nvSpPr>
            <p:cNvPr id="718" name="Shape 718"/>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19" name="Shape 719"/>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0" name="Shape 720"/>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1" name="Shape 721"/>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24" name="Shape 724"/>
          <p:cNvSpPr/>
          <p:nvPr/>
        </p:nvSpPr>
        <p:spPr>
          <a:xfrm rot="5400000">
            <a:off x="10718253"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25" name="Shape 725"/>
          <p:cNvSpPr/>
          <p:nvPr/>
        </p:nvSpPr>
        <p:spPr>
          <a:xfrm>
            <a:off x="11575743" y="4110770"/>
            <a:ext cx="1232515" cy="83869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a:solidFill>
                  <a:schemeClr val="bg1"/>
                </a:solidFill>
              </a:rPr>
              <a:t>02</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32" name="Shape 732"/>
          <p:cNvSpPr/>
          <p:nvPr/>
        </p:nvSpPr>
        <p:spPr>
          <a:xfrm>
            <a:off x="1436944" y="1531898"/>
            <a:ext cx="10055902" cy="6414699"/>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33" name="Shape 733"/>
          <p:cNvSpPr/>
          <p:nvPr/>
        </p:nvSpPr>
        <p:spPr>
          <a:xfrm>
            <a:off x="11994530" y="2127600"/>
            <a:ext cx="10840245" cy="491420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 remaining</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 name="Shape 738"/>
          <p:cNvSpPr/>
          <p:nvPr/>
        </p:nvSpPr>
        <p:spPr>
          <a:xfrm>
            <a:off x="2875441" y="1488778"/>
            <a:ext cx="18633118" cy="238371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 name="Shape 739"/>
          <p:cNvSpPr/>
          <p:nvPr/>
        </p:nvSpPr>
        <p:spPr>
          <a:xfrm>
            <a:off x="2128208" y="4571999"/>
            <a:ext cx="20127583" cy="2720095"/>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extLst>
      <p:ext uri="{BB962C8B-B14F-4D97-AF65-F5344CB8AC3E}">
        <p14:creationId xmlns:p14="http://schemas.microsoft.com/office/powerpoint/2010/main" val="3199232779"/>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2612"/>
            <a:ext cx="8099613" cy="5782799"/>
          </a:xfrm>
          <a:solidFill>
            <a:schemeClr val="bg2"/>
          </a:solidFill>
        </p:spPr>
      </p:sp>
      <p:sp>
        <p:nvSpPr>
          <p:cNvPr id="3" name="Рисунок 2"/>
          <p:cNvSpPr>
            <a:spLocks noGrp="1"/>
          </p:cNvSpPr>
          <p:nvPr>
            <p:ph type="pic" sz="quarter" idx="11"/>
          </p:nvPr>
        </p:nvSpPr>
        <p:spPr>
          <a:xfrm>
            <a:off x="8142193" y="-12611"/>
            <a:ext cx="8099614" cy="5782798"/>
          </a:xfrm>
          <a:solidFill>
            <a:schemeClr val="bg2"/>
          </a:solidFill>
        </p:spPr>
      </p:sp>
      <p:sp>
        <p:nvSpPr>
          <p:cNvPr id="4" name="Рисунок 3"/>
          <p:cNvSpPr>
            <a:spLocks noGrp="1"/>
          </p:cNvSpPr>
          <p:nvPr>
            <p:ph type="pic" sz="quarter" idx="12"/>
          </p:nvPr>
        </p:nvSpPr>
        <p:spPr>
          <a:xfrm>
            <a:off x="16297881" y="-12612"/>
            <a:ext cx="8099612" cy="5782799"/>
          </a:xfrm>
          <a:solidFill>
            <a:schemeClr val="bg2"/>
          </a:solidFill>
        </p:spPr>
      </p:sp>
      <p:sp>
        <p:nvSpPr>
          <p:cNvPr id="741" name="Shape 74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39</a:t>
            </a:fld>
            <a:endParaRPr/>
          </a:p>
        </p:txBody>
      </p:sp>
      <p:sp>
        <p:nvSpPr>
          <p:cNvPr id="745" name="Shape 745"/>
          <p:cNvSpPr/>
          <p:nvPr/>
        </p:nvSpPr>
        <p:spPr>
          <a:xfrm>
            <a:off x="2875441" y="6749341"/>
            <a:ext cx="18633118" cy="238371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46" name="Shape 746"/>
          <p:cNvSpPr/>
          <p:nvPr/>
        </p:nvSpPr>
        <p:spPr>
          <a:xfrm>
            <a:off x="2128208" y="9306974"/>
            <a:ext cx="20127583" cy="3245684"/>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0" y="0"/>
            <a:ext cx="12173407" cy="13716000"/>
          </a:xfrm>
          <a:solidFill>
            <a:schemeClr val="bg2"/>
          </a:solidFill>
        </p:spPr>
      </p:sp>
      <p:sp>
        <p:nvSpPr>
          <p:cNvPr id="63" name="Shape 63"/>
          <p:cNvSpPr/>
          <p:nvPr/>
        </p:nvSpPr>
        <p:spPr>
          <a:xfrm>
            <a:off x="13412240" y="1580488"/>
            <a:ext cx="9058461" cy="521591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64" name="Shape 64"/>
          <p:cNvSpPr/>
          <p:nvPr/>
        </p:nvSpPr>
        <p:spPr>
          <a:xfrm>
            <a:off x="13532897" y="6914875"/>
            <a:ext cx="8390522" cy="6817214"/>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65" name="Shape 6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a:t>
            </a:fld>
            <a:endParaRPr/>
          </a:p>
        </p:txBody>
      </p:sp>
      <p:sp>
        <p:nvSpPr>
          <p:cNvPr id="67" name="Shape 67"/>
          <p:cNvSpPr/>
          <p:nvPr/>
        </p:nvSpPr>
        <p:spPr>
          <a:xfrm rot="18900000">
            <a:off x="17168049" y="-1468702"/>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8" name="Shape 68"/>
          <p:cNvSpPr/>
          <p:nvPr/>
        </p:nvSpPr>
        <p:spPr>
          <a:xfrm rot="18900000">
            <a:off x="12113897" y="11481334"/>
            <a:ext cx="1002067"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0" name="Рисунок 9"/>
          <p:cNvSpPr>
            <a:spLocks noGrp="1"/>
          </p:cNvSpPr>
          <p:nvPr>
            <p:ph type="pic" sz="quarter" idx="18"/>
          </p:nvPr>
        </p:nvSpPr>
        <p:spPr>
          <a:xfrm>
            <a:off x="8142193" y="4766370"/>
            <a:ext cx="8099614" cy="4183258"/>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2" name="Shape 763"/>
          <p:cNvSpPr/>
          <p:nvPr/>
        </p:nvSpPr>
        <p:spPr>
          <a:xfrm>
            <a:off x="8142194" y="4766371"/>
            <a:ext cx="8099613" cy="4183258"/>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3" name="Shape 769"/>
          <p:cNvSpPr/>
          <p:nvPr/>
        </p:nvSpPr>
        <p:spPr>
          <a:xfrm>
            <a:off x="9184350" y="6672702"/>
            <a:ext cx="6015298" cy="2017517"/>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defRPr>
                <a:solidFill>
                  <a:srgbClr val="FFFFFF"/>
                </a:solidFill>
              </a:defRPr>
            </a:lvl1pPr>
          </a:lstStyle>
          <a:p>
            <a:r>
              <a:t>Lorem Ipsum is simply dummy text industry. Lorem Ipsum has been the industry's unknown.</a:t>
            </a:r>
          </a:p>
        </p:txBody>
      </p:sp>
      <p:sp>
        <p:nvSpPr>
          <p:cNvPr id="14" name="Shape 770"/>
          <p:cNvSpPr/>
          <p:nvPr/>
        </p:nvSpPr>
        <p:spPr>
          <a:xfrm>
            <a:off x="8548730" y="5523328"/>
            <a:ext cx="7286541" cy="92333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90000"/>
              </a:lnSpc>
              <a:defRPr sz="5500" b="1">
                <a:solidFill>
                  <a:srgbClr val="FFFFFF"/>
                </a:solidFill>
              </a:defRPr>
            </a:lvl1pPr>
          </a:lstStyle>
          <a:p>
            <a:pPr>
              <a:lnSpc>
                <a:spcPct val="100000"/>
              </a:lnSpc>
            </a:pPr>
            <a:r>
              <a:rPr dirty="0"/>
              <a:t>Title text demo</a:t>
            </a:r>
          </a:p>
        </p:txBody>
      </p:sp>
    </p:spTree>
    <p:extLst>
      <p:ext uri="{BB962C8B-B14F-4D97-AF65-F5344CB8AC3E}">
        <p14:creationId xmlns:p14="http://schemas.microsoft.com/office/powerpoint/2010/main" val="3039340008"/>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639330" y="1"/>
            <a:ext cx="8866851" cy="10492256"/>
          </a:xfrm>
          <a:solidFill>
            <a:schemeClr val="bg2"/>
          </a:solidFill>
        </p:spPr>
      </p:sp>
      <p:sp>
        <p:nvSpPr>
          <p:cNvPr id="4" name="Рисунок 3"/>
          <p:cNvSpPr>
            <a:spLocks noGrp="1"/>
          </p:cNvSpPr>
          <p:nvPr>
            <p:ph type="pic" sz="quarter" idx="11"/>
          </p:nvPr>
        </p:nvSpPr>
        <p:spPr>
          <a:xfrm>
            <a:off x="12877821" y="0"/>
            <a:ext cx="8866852" cy="10492257"/>
          </a:xfrm>
          <a:solidFill>
            <a:schemeClr val="bg2"/>
          </a:solidFill>
        </p:spPr>
      </p:sp>
      <p:sp>
        <p:nvSpPr>
          <p:cNvPr id="772" name="Shape 772"/>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42</a:t>
            </a:fld>
            <a:endParaRPr/>
          </a:p>
        </p:txBody>
      </p:sp>
      <p:grpSp>
        <p:nvGrpSpPr>
          <p:cNvPr id="2" name="Группа 1"/>
          <p:cNvGrpSpPr/>
          <p:nvPr/>
        </p:nvGrpSpPr>
        <p:grpSpPr>
          <a:xfrm>
            <a:off x="2639330" y="-29478"/>
            <a:ext cx="19105342" cy="10521735"/>
            <a:chOff x="-15671061" y="-29478"/>
            <a:chExt cx="19105342" cy="10521735"/>
          </a:xfrm>
        </p:grpSpPr>
        <p:sp>
          <p:nvSpPr>
            <p:cNvPr id="774" name="Shape 774"/>
            <p:cNvSpPr/>
            <p:nvPr/>
          </p:nvSpPr>
          <p:spPr>
            <a:xfrm>
              <a:off x="-15671061" y="-29478"/>
              <a:ext cx="8866851"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sp>
          <p:nvSpPr>
            <p:cNvPr id="780" name="Shape 780"/>
            <p:cNvSpPr/>
            <p:nvPr/>
          </p:nvSpPr>
          <p:spPr>
            <a:xfrm>
              <a:off x="-5432571" y="-29478"/>
              <a:ext cx="8866852"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775" name="Shape 775"/>
          <p:cNvSpPr/>
          <p:nvPr/>
        </p:nvSpPr>
        <p:spPr>
          <a:xfrm>
            <a:off x="364064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76" name="Shape 776"/>
          <p:cNvSpPr/>
          <p:nvPr/>
        </p:nvSpPr>
        <p:spPr>
          <a:xfrm>
            <a:off x="4014867" y="9949560"/>
            <a:ext cx="6015299" cy="19638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77" name="Shape 777"/>
          <p:cNvSpPr/>
          <p:nvPr/>
        </p:nvSpPr>
        <p:spPr>
          <a:xfrm>
            <a:off x="4014867" y="8800184"/>
            <a:ext cx="5909417"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781" name="Shape 781"/>
          <p:cNvSpPr/>
          <p:nvPr/>
        </p:nvSpPr>
        <p:spPr>
          <a:xfrm>
            <a:off x="1387913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82" name="Shape 782"/>
          <p:cNvSpPr/>
          <p:nvPr/>
        </p:nvSpPr>
        <p:spPr>
          <a:xfrm>
            <a:off x="14253357" y="9949560"/>
            <a:ext cx="6015300" cy="19638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83" name="Shape 783"/>
          <p:cNvSpPr/>
          <p:nvPr/>
        </p:nvSpPr>
        <p:spPr>
          <a:xfrm>
            <a:off x="14253357" y="8800184"/>
            <a:ext cx="5909418"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Рисунок 17"/>
          <p:cNvSpPr>
            <a:spLocks noGrp="1"/>
          </p:cNvSpPr>
          <p:nvPr>
            <p:ph type="pic" sz="quarter" idx="26"/>
          </p:nvPr>
        </p:nvSpPr>
        <p:spPr>
          <a:xfrm>
            <a:off x="2" y="4225126"/>
            <a:ext cx="8086118" cy="4189760"/>
          </a:xfrm>
          <a:solidFill>
            <a:schemeClr val="bg2"/>
          </a:solidFill>
        </p:spPr>
      </p:sp>
      <p:sp>
        <p:nvSpPr>
          <p:cNvPr id="19" name="Рисунок 18"/>
          <p:cNvSpPr>
            <a:spLocks noGrp="1"/>
          </p:cNvSpPr>
          <p:nvPr>
            <p:ph type="pic" sz="quarter" idx="27"/>
          </p:nvPr>
        </p:nvSpPr>
        <p:spPr>
          <a:xfrm>
            <a:off x="8142193" y="1440"/>
            <a:ext cx="8099614" cy="4176758"/>
          </a:xfrm>
          <a:solidFill>
            <a:schemeClr val="bg2"/>
          </a:solidFill>
        </p:spPr>
      </p:sp>
      <p:sp>
        <p:nvSpPr>
          <p:cNvPr id="22" name="Рисунок 21"/>
          <p:cNvSpPr>
            <a:spLocks noGrp="1"/>
          </p:cNvSpPr>
          <p:nvPr>
            <p:ph type="pic" sz="quarter" idx="30"/>
          </p:nvPr>
        </p:nvSpPr>
        <p:spPr>
          <a:xfrm>
            <a:off x="16297881" y="4231627"/>
            <a:ext cx="8099612" cy="4183260"/>
          </a:xfrm>
          <a:solidFill>
            <a:schemeClr val="bg2"/>
          </a:solidFill>
        </p:spPr>
      </p:sp>
      <p:sp>
        <p:nvSpPr>
          <p:cNvPr id="795" name="Shape 795"/>
          <p:cNvSpPr/>
          <p:nvPr/>
        </p:nvSpPr>
        <p:spPr>
          <a:xfrm>
            <a:off x="-13493"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6" name="Shape 796"/>
          <p:cNvSpPr/>
          <p:nvPr/>
        </p:nvSpPr>
        <p:spPr>
          <a:xfrm>
            <a:off x="16297881"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7" name="Shape 797"/>
          <p:cNvSpPr/>
          <p:nvPr/>
        </p:nvSpPr>
        <p:spPr>
          <a:xfrm>
            <a:off x="8142194" y="1440"/>
            <a:ext cx="8099613" cy="4183259"/>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1" y="0"/>
            <a:ext cx="8086118" cy="4178198"/>
          </a:xfrm>
          <a:solidFill>
            <a:schemeClr val="bg2"/>
          </a:solidFill>
        </p:spPr>
      </p:sp>
      <p:sp>
        <p:nvSpPr>
          <p:cNvPr id="20" name="Рисунок 19"/>
          <p:cNvSpPr>
            <a:spLocks noGrp="1"/>
          </p:cNvSpPr>
          <p:nvPr>
            <p:ph type="pic" sz="quarter" idx="28"/>
          </p:nvPr>
        </p:nvSpPr>
        <p:spPr>
          <a:xfrm>
            <a:off x="8142194" y="4238128"/>
            <a:ext cx="8099614" cy="4176758"/>
          </a:xfrm>
          <a:solidFill>
            <a:schemeClr val="bg2"/>
          </a:solidFill>
        </p:spPr>
      </p:sp>
      <p:sp>
        <p:nvSpPr>
          <p:cNvPr id="21" name="Рисунок 20"/>
          <p:cNvSpPr>
            <a:spLocks noGrp="1"/>
          </p:cNvSpPr>
          <p:nvPr>
            <p:ph type="pic" sz="quarter" idx="29"/>
          </p:nvPr>
        </p:nvSpPr>
        <p:spPr>
          <a:xfrm>
            <a:off x="16297881" y="1440"/>
            <a:ext cx="8086119" cy="4176758"/>
          </a:xfrm>
          <a:solidFill>
            <a:schemeClr val="bg2"/>
          </a:solidFill>
        </p:spPr>
      </p:sp>
      <p:sp>
        <p:nvSpPr>
          <p:cNvPr id="787" name="Shape 78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43</a:t>
            </a:fld>
            <a:endParaRPr/>
          </a:p>
        </p:txBody>
      </p:sp>
      <p:sp>
        <p:nvSpPr>
          <p:cNvPr id="788" name="Shape 788"/>
          <p:cNvSpPr/>
          <p:nvPr/>
        </p:nvSpPr>
        <p:spPr>
          <a:xfrm>
            <a:off x="2128208" y="9177616"/>
            <a:ext cx="20127583" cy="3245684"/>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13494" y="5281512"/>
            <a:ext cx="8099613" cy="4183258"/>
          </a:xfrm>
          <a:solidFill>
            <a:schemeClr val="bg2"/>
          </a:solidFill>
        </p:spPr>
      </p:sp>
      <p:sp>
        <p:nvSpPr>
          <p:cNvPr id="10" name="Рисунок 9"/>
          <p:cNvSpPr>
            <a:spLocks noGrp="1"/>
          </p:cNvSpPr>
          <p:nvPr>
            <p:ph type="pic" sz="quarter" idx="18"/>
          </p:nvPr>
        </p:nvSpPr>
        <p:spPr>
          <a:xfrm>
            <a:off x="8142193" y="5281510"/>
            <a:ext cx="8099614" cy="4183259"/>
          </a:xfrm>
          <a:solidFill>
            <a:schemeClr val="bg2"/>
          </a:solidFill>
        </p:spPr>
      </p:sp>
      <p:sp>
        <p:nvSpPr>
          <p:cNvPr id="11" name="Рисунок 10"/>
          <p:cNvSpPr>
            <a:spLocks noGrp="1"/>
          </p:cNvSpPr>
          <p:nvPr>
            <p:ph type="pic" sz="quarter" idx="19"/>
          </p:nvPr>
        </p:nvSpPr>
        <p:spPr>
          <a:xfrm>
            <a:off x="16297882" y="5281510"/>
            <a:ext cx="8086118" cy="4183259"/>
          </a:xfrm>
          <a:solidFill>
            <a:schemeClr val="bg2"/>
          </a:solidFill>
        </p:spPr>
      </p:sp>
      <p:sp>
        <p:nvSpPr>
          <p:cNvPr id="16" name="Рисунок 15"/>
          <p:cNvSpPr>
            <a:spLocks noGrp="1"/>
          </p:cNvSpPr>
          <p:nvPr>
            <p:ph type="pic" sz="quarter" idx="24"/>
          </p:nvPr>
        </p:nvSpPr>
        <p:spPr>
          <a:xfrm>
            <a:off x="0" y="9518198"/>
            <a:ext cx="8086119" cy="4183261"/>
          </a:xfrm>
          <a:solidFill>
            <a:schemeClr val="bg2"/>
          </a:solidFill>
        </p:spPr>
      </p:sp>
      <p:sp>
        <p:nvSpPr>
          <p:cNvPr id="17" name="Рисунок 16"/>
          <p:cNvSpPr>
            <a:spLocks noGrp="1"/>
          </p:cNvSpPr>
          <p:nvPr>
            <p:ph type="pic" sz="quarter" idx="25"/>
          </p:nvPr>
        </p:nvSpPr>
        <p:spPr>
          <a:xfrm>
            <a:off x="8142194" y="9518198"/>
            <a:ext cx="8099614" cy="4197802"/>
          </a:xfrm>
          <a:solidFill>
            <a:schemeClr val="bg2"/>
          </a:solidFill>
        </p:spPr>
      </p:sp>
      <p:sp>
        <p:nvSpPr>
          <p:cNvPr id="18" name="Рисунок 17"/>
          <p:cNvSpPr>
            <a:spLocks noGrp="1"/>
          </p:cNvSpPr>
          <p:nvPr>
            <p:ph type="pic" sz="quarter" idx="26"/>
          </p:nvPr>
        </p:nvSpPr>
        <p:spPr>
          <a:xfrm>
            <a:off x="16297881" y="9518197"/>
            <a:ext cx="8086120" cy="4183261"/>
          </a:xfrm>
          <a:solidFill>
            <a:schemeClr val="bg2"/>
          </a:solidFill>
        </p:spPr>
      </p:sp>
      <p:sp>
        <p:nvSpPr>
          <p:cNvPr id="799" name="Shape 799"/>
          <p:cNvSpPr/>
          <p:nvPr/>
        </p:nvSpPr>
        <p:spPr>
          <a:xfrm>
            <a:off x="2875441" y="1725935"/>
            <a:ext cx="18633118" cy="238371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7012" y="126999"/>
            <a:ext cx="24096783" cy="6701137"/>
          </a:xfrm>
          <a:solidFill>
            <a:schemeClr val="bg2"/>
          </a:solidFill>
        </p:spPr>
      </p:sp>
      <p:sp>
        <p:nvSpPr>
          <p:cNvPr id="9" name="Рисунок 8"/>
          <p:cNvSpPr>
            <a:spLocks noGrp="1"/>
          </p:cNvSpPr>
          <p:nvPr>
            <p:ph type="pic" sz="quarter" idx="17"/>
          </p:nvPr>
        </p:nvSpPr>
        <p:spPr>
          <a:xfrm>
            <a:off x="67012" y="6872903"/>
            <a:ext cx="12106243" cy="6716097"/>
          </a:xfrm>
          <a:solidFill>
            <a:schemeClr val="bg2"/>
          </a:solidFill>
        </p:spPr>
      </p:sp>
      <p:sp>
        <p:nvSpPr>
          <p:cNvPr id="10" name="Рисунок 9"/>
          <p:cNvSpPr>
            <a:spLocks noGrp="1"/>
          </p:cNvSpPr>
          <p:nvPr>
            <p:ph type="pic" sz="quarter" idx="18"/>
          </p:nvPr>
        </p:nvSpPr>
        <p:spPr>
          <a:xfrm>
            <a:off x="12223446" y="6872903"/>
            <a:ext cx="11940350" cy="6716097"/>
          </a:xfrm>
          <a:solidFill>
            <a:schemeClr val="bg2"/>
          </a:solidFill>
        </p:spPr>
      </p:sp>
      <p:sp>
        <p:nvSpPr>
          <p:cNvPr id="810" name="Shape 81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4" name="Рисунок 3"/>
          <p:cNvSpPr>
            <a:spLocks noGrp="1"/>
          </p:cNvSpPr>
          <p:nvPr>
            <p:ph type="pic" sz="quarter" idx="12"/>
          </p:nvPr>
        </p:nvSpPr>
        <p:spPr>
          <a:xfrm>
            <a:off x="12223446" y="289470"/>
            <a:ext cx="11940349" cy="6585397"/>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818"/>
          <p:cNvSpPr/>
          <p:nvPr/>
        </p:nvSpPr>
        <p:spPr>
          <a:xfrm>
            <a:off x="12223446" y="289472"/>
            <a:ext cx="12186748" cy="6585396"/>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 name="Shape 821"/>
          <p:cNvSpPr/>
          <p:nvPr/>
        </p:nvSpPr>
        <p:spPr>
          <a:xfrm>
            <a:off x="13276498" y="1780317"/>
            <a:ext cx="7286541" cy="92333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nSpc>
                <a:spcPct val="90000"/>
              </a:lnSpc>
              <a:defRPr sz="5500" b="1">
                <a:solidFill>
                  <a:srgbClr val="FFFFFF"/>
                </a:solidFill>
              </a:defRPr>
            </a:lvl1pPr>
          </a:lstStyle>
          <a:p>
            <a:pPr>
              <a:lnSpc>
                <a:spcPct val="100000"/>
              </a:lnSpc>
            </a:pPr>
            <a:r>
              <a:rPr dirty="0"/>
              <a:t>Title text demo</a:t>
            </a:r>
          </a:p>
        </p:txBody>
      </p:sp>
      <p:sp>
        <p:nvSpPr>
          <p:cNvPr id="8" name="Shape 822"/>
          <p:cNvSpPr/>
          <p:nvPr/>
        </p:nvSpPr>
        <p:spPr>
          <a:xfrm>
            <a:off x="13280763" y="3041696"/>
            <a:ext cx="9528893" cy="299084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to make a type specimen book. It has survived not only five remaining essentially unchanged.</a:t>
            </a:r>
          </a:p>
        </p:txBody>
      </p:sp>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extLst>
      <p:ext uri="{BB962C8B-B14F-4D97-AF65-F5344CB8AC3E}">
        <p14:creationId xmlns:p14="http://schemas.microsoft.com/office/powerpoint/2010/main" val="194539116"/>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497708" y="1029236"/>
            <a:ext cx="3841848" cy="3829845"/>
          </a:xfrm>
          <a:solidFill>
            <a:schemeClr val="bg2"/>
          </a:solidFill>
        </p:spPr>
      </p:sp>
      <p:sp>
        <p:nvSpPr>
          <p:cNvPr id="3" name="Рисунок 2"/>
          <p:cNvSpPr>
            <a:spLocks noGrp="1"/>
          </p:cNvSpPr>
          <p:nvPr>
            <p:ph type="pic" sz="quarter" idx="11"/>
          </p:nvPr>
        </p:nvSpPr>
        <p:spPr>
          <a:xfrm>
            <a:off x="4407053" y="1029236"/>
            <a:ext cx="3841849" cy="3829845"/>
          </a:xfrm>
          <a:solidFill>
            <a:schemeClr val="bg2"/>
          </a:solidFill>
        </p:spPr>
      </p:sp>
      <p:sp>
        <p:nvSpPr>
          <p:cNvPr id="4" name="Рисунок 3"/>
          <p:cNvSpPr>
            <a:spLocks noGrp="1"/>
          </p:cNvSpPr>
          <p:nvPr>
            <p:ph type="pic" sz="quarter" idx="12"/>
          </p:nvPr>
        </p:nvSpPr>
        <p:spPr>
          <a:xfrm>
            <a:off x="8316400" y="1029236"/>
            <a:ext cx="3841850" cy="3829845"/>
          </a:xfrm>
          <a:solidFill>
            <a:schemeClr val="bg2"/>
          </a:solidFill>
        </p:spPr>
      </p:sp>
      <p:sp>
        <p:nvSpPr>
          <p:cNvPr id="5" name="Рисунок 4"/>
          <p:cNvSpPr>
            <a:spLocks noGrp="1"/>
          </p:cNvSpPr>
          <p:nvPr>
            <p:ph type="pic" sz="quarter" idx="13"/>
          </p:nvPr>
        </p:nvSpPr>
        <p:spPr>
          <a:xfrm>
            <a:off x="20044442" y="4943077"/>
            <a:ext cx="3841851" cy="3829846"/>
          </a:xfrm>
          <a:solidFill>
            <a:schemeClr val="bg2"/>
          </a:solidFill>
        </p:spPr>
      </p:sp>
      <p:sp>
        <p:nvSpPr>
          <p:cNvPr id="6" name="Рисунок 5"/>
          <p:cNvSpPr>
            <a:spLocks noGrp="1"/>
          </p:cNvSpPr>
          <p:nvPr>
            <p:ph type="pic" sz="quarter" idx="14"/>
          </p:nvPr>
        </p:nvSpPr>
        <p:spPr>
          <a:xfrm>
            <a:off x="12225747" y="1029236"/>
            <a:ext cx="3841851" cy="3829845"/>
          </a:xfrm>
          <a:solidFill>
            <a:schemeClr val="bg2"/>
          </a:solidFill>
        </p:spPr>
      </p:sp>
      <p:sp>
        <p:nvSpPr>
          <p:cNvPr id="7" name="Рисунок 6"/>
          <p:cNvSpPr>
            <a:spLocks noGrp="1"/>
          </p:cNvSpPr>
          <p:nvPr>
            <p:ph type="pic" sz="quarter" idx="15"/>
          </p:nvPr>
        </p:nvSpPr>
        <p:spPr>
          <a:xfrm>
            <a:off x="16135094" y="1029236"/>
            <a:ext cx="3841852" cy="3829845"/>
          </a:xfrm>
          <a:solidFill>
            <a:schemeClr val="bg2"/>
          </a:solidFill>
        </p:spPr>
      </p:sp>
      <p:sp>
        <p:nvSpPr>
          <p:cNvPr id="8" name="Рисунок 7"/>
          <p:cNvSpPr>
            <a:spLocks noGrp="1"/>
          </p:cNvSpPr>
          <p:nvPr>
            <p:ph type="pic" sz="quarter" idx="16"/>
          </p:nvPr>
        </p:nvSpPr>
        <p:spPr>
          <a:xfrm>
            <a:off x="20044442" y="1029236"/>
            <a:ext cx="3841850" cy="3829844"/>
          </a:xfrm>
          <a:solidFill>
            <a:schemeClr val="bg2"/>
          </a:solidFill>
        </p:spPr>
      </p:sp>
      <p:sp>
        <p:nvSpPr>
          <p:cNvPr id="9" name="Рисунок 8"/>
          <p:cNvSpPr>
            <a:spLocks noGrp="1"/>
          </p:cNvSpPr>
          <p:nvPr>
            <p:ph type="pic" sz="quarter" idx="17"/>
          </p:nvPr>
        </p:nvSpPr>
        <p:spPr>
          <a:xfrm>
            <a:off x="497704" y="4955084"/>
            <a:ext cx="3841851" cy="3817839"/>
          </a:xfrm>
          <a:solidFill>
            <a:schemeClr val="bg2"/>
          </a:solidFill>
        </p:spPr>
      </p:sp>
      <p:sp>
        <p:nvSpPr>
          <p:cNvPr id="16" name="Рисунок 15"/>
          <p:cNvSpPr>
            <a:spLocks noGrp="1"/>
          </p:cNvSpPr>
          <p:nvPr>
            <p:ph type="pic" sz="quarter" idx="24"/>
          </p:nvPr>
        </p:nvSpPr>
        <p:spPr>
          <a:xfrm>
            <a:off x="497704" y="8856922"/>
            <a:ext cx="3841851" cy="3829842"/>
          </a:xfrm>
          <a:solidFill>
            <a:schemeClr val="bg2"/>
          </a:solidFill>
        </p:spPr>
      </p:sp>
      <p:sp>
        <p:nvSpPr>
          <p:cNvPr id="17" name="Рисунок 16"/>
          <p:cNvSpPr>
            <a:spLocks noGrp="1"/>
          </p:cNvSpPr>
          <p:nvPr>
            <p:ph type="pic" sz="quarter" idx="25"/>
          </p:nvPr>
        </p:nvSpPr>
        <p:spPr>
          <a:xfrm>
            <a:off x="4426923" y="8856922"/>
            <a:ext cx="3821977" cy="3829842"/>
          </a:xfrm>
          <a:solidFill>
            <a:schemeClr val="bg2"/>
          </a:solidFill>
        </p:spPr>
      </p:sp>
      <p:sp>
        <p:nvSpPr>
          <p:cNvPr id="19" name="Рисунок 18"/>
          <p:cNvSpPr>
            <a:spLocks noGrp="1"/>
          </p:cNvSpPr>
          <p:nvPr>
            <p:ph type="pic" sz="quarter" idx="27"/>
          </p:nvPr>
        </p:nvSpPr>
        <p:spPr>
          <a:xfrm>
            <a:off x="8316397" y="8856921"/>
            <a:ext cx="3841852" cy="3829843"/>
          </a:xfrm>
          <a:solidFill>
            <a:schemeClr val="bg2"/>
          </a:solidFill>
        </p:spPr>
      </p:sp>
      <p:sp>
        <p:nvSpPr>
          <p:cNvPr id="20" name="Рисунок 19"/>
          <p:cNvSpPr>
            <a:spLocks noGrp="1"/>
          </p:cNvSpPr>
          <p:nvPr>
            <p:ph type="pic" sz="quarter" idx="28"/>
          </p:nvPr>
        </p:nvSpPr>
        <p:spPr>
          <a:xfrm>
            <a:off x="12225747" y="8856921"/>
            <a:ext cx="3841850" cy="3829843"/>
          </a:xfrm>
          <a:solidFill>
            <a:schemeClr val="bg2"/>
          </a:solidFill>
        </p:spPr>
      </p:sp>
      <p:sp>
        <p:nvSpPr>
          <p:cNvPr id="21" name="Рисунок 20"/>
          <p:cNvSpPr>
            <a:spLocks noGrp="1"/>
          </p:cNvSpPr>
          <p:nvPr>
            <p:ph type="pic" sz="quarter" idx="29"/>
          </p:nvPr>
        </p:nvSpPr>
        <p:spPr>
          <a:xfrm>
            <a:off x="16135094" y="8856921"/>
            <a:ext cx="3841852" cy="3829844"/>
          </a:xfrm>
          <a:solidFill>
            <a:schemeClr val="bg2"/>
          </a:solidFill>
        </p:spPr>
      </p:sp>
      <p:sp>
        <p:nvSpPr>
          <p:cNvPr id="22" name="Рисунок 21"/>
          <p:cNvSpPr>
            <a:spLocks noGrp="1"/>
          </p:cNvSpPr>
          <p:nvPr>
            <p:ph type="pic" sz="quarter" idx="30"/>
          </p:nvPr>
        </p:nvSpPr>
        <p:spPr>
          <a:xfrm>
            <a:off x="20044442" y="8856921"/>
            <a:ext cx="3841850" cy="3829844"/>
          </a:xfrm>
          <a:solidFill>
            <a:schemeClr val="bg2"/>
          </a:solidFill>
        </p:spPr>
      </p:sp>
      <p:sp>
        <p:nvSpPr>
          <p:cNvPr id="838" name="Shape 838"/>
          <p:cNvSpPr/>
          <p:nvPr/>
        </p:nvSpPr>
        <p:spPr>
          <a:xfrm>
            <a:off x="5126995" y="6136408"/>
            <a:ext cx="14130009" cy="238371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3219399" y="800353"/>
            <a:ext cx="4877281" cy="5829454"/>
          </a:xfrm>
          <a:solidFill>
            <a:schemeClr val="bg2"/>
          </a:solidFill>
        </p:spPr>
      </p:sp>
      <p:sp>
        <p:nvSpPr>
          <p:cNvPr id="12" name="Рисунок 11"/>
          <p:cNvSpPr>
            <a:spLocks noGrp="1"/>
          </p:cNvSpPr>
          <p:nvPr>
            <p:ph type="pic" sz="quarter" idx="20"/>
          </p:nvPr>
        </p:nvSpPr>
        <p:spPr>
          <a:xfrm>
            <a:off x="18643963" y="3905173"/>
            <a:ext cx="4947678" cy="5829455"/>
          </a:xfrm>
          <a:solidFill>
            <a:schemeClr val="bg2"/>
          </a:solidFill>
        </p:spPr>
      </p:sp>
      <p:sp>
        <p:nvSpPr>
          <p:cNvPr id="19" name="Рисунок 18"/>
          <p:cNvSpPr>
            <a:spLocks noGrp="1"/>
          </p:cNvSpPr>
          <p:nvPr>
            <p:ph type="pic" sz="quarter" idx="27"/>
          </p:nvPr>
        </p:nvSpPr>
        <p:spPr>
          <a:xfrm>
            <a:off x="13219399" y="7086193"/>
            <a:ext cx="4877281" cy="5829454"/>
          </a:xfrm>
          <a:solidFill>
            <a:schemeClr val="bg2"/>
          </a:solidFill>
        </p:spPr>
      </p:sp>
      <p:sp>
        <p:nvSpPr>
          <p:cNvPr id="840" name="Shape 84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49</a:t>
            </a:fld>
            <a:endParaRPr/>
          </a:p>
        </p:txBody>
      </p:sp>
      <p:grpSp>
        <p:nvGrpSpPr>
          <p:cNvPr id="843" name="Group 843"/>
          <p:cNvGrpSpPr/>
          <p:nvPr/>
        </p:nvGrpSpPr>
        <p:grpSpPr>
          <a:xfrm>
            <a:off x="1847635" y="1796608"/>
            <a:ext cx="9058461" cy="10046584"/>
            <a:chOff x="0" y="0"/>
            <a:chExt cx="9058460" cy="10046582"/>
          </a:xfrm>
        </p:grpSpPr>
        <p:sp>
          <p:nvSpPr>
            <p:cNvPr id="841" name="Shape 841"/>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42" name="Shape 842"/>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Рисунок 14"/>
          <p:cNvSpPr>
            <a:spLocks noGrp="1"/>
          </p:cNvSpPr>
          <p:nvPr>
            <p:ph type="pic" sz="quarter" idx="23"/>
          </p:nvPr>
        </p:nvSpPr>
        <p:spPr>
          <a:xfrm>
            <a:off x="12200081" y="-11954"/>
            <a:ext cx="12181941" cy="13739908"/>
          </a:xfrm>
          <a:solidFill>
            <a:schemeClr val="bg2"/>
          </a:solidFill>
        </p:spPr>
      </p:sp>
      <p:grpSp>
        <p:nvGrpSpPr>
          <p:cNvPr id="77" name="Group 77"/>
          <p:cNvGrpSpPr/>
          <p:nvPr/>
        </p:nvGrpSpPr>
        <p:grpSpPr>
          <a:xfrm>
            <a:off x="22132818" y="11529084"/>
            <a:ext cx="1232514" cy="1232514"/>
            <a:chOff x="0" y="0"/>
            <a:chExt cx="1232513" cy="1232513"/>
          </a:xfrm>
        </p:grpSpPr>
        <p:sp>
          <p:nvSpPr>
            <p:cNvPr id="71" name="Shape 7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6" name="Group 76"/>
            <p:cNvGrpSpPr/>
            <p:nvPr/>
          </p:nvGrpSpPr>
          <p:grpSpPr>
            <a:xfrm rot="2700000">
              <a:off x="180447" y="180547"/>
              <a:ext cx="871619" cy="871419"/>
              <a:chOff x="0" y="0"/>
              <a:chExt cx="871618" cy="871418"/>
            </a:xfrm>
          </p:grpSpPr>
          <p:sp>
            <p:nvSpPr>
              <p:cNvPr id="72" name="Shape 7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3" name="Shape 7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4" name="Shape 7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5" name="Shape 7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78" name="Shape 78"/>
          <p:cNvSpPr/>
          <p:nvPr/>
        </p:nvSpPr>
        <p:spPr>
          <a:xfrm>
            <a:off x="1702137" y="1516988"/>
            <a:ext cx="8992089" cy="5579109"/>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defTabSz="817244">
              <a:lnSpc>
                <a:spcPct val="70000"/>
              </a:lnSpc>
              <a:defRPr sz="10890" b="1">
                <a:solidFill>
                  <a:srgbClr val="282828"/>
                </a:solidFill>
              </a:defRPr>
            </a:lvl1pPr>
          </a:lstStyle>
          <a:p>
            <a:pPr>
              <a:lnSpc>
                <a:spcPct val="100000"/>
              </a:lnSpc>
            </a:pPr>
            <a:r>
              <a:rPr dirty="0">
                <a:solidFill>
                  <a:schemeClr val="bg1"/>
                </a:solidFill>
              </a:rPr>
              <a:t>Text Information Demo</a:t>
            </a:r>
          </a:p>
        </p:txBody>
      </p:sp>
      <p:sp>
        <p:nvSpPr>
          <p:cNvPr id="79" name="Shape 7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a:t>
            </a:fld>
            <a:endParaRPr/>
          </a:p>
        </p:txBody>
      </p:sp>
      <p:sp>
        <p:nvSpPr>
          <p:cNvPr id="80" name="Shape 80"/>
          <p:cNvSpPr/>
          <p:nvPr/>
        </p:nvSpPr>
        <p:spPr>
          <a:xfrm>
            <a:off x="1812969" y="6914875"/>
            <a:ext cx="8390521" cy="5965077"/>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81" name="Shape 81"/>
          <p:cNvSpPr/>
          <p:nvPr/>
        </p:nvSpPr>
        <p:spPr>
          <a:xfrm rot="18900000">
            <a:off x="11690967" y="11644308"/>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096839" y="800352"/>
            <a:ext cx="4947678" cy="5829455"/>
          </a:xfrm>
          <a:solidFill>
            <a:schemeClr val="bg2"/>
          </a:solidFill>
        </p:spPr>
      </p:sp>
      <p:sp>
        <p:nvSpPr>
          <p:cNvPr id="9" name="Рисунок 8"/>
          <p:cNvSpPr>
            <a:spLocks noGrp="1"/>
          </p:cNvSpPr>
          <p:nvPr>
            <p:ph type="pic" sz="quarter" idx="17"/>
          </p:nvPr>
        </p:nvSpPr>
        <p:spPr>
          <a:xfrm>
            <a:off x="6096838" y="7086192"/>
            <a:ext cx="4947678" cy="5829455"/>
          </a:xfrm>
          <a:solidFill>
            <a:schemeClr val="bg2"/>
          </a:solidFill>
        </p:spPr>
      </p:sp>
      <p:sp>
        <p:nvSpPr>
          <p:cNvPr id="16" name="Рисунок 15"/>
          <p:cNvSpPr>
            <a:spLocks noGrp="1"/>
          </p:cNvSpPr>
          <p:nvPr>
            <p:ph type="pic" sz="quarter" idx="24"/>
          </p:nvPr>
        </p:nvSpPr>
        <p:spPr>
          <a:xfrm>
            <a:off x="698148" y="3905173"/>
            <a:ext cx="4947679" cy="5829455"/>
          </a:xfrm>
          <a:solidFill>
            <a:schemeClr val="bg2"/>
          </a:solidFill>
        </p:spPr>
      </p:sp>
      <p:sp>
        <p:nvSpPr>
          <p:cNvPr id="848" name="Shape 84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50</a:t>
            </a:fld>
            <a:endParaRPr/>
          </a:p>
        </p:txBody>
      </p:sp>
      <p:grpSp>
        <p:nvGrpSpPr>
          <p:cNvPr id="851" name="Group 851"/>
          <p:cNvGrpSpPr/>
          <p:nvPr/>
        </p:nvGrpSpPr>
        <p:grpSpPr>
          <a:xfrm>
            <a:off x="13188027" y="1834708"/>
            <a:ext cx="9058461" cy="10046584"/>
            <a:chOff x="0" y="0"/>
            <a:chExt cx="9058460" cy="10046582"/>
          </a:xfrm>
        </p:grpSpPr>
        <p:sp>
          <p:nvSpPr>
            <p:cNvPr id="849" name="Shape 849"/>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50" name="Shape 850"/>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4"/>
          </p:nvPr>
        </p:nvSpPr>
        <p:spPr>
          <a:xfrm>
            <a:off x="13129468" y="6104759"/>
            <a:ext cx="8866850" cy="4721957"/>
          </a:xfrm>
          <a:solidFill>
            <a:schemeClr val="bg2"/>
          </a:solidFill>
        </p:spPr>
      </p:sp>
      <p:sp>
        <p:nvSpPr>
          <p:cNvPr id="9" name="Рисунок 8"/>
          <p:cNvSpPr>
            <a:spLocks noGrp="1"/>
          </p:cNvSpPr>
          <p:nvPr>
            <p:ph type="pic" sz="quarter" idx="16"/>
          </p:nvPr>
        </p:nvSpPr>
        <p:spPr>
          <a:xfrm>
            <a:off x="2408503" y="6104761"/>
            <a:ext cx="8866849" cy="4721956"/>
          </a:xfrm>
          <a:solidFill>
            <a:schemeClr val="bg2"/>
          </a:solidFill>
        </p:spPr>
      </p:sp>
      <p:grpSp>
        <p:nvGrpSpPr>
          <p:cNvPr id="2" name="Группа 1"/>
          <p:cNvGrpSpPr/>
          <p:nvPr/>
        </p:nvGrpSpPr>
        <p:grpSpPr>
          <a:xfrm>
            <a:off x="2398091" y="6084704"/>
            <a:ext cx="19587816" cy="4721957"/>
            <a:chOff x="2408503" y="6104760"/>
            <a:chExt cx="19587816" cy="4721957"/>
          </a:xfrm>
        </p:grpSpPr>
        <p:sp>
          <p:nvSpPr>
            <p:cNvPr id="861" name="Shape 861"/>
            <p:cNvSpPr/>
            <p:nvPr/>
          </p:nvSpPr>
          <p:spPr>
            <a:xfrm>
              <a:off x="2408503" y="6104760"/>
              <a:ext cx="8866850"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868" name="Shape 868"/>
            <p:cNvSpPr/>
            <p:nvPr/>
          </p:nvSpPr>
          <p:spPr>
            <a:xfrm>
              <a:off x="13129468" y="6104760"/>
              <a:ext cx="8866851"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857" name="Shape 85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51</a:t>
            </a:fld>
            <a:endParaRPr/>
          </a:p>
        </p:txBody>
      </p:sp>
      <p:sp>
        <p:nvSpPr>
          <p:cNvPr id="858" name="Shape 858"/>
          <p:cNvSpPr/>
          <p:nvPr/>
        </p:nvSpPr>
        <p:spPr>
          <a:xfrm>
            <a:off x="2875441" y="1488778"/>
            <a:ext cx="18633118" cy="238371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59" name="Shape 859"/>
          <p:cNvSpPr/>
          <p:nvPr/>
        </p:nvSpPr>
        <p:spPr>
          <a:xfrm>
            <a:off x="2128208" y="4046411"/>
            <a:ext cx="20127583" cy="168318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a:t>
            </a:r>
          </a:p>
        </p:txBody>
      </p:sp>
      <p:sp>
        <p:nvSpPr>
          <p:cNvPr id="862" name="Shape 862"/>
          <p:cNvSpPr/>
          <p:nvPr/>
        </p:nvSpPr>
        <p:spPr>
          <a:xfrm>
            <a:off x="3409813" y="8095541"/>
            <a:ext cx="6864229"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65" name="Group 865"/>
          <p:cNvGrpSpPr/>
          <p:nvPr/>
        </p:nvGrpSpPr>
        <p:grpSpPr>
          <a:xfrm>
            <a:off x="3834278" y="8675340"/>
            <a:ext cx="6015301" cy="3113269"/>
            <a:chOff x="0" y="147936"/>
            <a:chExt cx="6015298" cy="3113266"/>
          </a:xfrm>
        </p:grpSpPr>
        <p:sp>
          <p:nvSpPr>
            <p:cNvPr id="863" name="Shape 863"/>
            <p:cNvSpPr/>
            <p:nvPr/>
          </p:nvSpPr>
          <p:spPr>
            <a:xfrm>
              <a:off x="0" y="1297309"/>
              <a:ext cx="6015298" cy="19638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64" name="Shape 864"/>
            <p:cNvSpPr/>
            <p:nvPr/>
          </p:nvSpPr>
          <p:spPr>
            <a:xfrm>
              <a:off x="52940" y="147936"/>
              <a:ext cx="5909417" cy="92332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sp>
        <p:nvSpPr>
          <p:cNvPr id="869" name="Shape 869"/>
          <p:cNvSpPr/>
          <p:nvPr/>
        </p:nvSpPr>
        <p:spPr>
          <a:xfrm>
            <a:off x="14130778" y="8095541"/>
            <a:ext cx="6864230"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72" name="Group 872"/>
          <p:cNvGrpSpPr/>
          <p:nvPr/>
        </p:nvGrpSpPr>
        <p:grpSpPr>
          <a:xfrm>
            <a:off x="14555243" y="8675340"/>
            <a:ext cx="6015301" cy="3113269"/>
            <a:chOff x="0" y="147936"/>
            <a:chExt cx="6015298" cy="3113266"/>
          </a:xfrm>
        </p:grpSpPr>
        <p:sp>
          <p:nvSpPr>
            <p:cNvPr id="870" name="Shape 870"/>
            <p:cNvSpPr/>
            <p:nvPr/>
          </p:nvSpPr>
          <p:spPr>
            <a:xfrm>
              <a:off x="0" y="1297309"/>
              <a:ext cx="6015298" cy="19638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71" name="Shape 871"/>
            <p:cNvSpPr/>
            <p:nvPr/>
          </p:nvSpPr>
          <p:spPr>
            <a:xfrm>
              <a:off x="52940" y="147936"/>
              <a:ext cx="5909417" cy="92332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885373" y="1977191"/>
            <a:ext cx="17317802" cy="9486977"/>
          </a:xfrm>
          <a:solidFill>
            <a:schemeClr val="bg2"/>
          </a:solidFill>
        </p:spPr>
      </p:sp>
      <p:sp>
        <p:nvSpPr>
          <p:cNvPr id="875" name="Shape 87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52</a:t>
            </a:fld>
            <a:endParaRPr/>
          </a:p>
        </p:txBody>
      </p:sp>
      <p:sp>
        <p:nvSpPr>
          <p:cNvPr id="877" name="Shape 877"/>
          <p:cNvSpPr/>
          <p:nvPr/>
        </p:nvSpPr>
        <p:spPr>
          <a:xfrm>
            <a:off x="1885373" y="1977190"/>
            <a:ext cx="17317803" cy="9486977"/>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78" name="Shape 878"/>
          <p:cNvSpPr/>
          <p:nvPr/>
        </p:nvSpPr>
        <p:spPr>
          <a:xfrm>
            <a:off x="15698325" y="4248867"/>
            <a:ext cx="4900146" cy="5179844"/>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881" name="Group 881"/>
          <p:cNvGrpSpPr/>
          <p:nvPr/>
        </p:nvGrpSpPr>
        <p:grpSpPr>
          <a:xfrm>
            <a:off x="16620345" y="5661268"/>
            <a:ext cx="6015299" cy="3113269"/>
            <a:chOff x="0" y="147935"/>
            <a:chExt cx="6015298" cy="3113268"/>
          </a:xfrm>
        </p:grpSpPr>
        <p:sp>
          <p:nvSpPr>
            <p:cNvPr id="879" name="Shape 879"/>
            <p:cNvSpPr/>
            <p:nvPr/>
          </p:nvSpPr>
          <p:spPr>
            <a:xfrm>
              <a:off x="0" y="1297310"/>
              <a:ext cx="6015298" cy="19638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880" name="Shape 880"/>
            <p:cNvSpPr/>
            <p:nvPr/>
          </p:nvSpPr>
          <p:spPr>
            <a:xfrm>
              <a:off x="0" y="147935"/>
              <a:ext cx="5909416"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2187649" y="1029236"/>
            <a:ext cx="3841850" cy="3829843"/>
          </a:xfrm>
          <a:solidFill>
            <a:schemeClr val="bg2"/>
          </a:solidFill>
        </p:spPr>
      </p:sp>
      <p:sp>
        <p:nvSpPr>
          <p:cNvPr id="7" name="Рисунок 6"/>
          <p:cNvSpPr>
            <a:spLocks noGrp="1"/>
          </p:cNvSpPr>
          <p:nvPr>
            <p:ph type="pic" sz="quarter" idx="15"/>
          </p:nvPr>
        </p:nvSpPr>
        <p:spPr>
          <a:xfrm>
            <a:off x="16096995" y="1029235"/>
            <a:ext cx="3841851" cy="3829844"/>
          </a:xfrm>
          <a:solidFill>
            <a:schemeClr val="bg2"/>
          </a:solidFill>
        </p:spPr>
      </p:sp>
      <p:sp>
        <p:nvSpPr>
          <p:cNvPr id="8" name="Рисунок 7"/>
          <p:cNvSpPr>
            <a:spLocks noGrp="1"/>
          </p:cNvSpPr>
          <p:nvPr>
            <p:ph type="pic" sz="quarter" idx="16"/>
          </p:nvPr>
        </p:nvSpPr>
        <p:spPr>
          <a:xfrm>
            <a:off x="20006342" y="1029235"/>
            <a:ext cx="3841851" cy="3829844"/>
          </a:xfrm>
          <a:solidFill>
            <a:schemeClr val="bg2"/>
          </a:solidFill>
        </p:spPr>
      </p:sp>
      <p:sp>
        <p:nvSpPr>
          <p:cNvPr id="13" name="Рисунок 12"/>
          <p:cNvSpPr>
            <a:spLocks noGrp="1"/>
          </p:cNvSpPr>
          <p:nvPr>
            <p:ph type="pic" sz="quarter" idx="21"/>
          </p:nvPr>
        </p:nvSpPr>
        <p:spPr>
          <a:xfrm>
            <a:off x="12187650" y="4943079"/>
            <a:ext cx="3841850" cy="3829844"/>
          </a:xfrm>
          <a:solidFill>
            <a:schemeClr val="bg2"/>
          </a:solidFill>
        </p:spPr>
      </p:sp>
      <p:sp>
        <p:nvSpPr>
          <p:cNvPr id="14" name="Рисунок 13"/>
          <p:cNvSpPr>
            <a:spLocks noGrp="1"/>
          </p:cNvSpPr>
          <p:nvPr>
            <p:ph type="pic" sz="quarter" idx="22"/>
          </p:nvPr>
        </p:nvSpPr>
        <p:spPr>
          <a:xfrm>
            <a:off x="16096994" y="4943077"/>
            <a:ext cx="3841852" cy="3829845"/>
          </a:xfrm>
          <a:solidFill>
            <a:schemeClr val="bg2"/>
          </a:solidFill>
        </p:spPr>
      </p:sp>
      <p:sp>
        <p:nvSpPr>
          <p:cNvPr id="15" name="Рисунок 14"/>
          <p:cNvSpPr>
            <a:spLocks noGrp="1"/>
          </p:cNvSpPr>
          <p:nvPr>
            <p:ph type="pic" sz="quarter" idx="23"/>
          </p:nvPr>
        </p:nvSpPr>
        <p:spPr>
          <a:xfrm>
            <a:off x="20006340" y="4943078"/>
            <a:ext cx="3841853" cy="3829845"/>
          </a:xfrm>
          <a:solidFill>
            <a:schemeClr val="bg2"/>
          </a:solidFill>
        </p:spPr>
      </p:sp>
      <p:sp>
        <p:nvSpPr>
          <p:cNvPr id="20" name="Рисунок 19"/>
          <p:cNvSpPr>
            <a:spLocks noGrp="1"/>
          </p:cNvSpPr>
          <p:nvPr>
            <p:ph type="pic" sz="quarter" idx="28"/>
          </p:nvPr>
        </p:nvSpPr>
        <p:spPr>
          <a:xfrm>
            <a:off x="12187649" y="8856923"/>
            <a:ext cx="3841850" cy="3829842"/>
          </a:xfrm>
          <a:solidFill>
            <a:schemeClr val="bg2"/>
          </a:solidFill>
        </p:spPr>
      </p:sp>
      <p:sp>
        <p:nvSpPr>
          <p:cNvPr id="21" name="Рисунок 20"/>
          <p:cNvSpPr>
            <a:spLocks noGrp="1"/>
          </p:cNvSpPr>
          <p:nvPr>
            <p:ph type="pic" sz="quarter" idx="29"/>
          </p:nvPr>
        </p:nvSpPr>
        <p:spPr>
          <a:xfrm>
            <a:off x="16096995" y="8856923"/>
            <a:ext cx="3841852" cy="3829841"/>
          </a:xfrm>
          <a:solidFill>
            <a:schemeClr val="bg2"/>
          </a:solidFill>
        </p:spPr>
      </p:sp>
      <p:sp>
        <p:nvSpPr>
          <p:cNvPr id="22" name="Рисунок 21"/>
          <p:cNvSpPr>
            <a:spLocks noGrp="1"/>
          </p:cNvSpPr>
          <p:nvPr>
            <p:ph type="pic" sz="quarter" idx="30"/>
          </p:nvPr>
        </p:nvSpPr>
        <p:spPr>
          <a:xfrm>
            <a:off x="20006340" y="8856922"/>
            <a:ext cx="3841853" cy="3829841"/>
          </a:xfrm>
          <a:solidFill>
            <a:schemeClr val="bg2"/>
          </a:solidFill>
        </p:spPr>
      </p:sp>
      <p:grpSp>
        <p:nvGrpSpPr>
          <p:cNvPr id="885" name="Group 885"/>
          <p:cNvGrpSpPr/>
          <p:nvPr/>
        </p:nvGrpSpPr>
        <p:grpSpPr>
          <a:xfrm>
            <a:off x="1847635"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678629" y="1029236"/>
            <a:ext cx="3841850" cy="3829843"/>
          </a:xfrm>
          <a:solidFill>
            <a:schemeClr val="bg2"/>
          </a:solidFill>
        </p:spPr>
      </p:sp>
      <p:sp>
        <p:nvSpPr>
          <p:cNvPr id="7" name="Рисунок 6"/>
          <p:cNvSpPr>
            <a:spLocks noGrp="1"/>
          </p:cNvSpPr>
          <p:nvPr>
            <p:ph type="pic" sz="quarter" idx="15"/>
          </p:nvPr>
        </p:nvSpPr>
        <p:spPr>
          <a:xfrm>
            <a:off x="4587975" y="1029235"/>
            <a:ext cx="3841851" cy="3829844"/>
          </a:xfrm>
          <a:solidFill>
            <a:schemeClr val="bg2"/>
          </a:solidFill>
        </p:spPr>
      </p:sp>
      <p:sp>
        <p:nvSpPr>
          <p:cNvPr id="8" name="Рисунок 7"/>
          <p:cNvSpPr>
            <a:spLocks noGrp="1"/>
          </p:cNvSpPr>
          <p:nvPr>
            <p:ph type="pic" sz="quarter" idx="16"/>
          </p:nvPr>
        </p:nvSpPr>
        <p:spPr>
          <a:xfrm>
            <a:off x="8497322" y="1029235"/>
            <a:ext cx="3841851" cy="3829844"/>
          </a:xfrm>
          <a:solidFill>
            <a:schemeClr val="bg2"/>
          </a:solidFill>
        </p:spPr>
      </p:sp>
      <p:sp>
        <p:nvSpPr>
          <p:cNvPr id="13" name="Рисунок 12"/>
          <p:cNvSpPr>
            <a:spLocks noGrp="1"/>
          </p:cNvSpPr>
          <p:nvPr>
            <p:ph type="pic" sz="quarter" idx="21"/>
          </p:nvPr>
        </p:nvSpPr>
        <p:spPr>
          <a:xfrm>
            <a:off x="678630" y="4943079"/>
            <a:ext cx="3841850" cy="3829844"/>
          </a:xfrm>
          <a:solidFill>
            <a:schemeClr val="bg2"/>
          </a:solidFill>
        </p:spPr>
      </p:sp>
      <p:sp>
        <p:nvSpPr>
          <p:cNvPr id="14" name="Рисунок 13"/>
          <p:cNvSpPr>
            <a:spLocks noGrp="1"/>
          </p:cNvSpPr>
          <p:nvPr>
            <p:ph type="pic" sz="quarter" idx="22"/>
          </p:nvPr>
        </p:nvSpPr>
        <p:spPr>
          <a:xfrm>
            <a:off x="4587974" y="4943077"/>
            <a:ext cx="3841852" cy="3829845"/>
          </a:xfrm>
          <a:solidFill>
            <a:schemeClr val="bg2"/>
          </a:solidFill>
        </p:spPr>
      </p:sp>
      <p:sp>
        <p:nvSpPr>
          <p:cNvPr id="15" name="Рисунок 14"/>
          <p:cNvSpPr>
            <a:spLocks noGrp="1"/>
          </p:cNvSpPr>
          <p:nvPr>
            <p:ph type="pic" sz="quarter" idx="23"/>
          </p:nvPr>
        </p:nvSpPr>
        <p:spPr>
          <a:xfrm>
            <a:off x="8497320" y="4943078"/>
            <a:ext cx="3841853" cy="3829845"/>
          </a:xfrm>
          <a:solidFill>
            <a:schemeClr val="bg2"/>
          </a:solidFill>
        </p:spPr>
      </p:sp>
      <p:sp>
        <p:nvSpPr>
          <p:cNvPr id="20" name="Рисунок 19"/>
          <p:cNvSpPr>
            <a:spLocks noGrp="1"/>
          </p:cNvSpPr>
          <p:nvPr>
            <p:ph type="pic" sz="quarter" idx="28"/>
          </p:nvPr>
        </p:nvSpPr>
        <p:spPr>
          <a:xfrm>
            <a:off x="678629" y="8856923"/>
            <a:ext cx="3841850" cy="3829842"/>
          </a:xfrm>
          <a:solidFill>
            <a:schemeClr val="bg2"/>
          </a:solidFill>
        </p:spPr>
      </p:sp>
      <p:sp>
        <p:nvSpPr>
          <p:cNvPr id="21" name="Рисунок 20"/>
          <p:cNvSpPr>
            <a:spLocks noGrp="1"/>
          </p:cNvSpPr>
          <p:nvPr>
            <p:ph type="pic" sz="quarter" idx="29"/>
          </p:nvPr>
        </p:nvSpPr>
        <p:spPr>
          <a:xfrm>
            <a:off x="4587975" y="8856923"/>
            <a:ext cx="3841852" cy="3829841"/>
          </a:xfrm>
          <a:solidFill>
            <a:schemeClr val="bg2"/>
          </a:solidFill>
        </p:spPr>
      </p:sp>
      <p:sp>
        <p:nvSpPr>
          <p:cNvPr id="22" name="Рисунок 21"/>
          <p:cNvSpPr>
            <a:spLocks noGrp="1"/>
          </p:cNvSpPr>
          <p:nvPr>
            <p:ph type="pic" sz="quarter" idx="30"/>
          </p:nvPr>
        </p:nvSpPr>
        <p:spPr>
          <a:xfrm>
            <a:off x="8497320" y="8856922"/>
            <a:ext cx="3841853" cy="3829841"/>
          </a:xfrm>
          <a:solidFill>
            <a:schemeClr val="bg2"/>
          </a:solidFill>
        </p:spPr>
      </p:sp>
      <p:grpSp>
        <p:nvGrpSpPr>
          <p:cNvPr id="885" name="Group 885"/>
          <p:cNvGrpSpPr/>
          <p:nvPr/>
        </p:nvGrpSpPr>
        <p:grpSpPr>
          <a:xfrm>
            <a:off x="13975466"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1385936501"/>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5"/>
          </p:nvPr>
        </p:nvSpPr>
        <p:spPr>
          <a:xfrm>
            <a:off x="13193999" y="809152"/>
            <a:ext cx="4947679" cy="5820656"/>
          </a:xfrm>
          <a:solidFill>
            <a:schemeClr val="bg2"/>
          </a:solidFill>
        </p:spPr>
      </p:sp>
      <p:sp>
        <p:nvSpPr>
          <p:cNvPr id="8" name="Рисунок 7"/>
          <p:cNvSpPr>
            <a:spLocks noGrp="1"/>
          </p:cNvSpPr>
          <p:nvPr>
            <p:ph type="pic" sz="quarter" idx="16"/>
          </p:nvPr>
        </p:nvSpPr>
        <p:spPr>
          <a:xfrm>
            <a:off x="18595355" y="809151"/>
            <a:ext cx="4947678" cy="12097696"/>
          </a:xfrm>
          <a:solidFill>
            <a:schemeClr val="bg2"/>
          </a:solidFill>
        </p:spPr>
      </p:sp>
      <p:sp>
        <p:nvSpPr>
          <p:cNvPr id="21" name="Рисунок 20"/>
          <p:cNvSpPr>
            <a:spLocks noGrp="1"/>
          </p:cNvSpPr>
          <p:nvPr>
            <p:ph type="pic" sz="quarter" idx="29"/>
          </p:nvPr>
        </p:nvSpPr>
        <p:spPr>
          <a:xfrm>
            <a:off x="13193999" y="7086192"/>
            <a:ext cx="4947679" cy="5820655"/>
          </a:xfrm>
          <a:solidFill>
            <a:schemeClr val="bg2"/>
          </a:solidFill>
        </p:spPr>
      </p:sp>
      <p:grpSp>
        <p:nvGrpSpPr>
          <p:cNvPr id="917" name="Group 917"/>
          <p:cNvGrpSpPr/>
          <p:nvPr/>
        </p:nvGrpSpPr>
        <p:grpSpPr>
          <a:xfrm>
            <a:off x="1847635" y="1796608"/>
            <a:ext cx="9058461" cy="10046584"/>
            <a:chOff x="0" y="0"/>
            <a:chExt cx="9058460" cy="10046582"/>
          </a:xfrm>
        </p:grpSpPr>
        <p:sp>
          <p:nvSpPr>
            <p:cNvPr id="915" name="Shape 915"/>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16" name="Shape 916"/>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48527" y="809151"/>
            <a:ext cx="4947679" cy="5820656"/>
          </a:xfrm>
          <a:solidFill>
            <a:schemeClr val="bg2"/>
          </a:solidFill>
        </p:spPr>
      </p:sp>
      <p:sp>
        <p:nvSpPr>
          <p:cNvPr id="3" name="Рисунок 2"/>
          <p:cNvSpPr>
            <a:spLocks noGrp="1"/>
          </p:cNvSpPr>
          <p:nvPr>
            <p:ph type="pic" sz="quarter" idx="11"/>
          </p:nvPr>
        </p:nvSpPr>
        <p:spPr>
          <a:xfrm>
            <a:off x="6149882" y="809151"/>
            <a:ext cx="4947679" cy="12097697"/>
          </a:xfrm>
          <a:solidFill>
            <a:schemeClr val="bg2"/>
          </a:solidFill>
        </p:spPr>
      </p:sp>
      <p:sp>
        <p:nvSpPr>
          <p:cNvPr id="9" name="Рисунок 8"/>
          <p:cNvSpPr>
            <a:spLocks noGrp="1"/>
          </p:cNvSpPr>
          <p:nvPr>
            <p:ph type="pic" sz="quarter" idx="17"/>
          </p:nvPr>
        </p:nvSpPr>
        <p:spPr>
          <a:xfrm>
            <a:off x="748528" y="7086193"/>
            <a:ext cx="4947678" cy="5829454"/>
          </a:xfrm>
          <a:solidFill>
            <a:schemeClr val="bg2"/>
          </a:solidFill>
        </p:spPr>
      </p:sp>
      <p:grpSp>
        <p:nvGrpSpPr>
          <p:cNvPr id="924" name="Group 924"/>
          <p:cNvGrpSpPr/>
          <p:nvPr/>
        </p:nvGrpSpPr>
        <p:grpSpPr>
          <a:xfrm>
            <a:off x="13737907" y="1796608"/>
            <a:ext cx="9058461" cy="10046584"/>
            <a:chOff x="0" y="0"/>
            <a:chExt cx="9058460" cy="10046582"/>
          </a:xfrm>
        </p:grpSpPr>
        <p:sp>
          <p:nvSpPr>
            <p:cNvPr id="922" name="Shape 922"/>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23" name="Shape 923"/>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1" y="126999"/>
            <a:ext cx="7966576" cy="6764781"/>
          </a:xfrm>
          <a:solidFill>
            <a:schemeClr val="bg2"/>
          </a:solidFill>
        </p:spPr>
      </p:sp>
      <p:sp>
        <p:nvSpPr>
          <p:cNvPr id="3" name="Рисунок 2"/>
          <p:cNvSpPr>
            <a:spLocks noGrp="1"/>
          </p:cNvSpPr>
          <p:nvPr>
            <p:ph type="pic" sz="quarter" idx="11"/>
          </p:nvPr>
        </p:nvSpPr>
        <p:spPr>
          <a:xfrm>
            <a:off x="8168931" y="126999"/>
            <a:ext cx="8049538" cy="6764781"/>
          </a:xfrm>
          <a:solidFill>
            <a:schemeClr val="bg2"/>
          </a:solidFill>
        </p:spPr>
      </p:sp>
      <p:sp>
        <p:nvSpPr>
          <p:cNvPr id="4" name="Рисунок 3"/>
          <p:cNvSpPr>
            <a:spLocks noGrp="1"/>
          </p:cNvSpPr>
          <p:nvPr>
            <p:ph type="pic" sz="quarter" idx="12"/>
          </p:nvPr>
        </p:nvSpPr>
        <p:spPr>
          <a:xfrm>
            <a:off x="16296480" y="126999"/>
            <a:ext cx="7934394" cy="6764781"/>
          </a:xfrm>
          <a:solidFill>
            <a:schemeClr val="bg2"/>
          </a:solidFill>
        </p:spPr>
      </p:sp>
      <p:sp>
        <p:nvSpPr>
          <p:cNvPr id="9" name="Рисунок 8"/>
          <p:cNvSpPr>
            <a:spLocks noGrp="1"/>
          </p:cNvSpPr>
          <p:nvPr>
            <p:ph type="pic" sz="quarter" idx="17"/>
          </p:nvPr>
        </p:nvSpPr>
        <p:spPr>
          <a:xfrm>
            <a:off x="127000" y="6939827"/>
            <a:ext cx="7966574" cy="6649173"/>
          </a:xfrm>
          <a:solidFill>
            <a:schemeClr val="bg2"/>
          </a:solidFill>
        </p:spPr>
      </p:sp>
      <p:sp>
        <p:nvSpPr>
          <p:cNvPr id="10" name="Рисунок 9"/>
          <p:cNvSpPr>
            <a:spLocks noGrp="1"/>
          </p:cNvSpPr>
          <p:nvPr>
            <p:ph type="pic" sz="quarter" idx="18"/>
          </p:nvPr>
        </p:nvSpPr>
        <p:spPr>
          <a:xfrm>
            <a:off x="8168931" y="6939827"/>
            <a:ext cx="8049538" cy="6575848"/>
          </a:xfrm>
          <a:solidFill>
            <a:schemeClr val="bg2"/>
          </a:solidFill>
        </p:spPr>
      </p:sp>
      <p:sp>
        <p:nvSpPr>
          <p:cNvPr id="11" name="Рисунок 10"/>
          <p:cNvSpPr>
            <a:spLocks noGrp="1"/>
          </p:cNvSpPr>
          <p:nvPr>
            <p:ph type="pic" sz="quarter" idx="19"/>
          </p:nvPr>
        </p:nvSpPr>
        <p:spPr>
          <a:xfrm>
            <a:off x="16296480" y="6939827"/>
            <a:ext cx="7934394" cy="6575848"/>
          </a:xfrm>
          <a:solidFill>
            <a:schemeClr val="bg2"/>
          </a:solidFill>
        </p:spPr>
      </p:sp>
      <p:sp>
        <p:nvSpPr>
          <p:cNvPr id="935" name="Shape 93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941" name="Shape 941"/>
          <p:cNvSpPr/>
          <p:nvPr/>
        </p:nvSpPr>
        <p:spPr>
          <a:xfrm>
            <a:off x="9169113" y="2820687"/>
            <a:ext cx="6015301" cy="1963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42" name="Shape 942"/>
          <p:cNvSpPr/>
          <p:nvPr/>
        </p:nvSpPr>
        <p:spPr>
          <a:xfrm>
            <a:off x="9222053" y="1671312"/>
            <a:ext cx="5909420"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44" name="Shape 944"/>
          <p:cNvSpPr/>
          <p:nvPr/>
        </p:nvSpPr>
        <p:spPr>
          <a:xfrm>
            <a:off x="10482271" y="4946342"/>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45" name="Shape 945"/>
          <p:cNvSpPr/>
          <p:nvPr/>
        </p:nvSpPr>
        <p:spPr>
          <a:xfrm>
            <a:off x="10685536" y="5187156"/>
            <a:ext cx="2753852" cy="5588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46" name="Shape 946"/>
          <p:cNvSpPr/>
          <p:nvPr/>
        </p:nvSpPr>
        <p:spPr>
          <a:xfrm>
            <a:off x="13101365" y="5320862"/>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949" name="Shape 949"/>
          <p:cNvSpPr/>
          <p:nvPr/>
        </p:nvSpPr>
        <p:spPr>
          <a:xfrm>
            <a:off x="1107721" y="9228075"/>
            <a:ext cx="6015301" cy="1963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0" name="Shape 950"/>
          <p:cNvSpPr/>
          <p:nvPr/>
        </p:nvSpPr>
        <p:spPr>
          <a:xfrm>
            <a:off x="1160661" y="8078700"/>
            <a:ext cx="5909420"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52" name="Shape 952"/>
          <p:cNvSpPr/>
          <p:nvPr/>
        </p:nvSpPr>
        <p:spPr>
          <a:xfrm>
            <a:off x="242087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53" name="Shape 953"/>
          <p:cNvSpPr/>
          <p:nvPr/>
        </p:nvSpPr>
        <p:spPr>
          <a:xfrm>
            <a:off x="2624144" y="11594545"/>
            <a:ext cx="2753852" cy="5588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54" name="Shape 954"/>
          <p:cNvSpPr/>
          <p:nvPr/>
        </p:nvSpPr>
        <p:spPr>
          <a:xfrm>
            <a:off x="503997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957" name="Shape 957"/>
          <p:cNvSpPr/>
          <p:nvPr/>
        </p:nvSpPr>
        <p:spPr>
          <a:xfrm>
            <a:off x="17367431" y="9228075"/>
            <a:ext cx="6015300" cy="1963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8" name="Shape 958"/>
          <p:cNvSpPr/>
          <p:nvPr/>
        </p:nvSpPr>
        <p:spPr>
          <a:xfrm>
            <a:off x="17420371" y="8078700"/>
            <a:ext cx="5909419"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60" name="Shape 960"/>
          <p:cNvSpPr/>
          <p:nvPr/>
        </p:nvSpPr>
        <p:spPr>
          <a:xfrm>
            <a:off x="1868058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61" name="Shape 961"/>
          <p:cNvSpPr/>
          <p:nvPr/>
        </p:nvSpPr>
        <p:spPr>
          <a:xfrm>
            <a:off x="18883854" y="11594545"/>
            <a:ext cx="2753852" cy="5588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62" name="Shape 962"/>
          <p:cNvSpPr/>
          <p:nvPr/>
        </p:nvSpPr>
        <p:spPr>
          <a:xfrm>
            <a:off x="2129968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Tree>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1" name="Shape 970"/>
          <p:cNvSpPr/>
          <p:nvPr/>
        </p:nvSpPr>
        <p:spPr>
          <a:xfrm>
            <a:off x="2370079"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2" name="Shape 971"/>
          <p:cNvSpPr/>
          <p:nvPr/>
        </p:nvSpPr>
        <p:spPr>
          <a:xfrm>
            <a:off x="2573344" y="10161923"/>
            <a:ext cx="2753851" cy="5588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3" name="Shape 972"/>
          <p:cNvSpPr/>
          <p:nvPr/>
        </p:nvSpPr>
        <p:spPr>
          <a:xfrm>
            <a:off x="4989172"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35" name="Shape 974"/>
          <p:cNvSpPr/>
          <p:nvPr/>
        </p:nvSpPr>
        <p:spPr>
          <a:xfrm>
            <a:off x="18835030"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6" name="Shape 975"/>
          <p:cNvSpPr/>
          <p:nvPr/>
        </p:nvSpPr>
        <p:spPr>
          <a:xfrm>
            <a:off x="19038295" y="10161923"/>
            <a:ext cx="2753851" cy="5588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7" name="Shape 976"/>
          <p:cNvSpPr/>
          <p:nvPr/>
        </p:nvSpPr>
        <p:spPr>
          <a:xfrm>
            <a:off x="21454123"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39" name="Shape 978"/>
          <p:cNvSpPr/>
          <p:nvPr/>
        </p:nvSpPr>
        <p:spPr>
          <a:xfrm>
            <a:off x="10497509" y="32881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0" name="Shape 979"/>
          <p:cNvSpPr/>
          <p:nvPr/>
        </p:nvSpPr>
        <p:spPr>
          <a:xfrm>
            <a:off x="10700774" y="3545223"/>
            <a:ext cx="2753851" cy="5588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41" name="Shape 980"/>
          <p:cNvSpPr/>
          <p:nvPr/>
        </p:nvSpPr>
        <p:spPr>
          <a:xfrm>
            <a:off x="13116602" y="36627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Tree>
    <p:extLst>
      <p:ext uri="{BB962C8B-B14F-4D97-AF65-F5344CB8AC3E}">
        <p14:creationId xmlns:p14="http://schemas.microsoft.com/office/powerpoint/2010/main" val="233022085"/>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8534" y="0"/>
            <a:ext cx="6235604" cy="13727953"/>
          </a:xfrm>
          <a:solidFill>
            <a:schemeClr val="bg2"/>
          </a:solidFill>
        </p:spPr>
      </p:sp>
      <p:sp>
        <p:nvSpPr>
          <p:cNvPr id="83" name="Shape 8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a:t>
            </a:fld>
            <a:endParaRPr/>
          </a:p>
        </p:txBody>
      </p:sp>
      <p:sp>
        <p:nvSpPr>
          <p:cNvPr id="85" name="Shape 85"/>
          <p:cNvSpPr/>
          <p:nvPr/>
        </p:nvSpPr>
        <p:spPr>
          <a:xfrm>
            <a:off x="10199015" y="1661082"/>
            <a:ext cx="10139312" cy="5460365"/>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defTabSz="800735">
              <a:defRPr sz="10670" b="1">
                <a:solidFill>
                  <a:srgbClr val="282828"/>
                </a:solidFill>
              </a:defRPr>
            </a:pPr>
            <a:r>
              <a:rPr dirty="0">
                <a:solidFill>
                  <a:schemeClr val="bg1"/>
                </a:solidFill>
              </a:rPr>
              <a:t>Text</a:t>
            </a:r>
          </a:p>
          <a:p>
            <a:pPr defTabSz="800735">
              <a:defRPr sz="10670" b="1">
                <a:solidFill>
                  <a:srgbClr val="282828"/>
                </a:solidFill>
              </a:defRPr>
            </a:pPr>
            <a:r>
              <a:rPr dirty="0">
                <a:solidFill>
                  <a:schemeClr val="bg1"/>
                </a:solidFill>
              </a:rPr>
              <a:t>Information Demo</a:t>
            </a:r>
          </a:p>
        </p:txBody>
      </p:sp>
      <p:sp>
        <p:nvSpPr>
          <p:cNvPr id="86" name="Shape 86"/>
          <p:cNvSpPr/>
          <p:nvPr/>
        </p:nvSpPr>
        <p:spPr>
          <a:xfrm>
            <a:off x="10252561" y="6971196"/>
            <a:ext cx="11881918" cy="46761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a:t>
            </a:r>
            <a:r>
              <a:rPr dirty="0" err="1">
                <a:solidFill>
                  <a:schemeClr val="tx2"/>
                </a:solidFill>
              </a:rPr>
              <a:t>popularised</a:t>
            </a:r>
            <a:r>
              <a:rPr dirty="0">
                <a:solidFill>
                  <a:schemeClr val="tx2"/>
                </a:solidFill>
              </a:rPr>
              <a:t> in the Lorem has survived not only five centuries, but also the leap into typesetting industry. Lorem Ipsum has been the industry's standard dummy text ever since the 1500s, when an unknown printer took a galley of type and scrambled it to make a type specimen book. It has survived not</a:t>
            </a:r>
          </a:p>
        </p:txBody>
      </p:sp>
      <p:sp>
        <p:nvSpPr>
          <p:cNvPr id="87" name="Shape 87"/>
          <p:cNvSpPr/>
          <p:nvPr/>
        </p:nvSpPr>
        <p:spPr>
          <a:xfrm rot="18900000">
            <a:off x="4757902" y="5386590"/>
            <a:ext cx="2942819" cy="2942820"/>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8" name="Shape 88"/>
          <p:cNvSpPr/>
          <p:nvPr/>
        </p:nvSpPr>
        <p:spPr>
          <a:xfrm>
            <a:off x="5736389" y="6258942"/>
            <a:ext cx="985846" cy="1102866"/>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pPr algn="ctr"/>
            <a:r>
              <a:rPr dirty="0"/>
              <a:t></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127000" y="9003058"/>
            <a:ext cx="7932993" cy="4585942"/>
          </a:xfrm>
          <a:solidFill>
            <a:schemeClr val="bg2"/>
          </a:solidFill>
        </p:spPr>
      </p:sp>
      <p:sp>
        <p:nvSpPr>
          <p:cNvPr id="17" name="Рисунок 16"/>
          <p:cNvSpPr>
            <a:spLocks noGrp="1"/>
          </p:cNvSpPr>
          <p:nvPr>
            <p:ph type="pic" sz="quarter" idx="25"/>
          </p:nvPr>
        </p:nvSpPr>
        <p:spPr>
          <a:xfrm>
            <a:off x="8129130" y="9003058"/>
            <a:ext cx="8015193" cy="4585942"/>
          </a:xfrm>
          <a:solidFill>
            <a:schemeClr val="bg2"/>
          </a:solidFill>
        </p:spPr>
      </p:sp>
      <p:sp>
        <p:nvSpPr>
          <p:cNvPr id="18" name="Рисунок 17"/>
          <p:cNvSpPr>
            <a:spLocks noGrp="1"/>
          </p:cNvSpPr>
          <p:nvPr>
            <p:ph type="pic" sz="quarter" idx="26"/>
          </p:nvPr>
        </p:nvSpPr>
        <p:spPr>
          <a:xfrm>
            <a:off x="16213461" y="9003058"/>
            <a:ext cx="8043539" cy="4585941"/>
          </a:xfrm>
          <a:solidFill>
            <a:schemeClr val="bg2"/>
          </a:solidFill>
        </p:spPr>
      </p:sp>
      <p:sp>
        <p:nvSpPr>
          <p:cNvPr id="2" name="Рисунок 1"/>
          <p:cNvSpPr>
            <a:spLocks noGrp="1"/>
          </p:cNvSpPr>
          <p:nvPr>
            <p:ph type="pic" sz="quarter" idx="10"/>
          </p:nvPr>
        </p:nvSpPr>
        <p:spPr>
          <a:xfrm>
            <a:off x="100874" y="142133"/>
            <a:ext cx="7959119" cy="4570809"/>
          </a:xfrm>
          <a:solidFill>
            <a:schemeClr val="bg2"/>
          </a:solidFill>
        </p:spPr>
      </p:sp>
      <p:sp>
        <p:nvSpPr>
          <p:cNvPr id="3" name="Рисунок 2"/>
          <p:cNvSpPr>
            <a:spLocks noGrp="1"/>
          </p:cNvSpPr>
          <p:nvPr>
            <p:ph type="pic" sz="quarter" idx="11"/>
          </p:nvPr>
        </p:nvSpPr>
        <p:spPr>
          <a:xfrm>
            <a:off x="16213461" y="142134"/>
            <a:ext cx="8099613" cy="4570808"/>
          </a:xfrm>
          <a:solidFill>
            <a:schemeClr val="bg2"/>
          </a:solidFill>
        </p:spPr>
      </p:sp>
      <p:sp>
        <p:nvSpPr>
          <p:cNvPr id="4" name="Рисунок 3"/>
          <p:cNvSpPr>
            <a:spLocks noGrp="1"/>
          </p:cNvSpPr>
          <p:nvPr>
            <p:ph type="pic" sz="quarter" idx="12"/>
          </p:nvPr>
        </p:nvSpPr>
        <p:spPr>
          <a:xfrm>
            <a:off x="8129130" y="126999"/>
            <a:ext cx="8015193" cy="4585943"/>
          </a:xfrm>
          <a:solidFill>
            <a:schemeClr val="bg2"/>
          </a:solidFill>
        </p:spPr>
      </p:sp>
      <p:sp>
        <p:nvSpPr>
          <p:cNvPr id="989" name="Shape 989"/>
          <p:cNvSpPr/>
          <p:nvPr/>
        </p:nvSpPr>
        <p:spPr>
          <a:xfrm>
            <a:off x="127000" y="127000"/>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990" name="Shape 990"/>
          <p:cNvSpPr/>
          <p:nvPr/>
        </p:nvSpPr>
        <p:spPr>
          <a:xfrm>
            <a:off x="1511652" y="6810643"/>
            <a:ext cx="6015299" cy="1963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1" name="Shape 991"/>
          <p:cNvSpPr/>
          <p:nvPr/>
        </p:nvSpPr>
        <p:spPr>
          <a:xfrm>
            <a:off x="1511652" y="5661268"/>
            <a:ext cx="5909417"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93" name="Shape 993"/>
          <p:cNvSpPr/>
          <p:nvPr/>
        </p:nvSpPr>
        <p:spPr>
          <a:xfrm>
            <a:off x="9425845" y="6810643"/>
            <a:ext cx="6015300" cy="1963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4" name="Shape 994"/>
          <p:cNvSpPr/>
          <p:nvPr/>
        </p:nvSpPr>
        <p:spPr>
          <a:xfrm>
            <a:off x="9425845" y="5661268"/>
            <a:ext cx="5909418"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96" name="Shape 996"/>
          <p:cNvSpPr/>
          <p:nvPr/>
        </p:nvSpPr>
        <p:spPr>
          <a:xfrm>
            <a:off x="17340037" y="6810643"/>
            <a:ext cx="6015300" cy="1963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7" name="Shape 997"/>
          <p:cNvSpPr/>
          <p:nvPr/>
        </p:nvSpPr>
        <p:spPr>
          <a:xfrm>
            <a:off x="17340037" y="5661268"/>
            <a:ext cx="5909418"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Tree>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Рисунок 9"/>
          <p:cNvSpPr>
            <a:spLocks noGrp="1"/>
          </p:cNvSpPr>
          <p:nvPr>
            <p:ph type="pic" sz="quarter" idx="18"/>
          </p:nvPr>
        </p:nvSpPr>
        <p:spPr>
          <a:xfrm>
            <a:off x="2061884" y="2011328"/>
            <a:ext cx="5406670" cy="9693345"/>
          </a:xfrm>
          <a:solidFill>
            <a:schemeClr val="bg2"/>
          </a:solidFill>
        </p:spPr>
      </p:sp>
      <p:sp>
        <p:nvSpPr>
          <p:cNvPr id="11" name="Рисунок 10"/>
          <p:cNvSpPr>
            <a:spLocks noGrp="1"/>
          </p:cNvSpPr>
          <p:nvPr>
            <p:ph type="pic" sz="quarter" idx="19"/>
          </p:nvPr>
        </p:nvSpPr>
        <p:spPr>
          <a:xfrm>
            <a:off x="9486202" y="2011328"/>
            <a:ext cx="5406673" cy="9693345"/>
          </a:xfrm>
          <a:solidFill>
            <a:schemeClr val="bg2"/>
          </a:solidFill>
        </p:spPr>
      </p:sp>
      <p:sp>
        <p:nvSpPr>
          <p:cNvPr id="13" name="Рисунок 12"/>
          <p:cNvSpPr>
            <a:spLocks noGrp="1"/>
          </p:cNvSpPr>
          <p:nvPr>
            <p:ph type="pic" sz="quarter" idx="21"/>
          </p:nvPr>
        </p:nvSpPr>
        <p:spPr>
          <a:xfrm>
            <a:off x="16910523" y="2011328"/>
            <a:ext cx="5406673" cy="9693345"/>
          </a:xfrm>
          <a:solidFill>
            <a:schemeClr val="bg2"/>
          </a:solidFill>
        </p:spPr>
      </p:sp>
      <p:sp>
        <p:nvSpPr>
          <p:cNvPr id="1000" name="Shape 100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61</a:t>
            </a:fld>
            <a:endParaRPr/>
          </a:p>
        </p:txBody>
      </p:sp>
      <p:sp>
        <p:nvSpPr>
          <p:cNvPr id="1002" name="Shape 1002"/>
          <p:cNvSpPr/>
          <p:nvPr/>
        </p:nvSpPr>
        <p:spPr>
          <a:xfrm>
            <a:off x="206188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3" name="Shape 1003"/>
          <p:cNvSpPr/>
          <p:nvPr/>
        </p:nvSpPr>
        <p:spPr>
          <a:xfrm>
            <a:off x="2605180" y="6434807"/>
            <a:ext cx="4320079" cy="268739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1004" name="Shape 1004"/>
          <p:cNvSpPr/>
          <p:nvPr/>
        </p:nvSpPr>
        <p:spPr>
          <a:xfrm>
            <a:off x="2340279" y="3737942"/>
            <a:ext cx="4849881" cy="17697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08" name="Group 1008"/>
          <p:cNvGrpSpPr/>
          <p:nvPr/>
        </p:nvGrpSpPr>
        <p:grpSpPr>
          <a:xfrm>
            <a:off x="3070728" y="9133461"/>
            <a:ext cx="3388983" cy="956035"/>
            <a:chOff x="0" y="0"/>
            <a:chExt cx="3388981" cy="956034"/>
          </a:xfrm>
        </p:grpSpPr>
        <p:sp>
          <p:nvSpPr>
            <p:cNvPr id="1005" name="Shape 100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6" name="Shape 1006"/>
            <p:cNvSpPr/>
            <p:nvPr/>
          </p:nvSpPr>
          <p:spPr>
            <a:xfrm>
              <a:off x="203265" y="211317"/>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07" name="Shape 100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
        <p:nvSpPr>
          <p:cNvPr id="1011" name="Shape 1011"/>
          <p:cNvSpPr/>
          <p:nvPr/>
        </p:nvSpPr>
        <p:spPr>
          <a:xfrm>
            <a:off x="9486203" y="1998326"/>
            <a:ext cx="5406673"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2" name="Shape 1012"/>
          <p:cNvSpPr/>
          <p:nvPr/>
        </p:nvSpPr>
        <p:spPr>
          <a:xfrm>
            <a:off x="10029499" y="6434807"/>
            <a:ext cx="4320080" cy="268739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13" name="Shape 1013"/>
          <p:cNvSpPr/>
          <p:nvPr/>
        </p:nvSpPr>
        <p:spPr>
          <a:xfrm>
            <a:off x="9764598" y="3737942"/>
            <a:ext cx="4849882" cy="17697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17" name="Group 1017"/>
          <p:cNvGrpSpPr/>
          <p:nvPr/>
        </p:nvGrpSpPr>
        <p:grpSpPr>
          <a:xfrm>
            <a:off x="10495047" y="9133461"/>
            <a:ext cx="3388983" cy="956035"/>
            <a:chOff x="0" y="0"/>
            <a:chExt cx="3388981" cy="956034"/>
          </a:xfrm>
        </p:grpSpPr>
        <p:sp>
          <p:nvSpPr>
            <p:cNvPr id="1014" name="Shape 1014"/>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5" name="Shape 1015"/>
            <p:cNvSpPr/>
            <p:nvPr/>
          </p:nvSpPr>
          <p:spPr>
            <a:xfrm>
              <a:off x="203265" y="211317"/>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16" name="Shape 1016"/>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
        <p:nvSpPr>
          <p:cNvPr id="1020" name="Shape 1020"/>
          <p:cNvSpPr/>
          <p:nvPr/>
        </p:nvSpPr>
        <p:spPr>
          <a:xfrm>
            <a:off x="1691052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1" name="Shape 1021"/>
          <p:cNvSpPr/>
          <p:nvPr/>
        </p:nvSpPr>
        <p:spPr>
          <a:xfrm>
            <a:off x="17453820" y="6434807"/>
            <a:ext cx="4320079" cy="268739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22" name="Shape 1022"/>
          <p:cNvSpPr/>
          <p:nvPr/>
        </p:nvSpPr>
        <p:spPr>
          <a:xfrm>
            <a:off x="17188919" y="3737942"/>
            <a:ext cx="4849881" cy="17697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26" name="Group 1026"/>
          <p:cNvGrpSpPr/>
          <p:nvPr/>
        </p:nvGrpSpPr>
        <p:grpSpPr>
          <a:xfrm>
            <a:off x="17919368" y="9133461"/>
            <a:ext cx="3388983" cy="956035"/>
            <a:chOff x="0" y="0"/>
            <a:chExt cx="3388981" cy="956034"/>
          </a:xfrm>
        </p:grpSpPr>
        <p:sp>
          <p:nvSpPr>
            <p:cNvPr id="1023" name="Shape 102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4" name="Shape 1024"/>
            <p:cNvSpPr/>
            <p:nvPr/>
          </p:nvSpPr>
          <p:spPr>
            <a:xfrm>
              <a:off x="203265" y="211317"/>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25" name="Shape 102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hape 102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62</a:t>
            </a:fld>
            <a:endParaRPr/>
          </a:p>
        </p:txBody>
      </p:sp>
      <p:sp>
        <p:nvSpPr>
          <p:cNvPr id="1030" name="Shape 1030"/>
          <p:cNvSpPr/>
          <p:nvPr/>
        </p:nvSpPr>
        <p:spPr>
          <a:xfrm>
            <a:off x="2007539" y="3121980"/>
            <a:ext cx="9763329" cy="742124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1031" name="Shape 1031"/>
          <p:cNvSpPr/>
          <p:nvPr/>
        </p:nvSpPr>
        <p:spPr>
          <a:xfrm>
            <a:off x="12830621" y="3561671"/>
            <a:ext cx="9763329" cy="362572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the</a:t>
            </a:r>
          </a:p>
        </p:txBody>
      </p:sp>
      <p:grpSp>
        <p:nvGrpSpPr>
          <p:cNvPr id="1034" name="Group 1034"/>
          <p:cNvGrpSpPr/>
          <p:nvPr/>
        </p:nvGrpSpPr>
        <p:grpSpPr>
          <a:xfrm>
            <a:off x="12892483" y="7549225"/>
            <a:ext cx="2448526" cy="2448525"/>
            <a:chOff x="0" y="0"/>
            <a:chExt cx="2448524" cy="2448524"/>
          </a:xfrm>
        </p:grpSpPr>
        <p:graphicFrame>
          <p:nvGraphicFramePr>
            <p:cNvPr id="1032" name="Chart 1032"/>
            <p:cNvGraphicFramePr/>
            <p:nvPr>
              <p:extLst>
                <p:ext uri="{D42A27DB-BD31-4B8C-83A1-F6EECF244321}">
                  <p14:modId xmlns:p14="http://schemas.microsoft.com/office/powerpoint/2010/main" val="56558076"/>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2"/>
            </a:graphicData>
          </a:graphic>
        </p:graphicFrame>
        <p:sp>
          <p:nvSpPr>
            <p:cNvPr id="1033" name="Shape 1033"/>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5" name="Shape 1035"/>
          <p:cNvSpPr/>
          <p:nvPr/>
        </p:nvSpPr>
        <p:spPr>
          <a:xfrm>
            <a:off x="13986777" y="8579413"/>
            <a:ext cx="285335" cy="489749"/>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7</a:t>
            </a:r>
          </a:p>
        </p:txBody>
      </p:sp>
      <p:grpSp>
        <p:nvGrpSpPr>
          <p:cNvPr id="1038" name="Group 1038"/>
          <p:cNvGrpSpPr/>
          <p:nvPr/>
        </p:nvGrpSpPr>
        <p:grpSpPr>
          <a:xfrm>
            <a:off x="16488023" y="7549225"/>
            <a:ext cx="2448525" cy="2448525"/>
            <a:chOff x="0" y="0"/>
            <a:chExt cx="2448524" cy="2448524"/>
          </a:xfrm>
        </p:grpSpPr>
        <p:graphicFrame>
          <p:nvGraphicFramePr>
            <p:cNvPr id="1036" name="Chart 1036"/>
            <p:cNvGraphicFramePr/>
            <p:nvPr>
              <p:extLst>
                <p:ext uri="{D42A27DB-BD31-4B8C-83A1-F6EECF244321}">
                  <p14:modId xmlns:p14="http://schemas.microsoft.com/office/powerpoint/2010/main" val="3429378912"/>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3"/>
            </a:graphicData>
          </a:graphic>
        </p:graphicFrame>
        <p:sp>
          <p:nvSpPr>
            <p:cNvPr id="1037" name="Shape 1037"/>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9" name="Shape 1039"/>
          <p:cNvSpPr/>
          <p:nvPr/>
        </p:nvSpPr>
        <p:spPr>
          <a:xfrm>
            <a:off x="17504232" y="8579413"/>
            <a:ext cx="456856" cy="489749"/>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61</a:t>
            </a:r>
          </a:p>
        </p:txBody>
      </p:sp>
      <p:grpSp>
        <p:nvGrpSpPr>
          <p:cNvPr id="1042" name="Group 1042"/>
          <p:cNvGrpSpPr/>
          <p:nvPr/>
        </p:nvGrpSpPr>
        <p:grpSpPr>
          <a:xfrm>
            <a:off x="20083563" y="7549225"/>
            <a:ext cx="2448525" cy="2448525"/>
            <a:chOff x="0" y="0"/>
            <a:chExt cx="2448524" cy="2448524"/>
          </a:xfrm>
        </p:grpSpPr>
        <p:graphicFrame>
          <p:nvGraphicFramePr>
            <p:cNvPr id="1040" name="Chart 1040"/>
            <p:cNvGraphicFramePr/>
            <p:nvPr>
              <p:extLst>
                <p:ext uri="{D42A27DB-BD31-4B8C-83A1-F6EECF244321}">
                  <p14:modId xmlns:p14="http://schemas.microsoft.com/office/powerpoint/2010/main" val="2242969093"/>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4"/>
            </a:graphicData>
          </a:graphic>
        </p:graphicFrame>
        <p:sp>
          <p:nvSpPr>
            <p:cNvPr id="1041" name="Shape 1041"/>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43" name="Shape 1043"/>
          <p:cNvSpPr/>
          <p:nvPr/>
        </p:nvSpPr>
        <p:spPr>
          <a:xfrm>
            <a:off x="21038522" y="8566713"/>
            <a:ext cx="538609" cy="489749"/>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83</a:t>
            </a:r>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hape 104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63</a:t>
            </a:fld>
            <a:endParaRPr/>
          </a:p>
        </p:txBody>
      </p:sp>
      <p:sp>
        <p:nvSpPr>
          <p:cNvPr id="1046" name="Shape 1046"/>
          <p:cNvSpPr/>
          <p:nvPr/>
        </p:nvSpPr>
        <p:spPr>
          <a:xfrm>
            <a:off x="13074818" y="4273491"/>
            <a:ext cx="5376087" cy="97745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Project Name</a:t>
            </a:r>
          </a:p>
        </p:txBody>
      </p:sp>
      <p:sp>
        <p:nvSpPr>
          <p:cNvPr id="1047" name="Shape 1047"/>
          <p:cNvSpPr/>
          <p:nvPr/>
        </p:nvSpPr>
        <p:spPr>
          <a:xfrm>
            <a:off x="13109201" y="4875680"/>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8" name="Shape 1048"/>
          <p:cNvSpPr/>
          <p:nvPr/>
        </p:nvSpPr>
        <p:spPr>
          <a:xfrm>
            <a:off x="13109201" y="4875680"/>
            <a:ext cx="2804029"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9" name="Shape 1049"/>
          <p:cNvSpPr/>
          <p:nvPr/>
        </p:nvSpPr>
        <p:spPr>
          <a:xfrm rot="18900000">
            <a:off x="15847376" y="4491617"/>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0" name="Shape 1050"/>
          <p:cNvSpPr/>
          <p:nvPr/>
        </p:nvSpPr>
        <p:spPr>
          <a:xfrm>
            <a:off x="13074818" y="5689060"/>
            <a:ext cx="4929996" cy="90061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Demo Project Name</a:t>
            </a:r>
          </a:p>
        </p:txBody>
      </p:sp>
      <p:sp>
        <p:nvSpPr>
          <p:cNvPr id="1051" name="Shape 1051"/>
          <p:cNvSpPr/>
          <p:nvPr/>
        </p:nvSpPr>
        <p:spPr>
          <a:xfrm>
            <a:off x="13109201" y="6291249"/>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2" name="Shape 1052"/>
          <p:cNvSpPr/>
          <p:nvPr/>
        </p:nvSpPr>
        <p:spPr>
          <a:xfrm>
            <a:off x="13109201" y="6291249"/>
            <a:ext cx="6741351"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3" name="Shape 1053"/>
          <p:cNvSpPr/>
          <p:nvPr/>
        </p:nvSpPr>
        <p:spPr>
          <a:xfrm rot="18900000">
            <a:off x="19778026" y="5907186"/>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4" name="Shape 1054"/>
          <p:cNvSpPr/>
          <p:nvPr/>
        </p:nvSpPr>
        <p:spPr>
          <a:xfrm>
            <a:off x="13074818" y="8520198"/>
            <a:ext cx="6253424" cy="97745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Demo Title Text</a:t>
            </a:r>
          </a:p>
        </p:txBody>
      </p:sp>
      <p:sp>
        <p:nvSpPr>
          <p:cNvPr id="1055" name="Shape 1055"/>
          <p:cNvSpPr/>
          <p:nvPr/>
        </p:nvSpPr>
        <p:spPr>
          <a:xfrm>
            <a:off x="13109201" y="9122387"/>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6" name="Shape 1056"/>
          <p:cNvSpPr/>
          <p:nvPr/>
        </p:nvSpPr>
        <p:spPr>
          <a:xfrm>
            <a:off x="13109201" y="9122387"/>
            <a:ext cx="4861230"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7" name="Shape 1057"/>
          <p:cNvSpPr/>
          <p:nvPr/>
        </p:nvSpPr>
        <p:spPr>
          <a:xfrm rot="18900000">
            <a:off x="17898426" y="8738323"/>
            <a:ext cx="123491" cy="1234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8" name="Shape 1058"/>
          <p:cNvSpPr/>
          <p:nvPr/>
        </p:nvSpPr>
        <p:spPr>
          <a:xfrm>
            <a:off x="21701718" y="4249455"/>
            <a:ext cx="796693" cy="478593"/>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32%</a:t>
            </a:r>
          </a:p>
        </p:txBody>
      </p:sp>
      <p:sp>
        <p:nvSpPr>
          <p:cNvPr id="1059" name="Shape 1059"/>
          <p:cNvSpPr/>
          <p:nvPr/>
        </p:nvSpPr>
        <p:spPr>
          <a:xfrm>
            <a:off x="21683408" y="5659446"/>
            <a:ext cx="807913" cy="489749"/>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78%</a:t>
            </a:r>
          </a:p>
        </p:txBody>
      </p:sp>
      <p:sp>
        <p:nvSpPr>
          <p:cNvPr id="1060" name="Shape 1060"/>
          <p:cNvSpPr/>
          <p:nvPr/>
        </p:nvSpPr>
        <p:spPr>
          <a:xfrm>
            <a:off x="13074818" y="7117329"/>
            <a:ext cx="6506642" cy="95308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Title Text new</a:t>
            </a:r>
          </a:p>
        </p:txBody>
      </p:sp>
      <p:sp>
        <p:nvSpPr>
          <p:cNvPr id="1061" name="Shape 1061"/>
          <p:cNvSpPr/>
          <p:nvPr/>
        </p:nvSpPr>
        <p:spPr>
          <a:xfrm>
            <a:off x="13109201" y="7719518"/>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2" name="Shape 1062"/>
          <p:cNvSpPr/>
          <p:nvPr/>
        </p:nvSpPr>
        <p:spPr>
          <a:xfrm>
            <a:off x="13109201" y="7719518"/>
            <a:ext cx="7465995"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3" name="Shape 1063"/>
          <p:cNvSpPr/>
          <p:nvPr/>
        </p:nvSpPr>
        <p:spPr>
          <a:xfrm rot="18900000">
            <a:off x="20516743" y="7335455"/>
            <a:ext cx="123490"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4" name="Shape 1064"/>
          <p:cNvSpPr/>
          <p:nvPr/>
        </p:nvSpPr>
        <p:spPr>
          <a:xfrm>
            <a:off x="21683408" y="7093293"/>
            <a:ext cx="807913" cy="478593"/>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87%</a:t>
            </a:r>
          </a:p>
        </p:txBody>
      </p:sp>
      <p:sp>
        <p:nvSpPr>
          <p:cNvPr id="1065" name="Shape 1065"/>
          <p:cNvSpPr/>
          <p:nvPr/>
        </p:nvSpPr>
        <p:spPr>
          <a:xfrm>
            <a:off x="21678475" y="8490584"/>
            <a:ext cx="843180" cy="489749"/>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49%</a:t>
            </a:r>
          </a:p>
        </p:txBody>
      </p:sp>
      <p:sp>
        <p:nvSpPr>
          <p:cNvPr id="1066" name="Shape 1066"/>
          <p:cNvSpPr/>
          <p:nvPr/>
        </p:nvSpPr>
        <p:spPr>
          <a:xfrm>
            <a:off x="1881088" y="3818744"/>
            <a:ext cx="9763329" cy="742124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Shape 106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64</a:t>
            </a:fld>
            <a:endParaRPr/>
          </a:p>
        </p:txBody>
      </p:sp>
      <p:grpSp>
        <p:nvGrpSpPr>
          <p:cNvPr id="1091" name="Group 1091"/>
          <p:cNvGrpSpPr/>
          <p:nvPr/>
        </p:nvGrpSpPr>
        <p:grpSpPr>
          <a:xfrm>
            <a:off x="2236565" y="2325397"/>
            <a:ext cx="19910872" cy="9526584"/>
            <a:chOff x="0" y="0"/>
            <a:chExt cx="19910871" cy="9526582"/>
          </a:xfrm>
        </p:grpSpPr>
        <p:grpSp>
          <p:nvGrpSpPr>
            <p:cNvPr id="1071" name="Group 1071"/>
            <p:cNvGrpSpPr/>
            <p:nvPr/>
          </p:nvGrpSpPr>
          <p:grpSpPr>
            <a:xfrm>
              <a:off x="0" y="5496993"/>
              <a:ext cx="5855682" cy="4029589"/>
              <a:chOff x="0" y="147936"/>
              <a:chExt cx="5855681" cy="4029588"/>
            </a:xfrm>
          </p:grpSpPr>
          <p:sp>
            <p:nvSpPr>
              <p:cNvPr id="1069" name="Shape 1069"/>
              <p:cNvSpPr/>
              <p:nvPr/>
            </p:nvSpPr>
            <p:spPr>
              <a:xfrm>
                <a:off x="68755" y="1462127"/>
                <a:ext cx="5718171" cy="27153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scrambled it to make a type.</a:t>
                </a:r>
              </a:p>
            </p:txBody>
          </p:sp>
          <p:sp>
            <p:nvSpPr>
              <p:cNvPr id="1070" name="Shape 1070"/>
              <p:cNvSpPr/>
              <p:nvPr/>
            </p:nvSpPr>
            <p:spPr>
              <a:xfrm>
                <a:off x="0" y="147936"/>
                <a:ext cx="5855681"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76" name="Group 1076"/>
            <p:cNvGrpSpPr/>
            <p:nvPr/>
          </p:nvGrpSpPr>
          <p:grpSpPr>
            <a:xfrm>
              <a:off x="670509" y="0"/>
              <a:ext cx="4514663" cy="4514663"/>
              <a:chOff x="0" y="0"/>
              <a:chExt cx="4514662" cy="4514662"/>
            </a:xfrm>
          </p:grpSpPr>
          <p:grpSp>
            <p:nvGrpSpPr>
              <p:cNvPr id="1074" name="Group 1074"/>
              <p:cNvGrpSpPr/>
              <p:nvPr/>
            </p:nvGrpSpPr>
            <p:grpSpPr>
              <a:xfrm>
                <a:off x="0" y="0"/>
                <a:ext cx="4514663" cy="4514663"/>
                <a:chOff x="0" y="0"/>
                <a:chExt cx="4514662" cy="4514662"/>
              </a:xfrm>
            </p:grpSpPr>
            <p:graphicFrame>
              <p:nvGraphicFramePr>
                <p:cNvPr id="1072" name="Chart 1072"/>
                <p:cNvGraphicFramePr/>
                <p:nvPr>
                  <p:extLst>
                    <p:ext uri="{D42A27DB-BD31-4B8C-83A1-F6EECF244321}">
                      <p14:modId xmlns:p14="http://schemas.microsoft.com/office/powerpoint/2010/main" val="245702689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2"/>
                </a:graphicData>
              </a:graphic>
            </p:graphicFrame>
            <p:sp>
              <p:nvSpPr>
                <p:cNvPr id="1073" name="Shape 1073"/>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75" name="Shape 1075"/>
              <p:cNvSpPr/>
              <p:nvPr/>
            </p:nvSpPr>
            <p:spPr>
              <a:xfrm>
                <a:off x="1843374" y="1673130"/>
                <a:ext cx="827914" cy="12192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90000"/>
                  </a:lnSpc>
                  <a:defRPr sz="5500" b="1">
                    <a:solidFill>
                      <a:srgbClr val="282828"/>
                    </a:solidFill>
                  </a:defRPr>
                </a:lvl1pPr>
              </a:lstStyle>
              <a:p>
                <a:r>
                  <a:t>61</a:t>
                </a:r>
              </a:p>
            </p:txBody>
          </p:sp>
        </p:grpSp>
        <p:grpSp>
          <p:nvGrpSpPr>
            <p:cNvPr id="1080" name="Group 1080"/>
            <p:cNvGrpSpPr/>
            <p:nvPr/>
          </p:nvGrpSpPr>
          <p:grpSpPr>
            <a:xfrm>
              <a:off x="7698103" y="0"/>
              <a:ext cx="4514663" cy="4514663"/>
              <a:chOff x="0" y="0"/>
              <a:chExt cx="4514662" cy="4514662"/>
            </a:xfrm>
          </p:grpSpPr>
          <p:graphicFrame>
            <p:nvGraphicFramePr>
              <p:cNvPr id="1077" name="Chart 1077"/>
              <p:cNvGraphicFramePr/>
              <p:nvPr>
                <p:extLst>
                  <p:ext uri="{D42A27DB-BD31-4B8C-83A1-F6EECF244321}">
                    <p14:modId xmlns:p14="http://schemas.microsoft.com/office/powerpoint/2010/main" val="2643486487"/>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3"/>
              </a:graphicData>
            </a:graphic>
          </p:graphicFrame>
          <p:sp>
            <p:nvSpPr>
              <p:cNvPr id="1078" name="Shape 1078"/>
              <p:cNvSpPr/>
              <p:nvPr/>
            </p:nvSpPr>
            <p:spPr>
              <a:xfrm>
                <a:off x="253948"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79" name="Shape 1079"/>
              <p:cNvSpPr/>
              <p:nvPr/>
            </p:nvSpPr>
            <p:spPr>
              <a:xfrm>
                <a:off x="1824546" y="1673130"/>
                <a:ext cx="941770" cy="12192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90000"/>
                  </a:lnSpc>
                  <a:defRPr sz="5500" b="1">
                    <a:solidFill>
                      <a:srgbClr val="282828"/>
                    </a:solidFill>
                  </a:defRPr>
                </a:lvl1pPr>
              </a:lstStyle>
              <a:p>
                <a:r>
                  <a:t>25</a:t>
                </a:r>
              </a:p>
            </p:txBody>
          </p:sp>
        </p:grpSp>
        <p:grpSp>
          <p:nvGrpSpPr>
            <p:cNvPr id="1084" name="Group 1084"/>
            <p:cNvGrpSpPr/>
            <p:nvPr/>
          </p:nvGrpSpPr>
          <p:grpSpPr>
            <a:xfrm>
              <a:off x="14725698" y="0"/>
              <a:ext cx="4514663" cy="4514663"/>
              <a:chOff x="0" y="0"/>
              <a:chExt cx="4514662" cy="4514662"/>
            </a:xfrm>
          </p:grpSpPr>
          <p:graphicFrame>
            <p:nvGraphicFramePr>
              <p:cNvPr id="1081" name="Chart 1081"/>
              <p:cNvGraphicFramePr/>
              <p:nvPr>
                <p:extLst>
                  <p:ext uri="{D42A27DB-BD31-4B8C-83A1-F6EECF244321}">
                    <p14:modId xmlns:p14="http://schemas.microsoft.com/office/powerpoint/2010/main" val="217285527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4"/>
              </a:graphicData>
            </a:graphic>
          </p:graphicFrame>
          <p:sp>
            <p:nvSpPr>
              <p:cNvPr id="1082" name="Shape 1082"/>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83" name="Shape 1083"/>
              <p:cNvSpPr/>
              <p:nvPr/>
            </p:nvSpPr>
            <p:spPr>
              <a:xfrm>
                <a:off x="2023967" y="1673130"/>
                <a:ext cx="542926" cy="12192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90000"/>
                  </a:lnSpc>
                  <a:defRPr sz="5500" b="1">
                    <a:solidFill>
                      <a:srgbClr val="282828"/>
                    </a:solidFill>
                  </a:defRPr>
                </a:lvl1pPr>
              </a:lstStyle>
              <a:p>
                <a:r>
                  <a:t>5</a:t>
                </a:r>
              </a:p>
            </p:txBody>
          </p:sp>
        </p:grpSp>
        <p:grpSp>
          <p:nvGrpSpPr>
            <p:cNvPr id="1087" name="Group 1087"/>
            <p:cNvGrpSpPr/>
            <p:nvPr/>
          </p:nvGrpSpPr>
          <p:grpSpPr>
            <a:xfrm>
              <a:off x="7027594" y="5496993"/>
              <a:ext cx="5855683" cy="4029589"/>
              <a:chOff x="0" y="147936"/>
              <a:chExt cx="5855681" cy="4029588"/>
            </a:xfrm>
          </p:grpSpPr>
          <p:sp>
            <p:nvSpPr>
              <p:cNvPr id="1085" name="Shape 1085"/>
              <p:cNvSpPr/>
              <p:nvPr/>
            </p:nvSpPr>
            <p:spPr>
              <a:xfrm>
                <a:off x="68755" y="1462127"/>
                <a:ext cx="5718171" cy="27153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6" name="Shape 1086"/>
              <p:cNvSpPr/>
              <p:nvPr/>
            </p:nvSpPr>
            <p:spPr>
              <a:xfrm>
                <a:off x="0" y="147936"/>
                <a:ext cx="5855681"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90" name="Group 1090"/>
            <p:cNvGrpSpPr/>
            <p:nvPr/>
          </p:nvGrpSpPr>
          <p:grpSpPr>
            <a:xfrm>
              <a:off x="14055188" y="5496993"/>
              <a:ext cx="5855683" cy="4029589"/>
              <a:chOff x="0" y="147936"/>
              <a:chExt cx="5855681" cy="4029588"/>
            </a:xfrm>
          </p:grpSpPr>
          <p:sp>
            <p:nvSpPr>
              <p:cNvPr id="1088" name="Shape 1088"/>
              <p:cNvSpPr/>
              <p:nvPr/>
            </p:nvSpPr>
            <p:spPr>
              <a:xfrm>
                <a:off x="68755" y="1462127"/>
                <a:ext cx="5718171" cy="27153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9" name="Shape 1089"/>
              <p:cNvSpPr/>
              <p:nvPr/>
            </p:nvSpPr>
            <p:spPr>
              <a:xfrm>
                <a:off x="0" y="147936"/>
                <a:ext cx="5855681"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a:t>
                </a:r>
              </a:p>
            </p:txBody>
          </p:sp>
        </p:grpSp>
      </p:gr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 name="Shape 109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65</a:t>
            </a:fld>
            <a:endParaRPr/>
          </a:p>
        </p:txBody>
      </p:sp>
      <p:grpSp>
        <p:nvGrpSpPr>
          <p:cNvPr id="1096" name="Group 1096"/>
          <p:cNvGrpSpPr/>
          <p:nvPr/>
        </p:nvGrpSpPr>
        <p:grpSpPr>
          <a:xfrm>
            <a:off x="2882903" y="2907633"/>
            <a:ext cx="7900734" cy="7900734"/>
            <a:chOff x="0" y="0"/>
            <a:chExt cx="7900733" cy="7900733"/>
          </a:xfrm>
        </p:grpSpPr>
        <p:graphicFrame>
          <p:nvGraphicFramePr>
            <p:cNvPr id="1094" name="Chart 1094"/>
            <p:cNvGraphicFramePr/>
            <p:nvPr>
              <p:extLst>
                <p:ext uri="{D42A27DB-BD31-4B8C-83A1-F6EECF244321}">
                  <p14:modId xmlns:p14="http://schemas.microsoft.com/office/powerpoint/2010/main" val="422250933"/>
                </p:ext>
              </p:extLst>
            </p:nvPr>
          </p:nvGraphicFramePr>
          <p:xfrm>
            <a:off x="0" y="0"/>
            <a:ext cx="7900734" cy="7900734"/>
          </p:xfrm>
          <a:graphic>
            <a:graphicData uri="http://schemas.openxmlformats.org/drawingml/2006/chart">
              <c:chart xmlns:c="http://schemas.openxmlformats.org/drawingml/2006/chart" xmlns:r="http://schemas.openxmlformats.org/officeDocument/2006/relationships" r:id="rId2"/>
            </a:graphicData>
          </a:graphic>
        </p:graphicFrame>
        <p:sp>
          <p:nvSpPr>
            <p:cNvPr id="1095" name="Shape 1095"/>
            <p:cNvSpPr/>
            <p:nvPr/>
          </p:nvSpPr>
          <p:spPr>
            <a:xfrm>
              <a:off x="311257" y="311257"/>
              <a:ext cx="7278219" cy="7278220"/>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97" name="Shape 1097"/>
          <p:cNvSpPr/>
          <p:nvPr/>
        </p:nvSpPr>
        <p:spPr>
          <a:xfrm>
            <a:off x="4000449" y="6518236"/>
            <a:ext cx="5665642" cy="22313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70000"/>
              </a:lnSpc>
              <a:defRPr sz="7000" b="1" cap="all">
                <a:solidFill>
                  <a:srgbClr val="282828"/>
                </a:solidFill>
              </a:defRPr>
            </a:lvl1pPr>
          </a:lstStyle>
          <a:p>
            <a:pPr>
              <a:lnSpc>
                <a:spcPct val="100000"/>
              </a:lnSpc>
            </a:pPr>
            <a:r>
              <a:rPr dirty="0">
                <a:solidFill>
                  <a:schemeClr val="bg1"/>
                </a:solidFill>
              </a:rPr>
              <a:t>Project Name</a:t>
            </a:r>
          </a:p>
        </p:txBody>
      </p:sp>
      <p:sp>
        <p:nvSpPr>
          <p:cNvPr id="1098" name="Shape 1098"/>
          <p:cNvSpPr/>
          <p:nvPr/>
        </p:nvSpPr>
        <p:spPr>
          <a:xfrm>
            <a:off x="5761780" y="4783126"/>
            <a:ext cx="2142980" cy="141064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000000"/>
                </a:solidFill>
                <a:latin typeface="et-line"/>
                <a:ea typeface="et-line"/>
                <a:cs typeface="et-line"/>
                <a:sym typeface="et-line"/>
              </a:defRPr>
            </a:lvl1pPr>
          </a:lstStyle>
          <a:p>
            <a:r>
              <a:rPr sz="13000" dirty="0">
                <a:solidFill>
                  <a:schemeClr val="bg1"/>
                </a:solidFill>
              </a:rPr>
              <a:t></a:t>
            </a:r>
          </a:p>
        </p:txBody>
      </p:sp>
      <p:sp>
        <p:nvSpPr>
          <p:cNvPr id="1099" name="Shape 1099"/>
          <p:cNvSpPr/>
          <p:nvPr/>
        </p:nvSpPr>
        <p:spPr>
          <a:xfrm>
            <a:off x="13553674" y="2983200"/>
            <a:ext cx="8390521" cy="390490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a:t>
            </a:r>
          </a:p>
        </p:txBody>
      </p:sp>
      <p:grpSp>
        <p:nvGrpSpPr>
          <p:cNvPr id="1130" name="Group 1130"/>
          <p:cNvGrpSpPr/>
          <p:nvPr/>
        </p:nvGrpSpPr>
        <p:grpSpPr>
          <a:xfrm>
            <a:off x="13634555" y="8499278"/>
            <a:ext cx="8210218" cy="1361672"/>
            <a:chOff x="0" y="0"/>
            <a:chExt cx="8210216" cy="1361670"/>
          </a:xfrm>
        </p:grpSpPr>
        <p:grpSp>
          <p:nvGrpSpPr>
            <p:cNvPr id="1102" name="Group 1102"/>
            <p:cNvGrpSpPr/>
            <p:nvPr/>
          </p:nvGrpSpPr>
          <p:grpSpPr>
            <a:xfrm>
              <a:off x="0" y="0"/>
              <a:ext cx="558274" cy="1361671"/>
              <a:chOff x="0" y="0"/>
              <a:chExt cx="558273" cy="1361670"/>
            </a:xfrm>
          </p:grpSpPr>
          <p:sp>
            <p:nvSpPr>
              <p:cNvPr id="1100" name="Shape 1100"/>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1" name="Shape 1101"/>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5" name="Group 1105"/>
            <p:cNvGrpSpPr/>
            <p:nvPr/>
          </p:nvGrpSpPr>
          <p:grpSpPr>
            <a:xfrm>
              <a:off x="850215" y="0"/>
              <a:ext cx="558275" cy="1361671"/>
              <a:chOff x="0" y="0"/>
              <a:chExt cx="558273" cy="1361670"/>
            </a:xfrm>
          </p:grpSpPr>
          <p:sp>
            <p:nvSpPr>
              <p:cNvPr id="1103" name="Shape 1103"/>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4" name="Shape 1104"/>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8" name="Group 1108"/>
            <p:cNvGrpSpPr/>
            <p:nvPr/>
          </p:nvGrpSpPr>
          <p:grpSpPr>
            <a:xfrm>
              <a:off x="1700431" y="0"/>
              <a:ext cx="558275" cy="1361671"/>
              <a:chOff x="0" y="0"/>
              <a:chExt cx="558273" cy="1361670"/>
            </a:xfrm>
          </p:grpSpPr>
          <p:sp>
            <p:nvSpPr>
              <p:cNvPr id="1106" name="Shape 1106"/>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7" name="Shape 1107"/>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1" name="Group 1111"/>
            <p:cNvGrpSpPr/>
            <p:nvPr/>
          </p:nvGrpSpPr>
          <p:grpSpPr>
            <a:xfrm>
              <a:off x="2550648" y="0"/>
              <a:ext cx="558275" cy="1361671"/>
              <a:chOff x="0" y="0"/>
              <a:chExt cx="558273" cy="1361670"/>
            </a:xfrm>
          </p:grpSpPr>
          <p:sp>
            <p:nvSpPr>
              <p:cNvPr id="1109" name="Shape 1109"/>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0" name="Shape 1110"/>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4" name="Group 1114"/>
            <p:cNvGrpSpPr/>
            <p:nvPr/>
          </p:nvGrpSpPr>
          <p:grpSpPr>
            <a:xfrm>
              <a:off x="3400862" y="0"/>
              <a:ext cx="558275" cy="1361671"/>
              <a:chOff x="0" y="0"/>
              <a:chExt cx="558273" cy="1361670"/>
            </a:xfrm>
          </p:grpSpPr>
          <p:sp>
            <p:nvSpPr>
              <p:cNvPr id="1112" name="Shape 1112"/>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3" name="Shape 1113"/>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7" name="Group 1117"/>
            <p:cNvGrpSpPr/>
            <p:nvPr/>
          </p:nvGrpSpPr>
          <p:grpSpPr>
            <a:xfrm>
              <a:off x="4251079" y="0"/>
              <a:ext cx="558275" cy="1361671"/>
              <a:chOff x="0" y="0"/>
              <a:chExt cx="558273" cy="1361670"/>
            </a:xfrm>
          </p:grpSpPr>
          <p:sp>
            <p:nvSpPr>
              <p:cNvPr id="1115" name="Shape 1115"/>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6" name="Shape 1116"/>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0" name="Group 1120"/>
            <p:cNvGrpSpPr/>
            <p:nvPr/>
          </p:nvGrpSpPr>
          <p:grpSpPr>
            <a:xfrm>
              <a:off x="5101295" y="0"/>
              <a:ext cx="558275" cy="1361671"/>
              <a:chOff x="0" y="0"/>
              <a:chExt cx="558273" cy="1361670"/>
            </a:xfrm>
          </p:grpSpPr>
          <p:sp>
            <p:nvSpPr>
              <p:cNvPr id="1118" name="Shape 1118"/>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9" name="Shape 1119"/>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3" name="Group 1123"/>
            <p:cNvGrpSpPr/>
            <p:nvPr/>
          </p:nvGrpSpPr>
          <p:grpSpPr>
            <a:xfrm>
              <a:off x="5951511" y="0"/>
              <a:ext cx="558275" cy="1361671"/>
              <a:chOff x="0" y="0"/>
              <a:chExt cx="558273" cy="1361670"/>
            </a:xfrm>
          </p:grpSpPr>
          <p:sp>
            <p:nvSpPr>
              <p:cNvPr id="1121" name="Shape 1121"/>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2" name="Shape 1122"/>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6" name="Group 1126"/>
            <p:cNvGrpSpPr/>
            <p:nvPr/>
          </p:nvGrpSpPr>
          <p:grpSpPr>
            <a:xfrm>
              <a:off x="6801726" y="0"/>
              <a:ext cx="558275" cy="1361671"/>
              <a:chOff x="0" y="0"/>
              <a:chExt cx="558273" cy="1361670"/>
            </a:xfrm>
          </p:grpSpPr>
          <p:sp>
            <p:nvSpPr>
              <p:cNvPr id="1124" name="Shape 1124"/>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5" name="Shape 1125"/>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9" name="Group 1129"/>
            <p:cNvGrpSpPr/>
            <p:nvPr/>
          </p:nvGrpSpPr>
          <p:grpSpPr>
            <a:xfrm>
              <a:off x="7651943" y="0"/>
              <a:ext cx="558274" cy="1361671"/>
              <a:chOff x="0" y="0"/>
              <a:chExt cx="558273" cy="1361670"/>
            </a:xfrm>
          </p:grpSpPr>
          <p:sp>
            <p:nvSpPr>
              <p:cNvPr id="1127" name="Shape 1127"/>
              <p:cNvSpPr/>
              <p:nvPr/>
            </p:nvSpPr>
            <p:spPr>
              <a:xfrm>
                <a:off x="97466" y="0"/>
                <a:ext cx="363653"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8" name="Shape 1128"/>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131" name="Shape 1131"/>
          <p:cNvSpPr/>
          <p:nvPr/>
        </p:nvSpPr>
        <p:spPr>
          <a:xfrm>
            <a:off x="13560742" y="7263763"/>
            <a:ext cx="3374838" cy="85985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nSpc>
                <a:spcPct val="90000"/>
              </a:lnSpc>
              <a:defRPr sz="5500" b="1">
                <a:solidFill>
                  <a:srgbClr val="282828"/>
                </a:solidFill>
              </a:defRPr>
            </a:lvl1pPr>
          </a:lstStyle>
          <a:p>
            <a:r>
              <a:rPr dirty="0">
                <a:solidFill>
                  <a:schemeClr val="bg1"/>
                </a:solidFill>
              </a:rPr>
              <a:t>7 of 10</a:t>
            </a:r>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 name="Shape 1133"/>
          <p:cNvSpPr>
            <a:spLocks noGrp="1"/>
          </p:cNvSpPr>
          <p:nvPr>
            <p:ph type="title" idx="4294967295"/>
          </p:nvPr>
        </p:nvSpPr>
        <p:spPr>
          <a:xfrm>
            <a:off x="3950640" y="1720614"/>
            <a:ext cx="16482720" cy="2723628"/>
          </a:xfrm>
          <a:prstGeom prst="rect">
            <a:avLst/>
          </a:prstGeom>
        </p:spPr>
        <p:txBody>
          <a:bodyPr/>
          <a:lstStyle>
            <a:lvl1pPr algn="ctr"/>
          </a:lstStyle>
          <a:p>
            <a:pPr>
              <a:lnSpc>
                <a:spcPct val="100000"/>
              </a:lnSpc>
            </a:pPr>
            <a:r>
              <a:rPr dirty="0">
                <a:solidFill>
                  <a:schemeClr val="bg1"/>
                </a:solidFill>
              </a:rPr>
              <a:t>Title text demo</a:t>
            </a:r>
          </a:p>
        </p:txBody>
      </p:sp>
      <p:sp>
        <p:nvSpPr>
          <p:cNvPr id="1134" name="Shape 1134"/>
          <p:cNvSpPr/>
          <p:nvPr/>
        </p:nvSpPr>
        <p:spPr>
          <a:xfrm flipV="1">
            <a:off x="12191999" y="8198952"/>
            <a:ext cx="1" cy="5946793"/>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35" name="Shape 1135"/>
          <p:cNvSpPr/>
          <p:nvPr/>
        </p:nvSpPr>
        <p:spPr>
          <a:xfrm>
            <a:off x="2176325" y="7944551"/>
            <a:ext cx="7598228" cy="445373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36" name="Shape 1136"/>
          <p:cNvSpPr/>
          <p:nvPr/>
        </p:nvSpPr>
        <p:spPr>
          <a:xfrm rot="10800000">
            <a:off x="15650247" y="110289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43" name="Group 1143"/>
          <p:cNvGrpSpPr/>
          <p:nvPr/>
        </p:nvGrpSpPr>
        <p:grpSpPr>
          <a:xfrm>
            <a:off x="10313609" y="4430505"/>
            <a:ext cx="3782183" cy="3782183"/>
            <a:chOff x="0" y="0"/>
            <a:chExt cx="3782182" cy="3782182"/>
          </a:xfrm>
        </p:grpSpPr>
        <p:sp>
          <p:nvSpPr>
            <p:cNvPr id="1137" name="Shape 1137"/>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42" name="Group 1142"/>
            <p:cNvGrpSpPr/>
            <p:nvPr/>
          </p:nvGrpSpPr>
          <p:grpSpPr>
            <a:xfrm rot="2700000">
              <a:off x="553734" y="554040"/>
              <a:ext cx="2674714" cy="2674102"/>
              <a:chOff x="0" y="0"/>
              <a:chExt cx="2674712" cy="2674101"/>
            </a:xfrm>
          </p:grpSpPr>
          <p:sp>
            <p:nvSpPr>
              <p:cNvPr id="1138" name="Shape 1138"/>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39" name="Shape 1139"/>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0" name="Shape 1140"/>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1" name="Shape 1141"/>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44" name="Shape 1144"/>
          <p:cNvSpPr/>
          <p:nvPr/>
        </p:nvSpPr>
        <p:spPr>
          <a:xfrm>
            <a:off x="11413617" y="6063424"/>
            <a:ext cx="1556766" cy="67310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START</a:t>
            </a:r>
          </a:p>
        </p:txBody>
      </p:sp>
      <p:sp>
        <p:nvSpPr>
          <p:cNvPr id="1145" name="Shape 1145"/>
          <p:cNvSpPr/>
          <p:nvPr/>
        </p:nvSpPr>
        <p:spPr>
          <a:xfrm rot="2700000">
            <a:off x="20788841" y="1388467"/>
            <a:ext cx="4304142" cy="430414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46" name="Shape 1146"/>
          <p:cNvSpPr/>
          <p:nvPr/>
        </p:nvSpPr>
        <p:spPr>
          <a:xfrm rot="2700000">
            <a:off x="121337" y="11874018"/>
            <a:ext cx="745872" cy="74587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10068522" cy="13716001"/>
          </a:xfrm>
          <a:solidFill>
            <a:schemeClr val="bg2"/>
          </a:solidFill>
        </p:spPr>
      </p:sp>
      <p:sp>
        <p:nvSpPr>
          <p:cNvPr id="1148" name="Shape 1148"/>
          <p:cNvSpPr/>
          <p:nvPr/>
        </p:nvSpPr>
        <p:spPr>
          <a:xfrm flipV="1">
            <a:off x="12191999" y="-429745"/>
            <a:ext cx="1" cy="12228979"/>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49" name="Shape 1149"/>
          <p:cNvSpPr/>
          <p:nvPr/>
        </p:nvSpPr>
        <p:spPr>
          <a:xfrm>
            <a:off x="14102633" y="2736500"/>
            <a:ext cx="8010911" cy="369852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a:t>
            </a:r>
          </a:p>
        </p:txBody>
      </p:sp>
      <p:sp>
        <p:nvSpPr>
          <p:cNvPr id="1150" name="Shape 1150"/>
          <p:cNvSpPr/>
          <p:nvPr/>
        </p:nvSpPr>
        <p:spPr>
          <a:xfrm>
            <a:off x="12191999" y="11784018"/>
            <a:ext cx="12265175" cy="1"/>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51" name="Shape 1151"/>
          <p:cNvSpPr/>
          <p:nvPr/>
        </p:nvSpPr>
        <p:spPr>
          <a:xfrm rot="5400000">
            <a:off x="22838447" y="97081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58" name="Group 1158"/>
          <p:cNvGrpSpPr/>
          <p:nvPr/>
        </p:nvGrpSpPr>
        <p:grpSpPr>
          <a:xfrm>
            <a:off x="10773573" y="2431954"/>
            <a:ext cx="2862254" cy="2862254"/>
            <a:chOff x="0" y="0"/>
            <a:chExt cx="2862252" cy="2862252"/>
          </a:xfrm>
        </p:grpSpPr>
        <p:sp>
          <p:nvSpPr>
            <p:cNvPr id="1152" name="Shape 1152"/>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57" name="Group 1157"/>
            <p:cNvGrpSpPr/>
            <p:nvPr/>
          </p:nvGrpSpPr>
          <p:grpSpPr>
            <a:xfrm rot="2700000">
              <a:off x="419051" y="419282"/>
              <a:ext cx="2024150" cy="2023688"/>
              <a:chOff x="0" y="0"/>
              <a:chExt cx="2024149" cy="2023687"/>
            </a:xfrm>
          </p:grpSpPr>
          <p:sp>
            <p:nvSpPr>
              <p:cNvPr id="1153" name="Shape 1153"/>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4" name="Shape 1154"/>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5" name="Shape 1155"/>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6" name="Shape 1156"/>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1165" name="Group 1165"/>
          <p:cNvGrpSpPr/>
          <p:nvPr/>
        </p:nvGrpSpPr>
        <p:grpSpPr>
          <a:xfrm>
            <a:off x="12677028" y="6897310"/>
            <a:ext cx="2862254" cy="2862254"/>
            <a:chOff x="0" y="0"/>
            <a:chExt cx="2862252" cy="2862252"/>
          </a:xfrm>
        </p:grpSpPr>
        <p:sp>
          <p:nvSpPr>
            <p:cNvPr id="1159" name="Shape 1159"/>
            <p:cNvSpPr/>
            <p:nvPr/>
          </p:nvSpPr>
          <p:spPr>
            <a:xfrm rot="2700000">
              <a:off x="621524" y="621525"/>
              <a:ext cx="1619202" cy="1619202"/>
            </a:xfrm>
            <a:prstGeom prst="rect">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64" name="Group 1164"/>
            <p:cNvGrpSpPr/>
            <p:nvPr/>
          </p:nvGrpSpPr>
          <p:grpSpPr>
            <a:xfrm rot="2700000">
              <a:off x="419051" y="419282"/>
              <a:ext cx="2024150" cy="2023688"/>
              <a:chOff x="0" y="0"/>
              <a:chExt cx="2024149" cy="2023687"/>
            </a:xfrm>
          </p:grpSpPr>
          <p:sp>
            <p:nvSpPr>
              <p:cNvPr id="1160" name="Shape 1160"/>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1" name="Shape 1161"/>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2" name="Shape 1162"/>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3" name="Shape 1163"/>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6" name="Shape 1166"/>
          <p:cNvSpPr/>
          <p:nvPr/>
        </p:nvSpPr>
        <p:spPr>
          <a:xfrm>
            <a:off x="14017524" y="7223997"/>
            <a:ext cx="6398017" cy="280846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2016</a:t>
            </a:r>
          </a:p>
        </p:txBody>
      </p:sp>
      <p:sp>
        <p:nvSpPr>
          <p:cNvPr id="1167" name="Shape 1167"/>
          <p:cNvSpPr/>
          <p:nvPr/>
        </p:nvSpPr>
        <p:spPr>
          <a:xfrm>
            <a:off x="11413617" y="3643009"/>
            <a:ext cx="1556766" cy="67310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2015</a:t>
            </a:r>
          </a:p>
        </p:txBody>
      </p:sp>
      <p:sp>
        <p:nvSpPr>
          <p:cNvPr id="1168" name="Shape 1168"/>
          <p:cNvSpPr/>
          <p:nvPr/>
        </p:nvSpPr>
        <p:spPr>
          <a:xfrm rot="2700000">
            <a:off x="1170861" y="4588568"/>
            <a:ext cx="940744" cy="94074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 name="Shape 1170"/>
          <p:cNvSpPr/>
          <p:nvPr/>
        </p:nvSpPr>
        <p:spPr>
          <a:xfrm flipV="1">
            <a:off x="12191999" y="11752269"/>
            <a:ext cx="1" cy="12228979"/>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1" name="Shape 1171"/>
          <p:cNvSpPr/>
          <p:nvPr/>
        </p:nvSpPr>
        <p:spPr>
          <a:xfrm>
            <a:off x="-76201" y="11784018"/>
            <a:ext cx="12265175" cy="1"/>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2" name="Shape 1172"/>
          <p:cNvSpPr/>
          <p:nvPr/>
        </p:nvSpPr>
        <p:spPr>
          <a:xfrm>
            <a:off x="2347262" y="3949479"/>
            <a:ext cx="10400027" cy="375606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73" name="Shape 1173"/>
          <p:cNvSpPr>
            <a:spLocks noGrp="1"/>
          </p:cNvSpPr>
          <p:nvPr>
            <p:ph type="title" idx="4294967295"/>
          </p:nvPr>
        </p:nvSpPr>
        <p:spPr>
          <a:xfrm>
            <a:off x="14207007" y="3437982"/>
            <a:ext cx="9230872" cy="4685815"/>
          </a:xfrm>
          <a:prstGeom prst="rect">
            <a:avLst/>
          </a:prstGeom>
        </p:spPr>
        <p:txBody>
          <a:bodyPr/>
          <a:lstStyle/>
          <a:p>
            <a:pPr>
              <a:lnSpc>
                <a:spcPct val="100000"/>
              </a:lnSpc>
            </a:pPr>
            <a:r>
              <a:rPr dirty="0">
                <a:solidFill>
                  <a:schemeClr val="bg1"/>
                </a:solidFill>
              </a:rPr>
              <a:t>Title text demo</a:t>
            </a:r>
          </a:p>
        </p:txBody>
      </p:sp>
      <p:sp>
        <p:nvSpPr>
          <p:cNvPr id="1174" name="Shape 1174"/>
          <p:cNvSpPr/>
          <p:nvPr/>
        </p:nvSpPr>
        <p:spPr>
          <a:xfrm rot="10800000">
            <a:off x="14469147" y="117655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81" name="Group 1181"/>
          <p:cNvGrpSpPr/>
          <p:nvPr/>
        </p:nvGrpSpPr>
        <p:grpSpPr>
          <a:xfrm>
            <a:off x="5275440" y="10352892"/>
            <a:ext cx="2862253" cy="2862253"/>
            <a:chOff x="0" y="0"/>
            <a:chExt cx="2862252" cy="2862252"/>
          </a:xfrm>
        </p:grpSpPr>
        <p:sp>
          <p:nvSpPr>
            <p:cNvPr id="1175" name="Shape 1175"/>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80" name="Group 1180"/>
            <p:cNvGrpSpPr/>
            <p:nvPr/>
          </p:nvGrpSpPr>
          <p:grpSpPr>
            <a:xfrm rot="2700000">
              <a:off x="419051" y="419282"/>
              <a:ext cx="2024150" cy="2023688"/>
              <a:chOff x="0" y="0"/>
              <a:chExt cx="2024149" cy="2023687"/>
            </a:xfrm>
          </p:grpSpPr>
          <p:sp>
            <p:nvSpPr>
              <p:cNvPr id="1176" name="Shape 1176"/>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7" name="Shape 1177"/>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8" name="Shape 1178"/>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9" name="Shape 1179"/>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82" name="Shape 1182"/>
          <p:cNvSpPr/>
          <p:nvPr/>
        </p:nvSpPr>
        <p:spPr>
          <a:xfrm>
            <a:off x="5915483" y="11563946"/>
            <a:ext cx="1556766" cy="67310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2017</a:t>
            </a:r>
          </a:p>
        </p:txBody>
      </p:sp>
      <p:sp>
        <p:nvSpPr>
          <p:cNvPr id="1183" name="Shape 1183"/>
          <p:cNvSpPr/>
          <p:nvPr/>
        </p:nvSpPr>
        <p:spPr>
          <a:xfrm rot="2700000">
            <a:off x="7913669" y="12851186"/>
            <a:ext cx="1759215" cy="175921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84" name="Shape 1184"/>
          <p:cNvSpPr/>
          <p:nvPr/>
        </p:nvSpPr>
        <p:spPr>
          <a:xfrm rot="2700000">
            <a:off x="21506746" y="6351490"/>
            <a:ext cx="2823635" cy="282363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 name="Shape 118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69</a:t>
            </a:fld>
            <a:endParaRPr/>
          </a:p>
        </p:txBody>
      </p:sp>
      <p:sp>
        <p:nvSpPr>
          <p:cNvPr id="1187" name="Shape 1187"/>
          <p:cNvSpPr>
            <a:spLocks noGrp="1"/>
          </p:cNvSpPr>
          <p:nvPr>
            <p:ph type="title"/>
          </p:nvPr>
        </p:nvSpPr>
        <p:spPr>
          <a:xfrm>
            <a:off x="740020" y="6369493"/>
            <a:ext cx="8673340" cy="4075814"/>
          </a:xfrm>
          <a:prstGeom prst="rect">
            <a:avLst/>
          </a:prstGeom>
        </p:spPr>
        <p:txBody>
          <a:bodyPr/>
          <a:lstStyle/>
          <a:p>
            <a:pPr>
              <a:lnSpc>
                <a:spcPct val="100000"/>
              </a:lnSpc>
            </a:pPr>
            <a:r>
              <a:rPr dirty="0">
                <a:solidFill>
                  <a:schemeClr val="bg1"/>
                </a:solidFill>
              </a:rPr>
              <a:t>Title text demo</a:t>
            </a:r>
          </a:p>
        </p:txBody>
      </p:sp>
      <p:sp>
        <p:nvSpPr>
          <p:cNvPr id="1188" name="Shape 1188"/>
          <p:cNvSpPr/>
          <p:nvPr/>
        </p:nvSpPr>
        <p:spPr>
          <a:xfrm flipV="1">
            <a:off x="12192000" y="-1165292"/>
            <a:ext cx="0" cy="9156835"/>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89" name="Shape 1189"/>
          <p:cNvSpPr/>
          <p:nvPr/>
        </p:nvSpPr>
        <p:spPr>
          <a:xfrm>
            <a:off x="14756181" y="1774406"/>
            <a:ext cx="7337883" cy="436219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90" name="Shape 1190"/>
          <p:cNvSpPr/>
          <p:nvPr/>
        </p:nvSpPr>
        <p:spPr>
          <a:xfrm rot="2700000">
            <a:off x="7913669" y="-871798"/>
            <a:ext cx="1759215" cy="175921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97" name="Group 1197"/>
          <p:cNvGrpSpPr/>
          <p:nvPr/>
        </p:nvGrpSpPr>
        <p:grpSpPr>
          <a:xfrm>
            <a:off x="10313609" y="5638272"/>
            <a:ext cx="3782183" cy="3782183"/>
            <a:chOff x="0" y="0"/>
            <a:chExt cx="3782182" cy="3782182"/>
          </a:xfrm>
        </p:grpSpPr>
        <p:sp>
          <p:nvSpPr>
            <p:cNvPr id="1191" name="Shape 1191"/>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96" name="Group 1196"/>
            <p:cNvGrpSpPr/>
            <p:nvPr/>
          </p:nvGrpSpPr>
          <p:grpSpPr>
            <a:xfrm rot="2700000">
              <a:off x="553734" y="554040"/>
              <a:ext cx="2674714" cy="2674102"/>
              <a:chOff x="0" y="0"/>
              <a:chExt cx="2674712" cy="2674101"/>
            </a:xfrm>
          </p:grpSpPr>
          <p:sp>
            <p:nvSpPr>
              <p:cNvPr id="1192" name="Shape 1192"/>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3" name="Shape 1193"/>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4" name="Shape 1194"/>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5" name="Shape 1195"/>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98" name="Shape 1198"/>
          <p:cNvSpPr/>
          <p:nvPr/>
        </p:nvSpPr>
        <p:spPr>
          <a:xfrm>
            <a:off x="11413617" y="7297317"/>
            <a:ext cx="1556766" cy="67310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FINISH</a:t>
            </a:r>
          </a:p>
        </p:txBody>
      </p:sp>
      <p:grpSp>
        <p:nvGrpSpPr>
          <p:cNvPr id="1205" name="Group 1205"/>
          <p:cNvGrpSpPr/>
          <p:nvPr/>
        </p:nvGrpSpPr>
        <p:grpSpPr>
          <a:xfrm>
            <a:off x="11426317" y="1967191"/>
            <a:ext cx="1556766" cy="1556766"/>
            <a:chOff x="0" y="0"/>
            <a:chExt cx="1556764" cy="1556764"/>
          </a:xfrm>
        </p:grpSpPr>
        <p:sp>
          <p:nvSpPr>
            <p:cNvPr id="1199" name="Shape 1199"/>
            <p:cNvSpPr/>
            <p:nvPr/>
          </p:nvSpPr>
          <p:spPr>
            <a:xfrm rot="2700000">
              <a:off x="338044" y="338044"/>
              <a:ext cx="880676" cy="88067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204" name="Group 1204"/>
            <p:cNvGrpSpPr/>
            <p:nvPr/>
          </p:nvGrpSpPr>
          <p:grpSpPr>
            <a:xfrm rot="2700000">
              <a:off x="227919" y="228045"/>
              <a:ext cx="1100926" cy="1100675"/>
              <a:chOff x="0" y="0"/>
              <a:chExt cx="1100924" cy="1100673"/>
            </a:xfrm>
          </p:grpSpPr>
          <p:sp>
            <p:nvSpPr>
              <p:cNvPr id="1200" name="Shape 1200"/>
              <p:cNvSpPr/>
              <p:nvPr/>
            </p:nvSpPr>
            <p:spPr>
              <a:xfrm>
                <a:off x="867393" y="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1" name="Shape 1201"/>
              <p:cNvSpPr/>
              <p:nvPr/>
            </p:nvSpPr>
            <p:spPr>
              <a:xfrm rot="5400000">
                <a:off x="867393"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2" name="Shape 1202"/>
              <p:cNvSpPr/>
              <p:nvPr/>
            </p:nvSpPr>
            <p:spPr>
              <a:xfrm rot="16200000">
                <a:off x="721" y="-1"/>
                <a:ext cx="232811" cy="234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3" name="Shape 1203"/>
              <p:cNvSpPr/>
              <p:nvPr/>
            </p:nvSpPr>
            <p:spPr>
              <a:xfrm rot="10800000">
                <a:off x="721"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206" name="Shape 1206"/>
          <p:cNvSpPr/>
          <p:nvPr/>
        </p:nvSpPr>
        <p:spPr>
          <a:xfrm rot="2700000">
            <a:off x="15158936" y="9570947"/>
            <a:ext cx="5148789" cy="514878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86217" y="-69810"/>
            <a:ext cx="12232788" cy="6921103"/>
          </a:xfrm>
          <a:solidFill>
            <a:schemeClr val="bg2"/>
          </a:solidFill>
        </p:spPr>
      </p:sp>
      <p:sp>
        <p:nvSpPr>
          <p:cNvPr id="20" name="Рисунок 19"/>
          <p:cNvSpPr>
            <a:spLocks noGrp="1"/>
          </p:cNvSpPr>
          <p:nvPr>
            <p:ph type="pic" sz="quarter" idx="28"/>
          </p:nvPr>
        </p:nvSpPr>
        <p:spPr>
          <a:xfrm>
            <a:off x="12203907" y="6891585"/>
            <a:ext cx="12190898" cy="6824415"/>
          </a:xfrm>
          <a:solidFill>
            <a:schemeClr val="bg2"/>
          </a:solidFill>
        </p:spPr>
      </p:sp>
      <p:grpSp>
        <p:nvGrpSpPr>
          <p:cNvPr id="97" name="Group 97"/>
          <p:cNvGrpSpPr/>
          <p:nvPr/>
        </p:nvGrpSpPr>
        <p:grpSpPr>
          <a:xfrm>
            <a:off x="22132818" y="11529084"/>
            <a:ext cx="1232514" cy="1232514"/>
            <a:chOff x="0" y="0"/>
            <a:chExt cx="1232513" cy="1232513"/>
          </a:xfrm>
        </p:grpSpPr>
        <p:sp>
          <p:nvSpPr>
            <p:cNvPr id="91" name="Shape 9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96" name="Group 96"/>
            <p:cNvGrpSpPr/>
            <p:nvPr/>
          </p:nvGrpSpPr>
          <p:grpSpPr>
            <a:xfrm rot="2700000">
              <a:off x="180447" y="180547"/>
              <a:ext cx="871619" cy="871419"/>
              <a:chOff x="0" y="0"/>
              <a:chExt cx="871618" cy="871418"/>
            </a:xfrm>
          </p:grpSpPr>
          <p:sp>
            <p:nvSpPr>
              <p:cNvPr id="92" name="Shape 9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3" name="Shape 9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4" name="Shape 9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5" name="Shape 9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9" name="Shape 9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a:t>
            </a:fld>
            <a:endParaRPr/>
          </a:p>
        </p:txBody>
      </p:sp>
      <p:sp>
        <p:nvSpPr>
          <p:cNvPr id="100" name="Shape 100"/>
          <p:cNvSpPr/>
          <p:nvPr/>
        </p:nvSpPr>
        <p:spPr>
          <a:xfrm>
            <a:off x="13615440" y="1466188"/>
            <a:ext cx="10216989" cy="121215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01" name="Shape 101"/>
          <p:cNvSpPr/>
          <p:nvPr/>
        </p:nvSpPr>
        <p:spPr>
          <a:xfrm>
            <a:off x="13617543" y="2749006"/>
            <a:ext cx="9482678" cy="301006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nvGrpSpPr>
          <p:cNvPr id="104" name="Group 104"/>
          <p:cNvGrpSpPr/>
          <p:nvPr/>
        </p:nvGrpSpPr>
        <p:grpSpPr>
          <a:xfrm>
            <a:off x="11489656" y="2713798"/>
            <a:ext cx="1353887" cy="1353888"/>
            <a:chOff x="0" y="0"/>
            <a:chExt cx="1353886" cy="1353886"/>
          </a:xfrm>
        </p:grpSpPr>
        <p:sp>
          <p:nvSpPr>
            <p:cNvPr id="102" name="Shape 102"/>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3" name="Shape 103"/>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07" name="Group 107"/>
          <p:cNvGrpSpPr/>
          <p:nvPr/>
        </p:nvGrpSpPr>
        <p:grpSpPr>
          <a:xfrm rot="10800000">
            <a:off x="11553156" y="9675194"/>
            <a:ext cx="1353888" cy="1353887"/>
            <a:chOff x="0" y="0"/>
            <a:chExt cx="1353886" cy="1353886"/>
          </a:xfrm>
        </p:grpSpPr>
        <p:sp>
          <p:nvSpPr>
            <p:cNvPr id="105" name="Shape 105"/>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6" name="Shape 106"/>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10" name="Group 110"/>
          <p:cNvGrpSpPr/>
          <p:nvPr/>
        </p:nvGrpSpPr>
        <p:grpSpPr>
          <a:xfrm>
            <a:off x="1880345" y="8106202"/>
            <a:ext cx="8403222" cy="4491870"/>
            <a:chOff x="0" y="0"/>
            <a:chExt cx="8403220" cy="4491868"/>
          </a:xfrm>
        </p:grpSpPr>
        <p:sp>
          <p:nvSpPr>
            <p:cNvPr id="108" name="Shape 108"/>
            <p:cNvSpPr/>
            <p:nvPr/>
          </p:nvSpPr>
          <p:spPr>
            <a:xfrm>
              <a:off x="186293" y="0"/>
              <a:ext cx="8216928" cy="158955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09" name="Shape 109"/>
            <p:cNvSpPr/>
            <p:nvPr/>
          </p:nvSpPr>
          <p:spPr>
            <a:xfrm>
              <a:off x="0" y="1244717"/>
              <a:ext cx="8390521" cy="324715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 name="Shape 120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70</a:t>
            </a:fld>
            <a:endParaRPr/>
          </a:p>
        </p:txBody>
      </p:sp>
      <p:sp>
        <p:nvSpPr>
          <p:cNvPr id="16" name="Рисунок 15"/>
          <p:cNvSpPr>
            <a:spLocks noGrp="1"/>
          </p:cNvSpPr>
          <p:nvPr>
            <p:ph type="pic" sz="quarter" idx="24"/>
          </p:nvPr>
        </p:nvSpPr>
        <p:spPr>
          <a:xfrm>
            <a:off x="2543899" y="3704900"/>
            <a:ext cx="3427122" cy="6222872"/>
          </a:xfrm>
          <a:solidFill>
            <a:schemeClr val="bg2"/>
          </a:solidFill>
        </p:spPr>
      </p:sp>
      <p:sp>
        <p:nvSpPr>
          <p:cNvPr id="18" name="Рисунок 17"/>
          <p:cNvSpPr>
            <a:spLocks noGrp="1"/>
          </p:cNvSpPr>
          <p:nvPr>
            <p:ph type="pic" sz="quarter" idx="26"/>
          </p:nvPr>
        </p:nvSpPr>
        <p:spPr>
          <a:xfrm>
            <a:off x="8003903" y="3704899"/>
            <a:ext cx="3499262" cy="6222873"/>
          </a:xfrm>
          <a:solidFill>
            <a:schemeClr val="bg2"/>
          </a:solidFill>
        </p:spPr>
      </p:sp>
      <p:grpSp>
        <p:nvGrpSpPr>
          <p:cNvPr id="1211" name="Group 1211"/>
          <p:cNvGrpSpPr/>
          <p:nvPr/>
        </p:nvGrpSpPr>
        <p:grpSpPr>
          <a:xfrm>
            <a:off x="14826563" y="1575992"/>
            <a:ext cx="9058461" cy="10046584"/>
            <a:chOff x="0" y="0"/>
            <a:chExt cx="9058460" cy="10046582"/>
          </a:xfrm>
        </p:grpSpPr>
        <p:sp>
          <p:nvSpPr>
            <p:cNvPr id="1209" name="Shape 1209"/>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0" name="Shape 1210"/>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12" name="iPhone-6S-no-shadow.png"/>
          <p:cNvPicPr>
            <a:picLocks noChangeAspect="1"/>
          </p:cNvPicPr>
          <p:nvPr/>
        </p:nvPicPr>
        <p:blipFill>
          <a:blip r:embed="rId2">
            <a:extLst/>
          </a:blip>
          <a:stretch>
            <a:fillRect/>
          </a:stretch>
        </p:blipFill>
        <p:spPr>
          <a:xfrm>
            <a:off x="2359306" y="2987811"/>
            <a:ext cx="3820157" cy="7740378"/>
          </a:xfrm>
          <a:prstGeom prst="rect">
            <a:avLst/>
          </a:prstGeom>
          <a:ln w="3175">
            <a:miter lim="400000"/>
          </a:ln>
        </p:spPr>
      </p:pic>
      <p:pic>
        <p:nvPicPr>
          <p:cNvPr id="1213" name="iPhone-6S-no-shadow.png"/>
          <p:cNvPicPr>
            <a:picLocks noChangeAspect="1"/>
          </p:cNvPicPr>
          <p:nvPr/>
        </p:nvPicPr>
        <p:blipFill>
          <a:blip r:embed="rId2">
            <a:extLst/>
          </a:blip>
          <a:stretch>
            <a:fillRect/>
          </a:stretch>
        </p:blipFill>
        <p:spPr>
          <a:xfrm>
            <a:off x="7834132" y="2987811"/>
            <a:ext cx="3820157" cy="7740378"/>
          </a:xfrm>
          <a:prstGeom prst="rect">
            <a:avLst/>
          </a:prstGeom>
          <a:ln w="3175">
            <a:miter lim="400000"/>
          </a:ln>
        </p:spPr>
      </p:pic>
      <p:sp>
        <p:nvSpPr>
          <p:cNvPr id="1214" name="Shape 1214"/>
          <p:cNvSpPr/>
          <p:nvPr/>
        </p:nvSpPr>
        <p:spPr>
          <a:xfrm>
            <a:off x="2158924" y="2685014"/>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4831630" y="3187337"/>
            <a:ext cx="4296840" cy="7540852"/>
          </a:xfrm>
          <a:solidFill>
            <a:schemeClr val="bg2"/>
          </a:solidFill>
        </p:spPr>
      </p:sp>
      <p:pic>
        <p:nvPicPr>
          <p:cNvPr id="1215" name="iPhone-6S-no-shadow.png"/>
          <p:cNvPicPr>
            <a:picLocks noChangeAspect="1"/>
          </p:cNvPicPr>
          <p:nvPr/>
        </p:nvPicPr>
        <p:blipFill>
          <a:blip r:embed="rId2">
            <a:extLst/>
          </a:blip>
          <a:stretch>
            <a:fillRect/>
          </a:stretch>
        </p:blipFill>
        <p:spPr>
          <a:xfrm>
            <a:off x="4656002" y="2211771"/>
            <a:ext cx="4586165" cy="9292458"/>
          </a:xfrm>
          <a:prstGeom prst="rect">
            <a:avLst/>
          </a:prstGeom>
          <a:ln w="3175">
            <a:miter lim="400000"/>
          </a:ln>
        </p:spPr>
      </p:pic>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7" name="Shape 121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71</a:t>
            </a:fld>
            <a:endParaRPr/>
          </a:p>
        </p:txBody>
      </p:sp>
      <p:sp>
        <p:nvSpPr>
          <p:cNvPr id="5" name="Рисунок 4"/>
          <p:cNvSpPr>
            <a:spLocks noGrp="1"/>
          </p:cNvSpPr>
          <p:nvPr>
            <p:ph type="pic" sz="quarter" idx="13"/>
          </p:nvPr>
        </p:nvSpPr>
        <p:spPr>
          <a:xfrm>
            <a:off x="14139002" y="-6659669"/>
            <a:ext cx="6056175" cy="7977687"/>
          </a:xfrm>
          <a:solidFill>
            <a:schemeClr val="bg2"/>
          </a:solidFill>
        </p:spPr>
      </p:sp>
      <p:sp>
        <p:nvSpPr>
          <p:cNvPr id="12" name="Рисунок 11"/>
          <p:cNvSpPr>
            <a:spLocks noGrp="1"/>
          </p:cNvSpPr>
          <p:nvPr>
            <p:ph type="pic" sz="quarter" idx="20"/>
          </p:nvPr>
        </p:nvSpPr>
        <p:spPr>
          <a:xfrm>
            <a:off x="14194884" y="12864061"/>
            <a:ext cx="6000293" cy="8056064"/>
          </a:xfrm>
          <a:solidFill>
            <a:schemeClr val="bg2"/>
          </a:solidFill>
        </p:spPr>
      </p:sp>
      <p:sp>
        <p:nvSpPr>
          <p:cNvPr id="19" name="Рисунок 18"/>
          <p:cNvSpPr>
            <a:spLocks noGrp="1"/>
          </p:cNvSpPr>
          <p:nvPr>
            <p:ph type="pic" sz="quarter" idx="27"/>
          </p:nvPr>
        </p:nvSpPr>
        <p:spPr>
          <a:xfrm>
            <a:off x="14194884" y="3073490"/>
            <a:ext cx="6000293" cy="8029939"/>
          </a:xfrm>
          <a:solidFill>
            <a:schemeClr val="bg2"/>
          </a:solidFill>
        </p:spPr>
      </p:sp>
      <p:grpSp>
        <p:nvGrpSpPr>
          <p:cNvPr id="1220" name="Group 1220"/>
          <p:cNvGrpSpPr/>
          <p:nvPr/>
        </p:nvGrpSpPr>
        <p:grpSpPr>
          <a:xfrm>
            <a:off x="2198735" y="1575992"/>
            <a:ext cx="9058461" cy="10046584"/>
            <a:chOff x="0" y="0"/>
            <a:chExt cx="9058460" cy="10046582"/>
          </a:xfrm>
        </p:grpSpPr>
        <p:sp>
          <p:nvSpPr>
            <p:cNvPr id="1218" name="Shape 1218"/>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9" name="Shape 1219"/>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1" name="Pad.png"/>
          <p:cNvPicPr>
            <a:picLocks noChangeAspect="1"/>
          </p:cNvPicPr>
          <p:nvPr/>
        </p:nvPicPr>
        <p:blipFill>
          <a:blip r:embed="rId2">
            <a:extLst/>
          </a:blip>
          <a:stretch>
            <a:fillRect/>
          </a:stretch>
        </p:blipFill>
        <p:spPr>
          <a:xfrm>
            <a:off x="13853414" y="12183523"/>
            <a:ext cx="6646094" cy="9417140"/>
          </a:xfrm>
          <a:prstGeom prst="rect">
            <a:avLst/>
          </a:prstGeom>
          <a:ln w="12700">
            <a:miter lim="400000"/>
          </a:ln>
        </p:spPr>
      </p:pic>
      <p:pic>
        <p:nvPicPr>
          <p:cNvPr id="1222" name="Pad.png"/>
          <p:cNvPicPr>
            <a:picLocks noChangeAspect="1"/>
          </p:cNvPicPr>
          <p:nvPr/>
        </p:nvPicPr>
        <p:blipFill>
          <a:blip r:embed="rId2">
            <a:extLst/>
          </a:blip>
          <a:stretch>
            <a:fillRect/>
          </a:stretch>
        </p:blipFill>
        <p:spPr>
          <a:xfrm>
            <a:off x="13853414" y="-7379394"/>
            <a:ext cx="6646094" cy="9417139"/>
          </a:xfrm>
          <a:prstGeom prst="rect">
            <a:avLst/>
          </a:prstGeom>
          <a:ln w="12700">
            <a:miter lim="400000"/>
          </a:ln>
        </p:spPr>
      </p:pic>
      <p:pic>
        <p:nvPicPr>
          <p:cNvPr id="1223" name="Pad.png"/>
          <p:cNvPicPr>
            <a:picLocks noChangeAspect="1"/>
          </p:cNvPicPr>
          <p:nvPr/>
        </p:nvPicPr>
        <p:blipFill>
          <a:blip r:embed="rId2">
            <a:extLst/>
          </a:blip>
          <a:stretch>
            <a:fillRect/>
          </a:stretch>
        </p:blipFill>
        <p:spPr>
          <a:xfrm>
            <a:off x="13853414" y="2402065"/>
            <a:ext cx="6646094" cy="9417139"/>
          </a:xfrm>
          <a:prstGeom prst="rect">
            <a:avLst/>
          </a:prstGeom>
          <a:ln w="12700">
            <a:miter lim="400000"/>
          </a:ln>
        </p:spPr>
      </p:pic>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5" name="Shape 122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72</a:t>
            </a:fld>
            <a:endParaRPr/>
          </a:p>
        </p:txBody>
      </p:sp>
      <p:sp>
        <p:nvSpPr>
          <p:cNvPr id="3" name="Рисунок 2"/>
          <p:cNvSpPr>
            <a:spLocks noGrp="1"/>
          </p:cNvSpPr>
          <p:nvPr>
            <p:ph type="pic" sz="quarter" idx="11"/>
          </p:nvPr>
        </p:nvSpPr>
        <p:spPr>
          <a:xfrm>
            <a:off x="3922802" y="3691426"/>
            <a:ext cx="8241489" cy="4704429"/>
          </a:xfrm>
          <a:solidFill>
            <a:schemeClr val="bg2"/>
          </a:solidFill>
        </p:spPr>
      </p:sp>
      <p:grpSp>
        <p:nvGrpSpPr>
          <p:cNvPr id="1228" name="Group 1228"/>
          <p:cNvGrpSpPr/>
          <p:nvPr/>
        </p:nvGrpSpPr>
        <p:grpSpPr>
          <a:xfrm>
            <a:off x="14290160" y="1575992"/>
            <a:ext cx="9058461" cy="10046584"/>
            <a:chOff x="0" y="0"/>
            <a:chExt cx="9058460" cy="10046582"/>
          </a:xfrm>
        </p:grpSpPr>
        <p:sp>
          <p:nvSpPr>
            <p:cNvPr id="1226" name="Shape 1226"/>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27" name="Shape 1227"/>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9" name="image15.png"/>
          <p:cNvPicPr>
            <a:picLocks noChangeAspect="1"/>
          </p:cNvPicPr>
          <p:nvPr/>
        </p:nvPicPr>
        <p:blipFill>
          <a:blip r:embed="rId2">
            <a:extLst/>
          </a:blip>
          <a:stretch>
            <a:fillRect/>
          </a:stretch>
        </p:blipFill>
        <p:spPr>
          <a:xfrm>
            <a:off x="3488171" y="3195885"/>
            <a:ext cx="9247947" cy="7752370"/>
          </a:xfrm>
          <a:prstGeom prst="rect">
            <a:avLst/>
          </a:prstGeom>
          <a:ln w="3175">
            <a:miter lim="400000"/>
          </a:ln>
        </p:spPr>
      </p:pic>
      <p:sp>
        <p:nvSpPr>
          <p:cNvPr id="1230" name="Shape 1230"/>
          <p:cNvSpPr/>
          <p:nvPr/>
        </p:nvSpPr>
        <p:spPr>
          <a:xfrm>
            <a:off x="2900885" y="3182319"/>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5181600" y="2664097"/>
            <a:ext cx="11055927" cy="6396776"/>
          </a:xfrm>
          <a:solidFill>
            <a:schemeClr val="bg2"/>
          </a:solidFill>
        </p:spPr>
      </p:sp>
      <p:pic>
        <p:nvPicPr>
          <p:cNvPr id="1231" name="image15.png"/>
          <p:cNvPicPr>
            <a:picLocks noChangeAspect="1"/>
          </p:cNvPicPr>
          <p:nvPr/>
        </p:nvPicPr>
        <p:blipFill>
          <a:blip r:embed="rId2">
            <a:extLst/>
          </a:blip>
          <a:stretch>
            <a:fillRect/>
          </a:stretch>
        </p:blipFill>
        <p:spPr>
          <a:xfrm>
            <a:off x="-6011502" y="1968130"/>
            <a:ext cx="12753294" cy="10690833"/>
          </a:xfrm>
          <a:prstGeom prst="rect">
            <a:avLst/>
          </a:prstGeom>
          <a:ln w="3175">
            <a:miter lim="400000"/>
          </a:ln>
        </p:spPr>
      </p:pic>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3" name="Shape 123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73</a:t>
            </a:fld>
            <a:endParaRPr/>
          </a:p>
        </p:txBody>
      </p:sp>
      <p:sp>
        <p:nvSpPr>
          <p:cNvPr id="3" name="Рисунок 2"/>
          <p:cNvSpPr>
            <a:spLocks noGrp="1"/>
          </p:cNvSpPr>
          <p:nvPr>
            <p:ph type="pic" sz="quarter" idx="11"/>
          </p:nvPr>
        </p:nvSpPr>
        <p:spPr>
          <a:xfrm>
            <a:off x="4959927" y="2743200"/>
            <a:ext cx="3657599" cy="6206836"/>
          </a:xfrm>
          <a:solidFill>
            <a:schemeClr val="bg2"/>
          </a:solidFill>
        </p:spPr>
      </p:sp>
      <p:grpSp>
        <p:nvGrpSpPr>
          <p:cNvPr id="1236" name="Group 1236"/>
          <p:cNvGrpSpPr/>
          <p:nvPr/>
        </p:nvGrpSpPr>
        <p:grpSpPr>
          <a:xfrm>
            <a:off x="14290160" y="1575992"/>
            <a:ext cx="9058462" cy="10046584"/>
            <a:chOff x="0" y="0"/>
            <a:chExt cx="9058461" cy="10046582"/>
          </a:xfrm>
        </p:grpSpPr>
        <p:sp>
          <p:nvSpPr>
            <p:cNvPr id="1234" name="Shape 1234"/>
            <p:cNvSpPr/>
            <p:nvPr/>
          </p:nvSpPr>
          <p:spPr>
            <a:xfrm>
              <a:off x="0" y="0"/>
              <a:ext cx="9058461" cy="501731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35" name="Shape 1235"/>
            <p:cNvSpPr/>
            <p:nvPr/>
          </p:nvSpPr>
          <p:spPr>
            <a:xfrm>
              <a:off x="120657" y="5739206"/>
              <a:ext cx="8390522" cy="430737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37" name="Phone+hand_2-filtered.png"/>
          <p:cNvPicPr>
            <a:picLocks noChangeAspect="1"/>
          </p:cNvPicPr>
          <p:nvPr/>
        </p:nvPicPr>
        <p:blipFill>
          <a:blip r:embed="rId2">
            <a:extLst/>
          </a:blip>
          <a:stretch>
            <a:fillRect/>
          </a:stretch>
        </p:blipFill>
        <p:spPr>
          <a:xfrm>
            <a:off x="3153293" y="1200783"/>
            <a:ext cx="10057563" cy="13716001"/>
          </a:xfrm>
          <a:prstGeom prst="rect">
            <a:avLst/>
          </a:prstGeom>
          <a:ln w="3175">
            <a:miter lim="400000"/>
          </a:ln>
        </p:spPr>
      </p:pic>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 name="Shape 123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74</a:t>
            </a:fld>
            <a:endParaRPr/>
          </a:p>
        </p:txBody>
      </p:sp>
      <p:sp>
        <p:nvSpPr>
          <p:cNvPr id="1240" name="Shape 1240"/>
          <p:cNvSpPr/>
          <p:nvPr/>
        </p:nvSpPr>
        <p:spPr>
          <a:xfrm>
            <a:off x="3181306" y="5521020"/>
            <a:ext cx="18021389" cy="534248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p:txBody>
      </p:sp>
      <p:sp>
        <p:nvSpPr>
          <p:cNvPr id="1241" name="Shape 1241"/>
          <p:cNvSpPr/>
          <p:nvPr/>
        </p:nvSpPr>
        <p:spPr>
          <a:xfrm>
            <a:off x="2608082" y="2206908"/>
            <a:ext cx="19167837" cy="2179594"/>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defTabSz="751205">
              <a:lnSpc>
                <a:spcPct val="70000"/>
              </a:lnSpc>
              <a:defRPr sz="1001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2177780" y="-69810"/>
            <a:ext cx="12180094" cy="6921105"/>
          </a:xfrm>
          <a:solidFill>
            <a:schemeClr val="bg2"/>
          </a:solidFill>
        </p:spPr>
      </p:sp>
      <p:sp>
        <p:nvSpPr>
          <p:cNvPr id="18" name="Рисунок 17"/>
          <p:cNvSpPr>
            <a:spLocks noGrp="1"/>
          </p:cNvSpPr>
          <p:nvPr>
            <p:ph type="pic" sz="quarter" idx="26"/>
          </p:nvPr>
        </p:nvSpPr>
        <p:spPr>
          <a:xfrm>
            <a:off x="0" y="6865459"/>
            <a:ext cx="12172696" cy="6824415"/>
          </a:xfrm>
          <a:solidFill>
            <a:schemeClr val="bg2"/>
          </a:solidFill>
        </p:spPr>
      </p:sp>
      <p:grpSp>
        <p:nvGrpSpPr>
          <p:cNvPr id="114" name="Group 114"/>
          <p:cNvGrpSpPr/>
          <p:nvPr/>
        </p:nvGrpSpPr>
        <p:grpSpPr>
          <a:xfrm>
            <a:off x="13615440" y="8197188"/>
            <a:ext cx="10216989" cy="4292886"/>
            <a:chOff x="0" y="0"/>
            <a:chExt cx="10216987" cy="4292884"/>
          </a:xfrm>
        </p:grpSpPr>
        <p:sp>
          <p:nvSpPr>
            <p:cNvPr id="112" name="Shape 112"/>
            <p:cNvSpPr/>
            <p:nvPr/>
          </p:nvSpPr>
          <p:spPr>
            <a:xfrm>
              <a:off x="0" y="0"/>
              <a:ext cx="10216988" cy="121215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13" name="Shape 113"/>
            <p:cNvSpPr/>
            <p:nvPr/>
          </p:nvSpPr>
          <p:spPr>
            <a:xfrm>
              <a:off x="2103" y="1282817"/>
              <a:ext cx="9482677" cy="301006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grpSp>
        <p:nvGrpSpPr>
          <p:cNvPr id="118" name="Group 118"/>
          <p:cNvGrpSpPr/>
          <p:nvPr/>
        </p:nvGrpSpPr>
        <p:grpSpPr>
          <a:xfrm>
            <a:off x="11515783" y="9649067"/>
            <a:ext cx="1353887" cy="1353887"/>
            <a:chOff x="0" y="0"/>
            <a:chExt cx="1353886" cy="1353886"/>
          </a:xfrm>
        </p:grpSpPr>
        <p:sp>
          <p:nvSpPr>
            <p:cNvPr id="116" name="Shape 116"/>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7" name="Shape 117"/>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3" name="Group 123"/>
          <p:cNvGrpSpPr/>
          <p:nvPr/>
        </p:nvGrpSpPr>
        <p:grpSpPr>
          <a:xfrm rot="10800000">
            <a:off x="11527030" y="2713798"/>
            <a:ext cx="1353887" cy="1353888"/>
            <a:chOff x="0" y="0"/>
            <a:chExt cx="1353886" cy="1353886"/>
          </a:xfrm>
        </p:grpSpPr>
        <p:sp>
          <p:nvSpPr>
            <p:cNvPr id="121" name="Shape 121"/>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22" name="Shape 122"/>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7" name="Group 127"/>
          <p:cNvGrpSpPr/>
          <p:nvPr/>
        </p:nvGrpSpPr>
        <p:grpSpPr>
          <a:xfrm>
            <a:off x="1880345" y="1523689"/>
            <a:ext cx="8403222" cy="4491870"/>
            <a:chOff x="0" y="0"/>
            <a:chExt cx="8403220" cy="4491868"/>
          </a:xfrm>
        </p:grpSpPr>
        <p:sp>
          <p:nvSpPr>
            <p:cNvPr id="125" name="Shape 125"/>
            <p:cNvSpPr/>
            <p:nvPr/>
          </p:nvSpPr>
          <p:spPr>
            <a:xfrm>
              <a:off x="186293" y="0"/>
              <a:ext cx="8216928" cy="158955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26" name="Shape 126"/>
            <p:cNvSpPr/>
            <p:nvPr/>
          </p:nvSpPr>
          <p:spPr>
            <a:xfrm>
              <a:off x="0" y="1244717"/>
              <a:ext cx="8390521" cy="324715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p:nvPr/>
        </p:nvSpPr>
        <p:spPr>
          <a:xfrm>
            <a:off x="13412240" y="1580488"/>
            <a:ext cx="9058461" cy="521591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30" name="Shape 130"/>
          <p:cNvSpPr/>
          <p:nvPr/>
        </p:nvSpPr>
        <p:spPr>
          <a:xfrm>
            <a:off x="13532897" y="6914875"/>
            <a:ext cx="8390522" cy="444138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31" name="Shape 13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a:t>
            </a:fld>
            <a:endParaRPr/>
          </a:p>
        </p:txBody>
      </p:sp>
      <p:sp>
        <p:nvSpPr>
          <p:cNvPr id="132" name="Shape 132"/>
          <p:cNvSpPr/>
          <p:nvPr/>
        </p:nvSpPr>
        <p:spPr>
          <a:xfrm rot="18900000">
            <a:off x="18003870" y="525501"/>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39" name="Group 139"/>
          <p:cNvGrpSpPr/>
          <p:nvPr/>
        </p:nvGrpSpPr>
        <p:grpSpPr>
          <a:xfrm>
            <a:off x="1550202" y="1559628"/>
            <a:ext cx="10596744" cy="10596744"/>
            <a:chOff x="0" y="0"/>
            <a:chExt cx="10596743" cy="10596743"/>
          </a:xfrm>
        </p:grpSpPr>
        <p:sp>
          <p:nvSpPr>
            <p:cNvPr id="133" name="Shape 133"/>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38" name="Group 138"/>
            <p:cNvGrpSpPr/>
            <p:nvPr/>
          </p:nvGrpSpPr>
          <p:grpSpPr>
            <a:xfrm rot="2700000">
              <a:off x="1551428" y="1552285"/>
              <a:ext cx="7493887" cy="7492173"/>
              <a:chOff x="0" y="0"/>
              <a:chExt cx="7493885" cy="7492172"/>
            </a:xfrm>
          </p:grpSpPr>
          <p:sp>
            <p:nvSpPr>
              <p:cNvPr id="134" name="Shape 134"/>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5" name="Shape 135"/>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6" name="Shape 136"/>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7" name="Shape 137"/>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41" name="Shape 141"/>
          <p:cNvSpPr/>
          <p:nvPr/>
        </p:nvSpPr>
        <p:spPr>
          <a:xfrm rot="18900000">
            <a:off x="8914407" y="13202273"/>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3672362" y="3683001"/>
            <a:ext cx="6351212" cy="6350000"/>
          </a:xfrm>
          <a:solidFill>
            <a:schemeClr val="bg2"/>
          </a:solidFill>
        </p:spPr>
      </p:sp>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Bi - Pastel">
      <a:dk1>
        <a:srgbClr val="FFFFFF"/>
      </a:dk1>
      <a:lt1>
        <a:srgbClr val="282828"/>
      </a:lt1>
      <a:dk2>
        <a:srgbClr val="727574"/>
      </a:dk2>
      <a:lt2>
        <a:srgbClr val="FFFFFF"/>
      </a:lt2>
      <a:accent1>
        <a:srgbClr val="FECF9E"/>
      </a:accent1>
      <a:accent2>
        <a:srgbClr val="FFE7C9"/>
      </a:accent2>
      <a:accent3>
        <a:srgbClr val="FECF9E"/>
      </a:accent3>
      <a:accent4>
        <a:srgbClr val="FECF9E"/>
      </a:accent4>
      <a:accent5>
        <a:srgbClr val="FECF9E"/>
      </a:accent5>
      <a:accent6>
        <a:srgbClr val="FECF9E"/>
      </a:accent6>
      <a:hlink>
        <a:srgbClr val="727574"/>
      </a:hlink>
      <a:folHlink>
        <a:srgbClr val="898B8A"/>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679</TotalTime>
  <Words>4434</Words>
  <Application>Microsoft Office PowerPoint</Application>
  <PresentationFormat>Произвольный</PresentationFormat>
  <Paragraphs>371</Paragraphs>
  <Slides>74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74</vt:i4>
      </vt:variant>
    </vt:vector>
  </HeadingPairs>
  <TitlesOfParts>
    <vt:vector size="84" baseType="lpstr">
      <vt:lpstr>Calibri</vt:lpstr>
      <vt:lpstr>et-line</vt:lpstr>
      <vt:lpstr>Helvetica Light</vt:lpstr>
      <vt:lpstr>Helvetica Neue</vt:lpstr>
      <vt:lpstr>Montserrat-Regular</vt:lpstr>
      <vt:lpstr>Poppins</vt:lpstr>
      <vt:lpstr>Poppins Medium</vt:lpstr>
      <vt:lpstr>Poppins SemiBold</vt:lpstr>
      <vt:lpstr>Roboto Regular</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Title text demo</vt:lpstr>
      <vt:lpstr>Презентация PowerPoint</vt:lpstr>
      <vt:lpstr>Title text demo</vt:lpstr>
      <vt:lpstr>Title text demo</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Anastasiya Ladoshkina</cp:lastModifiedBy>
  <cp:revision>37</cp:revision>
  <dcterms:modified xsi:type="dcterms:W3CDTF">2016-06-10T19:52:29Z</dcterms:modified>
</cp:coreProperties>
</file>