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chart27.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8.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9.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30.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1.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2.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3.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4.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5.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6.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handoutMasterIdLst>
    <p:handoutMasterId r:id="rId40"/>
  </p:handoutMasterIdLst>
  <p:sldIdLst>
    <p:sldId id="2352" r:id="rId2"/>
    <p:sldId id="2407" r:id="rId3"/>
    <p:sldId id="2406" r:id="rId4"/>
    <p:sldId id="2387" r:id="rId5"/>
    <p:sldId id="2388" r:id="rId6"/>
    <p:sldId id="2374" r:id="rId7"/>
    <p:sldId id="2373" r:id="rId8"/>
    <p:sldId id="2354" r:id="rId9"/>
    <p:sldId id="2375" r:id="rId10"/>
    <p:sldId id="2376" r:id="rId11"/>
    <p:sldId id="2377" r:id="rId12"/>
    <p:sldId id="2378" r:id="rId13"/>
    <p:sldId id="2379" r:id="rId14"/>
    <p:sldId id="2380" r:id="rId15"/>
    <p:sldId id="2381" r:id="rId16"/>
    <p:sldId id="2382" r:id="rId17"/>
    <p:sldId id="2383" r:id="rId18"/>
    <p:sldId id="2384" r:id="rId19"/>
    <p:sldId id="2385" r:id="rId20"/>
    <p:sldId id="2386" r:id="rId21"/>
    <p:sldId id="2389" r:id="rId22"/>
    <p:sldId id="2390" r:id="rId23"/>
    <p:sldId id="2391" r:id="rId24"/>
    <p:sldId id="2392" r:id="rId25"/>
    <p:sldId id="2393" r:id="rId26"/>
    <p:sldId id="2394" r:id="rId27"/>
    <p:sldId id="2395" r:id="rId28"/>
    <p:sldId id="2396" r:id="rId29"/>
    <p:sldId id="2397" r:id="rId30"/>
    <p:sldId id="2398" r:id="rId31"/>
    <p:sldId id="2399" r:id="rId32"/>
    <p:sldId id="2400" r:id="rId33"/>
    <p:sldId id="2401" r:id="rId34"/>
    <p:sldId id="2402" r:id="rId35"/>
    <p:sldId id="2403" r:id="rId36"/>
    <p:sldId id="2404" r:id="rId37"/>
    <p:sldId id="2405" r:id="rId38"/>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000"/>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16" autoAdjust="0"/>
    <p:restoredTop sz="71700" autoAdjust="0"/>
  </p:normalViewPr>
  <p:slideViewPr>
    <p:cSldViewPr>
      <p:cViewPr>
        <p:scale>
          <a:sx n="34" d="100"/>
          <a:sy n="34" d="100"/>
        </p:scale>
        <p:origin x="144" y="144"/>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1" d="100"/>
          <a:sy n="71" d="100"/>
        </p:scale>
        <p:origin x="1968" y="1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10.xml"/><Relationship Id="rId2" Type="http://schemas.microsoft.com/office/2011/relationships/chartColorStyle" Target="colors10.xml"/><Relationship Id="rId3"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microsoft.com/office/2011/relationships/chartStyle" Target="style11.xml"/><Relationship Id="rId2" Type="http://schemas.microsoft.com/office/2011/relationships/chartColorStyle" Target="colors11.xml"/><Relationship Id="rId3"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microsoft.com/office/2011/relationships/chartStyle" Target="style12.xml"/><Relationship Id="rId2" Type="http://schemas.microsoft.com/office/2011/relationships/chartColorStyle" Target="colors12.xml"/><Relationship Id="rId3"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microsoft.com/office/2011/relationships/chartStyle" Target="style13.xml"/><Relationship Id="rId2" Type="http://schemas.microsoft.com/office/2011/relationships/chartColorStyle" Target="colors13.xml"/><Relationship Id="rId3"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14.xml"/><Relationship Id="rId2" Type="http://schemas.microsoft.com/office/2011/relationships/chartColorStyle" Target="colors14.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microsoft.com/office/2011/relationships/chartStyle" Target="style15.xml"/><Relationship Id="rId2" Type="http://schemas.microsoft.com/office/2011/relationships/chartColorStyle" Target="colors15.xml"/><Relationship Id="rId3"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microsoft.com/office/2011/relationships/chartStyle" Target="style16.xml"/><Relationship Id="rId2" Type="http://schemas.microsoft.com/office/2011/relationships/chartColorStyle" Target="colors16.xml"/><Relationship Id="rId3"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microsoft.com/office/2011/relationships/chartStyle" Target="style17.xml"/><Relationship Id="rId2" Type="http://schemas.microsoft.com/office/2011/relationships/chartColorStyle" Target="colors17.xml"/><Relationship Id="rId3"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microsoft.com/office/2011/relationships/chartStyle" Target="style18.xml"/><Relationship Id="rId2" Type="http://schemas.microsoft.com/office/2011/relationships/chartColorStyle" Target="colors18.xml"/><Relationship Id="rId3"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microsoft.com/office/2011/relationships/chartStyle" Target="style19.xml"/><Relationship Id="rId2" Type="http://schemas.microsoft.com/office/2011/relationships/chartColorStyle" Target="colors19.xml"/><Relationship Id="rId3"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microsoft.com/office/2011/relationships/chartStyle" Target="style20.xml"/><Relationship Id="rId2" Type="http://schemas.microsoft.com/office/2011/relationships/chartColorStyle" Target="colors20.xml"/><Relationship Id="rId3"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microsoft.com/office/2011/relationships/chartStyle" Target="style21.xml"/><Relationship Id="rId2" Type="http://schemas.microsoft.com/office/2011/relationships/chartColorStyle" Target="colors21.xml"/><Relationship Id="rId3"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22.xml"/><Relationship Id="rId2" Type="http://schemas.microsoft.com/office/2011/relationships/chartColorStyle" Target="colors22.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microsoft.com/office/2011/relationships/chartStyle" Target="style23.xml"/><Relationship Id="rId2" Type="http://schemas.microsoft.com/office/2011/relationships/chartColorStyle" Target="colors23.xml"/><Relationship Id="rId3"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microsoft.com/office/2011/relationships/chartStyle" Target="style24.xml"/><Relationship Id="rId2" Type="http://schemas.microsoft.com/office/2011/relationships/chartColorStyle" Target="colors24.xml"/><Relationship Id="rId3"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25.xml"/><Relationship Id="rId2" Type="http://schemas.microsoft.com/office/2011/relationships/chartColorStyle" Target="colors25.xml"/><Relationship Id="rId3"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microsoft.com/office/2011/relationships/chartStyle" Target="style26.xml"/><Relationship Id="rId2" Type="http://schemas.microsoft.com/office/2011/relationships/chartColorStyle" Target="colors26.xml"/><Relationship Id="rId3"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microsoft.com/office/2011/relationships/chartStyle" Target="style27.xml"/><Relationship Id="rId2" Type="http://schemas.microsoft.com/office/2011/relationships/chartColorStyle" Target="colors27.xml"/><Relationship Id="rId3"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microsoft.com/office/2011/relationships/chartStyle" Target="style28.xml"/><Relationship Id="rId2" Type="http://schemas.microsoft.com/office/2011/relationships/chartColorStyle" Target="colors28.xml"/><Relationship Id="rId3"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microsoft.com/office/2011/relationships/chartStyle" Target="style29.xml"/><Relationship Id="rId2" Type="http://schemas.microsoft.com/office/2011/relationships/chartColorStyle" Target="colors29.xml"/><Relationship Id="rId3"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microsoft.com/office/2011/relationships/chartStyle" Target="style30.xml"/><Relationship Id="rId2" Type="http://schemas.microsoft.com/office/2011/relationships/chartColorStyle" Target="colors30.xml"/><Relationship Id="rId3"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microsoft.com/office/2011/relationships/chartStyle" Target="style31.xml"/><Relationship Id="rId2" Type="http://schemas.microsoft.com/office/2011/relationships/chartColorStyle" Target="colors31.xml"/><Relationship Id="rId3"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microsoft.com/office/2011/relationships/chartStyle" Target="style32.xml"/><Relationship Id="rId2" Type="http://schemas.microsoft.com/office/2011/relationships/chartColorStyle" Target="colors32.xml"/><Relationship Id="rId3"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microsoft.com/office/2011/relationships/chartStyle" Target="style33.xml"/><Relationship Id="rId2" Type="http://schemas.microsoft.com/office/2011/relationships/chartColorStyle" Target="colors33.xml"/><Relationship Id="rId3"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microsoft.com/office/2011/relationships/chartStyle" Target="style34.xml"/><Relationship Id="rId2" Type="http://schemas.microsoft.com/office/2011/relationships/chartColorStyle" Target="colors34.xml"/><Relationship Id="rId3"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microsoft.com/office/2011/relationships/chartStyle" Target="style35.xml"/><Relationship Id="rId2" Type="http://schemas.microsoft.com/office/2011/relationships/chartColorStyle" Target="colors35.xml"/><Relationship Id="rId3"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dLblPos val="outEnd"/>
          <c:showLegendKey val="0"/>
          <c:showVal val="1"/>
          <c:showCatName val="0"/>
          <c:showSerName val="0"/>
          <c:showPercent val="0"/>
          <c:showBubbleSize val="0"/>
        </c:dLbls>
        <c:gapWidth val="100"/>
        <c:overlap val="-24"/>
        <c:axId val="2109796752"/>
        <c:axId val="2109793248"/>
      </c:barChart>
      <c:catAx>
        <c:axId val="2109796752"/>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09793248"/>
        <c:crosses val="autoZero"/>
        <c:auto val="1"/>
        <c:lblAlgn val="ctr"/>
        <c:lblOffset val="100"/>
        <c:noMultiLvlLbl val="0"/>
      </c:catAx>
      <c:valAx>
        <c:axId val="210979324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09796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areaChart>
        <c:grouping val="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axId val="2129237040"/>
        <c:axId val="2125046688"/>
      </c:areaChart>
      <c:catAx>
        <c:axId val="2129237040"/>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5046688"/>
        <c:crosses val="autoZero"/>
        <c:auto val="1"/>
        <c:lblAlgn val="ctr"/>
        <c:lblOffset val="100"/>
        <c:noMultiLvlLbl val="0"/>
      </c:catAx>
      <c:valAx>
        <c:axId val="212504668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21292370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bar"/>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Sheet1!$A$2:$A$3</c:f>
              <c:strCache>
                <c:ptCount val="2"/>
                <c:pt idx="0">
                  <c:v>Group 1</c:v>
                </c:pt>
                <c:pt idx="1">
                  <c:v>Group 2</c:v>
                </c:pt>
              </c:strCache>
            </c:strRef>
          </c:cat>
          <c:val>
            <c:numRef>
              <c:f>Sheet1!$B$2:$B$3</c:f>
              <c:numCache>
                <c:formatCode>General</c:formatCode>
                <c:ptCount val="2"/>
                <c:pt idx="0">
                  <c:v>80.0</c:v>
                </c:pt>
                <c:pt idx="1">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Sheet1!$A$2:$A$3</c:f>
              <c:strCache>
                <c:ptCount val="2"/>
                <c:pt idx="0">
                  <c:v>Group 1</c:v>
                </c:pt>
                <c:pt idx="1">
                  <c:v>Group 2</c:v>
                </c:pt>
              </c:strCache>
            </c:strRef>
          </c:cat>
          <c:val>
            <c:numRef>
              <c:f>Sheet1!$C$2:$C$3</c:f>
              <c:numCache>
                <c:formatCode>General</c:formatCode>
                <c:ptCount val="2"/>
                <c:pt idx="0">
                  <c:v>500.0</c:v>
                </c:pt>
                <c:pt idx="1">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Sheet1!$A$2:$A$3</c:f>
              <c:strCache>
                <c:ptCount val="2"/>
                <c:pt idx="0">
                  <c:v>Group 1</c:v>
                </c:pt>
                <c:pt idx="1">
                  <c:v>Group 2</c:v>
                </c:pt>
              </c:strCache>
            </c:strRef>
          </c:cat>
          <c:val>
            <c:numRef>
              <c:f>Sheet1!$D$2:$D$3</c:f>
              <c:numCache>
                <c:formatCode>General</c:formatCode>
                <c:ptCount val="2"/>
                <c:pt idx="0">
                  <c:v>230.0</c:v>
                </c:pt>
                <c:pt idx="1">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Sheet1!$A$2:$A$3</c:f>
              <c:strCache>
                <c:ptCount val="2"/>
                <c:pt idx="0">
                  <c:v>Group 1</c:v>
                </c:pt>
                <c:pt idx="1">
                  <c:v>Group 2</c:v>
                </c:pt>
              </c:strCache>
            </c:strRef>
          </c:cat>
          <c:val>
            <c:numRef>
              <c:f>Sheet1!$E$2:$E$3</c:f>
              <c:numCache>
                <c:formatCode>General</c:formatCode>
                <c:ptCount val="2"/>
                <c:pt idx="0">
                  <c:v>100.0</c:v>
                </c:pt>
                <c:pt idx="1">
                  <c:v>300.0</c:v>
                </c:pt>
              </c:numCache>
            </c:numRef>
          </c:val>
        </c:ser>
        <c:dLbls>
          <c:showLegendKey val="0"/>
          <c:showVal val="0"/>
          <c:showCatName val="0"/>
          <c:showSerName val="0"/>
          <c:showPercent val="0"/>
          <c:showBubbleSize val="0"/>
        </c:dLbls>
        <c:gapWidth val="150"/>
        <c:axId val="-2138910000"/>
        <c:axId val="2124387408"/>
      </c:barChart>
      <c:catAx>
        <c:axId val="-2138910000"/>
        <c:scaling>
          <c:orientation val="minMax"/>
        </c:scaling>
        <c:delete val="0"/>
        <c:axPos val="l"/>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4387408"/>
        <c:crosses val="autoZero"/>
        <c:auto val="1"/>
        <c:lblAlgn val="ctr"/>
        <c:lblOffset val="100"/>
        <c:noMultiLvlLbl val="0"/>
      </c:catAx>
      <c:valAx>
        <c:axId val="2124387408"/>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9100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bar"/>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Sheet1!$C$2</c:f>
              <c:numCache>
                <c:formatCode>General</c:formatCode>
                <c:ptCount val="1"/>
                <c:pt idx="0">
                  <c:v>500.0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Sheet1!$E$2</c:f>
              <c:numCache>
                <c:formatCode>General</c:formatCode>
                <c:ptCount val="1"/>
                <c:pt idx="0">
                  <c:v>100.0</c:v>
                </c:pt>
              </c:numCache>
            </c:numRef>
          </c:val>
        </c:ser>
        <c:dLbls>
          <c:showLegendKey val="0"/>
          <c:showVal val="0"/>
          <c:showCatName val="0"/>
          <c:showSerName val="0"/>
          <c:showPercent val="0"/>
          <c:showBubbleSize val="0"/>
        </c:dLbls>
        <c:gapWidth val="150"/>
        <c:axId val="-2138701696"/>
        <c:axId val="-2138507536"/>
      </c:barChart>
      <c:catAx>
        <c:axId val="-2138701696"/>
        <c:scaling>
          <c:orientation val="minMax"/>
        </c:scaling>
        <c:delete val="0"/>
        <c:axPos val="l"/>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507536"/>
        <c:crosses val="autoZero"/>
        <c:auto val="1"/>
        <c:lblAlgn val="ctr"/>
        <c:lblOffset val="100"/>
        <c:noMultiLvlLbl val="0"/>
      </c:catAx>
      <c:valAx>
        <c:axId val="-2138507536"/>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701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Sheet1!$C$2</c:f>
              <c:numCache>
                <c:formatCode>General</c:formatCode>
                <c:ptCount val="1"/>
                <c:pt idx="0">
                  <c:v>500.0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Sheet1!$E$2</c:f>
              <c:numCache>
                <c:formatCode>General</c:formatCode>
                <c:ptCount val="1"/>
                <c:pt idx="0">
                  <c:v>100.0</c:v>
                </c:pt>
              </c:numCache>
            </c:numRef>
          </c:val>
        </c:ser>
        <c:dLbls>
          <c:showLegendKey val="0"/>
          <c:showVal val="0"/>
          <c:showCatName val="0"/>
          <c:showSerName val="0"/>
          <c:showPercent val="0"/>
          <c:showBubbleSize val="0"/>
        </c:dLbls>
        <c:gapWidth val="150"/>
        <c:axId val="-2138597024"/>
        <c:axId val="2126191408"/>
      </c:barChart>
      <c:catAx>
        <c:axId val="-2138597024"/>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6191408"/>
        <c:crosses val="autoZero"/>
        <c:auto val="1"/>
        <c:lblAlgn val="ctr"/>
        <c:lblOffset val="100"/>
        <c:noMultiLvlLbl val="0"/>
      </c:catAx>
      <c:valAx>
        <c:axId val="212619140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597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Sheet1!$C$2</c:f>
              <c:numCache>
                <c:formatCode>General</c:formatCode>
                <c:ptCount val="1"/>
                <c:pt idx="0">
                  <c:v>500.0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Sheet1!$E$2</c:f>
              <c:numCache>
                <c:formatCode>General</c:formatCode>
                <c:ptCount val="1"/>
                <c:pt idx="0">
                  <c:v>100.0</c:v>
                </c:pt>
              </c:numCache>
            </c:numRef>
          </c:val>
        </c:ser>
        <c:dLbls>
          <c:showLegendKey val="0"/>
          <c:showVal val="0"/>
          <c:showCatName val="0"/>
          <c:showSerName val="0"/>
          <c:showPercent val="0"/>
          <c:showBubbleSize val="0"/>
        </c:dLbls>
        <c:gapWidth val="150"/>
        <c:axId val="-2138572144"/>
        <c:axId val="-2138568688"/>
      </c:barChart>
      <c:catAx>
        <c:axId val="-2138572144"/>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568688"/>
        <c:crosses val="autoZero"/>
        <c:auto val="1"/>
        <c:lblAlgn val="ctr"/>
        <c:lblOffset val="100"/>
        <c:noMultiLvlLbl val="0"/>
      </c:catAx>
      <c:valAx>
        <c:axId val="-213856868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572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c:f>
              <c:strCache>
                <c:ptCount val="1"/>
                <c:pt idx="0">
                  <c:v>Group 1</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c:f>
              <c:strCache>
                <c:ptCount val="1"/>
                <c:pt idx="0">
                  <c:v>Group 1</c:v>
                </c:pt>
              </c:strCache>
            </c:strRef>
          </c:cat>
          <c:val>
            <c:numRef>
              <c:f>Sheet1!$C$2</c:f>
              <c:numCache>
                <c:formatCode>General</c:formatCode>
                <c:ptCount val="1"/>
                <c:pt idx="0">
                  <c:v>500.0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c:f>
              <c:strCache>
                <c:ptCount val="1"/>
                <c:pt idx="0">
                  <c:v>Group 1</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c:f>
              <c:strCache>
                <c:ptCount val="1"/>
                <c:pt idx="0">
                  <c:v>Group 1</c:v>
                </c:pt>
              </c:strCache>
            </c:strRef>
          </c:cat>
          <c:val>
            <c:numRef>
              <c:f>Sheet1!$E$2</c:f>
              <c:numCache>
                <c:formatCode>General</c:formatCode>
                <c:ptCount val="1"/>
                <c:pt idx="0">
                  <c:v>100.0</c:v>
                </c:pt>
              </c:numCache>
            </c:numRef>
          </c:val>
        </c:ser>
        <c:dLbls>
          <c:showLegendKey val="0"/>
          <c:showVal val="0"/>
          <c:showCatName val="0"/>
          <c:showSerName val="0"/>
          <c:showPercent val="0"/>
          <c:showBubbleSize val="0"/>
        </c:dLbls>
        <c:gapWidth val="150"/>
        <c:shape val="box"/>
        <c:axId val="2128776640"/>
        <c:axId val="2129491264"/>
        <c:axId val="0"/>
      </c:bar3DChart>
      <c:catAx>
        <c:axId val="2128776640"/>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491264"/>
        <c:crosses val="autoZero"/>
        <c:auto val="1"/>
        <c:lblAlgn val="ctr"/>
        <c:lblOffset val="100"/>
        <c:noMultiLvlLbl val="0"/>
      </c:catAx>
      <c:valAx>
        <c:axId val="212949126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8776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percent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Sheet1!$C$2</c:f>
              <c:numCache>
                <c:formatCode>General</c:formatCode>
                <c:ptCount val="1"/>
                <c:pt idx="0">
                  <c:v>500.0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Group 1</c:v>
                </c:pt>
              </c:strCache>
            </c:strRef>
          </c:cat>
          <c:val>
            <c:numRef>
              <c:f>Sheet1!$E$2</c:f>
              <c:numCache>
                <c:formatCode>General</c:formatCode>
                <c:ptCount val="1"/>
                <c:pt idx="0">
                  <c:v>100.0</c:v>
                </c:pt>
              </c:numCache>
            </c:numRef>
          </c:val>
        </c:ser>
        <c:dLbls>
          <c:showLegendKey val="0"/>
          <c:showVal val="0"/>
          <c:showCatName val="0"/>
          <c:showSerName val="0"/>
          <c:showPercent val="0"/>
          <c:showBubbleSize val="0"/>
        </c:dLbls>
        <c:gapWidth val="150"/>
        <c:overlap val="100"/>
        <c:axId val="2108893600"/>
        <c:axId val="2110679584"/>
      </c:barChart>
      <c:catAx>
        <c:axId val="2108893600"/>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10679584"/>
        <c:crosses val="autoZero"/>
        <c:auto val="1"/>
        <c:lblAlgn val="ctr"/>
        <c:lblOffset val="100"/>
        <c:noMultiLvlLbl val="0"/>
      </c:catAx>
      <c:valAx>
        <c:axId val="2110679584"/>
        <c:scaling>
          <c:orientation val="minMax"/>
        </c:scaling>
        <c:delete val="0"/>
        <c:axPos val="l"/>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088936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ubbleChart>
        <c:varyColors val="0"/>
        <c:ser>
          <c:idx val="0"/>
          <c:order val="0"/>
          <c:tx>
            <c:strRef>
              <c:f>Sheet1!$B$1</c:f>
              <c:strCache>
                <c:ptCount val="1"/>
                <c:pt idx="0">
                  <c:v>Data 1</c:v>
                </c:pt>
              </c:strCache>
            </c:strRef>
          </c:tx>
          <c:spPr>
            <a:solidFill>
              <a:schemeClr val="accent1">
                <a:alpha val="75000"/>
              </a:schemeClr>
            </a:solidFill>
            <a:ln>
              <a:noFill/>
            </a:ln>
            <a:effectLst/>
          </c:spPr>
          <c:invertIfNegative val="0"/>
          <c:xVal>
            <c:strRef>
              <c:f>Sheet1!$A$2:$A$3</c:f>
              <c:strCache>
                <c:ptCount val="2"/>
                <c:pt idx="0">
                  <c:v>Group 1</c:v>
                </c:pt>
                <c:pt idx="1">
                  <c:v>Group 2</c:v>
                </c:pt>
              </c:strCache>
            </c:strRef>
          </c:xVal>
          <c:yVal>
            <c:numRef>
              <c:f>Sheet1!$B$2:$B$3</c:f>
              <c:numCache>
                <c:formatCode>General</c:formatCode>
                <c:ptCount val="2"/>
                <c:pt idx="0">
                  <c:v>80.0</c:v>
                </c:pt>
                <c:pt idx="1">
                  <c:v>150.0</c:v>
                </c:pt>
              </c:numCache>
            </c:numRef>
          </c:yVal>
          <c:bubbleSize>
            <c:numLit>
              <c:formatCode>General</c:formatCode>
              <c:ptCount val="2"/>
              <c:pt idx="0">
                <c:v>1.0</c:v>
              </c:pt>
              <c:pt idx="1">
                <c:v>1.0</c:v>
              </c:pt>
            </c:numLit>
          </c:bubbleSize>
          <c:bubble3D val="0"/>
        </c:ser>
        <c:ser>
          <c:idx val="1"/>
          <c:order val="1"/>
          <c:tx>
            <c:strRef>
              <c:f>Sheet1!$C$1</c:f>
              <c:strCache>
                <c:ptCount val="1"/>
                <c:pt idx="0">
                  <c:v>Data 2</c:v>
                </c:pt>
              </c:strCache>
            </c:strRef>
          </c:tx>
          <c:spPr>
            <a:solidFill>
              <a:schemeClr val="accent2">
                <a:alpha val="75000"/>
              </a:schemeClr>
            </a:solidFill>
            <a:ln>
              <a:noFill/>
            </a:ln>
            <a:effectLst/>
          </c:spPr>
          <c:invertIfNegative val="0"/>
          <c:xVal>
            <c:strRef>
              <c:f>Sheet1!$A$2:$A$3</c:f>
              <c:strCache>
                <c:ptCount val="2"/>
                <c:pt idx="0">
                  <c:v>Group 1</c:v>
                </c:pt>
                <c:pt idx="1">
                  <c:v>Group 2</c:v>
                </c:pt>
              </c:strCache>
            </c:strRef>
          </c:xVal>
          <c:yVal>
            <c:numRef>
              <c:f>Sheet1!$C$2:$C$3</c:f>
              <c:numCache>
                <c:formatCode>General</c:formatCode>
                <c:ptCount val="2"/>
                <c:pt idx="0">
                  <c:v>500.0</c:v>
                </c:pt>
                <c:pt idx="1">
                  <c:v>400.0</c:v>
                </c:pt>
              </c:numCache>
            </c:numRef>
          </c:yVal>
          <c:bubbleSize>
            <c:numLit>
              <c:formatCode>General</c:formatCode>
              <c:ptCount val="2"/>
              <c:pt idx="0">
                <c:v>1.0</c:v>
              </c:pt>
              <c:pt idx="1">
                <c:v>1.0</c:v>
              </c:pt>
            </c:numLit>
          </c:bubbleSize>
          <c:bubble3D val="0"/>
        </c:ser>
        <c:ser>
          <c:idx val="2"/>
          <c:order val="2"/>
          <c:tx>
            <c:strRef>
              <c:f>Sheet1!$D$1</c:f>
              <c:strCache>
                <c:ptCount val="1"/>
                <c:pt idx="0">
                  <c:v> Data 3</c:v>
                </c:pt>
              </c:strCache>
            </c:strRef>
          </c:tx>
          <c:spPr>
            <a:solidFill>
              <a:schemeClr val="accent3">
                <a:alpha val="75000"/>
              </a:schemeClr>
            </a:solidFill>
            <a:ln>
              <a:noFill/>
            </a:ln>
            <a:effectLst/>
          </c:spPr>
          <c:invertIfNegative val="0"/>
          <c:xVal>
            <c:strRef>
              <c:f>Sheet1!$A$2:$A$3</c:f>
              <c:strCache>
                <c:ptCount val="2"/>
                <c:pt idx="0">
                  <c:v>Group 1</c:v>
                </c:pt>
                <c:pt idx="1">
                  <c:v>Group 2</c:v>
                </c:pt>
              </c:strCache>
            </c:strRef>
          </c:xVal>
          <c:yVal>
            <c:numRef>
              <c:f>Sheet1!$D$2:$D$3</c:f>
              <c:numCache>
                <c:formatCode>General</c:formatCode>
                <c:ptCount val="2"/>
                <c:pt idx="0">
                  <c:v>230.0</c:v>
                </c:pt>
                <c:pt idx="1">
                  <c:v>420.0</c:v>
                </c:pt>
              </c:numCache>
            </c:numRef>
          </c:yVal>
          <c:bubbleSize>
            <c:numLit>
              <c:formatCode>General</c:formatCode>
              <c:ptCount val="2"/>
              <c:pt idx="0">
                <c:v>1.0</c:v>
              </c:pt>
              <c:pt idx="1">
                <c:v>1.0</c:v>
              </c:pt>
            </c:numLit>
          </c:bubbleSize>
          <c:bubble3D val="0"/>
        </c:ser>
        <c:ser>
          <c:idx val="3"/>
          <c:order val="3"/>
          <c:tx>
            <c:strRef>
              <c:f>Sheet1!$E$1</c:f>
              <c:strCache>
                <c:ptCount val="1"/>
                <c:pt idx="0">
                  <c:v>Data 4</c:v>
                </c:pt>
              </c:strCache>
            </c:strRef>
          </c:tx>
          <c:spPr>
            <a:solidFill>
              <a:schemeClr val="accent4">
                <a:alpha val="75000"/>
              </a:schemeClr>
            </a:solidFill>
            <a:ln>
              <a:noFill/>
            </a:ln>
            <a:effectLst/>
          </c:spPr>
          <c:invertIfNegative val="0"/>
          <c:xVal>
            <c:strRef>
              <c:f>Sheet1!$A$2:$A$3</c:f>
              <c:strCache>
                <c:ptCount val="2"/>
                <c:pt idx="0">
                  <c:v>Group 1</c:v>
                </c:pt>
                <c:pt idx="1">
                  <c:v>Group 2</c:v>
                </c:pt>
              </c:strCache>
            </c:strRef>
          </c:xVal>
          <c:yVal>
            <c:numRef>
              <c:f>Sheet1!$E$2:$E$3</c:f>
              <c:numCache>
                <c:formatCode>General</c:formatCode>
                <c:ptCount val="2"/>
                <c:pt idx="0">
                  <c:v>100.0</c:v>
                </c:pt>
                <c:pt idx="1">
                  <c:v>300.0</c:v>
                </c:pt>
              </c:numCache>
            </c:numRef>
          </c:yVal>
          <c:bubbleSize>
            <c:numLit>
              <c:formatCode>General</c:formatCode>
              <c:ptCount val="2"/>
              <c:pt idx="0">
                <c:v>1.0</c:v>
              </c:pt>
              <c:pt idx="1">
                <c:v>1.0</c:v>
              </c:pt>
            </c:numLit>
          </c:bubbleSize>
          <c:bubble3D val="0"/>
        </c:ser>
        <c:dLbls>
          <c:showLegendKey val="0"/>
          <c:showVal val="0"/>
          <c:showCatName val="0"/>
          <c:showSerName val="0"/>
          <c:showPercent val="0"/>
          <c:showBubbleSize val="0"/>
        </c:dLbls>
        <c:bubbleScale val="100"/>
        <c:showNegBubbles val="0"/>
        <c:axId val="2130164384"/>
        <c:axId val="2130168032"/>
      </c:bubbleChart>
      <c:valAx>
        <c:axId val="21301643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0168032"/>
        <c:crosses val="autoZero"/>
        <c:crossBetween val="midCat"/>
      </c:valAx>
      <c:valAx>
        <c:axId val="21301680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016438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box"/>
        <c:axId val="-2135151392"/>
        <c:axId val="-2135147936"/>
        <c:axId val="0"/>
      </c:bar3DChart>
      <c:catAx>
        <c:axId val="-2135151392"/>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5147936"/>
        <c:crosses val="autoZero"/>
        <c:auto val="1"/>
        <c:lblAlgn val="ctr"/>
        <c:lblOffset val="100"/>
        <c:noMultiLvlLbl val="0"/>
      </c:catAx>
      <c:valAx>
        <c:axId val="-213514793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2135151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ofPieChart>
        <c:ofPieType val="pie"/>
        <c:varyColors val="1"/>
        <c:ser>
          <c:idx val="0"/>
          <c:order val="0"/>
          <c:tx>
            <c:strRef>
              <c:f>Sheet1!$B$1</c:f>
              <c:strCache>
                <c:ptCount val="1"/>
                <c:pt idx="0">
                  <c:v>Data 1</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dPt>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dPt>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dPt>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showLeaderLines val="1"/>
        </c:dLbls>
        <c:gapWidth val="150"/>
        <c:secondPieSize val="75"/>
        <c:serLines>
          <c:spPr>
            <a:ln w="9525">
              <a:solidFill>
                <a:schemeClr val="tx2">
                  <a:lumMod val="60000"/>
                  <a:lumOff val="40000"/>
                </a:schemeClr>
              </a:solidFill>
              <a:prstDash val="dash"/>
            </a:ln>
            <a:effectLst/>
          </c:spPr>
        </c:serLines>
      </c:of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148473004249364"/>
          <c:w val="0.939468195377624"/>
          <c:h val="0.757721611359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Data Content</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Data Content</c:v>
                </c:pt>
              </c:strCache>
            </c:strRef>
          </c:cat>
          <c:val>
            <c:numRef>
              <c:f>Sheet1!$C$2</c:f>
              <c:numCache>
                <c:formatCode>General</c:formatCode>
                <c:ptCount val="1"/>
                <c:pt idx="0">
                  <c:v>355.0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Data Content</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c:f>
              <c:strCache>
                <c:ptCount val="1"/>
                <c:pt idx="0">
                  <c:v>Data Content</c:v>
                </c:pt>
              </c:strCache>
            </c:strRef>
          </c:cat>
          <c:val>
            <c:numRef>
              <c:f>Sheet1!$E$2</c:f>
              <c:numCache>
                <c:formatCode>General</c:formatCode>
                <c:ptCount val="1"/>
                <c:pt idx="0">
                  <c:v>470.0</c:v>
                </c:pt>
              </c:numCache>
            </c:numRef>
          </c:val>
        </c:ser>
        <c:dLbls>
          <c:showLegendKey val="0"/>
          <c:showVal val="0"/>
          <c:showCatName val="0"/>
          <c:showSerName val="0"/>
          <c:showPercent val="0"/>
          <c:showBubbleSize val="0"/>
        </c:dLbls>
        <c:gapWidth val="100"/>
        <c:overlap val="-24"/>
        <c:axId val="2100787168"/>
        <c:axId val="2113546848"/>
      </c:barChart>
      <c:catAx>
        <c:axId val="2100787168"/>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13546848"/>
        <c:crosses val="autoZero"/>
        <c:auto val="1"/>
        <c:lblAlgn val="ctr"/>
        <c:lblOffset val="100"/>
        <c:noMultiLvlLbl val="0"/>
      </c:catAx>
      <c:valAx>
        <c:axId val="211354684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00787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bar"/>
        <c:grouping val="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25400">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25400">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25400">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25400">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overlap val="100"/>
        <c:serLines>
          <c:spPr>
            <a:ln w="9525">
              <a:solidFill>
                <a:schemeClr val="tx2">
                  <a:lumMod val="60000"/>
                  <a:lumOff val="40000"/>
                </a:schemeClr>
              </a:solidFill>
              <a:prstDash val="dash"/>
            </a:ln>
            <a:effectLst/>
          </c:spPr>
        </c:serLines>
        <c:axId val="-2135079920"/>
        <c:axId val="-2135076512"/>
      </c:barChart>
      <c:catAx>
        <c:axId val="-2135079920"/>
        <c:scaling>
          <c:orientation val="minMax"/>
        </c:scaling>
        <c:delete val="0"/>
        <c:axPos val="l"/>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2135076512"/>
        <c:crosses val="autoZero"/>
        <c:auto val="1"/>
        <c:lblAlgn val="ctr"/>
        <c:lblOffset val="100"/>
        <c:noMultiLvlLbl val="0"/>
      </c:catAx>
      <c:valAx>
        <c:axId val="-2135076512"/>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5079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Here</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Here</c:v>
                </c:pt>
              </c:strCache>
            </c:strRef>
          </c:cat>
          <c:val>
            <c:numRef>
              <c:f>Sheet1!$C$2</c:f>
              <c:numCache>
                <c:formatCode>General</c:formatCode>
                <c:ptCount val="1"/>
                <c:pt idx="0">
                  <c:v>500.0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Here</c:v>
                </c:pt>
              </c:strCache>
            </c:strRef>
          </c:cat>
          <c:val>
            <c:numRef>
              <c:f>Sheet1!$D$2</c:f>
              <c:numCache>
                <c:formatCode>General</c:formatCode>
                <c:ptCount val="1"/>
                <c:pt idx="0">
                  <c:v>230.0</c:v>
                </c:pt>
              </c:numCache>
            </c:numRef>
          </c:val>
        </c:ser>
        <c:dLbls>
          <c:dLblPos val="outEnd"/>
          <c:showLegendKey val="0"/>
          <c:showVal val="1"/>
          <c:showCatName val="0"/>
          <c:showSerName val="0"/>
          <c:showPercent val="0"/>
          <c:showBubbleSize val="0"/>
        </c:dLbls>
        <c:gapWidth val="100"/>
        <c:overlap val="-24"/>
        <c:axId val="-2134981984"/>
        <c:axId val="-2134978368"/>
      </c:barChart>
      <c:catAx>
        <c:axId val="-2134981984"/>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4978368"/>
        <c:crosses val="autoZero"/>
        <c:auto val="1"/>
        <c:lblAlgn val="ctr"/>
        <c:lblOffset val="100"/>
        <c:noMultiLvlLbl val="0"/>
      </c:catAx>
      <c:valAx>
        <c:axId val="-213497836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4981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bar"/>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val>
            <c:numRef>
              <c:f>Sheet1!$B$2</c:f>
              <c:numCache>
                <c:formatCode>General</c:formatCode>
                <c:ptCount val="1"/>
                <c:pt idx="0">
                  <c:v>80.0</c:v>
                </c:pt>
              </c:numCache>
            </c:numRef>
          </c:val>
          <c:extLs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Data Here</c:v>
                      </c:pt>
                    </c:strCache>
                  </c:strRef>
                </c15:cat>
              </c15:filteredCategoryTitle>
            </c:ext>
          </c:extLst>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val>
            <c:numRef>
              <c:f>Sheet1!$C$2</c:f>
              <c:numCache>
                <c:formatCode>General</c:formatCode>
                <c:ptCount val="1"/>
                <c:pt idx="0">
                  <c:v>500.0</c:v>
                </c:pt>
              </c:numCache>
            </c:numRef>
          </c:val>
          <c:extLs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Data Here</c:v>
                      </c:pt>
                    </c:strCache>
                  </c:strRef>
                </c15:cat>
              </c15:filteredCategoryTitle>
            </c:ext>
          </c:extLst>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val>
            <c:numRef>
              <c:f>Sheet1!$D$2</c:f>
              <c:numCache>
                <c:formatCode>General</c:formatCode>
                <c:ptCount val="1"/>
                <c:pt idx="0">
                  <c:v>230.0</c:v>
                </c:pt>
              </c:numCache>
            </c:numRef>
          </c:val>
          <c:extLs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Data Here</c:v>
                      </c:pt>
                    </c:strCache>
                  </c:strRef>
                </c15:cat>
              </c15:filteredCategoryTitle>
            </c:ext>
          </c:extLst>
        </c:ser>
        <c:dLbls>
          <c:showLegendKey val="0"/>
          <c:showVal val="1"/>
          <c:showCatName val="0"/>
          <c:showSerName val="0"/>
          <c:showPercent val="0"/>
          <c:showBubbleSize val="0"/>
        </c:dLbls>
        <c:gapWidth val="150"/>
        <c:shape val="box"/>
        <c:axId val="-2135886496"/>
        <c:axId val="-2135890112"/>
        <c:axId val="0"/>
      </c:bar3DChart>
      <c:catAx>
        <c:axId val="-2135886496"/>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5890112"/>
        <c:crosses val="autoZero"/>
        <c:auto val="1"/>
        <c:lblAlgn val="ctr"/>
        <c:lblOffset val="100"/>
        <c:noMultiLvlLbl val="0"/>
      </c:catAx>
      <c:valAx>
        <c:axId val="-2135890112"/>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5886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729727616708474"/>
          <c:y val="0.0198165924953108"/>
          <c:w val="0.902739385306433"/>
          <c:h val="0.875099905393293"/>
        </c:manualLayout>
      </c:layout>
      <c:pie3DChart>
        <c:varyColors val="1"/>
        <c:ser>
          <c:idx val="0"/>
          <c:order val="0"/>
          <c:tx>
            <c:strRef>
              <c:f>Sheet1!$B$1</c:f>
              <c:strCache>
                <c:ptCount val="1"/>
                <c:pt idx="0">
                  <c:v>Data 1</c:v>
                </c:pt>
              </c:strCache>
            </c:strRef>
          </c:tx>
          <c:explosion val="48"/>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dPt>
          <c:dPt>
            <c:idx val="2"/>
            <c:bubble3D val="0"/>
            <c:explosion val="31"/>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dLblPos val="inEnd"/>
            <c:showLegendKey val="0"/>
            <c:showVal val="1"/>
            <c:showCatName val="1"/>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0"/>
            <c:showCatName val="1"/>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0"/>
            <c:showCatName val="1"/>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0"/>
            <c:showCatName val="1"/>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dLblPos val="inEnd"/>
          <c:showLegendKey val="0"/>
          <c:showVal val="0"/>
          <c:showCatName val="1"/>
          <c:showSerName val="0"/>
          <c:showPercent val="0"/>
          <c:showBubbleSize val="0"/>
          <c:showLeaderLines val="1"/>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29727616708474"/>
          <c:y val="0.0198165924953108"/>
          <c:w val="0.902739385306433"/>
          <c:h val="0.875099905393293"/>
        </c:manualLayout>
      </c:layout>
      <c:barChart>
        <c:barDir val="bar"/>
        <c:grouping val="percent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Pt>
            <c:idx val="2"/>
            <c:invertIfNegative val="0"/>
            <c:bubble3D val="0"/>
            <c:explosion val="31"/>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1"/>
            <c:showCatName val="1"/>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00"/>
        <c:overlap val="100"/>
        <c:axId val="-2133537808"/>
        <c:axId val="-2133541408"/>
      </c:barChart>
      <c:valAx>
        <c:axId val="-2133541408"/>
        <c:scaling>
          <c:orientation val="minMax"/>
        </c:scaling>
        <c:delete val="0"/>
        <c:axPos val="b"/>
        <c:majorGridlines>
          <c:spPr>
            <a:ln w="9525" cap="flat" cmpd="sng" algn="ctr">
              <a:solidFill>
                <a:schemeClr val="tx2">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3537808"/>
        <c:crosses val="autoZero"/>
        <c:crossBetween val="between"/>
      </c:valAx>
      <c:catAx>
        <c:axId val="-2133537808"/>
        <c:scaling>
          <c:orientation val="minMax"/>
        </c:scaling>
        <c:delete val="0"/>
        <c:axPos val="l"/>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3541408"/>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standar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pyramid"/>
        <c:axId val="2128763104"/>
        <c:axId val="2129046528"/>
        <c:axId val="-2137217392"/>
      </c:bar3DChart>
      <c:catAx>
        <c:axId val="2128763104"/>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046528"/>
        <c:crosses val="autoZero"/>
        <c:auto val="1"/>
        <c:lblAlgn val="ctr"/>
        <c:lblOffset val="100"/>
        <c:noMultiLvlLbl val="0"/>
      </c:catAx>
      <c:valAx>
        <c:axId val="212904652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8763104"/>
        <c:crosses val="autoZero"/>
        <c:crossBetween val="between"/>
      </c:valAx>
      <c:serAx>
        <c:axId val="-2137217392"/>
        <c:scaling>
          <c:orientation val="minMax"/>
        </c:scaling>
        <c:delete val="0"/>
        <c:axPos val="b"/>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04652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0"/>
    </c:view3D>
    <c:floor>
      <c:thickness val="0"/>
    </c:floor>
    <c:sideWall>
      <c:thickness val="0"/>
    </c:sideWall>
    <c:backWall>
      <c:thickness val="0"/>
    </c:backWall>
    <c:plotArea>
      <c:layout>
        <c:manualLayout>
          <c:layoutTarget val="inner"/>
          <c:xMode val="edge"/>
          <c:yMode val="edge"/>
          <c:x val="0.0397694823487378"/>
          <c:y val="0.0392341309278088"/>
          <c:w val="0.915180345833151"/>
          <c:h val="0.886378043111491"/>
        </c:manualLayout>
      </c:layout>
      <c:bar3DChart>
        <c:barDir val="col"/>
        <c:grouping val="standard"/>
        <c:varyColors val="0"/>
        <c:ser>
          <c:idx val="0"/>
          <c:order val="0"/>
          <c:tx>
            <c:strRef>
              <c:f>Sheet1!$B$1</c:f>
              <c:strCache>
                <c:ptCount val="1"/>
                <c:pt idx="0">
                  <c:v>Data 1</c:v>
                </c:pt>
              </c:strCache>
            </c:strRef>
          </c:tx>
          <c:spPr>
            <a:solidFill>
              <a:schemeClr val="accent2"/>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4"/>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1"/>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คอลัมน์1</c:v>
                </c:pt>
              </c:strCache>
            </c:strRef>
          </c:tx>
          <c:spPr>
            <a:solidFill>
              <a:schemeClr val="accent3"/>
            </a:solidFill>
          </c:spPr>
          <c:invertIfNegative val="0"/>
          <c:cat>
            <c:strRef>
              <c:f>Sheet1!$A$2:$A$4</c:f>
              <c:strCache>
                <c:ptCount val="3"/>
                <c:pt idx="0">
                  <c:v>Group 1</c:v>
                </c:pt>
                <c:pt idx="1">
                  <c:v>Group 2</c:v>
                </c:pt>
                <c:pt idx="2">
                  <c:v>Group 3</c:v>
                </c:pt>
              </c:strCache>
            </c:strRef>
          </c:cat>
          <c:val>
            <c:numRef>
              <c:f>Sheet1!$E$2:$E$4</c:f>
              <c:numCache>
                <c:formatCode>General</c:formatCode>
                <c:ptCount val="3"/>
              </c:numCache>
            </c:numRef>
          </c:val>
        </c:ser>
        <c:dLbls>
          <c:showLegendKey val="0"/>
          <c:showVal val="0"/>
          <c:showCatName val="0"/>
          <c:showSerName val="0"/>
          <c:showPercent val="0"/>
          <c:showBubbleSize val="0"/>
        </c:dLbls>
        <c:gapWidth val="150"/>
        <c:shape val="cone"/>
        <c:axId val="-2133440960"/>
        <c:axId val="-2133437520"/>
        <c:axId val="-2133434432"/>
      </c:bar3DChart>
      <c:catAx>
        <c:axId val="-2133440960"/>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133437520"/>
        <c:crosses val="autoZero"/>
        <c:auto val="1"/>
        <c:lblAlgn val="ctr"/>
        <c:lblOffset val="100"/>
        <c:noMultiLvlLbl val="0"/>
      </c:catAx>
      <c:valAx>
        <c:axId val="-2133437520"/>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133440960"/>
        <c:crosses val="autoZero"/>
        <c:crossBetween val="between"/>
      </c:valAx>
      <c:serAx>
        <c:axId val="-2133434432"/>
        <c:scaling>
          <c:orientation val="minMax"/>
        </c:scaling>
        <c:delete val="0"/>
        <c:axPos val="b"/>
        <c:majorTickMark val="out"/>
        <c:minorTickMark val="none"/>
        <c:tickLblPos val="nextTo"/>
        <c:txPr>
          <a:bodyPr/>
          <a:lstStyle/>
          <a:p>
            <a:pPr>
              <a:defRPr>
                <a:solidFill>
                  <a:schemeClr val="bg1">
                    <a:lumMod val="75000"/>
                  </a:schemeClr>
                </a:solidFill>
              </a:defRPr>
            </a:pPr>
            <a:endParaRPr lang="en-US"/>
          </a:p>
        </c:txPr>
        <c:crossAx val="-2133437520"/>
        <c:crosses val="autoZero"/>
      </c:ser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percent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box"/>
        <c:axId val="-2133237744"/>
        <c:axId val="-2133234128"/>
        <c:axId val="0"/>
      </c:bar3DChart>
      <c:catAx>
        <c:axId val="-2133237744"/>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3234128"/>
        <c:crosses val="autoZero"/>
        <c:auto val="1"/>
        <c:lblAlgn val="ctr"/>
        <c:lblOffset val="100"/>
        <c:noMultiLvlLbl val="0"/>
      </c:catAx>
      <c:valAx>
        <c:axId val="-2133234128"/>
        <c:scaling>
          <c:orientation val="minMax"/>
        </c:scaling>
        <c:delete val="0"/>
        <c:axPos val="l"/>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3237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clustered"/>
        <c:varyColors val="0"/>
        <c:ser>
          <c:idx val="0"/>
          <c:order val="0"/>
          <c:tx>
            <c:strRef>
              <c:f>Sheet1!$B$1</c:f>
              <c:strCache>
                <c:ptCount val="1"/>
                <c:pt idx="0">
                  <c:v>Data 1</c:v>
                </c:pt>
              </c:strCache>
            </c:strRef>
          </c:tx>
          <c:spPr>
            <a:solidFill>
              <a:schemeClr val="accent1"/>
            </a:solidFill>
            <a:ln>
              <a:noFill/>
            </a:ln>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a:ln>
              <a:noFill/>
            </a:ln>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3"/>
            </a:solidFill>
            <a:ln>
              <a:noFill/>
            </a:ln>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4"/>
            </a:solidFill>
            <a:ln>
              <a:noFill/>
            </a:ln>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cylinder"/>
        <c:axId val="-2133009312"/>
        <c:axId val="-2133005632"/>
        <c:axId val="0"/>
      </c:bar3DChart>
      <c:catAx>
        <c:axId val="-2133009312"/>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3005632"/>
        <c:crosses val="autoZero"/>
        <c:auto val="1"/>
        <c:lblAlgn val="ctr"/>
        <c:lblOffset val="100"/>
        <c:noMultiLvlLbl val="0"/>
      </c:catAx>
      <c:valAx>
        <c:axId val="-2133005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3009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scatterChart>
        <c:scatterStyle val="smoothMarker"/>
        <c:varyColors val="0"/>
        <c:ser>
          <c:idx val="0"/>
          <c:order val="0"/>
          <c:tx>
            <c:strRef>
              <c:f>Sheet1!$B$1</c:f>
              <c:strCache>
                <c:ptCount val="1"/>
                <c:pt idx="0">
                  <c:v>Data 1</c:v>
                </c:pt>
              </c:strCache>
            </c:strRef>
          </c:tx>
          <c:spPr>
            <a:ln w="28575" cap="rnd">
              <a:solidFill>
                <a:schemeClr val="accent1"/>
              </a:solidFill>
              <a:round/>
            </a:ln>
            <a:effectLst/>
          </c:spPr>
          <c:marker>
            <c:symbol val="none"/>
          </c:marker>
          <c:xVal>
            <c:strRef>
              <c:f>Sheet1!$A$2:$A$4</c:f>
              <c:strCache>
                <c:ptCount val="3"/>
                <c:pt idx="0">
                  <c:v>Group 1</c:v>
                </c:pt>
                <c:pt idx="1">
                  <c:v>Group 2</c:v>
                </c:pt>
                <c:pt idx="2">
                  <c:v>Group 3</c:v>
                </c:pt>
              </c:strCache>
            </c:strRef>
          </c:xVal>
          <c:yVal>
            <c:numRef>
              <c:f>Sheet1!$B$2:$B$4</c:f>
              <c:numCache>
                <c:formatCode>General</c:formatCode>
                <c:ptCount val="3"/>
                <c:pt idx="0">
                  <c:v>80.0</c:v>
                </c:pt>
                <c:pt idx="1">
                  <c:v>120.0</c:v>
                </c:pt>
                <c:pt idx="2">
                  <c:v>150.0</c:v>
                </c:pt>
              </c:numCache>
            </c:numRef>
          </c:yVal>
          <c:smooth val="1"/>
        </c:ser>
        <c:ser>
          <c:idx val="1"/>
          <c:order val="1"/>
          <c:tx>
            <c:strRef>
              <c:f>Sheet1!$C$1</c:f>
              <c:strCache>
                <c:ptCount val="1"/>
                <c:pt idx="0">
                  <c:v>Data 2</c:v>
                </c:pt>
              </c:strCache>
            </c:strRef>
          </c:tx>
          <c:spPr>
            <a:ln w="28575" cap="rnd">
              <a:solidFill>
                <a:schemeClr val="accent2"/>
              </a:solidFill>
              <a:round/>
            </a:ln>
            <a:effectLst/>
          </c:spPr>
          <c:marker>
            <c:symbol val="none"/>
          </c:marker>
          <c:xVal>
            <c:strRef>
              <c:f>Sheet1!$A$2:$A$4</c:f>
              <c:strCache>
                <c:ptCount val="3"/>
                <c:pt idx="0">
                  <c:v>Group 1</c:v>
                </c:pt>
                <c:pt idx="1">
                  <c:v>Group 2</c:v>
                </c:pt>
                <c:pt idx="2">
                  <c:v>Group 3</c:v>
                </c:pt>
              </c:strCache>
            </c:strRef>
          </c:xVal>
          <c:yVal>
            <c:numRef>
              <c:f>Sheet1!$C$2:$C$4</c:f>
              <c:numCache>
                <c:formatCode>General</c:formatCode>
                <c:ptCount val="3"/>
                <c:pt idx="0">
                  <c:v>500.0</c:v>
                </c:pt>
                <c:pt idx="1">
                  <c:v>430.0</c:v>
                </c:pt>
                <c:pt idx="2">
                  <c:v>400.0</c:v>
                </c:pt>
              </c:numCache>
            </c:numRef>
          </c:yVal>
          <c:smooth val="1"/>
        </c:ser>
        <c:ser>
          <c:idx val="2"/>
          <c:order val="2"/>
          <c:tx>
            <c:strRef>
              <c:f>Sheet1!$D$1</c:f>
              <c:strCache>
                <c:ptCount val="1"/>
                <c:pt idx="0">
                  <c:v> Data 3</c:v>
                </c:pt>
              </c:strCache>
            </c:strRef>
          </c:tx>
          <c:spPr>
            <a:ln w="28575" cap="rnd">
              <a:solidFill>
                <a:schemeClr val="accent3"/>
              </a:solidFill>
              <a:round/>
            </a:ln>
            <a:effectLst/>
          </c:spPr>
          <c:marker>
            <c:symbol val="none"/>
          </c:marker>
          <c:xVal>
            <c:strRef>
              <c:f>Sheet1!$A$2:$A$4</c:f>
              <c:strCache>
                <c:ptCount val="3"/>
                <c:pt idx="0">
                  <c:v>Group 1</c:v>
                </c:pt>
                <c:pt idx="1">
                  <c:v>Group 2</c:v>
                </c:pt>
                <c:pt idx="2">
                  <c:v>Group 3</c:v>
                </c:pt>
              </c:strCache>
            </c:strRef>
          </c:xVal>
          <c:yVal>
            <c:numRef>
              <c:f>Sheet1!$D$2:$D$4</c:f>
              <c:numCache>
                <c:formatCode>General</c:formatCode>
                <c:ptCount val="3"/>
                <c:pt idx="0">
                  <c:v>230.0</c:v>
                </c:pt>
                <c:pt idx="1">
                  <c:v>125.0</c:v>
                </c:pt>
                <c:pt idx="2">
                  <c:v>420.0</c:v>
                </c:pt>
              </c:numCache>
            </c:numRef>
          </c:yVal>
          <c:smooth val="1"/>
        </c:ser>
        <c:ser>
          <c:idx val="3"/>
          <c:order val="3"/>
          <c:tx>
            <c:strRef>
              <c:f>Sheet1!$E$1</c:f>
              <c:strCache>
                <c:ptCount val="1"/>
                <c:pt idx="0">
                  <c:v>Data 4</c:v>
                </c:pt>
              </c:strCache>
            </c:strRef>
          </c:tx>
          <c:spPr>
            <a:ln w="28575" cap="rnd">
              <a:solidFill>
                <a:schemeClr val="accent4"/>
              </a:solidFill>
              <a:round/>
            </a:ln>
            <a:effectLst/>
          </c:spPr>
          <c:marker>
            <c:symbol val="none"/>
          </c:marker>
          <c:xVal>
            <c:strRef>
              <c:f>Sheet1!$A$2:$A$4</c:f>
              <c:strCache>
                <c:ptCount val="3"/>
                <c:pt idx="0">
                  <c:v>Group 1</c:v>
                </c:pt>
                <c:pt idx="1">
                  <c:v>Group 2</c:v>
                </c:pt>
                <c:pt idx="2">
                  <c:v>Group 3</c:v>
                </c:pt>
              </c:strCache>
            </c:strRef>
          </c:xVal>
          <c:yVal>
            <c:numRef>
              <c:f>Sheet1!$E$2:$E$4</c:f>
              <c:numCache>
                <c:formatCode>General</c:formatCode>
                <c:ptCount val="3"/>
                <c:pt idx="0">
                  <c:v>100.0</c:v>
                </c:pt>
                <c:pt idx="1">
                  <c:v>215.0</c:v>
                </c:pt>
                <c:pt idx="2">
                  <c:v>300.0</c:v>
                </c:pt>
              </c:numCache>
            </c:numRef>
          </c:yVal>
          <c:smooth val="1"/>
        </c:ser>
        <c:dLbls>
          <c:showLegendKey val="0"/>
          <c:showVal val="0"/>
          <c:showCatName val="0"/>
          <c:showSerName val="0"/>
          <c:showPercent val="0"/>
          <c:showBubbleSize val="0"/>
        </c:dLbls>
        <c:axId val="-2133788784"/>
        <c:axId val="-2133792368"/>
      </c:scatterChart>
      <c:valAx>
        <c:axId val="-2133788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3792368"/>
        <c:crosses val="autoZero"/>
        <c:crossBetween val="midCat"/>
      </c:valAx>
      <c:valAx>
        <c:axId val="-2133792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378878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25400">
              <a:noFill/>
            </a:ln>
            <a:effectLst>
              <a:outerShdw blurRad="40000" dist="23000" dir="5400000" rotWithShape="0">
                <a:srgbClr val="000000">
                  <a:alpha val="35000"/>
                </a:srgbClr>
              </a:outerShdw>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25400">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25400">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25400">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box"/>
        <c:axId val="2113840656"/>
        <c:axId val="2129804032"/>
        <c:axId val="0"/>
      </c:bar3DChart>
      <c:catAx>
        <c:axId val="2113840656"/>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804032"/>
        <c:crosses val="autoZero"/>
        <c:auto val="1"/>
        <c:lblAlgn val="ctr"/>
        <c:lblOffset val="100"/>
        <c:noMultiLvlLbl val="0"/>
      </c:catAx>
      <c:valAx>
        <c:axId val="212980403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13840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2">
              <a:lumMod val="40000"/>
              <a:lumOff val="60000"/>
            </a:schemeClr>
          </a:solidFill>
          <a:round/>
        </a:ln>
        <a:effectLst/>
        <a:sp3d contourW="9525">
          <a:contourClr>
            <a:schemeClr val="tx2">
              <a:lumMod val="40000"/>
              <a:lumOff val="60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949090754991793"/>
        </c:manualLayout>
      </c:layout>
      <c:area3DChart>
        <c:grouping val="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axId val="-2132645936"/>
        <c:axId val="-2132642272"/>
        <c:axId val="0"/>
      </c:area3DChart>
      <c:catAx>
        <c:axId val="-213264593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2642272"/>
        <c:crosses val="autoZero"/>
        <c:auto val="1"/>
        <c:lblAlgn val="ctr"/>
        <c:lblOffset val="100"/>
        <c:noMultiLvlLbl val="1"/>
      </c:catAx>
      <c:valAx>
        <c:axId val="-213264227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264593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stacked"/>
        <c:varyColors val="0"/>
        <c:ser>
          <c:idx val="0"/>
          <c:order val="0"/>
          <c:tx>
            <c:strRef>
              <c:f>Sheet1!$B$1</c:f>
              <c:strCache>
                <c:ptCount val="1"/>
                <c:pt idx="0">
                  <c:v>Data 1</c:v>
                </c:pt>
              </c:strCache>
            </c:strRef>
          </c:tx>
          <c:spPr>
            <a:solidFill>
              <a:schemeClr val="accent1"/>
            </a:solidFill>
            <a:ln>
              <a:noFill/>
            </a:ln>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a:ln>
              <a:noFill/>
            </a:ln>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3"/>
            </a:solidFill>
            <a:ln>
              <a:noFill/>
            </a:ln>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4"/>
            </a:solidFill>
            <a:ln>
              <a:noFill/>
            </a:ln>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cylinder"/>
        <c:axId val="-2132512256"/>
        <c:axId val="-2132508576"/>
        <c:axId val="0"/>
      </c:bar3DChart>
      <c:catAx>
        <c:axId val="-2132512256"/>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2508576"/>
        <c:crosses val="autoZero"/>
        <c:auto val="1"/>
        <c:lblAlgn val="ctr"/>
        <c:lblOffset val="100"/>
        <c:noMultiLvlLbl val="0"/>
      </c:catAx>
      <c:valAx>
        <c:axId val="-21325085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25122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standar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box"/>
        <c:axId val="2129608016"/>
        <c:axId val="2129540496"/>
        <c:axId val="2130008560"/>
      </c:bar3DChart>
      <c:catAx>
        <c:axId val="2129608016"/>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540496"/>
        <c:crosses val="autoZero"/>
        <c:auto val="1"/>
        <c:lblAlgn val="ctr"/>
        <c:lblOffset val="100"/>
        <c:noMultiLvlLbl val="0"/>
      </c:catAx>
      <c:valAx>
        <c:axId val="212954049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608016"/>
        <c:crosses val="autoZero"/>
        <c:crossBetween val="between"/>
      </c:valAx>
      <c:serAx>
        <c:axId val="2130008560"/>
        <c:scaling>
          <c:orientation val="minMax"/>
        </c:scaling>
        <c:delete val="0"/>
        <c:axPos val="b"/>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9540496"/>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lineChart>
        <c:grouping val="stacked"/>
        <c:varyColors val="0"/>
        <c:ser>
          <c:idx val="0"/>
          <c:order val="0"/>
          <c:tx>
            <c:strRef>
              <c:f>Sheet1!$B$1</c:f>
              <c:strCache>
                <c:ptCount val="1"/>
                <c:pt idx="0">
                  <c:v>Data 1</c:v>
                </c:pt>
              </c:strCache>
            </c:strRef>
          </c:tx>
          <c:spPr>
            <a:ln w="31750"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12700">
                <a:solidFill>
                  <a:schemeClr val="lt2"/>
                </a:solidFill>
                <a:round/>
              </a:ln>
              <a:effectLst>
                <a:outerShdw blurRad="40000" dist="23000" dir="5400000" rotWithShape="0">
                  <a:srgbClr val="000000">
                    <a:alpha val="35000"/>
                  </a:srgbClr>
                </a:outerShdw>
              </a:effectLst>
            </c:spPr>
          </c:marker>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mooth val="0"/>
        </c:ser>
        <c:ser>
          <c:idx val="1"/>
          <c:order val="1"/>
          <c:tx>
            <c:strRef>
              <c:f>Sheet1!$C$1</c:f>
              <c:strCache>
                <c:ptCount val="1"/>
                <c:pt idx="0">
                  <c:v>Data 2</c:v>
                </c:pt>
              </c:strCache>
            </c:strRef>
          </c:tx>
          <c:spPr>
            <a:ln w="31750" cap="rnd">
              <a:solidFill>
                <a:schemeClr val="accent2"/>
              </a:solidFill>
              <a:round/>
            </a:ln>
            <a:effectLst>
              <a:outerShdw blurRad="40000" dist="23000" dir="5400000" rotWithShape="0">
                <a:srgbClr val="000000">
                  <a:alpha val="35000"/>
                </a:srgbClr>
              </a:outerShdw>
            </a:effectLst>
          </c:spPr>
          <c:marker>
            <c:symbol val="circle"/>
            <c:size val="6"/>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12700">
                <a:solidFill>
                  <a:schemeClr val="lt2"/>
                </a:solidFill>
                <a:round/>
              </a:ln>
              <a:effectLst>
                <a:outerShdw blurRad="40000" dist="23000" dir="5400000" rotWithShape="0">
                  <a:srgbClr val="000000">
                    <a:alpha val="35000"/>
                  </a:srgbClr>
                </a:outerShdw>
              </a:effectLst>
            </c:spPr>
          </c:marker>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mooth val="0"/>
        </c:ser>
        <c:ser>
          <c:idx val="2"/>
          <c:order val="2"/>
          <c:tx>
            <c:strRef>
              <c:f>Sheet1!$D$1</c:f>
              <c:strCache>
                <c:ptCount val="1"/>
                <c:pt idx="0">
                  <c:v> Data 3</c:v>
                </c:pt>
              </c:strCache>
            </c:strRef>
          </c:tx>
          <c:spPr>
            <a:ln w="31750" cap="rnd">
              <a:solidFill>
                <a:schemeClr val="accent3"/>
              </a:solidFill>
              <a:round/>
            </a:ln>
            <a:effectLst>
              <a:outerShdw blurRad="40000" dist="23000" dir="5400000" rotWithShape="0">
                <a:srgbClr val="000000">
                  <a:alpha val="35000"/>
                </a:srgbClr>
              </a:outerShdw>
            </a:effectLst>
          </c:spPr>
          <c:marker>
            <c:symbol val="circle"/>
            <c:size val="6"/>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12700">
                <a:solidFill>
                  <a:schemeClr val="lt2"/>
                </a:solidFill>
                <a:round/>
              </a:ln>
              <a:effectLst>
                <a:outerShdw blurRad="40000" dist="23000" dir="5400000" rotWithShape="0">
                  <a:srgbClr val="000000">
                    <a:alpha val="35000"/>
                  </a:srgbClr>
                </a:outerShdw>
              </a:effectLst>
            </c:spPr>
          </c:marker>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mooth val="0"/>
        </c:ser>
        <c:ser>
          <c:idx val="3"/>
          <c:order val="3"/>
          <c:tx>
            <c:strRef>
              <c:f>Sheet1!$E$1</c:f>
              <c:strCache>
                <c:ptCount val="1"/>
                <c:pt idx="0">
                  <c:v>Data 4</c:v>
                </c:pt>
              </c:strCache>
            </c:strRef>
          </c:tx>
          <c:spPr>
            <a:ln w="31750" cap="rnd">
              <a:solidFill>
                <a:schemeClr val="accent4"/>
              </a:solidFill>
              <a:round/>
            </a:ln>
            <a:effectLst>
              <a:outerShdw blurRad="40000" dist="23000" dir="5400000" rotWithShape="0">
                <a:srgbClr val="000000">
                  <a:alpha val="35000"/>
                </a:srgbClr>
              </a:outerShdw>
            </a:effectLst>
          </c:spPr>
          <c:marker>
            <c:symbol val="circle"/>
            <c:size val="6"/>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12700">
                <a:solidFill>
                  <a:schemeClr val="lt2"/>
                </a:solidFill>
                <a:round/>
              </a:ln>
              <a:effectLst>
                <a:outerShdw blurRad="40000" dist="23000" dir="5400000" rotWithShape="0">
                  <a:srgbClr val="000000">
                    <a:alpha val="35000"/>
                  </a:srgbClr>
                </a:outerShdw>
              </a:effectLst>
            </c:spPr>
          </c:marker>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mooth val="0"/>
        </c:ser>
        <c:dLbls>
          <c:showLegendKey val="0"/>
          <c:showVal val="0"/>
          <c:showCatName val="0"/>
          <c:showSerName val="0"/>
          <c:showPercent val="0"/>
          <c:showBubbleSize val="0"/>
        </c:dLbls>
        <c:hiLowLines>
          <c:spPr>
            <a:ln w="9525">
              <a:solidFill>
                <a:schemeClr val="tx2">
                  <a:lumMod val="60000"/>
                  <a:lumOff val="40000"/>
                </a:schemeClr>
              </a:solidFill>
              <a:prstDash val="dash"/>
            </a:ln>
            <a:effectLst/>
          </c:spPr>
        </c:hiLowLines>
        <c:upDownBars>
          <c:gapWidth val="150"/>
          <c:upBars>
            <c:spPr>
              <a:no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marker val="1"/>
        <c:smooth val="0"/>
        <c:axId val="2130223376"/>
        <c:axId val="-2137809296"/>
      </c:lineChart>
      <c:catAx>
        <c:axId val="2130223376"/>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7809296"/>
        <c:crosses val="autoZero"/>
        <c:auto val="1"/>
        <c:lblAlgn val="ctr"/>
        <c:lblOffset val="100"/>
        <c:noMultiLvlLbl val="0"/>
      </c:catAx>
      <c:valAx>
        <c:axId val="-213780929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0223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507853165644944"/>
          <c:y val="0.0319683532866126"/>
          <c:w val="0.949214683435506"/>
          <c:h val="0.886378043111491"/>
        </c:manualLayout>
      </c:layout>
      <c:bar3DChart>
        <c:barDir val="col"/>
        <c:grouping val="clustered"/>
        <c:varyColors val="0"/>
        <c:ser>
          <c:idx val="0"/>
          <c:order val="0"/>
          <c:tx>
            <c:strRef>
              <c:f>Sheet1!$B$1</c:f>
              <c:strCache>
                <c:ptCount val="1"/>
                <c:pt idx="0">
                  <c:v>Data 1</c:v>
                </c:pt>
              </c:strCache>
            </c:strRef>
          </c:tx>
          <c:spPr>
            <a:solidFill>
              <a:schemeClr val="accent1"/>
            </a:solidFill>
            <a:ln>
              <a:noFill/>
            </a:ln>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a:ln>
              <a:noFill/>
            </a:ln>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3"/>
            </a:solidFill>
            <a:ln>
              <a:noFill/>
            </a:ln>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4"/>
            </a:solidFill>
            <a:ln>
              <a:noFill/>
            </a:ln>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cone"/>
        <c:axId val="-2137258160"/>
        <c:axId val="2129795712"/>
        <c:axId val="0"/>
      </c:bar3DChart>
      <c:catAx>
        <c:axId val="-2137258160"/>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9795712"/>
        <c:crosses val="autoZero"/>
        <c:auto val="1"/>
        <c:lblAlgn val="ctr"/>
        <c:lblOffset val="100"/>
        <c:noMultiLvlLbl val="0"/>
      </c:catAx>
      <c:valAx>
        <c:axId val="21297957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7258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507853165644944"/>
          <c:y val="0.0319683532866126"/>
          <c:w val="0.949214683435506"/>
          <c:h val="0.886378043111491"/>
        </c:manualLayout>
      </c:layout>
      <c:bar3D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210.0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470.0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pyramid"/>
        <c:axId val="-2132429488"/>
        <c:axId val="-2132425872"/>
        <c:axId val="0"/>
      </c:bar3DChart>
      <c:catAx>
        <c:axId val="-2132429488"/>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2425872"/>
        <c:crosses val="autoZero"/>
        <c:auto val="1"/>
        <c:lblAlgn val="ctr"/>
        <c:lblOffset val="100"/>
        <c:noMultiLvlLbl val="0"/>
      </c:catAx>
      <c:valAx>
        <c:axId val="-213242587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2429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0605317978081644"/>
          <c:y val="0.0198165924953108"/>
          <c:w val="0.915180345833151"/>
          <c:h val="0.886378043111491"/>
        </c:manualLayout>
      </c:layout>
      <c:bar3D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shape val="cylinder"/>
        <c:axId val="-2132327168"/>
        <c:axId val="-2132323552"/>
        <c:axId val="0"/>
      </c:bar3DChart>
      <c:catAx>
        <c:axId val="-2132327168"/>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2323552"/>
        <c:crosses val="autoZero"/>
        <c:auto val="1"/>
        <c:lblAlgn val="ctr"/>
        <c:lblOffset val="100"/>
        <c:noMultiLvlLbl val="0"/>
      </c:catAx>
      <c:valAx>
        <c:axId val="-213232355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2327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Sheet1!$B$1</c:f>
              <c:strCache>
                <c:ptCount val="1"/>
                <c:pt idx="0">
                  <c:v>Sales</c:v>
                </c:pt>
              </c:strCache>
            </c:strRef>
          </c:tx>
          <c:dPt>
            <c:idx val="0"/>
            <c:bubble3D val="0"/>
            <c:spPr>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c:spPr>
          </c:dPt>
          <c:dPt>
            <c:idx val="1"/>
            <c:bubble3D val="0"/>
            <c:sp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spPr>
          </c:dPt>
          <c:dPt>
            <c:idx val="2"/>
            <c:bubble3D val="0"/>
            <c:spP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c:spPr>
          </c:dPt>
          <c:dPt>
            <c:idx val="3"/>
            <c:bubble3D val="0"/>
            <c:spP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c:spPr>
          </c:dPt>
          <c:dLbls>
            <c:spPr>
              <a:noFill/>
              <a:ln>
                <a:noFill/>
              </a:ln>
              <a:effectLst/>
            </c:spPr>
            <c:txPr>
              <a:bodyPr/>
              <a:lstStyle/>
              <a:p>
                <a:pPr>
                  <a:defRPr sz="2800">
                    <a:solidFill>
                      <a:schemeClr val="bg1"/>
                    </a:solidFill>
                    <a:latin typeface="Lato" pitchFamily="34" charset="0"/>
                    <a:ea typeface="Lato" pitchFamily="34" charset="0"/>
                    <a:cs typeface="Lato" pitchFamily="34"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7.5</c:v>
                </c:pt>
                <c:pt idx="1">
                  <c:v>3.5</c:v>
                </c:pt>
                <c:pt idx="2">
                  <c:v>1.5</c:v>
                </c:pt>
                <c:pt idx="3">
                  <c:v>2.5</c:v>
                </c:pt>
              </c:numCache>
            </c:numRef>
          </c:val>
        </c:ser>
        <c:dLbls>
          <c:showLegendKey val="0"/>
          <c:showVal val="0"/>
          <c:showCatName val="0"/>
          <c:showSerName val="0"/>
          <c:showPercent val="0"/>
          <c:showBubbleSize val="0"/>
          <c:showLeaderLines val="1"/>
        </c:dLbls>
        <c:firstSliceAng val="0"/>
        <c:holeSize val="56"/>
      </c:doughnutChart>
    </c:plotArea>
    <c:legend>
      <c:legendPos val="b"/>
      <c:layout>
        <c:manualLayout>
          <c:xMode val="edge"/>
          <c:yMode val="edge"/>
          <c:x val="0.156380397352732"/>
          <c:y val="0.943981363094132"/>
          <c:w val="0.680290856665006"/>
          <c:h val="0.0493813094921101"/>
        </c:manualLayout>
      </c:layout>
      <c:overlay val="0"/>
      <c:txPr>
        <a:bodyPr rot="0" vert="horz"/>
        <a:lstStyle/>
        <a:p>
          <a:pPr>
            <a:defRPr sz="2000">
              <a:solidFill>
                <a:schemeClr val="bg1">
                  <a:lumMod val="75000"/>
                </a:schemeClr>
              </a:solidFill>
              <a:latin typeface="Lato Regular"/>
              <a:cs typeface="Lato Regular"/>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dLblPos val="outEnd"/>
          <c:showLegendKey val="0"/>
          <c:showVal val="1"/>
          <c:showCatName val="0"/>
          <c:showSerName val="0"/>
          <c:showPercent val="0"/>
          <c:showBubbleSize val="0"/>
        </c:dLbls>
        <c:gapWidth val="100"/>
        <c:overlap val="-24"/>
        <c:axId val="-2138201600"/>
        <c:axId val="2123875920"/>
      </c:barChart>
      <c:catAx>
        <c:axId val="-2138201600"/>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3875920"/>
        <c:crosses val="autoZero"/>
        <c:auto val="1"/>
        <c:lblAlgn val="ctr"/>
        <c:lblOffset val="100"/>
        <c:noMultiLvlLbl val="0"/>
      </c:catAx>
      <c:valAx>
        <c:axId val="212387592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2016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148473004249364"/>
          <c:w val="0.939468195377624"/>
          <c:h val="0.757721611359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Content</c:v>
                </c:pt>
              </c:strCache>
            </c:strRef>
          </c:cat>
          <c:val>
            <c:numRef>
              <c:f>Sheet1!$B$2</c:f>
              <c:numCache>
                <c:formatCode>General</c:formatCode>
                <c:ptCount val="1"/>
                <c:pt idx="0">
                  <c:v>80.0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Content</c:v>
                </c:pt>
              </c:strCache>
            </c:strRef>
          </c:cat>
          <c:val>
            <c:numRef>
              <c:f>Sheet1!$C$2</c:f>
              <c:numCache>
                <c:formatCode>General</c:formatCode>
                <c:ptCount val="1"/>
                <c:pt idx="0">
                  <c:v>355.0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Content</c:v>
                </c:pt>
              </c:strCache>
            </c:strRef>
          </c:cat>
          <c:val>
            <c:numRef>
              <c:f>Sheet1!$D$2</c:f>
              <c:numCache>
                <c:formatCode>General</c:formatCode>
                <c:ptCount val="1"/>
                <c:pt idx="0">
                  <c:v>230.0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c:f>
              <c:strCache>
                <c:ptCount val="1"/>
                <c:pt idx="0">
                  <c:v>Data Content</c:v>
                </c:pt>
              </c:strCache>
            </c:strRef>
          </c:cat>
          <c:val>
            <c:numRef>
              <c:f>Sheet1!$E$2</c:f>
              <c:numCache>
                <c:formatCode>General</c:formatCode>
                <c:ptCount val="1"/>
                <c:pt idx="0">
                  <c:v>470.0</c:v>
                </c:pt>
              </c:numCache>
            </c:numRef>
          </c:val>
        </c:ser>
        <c:dLbls>
          <c:dLblPos val="outEnd"/>
          <c:showLegendKey val="0"/>
          <c:showVal val="1"/>
          <c:showCatName val="0"/>
          <c:showSerName val="0"/>
          <c:showPercent val="0"/>
          <c:showBubbleSize val="0"/>
        </c:dLbls>
        <c:gapWidth val="100"/>
        <c:overlap val="-24"/>
        <c:axId val="2128826512"/>
        <c:axId val="2124709840"/>
      </c:barChart>
      <c:catAx>
        <c:axId val="2128826512"/>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4709840"/>
        <c:crosses val="autoZero"/>
        <c:auto val="1"/>
        <c:lblAlgn val="ctr"/>
        <c:lblOffset val="100"/>
        <c:noMultiLvlLbl val="0"/>
      </c:catAx>
      <c:valAx>
        <c:axId val="212470984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8826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bar"/>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00"/>
        <c:axId val="2126150784"/>
        <c:axId val="2126145280"/>
      </c:barChart>
      <c:catAx>
        <c:axId val="2126150784"/>
        <c:scaling>
          <c:orientation val="minMax"/>
        </c:scaling>
        <c:delete val="0"/>
        <c:axPos val="l"/>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6145280"/>
        <c:crosses val="autoZero"/>
        <c:auto val="1"/>
        <c:lblAlgn val="ctr"/>
        <c:lblOffset val="100"/>
        <c:noMultiLvlLbl val="0"/>
      </c:catAx>
      <c:valAx>
        <c:axId val="2126145280"/>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26150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00"/>
        <c:overlap val="-24"/>
        <c:axId val="2113853616"/>
        <c:axId val="2113845376"/>
      </c:barChart>
      <c:catAx>
        <c:axId val="2113853616"/>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13845376"/>
        <c:crosses val="autoZero"/>
        <c:auto val="1"/>
        <c:lblAlgn val="ctr"/>
        <c:lblOffset val="100"/>
        <c:noMultiLvlLbl val="0"/>
      </c:catAx>
      <c:valAx>
        <c:axId val="211384537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13853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1">
                <a:alpha val="70000"/>
              </a:schemeClr>
            </a:solidFill>
            <a:ln>
              <a:noFill/>
            </a:ln>
            <a:effectLst/>
          </c:spPr>
          <c:invertIfNegative val="0"/>
          <c:cat>
            <c:strRef>
              <c:f>Sheet1!$A$2:$A$5</c:f>
              <c:strCache>
                <c:ptCount val="4"/>
                <c:pt idx="0">
                  <c:v>Group 1</c:v>
                </c:pt>
                <c:pt idx="1">
                  <c:v>Group 2</c:v>
                </c:pt>
                <c:pt idx="2">
                  <c:v>Group 3</c:v>
                </c:pt>
                <c:pt idx="3">
                  <c:v>Group 4</c:v>
                </c:pt>
              </c:strCache>
            </c:strRef>
          </c:cat>
          <c:val>
            <c:numRef>
              <c:f>Sheet1!$B$2:$B$5</c:f>
              <c:numCache>
                <c:formatCode>General</c:formatCode>
                <c:ptCount val="4"/>
                <c:pt idx="0">
                  <c:v>80.0</c:v>
                </c:pt>
                <c:pt idx="1">
                  <c:v>120.0</c:v>
                </c:pt>
                <c:pt idx="2">
                  <c:v>150.0</c:v>
                </c:pt>
                <c:pt idx="3">
                  <c:v>231.0</c:v>
                </c:pt>
              </c:numCache>
            </c:numRef>
          </c:val>
        </c:ser>
        <c:ser>
          <c:idx val="1"/>
          <c:order val="1"/>
          <c:tx>
            <c:strRef>
              <c:f>Sheet1!$C$1</c:f>
              <c:strCache>
                <c:ptCount val="1"/>
                <c:pt idx="0">
                  <c:v>Data 2</c:v>
                </c:pt>
              </c:strCache>
            </c:strRef>
          </c:tx>
          <c:spPr>
            <a:solidFill>
              <a:schemeClr val="accent2">
                <a:alpha val="70000"/>
              </a:schemeClr>
            </a:solidFill>
            <a:ln>
              <a:noFill/>
            </a:ln>
            <a:effectLst/>
          </c:spPr>
          <c:invertIfNegative val="0"/>
          <c:cat>
            <c:strRef>
              <c:f>Sheet1!$A$2:$A$5</c:f>
              <c:strCache>
                <c:ptCount val="4"/>
                <c:pt idx="0">
                  <c:v>Group 1</c:v>
                </c:pt>
                <c:pt idx="1">
                  <c:v>Group 2</c:v>
                </c:pt>
                <c:pt idx="2">
                  <c:v>Group 3</c:v>
                </c:pt>
                <c:pt idx="3">
                  <c:v>Group 4</c:v>
                </c:pt>
              </c:strCache>
            </c:strRef>
          </c:cat>
          <c:val>
            <c:numRef>
              <c:f>Sheet1!$C$2:$C$5</c:f>
              <c:numCache>
                <c:formatCode>General</c:formatCode>
                <c:ptCount val="4"/>
                <c:pt idx="0">
                  <c:v>500.0</c:v>
                </c:pt>
                <c:pt idx="1">
                  <c:v>220.0</c:v>
                </c:pt>
                <c:pt idx="2">
                  <c:v>130.0</c:v>
                </c:pt>
                <c:pt idx="3">
                  <c:v>189.0</c:v>
                </c:pt>
              </c:numCache>
            </c:numRef>
          </c:val>
        </c:ser>
        <c:ser>
          <c:idx val="2"/>
          <c:order val="2"/>
          <c:tx>
            <c:strRef>
              <c:f>Sheet1!$D$1</c:f>
              <c:strCache>
                <c:ptCount val="1"/>
                <c:pt idx="0">
                  <c:v> Data 3</c:v>
                </c:pt>
              </c:strCache>
            </c:strRef>
          </c:tx>
          <c:spPr>
            <a:solidFill>
              <a:schemeClr val="accent3">
                <a:alpha val="70000"/>
              </a:schemeClr>
            </a:solidFill>
            <a:ln>
              <a:noFill/>
            </a:ln>
            <a:effectLst/>
          </c:spPr>
          <c:invertIfNegative val="0"/>
          <c:cat>
            <c:strRef>
              <c:f>Sheet1!$A$2:$A$5</c:f>
              <c:strCache>
                <c:ptCount val="4"/>
                <c:pt idx="0">
                  <c:v>Group 1</c:v>
                </c:pt>
                <c:pt idx="1">
                  <c:v>Group 2</c:v>
                </c:pt>
                <c:pt idx="2">
                  <c:v>Group 3</c:v>
                </c:pt>
                <c:pt idx="3">
                  <c:v>Group 4</c:v>
                </c:pt>
              </c:strCache>
            </c:strRef>
          </c:cat>
          <c:val>
            <c:numRef>
              <c:f>Sheet1!$D$2:$D$5</c:f>
              <c:numCache>
                <c:formatCode>General</c:formatCode>
                <c:ptCount val="4"/>
                <c:pt idx="0">
                  <c:v>189.0</c:v>
                </c:pt>
                <c:pt idx="1">
                  <c:v>248.0</c:v>
                </c:pt>
                <c:pt idx="2">
                  <c:v>420.0</c:v>
                </c:pt>
                <c:pt idx="3">
                  <c:v>340.0</c:v>
                </c:pt>
              </c:numCache>
            </c:numRef>
          </c:val>
        </c:ser>
        <c:ser>
          <c:idx val="3"/>
          <c:order val="3"/>
          <c:tx>
            <c:strRef>
              <c:f>Sheet1!$E$1</c:f>
              <c:strCache>
                <c:ptCount val="1"/>
                <c:pt idx="0">
                  <c:v>Data 4</c:v>
                </c:pt>
              </c:strCache>
            </c:strRef>
          </c:tx>
          <c:spPr>
            <a:solidFill>
              <a:schemeClr val="accent4">
                <a:alpha val="70000"/>
              </a:schemeClr>
            </a:solidFill>
            <a:ln>
              <a:noFill/>
            </a:ln>
            <a:effectLst/>
          </c:spPr>
          <c:invertIfNegative val="0"/>
          <c:cat>
            <c:strRef>
              <c:f>Sheet1!$A$2:$A$5</c:f>
              <c:strCache>
                <c:ptCount val="4"/>
                <c:pt idx="0">
                  <c:v>Group 1</c:v>
                </c:pt>
                <c:pt idx="1">
                  <c:v>Group 2</c:v>
                </c:pt>
                <c:pt idx="2">
                  <c:v>Group 3</c:v>
                </c:pt>
                <c:pt idx="3">
                  <c:v>Group 4</c:v>
                </c:pt>
              </c:strCache>
            </c:strRef>
          </c:cat>
          <c:val>
            <c:numRef>
              <c:f>Sheet1!$E$2:$E$5</c:f>
              <c:numCache>
                <c:formatCode>General</c:formatCode>
                <c:ptCount val="4"/>
                <c:pt idx="0">
                  <c:v>100.0</c:v>
                </c:pt>
                <c:pt idx="1">
                  <c:v>215.0</c:v>
                </c:pt>
                <c:pt idx="2">
                  <c:v>300.0</c:v>
                </c:pt>
                <c:pt idx="3">
                  <c:v>287.0</c:v>
                </c:pt>
              </c:numCache>
            </c:numRef>
          </c:val>
        </c:ser>
        <c:dLbls>
          <c:showLegendKey val="0"/>
          <c:showVal val="0"/>
          <c:showCatName val="0"/>
          <c:showSerName val="0"/>
          <c:showPercent val="0"/>
          <c:showBubbleSize val="0"/>
        </c:dLbls>
        <c:gapWidth val="80"/>
        <c:overlap val="25"/>
        <c:axId val="2129799840"/>
        <c:axId val="-2137606624"/>
      </c:barChart>
      <c:catAx>
        <c:axId val="2129799840"/>
        <c:scaling>
          <c:orientation val="minMax"/>
        </c:scaling>
        <c:delete val="0"/>
        <c:axPos val="b"/>
        <c:numFmt formatCode="General" sourceLinked="0"/>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tx1">
                    <a:lumMod val="65000"/>
                    <a:lumOff val="35000"/>
                  </a:schemeClr>
                </a:solidFill>
                <a:latin typeface="+mn-lt"/>
                <a:ea typeface="+mn-ea"/>
                <a:cs typeface="+mn-cs"/>
              </a:defRPr>
            </a:pPr>
            <a:endParaRPr lang="en-US"/>
          </a:p>
        </c:txPr>
        <c:crossAx val="-2137606624"/>
        <c:crosses val="autoZero"/>
        <c:auto val="1"/>
        <c:lblAlgn val="ctr"/>
        <c:lblOffset val="100"/>
        <c:noMultiLvlLbl val="0"/>
      </c:catAx>
      <c:valAx>
        <c:axId val="-2137606624"/>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mn-lt"/>
                <a:ea typeface="+mn-ea"/>
                <a:cs typeface="+mn-cs"/>
              </a:defRPr>
            </a:pPr>
            <a:endParaRPr lang="en-US"/>
          </a:p>
        </c:txPr>
        <c:crossAx val="21297998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percentStacked"/>
        <c:varyColors val="0"/>
        <c:ser>
          <c:idx val="0"/>
          <c:order val="0"/>
          <c:tx>
            <c:strRef>
              <c:f>Sheet1!$B$1</c:f>
              <c:strCache>
                <c:ptCount val="1"/>
                <c:pt idx="0">
                  <c:v>Data 1</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overlap val="100"/>
        <c:axId val="2106592480"/>
        <c:axId val="2113841856"/>
      </c:barChart>
      <c:catAx>
        <c:axId val="2106592480"/>
        <c:scaling>
          <c:orientation val="minMax"/>
        </c:scaling>
        <c:delete val="0"/>
        <c:axPos val="b"/>
        <c:numFmt formatCode="General"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13841856"/>
        <c:crosses val="autoZero"/>
        <c:auto val="1"/>
        <c:lblAlgn val="ctr"/>
        <c:lblOffset val="100"/>
        <c:noMultiLvlLbl val="0"/>
      </c:catAx>
      <c:valAx>
        <c:axId val="2113841856"/>
        <c:scaling>
          <c:orientation val="minMax"/>
        </c:scaling>
        <c:delete val="0"/>
        <c:axPos val="l"/>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2106592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4.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5.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6.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7.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9.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0.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2.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3.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4.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5.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6.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81">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spPr>
      <a:ln w="9525" cap="flat" cmpd="sng" algn="ctr">
        <a:solidFill>
          <a:schemeClr val="tx2">
            <a:lumMod val="40000"/>
            <a:lumOff val="60000"/>
          </a:schemeClr>
        </a:solidFill>
        <a:round/>
      </a:ln>
    </cs:spPr>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2.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5.xml><?xml version="1.0" encoding="utf-8"?>
<cs:chartStyle xmlns:cs="http://schemas.microsoft.com/office/drawing/2012/chartStyle" xmlns:a="http://schemas.openxmlformats.org/drawingml/2006/main" id="29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2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04/11/62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04/11/62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4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100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21821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5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48389358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8809035" y="2"/>
            <a:ext cx="7436486" cy="11811001"/>
          </a:xfrm>
          <a:custGeom>
            <a:avLst/>
            <a:gdLst>
              <a:gd name="connsiteX0" fmla="*/ 46231 w 7436486"/>
              <a:gd name="connsiteY0" fmla="*/ 0 h 11811001"/>
              <a:gd name="connsiteX1" fmla="*/ 7412365 w 7436486"/>
              <a:gd name="connsiteY1" fmla="*/ 0 h 11811001"/>
              <a:gd name="connsiteX2" fmla="*/ 7412365 w 7436486"/>
              <a:gd name="connsiteY2" fmla="*/ 123338 h 11811001"/>
              <a:gd name="connsiteX3" fmla="*/ 7412365 w 7436486"/>
              <a:gd name="connsiteY3" fmla="*/ 439865 h 11811001"/>
              <a:gd name="connsiteX4" fmla="*/ 7436485 w 7436486"/>
              <a:gd name="connsiteY4" fmla="*/ 1206497 h 11811001"/>
              <a:gd name="connsiteX5" fmla="*/ 7436486 w 7436486"/>
              <a:gd name="connsiteY5" fmla="*/ 1531734 h 11811001"/>
              <a:gd name="connsiteX6" fmla="*/ 7412365 w 7436486"/>
              <a:gd name="connsiteY6" fmla="*/ 1880205 h 11811001"/>
              <a:gd name="connsiteX7" fmla="*/ 7388243 w 7436486"/>
              <a:gd name="connsiteY7" fmla="*/ 3738708 h 11811001"/>
              <a:gd name="connsiteX8" fmla="*/ 7388243 w 7436486"/>
              <a:gd name="connsiteY8" fmla="*/ 4714424 h 11811001"/>
              <a:gd name="connsiteX9" fmla="*/ 7389233 w 7436486"/>
              <a:gd name="connsiteY9" fmla="*/ 4780033 h 11811001"/>
              <a:gd name="connsiteX10" fmla="*/ 7389780 w 7436486"/>
              <a:gd name="connsiteY10" fmla="*/ 4806696 h 11811001"/>
              <a:gd name="connsiteX11" fmla="*/ 7409657 w 7436486"/>
              <a:gd name="connsiteY11" fmla="*/ 4821886 h 11811001"/>
              <a:gd name="connsiteX12" fmla="*/ 7405885 w 7436486"/>
              <a:gd name="connsiteY12" fmla="*/ 4841583 h 11811001"/>
              <a:gd name="connsiteX13" fmla="*/ 7391940 w 7436486"/>
              <a:gd name="connsiteY13" fmla="*/ 4876793 h 11811001"/>
              <a:gd name="connsiteX14" fmla="*/ 7391940 w 7436486"/>
              <a:gd name="connsiteY14" fmla="*/ 4910246 h 11811001"/>
              <a:gd name="connsiteX15" fmla="*/ 7394604 w 7436486"/>
              <a:gd name="connsiteY15" fmla="*/ 5041930 h 11811001"/>
              <a:gd name="connsiteX16" fmla="*/ 7388244 w 7436486"/>
              <a:gd name="connsiteY16" fmla="*/ 5620445 h 11811001"/>
              <a:gd name="connsiteX17" fmla="*/ 7386046 w 7436486"/>
              <a:gd name="connsiteY17" fmla="*/ 5618250 h 11811001"/>
              <a:gd name="connsiteX18" fmla="*/ 7385533 w 7436486"/>
              <a:gd name="connsiteY18" fmla="*/ 5712395 h 11811001"/>
              <a:gd name="connsiteX19" fmla="*/ 7416061 w 7436486"/>
              <a:gd name="connsiteY19" fmla="*/ 6293903 h 11811001"/>
              <a:gd name="connsiteX20" fmla="*/ 7416062 w 7436486"/>
              <a:gd name="connsiteY20" fmla="*/ 6619140 h 11811001"/>
              <a:gd name="connsiteX21" fmla="*/ 7391940 w 7436486"/>
              <a:gd name="connsiteY21" fmla="*/ 6967611 h 11811001"/>
              <a:gd name="connsiteX22" fmla="*/ 7367819 w 7436486"/>
              <a:gd name="connsiteY22" fmla="*/ 8826113 h 11811001"/>
              <a:gd name="connsiteX23" fmla="*/ 7367819 w 7436486"/>
              <a:gd name="connsiteY23" fmla="*/ 9801829 h 11811001"/>
              <a:gd name="connsiteX24" fmla="*/ 7367819 w 7436486"/>
              <a:gd name="connsiteY24" fmla="*/ 10707852 h 11811001"/>
              <a:gd name="connsiteX25" fmla="*/ 7319577 w 7436486"/>
              <a:gd name="connsiteY25" fmla="*/ 10498768 h 11811001"/>
              <a:gd name="connsiteX26" fmla="*/ 7319577 w 7436486"/>
              <a:gd name="connsiteY26" fmla="*/ 10336150 h 11811001"/>
              <a:gd name="connsiteX27" fmla="*/ 7295456 w 7436486"/>
              <a:gd name="connsiteY27" fmla="*/ 10150300 h 11811001"/>
              <a:gd name="connsiteX28" fmla="*/ 7319577 w 7436486"/>
              <a:gd name="connsiteY28" fmla="*/ 10010912 h 11811001"/>
              <a:gd name="connsiteX29" fmla="*/ 7271336 w 7436486"/>
              <a:gd name="connsiteY29" fmla="*/ 9941220 h 11811001"/>
              <a:gd name="connsiteX30" fmla="*/ 7319577 w 7436486"/>
              <a:gd name="connsiteY30" fmla="*/ 9894755 h 11811001"/>
              <a:gd name="connsiteX31" fmla="*/ 7271335 w 7436486"/>
              <a:gd name="connsiteY31" fmla="*/ 9871524 h 11811001"/>
              <a:gd name="connsiteX32" fmla="*/ 7247215 w 7436486"/>
              <a:gd name="connsiteY32" fmla="*/ 10568464 h 11811001"/>
              <a:gd name="connsiteX33" fmla="*/ 7223094 w 7436486"/>
              <a:gd name="connsiteY33" fmla="*/ 10684618 h 11811001"/>
              <a:gd name="connsiteX34" fmla="*/ 7223094 w 7436486"/>
              <a:gd name="connsiteY34" fmla="*/ 10870471 h 11811001"/>
              <a:gd name="connsiteX35" fmla="*/ 7223093 w 7436486"/>
              <a:gd name="connsiteY35" fmla="*/ 11358327 h 11811001"/>
              <a:gd name="connsiteX36" fmla="*/ 6909520 w 7436486"/>
              <a:gd name="connsiteY36" fmla="*/ 11799722 h 11811001"/>
              <a:gd name="connsiteX37" fmla="*/ 6909521 w 7436486"/>
              <a:gd name="connsiteY37" fmla="*/ 11683565 h 11811001"/>
              <a:gd name="connsiteX38" fmla="*/ 6330617 w 7436486"/>
              <a:gd name="connsiteY38" fmla="*/ 11799722 h 11811001"/>
              <a:gd name="connsiteX39" fmla="*/ 6354738 w 7436486"/>
              <a:gd name="connsiteY39" fmla="*/ 11056320 h 11811001"/>
              <a:gd name="connsiteX40" fmla="*/ 6234132 w 7436486"/>
              <a:gd name="connsiteY40" fmla="*/ 11126013 h 11811001"/>
              <a:gd name="connsiteX41" fmla="*/ 6089408 w 7436486"/>
              <a:gd name="connsiteY41" fmla="*/ 11242170 h 11811001"/>
              <a:gd name="connsiteX42" fmla="*/ 5968802 w 7436486"/>
              <a:gd name="connsiteY42" fmla="*/ 11242170 h 11811001"/>
              <a:gd name="connsiteX43" fmla="*/ 5896439 w 7436486"/>
              <a:gd name="connsiteY43" fmla="*/ 11311865 h 11811001"/>
              <a:gd name="connsiteX44" fmla="*/ 5727593 w 7436486"/>
              <a:gd name="connsiteY44" fmla="*/ 11358327 h 11811001"/>
              <a:gd name="connsiteX45" fmla="*/ 5582867 w 7436486"/>
              <a:gd name="connsiteY45" fmla="*/ 11567407 h 11811001"/>
              <a:gd name="connsiteX46" fmla="*/ 5558745 w 7436486"/>
              <a:gd name="connsiteY46" fmla="*/ 11009859 h 11811001"/>
              <a:gd name="connsiteX47" fmla="*/ 5510503 w 7436486"/>
              <a:gd name="connsiteY47" fmla="*/ 11149247 h 11811001"/>
              <a:gd name="connsiteX48" fmla="*/ 5438140 w 7436486"/>
              <a:gd name="connsiteY48" fmla="*/ 10916932 h 11811001"/>
              <a:gd name="connsiteX49" fmla="*/ 5317535 w 7436486"/>
              <a:gd name="connsiteY49" fmla="*/ 10916932 h 11811001"/>
              <a:gd name="connsiteX50" fmla="*/ 5100447 w 7436486"/>
              <a:gd name="connsiteY50" fmla="*/ 11381561 h 11811001"/>
              <a:gd name="connsiteX51" fmla="*/ 5124567 w 7436486"/>
              <a:gd name="connsiteY51" fmla="*/ 11102782 h 11811001"/>
              <a:gd name="connsiteX52" fmla="*/ 5076326 w 7436486"/>
              <a:gd name="connsiteY52" fmla="*/ 10661387 h 11811001"/>
              <a:gd name="connsiteX53" fmla="*/ 5003962 w 7436486"/>
              <a:gd name="connsiteY53" fmla="*/ 10940163 h 11811001"/>
              <a:gd name="connsiteX54" fmla="*/ 4931599 w 7436486"/>
              <a:gd name="connsiteY54" fmla="*/ 10661387 h 11811001"/>
              <a:gd name="connsiteX55" fmla="*/ 4835116 w 7436486"/>
              <a:gd name="connsiteY55" fmla="*/ 10661387 h 11811001"/>
              <a:gd name="connsiteX56" fmla="*/ 4786873 w 7436486"/>
              <a:gd name="connsiteY56" fmla="*/ 10568464 h 11811001"/>
              <a:gd name="connsiteX57" fmla="*/ 4762753 w 7436486"/>
              <a:gd name="connsiteY57" fmla="*/ 10614926 h 11811001"/>
              <a:gd name="connsiteX58" fmla="*/ 4691521 w 7436486"/>
              <a:gd name="connsiteY58" fmla="*/ 10437061 h 11811001"/>
              <a:gd name="connsiteX59" fmla="*/ 4690423 w 7436486"/>
              <a:gd name="connsiteY59" fmla="*/ 10429316 h 11811001"/>
              <a:gd name="connsiteX60" fmla="*/ 4689130 w 7436486"/>
              <a:gd name="connsiteY60" fmla="*/ 10429490 h 11811001"/>
              <a:gd name="connsiteX61" fmla="*/ 4649937 w 7436486"/>
              <a:gd name="connsiteY61" fmla="*/ 10442375 h 11811001"/>
              <a:gd name="connsiteX62" fmla="*/ 4649595 w 7436486"/>
              <a:gd name="connsiteY62" fmla="*/ 10487138 h 11811001"/>
              <a:gd name="connsiteX63" fmla="*/ 4632054 w 7436486"/>
              <a:gd name="connsiteY63" fmla="*/ 10847858 h 11811001"/>
              <a:gd name="connsiteX64" fmla="*/ 4543952 w 7436486"/>
              <a:gd name="connsiteY64" fmla="*/ 10654429 h 11811001"/>
              <a:gd name="connsiteX65" fmla="*/ 4533504 w 7436486"/>
              <a:gd name="connsiteY65" fmla="*/ 10647317 h 11811001"/>
              <a:gd name="connsiteX66" fmla="*/ 4526678 w 7436486"/>
              <a:gd name="connsiteY66" fmla="*/ 10668421 h 11811001"/>
              <a:gd name="connsiteX67" fmla="*/ 4497422 w 7436486"/>
              <a:gd name="connsiteY67" fmla="*/ 10824009 h 11811001"/>
              <a:gd name="connsiteX68" fmla="*/ 4425059 w 7436486"/>
              <a:gd name="connsiteY68" fmla="*/ 11126013 h 11811001"/>
              <a:gd name="connsiteX69" fmla="*/ 4400937 w 7436486"/>
              <a:gd name="connsiteY69" fmla="*/ 11265404 h 11811001"/>
              <a:gd name="connsiteX70" fmla="*/ 4376817 w 7436486"/>
              <a:gd name="connsiteY70" fmla="*/ 11428022 h 11811001"/>
              <a:gd name="connsiteX71" fmla="*/ 4328576 w 7436486"/>
              <a:gd name="connsiteY71" fmla="*/ 11404789 h 11811001"/>
              <a:gd name="connsiteX72" fmla="*/ 4183848 w 7436486"/>
              <a:gd name="connsiteY72" fmla="*/ 11544177 h 11811001"/>
              <a:gd name="connsiteX73" fmla="*/ 4135607 w 7436486"/>
              <a:gd name="connsiteY73" fmla="*/ 11776491 h 11811001"/>
              <a:gd name="connsiteX74" fmla="*/ 4111486 w 7436486"/>
              <a:gd name="connsiteY74" fmla="*/ 11451253 h 11811001"/>
              <a:gd name="connsiteX75" fmla="*/ 4087365 w 7436486"/>
              <a:gd name="connsiteY75" fmla="*/ 11126013 h 11811001"/>
              <a:gd name="connsiteX76" fmla="*/ 4058721 w 7436486"/>
              <a:gd name="connsiteY76" fmla="*/ 10973194 h 11811001"/>
              <a:gd name="connsiteX77" fmla="*/ 4055947 w 7436486"/>
              <a:gd name="connsiteY77" fmla="*/ 10952484 h 11811001"/>
              <a:gd name="connsiteX78" fmla="*/ 4058019 w 7436486"/>
              <a:gd name="connsiteY78" fmla="*/ 11080172 h 11811001"/>
              <a:gd name="connsiteX79" fmla="*/ 3932051 w 7436486"/>
              <a:gd name="connsiteY79" fmla="*/ 11043421 h 11811001"/>
              <a:gd name="connsiteX80" fmla="*/ 3865269 w 7436486"/>
              <a:gd name="connsiteY80" fmla="*/ 11024532 h 11811001"/>
              <a:gd name="connsiteX81" fmla="*/ 3849159 w 7436486"/>
              <a:gd name="connsiteY81" fmla="*/ 11051852 h 11811001"/>
              <a:gd name="connsiteX82" fmla="*/ 3696942 w 7436486"/>
              <a:gd name="connsiteY82" fmla="*/ 11144551 h 11811001"/>
              <a:gd name="connsiteX83" fmla="*/ 3696942 w 7436486"/>
              <a:gd name="connsiteY83" fmla="*/ 11028393 h 11811001"/>
              <a:gd name="connsiteX84" fmla="*/ 3616646 w 7436486"/>
              <a:gd name="connsiteY84" fmla="*/ 11039115 h 11811001"/>
              <a:gd name="connsiteX85" fmla="*/ 3613605 w 7436486"/>
              <a:gd name="connsiteY85" fmla="*/ 11039670 h 11811001"/>
              <a:gd name="connsiteX86" fmla="*/ 3613605 w 7436486"/>
              <a:gd name="connsiteY86" fmla="*/ 11048954 h 11811001"/>
              <a:gd name="connsiteX87" fmla="*/ 3613605 w 7436486"/>
              <a:gd name="connsiteY87" fmla="*/ 11080172 h 11811001"/>
              <a:gd name="connsiteX88" fmla="*/ 3557009 w 7436486"/>
              <a:gd name="connsiteY88" fmla="*/ 11075935 h 11811001"/>
              <a:gd name="connsiteX89" fmla="*/ 3537266 w 7436486"/>
              <a:gd name="connsiteY89" fmla="*/ 11054043 h 11811001"/>
              <a:gd name="connsiteX90" fmla="*/ 3530610 w 7436486"/>
              <a:gd name="connsiteY90" fmla="*/ 11055333 h 11811001"/>
              <a:gd name="connsiteX91" fmla="*/ 3118037 w 7436486"/>
              <a:gd name="connsiteY91" fmla="*/ 11144551 h 11811001"/>
              <a:gd name="connsiteX92" fmla="*/ 3142160 w 7436486"/>
              <a:gd name="connsiteY92" fmla="*/ 10401149 h 11811001"/>
              <a:gd name="connsiteX93" fmla="*/ 3021553 w 7436486"/>
              <a:gd name="connsiteY93" fmla="*/ 10470842 h 11811001"/>
              <a:gd name="connsiteX94" fmla="*/ 2876829 w 7436486"/>
              <a:gd name="connsiteY94" fmla="*/ 10586999 h 11811001"/>
              <a:gd name="connsiteX95" fmla="*/ 2756223 w 7436486"/>
              <a:gd name="connsiteY95" fmla="*/ 10586999 h 11811001"/>
              <a:gd name="connsiteX96" fmla="*/ 2683861 w 7436486"/>
              <a:gd name="connsiteY96" fmla="*/ 10656691 h 11811001"/>
              <a:gd name="connsiteX97" fmla="*/ 2515014 w 7436486"/>
              <a:gd name="connsiteY97" fmla="*/ 10703153 h 11811001"/>
              <a:gd name="connsiteX98" fmla="*/ 2370287 w 7436486"/>
              <a:gd name="connsiteY98" fmla="*/ 10912236 h 11811001"/>
              <a:gd name="connsiteX99" fmla="*/ 2346167 w 7436486"/>
              <a:gd name="connsiteY99" fmla="*/ 10354685 h 11811001"/>
              <a:gd name="connsiteX100" fmla="*/ 2297925 w 7436486"/>
              <a:gd name="connsiteY100" fmla="*/ 10494073 h 11811001"/>
              <a:gd name="connsiteX101" fmla="*/ 2225561 w 7436486"/>
              <a:gd name="connsiteY101" fmla="*/ 10261758 h 11811001"/>
              <a:gd name="connsiteX102" fmla="*/ 2104957 w 7436486"/>
              <a:gd name="connsiteY102" fmla="*/ 10261758 h 11811001"/>
              <a:gd name="connsiteX103" fmla="*/ 1887869 w 7436486"/>
              <a:gd name="connsiteY103" fmla="*/ 10726387 h 11811001"/>
              <a:gd name="connsiteX104" fmla="*/ 1911989 w 7436486"/>
              <a:gd name="connsiteY104" fmla="*/ 10447611 h 11811001"/>
              <a:gd name="connsiteX105" fmla="*/ 1863747 w 7436486"/>
              <a:gd name="connsiteY105" fmla="*/ 10006216 h 11811001"/>
              <a:gd name="connsiteX106" fmla="*/ 1791384 w 7436486"/>
              <a:gd name="connsiteY106" fmla="*/ 10284992 h 11811001"/>
              <a:gd name="connsiteX107" fmla="*/ 1719021 w 7436486"/>
              <a:gd name="connsiteY107" fmla="*/ 10006216 h 11811001"/>
              <a:gd name="connsiteX108" fmla="*/ 1622538 w 7436486"/>
              <a:gd name="connsiteY108" fmla="*/ 10006216 h 11811001"/>
              <a:gd name="connsiteX109" fmla="*/ 1574295 w 7436486"/>
              <a:gd name="connsiteY109" fmla="*/ 9913290 h 11811001"/>
              <a:gd name="connsiteX110" fmla="*/ 1550174 w 7436486"/>
              <a:gd name="connsiteY110" fmla="*/ 9959755 h 11811001"/>
              <a:gd name="connsiteX111" fmla="*/ 1478942 w 7436486"/>
              <a:gd name="connsiteY111" fmla="*/ 9781887 h 11811001"/>
              <a:gd name="connsiteX112" fmla="*/ 1477846 w 7436486"/>
              <a:gd name="connsiteY112" fmla="*/ 9774142 h 11811001"/>
              <a:gd name="connsiteX113" fmla="*/ 1476551 w 7436486"/>
              <a:gd name="connsiteY113" fmla="*/ 9774316 h 11811001"/>
              <a:gd name="connsiteX114" fmla="*/ 1437359 w 7436486"/>
              <a:gd name="connsiteY114" fmla="*/ 9787204 h 11811001"/>
              <a:gd name="connsiteX115" fmla="*/ 1437018 w 7436486"/>
              <a:gd name="connsiteY115" fmla="*/ 9831964 h 11811001"/>
              <a:gd name="connsiteX116" fmla="*/ 1419477 w 7436486"/>
              <a:gd name="connsiteY116" fmla="*/ 10192684 h 11811001"/>
              <a:gd name="connsiteX117" fmla="*/ 1331375 w 7436486"/>
              <a:gd name="connsiteY117" fmla="*/ 9999258 h 11811001"/>
              <a:gd name="connsiteX118" fmla="*/ 1320927 w 7436486"/>
              <a:gd name="connsiteY118" fmla="*/ 9992146 h 11811001"/>
              <a:gd name="connsiteX119" fmla="*/ 1314100 w 7436486"/>
              <a:gd name="connsiteY119" fmla="*/ 10013250 h 11811001"/>
              <a:gd name="connsiteX120" fmla="*/ 1284843 w 7436486"/>
              <a:gd name="connsiteY120" fmla="*/ 10168835 h 11811001"/>
              <a:gd name="connsiteX121" fmla="*/ 1212481 w 7436486"/>
              <a:gd name="connsiteY121" fmla="*/ 10470842 h 11811001"/>
              <a:gd name="connsiteX122" fmla="*/ 1188359 w 7436486"/>
              <a:gd name="connsiteY122" fmla="*/ 10610230 h 11811001"/>
              <a:gd name="connsiteX123" fmla="*/ 1164239 w 7436486"/>
              <a:gd name="connsiteY123" fmla="*/ 10772848 h 11811001"/>
              <a:gd name="connsiteX124" fmla="*/ 1115997 w 7436486"/>
              <a:gd name="connsiteY124" fmla="*/ 10749618 h 11811001"/>
              <a:gd name="connsiteX125" fmla="*/ 971271 w 7436486"/>
              <a:gd name="connsiteY125" fmla="*/ 10889006 h 11811001"/>
              <a:gd name="connsiteX126" fmla="*/ 923029 w 7436486"/>
              <a:gd name="connsiteY126" fmla="*/ 11121317 h 11811001"/>
              <a:gd name="connsiteX127" fmla="*/ 898907 w 7436486"/>
              <a:gd name="connsiteY127" fmla="*/ 10796079 h 11811001"/>
              <a:gd name="connsiteX128" fmla="*/ 874787 w 7436486"/>
              <a:gd name="connsiteY128" fmla="*/ 10470842 h 11811001"/>
              <a:gd name="connsiteX129" fmla="*/ 846143 w 7436486"/>
              <a:gd name="connsiteY129" fmla="*/ 10318023 h 11811001"/>
              <a:gd name="connsiteX130" fmla="*/ 843369 w 7436486"/>
              <a:gd name="connsiteY130" fmla="*/ 10297313 h 11811001"/>
              <a:gd name="connsiteX131" fmla="*/ 845441 w 7436486"/>
              <a:gd name="connsiteY131" fmla="*/ 10424998 h 11811001"/>
              <a:gd name="connsiteX132" fmla="*/ 401027 w 7436486"/>
              <a:gd name="connsiteY132" fmla="*/ 10308841 h 11811001"/>
              <a:gd name="connsiteX133" fmla="*/ 401027 w 7436486"/>
              <a:gd name="connsiteY133" fmla="*/ 10424998 h 11811001"/>
              <a:gd name="connsiteX134" fmla="*/ 160302 w 7436486"/>
              <a:gd name="connsiteY134" fmla="*/ 9983604 h 11811001"/>
              <a:gd name="connsiteX135" fmla="*/ 160302 w 7436486"/>
              <a:gd name="connsiteY135" fmla="*/ 9495747 h 11811001"/>
              <a:gd name="connsiteX136" fmla="*/ 160302 w 7436486"/>
              <a:gd name="connsiteY136" fmla="*/ 9309895 h 11811001"/>
              <a:gd name="connsiteX137" fmla="*/ 141785 w 7436486"/>
              <a:gd name="connsiteY137" fmla="*/ 9193740 h 11811001"/>
              <a:gd name="connsiteX138" fmla="*/ 123267 w 7436486"/>
              <a:gd name="connsiteY138" fmla="*/ 8496801 h 11811001"/>
              <a:gd name="connsiteX139" fmla="*/ 86233 w 7436486"/>
              <a:gd name="connsiteY139" fmla="*/ 8520032 h 11811001"/>
              <a:gd name="connsiteX140" fmla="*/ 123267 w 7436486"/>
              <a:gd name="connsiteY140" fmla="*/ 8566493 h 11811001"/>
              <a:gd name="connsiteX141" fmla="*/ 86233 w 7436486"/>
              <a:gd name="connsiteY141" fmla="*/ 8636189 h 11811001"/>
              <a:gd name="connsiteX142" fmla="*/ 104750 w 7436486"/>
              <a:gd name="connsiteY142" fmla="*/ 8775577 h 11811001"/>
              <a:gd name="connsiteX143" fmla="*/ 86233 w 7436486"/>
              <a:gd name="connsiteY143" fmla="*/ 8961426 h 11811001"/>
              <a:gd name="connsiteX144" fmla="*/ 86233 w 7436486"/>
              <a:gd name="connsiteY144" fmla="*/ 9124045 h 11811001"/>
              <a:gd name="connsiteX145" fmla="*/ 49199 w 7436486"/>
              <a:gd name="connsiteY145" fmla="*/ 9333125 h 11811001"/>
              <a:gd name="connsiteX146" fmla="*/ 49199 w 7436486"/>
              <a:gd name="connsiteY146" fmla="*/ 8427105 h 11811001"/>
              <a:gd name="connsiteX147" fmla="*/ 49199 w 7436486"/>
              <a:gd name="connsiteY147" fmla="*/ 7451392 h 11811001"/>
              <a:gd name="connsiteX148" fmla="*/ 30681 w 7436486"/>
              <a:gd name="connsiteY148" fmla="*/ 5592888 h 11811001"/>
              <a:gd name="connsiteX149" fmla="*/ 12163 w 7436486"/>
              <a:gd name="connsiteY149" fmla="*/ 5244418 h 11811001"/>
              <a:gd name="connsiteX150" fmla="*/ 12163 w 7436486"/>
              <a:gd name="connsiteY150" fmla="*/ 4919180 h 11811001"/>
              <a:gd name="connsiteX151" fmla="*/ 30681 w 7436486"/>
              <a:gd name="connsiteY151" fmla="*/ 4152547 h 11811001"/>
              <a:gd name="connsiteX152" fmla="*/ 30681 w 7436486"/>
              <a:gd name="connsiteY152" fmla="*/ 3502070 h 11811001"/>
              <a:gd name="connsiteX153" fmla="*/ 12163 w 7436486"/>
              <a:gd name="connsiteY153" fmla="*/ 3339451 h 11811001"/>
              <a:gd name="connsiteX154" fmla="*/ 30681 w 7436486"/>
              <a:gd name="connsiteY154" fmla="*/ 3246526 h 11811001"/>
              <a:gd name="connsiteX155" fmla="*/ 12163 w 7436486"/>
              <a:gd name="connsiteY155" fmla="*/ 2967749 h 11811001"/>
              <a:gd name="connsiteX156" fmla="*/ 12163 w 7436486"/>
              <a:gd name="connsiteY156" fmla="*/ 2596049 h 11811001"/>
              <a:gd name="connsiteX157" fmla="*/ 12163 w 7436486"/>
              <a:gd name="connsiteY157" fmla="*/ 2536156 h 11811001"/>
              <a:gd name="connsiteX158" fmla="*/ 12163 w 7436486"/>
              <a:gd name="connsiteY158" fmla="*/ 2518693 h 11811001"/>
              <a:gd name="connsiteX159" fmla="*/ 70626 w 7436486"/>
              <a:gd name="connsiteY159" fmla="*/ 2394888 h 11811001"/>
              <a:gd name="connsiteX160" fmla="*/ 69623 w 7436486"/>
              <a:gd name="connsiteY160" fmla="*/ 2363985 h 11811001"/>
              <a:gd name="connsiteX161" fmla="*/ 51105 w 7436486"/>
              <a:gd name="connsiteY161" fmla="*/ 505482 h 11811001"/>
              <a:gd name="connsiteX162" fmla="*/ 32588 w 7436486"/>
              <a:gd name="connsiteY162" fmla="*/ 157012 h 11811001"/>
              <a:gd name="connsiteX163" fmla="*/ 43004 w 7436486"/>
              <a:gd name="connsiteY163" fmla="*/ 73524 h 11811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7436486" h="11811001">
                <a:moveTo>
                  <a:pt x="46231" y="0"/>
                </a:moveTo>
                <a:lnTo>
                  <a:pt x="7412365" y="0"/>
                </a:lnTo>
                <a:lnTo>
                  <a:pt x="7412365" y="123338"/>
                </a:lnTo>
                <a:cubicBezTo>
                  <a:pt x="7412365" y="236590"/>
                  <a:pt x="7412365" y="346939"/>
                  <a:pt x="7412365" y="439865"/>
                </a:cubicBezTo>
                <a:cubicBezTo>
                  <a:pt x="7388243" y="672179"/>
                  <a:pt x="7436485" y="974184"/>
                  <a:pt x="7436485" y="1206497"/>
                </a:cubicBezTo>
                <a:cubicBezTo>
                  <a:pt x="7412365" y="1322655"/>
                  <a:pt x="7412365" y="1415578"/>
                  <a:pt x="7436486" y="1531734"/>
                </a:cubicBezTo>
                <a:cubicBezTo>
                  <a:pt x="7436485" y="1647891"/>
                  <a:pt x="7388243" y="1764049"/>
                  <a:pt x="7412365" y="1880205"/>
                </a:cubicBezTo>
                <a:cubicBezTo>
                  <a:pt x="7412365" y="2460987"/>
                  <a:pt x="7412365" y="3088232"/>
                  <a:pt x="7388243" y="3738708"/>
                </a:cubicBezTo>
                <a:cubicBezTo>
                  <a:pt x="7364122" y="4040716"/>
                  <a:pt x="7388244" y="4435648"/>
                  <a:pt x="7388243" y="4714424"/>
                </a:cubicBezTo>
                <a:cubicBezTo>
                  <a:pt x="7388243" y="4726039"/>
                  <a:pt x="7388620" y="4748907"/>
                  <a:pt x="7389233" y="4780033"/>
                </a:cubicBezTo>
                <a:lnTo>
                  <a:pt x="7389780" y="4806696"/>
                </a:lnTo>
                <a:lnTo>
                  <a:pt x="7409657" y="4821886"/>
                </a:lnTo>
                <a:lnTo>
                  <a:pt x="7405885" y="4841583"/>
                </a:lnTo>
                <a:cubicBezTo>
                  <a:pt x="7402493" y="4853562"/>
                  <a:pt x="7397971" y="4865178"/>
                  <a:pt x="7391940" y="4876793"/>
                </a:cubicBezTo>
                <a:lnTo>
                  <a:pt x="7391940" y="4910246"/>
                </a:lnTo>
                <a:lnTo>
                  <a:pt x="7394604" y="5041930"/>
                </a:lnTo>
                <a:cubicBezTo>
                  <a:pt x="7399550" y="5302828"/>
                  <a:pt x="7403319" y="5620445"/>
                  <a:pt x="7388244" y="5620445"/>
                </a:cubicBezTo>
                <a:lnTo>
                  <a:pt x="7386046" y="5618250"/>
                </a:lnTo>
                <a:lnTo>
                  <a:pt x="7385533" y="5712395"/>
                </a:lnTo>
                <a:cubicBezTo>
                  <a:pt x="7388925" y="5906231"/>
                  <a:pt x="7416061" y="6119668"/>
                  <a:pt x="7416061" y="6293903"/>
                </a:cubicBezTo>
                <a:cubicBezTo>
                  <a:pt x="7391940" y="6410060"/>
                  <a:pt x="7391940" y="6502984"/>
                  <a:pt x="7416062" y="6619140"/>
                </a:cubicBezTo>
                <a:cubicBezTo>
                  <a:pt x="7416061" y="6735297"/>
                  <a:pt x="7367819" y="6851455"/>
                  <a:pt x="7391940" y="6967611"/>
                </a:cubicBezTo>
                <a:cubicBezTo>
                  <a:pt x="7391940" y="7548393"/>
                  <a:pt x="7391940" y="8175638"/>
                  <a:pt x="7367819" y="8826113"/>
                </a:cubicBezTo>
                <a:cubicBezTo>
                  <a:pt x="7343698" y="9128123"/>
                  <a:pt x="7367819" y="9523056"/>
                  <a:pt x="7367819" y="9801829"/>
                </a:cubicBezTo>
                <a:cubicBezTo>
                  <a:pt x="7367819" y="9894755"/>
                  <a:pt x="7391941" y="10707852"/>
                  <a:pt x="7367819" y="10707852"/>
                </a:cubicBezTo>
                <a:cubicBezTo>
                  <a:pt x="7343698" y="10707852"/>
                  <a:pt x="7319577" y="10498768"/>
                  <a:pt x="7319577" y="10498768"/>
                </a:cubicBezTo>
                <a:cubicBezTo>
                  <a:pt x="7319577" y="10452307"/>
                  <a:pt x="7319577" y="10405845"/>
                  <a:pt x="7319577" y="10336150"/>
                </a:cubicBezTo>
                <a:cubicBezTo>
                  <a:pt x="7295456" y="10266457"/>
                  <a:pt x="7295456" y="10196762"/>
                  <a:pt x="7295456" y="10150300"/>
                </a:cubicBezTo>
                <a:cubicBezTo>
                  <a:pt x="7295456" y="10103835"/>
                  <a:pt x="7319577" y="10057374"/>
                  <a:pt x="7319577" y="10010912"/>
                </a:cubicBezTo>
                <a:cubicBezTo>
                  <a:pt x="7295456" y="9987681"/>
                  <a:pt x="7271335" y="9964451"/>
                  <a:pt x="7271336" y="9941220"/>
                </a:cubicBezTo>
                <a:cubicBezTo>
                  <a:pt x="7247215" y="9917986"/>
                  <a:pt x="7319577" y="9917986"/>
                  <a:pt x="7319577" y="9894755"/>
                </a:cubicBezTo>
                <a:cubicBezTo>
                  <a:pt x="7295456" y="9894755"/>
                  <a:pt x="7271335" y="9871524"/>
                  <a:pt x="7271335" y="9871524"/>
                </a:cubicBezTo>
                <a:cubicBezTo>
                  <a:pt x="7174851" y="9871524"/>
                  <a:pt x="7247215" y="10521999"/>
                  <a:pt x="7247215" y="10568464"/>
                </a:cubicBezTo>
                <a:cubicBezTo>
                  <a:pt x="7247215" y="10614926"/>
                  <a:pt x="7223094" y="10638156"/>
                  <a:pt x="7223094" y="10684618"/>
                </a:cubicBezTo>
                <a:cubicBezTo>
                  <a:pt x="7223094" y="10754314"/>
                  <a:pt x="7223094" y="10777544"/>
                  <a:pt x="7223094" y="10870471"/>
                </a:cubicBezTo>
                <a:cubicBezTo>
                  <a:pt x="7247215" y="11009859"/>
                  <a:pt x="7223093" y="11172477"/>
                  <a:pt x="7223093" y="11358327"/>
                </a:cubicBezTo>
                <a:cubicBezTo>
                  <a:pt x="7223094" y="11381558"/>
                  <a:pt x="7030126" y="11892648"/>
                  <a:pt x="6909520" y="11799722"/>
                </a:cubicBezTo>
                <a:cubicBezTo>
                  <a:pt x="6909521" y="11753260"/>
                  <a:pt x="6909521" y="11730029"/>
                  <a:pt x="6909521" y="11683565"/>
                </a:cubicBezTo>
                <a:cubicBezTo>
                  <a:pt x="6837157" y="11683565"/>
                  <a:pt x="6330617" y="11799722"/>
                  <a:pt x="6330617" y="11799722"/>
                </a:cubicBezTo>
                <a:cubicBezTo>
                  <a:pt x="6330617" y="11567407"/>
                  <a:pt x="6354738" y="11311865"/>
                  <a:pt x="6354738" y="11056320"/>
                </a:cubicBezTo>
                <a:cubicBezTo>
                  <a:pt x="6306495" y="11056320"/>
                  <a:pt x="6258254" y="11102782"/>
                  <a:pt x="6234132" y="11126013"/>
                </a:cubicBezTo>
                <a:cubicBezTo>
                  <a:pt x="6185891" y="11149247"/>
                  <a:pt x="6210012" y="11218939"/>
                  <a:pt x="6089408" y="11242170"/>
                </a:cubicBezTo>
                <a:cubicBezTo>
                  <a:pt x="6065285" y="11265404"/>
                  <a:pt x="6017044" y="11218939"/>
                  <a:pt x="5968802" y="11242170"/>
                </a:cubicBezTo>
                <a:cubicBezTo>
                  <a:pt x="5920561" y="11265404"/>
                  <a:pt x="5920561" y="11288632"/>
                  <a:pt x="5896439" y="11311865"/>
                </a:cubicBezTo>
                <a:cubicBezTo>
                  <a:pt x="5872318" y="11335096"/>
                  <a:pt x="5727593" y="11520946"/>
                  <a:pt x="5727593" y="11358327"/>
                </a:cubicBezTo>
                <a:cubicBezTo>
                  <a:pt x="5631108" y="11381558"/>
                  <a:pt x="5679351" y="11567407"/>
                  <a:pt x="5582867" y="11567407"/>
                </a:cubicBezTo>
                <a:cubicBezTo>
                  <a:pt x="5558745" y="11567407"/>
                  <a:pt x="5558745" y="11056320"/>
                  <a:pt x="5558745" y="11009859"/>
                </a:cubicBezTo>
                <a:cubicBezTo>
                  <a:pt x="5462261" y="11009859"/>
                  <a:pt x="5558745" y="11149247"/>
                  <a:pt x="5510503" y="11149247"/>
                </a:cubicBezTo>
                <a:cubicBezTo>
                  <a:pt x="5438140" y="11172477"/>
                  <a:pt x="5462261" y="10940163"/>
                  <a:pt x="5438140" y="10916932"/>
                </a:cubicBezTo>
                <a:cubicBezTo>
                  <a:pt x="5317535" y="10940163"/>
                  <a:pt x="5438140" y="10940163"/>
                  <a:pt x="5317535" y="10916932"/>
                </a:cubicBezTo>
                <a:cubicBezTo>
                  <a:pt x="5124567" y="11056320"/>
                  <a:pt x="5245173" y="11218939"/>
                  <a:pt x="5100447" y="11381561"/>
                </a:cubicBezTo>
                <a:cubicBezTo>
                  <a:pt x="5028084" y="11335096"/>
                  <a:pt x="5124567" y="11172477"/>
                  <a:pt x="5124567" y="11102782"/>
                </a:cubicBezTo>
                <a:cubicBezTo>
                  <a:pt x="5148689" y="10986628"/>
                  <a:pt x="5196931" y="10731083"/>
                  <a:pt x="5076326" y="10661387"/>
                </a:cubicBezTo>
                <a:cubicBezTo>
                  <a:pt x="5003962" y="10707852"/>
                  <a:pt x="5028084" y="10940163"/>
                  <a:pt x="5003962" y="10940163"/>
                </a:cubicBezTo>
                <a:cubicBezTo>
                  <a:pt x="4931599" y="10963394"/>
                  <a:pt x="5028084" y="10661387"/>
                  <a:pt x="4931599" y="10661387"/>
                </a:cubicBezTo>
                <a:cubicBezTo>
                  <a:pt x="4931599" y="10684618"/>
                  <a:pt x="4859236" y="10684618"/>
                  <a:pt x="4835116" y="10661387"/>
                </a:cubicBezTo>
                <a:cubicBezTo>
                  <a:pt x="4859236" y="10684618"/>
                  <a:pt x="4835116" y="10545233"/>
                  <a:pt x="4786873" y="10568464"/>
                </a:cubicBezTo>
                <a:cubicBezTo>
                  <a:pt x="4786873" y="10591695"/>
                  <a:pt x="4786873" y="10591695"/>
                  <a:pt x="4762753" y="10614926"/>
                </a:cubicBezTo>
                <a:cubicBezTo>
                  <a:pt x="4720541" y="10614926"/>
                  <a:pt x="4696797" y="10472633"/>
                  <a:pt x="4691521" y="10437061"/>
                </a:cubicBezTo>
                <a:lnTo>
                  <a:pt x="4690423" y="10429316"/>
                </a:lnTo>
                <a:lnTo>
                  <a:pt x="4689130" y="10429490"/>
                </a:lnTo>
                <a:lnTo>
                  <a:pt x="4649937" y="10442375"/>
                </a:lnTo>
                <a:lnTo>
                  <a:pt x="4649595" y="10487138"/>
                </a:lnTo>
                <a:cubicBezTo>
                  <a:pt x="4647968" y="10648215"/>
                  <a:pt x="4643627" y="10847858"/>
                  <a:pt x="4632054" y="10847858"/>
                </a:cubicBezTo>
                <a:cubicBezTo>
                  <a:pt x="4567245" y="10847855"/>
                  <a:pt x="4587497" y="10705565"/>
                  <a:pt x="4543952" y="10654429"/>
                </a:cubicBezTo>
                <a:lnTo>
                  <a:pt x="4533504" y="10647317"/>
                </a:lnTo>
                <a:lnTo>
                  <a:pt x="4526678" y="10668421"/>
                </a:lnTo>
                <a:cubicBezTo>
                  <a:pt x="4507598" y="10735800"/>
                  <a:pt x="4497423" y="10797874"/>
                  <a:pt x="4497422" y="10824009"/>
                </a:cubicBezTo>
                <a:cubicBezTo>
                  <a:pt x="4473301" y="10916932"/>
                  <a:pt x="4425059" y="11033089"/>
                  <a:pt x="4425059" y="11126013"/>
                </a:cubicBezTo>
                <a:cubicBezTo>
                  <a:pt x="4425059" y="11172477"/>
                  <a:pt x="4400937" y="11242170"/>
                  <a:pt x="4400937" y="11265404"/>
                </a:cubicBezTo>
                <a:cubicBezTo>
                  <a:pt x="4400937" y="11311865"/>
                  <a:pt x="4400937" y="11358327"/>
                  <a:pt x="4376817" y="11428022"/>
                </a:cubicBezTo>
                <a:cubicBezTo>
                  <a:pt x="4376817" y="11451253"/>
                  <a:pt x="4328576" y="11404789"/>
                  <a:pt x="4328576" y="11404789"/>
                </a:cubicBezTo>
                <a:cubicBezTo>
                  <a:pt x="4304455" y="11404789"/>
                  <a:pt x="4207969" y="11520946"/>
                  <a:pt x="4183848" y="11544177"/>
                </a:cubicBezTo>
                <a:cubicBezTo>
                  <a:pt x="4159727" y="11613872"/>
                  <a:pt x="4207969" y="11730029"/>
                  <a:pt x="4135607" y="11776491"/>
                </a:cubicBezTo>
                <a:cubicBezTo>
                  <a:pt x="4087365" y="11753260"/>
                  <a:pt x="4111486" y="11497715"/>
                  <a:pt x="4111486" y="11451253"/>
                </a:cubicBezTo>
                <a:cubicBezTo>
                  <a:pt x="4087365" y="11335096"/>
                  <a:pt x="4087365" y="11242170"/>
                  <a:pt x="4087365" y="11126013"/>
                </a:cubicBezTo>
                <a:cubicBezTo>
                  <a:pt x="4075305" y="11073745"/>
                  <a:pt x="4066259" y="11022926"/>
                  <a:pt x="4058721" y="10973194"/>
                </a:cubicBezTo>
                <a:lnTo>
                  <a:pt x="4055947" y="10952484"/>
                </a:lnTo>
                <a:lnTo>
                  <a:pt x="4058019" y="11080172"/>
                </a:lnTo>
                <a:cubicBezTo>
                  <a:pt x="4058019" y="11080172"/>
                  <a:pt x="4003336" y="11063837"/>
                  <a:pt x="3932051" y="11043421"/>
                </a:cubicBezTo>
                <a:lnTo>
                  <a:pt x="3865269" y="11024532"/>
                </a:lnTo>
                <a:lnTo>
                  <a:pt x="3849159" y="11051852"/>
                </a:lnTo>
                <a:cubicBezTo>
                  <a:pt x="3797572" y="11129304"/>
                  <a:pt x="3742169" y="11179397"/>
                  <a:pt x="3696942" y="11144551"/>
                </a:cubicBezTo>
                <a:cubicBezTo>
                  <a:pt x="3696941" y="11098086"/>
                  <a:pt x="3696942" y="11074855"/>
                  <a:pt x="3696942" y="11028393"/>
                </a:cubicBezTo>
                <a:cubicBezTo>
                  <a:pt x="3683374" y="11028393"/>
                  <a:pt x="3654541" y="11032477"/>
                  <a:pt x="3616646" y="11039115"/>
                </a:cubicBezTo>
                <a:lnTo>
                  <a:pt x="3613605" y="11039670"/>
                </a:lnTo>
                <a:lnTo>
                  <a:pt x="3613605" y="11048954"/>
                </a:lnTo>
                <a:cubicBezTo>
                  <a:pt x="3613605" y="11058391"/>
                  <a:pt x="3613605" y="11068557"/>
                  <a:pt x="3613605" y="11080172"/>
                </a:cubicBezTo>
                <a:cubicBezTo>
                  <a:pt x="3596245" y="11097597"/>
                  <a:pt x="3576932" y="11093783"/>
                  <a:pt x="3557009" y="11075935"/>
                </a:cubicBezTo>
                <a:lnTo>
                  <a:pt x="3537266" y="11054043"/>
                </a:lnTo>
                <a:lnTo>
                  <a:pt x="3530610" y="11055333"/>
                </a:lnTo>
                <a:cubicBezTo>
                  <a:pt x="3357457" y="11089648"/>
                  <a:pt x="3118037" y="11144551"/>
                  <a:pt x="3118037" y="11144551"/>
                </a:cubicBezTo>
                <a:cubicBezTo>
                  <a:pt x="3118038" y="10912236"/>
                  <a:pt x="3142160" y="10656691"/>
                  <a:pt x="3142160" y="10401149"/>
                </a:cubicBezTo>
                <a:cubicBezTo>
                  <a:pt x="3093917" y="10401149"/>
                  <a:pt x="3045675" y="10447611"/>
                  <a:pt x="3021553" y="10470842"/>
                </a:cubicBezTo>
                <a:cubicBezTo>
                  <a:pt x="2973313" y="10494073"/>
                  <a:pt x="2997433" y="10563768"/>
                  <a:pt x="2876829" y="10586999"/>
                </a:cubicBezTo>
                <a:cubicBezTo>
                  <a:pt x="2852707" y="10610230"/>
                  <a:pt x="2804465" y="10563768"/>
                  <a:pt x="2756223" y="10586999"/>
                </a:cubicBezTo>
                <a:cubicBezTo>
                  <a:pt x="2707981" y="10610230"/>
                  <a:pt x="2707981" y="10633460"/>
                  <a:pt x="2683861" y="10656691"/>
                </a:cubicBezTo>
                <a:cubicBezTo>
                  <a:pt x="2659739" y="10679922"/>
                  <a:pt x="2515014" y="10865775"/>
                  <a:pt x="2515014" y="10703153"/>
                </a:cubicBezTo>
                <a:cubicBezTo>
                  <a:pt x="2418531" y="10726387"/>
                  <a:pt x="2466771" y="10912236"/>
                  <a:pt x="2370287" y="10912236"/>
                </a:cubicBezTo>
                <a:cubicBezTo>
                  <a:pt x="2346167" y="10912236"/>
                  <a:pt x="2346167" y="10401149"/>
                  <a:pt x="2346167" y="10354685"/>
                </a:cubicBezTo>
                <a:cubicBezTo>
                  <a:pt x="2249683" y="10354685"/>
                  <a:pt x="2346167" y="10494073"/>
                  <a:pt x="2297925" y="10494073"/>
                </a:cubicBezTo>
                <a:cubicBezTo>
                  <a:pt x="2225561" y="10517303"/>
                  <a:pt x="2249683" y="10284992"/>
                  <a:pt x="2225561" y="10261758"/>
                </a:cubicBezTo>
                <a:cubicBezTo>
                  <a:pt x="2104957" y="10284992"/>
                  <a:pt x="2225563" y="10284992"/>
                  <a:pt x="2104957" y="10261758"/>
                </a:cubicBezTo>
                <a:cubicBezTo>
                  <a:pt x="1911989" y="10401149"/>
                  <a:pt x="2032593" y="10563768"/>
                  <a:pt x="1887869" y="10726387"/>
                </a:cubicBezTo>
                <a:cubicBezTo>
                  <a:pt x="1815505" y="10679922"/>
                  <a:pt x="1911989" y="10517303"/>
                  <a:pt x="1911989" y="10447611"/>
                </a:cubicBezTo>
                <a:cubicBezTo>
                  <a:pt x="1936110" y="10331454"/>
                  <a:pt x="1984352" y="10075909"/>
                  <a:pt x="1863747" y="10006216"/>
                </a:cubicBezTo>
                <a:cubicBezTo>
                  <a:pt x="1791384" y="10052678"/>
                  <a:pt x="1815505" y="10284992"/>
                  <a:pt x="1791384" y="10284992"/>
                </a:cubicBezTo>
                <a:cubicBezTo>
                  <a:pt x="1719021" y="10308223"/>
                  <a:pt x="1815505" y="10006216"/>
                  <a:pt x="1719021" y="10006216"/>
                </a:cubicBezTo>
                <a:cubicBezTo>
                  <a:pt x="1719021" y="10029447"/>
                  <a:pt x="1646657" y="10029447"/>
                  <a:pt x="1622538" y="10006216"/>
                </a:cubicBezTo>
                <a:cubicBezTo>
                  <a:pt x="1646657" y="10029447"/>
                  <a:pt x="1622538" y="9890059"/>
                  <a:pt x="1574295" y="9913290"/>
                </a:cubicBezTo>
                <a:cubicBezTo>
                  <a:pt x="1574295" y="9936521"/>
                  <a:pt x="1574295" y="9936521"/>
                  <a:pt x="1550174" y="9959755"/>
                </a:cubicBezTo>
                <a:cubicBezTo>
                  <a:pt x="1507963" y="9959755"/>
                  <a:pt x="1484219" y="9817462"/>
                  <a:pt x="1478942" y="9781887"/>
                </a:cubicBezTo>
                <a:lnTo>
                  <a:pt x="1477846" y="9774142"/>
                </a:lnTo>
                <a:lnTo>
                  <a:pt x="1476551" y="9774316"/>
                </a:lnTo>
                <a:lnTo>
                  <a:pt x="1437359" y="9787204"/>
                </a:lnTo>
                <a:lnTo>
                  <a:pt x="1437018" y="9831964"/>
                </a:lnTo>
                <a:cubicBezTo>
                  <a:pt x="1435391" y="9993040"/>
                  <a:pt x="1431050" y="10192684"/>
                  <a:pt x="1419477" y="10192684"/>
                </a:cubicBezTo>
                <a:cubicBezTo>
                  <a:pt x="1354667" y="10192684"/>
                  <a:pt x="1374919" y="10050394"/>
                  <a:pt x="1331375" y="9999258"/>
                </a:cubicBezTo>
                <a:lnTo>
                  <a:pt x="1320927" y="9992146"/>
                </a:lnTo>
                <a:lnTo>
                  <a:pt x="1314100" y="10013250"/>
                </a:lnTo>
                <a:cubicBezTo>
                  <a:pt x="1295020" y="10080629"/>
                  <a:pt x="1284843" y="10142700"/>
                  <a:pt x="1284843" y="10168835"/>
                </a:cubicBezTo>
                <a:cubicBezTo>
                  <a:pt x="1260723" y="10261758"/>
                  <a:pt x="1212481" y="10377915"/>
                  <a:pt x="1212481" y="10470842"/>
                </a:cubicBezTo>
                <a:cubicBezTo>
                  <a:pt x="1212481" y="10517303"/>
                  <a:pt x="1188359" y="10586999"/>
                  <a:pt x="1188359" y="10610230"/>
                </a:cubicBezTo>
                <a:cubicBezTo>
                  <a:pt x="1188359" y="10656691"/>
                  <a:pt x="1188359" y="10703153"/>
                  <a:pt x="1164239" y="10772848"/>
                </a:cubicBezTo>
                <a:cubicBezTo>
                  <a:pt x="1164239" y="10796079"/>
                  <a:pt x="1115997" y="10749618"/>
                  <a:pt x="1115997" y="10749618"/>
                </a:cubicBezTo>
                <a:cubicBezTo>
                  <a:pt x="1091876" y="10749618"/>
                  <a:pt x="995391" y="10865775"/>
                  <a:pt x="971271" y="10889006"/>
                </a:cubicBezTo>
                <a:cubicBezTo>
                  <a:pt x="947149" y="10958698"/>
                  <a:pt x="995391" y="11074855"/>
                  <a:pt x="923029" y="11121317"/>
                </a:cubicBezTo>
                <a:cubicBezTo>
                  <a:pt x="874787" y="11098086"/>
                  <a:pt x="898907" y="10842544"/>
                  <a:pt x="898907" y="10796079"/>
                </a:cubicBezTo>
                <a:cubicBezTo>
                  <a:pt x="874787" y="10679922"/>
                  <a:pt x="874787" y="10586999"/>
                  <a:pt x="874787" y="10470842"/>
                </a:cubicBezTo>
                <a:cubicBezTo>
                  <a:pt x="862727" y="10418571"/>
                  <a:pt x="853681" y="10367752"/>
                  <a:pt x="846143" y="10318023"/>
                </a:cubicBezTo>
                <a:lnTo>
                  <a:pt x="843369" y="10297313"/>
                </a:lnTo>
                <a:lnTo>
                  <a:pt x="845441" y="10424998"/>
                </a:lnTo>
                <a:cubicBezTo>
                  <a:pt x="845441" y="10424998"/>
                  <a:pt x="456578" y="10308841"/>
                  <a:pt x="401027" y="10308841"/>
                </a:cubicBezTo>
                <a:cubicBezTo>
                  <a:pt x="401027" y="10355303"/>
                  <a:pt x="401027" y="10378537"/>
                  <a:pt x="401027" y="10424998"/>
                </a:cubicBezTo>
                <a:cubicBezTo>
                  <a:pt x="308441" y="10517924"/>
                  <a:pt x="160302" y="10006837"/>
                  <a:pt x="160302" y="9983604"/>
                </a:cubicBezTo>
                <a:cubicBezTo>
                  <a:pt x="160302" y="9797754"/>
                  <a:pt x="141785" y="9635135"/>
                  <a:pt x="160302" y="9495747"/>
                </a:cubicBezTo>
                <a:cubicBezTo>
                  <a:pt x="160303" y="9402821"/>
                  <a:pt x="160302" y="9379590"/>
                  <a:pt x="160302" y="9309895"/>
                </a:cubicBezTo>
                <a:cubicBezTo>
                  <a:pt x="160302" y="9263433"/>
                  <a:pt x="141785" y="9240202"/>
                  <a:pt x="141785" y="9193740"/>
                </a:cubicBezTo>
                <a:cubicBezTo>
                  <a:pt x="141785" y="9147276"/>
                  <a:pt x="197337" y="8496801"/>
                  <a:pt x="123267" y="8496801"/>
                </a:cubicBezTo>
                <a:cubicBezTo>
                  <a:pt x="123267" y="8496801"/>
                  <a:pt x="104750" y="8520032"/>
                  <a:pt x="86233" y="8520032"/>
                </a:cubicBezTo>
                <a:cubicBezTo>
                  <a:pt x="86233" y="8543262"/>
                  <a:pt x="141785" y="8543262"/>
                  <a:pt x="123267" y="8566493"/>
                </a:cubicBezTo>
                <a:cubicBezTo>
                  <a:pt x="123267" y="8589727"/>
                  <a:pt x="104750" y="8612955"/>
                  <a:pt x="86233" y="8636189"/>
                </a:cubicBezTo>
                <a:cubicBezTo>
                  <a:pt x="86233" y="8682650"/>
                  <a:pt x="104750" y="8729112"/>
                  <a:pt x="104750" y="8775577"/>
                </a:cubicBezTo>
                <a:cubicBezTo>
                  <a:pt x="104750" y="8822038"/>
                  <a:pt x="104750" y="8891731"/>
                  <a:pt x="86233" y="8961426"/>
                </a:cubicBezTo>
                <a:cubicBezTo>
                  <a:pt x="86233" y="9031119"/>
                  <a:pt x="86233" y="9077583"/>
                  <a:pt x="86233" y="9124045"/>
                </a:cubicBezTo>
                <a:cubicBezTo>
                  <a:pt x="86233" y="9124045"/>
                  <a:pt x="67715" y="9333125"/>
                  <a:pt x="49199" y="9333125"/>
                </a:cubicBezTo>
                <a:cubicBezTo>
                  <a:pt x="30681" y="9333125"/>
                  <a:pt x="49199" y="8520032"/>
                  <a:pt x="49199" y="8427105"/>
                </a:cubicBezTo>
                <a:cubicBezTo>
                  <a:pt x="49199" y="8148330"/>
                  <a:pt x="67716" y="7753400"/>
                  <a:pt x="49199" y="7451392"/>
                </a:cubicBezTo>
                <a:cubicBezTo>
                  <a:pt x="30681" y="6800915"/>
                  <a:pt x="30681" y="6173669"/>
                  <a:pt x="30681" y="5592888"/>
                </a:cubicBezTo>
                <a:cubicBezTo>
                  <a:pt x="49199" y="5476731"/>
                  <a:pt x="12163" y="5360574"/>
                  <a:pt x="12163" y="5244418"/>
                </a:cubicBezTo>
                <a:cubicBezTo>
                  <a:pt x="30681" y="5128260"/>
                  <a:pt x="30681" y="5035337"/>
                  <a:pt x="12163" y="4919180"/>
                </a:cubicBezTo>
                <a:cubicBezTo>
                  <a:pt x="12163" y="4686867"/>
                  <a:pt x="49199" y="4384860"/>
                  <a:pt x="30681" y="4152547"/>
                </a:cubicBezTo>
                <a:cubicBezTo>
                  <a:pt x="30681" y="3966696"/>
                  <a:pt x="30681" y="3711152"/>
                  <a:pt x="30681" y="3502070"/>
                </a:cubicBezTo>
                <a:cubicBezTo>
                  <a:pt x="12163" y="3455607"/>
                  <a:pt x="12163" y="3409144"/>
                  <a:pt x="12163" y="3339451"/>
                </a:cubicBezTo>
                <a:cubicBezTo>
                  <a:pt x="30681" y="3246526"/>
                  <a:pt x="67715" y="3316220"/>
                  <a:pt x="30681" y="3246526"/>
                </a:cubicBezTo>
                <a:cubicBezTo>
                  <a:pt x="-6353" y="3200062"/>
                  <a:pt x="-6353" y="3037443"/>
                  <a:pt x="12163" y="2967749"/>
                </a:cubicBezTo>
                <a:cubicBezTo>
                  <a:pt x="12163" y="2851593"/>
                  <a:pt x="49199" y="2735437"/>
                  <a:pt x="12163" y="2596049"/>
                </a:cubicBezTo>
                <a:cubicBezTo>
                  <a:pt x="12163" y="2578626"/>
                  <a:pt x="12163" y="2558298"/>
                  <a:pt x="12163" y="2536156"/>
                </a:cubicBezTo>
                <a:lnTo>
                  <a:pt x="12163" y="2518693"/>
                </a:lnTo>
                <a:lnTo>
                  <a:pt x="70626" y="2394888"/>
                </a:lnTo>
                <a:lnTo>
                  <a:pt x="69623" y="2363985"/>
                </a:lnTo>
                <a:cubicBezTo>
                  <a:pt x="51105" y="1713508"/>
                  <a:pt x="51105" y="1086263"/>
                  <a:pt x="51105" y="505482"/>
                </a:cubicBezTo>
                <a:cubicBezTo>
                  <a:pt x="69623" y="389326"/>
                  <a:pt x="32588" y="273168"/>
                  <a:pt x="32588" y="157012"/>
                </a:cubicBezTo>
                <a:cubicBezTo>
                  <a:pt x="37217" y="127972"/>
                  <a:pt x="40689" y="100385"/>
                  <a:pt x="43004" y="73524"/>
                </a:cubicBezTo>
                <a:close/>
              </a:path>
            </a:pathLst>
          </a:custGeom>
        </p:spPr>
        <p:txBody>
          <a:bodyPr wrap="square">
            <a:noAutofit/>
          </a:bodyPr>
          <a:lstStyle/>
          <a:p>
            <a:endParaRPr lang="en-US"/>
          </a:p>
        </p:txBody>
      </p:sp>
    </p:spTree>
    <p:extLst>
      <p:ext uri="{BB962C8B-B14F-4D97-AF65-F5344CB8AC3E}">
        <p14:creationId xmlns:p14="http://schemas.microsoft.com/office/powerpoint/2010/main" val="129162211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1506198" y="1981200"/>
            <a:ext cx="12847638" cy="9697705"/>
          </a:xfrm>
          <a:custGeom>
            <a:avLst/>
            <a:gdLst>
              <a:gd name="connsiteX0" fmla="*/ 9458316 w 12847638"/>
              <a:gd name="connsiteY0" fmla="*/ 770 h 9697705"/>
              <a:gd name="connsiteX1" fmla="*/ 9619414 w 12847638"/>
              <a:gd name="connsiteY1" fmla="*/ 15862 h 9697705"/>
              <a:gd name="connsiteX2" fmla="*/ 10023738 w 12847638"/>
              <a:gd name="connsiteY2" fmla="*/ 15862 h 9697705"/>
              <a:gd name="connsiteX3" fmla="*/ 10088888 w 12847638"/>
              <a:gd name="connsiteY3" fmla="*/ 15862 h 9697705"/>
              <a:gd name="connsiteX4" fmla="*/ 10107884 w 12847638"/>
              <a:gd name="connsiteY4" fmla="*/ 15862 h 9697705"/>
              <a:gd name="connsiteX5" fmla="*/ 10242554 w 12847638"/>
              <a:gd name="connsiteY5" fmla="*/ 92101 h 9697705"/>
              <a:gd name="connsiteX6" fmla="*/ 10276170 w 12847638"/>
              <a:gd name="connsiteY6" fmla="*/ 90793 h 9697705"/>
              <a:gd name="connsiteX7" fmla="*/ 12297792 w 12847638"/>
              <a:gd name="connsiteY7" fmla="*/ 66645 h 9697705"/>
              <a:gd name="connsiteX8" fmla="*/ 12676846 w 12847638"/>
              <a:gd name="connsiteY8" fmla="*/ 42497 h 9697705"/>
              <a:gd name="connsiteX9" fmla="*/ 12767662 w 12847638"/>
              <a:gd name="connsiteY9" fmla="*/ 56080 h 9697705"/>
              <a:gd name="connsiteX10" fmla="*/ 12847638 w 12847638"/>
              <a:gd name="connsiteY10" fmla="*/ 60287 h 9697705"/>
              <a:gd name="connsiteX11" fmla="*/ 12847638 w 12847638"/>
              <a:gd name="connsiteY11" fmla="*/ 9666249 h 9697705"/>
              <a:gd name="connsiteX12" fmla="*/ 12713476 w 12847638"/>
              <a:gd name="connsiteY12" fmla="*/ 9666249 h 9697705"/>
              <a:gd name="connsiteX13" fmla="*/ 12369168 w 12847638"/>
              <a:gd name="connsiteY13" fmla="*/ 9666249 h 9697705"/>
              <a:gd name="connsiteX14" fmla="*/ 11535250 w 12847638"/>
              <a:gd name="connsiteY14" fmla="*/ 9697704 h 9697705"/>
              <a:gd name="connsiteX15" fmla="*/ 11181466 w 12847638"/>
              <a:gd name="connsiteY15" fmla="*/ 9697705 h 9697705"/>
              <a:gd name="connsiteX16" fmla="*/ 10802410 w 12847638"/>
              <a:gd name="connsiteY16" fmla="*/ 9666249 h 9697705"/>
              <a:gd name="connsiteX17" fmla="*/ 8780790 w 12847638"/>
              <a:gd name="connsiteY17" fmla="*/ 9634793 h 9697705"/>
              <a:gd name="connsiteX18" fmla="*/ 7719438 w 12847638"/>
              <a:gd name="connsiteY18" fmla="*/ 9634793 h 9697705"/>
              <a:gd name="connsiteX19" fmla="*/ 7648068 w 12847638"/>
              <a:gd name="connsiteY19" fmla="*/ 9636084 h 9697705"/>
              <a:gd name="connsiteX20" fmla="*/ 7619066 w 12847638"/>
              <a:gd name="connsiteY20" fmla="*/ 9636797 h 9697705"/>
              <a:gd name="connsiteX21" fmla="*/ 7602542 w 12847638"/>
              <a:gd name="connsiteY21" fmla="*/ 9662718 h 9697705"/>
              <a:gd name="connsiteX22" fmla="*/ 7581116 w 12847638"/>
              <a:gd name="connsiteY22" fmla="*/ 9657799 h 9697705"/>
              <a:gd name="connsiteX23" fmla="*/ 7542816 w 12847638"/>
              <a:gd name="connsiteY23" fmla="*/ 9639614 h 9697705"/>
              <a:gd name="connsiteX24" fmla="*/ 7506426 w 12847638"/>
              <a:gd name="connsiteY24" fmla="*/ 9639614 h 9697705"/>
              <a:gd name="connsiteX25" fmla="*/ 7363186 w 12847638"/>
              <a:gd name="connsiteY25" fmla="*/ 9643088 h 9697705"/>
              <a:gd name="connsiteX26" fmla="*/ 6733896 w 12847638"/>
              <a:gd name="connsiteY26" fmla="*/ 9634794 h 9697705"/>
              <a:gd name="connsiteX27" fmla="*/ 6736282 w 12847638"/>
              <a:gd name="connsiteY27" fmla="*/ 9631927 h 9697705"/>
              <a:gd name="connsiteX28" fmla="*/ 6633874 w 12847638"/>
              <a:gd name="connsiteY28" fmla="*/ 9631258 h 9697705"/>
              <a:gd name="connsiteX29" fmla="*/ 6001328 w 12847638"/>
              <a:gd name="connsiteY29" fmla="*/ 9671069 h 9697705"/>
              <a:gd name="connsiteX30" fmla="*/ 5647546 w 12847638"/>
              <a:gd name="connsiteY30" fmla="*/ 9671070 h 9697705"/>
              <a:gd name="connsiteX31" fmla="*/ 5268490 w 12847638"/>
              <a:gd name="connsiteY31" fmla="*/ 9639614 h 9697705"/>
              <a:gd name="connsiteX32" fmla="*/ 3246869 w 12847638"/>
              <a:gd name="connsiteY32" fmla="*/ 9608158 h 9697705"/>
              <a:gd name="connsiteX33" fmla="*/ 2185516 w 12847638"/>
              <a:gd name="connsiteY33" fmla="*/ 9608158 h 9697705"/>
              <a:gd name="connsiteX34" fmla="*/ 1199972 w 12847638"/>
              <a:gd name="connsiteY34" fmla="*/ 9608159 h 9697705"/>
              <a:gd name="connsiteX35" fmla="*/ 1427407 w 12847638"/>
              <a:gd name="connsiteY35" fmla="*/ 9545248 h 9697705"/>
              <a:gd name="connsiteX36" fmla="*/ 1604298 w 12847638"/>
              <a:gd name="connsiteY36" fmla="*/ 9545248 h 9697705"/>
              <a:gd name="connsiteX37" fmla="*/ 1806460 w 12847638"/>
              <a:gd name="connsiteY37" fmla="*/ 9513792 h 9697705"/>
              <a:gd name="connsiteX38" fmla="*/ 1958081 w 12847638"/>
              <a:gd name="connsiteY38" fmla="*/ 9545248 h 9697705"/>
              <a:gd name="connsiteX39" fmla="*/ 2033891 w 12847638"/>
              <a:gd name="connsiteY39" fmla="*/ 9482337 h 9697705"/>
              <a:gd name="connsiteX40" fmla="*/ 2084433 w 12847638"/>
              <a:gd name="connsiteY40" fmla="*/ 9545248 h 9697705"/>
              <a:gd name="connsiteX41" fmla="*/ 2109703 w 12847638"/>
              <a:gd name="connsiteY41" fmla="*/ 9482336 h 9697705"/>
              <a:gd name="connsiteX42" fmla="*/ 1351594 w 12847638"/>
              <a:gd name="connsiteY42" fmla="*/ 9450882 h 9697705"/>
              <a:gd name="connsiteX43" fmla="*/ 1225245 w 12847638"/>
              <a:gd name="connsiteY43" fmla="*/ 9419426 h 9697705"/>
              <a:gd name="connsiteX44" fmla="*/ 1023081 w 12847638"/>
              <a:gd name="connsiteY44" fmla="*/ 9419426 h 9697705"/>
              <a:gd name="connsiteX45" fmla="*/ 492406 w 12847638"/>
              <a:gd name="connsiteY45" fmla="*/ 9419425 h 9697705"/>
              <a:gd name="connsiteX46" fmla="*/ 12270 w 12847638"/>
              <a:gd name="connsiteY46" fmla="*/ 9010504 h 9697705"/>
              <a:gd name="connsiteX47" fmla="*/ 138622 w 12847638"/>
              <a:gd name="connsiteY47" fmla="*/ 9010505 h 9697705"/>
              <a:gd name="connsiteX48" fmla="*/ 12270 w 12847638"/>
              <a:gd name="connsiteY48" fmla="*/ 8255573 h 9697705"/>
              <a:gd name="connsiteX49" fmla="*/ 820919 w 12847638"/>
              <a:gd name="connsiteY49" fmla="*/ 8287029 h 9697705"/>
              <a:gd name="connsiteX50" fmla="*/ 745110 w 12847638"/>
              <a:gd name="connsiteY50" fmla="*/ 8129750 h 9697705"/>
              <a:gd name="connsiteX51" fmla="*/ 618758 w 12847638"/>
              <a:gd name="connsiteY51" fmla="*/ 7941020 h 9697705"/>
              <a:gd name="connsiteX52" fmla="*/ 618758 w 12847638"/>
              <a:gd name="connsiteY52" fmla="*/ 7783740 h 9697705"/>
              <a:gd name="connsiteX53" fmla="*/ 542945 w 12847638"/>
              <a:gd name="connsiteY53" fmla="*/ 7689375 h 9697705"/>
              <a:gd name="connsiteX54" fmla="*/ 492406 w 12847638"/>
              <a:gd name="connsiteY54" fmla="*/ 7469187 h 9697705"/>
              <a:gd name="connsiteX55" fmla="*/ 264974 w 12847638"/>
              <a:gd name="connsiteY55" fmla="*/ 7280454 h 9697705"/>
              <a:gd name="connsiteX56" fmla="*/ 871459 w 12847638"/>
              <a:gd name="connsiteY56" fmla="*/ 7248998 h 9697705"/>
              <a:gd name="connsiteX57" fmla="*/ 719837 w 12847638"/>
              <a:gd name="connsiteY57" fmla="*/ 7186087 h 9697705"/>
              <a:gd name="connsiteX58" fmla="*/ 972541 w 12847638"/>
              <a:gd name="connsiteY58" fmla="*/ 7091721 h 9697705"/>
              <a:gd name="connsiteX59" fmla="*/ 972541 w 12847638"/>
              <a:gd name="connsiteY59" fmla="*/ 6934443 h 9697705"/>
              <a:gd name="connsiteX60" fmla="*/ 467133 w 12847638"/>
              <a:gd name="connsiteY60" fmla="*/ 6651344 h 9697705"/>
              <a:gd name="connsiteX61" fmla="*/ 770380 w 12847638"/>
              <a:gd name="connsiteY61" fmla="*/ 6682799 h 9697705"/>
              <a:gd name="connsiteX62" fmla="*/ 1250515 w 12847638"/>
              <a:gd name="connsiteY62" fmla="*/ 6619889 h 9697705"/>
              <a:gd name="connsiteX63" fmla="*/ 947271 w 12847638"/>
              <a:gd name="connsiteY63" fmla="*/ 6525521 h 9697705"/>
              <a:gd name="connsiteX64" fmla="*/ 1250515 w 12847638"/>
              <a:gd name="connsiteY64" fmla="*/ 6431155 h 9697705"/>
              <a:gd name="connsiteX65" fmla="*/ 1250515 w 12847638"/>
              <a:gd name="connsiteY65" fmla="*/ 6305334 h 9697705"/>
              <a:gd name="connsiteX66" fmla="*/ 1351594 w 12847638"/>
              <a:gd name="connsiteY66" fmla="*/ 6242423 h 9697705"/>
              <a:gd name="connsiteX67" fmla="*/ 1301054 w 12847638"/>
              <a:gd name="connsiteY67" fmla="*/ 6210968 h 9697705"/>
              <a:gd name="connsiteX68" fmla="*/ 1494530 w 12847638"/>
              <a:gd name="connsiteY68" fmla="*/ 6118075 h 9697705"/>
              <a:gd name="connsiteX69" fmla="*/ 1502955 w 12847638"/>
              <a:gd name="connsiteY69" fmla="*/ 6116645 h 9697705"/>
              <a:gd name="connsiteX70" fmla="*/ 1502765 w 12847638"/>
              <a:gd name="connsiteY70" fmla="*/ 6114958 h 9697705"/>
              <a:gd name="connsiteX71" fmla="*/ 1488750 w 12847638"/>
              <a:gd name="connsiteY71" fmla="*/ 6063847 h 9697705"/>
              <a:gd name="connsiteX72" fmla="*/ 1440058 w 12847638"/>
              <a:gd name="connsiteY72" fmla="*/ 6063402 h 9697705"/>
              <a:gd name="connsiteX73" fmla="*/ 1047678 w 12847638"/>
              <a:gd name="connsiteY73" fmla="*/ 6040528 h 9697705"/>
              <a:gd name="connsiteX74" fmla="*/ 1258084 w 12847638"/>
              <a:gd name="connsiteY74" fmla="*/ 5925636 h 9697705"/>
              <a:gd name="connsiteX75" fmla="*/ 1265820 w 12847638"/>
              <a:gd name="connsiteY75" fmla="*/ 5912011 h 9697705"/>
              <a:gd name="connsiteX76" fmla="*/ 1242864 w 12847638"/>
              <a:gd name="connsiteY76" fmla="*/ 5903109 h 9697705"/>
              <a:gd name="connsiteX77" fmla="*/ 1073620 w 12847638"/>
              <a:gd name="connsiteY77" fmla="*/ 5864957 h 9697705"/>
              <a:gd name="connsiteX78" fmla="*/ 745110 w 12847638"/>
              <a:gd name="connsiteY78" fmla="*/ 5770590 h 9697705"/>
              <a:gd name="connsiteX79" fmla="*/ 593485 w 12847638"/>
              <a:gd name="connsiteY79" fmla="*/ 5739135 h 9697705"/>
              <a:gd name="connsiteX80" fmla="*/ 416593 w 12847638"/>
              <a:gd name="connsiteY80" fmla="*/ 5707679 h 9697705"/>
              <a:gd name="connsiteX81" fmla="*/ 441866 w 12847638"/>
              <a:gd name="connsiteY81" fmla="*/ 5644770 h 9697705"/>
              <a:gd name="connsiteX82" fmla="*/ 290244 w 12847638"/>
              <a:gd name="connsiteY82" fmla="*/ 5456035 h 9697705"/>
              <a:gd name="connsiteX83" fmla="*/ 37540 w 12847638"/>
              <a:gd name="connsiteY83" fmla="*/ 5393126 h 9697705"/>
              <a:gd name="connsiteX84" fmla="*/ 391323 w 12847638"/>
              <a:gd name="connsiteY84" fmla="*/ 5361669 h 9697705"/>
              <a:gd name="connsiteX85" fmla="*/ 745110 w 12847638"/>
              <a:gd name="connsiteY85" fmla="*/ 5330213 h 9697705"/>
              <a:gd name="connsiteX86" fmla="*/ 911341 w 12847638"/>
              <a:gd name="connsiteY86" fmla="*/ 5292859 h 9697705"/>
              <a:gd name="connsiteX87" fmla="*/ 933869 w 12847638"/>
              <a:gd name="connsiteY87" fmla="*/ 5289243 h 9697705"/>
              <a:gd name="connsiteX88" fmla="*/ 794974 w 12847638"/>
              <a:gd name="connsiteY88" fmla="*/ 5291945 h 9697705"/>
              <a:gd name="connsiteX89" fmla="*/ 834951 w 12847638"/>
              <a:gd name="connsiteY89" fmla="*/ 5127674 h 9697705"/>
              <a:gd name="connsiteX90" fmla="*/ 855498 w 12847638"/>
              <a:gd name="connsiteY90" fmla="*/ 5040586 h 9697705"/>
              <a:gd name="connsiteX91" fmla="*/ 825779 w 12847638"/>
              <a:gd name="connsiteY91" fmla="*/ 5019576 h 9697705"/>
              <a:gd name="connsiteX92" fmla="*/ 724945 w 12847638"/>
              <a:gd name="connsiteY92" fmla="*/ 4821075 h 9697705"/>
              <a:gd name="connsiteX93" fmla="*/ 851297 w 12847638"/>
              <a:gd name="connsiteY93" fmla="*/ 4821075 h 9697705"/>
              <a:gd name="connsiteX94" fmla="*/ 839635 w 12847638"/>
              <a:gd name="connsiteY94" fmla="*/ 4716363 h 9697705"/>
              <a:gd name="connsiteX95" fmla="*/ 839031 w 12847638"/>
              <a:gd name="connsiteY95" fmla="*/ 4712398 h 9697705"/>
              <a:gd name="connsiteX96" fmla="*/ 828932 w 12847638"/>
              <a:gd name="connsiteY96" fmla="*/ 4712398 h 9697705"/>
              <a:gd name="connsiteX97" fmla="*/ 794974 w 12847638"/>
              <a:gd name="connsiteY97" fmla="*/ 4712398 h 9697705"/>
              <a:gd name="connsiteX98" fmla="*/ 799582 w 12847638"/>
              <a:gd name="connsiteY98" fmla="*/ 4638592 h 9697705"/>
              <a:gd name="connsiteX99" fmla="*/ 823396 w 12847638"/>
              <a:gd name="connsiteY99" fmla="*/ 4612846 h 9697705"/>
              <a:gd name="connsiteX100" fmla="*/ 821993 w 12847638"/>
              <a:gd name="connsiteY100" fmla="*/ 4604166 h 9697705"/>
              <a:gd name="connsiteX101" fmla="*/ 724945 w 12847638"/>
              <a:gd name="connsiteY101" fmla="*/ 4066142 h 9697705"/>
              <a:gd name="connsiteX102" fmla="*/ 1533594 w 12847638"/>
              <a:gd name="connsiteY102" fmla="*/ 4097599 h 9697705"/>
              <a:gd name="connsiteX103" fmla="*/ 1457784 w 12847638"/>
              <a:gd name="connsiteY103" fmla="*/ 3940320 h 9697705"/>
              <a:gd name="connsiteX104" fmla="*/ 1331432 w 12847638"/>
              <a:gd name="connsiteY104" fmla="*/ 3751588 h 9697705"/>
              <a:gd name="connsiteX105" fmla="*/ 1331432 w 12847638"/>
              <a:gd name="connsiteY105" fmla="*/ 3594311 h 9697705"/>
              <a:gd name="connsiteX106" fmla="*/ 1255623 w 12847638"/>
              <a:gd name="connsiteY106" fmla="*/ 3499944 h 9697705"/>
              <a:gd name="connsiteX107" fmla="*/ 1205084 w 12847638"/>
              <a:gd name="connsiteY107" fmla="*/ 3279757 h 9697705"/>
              <a:gd name="connsiteX108" fmla="*/ 977649 w 12847638"/>
              <a:gd name="connsiteY108" fmla="*/ 3091023 h 9697705"/>
              <a:gd name="connsiteX109" fmla="*/ 1584137 w 12847638"/>
              <a:gd name="connsiteY109" fmla="*/ 3059567 h 9697705"/>
              <a:gd name="connsiteX110" fmla="*/ 1432515 w 12847638"/>
              <a:gd name="connsiteY110" fmla="*/ 2996656 h 9697705"/>
              <a:gd name="connsiteX111" fmla="*/ 1685219 w 12847638"/>
              <a:gd name="connsiteY111" fmla="*/ 2902290 h 9697705"/>
              <a:gd name="connsiteX112" fmla="*/ 1685219 w 12847638"/>
              <a:gd name="connsiteY112" fmla="*/ 2745012 h 9697705"/>
              <a:gd name="connsiteX113" fmla="*/ 1179810 w 12847638"/>
              <a:gd name="connsiteY113" fmla="*/ 2461914 h 9697705"/>
              <a:gd name="connsiteX114" fmla="*/ 1483054 w 12847638"/>
              <a:gd name="connsiteY114" fmla="*/ 2493369 h 9697705"/>
              <a:gd name="connsiteX115" fmla="*/ 1963190 w 12847638"/>
              <a:gd name="connsiteY115" fmla="*/ 2430459 h 9697705"/>
              <a:gd name="connsiteX116" fmla="*/ 1659946 w 12847638"/>
              <a:gd name="connsiteY116" fmla="*/ 2336092 h 9697705"/>
              <a:gd name="connsiteX117" fmla="*/ 1963190 w 12847638"/>
              <a:gd name="connsiteY117" fmla="*/ 2241726 h 9697705"/>
              <a:gd name="connsiteX118" fmla="*/ 1963190 w 12847638"/>
              <a:gd name="connsiteY118" fmla="*/ 2115904 h 9697705"/>
              <a:gd name="connsiteX119" fmla="*/ 2064272 w 12847638"/>
              <a:gd name="connsiteY119" fmla="*/ 2052992 h 9697705"/>
              <a:gd name="connsiteX120" fmla="*/ 2013729 w 12847638"/>
              <a:gd name="connsiteY120" fmla="*/ 2021537 h 9697705"/>
              <a:gd name="connsiteX121" fmla="*/ 2207208 w 12847638"/>
              <a:gd name="connsiteY121" fmla="*/ 1928645 h 9697705"/>
              <a:gd name="connsiteX122" fmla="*/ 2215633 w 12847638"/>
              <a:gd name="connsiteY122" fmla="*/ 1927216 h 9697705"/>
              <a:gd name="connsiteX123" fmla="*/ 2215443 w 12847638"/>
              <a:gd name="connsiteY123" fmla="*/ 1925528 h 9697705"/>
              <a:gd name="connsiteX124" fmla="*/ 2201424 w 12847638"/>
              <a:gd name="connsiteY124" fmla="*/ 1874418 h 9697705"/>
              <a:gd name="connsiteX125" fmla="*/ 2152736 w 12847638"/>
              <a:gd name="connsiteY125" fmla="*/ 1873973 h 9697705"/>
              <a:gd name="connsiteX126" fmla="*/ 1760356 w 12847638"/>
              <a:gd name="connsiteY126" fmla="*/ 1851098 h 9697705"/>
              <a:gd name="connsiteX127" fmla="*/ 1970759 w 12847638"/>
              <a:gd name="connsiteY127" fmla="*/ 1736207 h 9697705"/>
              <a:gd name="connsiteX128" fmla="*/ 1978494 w 12847638"/>
              <a:gd name="connsiteY128" fmla="*/ 1722582 h 9697705"/>
              <a:gd name="connsiteX129" fmla="*/ 1955539 w 12847638"/>
              <a:gd name="connsiteY129" fmla="*/ 1713679 h 9697705"/>
              <a:gd name="connsiteX130" fmla="*/ 1786298 w 12847638"/>
              <a:gd name="connsiteY130" fmla="*/ 1675527 h 9697705"/>
              <a:gd name="connsiteX131" fmla="*/ 1457784 w 12847638"/>
              <a:gd name="connsiteY131" fmla="*/ 1581161 h 9697705"/>
              <a:gd name="connsiteX132" fmla="*/ 1306163 w 12847638"/>
              <a:gd name="connsiteY132" fmla="*/ 1549705 h 9697705"/>
              <a:gd name="connsiteX133" fmla="*/ 1129271 w 12847638"/>
              <a:gd name="connsiteY133" fmla="*/ 1518250 h 9697705"/>
              <a:gd name="connsiteX134" fmla="*/ 1154541 w 12847638"/>
              <a:gd name="connsiteY134" fmla="*/ 1455339 h 9697705"/>
              <a:gd name="connsiteX135" fmla="*/ 1002919 w 12847638"/>
              <a:gd name="connsiteY135" fmla="*/ 1266606 h 9697705"/>
              <a:gd name="connsiteX136" fmla="*/ 750218 w 12847638"/>
              <a:gd name="connsiteY136" fmla="*/ 1203695 h 9697705"/>
              <a:gd name="connsiteX137" fmla="*/ 1104001 w 12847638"/>
              <a:gd name="connsiteY137" fmla="*/ 1172238 h 9697705"/>
              <a:gd name="connsiteX138" fmla="*/ 1457784 w 12847638"/>
              <a:gd name="connsiteY138" fmla="*/ 1140785 h 9697705"/>
              <a:gd name="connsiteX139" fmla="*/ 1624016 w 12847638"/>
              <a:gd name="connsiteY139" fmla="*/ 1103430 h 9697705"/>
              <a:gd name="connsiteX140" fmla="*/ 1646544 w 12847638"/>
              <a:gd name="connsiteY140" fmla="*/ 1099812 h 9697705"/>
              <a:gd name="connsiteX141" fmla="*/ 1507652 w 12847638"/>
              <a:gd name="connsiteY141" fmla="*/ 1102515 h 9697705"/>
              <a:gd name="connsiteX142" fmla="*/ 1634004 w 12847638"/>
              <a:gd name="connsiteY142" fmla="*/ 522967 h 9697705"/>
              <a:gd name="connsiteX143" fmla="*/ 1507652 w 12847638"/>
              <a:gd name="connsiteY143" fmla="*/ 522967 h 9697705"/>
              <a:gd name="connsiteX144" fmla="*/ 1987787 w 12847638"/>
              <a:gd name="connsiteY144" fmla="*/ 209045 h 9697705"/>
              <a:gd name="connsiteX145" fmla="*/ 2518462 w 12847638"/>
              <a:gd name="connsiteY145" fmla="*/ 209045 h 9697705"/>
              <a:gd name="connsiteX146" fmla="*/ 2720626 w 12847638"/>
              <a:gd name="connsiteY146" fmla="*/ 209045 h 9697705"/>
              <a:gd name="connsiteX147" fmla="*/ 2846975 w 12847638"/>
              <a:gd name="connsiteY147" fmla="*/ 184897 h 9697705"/>
              <a:gd name="connsiteX148" fmla="*/ 3605085 w 12847638"/>
              <a:gd name="connsiteY148" fmla="*/ 160748 h 9697705"/>
              <a:gd name="connsiteX149" fmla="*/ 3579815 w 12847638"/>
              <a:gd name="connsiteY149" fmla="*/ 112454 h 9697705"/>
              <a:gd name="connsiteX150" fmla="*/ 3529275 w 12847638"/>
              <a:gd name="connsiteY150" fmla="*/ 160748 h 9697705"/>
              <a:gd name="connsiteX151" fmla="*/ 3453463 w 12847638"/>
              <a:gd name="connsiteY151" fmla="*/ 112454 h 9697705"/>
              <a:gd name="connsiteX152" fmla="*/ 3301841 w 12847638"/>
              <a:gd name="connsiteY152" fmla="*/ 136601 h 9697705"/>
              <a:gd name="connsiteX153" fmla="*/ 3099679 w 12847638"/>
              <a:gd name="connsiteY153" fmla="*/ 112454 h 9697705"/>
              <a:gd name="connsiteX154" fmla="*/ 2922788 w 12847638"/>
              <a:gd name="connsiteY154" fmla="*/ 112454 h 9697705"/>
              <a:gd name="connsiteX155" fmla="*/ 2695357 w 12847638"/>
              <a:gd name="connsiteY155" fmla="*/ 64158 h 9697705"/>
              <a:gd name="connsiteX156" fmla="*/ 3680897 w 12847638"/>
              <a:gd name="connsiteY156" fmla="*/ 64158 h 9697705"/>
              <a:gd name="connsiteX157" fmla="*/ 4742248 w 12847638"/>
              <a:gd name="connsiteY157" fmla="*/ 64158 h 9697705"/>
              <a:gd name="connsiteX158" fmla="*/ 6763870 w 12847638"/>
              <a:gd name="connsiteY158" fmla="*/ 40010 h 9697705"/>
              <a:gd name="connsiteX159" fmla="*/ 7142926 w 12847638"/>
              <a:gd name="connsiteY159" fmla="*/ 15862 h 9697705"/>
              <a:gd name="connsiteX160" fmla="*/ 7496710 w 12847638"/>
              <a:gd name="connsiteY160" fmla="*/ 15862 h 9697705"/>
              <a:gd name="connsiteX161" fmla="*/ 8330628 w 12847638"/>
              <a:gd name="connsiteY161" fmla="*/ 40010 h 9697705"/>
              <a:gd name="connsiteX162" fmla="*/ 9038198 w 12847638"/>
              <a:gd name="connsiteY162" fmla="*/ 40010 h 9697705"/>
              <a:gd name="connsiteX163" fmla="*/ 9215090 w 12847638"/>
              <a:gd name="connsiteY163" fmla="*/ 15862 h 9697705"/>
              <a:gd name="connsiteX164" fmla="*/ 9316170 w 12847638"/>
              <a:gd name="connsiteY164" fmla="*/ 40010 h 9697705"/>
              <a:gd name="connsiteX165" fmla="*/ 9458316 w 12847638"/>
              <a:gd name="connsiteY165" fmla="*/ 770 h 969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12847638" h="9697705">
                <a:moveTo>
                  <a:pt x="9458316" y="770"/>
                </a:moveTo>
                <a:cubicBezTo>
                  <a:pt x="9518334" y="-2248"/>
                  <a:pt x="9581508" y="3789"/>
                  <a:pt x="9619414" y="15862"/>
                </a:cubicBezTo>
                <a:cubicBezTo>
                  <a:pt x="9745766" y="15862"/>
                  <a:pt x="9872116" y="64158"/>
                  <a:pt x="10023738" y="15862"/>
                </a:cubicBezTo>
                <a:cubicBezTo>
                  <a:pt x="10042690" y="15862"/>
                  <a:pt x="10064802" y="15862"/>
                  <a:pt x="10088888" y="15862"/>
                </a:cubicBezTo>
                <a:lnTo>
                  <a:pt x="10107884" y="15862"/>
                </a:lnTo>
                <a:lnTo>
                  <a:pt x="10242554" y="92101"/>
                </a:lnTo>
                <a:lnTo>
                  <a:pt x="10276170" y="90793"/>
                </a:lnTo>
                <a:cubicBezTo>
                  <a:pt x="10983738" y="66645"/>
                  <a:pt x="11666036" y="66645"/>
                  <a:pt x="12297792" y="66645"/>
                </a:cubicBezTo>
                <a:cubicBezTo>
                  <a:pt x="12424142" y="90793"/>
                  <a:pt x="12550496" y="42497"/>
                  <a:pt x="12676846" y="42497"/>
                </a:cubicBezTo>
                <a:cubicBezTo>
                  <a:pt x="12708434" y="48534"/>
                  <a:pt x="12738444" y="53061"/>
                  <a:pt x="12767662" y="56080"/>
                </a:cubicBezTo>
                <a:lnTo>
                  <a:pt x="12847638" y="60287"/>
                </a:lnTo>
                <a:lnTo>
                  <a:pt x="12847638" y="9666249"/>
                </a:lnTo>
                <a:lnTo>
                  <a:pt x="12713476" y="9666249"/>
                </a:lnTo>
                <a:cubicBezTo>
                  <a:pt x="12590284" y="9666249"/>
                  <a:pt x="12470250" y="9666249"/>
                  <a:pt x="12369168" y="9666249"/>
                </a:cubicBezTo>
                <a:cubicBezTo>
                  <a:pt x="12116464" y="9634793"/>
                  <a:pt x="11787952" y="9697704"/>
                  <a:pt x="11535250" y="9697704"/>
                </a:cubicBezTo>
                <a:cubicBezTo>
                  <a:pt x="11408896" y="9666249"/>
                  <a:pt x="11307818" y="9666249"/>
                  <a:pt x="11181466" y="9697705"/>
                </a:cubicBezTo>
                <a:cubicBezTo>
                  <a:pt x="11055116" y="9697704"/>
                  <a:pt x="10928762" y="9634793"/>
                  <a:pt x="10802410" y="9666249"/>
                </a:cubicBezTo>
                <a:cubicBezTo>
                  <a:pt x="10170654" y="9666249"/>
                  <a:pt x="9488358" y="9666249"/>
                  <a:pt x="8780790" y="9634793"/>
                </a:cubicBezTo>
                <a:cubicBezTo>
                  <a:pt x="8452274" y="9603337"/>
                  <a:pt x="8022680" y="9634794"/>
                  <a:pt x="7719438" y="9634793"/>
                </a:cubicBezTo>
                <a:cubicBezTo>
                  <a:pt x="7706802" y="9634793"/>
                  <a:pt x="7681926" y="9635284"/>
                  <a:pt x="7648068" y="9636084"/>
                </a:cubicBezTo>
                <a:lnTo>
                  <a:pt x="7619066" y="9636797"/>
                </a:lnTo>
                <a:lnTo>
                  <a:pt x="7602542" y="9662718"/>
                </a:lnTo>
                <a:lnTo>
                  <a:pt x="7581116" y="9657799"/>
                </a:lnTo>
                <a:cubicBezTo>
                  <a:pt x="7568086" y="9653376"/>
                  <a:pt x="7555450" y="9647479"/>
                  <a:pt x="7542816" y="9639614"/>
                </a:cubicBezTo>
                <a:lnTo>
                  <a:pt x="7506426" y="9639614"/>
                </a:lnTo>
                <a:lnTo>
                  <a:pt x="7363186" y="9643088"/>
                </a:lnTo>
                <a:cubicBezTo>
                  <a:pt x="7079388" y="9649538"/>
                  <a:pt x="6733896" y="9654453"/>
                  <a:pt x="6733896" y="9634794"/>
                </a:cubicBezTo>
                <a:lnTo>
                  <a:pt x="6736282" y="9631927"/>
                </a:lnTo>
                <a:lnTo>
                  <a:pt x="6633874" y="9631258"/>
                </a:lnTo>
                <a:cubicBezTo>
                  <a:pt x="6423026" y="9635682"/>
                  <a:pt x="6190854" y="9671069"/>
                  <a:pt x="6001328" y="9671069"/>
                </a:cubicBezTo>
                <a:cubicBezTo>
                  <a:pt x="5874976" y="9639614"/>
                  <a:pt x="5773896" y="9639614"/>
                  <a:pt x="5647546" y="9671070"/>
                </a:cubicBezTo>
                <a:cubicBezTo>
                  <a:pt x="5521194" y="9671069"/>
                  <a:pt x="5394840" y="9608158"/>
                  <a:pt x="5268490" y="9639614"/>
                </a:cubicBezTo>
                <a:cubicBezTo>
                  <a:pt x="4636733" y="9639614"/>
                  <a:pt x="3954435" y="9639614"/>
                  <a:pt x="3246869" y="9608158"/>
                </a:cubicBezTo>
                <a:cubicBezTo>
                  <a:pt x="2918352" y="9576702"/>
                  <a:pt x="2488756" y="9608159"/>
                  <a:pt x="2185516" y="9608158"/>
                </a:cubicBezTo>
                <a:cubicBezTo>
                  <a:pt x="2084433" y="9608158"/>
                  <a:pt x="1199972" y="9639615"/>
                  <a:pt x="1199972" y="9608159"/>
                </a:cubicBezTo>
                <a:cubicBezTo>
                  <a:pt x="1199972" y="9576702"/>
                  <a:pt x="1427407" y="9545248"/>
                  <a:pt x="1427407" y="9545248"/>
                </a:cubicBezTo>
                <a:cubicBezTo>
                  <a:pt x="1477946" y="9545248"/>
                  <a:pt x="1528486" y="9545248"/>
                  <a:pt x="1604298" y="9545248"/>
                </a:cubicBezTo>
                <a:cubicBezTo>
                  <a:pt x="1680107" y="9513792"/>
                  <a:pt x="1755920" y="9513792"/>
                  <a:pt x="1806460" y="9513792"/>
                </a:cubicBezTo>
                <a:cubicBezTo>
                  <a:pt x="1857002" y="9513792"/>
                  <a:pt x="1907542" y="9545248"/>
                  <a:pt x="1958081" y="9545248"/>
                </a:cubicBezTo>
                <a:cubicBezTo>
                  <a:pt x="1983351" y="9513792"/>
                  <a:pt x="2008621" y="9482336"/>
                  <a:pt x="2033891" y="9482337"/>
                </a:cubicBezTo>
                <a:cubicBezTo>
                  <a:pt x="2059164" y="9450882"/>
                  <a:pt x="2059164" y="9545248"/>
                  <a:pt x="2084433" y="9545248"/>
                </a:cubicBezTo>
                <a:cubicBezTo>
                  <a:pt x="2084433" y="9513792"/>
                  <a:pt x="2109703" y="9482336"/>
                  <a:pt x="2109703" y="9482336"/>
                </a:cubicBezTo>
                <a:cubicBezTo>
                  <a:pt x="2109703" y="9356515"/>
                  <a:pt x="1402137" y="9450882"/>
                  <a:pt x="1351594" y="9450882"/>
                </a:cubicBezTo>
                <a:cubicBezTo>
                  <a:pt x="1301054" y="9450882"/>
                  <a:pt x="1275785" y="9419426"/>
                  <a:pt x="1225245" y="9419426"/>
                </a:cubicBezTo>
                <a:cubicBezTo>
                  <a:pt x="1149433" y="9419426"/>
                  <a:pt x="1124163" y="9419426"/>
                  <a:pt x="1023081" y="9419426"/>
                </a:cubicBezTo>
                <a:cubicBezTo>
                  <a:pt x="871459" y="9450882"/>
                  <a:pt x="694567" y="9419425"/>
                  <a:pt x="492406" y="9419425"/>
                </a:cubicBezTo>
                <a:cubicBezTo>
                  <a:pt x="467136" y="9419426"/>
                  <a:pt x="-88812" y="9167782"/>
                  <a:pt x="12270" y="9010504"/>
                </a:cubicBezTo>
                <a:cubicBezTo>
                  <a:pt x="62810" y="9010505"/>
                  <a:pt x="88080" y="9010505"/>
                  <a:pt x="138622" y="9010505"/>
                </a:cubicBezTo>
                <a:cubicBezTo>
                  <a:pt x="138622" y="8916138"/>
                  <a:pt x="12270" y="8255573"/>
                  <a:pt x="12270" y="8255573"/>
                </a:cubicBezTo>
                <a:cubicBezTo>
                  <a:pt x="264974" y="8255573"/>
                  <a:pt x="542945" y="8287029"/>
                  <a:pt x="820919" y="8287029"/>
                </a:cubicBezTo>
                <a:cubicBezTo>
                  <a:pt x="820919" y="8224117"/>
                  <a:pt x="770380" y="8161207"/>
                  <a:pt x="745110" y="8129750"/>
                </a:cubicBezTo>
                <a:cubicBezTo>
                  <a:pt x="719837" y="8066841"/>
                  <a:pt x="644027" y="8098296"/>
                  <a:pt x="618758" y="7941020"/>
                </a:cubicBezTo>
                <a:cubicBezTo>
                  <a:pt x="593485" y="7909562"/>
                  <a:pt x="644027" y="7846652"/>
                  <a:pt x="618758" y="7783740"/>
                </a:cubicBezTo>
                <a:cubicBezTo>
                  <a:pt x="593485" y="7720831"/>
                  <a:pt x="568218" y="7720831"/>
                  <a:pt x="542945" y="7689375"/>
                </a:cubicBezTo>
                <a:cubicBezTo>
                  <a:pt x="517675" y="7657919"/>
                  <a:pt x="315514" y="7469187"/>
                  <a:pt x="492406" y="7469187"/>
                </a:cubicBezTo>
                <a:cubicBezTo>
                  <a:pt x="467136" y="7343364"/>
                  <a:pt x="264974" y="7406276"/>
                  <a:pt x="264974" y="7280454"/>
                </a:cubicBezTo>
                <a:cubicBezTo>
                  <a:pt x="264974" y="7248998"/>
                  <a:pt x="820919" y="7248998"/>
                  <a:pt x="871459" y="7248998"/>
                </a:cubicBezTo>
                <a:cubicBezTo>
                  <a:pt x="871459" y="7123176"/>
                  <a:pt x="719837" y="7248998"/>
                  <a:pt x="719837" y="7186087"/>
                </a:cubicBezTo>
                <a:cubicBezTo>
                  <a:pt x="694567" y="7091721"/>
                  <a:pt x="947271" y="7123176"/>
                  <a:pt x="972541" y="7091721"/>
                </a:cubicBezTo>
                <a:cubicBezTo>
                  <a:pt x="947271" y="6934443"/>
                  <a:pt x="947271" y="7091721"/>
                  <a:pt x="972541" y="6934443"/>
                </a:cubicBezTo>
                <a:cubicBezTo>
                  <a:pt x="820919" y="6682799"/>
                  <a:pt x="644027" y="6840078"/>
                  <a:pt x="467133" y="6651344"/>
                </a:cubicBezTo>
                <a:cubicBezTo>
                  <a:pt x="517675" y="6556978"/>
                  <a:pt x="694567" y="6682799"/>
                  <a:pt x="770380" y="6682799"/>
                </a:cubicBezTo>
                <a:cubicBezTo>
                  <a:pt x="896728" y="6714255"/>
                  <a:pt x="1174702" y="6777166"/>
                  <a:pt x="1250515" y="6619889"/>
                </a:cubicBezTo>
                <a:cubicBezTo>
                  <a:pt x="1199972" y="6525521"/>
                  <a:pt x="947271" y="6556978"/>
                  <a:pt x="947271" y="6525521"/>
                </a:cubicBezTo>
                <a:cubicBezTo>
                  <a:pt x="922001" y="6431155"/>
                  <a:pt x="1250515" y="6556978"/>
                  <a:pt x="1250515" y="6431155"/>
                </a:cubicBezTo>
                <a:cubicBezTo>
                  <a:pt x="1225245" y="6431155"/>
                  <a:pt x="1225245" y="6336789"/>
                  <a:pt x="1250515" y="6305334"/>
                </a:cubicBezTo>
                <a:cubicBezTo>
                  <a:pt x="1225245" y="6336789"/>
                  <a:pt x="1376864" y="6305334"/>
                  <a:pt x="1351594" y="6242423"/>
                </a:cubicBezTo>
                <a:cubicBezTo>
                  <a:pt x="1326324" y="6242423"/>
                  <a:pt x="1326324" y="6242423"/>
                  <a:pt x="1301054" y="6210968"/>
                </a:cubicBezTo>
                <a:cubicBezTo>
                  <a:pt x="1301054" y="6155921"/>
                  <a:pt x="1455836" y="6124957"/>
                  <a:pt x="1494530" y="6118075"/>
                </a:cubicBezTo>
                <a:lnTo>
                  <a:pt x="1502955" y="6116645"/>
                </a:lnTo>
                <a:lnTo>
                  <a:pt x="1502765" y="6114958"/>
                </a:lnTo>
                <a:lnTo>
                  <a:pt x="1488750" y="6063847"/>
                </a:lnTo>
                <a:lnTo>
                  <a:pt x="1440058" y="6063402"/>
                </a:lnTo>
                <a:cubicBezTo>
                  <a:pt x="1264844" y="6061280"/>
                  <a:pt x="1047678" y="6055620"/>
                  <a:pt x="1047678" y="6040528"/>
                </a:cubicBezTo>
                <a:cubicBezTo>
                  <a:pt x="1047681" y="5956012"/>
                  <a:pt x="1202459" y="5982421"/>
                  <a:pt x="1258084" y="5925636"/>
                </a:cubicBezTo>
                <a:lnTo>
                  <a:pt x="1265820" y="5912011"/>
                </a:lnTo>
                <a:lnTo>
                  <a:pt x="1242864" y="5903109"/>
                </a:lnTo>
                <a:cubicBezTo>
                  <a:pt x="1169571" y="5878228"/>
                  <a:pt x="1102049" y="5864958"/>
                  <a:pt x="1073620" y="5864957"/>
                </a:cubicBezTo>
                <a:cubicBezTo>
                  <a:pt x="972541" y="5833502"/>
                  <a:pt x="846189" y="5770590"/>
                  <a:pt x="745110" y="5770590"/>
                </a:cubicBezTo>
                <a:cubicBezTo>
                  <a:pt x="694567" y="5770590"/>
                  <a:pt x="618758" y="5739135"/>
                  <a:pt x="593485" y="5739135"/>
                </a:cubicBezTo>
                <a:cubicBezTo>
                  <a:pt x="542945" y="5739135"/>
                  <a:pt x="492406" y="5739135"/>
                  <a:pt x="416593" y="5707679"/>
                </a:cubicBezTo>
                <a:cubicBezTo>
                  <a:pt x="391323" y="5707679"/>
                  <a:pt x="441866" y="5644770"/>
                  <a:pt x="441866" y="5644770"/>
                </a:cubicBezTo>
                <a:cubicBezTo>
                  <a:pt x="441866" y="5613314"/>
                  <a:pt x="315514" y="5487491"/>
                  <a:pt x="290244" y="5456035"/>
                </a:cubicBezTo>
                <a:cubicBezTo>
                  <a:pt x="214432" y="5424579"/>
                  <a:pt x="88080" y="5487491"/>
                  <a:pt x="37540" y="5393126"/>
                </a:cubicBezTo>
                <a:cubicBezTo>
                  <a:pt x="62810" y="5330213"/>
                  <a:pt x="340784" y="5361669"/>
                  <a:pt x="391323" y="5361669"/>
                </a:cubicBezTo>
                <a:cubicBezTo>
                  <a:pt x="517675" y="5330213"/>
                  <a:pt x="618758" y="5330213"/>
                  <a:pt x="745110" y="5330213"/>
                </a:cubicBezTo>
                <a:cubicBezTo>
                  <a:pt x="801965" y="5314486"/>
                  <a:pt x="857244" y="5302691"/>
                  <a:pt x="911341" y="5292859"/>
                </a:cubicBezTo>
                <a:lnTo>
                  <a:pt x="933869" y="5289243"/>
                </a:lnTo>
                <a:lnTo>
                  <a:pt x="794974" y="5291945"/>
                </a:lnTo>
                <a:cubicBezTo>
                  <a:pt x="794974" y="5291945"/>
                  <a:pt x="812743" y="5220634"/>
                  <a:pt x="834951" y="5127674"/>
                </a:cubicBezTo>
                <a:lnTo>
                  <a:pt x="855498" y="5040586"/>
                </a:lnTo>
                <a:lnTo>
                  <a:pt x="825779" y="5019576"/>
                </a:lnTo>
                <a:cubicBezTo>
                  <a:pt x="741529" y="4952304"/>
                  <a:pt x="687040" y="4880053"/>
                  <a:pt x="724945" y="4821075"/>
                </a:cubicBezTo>
                <a:cubicBezTo>
                  <a:pt x="775488" y="4821074"/>
                  <a:pt x="800757" y="4821075"/>
                  <a:pt x="851297" y="4821075"/>
                </a:cubicBezTo>
                <a:cubicBezTo>
                  <a:pt x="851297" y="4803381"/>
                  <a:pt x="846855" y="4765781"/>
                  <a:pt x="839635" y="4716363"/>
                </a:cubicBezTo>
                <a:lnTo>
                  <a:pt x="839031" y="4712398"/>
                </a:lnTo>
                <a:lnTo>
                  <a:pt x="828932" y="4712398"/>
                </a:lnTo>
                <a:cubicBezTo>
                  <a:pt x="818667" y="4712398"/>
                  <a:pt x="807609" y="4712398"/>
                  <a:pt x="794974" y="4712398"/>
                </a:cubicBezTo>
                <a:cubicBezTo>
                  <a:pt x="776020" y="4689758"/>
                  <a:pt x="780168" y="4664573"/>
                  <a:pt x="799582" y="4638592"/>
                </a:cubicBezTo>
                <a:lnTo>
                  <a:pt x="823396" y="4612846"/>
                </a:lnTo>
                <a:lnTo>
                  <a:pt x="821993" y="4604166"/>
                </a:lnTo>
                <a:cubicBezTo>
                  <a:pt x="784666" y="4378363"/>
                  <a:pt x="724945" y="4066142"/>
                  <a:pt x="724945" y="4066142"/>
                </a:cubicBezTo>
                <a:cubicBezTo>
                  <a:pt x="977649" y="4066143"/>
                  <a:pt x="1255623" y="4097599"/>
                  <a:pt x="1533594" y="4097599"/>
                </a:cubicBezTo>
                <a:cubicBezTo>
                  <a:pt x="1533594" y="4034687"/>
                  <a:pt x="1483054" y="3971777"/>
                  <a:pt x="1457784" y="3940320"/>
                </a:cubicBezTo>
                <a:cubicBezTo>
                  <a:pt x="1432515" y="3877411"/>
                  <a:pt x="1356702" y="3908866"/>
                  <a:pt x="1331432" y="3751588"/>
                </a:cubicBezTo>
                <a:cubicBezTo>
                  <a:pt x="1306163" y="3720133"/>
                  <a:pt x="1356702" y="3657221"/>
                  <a:pt x="1331432" y="3594311"/>
                </a:cubicBezTo>
                <a:cubicBezTo>
                  <a:pt x="1306163" y="3531400"/>
                  <a:pt x="1280893" y="3531400"/>
                  <a:pt x="1255623" y="3499944"/>
                </a:cubicBezTo>
                <a:cubicBezTo>
                  <a:pt x="1230353" y="3468488"/>
                  <a:pt x="1028189" y="3279757"/>
                  <a:pt x="1205084" y="3279757"/>
                </a:cubicBezTo>
                <a:cubicBezTo>
                  <a:pt x="1179810" y="3153935"/>
                  <a:pt x="977649" y="3216845"/>
                  <a:pt x="977649" y="3091023"/>
                </a:cubicBezTo>
                <a:cubicBezTo>
                  <a:pt x="977649" y="3059567"/>
                  <a:pt x="1533594" y="3059567"/>
                  <a:pt x="1584137" y="3059567"/>
                </a:cubicBezTo>
                <a:cubicBezTo>
                  <a:pt x="1584137" y="2933746"/>
                  <a:pt x="1432515" y="3059567"/>
                  <a:pt x="1432515" y="2996656"/>
                </a:cubicBezTo>
                <a:cubicBezTo>
                  <a:pt x="1407245" y="2902289"/>
                  <a:pt x="1659946" y="2933746"/>
                  <a:pt x="1685219" y="2902290"/>
                </a:cubicBezTo>
                <a:cubicBezTo>
                  <a:pt x="1659946" y="2745012"/>
                  <a:pt x="1659946" y="2902291"/>
                  <a:pt x="1685219" y="2745012"/>
                </a:cubicBezTo>
                <a:cubicBezTo>
                  <a:pt x="1533594" y="2493369"/>
                  <a:pt x="1356702" y="2650646"/>
                  <a:pt x="1179810" y="2461914"/>
                </a:cubicBezTo>
                <a:cubicBezTo>
                  <a:pt x="1230353" y="2367548"/>
                  <a:pt x="1407245" y="2493369"/>
                  <a:pt x="1483054" y="2493369"/>
                </a:cubicBezTo>
                <a:cubicBezTo>
                  <a:pt x="1609406" y="2524825"/>
                  <a:pt x="1887380" y="2587736"/>
                  <a:pt x="1963190" y="2430459"/>
                </a:cubicBezTo>
                <a:cubicBezTo>
                  <a:pt x="1912650" y="2336092"/>
                  <a:pt x="1659946" y="2367548"/>
                  <a:pt x="1659946" y="2336092"/>
                </a:cubicBezTo>
                <a:cubicBezTo>
                  <a:pt x="1634676" y="2241726"/>
                  <a:pt x="1963190" y="2367548"/>
                  <a:pt x="1963190" y="2241726"/>
                </a:cubicBezTo>
                <a:cubicBezTo>
                  <a:pt x="1937920" y="2241726"/>
                  <a:pt x="1937920" y="2147358"/>
                  <a:pt x="1963190" y="2115904"/>
                </a:cubicBezTo>
                <a:cubicBezTo>
                  <a:pt x="1937920" y="2147358"/>
                  <a:pt x="2089542" y="2115904"/>
                  <a:pt x="2064272" y="2052992"/>
                </a:cubicBezTo>
                <a:cubicBezTo>
                  <a:pt x="2039002" y="2052992"/>
                  <a:pt x="2039002" y="2052992"/>
                  <a:pt x="2013729" y="2021537"/>
                </a:cubicBezTo>
                <a:cubicBezTo>
                  <a:pt x="2013729" y="1966490"/>
                  <a:pt x="2168510" y="1935527"/>
                  <a:pt x="2207208" y="1928645"/>
                </a:cubicBezTo>
                <a:lnTo>
                  <a:pt x="2215633" y="1927216"/>
                </a:lnTo>
                <a:lnTo>
                  <a:pt x="2215443" y="1925528"/>
                </a:lnTo>
                <a:lnTo>
                  <a:pt x="2201424" y="1874418"/>
                </a:lnTo>
                <a:lnTo>
                  <a:pt x="2152736" y="1873973"/>
                </a:lnTo>
                <a:cubicBezTo>
                  <a:pt x="1977522" y="1871851"/>
                  <a:pt x="1760356" y="1866191"/>
                  <a:pt x="1760356" y="1851098"/>
                </a:cubicBezTo>
                <a:cubicBezTo>
                  <a:pt x="1760356" y="1766582"/>
                  <a:pt x="1915134" y="1792992"/>
                  <a:pt x="1970759" y="1736207"/>
                </a:cubicBezTo>
                <a:lnTo>
                  <a:pt x="1978494" y="1722582"/>
                </a:lnTo>
                <a:lnTo>
                  <a:pt x="1955539" y="1713679"/>
                </a:lnTo>
                <a:cubicBezTo>
                  <a:pt x="1882246" y="1688798"/>
                  <a:pt x="1814727" y="1675527"/>
                  <a:pt x="1786298" y="1675527"/>
                </a:cubicBezTo>
                <a:cubicBezTo>
                  <a:pt x="1685219" y="1644072"/>
                  <a:pt x="1558867" y="1581161"/>
                  <a:pt x="1457784" y="1581161"/>
                </a:cubicBezTo>
                <a:cubicBezTo>
                  <a:pt x="1407245" y="1581161"/>
                  <a:pt x="1331432" y="1549705"/>
                  <a:pt x="1306163" y="1549705"/>
                </a:cubicBezTo>
                <a:cubicBezTo>
                  <a:pt x="1255623" y="1549705"/>
                  <a:pt x="1205084" y="1549705"/>
                  <a:pt x="1129271" y="1518250"/>
                </a:cubicBezTo>
                <a:cubicBezTo>
                  <a:pt x="1104001" y="1518250"/>
                  <a:pt x="1154541" y="1455339"/>
                  <a:pt x="1154541" y="1455339"/>
                </a:cubicBezTo>
                <a:cubicBezTo>
                  <a:pt x="1154541" y="1423884"/>
                  <a:pt x="1028189" y="1298061"/>
                  <a:pt x="1002919" y="1266606"/>
                </a:cubicBezTo>
                <a:cubicBezTo>
                  <a:pt x="927110" y="1235150"/>
                  <a:pt x="800757" y="1298061"/>
                  <a:pt x="750218" y="1203695"/>
                </a:cubicBezTo>
                <a:cubicBezTo>
                  <a:pt x="775488" y="1140785"/>
                  <a:pt x="1053458" y="1172238"/>
                  <a:pt x="1104001" y="1172238"/>
                </a:cubicBezTo>
                <a:cubicBezTo>
                  <a:pt x="1230353" y="1140785"/>
                  <a:pt x="1331432" y="1140785"/>
                  <a:pt x="1457784" y="1140785"/>
                </a:cubicBezTo>
                <a:cubicBezTo>
                  <a:pt x="1514643" y="1125056"/>
                  <a:pt x="1569922" y="1113261"/>
                  <a:pt x="1624016" y="1103430"/>
                </a:cubicBezTo>
                <a:lnTo>
                  <a:pt x="1646544" y="1099812"/>
                </a:lnTo>
                <a:lnTo>
                  <a:pt x="1507652" y="1102515"/>
                </a:lnTo>
                <a:cubicBezTo>
                  <a:pt x="1507652" y="1102515"/>
                  <a:pt x="1634004" y="595410"/>
                  <a:pt x="1634004" y="522967"/>
                </a:cubicBezTo>
                <a:cubicBezTo>
                  <a:pt x="1583464" y="522967"/>
                  <a:pt x="1558191" y="522967"/>
                  <a:pt x="1507652" y="522967"/>
                </a:cubicBezTo>
                <a:cubicBezTo>
                  <a:pt x="1406569" y="402229"/>
                  <a:pt x="1962514" y="209045"/>
                  <a:pt x="1987787" y="209045"/>
                </a:cubicBezTo>
                <a:cubicBezTo>
                  <a:pt x="2189948" y="209045"/>
                  <a:pt x="2366840" y="184897"/>
                  <a:pt x="2518462" y="209045"/>
                </a:cubicBezTo>
                <a:cubicBezTo>
                  <a:pt x="2619544" y="209046"/>
                  <a:pt x="2644814" y="209045"/>
                  <a:pt x="2720626" y="209045"/>
                </a:cubicBezTo>
                <a:cubicBezTo>
                  <a:pt x="2771166" y="209045"/>
                  <a:pt x="2796436" y="184897"/>
                  <a:pt x="2846975" y="184897"/>
                </a:cubicBezTo>
                <a:cubicBezTo>
                  <a:pt x="2897518" y="184897"/>
                  <a:pt x="3605085" y="257341"/>
                  <a:pt x="3605085" y="160748"/>
                </a:cubicBezTo>
                <a:cubicBezTo>
                  <a:pt x="3605085" y="160748"/>
                  <a:pt x="3579815" y="136601"/>
                  <a:pt x="3579815" y="112454"/>
                </a:cubicBezTo>
                <a:cubicBezTo>
                  <a:pt x="3554545" y="112454"/>
                  <a:pt x="3554545" y="184898"/>
                  <a:pt x="3529275" y="160748"/>
                </a:cubicBezTo>
                <a:cubicBezTo>
                  <a:pt x="3504002" y="160748"/>
                  <a:pt x="3478736" y="136601"/>
                  <a:pt x="3453463" y="112454"/>
                </a:cubicBezTo>
                <a:cubicBezTo>
                  <a:pt x="3402923" y="112454"/>
                  <a:pt x="3352384" y="136601"/>
                  <a:pt x="3301841" y="136601"/>
                </a:cubicBezTo>
                <a:cubicBezTo>
                  <a:pt x="3251301" y="136601"/>
                  <a:pt x="3175492" y="136601"/>
                  <a:pt x="3099679" y="112454"/>
                </a:cubicBezTo>
                <a:cubicBezTo>
                  <a:pt x="3023870" y="112454"/>
                  <a:pt x="2973327" y="112454"/>
                  <a:pt x="2922788" y="112454"/>
                </a:cubicBezTo>
                <a:cubicBezTo>
                  <a:pt x="2922788" y="112454"/>
                  <a:pt x="2695357" y="88305"/>
                  <a:pt x="2695357" y="64158"/>
                </a:cubicBezTo>
                <a:cubicBezTo>
                  <a:pt x="2695357" y="40010"/>
                  <a:pt x="3579815" y="64158"/>
                  <a:pt x="3680897" y="64158"/>
                </a:cubicBezTo>
                <a:cubicBezTo>
                  <a:pt x="3984141" y="64158"/>
                  <a:pt x="4413733" y="88306"/>
                  <a:pt x="4742248" y="64158"/>
                </a:cubicBezTo>
                <a:cubicBezTo>
                  <a:pt x="5449816" y="40010"/>
                  <a:pt x="6132114" y="40010"/>
                  <a:pt x="6763870" y="40010"/>
                </a:cubicBezTo>
                <a:cubicBezTo>
                  <a:pt x="6890222" y="64158"/>
                  <a:pt x="7016574" y="15862"/>
                  <a:pt x="7142926" y="15862"/>
                </a:cubicBezTo>
                <a:cubicBezTo>
                  <a:pt x="7269278" y="40010"/>
                  <a:pt x="7370358" y="40010"/>
                  <a:pt x="7496710" y="15862"/>
                </a:cubicBezTo>
                <a:cubicBezTo>
                  <a:pt x="7749412" y="15862"/>
                  <a:pt x="8077926" y="64158"/>
                  <a:pt x="8330628" y="40010"/>
                </a:cubicBezTo>
                <a:cubicBezTo>
                  <a:pt x="8532792" y="40010"/>
                  <a:pt x="8810764" y="40010"/>
                  <a:pt x="9038198" y="40010"/>
                </a:cubicBezTo>
                <a:cubicBezTo>
                  <a:pt x="9088738" y="15862"/>
                  <a:pt x="9139278" y="15862"/>
                  <a:pt x="9215090" y="15862"/>
                </a:cubicBezTo>
                <a:cubicBezTo>
                  <a:pt x="9316170" y="40010"/>
                  <a:pt x="9240358" y="88305"/>
                  <a:pt x="9316170" y="40010"/>
                </a:cubicBezTo>
                <a:cubicBezTo>
                  <a:pt x="9341442" y="15863"/>
                  <a:pt x="9398300" y="3789"/>
                  <a:pt x="9458316" y="770"/>
                </a:cubicBezTo>
                <a:close/>
              </a:path>
            </a:pathLst>
          </a:custGeom>
        </p:spPr>
        <p:txBody>
          <a:bodyPr wrap="square">
            <a:noAutofit/>
          </a:bodyPr>
          <a:lstStyle/>
          <a:p>
            <a:endParaRPr lang="en-US"/>
          </a:p>
        </p:txBody>
      </p:sp>
    </p:spTree>
    <p:extLst>
      <p:ext uri="{BB962C8B-B14F-4D97-AF65-F5344CB8AC3E}">
        <p14:creationId xmlns:p14="http://schemas.microsoft.com/office/powerpoint/2010/main" val="89394629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960439" y="2209800"/>
            <a:ext cx="8991599" cy="11506201"/>
          </a:xfrm>
          <a:custGeom>
            <a:avLst/>
            <a:gdLst>
              <a:gd name="connsiteX0" fmla="*/ 608874 w 8991599"/>
              <a:gd name="connsiteY0" fmla="*/ 651 h 11506201"/>
              <a:gd name="connsiteX1" fmla="*/ 637164 w 8991599"/>
              <a:gd name="connsiteY1" fmla="*/ 10989 h 11506201"/>
              <a:gd name="connsiteX2" fmla="*/ 637163 w 8991599"/>
              <a:gd name="connsiteY2" fmla="*/ 124149 h 11506201"/>
              <a:gd name="connsiteX3" fmla="*/ 1337128 w 8991599"/>
              <a:gd name="connsiteY3" fmla="*/ 10989 h 11506201"/>
              <a:gd name="connsiteX4" fmla="*/ 1307961 w 8991599"/>
              <a:gd name="connsiteY4" fmla="*/ 735206 h 11506201"/>
              <a:gd name="connsiteX5" fmla="*/ 1453789 w 8991599"/>
              <a:gd name="connsiteY5" fmla="*/ 667312 h 11506201"/>
              <a:gd name="connsiteX6" fmla="*/ 1628778 w 8991599"/>
              <a:gd name="connsiteY6" fmla="*/ 554153 h 11506201"/>
              <a:gd name="connsiteX7" fmla="*/ 1774605 w 8991599"/>
              <a:gd name="connsiteY7" fmla="*/ 554153 h 11506201"/>
              <a:gd name="connsiteX8" fmla="*/ 1862100 w 8991599"/>
              <a:gd name="connsiteY8" fmla="*/ 486256 h 11506201"/>
              <a:gd name="connsiteX9" fmla="*/ 2066256 w 8991599"/>
              <a:gd name="connsiteY9" fmla="*/ 440993 h 11506201"/>
              <a:gd name="connsiteX10" fmla="*/ 2241246 w 8991599"/>
              <a:gd name="connsiteY10" fmla="*/ 237308 h 11506201"/>
              <a:gd name="connsiteX11" fmla="*/ 2270413 w 8991599"/>
              <a:gd name="connsiteY11" fmla="*/ 780469 h 11506201"/>
              <a:gd name="connsiteX12" fmla="*/ 2328743 w 8991599"/>
              <a:gd name="connsiteY12" fmla="*/ 644678 h 11506201"/>
              <a:gd name="connsiteX13" fmla="*/ 2416238 w 8991599"/>
              <a:gd name="connsiteY13" fmla="*/ 870997 h 11506201"/>
              <a:gd name="connsiteX14" fmla="*/ 2562064 w 8991599"/>
              <a:gd name="connsiteY14" fmla="*/ 870997 h 11506201"/>
              <a:gd name="connsiteX15" fmla="*/ 2824551 w 8991599"/>
              <a:gd name="connsiteY15" fmla="*/ 418359 h 11506201"/>
              <a:gd name="connsiteX16" fmla="*/ 2795385 w 8991599"/>
              <a:gd name="connsiteY16" fmla="*/ 689943 h 11506201"/>
              <a:gd name="connsiteX17" fmla="*/ 2853715 w 8991599"/>
              <a:gd name="connsiteY17" fmla="*/ 1119947 h 11506201"/>
              <a:gd name="connsiteX18" fmla="*/ 2941212 w 8991599"/>
              <a:gd name="connsiteY18" fmla="*/ 848366 h 11506201"/>
              <a:gd name="connsiteX19" fmla="*/ 3028707 w 8991599"/>
              <a:gd name="connsiteY19" fmla="*/ 1119947 h 11506201"/>
              <a:gd name="connsiteX20" fmla="*/ 3145367 w 8991599"/>
              <a:gd name="connsiteY20" fmla="*/ 1119947 h 11506201"/>
              <a:gd name="connsiteX21" fmla="*/ 3203698 w 8991599"/>
              <a:gd name="connsiteY21" fmla="*/ 1210472 h 11506201"/>
              <a:gd name="connsiteX22" fmla="*/ 3232862 w 8991599"/>
              <a:gd name="connsiteY22" fmla="*/ 1165210 h 11506201"/>
              <a:gd name="connsiteX23" fmla="*/ 3318991 w 8991599"/>
              <a:gd name="connsiteY23" fmla="*/ 1338485 h 11506201"/>
              <a:gd name="connsiteX24" fmla="*/ 3320318 w 8991599"/>
              <a:gd name="connsiteY24" fmla="*/ 1346029 h 11506201"/>
              <a:gd name="connsiteX25" fmla="*/ 3321881 w 8991599"/>
              <a:gd name="connsiteY25" fmla="*/ 1345860 h 11506201"/>
              <a:gd name="connsiteX26" fmla="*/ 3369271 w 8991599"/>
              <a:gd name="connsiteY26" fmla="*/ 1333308 h 11506201"/>
              <a:gd name="connsiteX27" fmla="*/ 3369684 w 8991599"/>
              <a:gd name="connsiteY27" fmla="*/ 1289700 h 11506201"/>
              <a:gd name="connsiteX28" fmla="*/ 3390892 w 8991599"/>
              <a:gd name="connsiteY28" fmla="*/ 938289 h 11506201"/>
              <a:gd name="connsiteX29" fmla="*/ 3497419 w 8991599"/>
              <a:gd name="connsiteY29" fmla="*/ 1126726 h 11506201"/>
              <a:gd name="connsiteX30" fmla="*/ 3510051 w 8991599"/>
              <a:gd name="connsiteY30" fmla="*/ 1133654 h 11506201"/>
              <a:gd name="connsiteX31" fmla="*/ 3518305 w 8991599"/>
              <a:gd name="connsiteY31" fmla="*/ 1113095 h 11506201"/>
              <a:gd name="connsiteX32" fmla="*/ 3553679 w 8991599"/>
              <a:gd name="connsiteY32" fmla="*/ 961522 h 11506201"/>
              <a:gd name="connsiteX33" fmla="*/ 3641175 w 8991599"/>
              <a:gd name="connsiteY33" fmla="*/ 667312 h 11506201"/>
              <a:gd name="connsiteX34" fmla="*/ 3670340 w 8991599"/>
              <a:gd name="connsiteY34" fmla="*/ 531518 h 11506201"/>
              <a:gd name="connsiteX35" fmla="*/ 3699506 w 8991599"/>
              <a:gd name="connsiteY35" fmla="*/ 373096 h 11506201"/>
              <a:gd name="connsiteX36" fmla="*/ 3757835 w 8991599"/>
              <a:gd name="connsiteY36" fmla="*/ 395730 h 11506201"/>
              <a:gd name="connsiteX37" fmla="*/ 3932827 w 8991599"/>
              <a:gd name="connsiteY37" fmla="*/ 259940 h 11506201"/>
              <a:gd name="connsiteX38" fmla="*/ 3991156 w 8991599"/>
              <a:gd name="connsiteY38" fmla="*/ 33621 h 11506201"/>
              <a:gd name="connsiteX39" fmla="*/ 4020322 w 8991599"/>
              <a:gd name="connsiteY39" fmla="*/ 350465 h 11506201"/>
              <a:gd name="connsiteX40" fmla="*/ 4049487 w 8991599"/>
              <a:gd name="connsiteY40" fmla="*/ 667312 h 11506201"/>
              <a:gd name="connsiteX41" fmla="*/ 4084122 w 8991599"/>
              <a:gd name="connsiteY41" fmla="*/ 816187 h 11506201"/>
              <a:gd name="connsiteX42" fmla="*/ 4087475 w 8991599"/>
              <a:gd name="connsiteY42" fmla="*/ 836363 h 11506201"/>
              <a:gd name="connsiteX43" fmla="*/ 4084970 w 8991599"/>
              <a:gd name="connsiteY43" fmla="*/ 711970 h 11506201"/>
              <a:gd name="connsiteX44" fmla="*/ 4237280 w 8991599"/>
              <a:gd name="connsiteY44" fmla="*/ 747773 h 11506201"/>
              <a:gd name="connsiteX45" fmla="*/ 4318027 w 8991599"/>
              <a:gd name="connsiteY45" fmla="*/ 766174 h 11506201"/>
              <a:gd name="connsiteX46" fmla="*/ 4337507 w 8991599"/>
              <a:gd name="connsiteY46" fmla="*/ 739559 h 11506201"/>
              <a:gd name="connsiteX47" fmla="*/ 4521555 w 8991599"/>
              <a:gd name="connsiteY47" fmla="*/ 649253 h 11506201"/>
              <a:gd name="connsiteX48" fmla="*/ 4521555 w 8991599"/>
              <a:gd name="connsiteY48" fmla="*/ 762412 h 11506201"/>
              <a:gd name="connsiteX49" fmla="*/ 4618643 w 8991599"/>
              <a:gd name="connsiteY49" fmla="*/ 751968 h 11506201"/>
              <a:gd name="connsiteX50" fmla="*/ 4622319 w 8991599"/>
              <a:gd name="connsiteY50" fmla="*/ 751427 h 11506201"/>
              <a:gd name="connsiteX51" fmla="*/ 4622319 w 8991599"/>
              <a:gd name="connsiteY51" fmla="*/ 742382 h 11506201"/>
              <a:gd name="connsiteX52" fmla="*/ 4622319 w 8991599"/>
              <a:gd name="connsiteY52" fmla="*/ 711970 h 11506201"/>
              <a:gd name="connsiteX53" fmla="*/ 4690751 w 8991599"/>
              <a:gd name="connsiteY53" fmla="*/ 716097 h 11506201"/>
              <a:gd name="connsiteX54" fmla="*/ 4714623 w 8991599"/>
              <a:gd name="connsiteY54" fmla="*/ 737425 h 11506201"/>
              <a:gd name="connsiteX55" fmla="*/ 4722671 w 8991599"/>
              <a:gd name="connsiteY55" fmla="*/ 736168 h 11506201"/>
              <a:gd name="connsiteX56" fmla="*/ 5221520 w 8991599"/>
              <a:gd name="connsiteY56" fmla="*/ 649253 h 11506201"/>
              <a:gd name="connsiteX57" fmla="*/ 5192353 w 8991599"/>
              <a:gd name="connsiteY57" fmla="*/ 1373469 h 11506201"/>
              <a:gd name="connsiteX58" fmla="*/ 5338181 w 8991599"/>
              <a:gd name="connsiteY58" fmla="*/ 1305575 h 11506201"/>
              <a:gd name="connsiteX59" fmla="*/ 5513171 w 8991599"/>
              <a:gd name="connsiteY59" fmla="*/ 1192416 h 11506201"/>
              <a:gd name="connsiteX60" fmla="*/ 5658996 w 8991599"/>
              <a:gd name="connsiteY60" fmla="*/ 1192416 h 11506201"/>
              <a:gd name="connsiteX61" fmla="*/ 5746492 w 8991599"/>
              <a:gd name="connsiteY61" fmla="*/ 1124522 h 11506201"/>
              <a:gd name="connsiteX62" fmla="*/ 5950647 w 8991599"/>
              <a:gd name="connsiteY62" fmla="*/ 1079259 h 11506201"/>
              <a:gd name="connsiteX63" fmla="*/ 6125639 w 8991599"/>
              <a:gd name="connsiteY63" fmla="*/ 875572 h 11506201"/>
              <a:gd name="connsiteX64" fmla="*/ 6154804 w 8991599"/>
              <a:gd name="connsiteY64" fmla="*/ 1418735 h 11506201"/>
              <a:gd name="connsiteX65" fmla="*/ 6213135 w 8991599"/>
              <a:gd name="connsiteY65" fmla="*/ 1282944 h 11506201"/>
              <a:gd name="connsiteX66" fmla="*/ 6300630 w 8991599"/>
              <a:gd name="connsiteY66" fmla="*/ 1509263 h 11506201"/>
              <a:gd name="connsiteX67" fmla="*/ 6446457 w 8991599"/>
              <a:gd name="connsiteY67" fmla="*/ 1509263 h 11506201"/>
              <a:gd name="connsiteX68" fmla="*/ 6708942 w 8991599"/>
              <a:gd name="connsiteY68" fmla="*/ 1056625 h 11506201"/>
              <a:gd name="connsiteX69" fmla="*/ 6679777 w 8991599"/>
              <a:gd name="connsiteY69" fmla="*/ 1328207 h 11506201"/>
              <a:gd name="connsiteX70" fmla="*/ 6738107 w 8991599"/>
              <a:gd name="connsiteY70" fmla="*/ 1758211 h 11506201"/>
              <a:gd name="connsiteX71" fmla="*/ 6825603 w 8991599"/>
              <a:gd name="connsiteY71" fmla="*/ 1486629 h 11506201"/>
              <a:gd name="connsiteX72" fmla="*/ 6913098 w 8991599"/>
              <a:gd name="connsiteY72" fmla="*/ 1758211 h 11506201"/>
              <a:gd name="connsiteX73" fmla="*/ 7029758 w 8991599"/>
              <a:gd name="connsiteY73" fmla="*/ 1758211 h 11506201"/>
              <a:gd name="connsiteX74" fmla="*/ 7088089 w 8991599"/>
              <a:gd name="connsiteY74" fmla="*/ 1848739 h 11506201"/>
              <a:gd name="connsiteX75" fmla="*/ 7117255 w 8991599"/>
              <a:gd name="connsiteY75" fmla="*/ 1803473 h 11506201"/>
              <a:gd name="connsiteX76" fmla="*/ 7203383 w 8991599"/>
              <a:gd name="connsiteY76" fmla="*/ 1976751 h 11506201"/>
              <a:gd name="connsiteX77" fmla="*/ 7204708 w 8991599"/>
              <a:gd name="connsiteY77" fmla="*/ 1984296 h 11506201"/>
              <a:gd name="connsiteX78" fmla="*/ 7206273 w 8991599"/>
              <a:gd name="connsiteY78" fmla="*/ 1984126 h 11506201"/>
              <a:gd name="connsiteX79" fmla="*/ 7253661 w 8991599"/>
              <a:gd name="connsiteY79" fmla="*/ 1971571 h 11506201"/>
              <a:gd name="connsiteX80" fmla="*/ 7254074 w 8991599"/>
              <a:gd name="connsiteY80" fmla="*/ 1927966 h 11506201"/>
              <a:gd name="connsiteX81" fmla="*/ 7275284 w 8991599"/>
              <a:gd name="connsiteY81" fmla="*/ 1576555 h 11506201"/>
              <a:gd name="connsiteX82" fmla="*/ 7381809 w 8991599"/>
              <a:gd name="connsiteY82" fmla="*/ 1764989 h 11506201"/>
              <a:gd name="connsiteX83" fmla="*/ 7394443 w 8991599"/>
              <a:gd name="connsiteY83" fmla="*/ 1771917 h 11506201"/>
              <a:gd name="connsiteX84" fmla="*/ 7402697 w 8991599"/>
              <a:gd name="connsiteY84" fmla="*/ 1751359 h 11506201"/>
              <a:gd name="connsiteX85" fmla="*/ 7438071 w 8991599"/>
              <a:gd name="connsiteY85" fmla="*/ 1599788 h 11506201"/>
              <a:gd name="connsiteX86" fmla="*/ 7525566 w 8991599"/>
              <a:gd name="connsiteY86" fmla="*/ 1305575 h 11506201"/>
              <a:gd name="connsiteX87" fmla="*/ 7554732 w 8991599"/>
              <a:gd name="connsiteY87" fmla="*/ 1169785 h 11506201"/>
              <a:gd name="connsiteX88" fmla="*/ 7583896 w 8991599"/>
              <a:gd name="connsiteY88" fmla="*/ 1011362 h 11506201"/>
              <a:gd name="connsiteX89" fmla="*/ 7642226 w 8991599"/>
              <a:gd name="connsiteY89" fmla="*/ 1033994 h 11506201"/>
              <a:gd name="connsiteX90" fmla="*/ 7817217 w 8991599"/>
              <a:gd name="connsiteY90" fmla="*/ 898203 h 11506201"/>
              <a:gd name="connsiteX91" fmla="*/ 7875548 w 8991599"/>
              <a:gd name="connsiteY91" fmla="*/ 671887 h 11506201"/>
              <a:gd name="connsiteX92" fmla="*/ 7904714 w 8991599"/>
              <a:gd name="connsiteY92" fmla="*/ 988731 h 11506201"/>
              <a:gd name="connsiteX93" fmla="*/ 7933878 w 8991599"/>
              <a:gd name="connsiteY93" fmla="*/ 1305575 h 11506201"/>
              <a:gd name="connsiteX94" fmla="*/ 7968512 w 8991599"/>
              <a:gd name="connsiteY94" fmla="*/ 1454450 h 11506201"/>
              <a:gd name="connsiteX95" fmla="*/ 7971867 w 8991599"/>
              <a:gd name="connsiteY95" fmla="*/ 1474626 h 11506201"/>
              <a:gd name="connsiteX96" fmla="*/ 7969360 w 8991599"/>
              <a:gd name="connsiteY96" fmla="*/ 1350236 h 11506201"/>
              <a:gd name="connsiteX97" fmla="*/ 8506711 w 8991599"/>
              <a:gd name="connsiteY97" fmla="*/ 1463395 h 11506201"/>
              <a:gd name="connsiteX98" fmla="*/ 8506711 w 8991599"/>
              <a:gd name="connsiteY98" fmla="*/ 1350236 h 11506201"/>
              <a:gd name="connsiteX99" fmla="*/ 8797776 w 8991599"/>
              <a:gd name="connsiteY99" fmla="*/ 1780240 h 11506201"/>
              <a:gd name="connsiteX100" fmla="*/ 8797776 w 8991599"/>
              <a:gd name="connsiteY100" fmla="*/ 2255506 h 11506201"/>
              <a:gd name="connsiteX101" fmla="*/ 8797776 w 8991599"/>
              <a:gd name="connsiteY101" fmla="*/ 2436563 h 11506201"/>
              <a:gd name="connsiteX102" fmla="*/ 8820166 w 8991599"/>
              <a:gd name="connsiteY102" fmla="*/ 2549719 h 11506201"/>
              <a:gd name="connsiteX103" fmla="*/ 8842556 w 8991599"/>
              <a:gd name="connsiteY103" fmla="*/ 3228673 h 11506201"/>
              <a:gd name="connsiteX104" fmla="*/ 8887334 w 8991599"/>
              <a:gd name="connsiteY104" fmla="*/ 3206042 h 11506201"/>
              <a:gd name="connsiteX105" fmla="*/ 8842556 w 8991599"/>
              <a:gd name="connsiteY105" fmla="*/ 3160780 h 11506201"/>
              <a:gd name="connsiteX106" fmla="*/ 8887334 w 8991599"/>
              <a:gd name="connsiteY106" fmla="*/ 3092882 h 11506201"/>
              <a:gd name="connsiteX107" fmla="*/ 8864945 w 8991599"/>
              <a:gd name="connsiteY107" fmla="*/ 2957092 h 11506201"/>
              <a:gd name="connsiteX108" fmla="*/ 8887334 w 8991599"/>
              <a:gd name="connsiteY108" fmla="*/ 2776038 h 11506201"/>
              <a:gd name="connsiteX109" fmla="*/ 8887334 w 8991599"/>
              <a:gd name="connsiteY109" fmla="*/ 2617616 h 11506201"/>
              <a:gd name="connsiteX110" fmla="*/ 8932114 w 8991599"/>
              <a:gd name="connsiteY110" fmla="*/ 2413931 h 11506201"/>
              <a:gd name="connsiteX111" fmla="*/ 8932114 w 8991599"/>
              <a:gd name="connsiteY111" fmla="*/ 3296570 h 11506201"/>
              <a:gd name="connsiteX112" fmla="*/ 8932114 w 8991599"/>
              <a:gd name="connsiteY112" fmla="*/ 4247104 h 11506201"/>
              <a:gd name="connsiteX113" fmla="*/ 8954503 w 8991599"/>
              <a:gd name="connsiteY113" fmla="*/ 6057647 h 11506201"/>
              <a:gd name="connsiteX114" fmla="*/ 8976893 w 8991599"/>
              <a:gd name="connsiteY114" fmla="*/ 6397123 h 11506201"/>
              <a:gd name="connsiteX115" fmla="*/ 8976893 w 8991599"/>
              <a:gd name="connsiteY115" fmla="*/ 6713968 h 11506201"/>
              <a:gd name="connsiteX116" fmla="*/ 8954503 w 8991599"/>
              <a:gd name="connsiteY116" fmla="*/ 7460817 h 11506201"/>
              <a:gd name="connsiteX117" fmla="*/ 8954503 w 8991599"/>
              <a:gd name="connsiteY117" fmla="*/ 8094508 h 11506201"/>
              <a:gd name="connsiteX118" fmla="*/ 8976893 w 8991599"/>
              <a:gd name="connsiteY118" fmla="*/ 8252930 h 11506201"/>
              <a:gd name="connsiteX119" fmla="*/ 8954503 w 8991599"/>
              <a:gd name="connsiteY119" fmla="*/ 8343457 h 11506201"/>
              <a:gd name="connsiteX120" fmla="*/ 8976893 w 8991599"/>
              <a:gd name="connsiteY120" fmla="*/ 8615039 h 11506201"/>
              <a:gd name="connsiteX121" fmla="*/ 8976893 w 8991599"/>
              <a:gd name="connsiteY121" fmla="*/ 8977148 h 11506201"/>
              <a:gd name="connsiteX122" fmla="*/ 8976893 w 8991599"/>
              <a:gd name="connsiteY122" fmla="*/ 9035494 h 11506201"/>
              <a:gd name="connsiteX123" fmla="*/ 8976893 w 8991599"/>
              <a:gd name="connsiteY123" fmla="*/ 9052507 h 11506201"/>
              <a:gd name="connsiteX124" fmla="*/ 8906205 w 8991599"/>
              <a:gd name="connsiteY124" fmla="*/ 9173117 h 11506201"/>
              <a:gd name="connsiteX125" fmla="*/ 8907418 w 8991599"/>
              <a:gd name="connsiteY125" fmla="*/ 9203222 h 11506201"/>
              <a:gd name="connsiteX126" fmla="*/ 8929807 w 8991599"/>
              <a:gd name="connsiteY126" fmla="*/ 11013764 h 11506201"/>
              <a:gd name="connsiteX127" fmla="*/ 8952197 w 8991599"/>
              <a:gd name="connsiteY127" fmla="*/ 11353241 h 11506201"/>
              <a:gd name="connsiteX128" fmla="*/ 8939603 w 8991599"/>
              <a:gd name="connsiteY128" fmla="*/ 11434575 h 11506201"/>
              <a:gd name="connsiteX129" fmla="*/ 8935702 w 8991599"/>
              <a:gd name="connsiteY129" fmla="*/ 11506201 h 11506201"/>
              <a:gd name="connsiteX130" fmla="*/ 29164 w 8991599"/>
              <a:gd name="connsiteY130" fmla="*/ 11506201 h 11506201"/>
              <a:gd name="connsiteX131" fmla="*/ 29164 w 8991599"/>
              <a:gd name="connsiteY131" fmla="*/ 11386046 h 11506201"/>
              <a:gd name="connsiteX132" fmla="*/ 29164 w 8991599"/>
              <a:gd name="connsiteY132" fmla="*/ 11077688 h 11506201"/>
              <a:gd name="connsiteX133" fmla="*/ 8658 w 8991599"/>
              <a:gd name="connsiteY133" fmla="*/ 10511186 h 11506201"/>
              <a:gd name="connsiteX134" fmla="*/ 0 w 8991599"/>
              <a:gd name="connsiteY134" fmla="*/ 10330843 h 11506201"/>
              <a:gd name="connsiteX135" fmla="*/ 0 w 8991599"/>
              <a:gd name="connsiteY135" fmla="*/ 10330839 h 11506201"/>
              <a:gd name="connsiteX136" fmla="*/ 16405 w 8991599"/>
              <a:gd name="connsiteY136" fmla="*/ 10249506 h 11506201"/>
              <a:gd name="connsiteX137" fmla="*/ 16405 w 8991599"/>
              <a:gd name="connsiteY137" fmla="*/ 10095328 h 11506201"/>
              <a:gd name="connsiteX138" fmla="*/ 0 w 8991599"/>
              <a:gd name="connsiteY138" fmla="*/ 10014001 h 11506201"/>
              <a:gd name="connsiteX139" fmla="*/ 0 w 8991599"/>
              <a:gd name="connsiteY139" fmla="*/ 10013987 h 11506201"/>
              <a:gd name="connsiteX140" fmla="*/ 8658 w 8991599"/>
              <a:gd name="connsiteY140" fmla="*/ 9929126 h 11506201"/>
              <a:gd name="connsiteX141" fmla="*/ 29164 w 8991599"/>
              <a:gd name="connsiteY141" fmla="*/ 9674518 h 11506201"/>
              <a:gd name="connsiteX142" fmla="*/ 58331 w 8991599"/>
              <a:gd name="connsiteY142" fmla="*/ 7863977 h 11506201"/>
              <a:gd name="connsiteX143" fmla="*/ 58331 w 8991599"/>
              <a:gd name="connsiteY143" fmla="*/ 6913441 h 11506201"/>
              <a:gd name="connsiteX144" fmla="*/ 57134 w 8991599"/>
              <a:gd name="connsiteY144" fmla="*/ 6849524 h 11506201"/>
              <a:gd name="connsiteX145" fmla="*/ 56472 w 8991599"/>
              <a:gd name="connsiteY145" fmla="*/ 6823549 h 11506201"/>
              <a:gd name="connsiteX146" fmla="*/ 32438 w 8991599"/>
              <a:gd name="connsiteY146" fmla="*/ 6808751 h 11506201"/>
              <a:gd name="connsiteX147" fmla="*/ 37000 w 8991599"/>
              <a:gd name="connsiteY147" fmla="*/ 6789563 h 11506201"/>
              <a:gd name="connsiteX148" fmla="*/ 53861 w 8991599"/>
              <a:gd name="connsiteY148" fmla="*/ 6755261 h 11506201"/>
              <a:gd name="connsiteX149" fmla="*/ 53861 w 8991599"/>
              <a:gd name="connsiteY149" fmla="*/ 6722671 h 11506201"/>
              <a:gd name="connsiteX150" fmla="*/ 50640 w 8991599"/>
              <a:gd name="connsiteY150" fmla="*/ 6594386 h 11506201"/>
              <a:gd name="connsiteX151" fmla="*/ 58330 w 8991599"/>
              <a:gd name="connsiteY151" fmla="*/ 6030801 h 11506201"/>
              <a:gd name="connsiteX152" fmla="*/ 60987 w 8991599"/>
              <a:gd name="connsiteY152" fmla="*/ 6032939 h 11506201"/>
              <a:gd name="connsiteX153" fmla="*/ 61608 w 8991599"/>
              <a:gd name="connsiteY153" fmla="*/ 5941223 h 11506201"/>
              <a:gd name="connsiteX154" fmla="*/ 24695 w 8991599"/>
              <a:gd name="connsiteY154" fmla="*/ 5374723 h 11506201"/>
              <a:gd name="connsiteX155" fmla="*/ 24695 w 8991599"/>
              <a:gd name="connsiteY155" fmla="*/ 5057878 h 11506201"/>
              <a:gd name="connsiteX156" fmla="*/ 53861 w 8991599"/>
              <a:gd name="connsiteY156" fmla="*/ 4718401 h 11506201"/>
              <a:gd name="connsiteX157" fmla="*/ 83026 w 8991599"/>
              <a:gd name="connsiteY157" fmla="*/ 2907859 h 11506201"/>
              <a:gd name="connsiteX158" fmla="*/ 83026 w 8991599"/>
              <a:gd name="connsiteY158" fmla="*/ 1957323 h 11506201"/>
              <a:gd name="connsiteX159" fmla="*/ 83025 w 8991599"/>
              <a:gd name="connsiteY159" fmla="*/ 1074682 h 11506201"/>
              <a:gd name="connsiteX160" fmla="*/ 141356 w 8991599"/>
              <a:gd name="connsiteY160" fmla="*/ 1278369 h 11506201"/>
              <a:gd name="connsiteX161" fmla="*/ 141356 w 8991599"/>
              <a:gd name="connsiteY161" fmla="*/ 1436791 h 11506201"/>
              <a:gd name="connsiteX162" fmla="*/ 170521 w 8991599"/>
              <a:gd name="connsiteY162" fmla="*/ 1617845 h 11506201"/>
              <a:gd name="connsiteX163" fmla="*/ 141356 w 8991599"/>
              <a:gd name="connsiteY163" fmla="*/ 1753636 h 11506201"/>
              <a:gd name="connsiteX164" fmla="*/ 199686 w 8991599"/>
              <a:gd name="connsiteY164" fmla="*/ 1821530 h 11506201"/>
              <a:gd name="connsiteX165" fmla="*/ 141356 w 8991599"/>
              <a:gd name="connsiteY165" fmla="*/ 1866795 h 11506201"/>
              <a:gd name="connsiteX166" fmla="*/ 199686 w 8991599"/>
              <a:gd name="connsiteY166" fmla="*/ 1889427 h 11506201"/>
              <a:gd name="connsiteX167" fmla="*/ 228851 w 8991599"/>
              <a:gd name="connsiteY167" fmla="*/ 1210472 h 11506201"/>
              <a:gd name="connsiteX168" fmla="*/ 258016 w 8991599"/>
              <a:gd name="connsiteY168" fmla="*/ 1097316 h 11506201"/>
              <a:gd name="connsiteX169" fmla="*/ 258016 w 8991599"/>
              <a:gd name="connsiteY169" fmla="*/ 916259 h 11506201"/>
              <a:gd name="connsiteX170" fmla="*/ 258017 w 8991599"/>
              <a:gd name="connsiteY170" fmla="*/ 440993 h 11506201"/>
              <a:gd name="connsiteX171" fmla="*/ 608874 w 8991599"/>
              <a:gd name="connsiteY171" fmla="*/ 651 h 1150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8991599" h="11506201">
                <a:moveTo>
                  <a:pt x="608874" y="651"/>
                </a:moveTo>
                <a:cubicBezTo>
                  <a:pt x="618594" y="1972"/>
                  <a:pt x="628050" y="5331"/>
                  <a:pt x="637164" y="10989"/>
                </a:cubicBezTo>
                <a:cubicBezTo>
                  <a:pt x="637163" y="56252"/>
                  <a:pt x="637163" y="78883"/>
                  <a:pt x="637163" y="124149"/>
                </a:cubicBezTo>
                <a:cubicBezTo>
                  <a:pt x="724659" y="124149"/>
                  <a:pt x="1337128" y="10989"/>
                  <a:pt x="1337128" y="10989"/>
                </a:cubicBezTo>
                <a:cubicBezTo>
                  <a:pt x="1337128" y="237308"/>
                  <a:pt x="1307962" y="486256"/>
                  <a:pt x="1307961" y="735206"/>
                </a:cubicBezTo>
                <a:cubicBezTo>
                  <a:pt x="1366293" y="735206"/>
                  <a:pt x="1424622" y="689943"/>
                  <a:pt x="1453789" y="667312"/>
                </a:cubicBezTo>
                <a:cubicBezTo>
                  <a:pt x="1512118" y="644678"/>
                  <a:pt x="1482953" y="576784"/>
                  <a:pt x="1628778" y="554153"/>
                </a:cubicBezTo>
                <a:cubicBezTo>
                  <a:pt x="1657945" y="531518"/>
                  <a:pt x="1716275" y="576784"/>
                  <a:pt x="1774605" y="554153"/>
                </a:cubicBezTo>
                <a:cubicBezTo>
                  <a:pt x="1832934" y="531518"/>
                  <a:pt x="1832934" y="508890"/>
                  <a:pt x="1862100" y="486256"/>
                </a:cubicBezTo>
                <a:cubicBezTo>
                  <a:pt x="1891266" y="463624"/>
                  <a:pt x="2066256" y="282571"/>
                  <a:pt x="2066256" y="440993"/>
                </a:cubicBezTo>
                <a:cubicBezTo>
                  <a:pt x="2182917" y="418362"/>
                  <a:pt x="2124586" y="237308"/>
                  <a:pt x="2241246" y="237308"/>
                </a:cubicBezTo>
                <a:cubicBezTo>
                  <a:pt x="2270413" y="237308"/>
                  <a:pt x="2270413" y="735206"/>
                  <a:pt x="2270413" y="780469"/>
                </a:cubicBezTo>
                <a:cubicBezTo>
                  <a:pt x="2387073" y="780469"/>
                  <a:pt x="2270413" y="644678"/>
                  <a:pt x="2328743" y="644678"/>
                </a:cubicBezTo>
                <a:cubicBezTo>
                  <a:pt x="2416238" y="622047"/>
                  <a:pt x="2387073" y="848366"/>
                  <a:pt x="2416238" y="870997"/>
                </a:cubicBezTo>
                <a:cubicBezTo>
                  <a:pt x="2562064" y="848366"/>
                  <a:pt x="2416238" y="848366"/>
                  <a:pt x="2562064" y="870997"/>
                </a:cubicBezTo>
                <a:cubicBezTo>
                  <a:pt x="2795385" y="735206"/>
                  <a:pt x="2649559" y="576784"/>
                  <a:pt x="2824551" y="418359"/>
                </a:cubicBezTo>
                <a:cubicBezTo>
                  <a:pt x="2912045" y="463624"/>
                  <a:pt x="2795385" y="622047"/>
                  <a:pt x="2795385" y="689943"/>
                </a:cubicBezTo>
                <a:cubicBezTo>
                  <a:pt x="2766220" y="803100"/>
                  <a:pt x="2707890" y="1052050"/>
                  <a:pt x="2853715" y="1119947"/>
                </a:cubicBezTo>
                <a:cubicBezTo>
                  <a:pt x="2941212" y="1074682"/>
                  <a:pt x="2912045" y="848366"/>
                  <a:pt x="2941212" y="848366"/>
                </a:cubicBezTo>
                <a:cubicBezTo>
                  <a:pt x="3028707" y="825734"/>
                  <a:pt x="2912045" y="1119947"/>
                  <a:pt x="3028707" y="1119947"/>
                </a:cubicBezTo>
                <a:cubicBezTo>
                  <a:pt x="3028707" y="1097316"/>
                  <a:pt x="3116202" y="1097316"/>
                  <a:pt x="3145367" y="1119947"/>
                </a:cubicBezTo>
                <a:cubicBezTo>
                  <a:pt x="3116202" y="1097316"/>
                  <a:pt x="3145367" y="1233104"/>
                  <a:pt x="3203698" y="1210472"/>
                </a:cubicBezTo>
                <a:cubicBezTo>
                  <a:pt x="3203698" y="1187841"/>
                  <a:pt x="3203698" y="1187841"/>
                  <a:pt x="3232862" y="1165210"/>
                </a:cubicBezTo>
                <a:cubicBezTo>
                  <a:pt x="3283901" y="1165210"/>
                  <a:pt x="3312611" y="1303830"/>
                  <a:pt x="3318991" y="1338485"/>
                </a:cubicBezTo>
                <a:lnTo>
                  <a:pt x="3320318" y="1346029"/>
                </a:lnTo>
                <a:lnTo>
                  <a:pt x="3321881" y="1345860"/>
                </a:lnTo>
                <a:lnTo>
                  <a:pt x="3369271" y="1333308"/>
                </a:lnTo>
                <a:lnTo>
                  <a:pt x="3369684" y="1289700"/>
                </a:lnTo>
                <a:cubicBezTo>
                  <a:pt x="3371651" y="1132780"/>
                  <a:pt x="3376899" y="938289"/>
                  <a:pt x="3390892" y="938289"/>
                </a:cubicBezTo>
                <a:cubicBezTo>
                  <a:pt x="3469255" y="938292"/>
                  <a:pt x="3444768" y="1076909"/>
                  <a:pt x="3497419" y="1126726"/>
                </a:cubicBezTo>
                <a:lnTo>
                  <a:pt x="3510051" y="1133654"/>
                </a:lnTo>
                <a:lnTo>
                  <a:pt x="3518305" y="1113095"/>
                </a:lnTo>
                <a:cubicBezTo>
                  <a:pt x="3541375" y="1047455"/>
                  <a:pt x="3553678" y="986983"/>
                  <a:pt x="3553679" y="961522"/>
                </a:cubicBezTo>
                <a:cubicBezTo>
                  <a:pt x="3582845" y="870997"/>
                  <a:pt x="3641175" y="757837"/>
                  <a:pt x="3641175" y="667312"/>
                </a:cubicBezTo>
                <a:cubicBezTo>
                  <a:pt x="3641175" y="622047"/>
                  <a:pt x="3670340" y="554153"/>
                  <a:pt x="3670340" y="531518"/>
                </a:cubicBezTo>
                <a:cubicBezTo>
                  <a:pt x="3670340" y="486256"/>
                  <a:pt x="3670340" y="440993"/>
                  <a:pt x="3699506" y="373096"/>
                </a:cubicBezTo>
                <a:cubicBezTo>
                  <a:pt x="3699506" y="350465"/>
                  <a:pt x="3757835" y="395730"/>
                  <a:pt x="3757835" y="395730"/>
                </a:cubicBezTo>
                <a:cubicBezTo>
                  <a:pt x="3787000" y="395730"/>
                  <a:pt x="3903662" y="282571"/>
                  <a:pt x="3932827" y="259940"/>
                </a:cubicBezTo>
                <a:cubicBezTo>
                  <a:pt x="3961992" y="192043"/>
                  <a:pt x="3903662" y="78883"/>
                  <a:pt x="3991156" y="33621"/>
                </a:cubicBezTo>
                <a:cubicBezTo>
                  <a:pt x="4049487" y="56252"/>
                  <a:pt x="4020322" y="305202"/>
                  <a:pt x="4020322" y="350465"/>
                </a:cubicBezTo>
                <a:cubicBezTo>
                  <a:pt x="4049487" y="463624"/>
                  <a:pt x="4049487" y="554153"/>
                  <a:pt x="4049487" y="667312"/>
                </a:cubicBezTo>
                <a:cubicBezTo>
                  <a:pt x="4064070" y="718231"/>
                  <a:pt x="4075006" y="767738"/>
                  <a:pt x="4084122" y="816187"/>
                </a:cubicBezTo>
                <a:lnTo>
                  <a:pt x="4087475" y="836363"/>
                </a:lnTo>
                <a:lnTo>
                  <a:pt x="4084970" y="711970"/>
                </a:lnTo>
                <a:cubicBezTo>
                  <a:pt x="4084970" y="711970"/>
                  <a:pt x="4151089" y="727883"/>
                  <a:pt x="4237280" y="747773"/>
                </a:cubicBezTo>
                <a:lnTo>
                  <a:pt x="4318027" y="766174"/>
                </a:lnTo>
                <a:lnTo>
                  <a:pt x="4337507" y="739559"/>
                </a:lnTo>
                <a:cubicBezTo>
                  <a:pt x="4399881" y="664105"/>
                  <a:pt x="4466871" y="615306"/>
                  <a:pt x="4521555" y="649253"/>
                </a:cubicBezTo>
                <a:cubicBezTo>
                  <a:pt x="4521556" y="694518"/>
                  <a:pt x="4521555" y="717149"/>
                  <a:pt x="4521555" y="762412"/>
                </a:cubicBezTo>
                <a:cubicBezTo>
                  <a:pt x="4537961" y="762412"/>
                  <a:pt x="4572823" y="758434"/>
                  <a:pt x="4618643" y="751968"/>
                </a:cubicBezTo>
                <a:lnTo>
                  <a:pt x="4622319" y="751427"/>
                </a:lnTo>
                <a:lnTo>
                  <a:pt x="4622319" y="742382"/>
                </a:lnTo>
                <a:cubicBezTo>
                  <a:pt x="4622319" y="733189"/>
                  <a:pt x="4622319" y="723285"/>
                  <a:pt x="4622319" y="711970"/>
                </a:cubicBezTo>
                <a:cubicBezTo>
                  <a:pt x="4643310" y="694995"/>
                  <a:pt x="4666662" y="698710"/>
                  <a:pt x="4690751" y="716097"/>
                </a:cubicBezTo>
                <a:lnTo>
                  <a:pt x="4714623" y="737425"/>
                </a:lnTo>
                <a:lnTo>
                  <a:pt x="4722671" y="736168"/>
                </a:lnTo>
                <a:cubicBezTo>
                  <a:pt x="4932033" y="702738"/>
                  <a:pt x="5221520" y="649253"/>
                  <a:pt x="5221520" y="649253"/>
                </a:cubicBezTo>
                <a:cubicBezTo>
                  <a:pt x="5221520" y="875572"/>
                  <a:pt x="5192353" y="1124522"/>
                  <a:pt x="5192353" y="1373469"/>
                </a:cubicBezTo>
                <a:cubicBezTo>
                  <a:pt x="5250685" y="1373469"/>
                  <a:pt x="5309015" y="1328207"/>
                  <a:pt x="5338181" y="1305575"/>
                </a:cubicBezTo>
                <a:cubicBezTo>
                  <a:pt x="5396510" y="1282944"/>
                  <a:pt x="5367345" y="1215047"/>
                  <a:pt x="5513171" y="1192416"/>
                </a:cubicBezTo>
                <a:cubicBezTo>
                  <a:pt x="5542336" y="1169785"/>
                  <a:pt x="5600667" y="1215047"/>
                  <a:pt x="5658996" y="1192416"/>
                </a:cubicBezTo>
                <a:cubicBezTo>
                  <a:pt x="5717327" y="1169785"/>
                  <a:pt x="5717327" y="1147153"/>
                  <a:pt x="5746492" y="1124522"/>
                </a:cubicBezTo>
                <a:cubicBezTo>
                  <a:pt x="5775658" y="1101891"/>
                  <a:pt x="5950647" y="920834"/>
                  <a:pt x="5950647" y="1079259"/>
                </a:cubicBezTo>
                <a:cubicBezTo>
                  <a:pt x="6067308" y="1056625"/>
                  <a:pt x="6008979" y="875572"/>
                  <a:pt x="6125639" y="875572"/>
                </a:cubicBezTo>
                <a:cubicBezTo>
                  <a:pt x="6154804" y="875572"/>
                  <a:pt x="6154804" y="1373469"/>
                  <a:pt x="6154804" y="1418735"/>
                </a:cubicBezTo>
                <a:cubicBezTo>
                  <a:pt x="6271465" y="1418735"/>
                  <a:pt x="6154804" y="1282944"/>
                  <a:pt x="6213135" y="1282944"/>
                </a:cubicBezTo>
                <a:cubicBezTo>
                  <a:pt x="6300631" y="1260313"/>
                  <a:pt x="6271465" y="1486629"/>
                  <a:pt x="6300630" y="1509263"/>
                </a:cubicBezTo>
                <a:cubicBezTo>
                  <a:pt x="6446457" y="1486629"/>
                  <a:pt x="6300629" y="1486629"/>
                  <a:pt x="6446457" y="1509263"/>
                </a:cubicBezTo>
                <a:cubicBezTo>
                  <a:pt x="6679777" y="1373469"/>
                  <a:pt x="6533952" y="1215047"/>
                  <a:pt x="6708942" y="1056625"/>
                </a:cubicBezTo>
                <a:cubicBezTo>
                  <a:pt x="6796437" y="1101891"/>
                  <a:pt x="6679777" y="1260313"/>
                  <a:pt x="6679777" y="1328207"/>
                </a:cubicBezTo>
                <a:cubicBezTo>
                  <a:pt x="6650612" y="1441366"/>
                  <a:pt x="6592281" y="1690317"/>
                  <a:pt x="6738107" y="1758211"/>
                </a:cubicBezTo>
                <a:cubicBezTo>
                  <a:pt x="6825603" y="1712948"/>
                  <a:pt x="6796437" y="1486629"/>
                  <a:pt x="6825603" y="1486629"/>
                </a:cubicBezTo>
                <a:cubicBezTo>
                  <a:pt x="6913098" y="1463998"/>
                  <a:pt x="6796437" y="1758211"/>
                  <a:pt x="6913098" y="1758211"/>
                </a:cubicBezTo>
                <a:cubicBezTo>
                  <a:pt x="6913098" y="1735579"/>
                  <a:pt x="7000594" y="1735579"/>
                  <a:pt x="7029758" y="1758211"/>
                </a:cubicBezTo>
                <a:cubicBezTo>
                  <a:pt x="7000594" y="1735579"/>
                  <a:pt x="7029758" y="1871370"/>
                  <a:pt x="7088089" y="1848739"/>
                </a:cubicBezTo>
                <a:cubicBezTo>
                  <a:pt x="7088089" y="1826107"/>
                  <a:pt x="7088089" y="1826107"/>
                  <a:pt x="7117255" y="1803473"/>
                </a:cubicBezTo>
                <a:cubicBezTo>
                  <a:pt x="7168293" y="1803473"/>
                  <a:pt x="7197002" y="1942094"/>
                  <a:pt x="7203383" y="1976751"/>
                </a:cubicBezTo>
                <a:lnTo>
                  <a:pt x="7204708" y="1984296"/>
                </a:lnTo>
                <a:lnTo>
                  <a:pt x="7206273" y="1984126"/>
                </a:lnTo>
                <a:lnTo>
                  <a:pt x="7253661" y="1971571"/>
                </a:lnTo>
                <a:lnTo>
                  <a:pt x="7254074" y="1927966"/>
                </a:lnTo>
                <a:cubicBezTo>
                  <a:pt x="7256042" y="1771046"/>
                  <a:pt x="7261290" y="1576555"/>
                  <a:pt x="7275284" y="1576555"/>
                </a:cubicBezTo>
                <a:cubicBezTo>
                  <a:pt x="7353646" y="1576555"/>
                  <a:pt x="7329159" y="1715172"/>
                  <a:pt x="7381809" y="1764989"/>
                </a:cubicBezTo>
                <a:lnTo>
                  <a:pt x="7394443" y="1771917"/>
                </a:lnTo>
                <a:lnTo>
                  <a:pt x="7402697" y="1751359"/>
                </a:lnTo>
                <a:cubicBezTo>
                  <a:pt x="7425766" y="1685718"/>
                  <a:pt x="7438071" y="1625249"/>
                  <a:pt x="7438071" y="1599788"/>
                </a:cubicBezTo>
                <a:cubicBezTo>
                  <a:pt x="7467236" y="1509263"/>
                  <a:pt x="7525566" y="1396104"/>
                  <a:pt x="7525566" y="1305575"/>
                </a:cubicBezTo>
                <a:cubicBezTo>
                  <a:pt x="7525566" y="1260313"/>
                  <a:pt x="7554732" y="1192416"/>
                  <a:pt x="7554732" y="1169785"/>
                </a:cubicBezTo>
                <a:cubicBezTo>
                  <a:pt x="7554732" y="1124522"/>
                  <a:pt x="7554732" y="1079259"/>
                  <a:pt x="7583896" y="1011362"/>
                </a:cubicBezTo>
                <a:cubicBezTo>
                  <a:pt x="7583896" y="988731"/>
                  <a:pt x="7642226" y="1033994"/>
                  <a:pt x="7642226" y="1033994"/>
                </a:cubicBezTo>
                <a:cubicBezTo>
                  <a:pt x="7671392" y="1033994"/>
                  <a:pt x="7788053" y="920834"/>
                  <a:pt x="7817217" y="898203"/>
                </a:cubicBezTo>
                <a:cubicBezTo>
                  <a:pt x="7846384" y="830309"/>
                  <a:pt x="7788053" y="717149"/>
                  <a:pt x="7875548" y="671887"/>
                </a:cubicBezTo>
                <a:cubicBezTo>
                  <a:pt x="7933878" y="694518"/>
                  <a:pt x="7904714" y="943466"/>
                  <a:pt x="7904714" y="988731"/>
                </a:cubicBezTo>
                <a:cubicBezTo>
                  <a:pt x="7933878" y="1101891"/>
                  <a:pt x="7933878" y="1192416"/>
                  <a:pt x="7933878" y="1305575"/>
                </a:cubicBezTo>
                <a:cubicBezTo>
                  <a:pt x="7948460" y="1356497"/>
                  <a:pt x="7959397" y="1406004"/>
                  <a:pt x="7968512" y="1454450"/>
                </a:cubicBezTo>
                <a:lnTo>
                  <a:pt x="7971867" y="1474626"/>
                </a:lnTo>
                <a:lnTo>
                  <a:pt x="7969360" y="1350236"/>
                </a:lnTo>
                <a:cubicBezTo>
                  <a:pt x="7969360" y="1350236"/>
                  <a:pt x="8439543" y="1463395"/>
                  <a:pt x="8506711" y="1463395"/>
                </a:cubicBezTo>
                <a:cubicBezTo>
                  <a:pt x="8506711" y="1418133"/>
                  <a:pt x="8506711" y="1395499"/>
                  <a:pt x="8506711" y="1350236"/>
                </a:cubicBezTo>
                <a:cubicBezTo>
                  <a:pt x="8618658" y="1259708"/>
                  <a:pt x="8797776" y="1757605"/>
                  <a:pt x="8797776" y="1780240"/>
                </a:cubicBezTo>
                <a:cubicBezTo>
                  <a:pt x="8797776" y="1961293"/>
                  <a:pt x="8820166" y="2119716"/>
                  <a:pt x="8797776" y="2255506"/>
                </a:cubicBezTo>
                <a:cubicBezTo>
                  <a:pt x="8797775" y="2346034"/>
                  <a:pt x="8797776" y="2368667"/>
                  <a:pt x="8797776" y="2436563"/>
                </a:cubicBezTo>
                <a:cubicBezTo>
                  <a:pt x="8797776" y="2481825"/>
                  <a:pt x="8820166" y="2504456"/>
                  <a:pt x="8820166" y="2549719"/>
                </a:cubicBezTo>
                <a:cubicBezTo>
                  <a:pt x="8820166" y="2594985"/>
                  <a:pt x="8752997" y="3228673"/>
                  <a:pt x="8842556" y="3228673"/>
                </a:cubicBezTo>
                <a:cubicBezTo>
                  <a:pt x="8842556" y="3228673"/>
                  <a:pt x="8864945" y="3206042"/>
                  <a:pt x="8887334" y="3206042"/>
                </a:cubicBezTo>
                <a:cubicBezTo>
                  <a:pt x="8887334" y="3183411"/>
                  <a:pt x="8820165" y="3183411"/>
                  <a:pt x="8842556" y="3160780"/>
                </a:cubicBezTo>
                <a:cubicBezTo>
                  <a:pt x="8842556" y="3138145"/>
                  <a:pt x="8864945" y="3115517"/>
                  <a:pt x="8887334" y="3092882"/>
                </a:cubicBezTo>
                <a:cubicBezTo>
                  <a:pt x="8887334" y="3047620"/>
                  <a:pt x="8864945" y="3002357"/>
                  <a:pt x="8864945" y="2957092"/>
                </a:cubicBezTo>
                <a:cubicBezTo>
                  <a:pt x="8864945" y="2911829"/>
                  <a:pt x="8864945" y="2843935"/>
                  <a:pt x="8887334" y="2776038"/>
                </a:cubicBezTo>
                <a:cubicBezTo>
                  <a:pt x="8887333" y="2708144"/>
                  <a:pt x="8887334" y="2662879"/>
                  <a:pt x="8887334" y="2617616"/>
                </a:cubicBezTo>
                <a:cubicBezTo>
                  <a:pt x="8887334" y="2617616"/>
                  <a:pt x="8909724" y="2413931"/>
                  <a:pt x="8932114" y="2413931"/>
                </a:cubicBezTo>
                <a:cubicBezTo>
                  <a:pt x="8954503" y="2413931"/>
                  <a:pt x="8932114" y="3206042"/>
                  <a:pt x="8932114" y="3296570"/>
                </a:cubicBezTo>
                <a:cubicBezTo>
                  <a:pt x="8932114" y="3568152"/>
                  <a:pt x="8909724" y="3952890"/>
                  <a:pt x="8932114" y="4247104"/>
                </a:cubicBezTo>
                <a:cubicBezTo>
                  <a:pt x="8954503" y="4880795"/>
                  <a:pt x="8954503" y="5491853"/>
                  <a:pt x="8954503" y="6057647"/>
                </a:cubicBezTo>
                <a:cubicBezTo>
                  <a:pt x="8932114" y="6170806"/>
                  <a:pt x="8976893" y="6283965"/>
                  <a:pt x="8976893" y="6397123"/>
                </a:cubicBezTo>
                <a:cubicBezTo>
                  <a:pt x="8954503" y="6510283"/>
                  <a:pt x="8954503" y="6600809"/>
                  <a:pt x="8976893" y="6713968"/>
                </a:cubicBezTo>
                <a:cubicBezTo>
                  <a:pt x="8976893" y="6940286"/>
                  <a:pt x="8932114" y="7234499"/>
                  <a:pt x="8954503" y="7460817"/>
                </a:cubicBezTo>
                <a:cubicBezTo>
                  <a:pt x="8954503" y="7641872"/>
                  <a:pt x="8954503" y="7890822"/>
                  <a:pt x="8954503" y="8094508"/>
                </a:cubicBezTo>
                <a:cubicBezTo>
                  <a:pt x="8976893" y="8139771"/>
                  <a:pt x="8976893" y="8185035"/>
                  <a:pt x="8976893" y="8252930"/>
                </a:cubicBezTo>
                <a:cubicBezTo>
                  <a:pt x="8954503" y="8343457"/>
                  <a:pt x="8909724" y="8275561"/>
                  <a:pt x="8954503" y="8343457"/>
                </a:cubicBezTo>
                <a:cubicBezTo>
                  <a:pt x="8999282" y="8388722"/>
                  <a:pt x="8999282" y="8547144"/>
                  <a:pt x="8976893" y="8615039"/>
                </a:cubicBezTo>
                <a:cubicBezTo>
                  <a:pt x="8976893" y="8728198"/>
                  <a:pt x="8932114" y="8841357"/>
                  <a:pt x="8976893" y="8977148"/>
                </a:cubicBezTo>
                <a:cubicBezTo>
                  <a:pt x="8976893" y="8994121"/>
                  <a:pt x="8976893" y="9013924"/>
                  <a:pt x="8976893" y="9035494"/>
                </a:cubicBezTo>
                <a:lnTo>
                  <a:pt x="8976893" y="9052507"/>
                </a:lnTo>
                <a:lnTo>
                  <a:pt x="8906205" y="9173117"/>
                </a:lnTo>
                <a:lnTo>
                  <a:pt x="8907418" y="9203222"/>
                </a:lnTo>
                <a:cubicBezTo>
                  <a:pt x="8929807" y="9836913"/>
                  <a:pt x="8929807" y="10447971"/>
                  <a:pt x="8929807" y="11013764"/>
                </a:cubicBezTo>
                <a:cubicBezTo>
                  <a:pt x="8907418" y="11126923"/>
                  <a:pt x="8952197" y="11240083"/>
                  <a:pt x="8952197" y="11353241"/>
                </a:cubicBezTo>
                <a:cubicBezTo>
                  <a:pt x="8946600" y="11381531"/>
                  <a:pt x="8942402" y="11408406"/>
                  <a:pt x="8939603" y="11434575"/>
                </a:cubicBezTo>
                <a:lnTo>
                  <a:pt x="8935702" y="11506201"/>
                </a:lnTo>
                <a:lnTo>
                  <a:pt x="29164" y="11506201"/>
                </a:lnTo>
                <a:lnTo>
                  <a:pt x="29164" y="11386046"/>
                </a:lnTo>
                <a:cubicBezTo>
                  <a:pt x="29164" y="11275716"/>
                  <a:pt x="29164" y="11168215"/>
                  <a:pt x="29164" y="11077688"/>
                </a:cubicBezTo>
                <a:cubicBezTo>
                  <a:pt x="51039" y="10907949"/>
                  <a:pt x="23697" y="10700020"/>
                  <a:pt x="8658" y="10511186"/>
                </a:cubicBezTo>
                <a:lnTo>
                  <a:pt x="0" y="10330843"/>
                </a:lnTo>
                <a:lnTo>
                  <a:pt x="0" y="10330839"/>
                </a:lnTo>
                <a:lnTo>
                  <a:pt x="16405" y="10249506"/>
                </a:lnTo>
                <a:cubicBezTo>
                  <a:pt x="23696" y="10197170"/>
                  <a:pt x="23696" y="10147664"/>
                  <a:pt x="16405" y="10095328"/>
                </a:cubicBezTo>
                <a:lnTo>
                  <a:pt x="0" y="10014001"/>
                </a:lnTo>
                <a:lnTo>
                  <a:pt x="0" y="10013987"/>
                </a:lnTo>
                <a:lnTo>
                  <a:pt x="8658" y="9929126"/>
                </a:lnTo>
                <a:cubicBezTo>
                  <a:pt x="23697" y="9844257"/>
                  <a:pt x="51039" y="9759386"/>
                  <a:pt x="29164" y="9674518"/>
                </a:cubicBezTo>
                <a:cubicBezTo>
                  <a:pt x="29164" y="9108724"/>
                  <a:pt x="29164" y="8497666"/>
                  <a:pt x="58331" y="7863977"/>
                </a:cubicBezTo>
                <a:cubicBezTo>
                  <a:pt x="87496" y="7569762"/>
                  <a:pt x="58330" y="7185022"/>
                  <a:pt x="58331" y="6913441"/>
                </a:cubicBezTo>
                <a:cubicBezTo>
                  <a:pt x="58331" y="6902125"/>
                  <a:pt x="57875" y="6879847"/>
                  <a:pt x="57134" y="6849524"/>
                </a:cubicBezTo>
                <a:lnTo>
                  <a:pt x="56472" y="6823549"/>
                </a:lnTo>
                <a:lnTo>
                  <a:pt x="32438" y="6808751"/>
                </a:lnTo>
                <a:lnTo>
                  <a:pt x="37000" y="6789563"/>
                </a:lnTo>
                <a:cubicBezTo>
                  <a:pt x="41100" y="6777893"/>
                  <a:pt x="46568" y="6766577"/>
                  <a:pt x="53861" y="6755261"/>
                </a:cubicBezTo>
                <a:lnTo>
                  <a:pt x="53861" y="6722671"/>
                </a:lnTo>
                <a:lnTo>
                  <a:pt x="50640" y="6594386"/>
                </a:lnTo>
                <a:cubicBezTo>
                  <a:pt x="44659" y="6340221"/>
                  <a:pt x="40102" y="6030801"/>
                  <a:pt x="58330" y="6030801"/>
                </a:cubicBezTo>
                <a:lnTo>
                  <a:pt x="60987" y="6032939"/>
                </a:lnTo>
                <a:lnTo>
                  <a:pt x="61608" y="5941223"/>
                </a:lnTo>
                <a:cubicBezTo>
                  <a:pt x="57506" y="5752390"/>
                  <a:pt x="24695" y="5544461"/>
                  <a:pt x="24695" y="5374723"/>
                </a:cubicBezTo>
                <a:cubicBezTo>
                  <a:pt x="53861" y="5261563"/>
                  <a:pt x="53861" y="5171037"/>
                  <a:pt x="24695" y="5057878"/>
                </a:cubicBezTo>
                <a:cubicBezTo>
                  <a:pt x="24695" y="4944719"/>
                  <a:pt x="83026" y="4831559"/>
                  <a:pt x="53861" y="4718401"/>
                </a:cubicBezTo>
                <a:cubicBezTo>
                  <a:pt x="53861" y="4152607"/>
                  <a:pt x="53861" y="3541548"/>
                  <a:pt x="83026" y="2907859"/>
                </a:cubicBezTo>
                <a:cubicBezTo>
                  <a:pt x="112191" y="2613643"/>
                  <a:pt x="83025" y="2228903"/>
                  <a:pt x="83026" y="1957323"/>
                </a:cubicBezTo>
                <a:cubicBezTo>
                  <a:pt x="83026" y="1866795"/>
                  <a:pt x="53860" y="1074682"/>
                  <a:pt x="83025" y="1074682"/>
                </a:cubicBezTo>
                <a:cubicBezTo>
                  <a:pt x="112191" y="1074682"/>
                  <a:pt x="141356" y="1278369"/>
                  <a:pt x="141356" y="1278369"/>
                </a:cubicBezTo>
                <a:cubicBezTo>
                  <a:pt x="141356" y="1323632"/>
                  <a:pt x="141356" y="1368895"/>
                  <a:pt x="141356" y="1436791"/>
                </a:cubicBezTo>
                <a:cubicBezTo>
                  <a:pt x="170521" y="1504685"/>
                  <a:pt x="170521" y="1572582"/>
                  <a:pt x="170521" y="1617845"/>
                </a:cubicBezTo>
                <a:cubicBezTo>
                  <a:pt x="170521" y="1663110"/>
                  <a:pt x="141356" y="1708373"/>
                  <a:pt x="141356" y="1753636"/>
                </a:cubicBezTo>
                <a:cubicBezTo>
                  <a:pt x="170521" y="1776267"/>
                  <a:pt x="199686" y="1798898"/>
                  <a:pt x="199686" y="1821530"/>
                </a:cubicBezTo>
                <a:cubicBezTo>
                  <a:pt x="228851" y="1844164"/>
                  <a:pt x="141356" y="1844164"/>
                  <a:pt x="141356" y="1866795"/>
                </a:cubicBezTo>
                <a:cubicBezTo>
                  <a:pt x="170521" y="1866795"/>
                  <a:pt x="199686" y="1889427"/>
                  <a:pt x="199686" y="1889427"/>
                </a:cubicBezTo>
                <a:cubicBezTo>
                  <a:pt x="316347" y="1889427"/>
                  <a:pt x="228851" y="1255738"/>
                  <a:pt x="228851" y="1210472"/>
                </a:cubicBezTo>
                <a:cubicBezTo>
                  <a:pt x="228851" y="1165210"/>
                  <a:pt x="258016" y="1142579"/>
                  <a:pt x="258016" y="1097316"/>
                </a:cubicBezTo>
                <a:cubicBezTo>
                  <a:pt x="258016" y="1029419"/>
                  <a:pt x="258016" y="1006788"/>
                  <a:pt x="258016" y="916259"/>
                </a:cubicBezTo>
                <a:cubicBezTo>
                  <a:pt x="228851" y="780469"/>
                  <a:pt x="258017" y="622047"/>
                  <a:pt x="258017" y="440993"/>
                </a:cubicBezTo>
                <a:cubicBezTo>
                  <a:pt x="258016" y="419777"/>
                  <a:pt x="463084" y="-19158"/>
                  <a:pt x="608874" y="651"/>
                </a:cubicBezTo>
                <a:close/>
              </a:path>
            </a:pathLst>
          </a:custGeom>
        </p:spPr>
        <p:txBody>
          <a:bodyPr wrap="square">
            <a:noAutofit/>
          </a:bodyPr>
          <a:lstStyle/>
          <a:p>
            <a:endParaRPr lang="en-US"/>
          </a:p>
        </p:txBody>
      </p:sp>
    </p:spTree>
    <p:extLst>
      <p:ext uri="{BB962C8B-B14F-4D97-AF65-F5344CB8AC3E}">
        <p14:creationId xmlns:p14="http://schemas.microsoft.com/office/powerpoint/2010/main" val="163758576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676437" y="2209800"/>
            <a:ext cx="8686800" cy="11506201"/>
          </a:xfrm>
          <a:custGeom>
            <a:avLst/>
            <a:gdLst>
              <a:gd name="connsiteX0" fmla="*/ 588236 w 8686800"/>
              <a:gd name="connsiteY0" fmla="*/ 651 h 11506201"/>
              <a:gd name="connsiteX1" fmla="*/ 615566 w 8686800"/>
              <a:gd name="connsiteY1" fmla="*/ 10989 h 11506201"/>
              <a:gd name="connsiteX2" fmla="*/ 615565 w 8686800"/>
              <a:gd name="connsiteY2" fmla="*/ 124149 h 11506201"/>
              <a:gd name="connsiteX3" fmla="*/ 1291802 w 8686800"/>
              <a:gd name="connsiteY3" fmla="*/ 10989 h 11506201"/>
              <a:gd name="connsiteX4" fmla="*/ 1263624 w 8686800"/>
              <a:gd name="connsiteY4" fmla="*/ 735206 h 11506201"/>
              <a:gd name="connsiteX5" fmla="*/ 1404508 w 8686800"/>
              <a:gd name="connsiteY5" fmla="*/ 667312 h 11506201"/>
              <a:gd name="connsiteX6" fmla="*/ 1573566 w 8686800"/>
              <a:gd name="connsiteY6" fmla="*/ 554153 h 11506201"/>
              <a:gd name="connsiteX7" fmla="*/ 1714450 w 8686800"/>
              <a:gd name="connsiteY7" fmla="*/ 554153 h 11506201"/>
              <a:gd name="connsiteX8" fmla="*/ 1798979 w 8686800"/>
              <a:gd name="connsiteY8" fmla="*/ 486256 h 11506201"/>
              <a:gd name="connsiteX9" fmla="*/ 1996214 w 8686800"/>
              <a:gd name="connsiteY9" fmla="*/ 440993 h 11506201"/>
              <a:gd name="connsiteX10" fmla="*/ 2165273 w 8686800"/>
              <a:gd name="connsiteY10" fmla="*/ 237308 h 11506201"/>
              <a:gd name="connsiteX11" fmla="*/ 2193451 w 8686800"/>
              <a:gd name="connsiteY11" fmla="*/ 780469 h 11506201"/>
              <a:gd name="connsiteX12" fmla="*/ 2249803 w 8686800"/>
              <a:gd name="connsiteY12" fmla="*/ 644678 h 11506201"/>
              <a:gd name="connsiteX13" fmla="*/ 2334333 w 8686800"/>
              <a:gd name="connsiteY13" fmla="*/ 870997 h 11506201"/>
              <a:gd name="connsiteX14" fmla="*/ 2475215 w 8686800"/>
              <a:gd name="connsiteY14" fmla="*/ 870997 h 11506201"/>
              <a:gd name="connsiteX15" fmla="*/ 2728803 w 8686800"/>
              <a:gd name="connsiteY15" fmla="*/ 418359 h 11506201"/>
              <a:gd name="connsiteX16" fmla="*/ 2700627 w 8686800"/>
              <a:gd name="connsiteY16" fmla="*/ 689943 h 11506201"/>
              <a:gd name="connsiteX17" fmla="*/ 2756979 w 8686800"/>
              <a:gd name="connsiteY17" fmla="*/ 1119947 h 11506201"/>
              <a:gd name="connsiteX18" fmla="*/ 2841511 w 8686800"/>
              <a:gd name="connsiteY18" fmla="*/ 848366 h 11506201"/>
              <a:gd name="connsiteX19" fmla="*/ 2926039 w 8686800"/>
              <a:gd name="connsiteY19" fmla="*/ 1119947 h 11506201"/>
              <a:gd name="connsiteX20" fmla="*/ 3038745 w 8686800"/>
              <a:gd name="connsiteY20" fmla="*/ 1119947 h 11506201"/>
              <a:gd name="connsiteX21" fmla="*/ 3095099 w 8686800"/>
              <a:gd name="connsiteY21" fmla="*/ 1210472 h 11506201"/>
              <a:gd name="connsiteX22" fmla="*/ 3123275 w 8686800"/>
              <a:gd name="connsiteY22" fmla="*/ 1165210 h 11506201"/>
              <a:gd name="connsiteX23" fmla="*/ 3206483 w 8686800"/>
              <a:gd name="connsiteY23" fmla="*/ 1338485 h 11506201"/>
              <a:gd name="connsiteX24" fmla="*/ 3207765 w 8686800"/>
              <a:gd name="connsiteY24" fmla="*/ 1346029 h 11506201"/>
              <a:gd name="connsiteX25" fmla="*/ 3209275 w 8686800"/>
              <a:gd name="connsiteY25" fmla="*/ 1345860 h 11506201"/>
              <a:gd name="connsiteX26" fmla="*/ 3255059 w 8686800"/>
              <a:gd name="connsiteY26" fmla="*/ 1333308 h 11506201"/>
              <a:gd name="connsiteX27" fmla="*/ 3255459 w 8686800"/>
              <a:gd name="connsiteY27" fmla="*/ 1289700 h 11506201"/>
              <a:gd name="connsiteX28" fmla="*/ 3275947 w 8686800"/>
              <a:gd name="connsiteY28" fmla="*/ 938289 h 11506201"/>
              <a:gd name="connsiteX29" fmla="*/ 3378863 w 8686800"/>
              <a:gd name="connsiteY29" fmla="*/ 1126726 h 11506201"/>
              <a:gd name="connsiteX30" fmla="*/ 3391067 w 8686800"/>
              <a:gd name="connsiteY30" fmla="*/ 1133654 h 11506201"/>
              <a:gd name="connsiteX31" fmla="*/ 3399041 w 8686800"/>
              <a:gd name="connsiteY31" fmla="*/ 1113095 h 11506201"/>
              <a:gd name="connsiteX32" fmla="*/ 3433217 w 8686800"/>
              <a:gd name="connsiteY32" fmla="*/ 961522 h 11506201"/>
              <a:gd name="connsiteX33" fmla="*/ 3517747 w 8686800"/>
              <a:gd name="connsiteY33" fmla="*/ 667312 h 11506201"/>
              <a:gd name="connsiteX34" fmla="*/ 3545923 w 8686800"/>
              <a:gd name="connsiteY34" fmla="*/ 531518 h 11506201"/>
              <a:gd name="connsiteX35" fmla="*/ 3574099 w 8686800"/>
              <a:gd name="connsiteY35" fmla="*/ 373096 h 11506201"/>
              <a:gd name="connsiteX36" fmla="*/ 3630451 w 8686800"/>
              <a:gd name="connsiteY36" fmla="*/ 395730 h 11506201"/>
              <a:gd name="connsiteX37" fmla="*/ 3799511 w 8686800"/>
              <a:gd name="connsiteY37" fmla="*/ 259940 h 11506201"/>
              <a:gd name="connsiteX38" fmla="*/ 3855863 w 8686800"/>
              <a:gd name="connsiteY38" fmla="*/ 33621 h 11506201"/>
              <a:gd name="connsiteX39" fmla="*/ 3884041 w 8686800"/>
              <a:gd name="connsiteY39" fmla="*/ 350465 h 11506201"/>
              <a:gd name="connsiteX40" fmla="*/ 3912217 w 8686800"/>
              <a:gd name="connsiteY40" fmla="*/ 667312 h 11506201"/>
              <a:gd name="connsiteX41" fmla="*/ 3945677 w 8686800"/>
              <a:gd name="connsiteY41" fmla="*/ 816187 h 11506201"/>
              <a:gd name="connsiteX42" fmla="*/ 3948917 w 8686800"/>
              <a:gd name="connsiteY42" fmla="*/ 836363 h 11506201"/>
              <a:gd name="connsiteX43" fmla="*/ 3946497 w 8686800"/>
              <a:gd name="connsiteY43" fmla="*/ 711970 h 11506201"/>
              <a:gd name="connsiteX44" fmla="*/ 4093645 w 8686800"/>
              <a:gd name="connsiteY44" fmla="*/ 747773 h 11506201"/>
              <a:gd name="connsiteX45" fmla="*/ 4171655 w 8686800"/>
              <a:gd name="connsiteY45" fmla="*/ 766174 h 11506201"/>
              <a:gd name="connsiteX46" fmla="*/ 4190473 w 8686800"/>
              <a:gd name="connsiteY46" fmla="*/ 739559 h 11506201"/>
              <a:gd name="connsiteX47" fmla="*/ 4368283 w 8686800"/>
              <a:gd name="connsiteY47" fmla="*/ 649253 h 11506201"/>
              <a:gd name="connsiteX48" fmla="*/ 4368283 w 8686800"/>
              <a:gd name="connsiteY48" fmla="*/ 762412 h 11506201"/>
              <a:gd name="connsiteX49" fmla="*/ 4462079 w 8686800"/>
              <a:gd name="connsiteY49" fmla="*/ 751968 h 11506201"/>
              <a:gd name="connsiteX50" fmla="*/ 4465631 w 8686800"/>
              <a:gd name="connsiteY50" fmla="*/ 751427 h 11506201"/>
              <a:gd name="connsiteX51" fmla="*/ 4465631 w 8686800"/>
              <a:gd name="connsiteY51" fmla="*/ 742382 h 11506201"/>
              <a:gd name="connsiteX52" fmla="*/ 4465631 w 8686800"/>
              <a:gd name="connsiteY52" fmla="*/ 711970 h 11506201"/>
              <a:gd name="connsiteX53" fmla="*/ 4531743 w 8686800"/>
              <a:gd name="connsiteY53" fmla="*/ 716097 h 11506201"/>
              <a:gd name="connsiteX54" fmla="*/ 4554805 w 8686800"/>
              <a:gd name="connsiteY54" fmla="*/ 737425 h 11506201"/>
              <a:gd name="connsiteX55" fmla="*/ 4562581 w 8686800"/>
              <a:gd name="connsiteY55" fmla="*/ 736168 h 11506201"/>
              <a:gd name="connsiteX56" fmla="*/ 5044521 w 8686800"/>
              <a:gd name="connsiteY56" fmla="*/ 649253 h 11506201"/>
              <a:gd name="connsiteX57" fmla="*/ 5016343 w 8686800"/>
              <a:gd name="connsiteY57" fmla="*/ 1373469 h 11506201"/>
              <a:gd name="connsiteX58" fmla="*/ 5157227 w 8686800"/>
              <a:gd name="connsiteY58" fmla="*/ 1305575 h 11506201"/>
              <a:gd name="connsiteX59" fmla="*/ 5326285 w 8686800"/>
              <a:gd name="connsiteY59" fmla="*/ 1192416 h 11506201"/>
              <a:gd name="connsiteX60" fmla="*/ 5467167 w 8686800"/>
              <a:gd name="connsiteY60" fmla="*/ 1192416 h 11506201"/>
              <a:gd name="connsiteX61" fmla="*/ 5551697 w 8686800"/>
              <a:gd name="connsiteY61" fmla="*/ 1124522 h 11506201"/>
              <a:gd name="connsiteX62" fmla="*/ 5748931 w 8686800"/>
              <a:gd name="connsiteY62" fmla="*/ 1079259 h 11506201"/>
              <a:gd name="connsiteX63" fmla="*/ 5917991 w 8686800"/>
              <a:gd name="connsiteY63" fmla="*/ 875572 h 11506201"/>
              <a:gd name="connsiteX64" fmla="*/ 5946167 w 8686800"/>
              <a:gd name="connsiteY64" fmla="*/ 1418735 h 11506201"/>
              <a:gd name="connsiteX65" fmla="*/ 6002521 w 8686800"/>
              <a:gd name="connsiteY65" fmla="*/ 1282944 h 11506201"/>
              <a:gd name="connsiteX66" fmla="*/ 6087051 w 8686800"/>
              <a:gd name="connsiteY66" fmla="*/ 1509263 h 11506201"/>
              <a:gd name="connsiteX67" fmla="*/ 6227933 w 8686800"/>
              <a:gd name="connsiteY67" fmla="*/ 1509263 h 11506201"/>
              <a:gd name="connsiteX68" fmla="*/ 6481521 w 8686800"/>
              <a:gd name="connsiteY68" fmla="*/ 1056625 h 11506201"/>
              <a:gd name="connsiteX69" fmla="*/ 6453345 w 8686800"/>
              <a:gd name="connsiteY69" fmla="*/ 1328207 h 11506201"/>
              <a:gd name="connsiteX70" fmla="*/ 6509697 w 8686800"/>
              <a:gd name="connsiteY70" fmla="*/ 1758211 h 11506201"/>
              <a:gd name="connsiteX71" fmla="*/ 6594227 w 8686800"/>
              <a:gd name="connsiteY71" fmla="*/ 1486629 h 11506201"/>
              <a:gd name="connsiteX72" fmla="*/ 6678755 w 8686800"/>
              <a:gd name="connsiteY72" fmla="*/ 1758211 h 11506201"/>
              <a:gd name="connsiteX73" fmla="*/ 6791463 w 8686800"/>
              <a:gd name="connsiteY73" fmla="*/ 1758211 h 11506201"/>
              <a:gd name="connsiteX74" fmla="*/ 6847815 w 8686800"/>
              <a:gd name="connsiteY74" fmla="*/ 1848739 h 11506201"/>
              <a:gd name="connsiteX75" fmla="*/ 6875993 w 8686800"/>
              <a:gd name="connsiteY75" fmla="*/ 1803473 h 11506201"/>
              <a:gd name="connsiteX76" fmla="*/ 6959201 w 8686800"/>
              <a:gd name="connsiteY76" fmla="*/ 1976751 h 11506201"/>
              <a:gd name="connsiteX77" fmla="*/ 6960481 w 8686800"/>
              <a:gd name="connsiteY77" fmla="*/ 1984296 h 11506201"/>
              <a:gd name="connsiteX78" fmla="*/ 6961993 w 8686800"/>
              <a:gd name="connsiteY78" fmla="*/ 1984126 h 11506201"/>
              <a:gd name="connsiteX79" fmla="*/ 7007775 w 8686800"/>
              <a:gd name="connsiteY79" fmla="*/ 1971571 h 11506201"/>
              <a:gd name="connsiteX80" fmla="*/ 7008175 w 8686800"/>
              <a:gd name="connsiteY80" fmla="*/ 1927966 h 11506201"/>
              <a:gd name="connsiteX81" fmla="*/ 7028665 w 8686800"/>
              <a:gd name="connsiteY81" fmla="*/ 1576555 h 11506201"/>
              <a:gd name="connsiteX82" fmla="*/ 7131579 w 8686800"/>
              <a:gd name="connsiteY82" fmla="*/ 1764989 h 11506201"/>
              <a:gd name="connsiteX83" fmla="*/ 7143783 w 8686800"/>
              <a:gd name="connsiteY83" fmla="*/ 1771917 h 11506201"/>
              <a:gd name="connsiteX84" fmla="*/ 7151759 w 8686800"/>
              <a:gd name="connsiteY84" fmla="*/ 1751359 h 11506201"/>
              <a:gd name="connsiteX85" fmla="*/ 7185935 w 8686800"/>
              <a:gd name="connsiteY85" fmla="*/ 1599788 h 11506201"/>
              <a:gd name="connsiteX86" fmla="*/ 7270463 w 8686800"/>
              <a:gd name="connsiteY86" fmla="*/ 1305575 h 11506201"/>
              <a:gd name="connsiteX87" fmla="*/ 7298639 w 8686800"/>
              <a:gd name="connsiteY87" fmla="*/ 1169785 h 11506201"/>
              <a:gd name="connsiteX88" fmla="*/ 7326815 w 8686800"/>
              <a:gd name="connsiteY88" fmla="*/ 1011362 h 11506201"/>
              <a:gd name="connsiteX89" fmla="*/ 7383169 w 8686800"/>
              <a:gd name="connsiteY89" fmla="*/ 1033994 h 11506201"/>
              <a:gd name="connsiteX90" fmla="*/ 7552227 w 8686800"/>
              <a:gd name="connsiteY90" fmla="*/ 898203 h 11506201"/>
              <a:gd name="connsiteX91" fmla="*/ 7608581 w 8686800"/>
              <a:gd name="connsiteY91" fmla="*/ 671887 h 11506201"/>
              <a:gd name="connsiteX92" fmla="*/ 7636759 w 8686800"/>
              <a:gd name="connsiteY92" fmla="*/ 988731 h 11506201"/>
              <a:gd name="connsiteX93" fmla="*/ 7664933 w 8686800"/>
              <a:gd name="connsiteY93" fmla="*/ 1305575 h 11506201"/>
              <a:gd name="connsiteX94" fmla="*/ 7698395 w 8686800"/>
              <a:gd name="connsiteY94" fmla="*/ 1454450 h 11506201"/>
              <a:gd name="connsiteX95" fmla="*/ 7701635 w 8686800"/>
              <a:gd name="connsiteY95" fmla="*/ 1474626 h 11506201"/>
              <a:gd name="connsiteX96" fmla="*/ 7699215 w 8686800"/>
              <a:gd name="connsiteY96" fmla="*/ 1350236 h 11506201"/>
              <a:gd name="connsiteX97" fmla="*/ 8218349 w 8686800"/>
              <a:gd name="connsiteY97" fmla="*/ 1463395 h 11506201"/>
              <a:gd name="connsiteX98" fmla="*/ 8218349 w 8686800"/>
              <a:gd name="connsiteY98" fmla="*/ 1350236 h 11506201"/>
              <a:gd name="connsiteX99" fmla="*/ 8499547 w 8686800"/>
              <a:gd name="connsiteY99" fmla="*/ 1780240 h 11506201"/>
              <a:gd name="connsiteX100" fmla="*/ 8499547 w 8686800"/>
              <a:gd name="connsiteY100" fmla="*/ 2255506 h 11506201"/>
              <a:gd name="connsiteX101" fmla="*/ 8499547 w 8686800"/>
              <a:gd name="connsiteY101" fmla="*/ 2436563 h 11506201"/>
              <a:gd name="connsiteX102" fmla="*/ 8521179 w 8686800"/>
              <a:gd name="connsiteY102" fmla="*/ 2549719 h 11506201"/>
              <a:gd name="connsiteX103" fmla="*/ 8542809 w 8686800"/>
              <a:gd name="connsiteY103" fmla="*/ 3228673 h 11506201"/>
              <a:gd name="connsiteX104" fmla="*/ 8586071 w 8686800"/>
              <a:gd name="connsiteY104" fmla="*/ 3206042 h 11506201"/>
              <a:gd name="connsiteX105" fmla="*/ 8542809 w 8686800"/>
              <a:gd name="connsiteY105" fmla="*/ 3160780 h 11506201"/>
              <a:gd name="connsiteX106" fmla="*/ 8586071 w 8686800"/>
              <a:gd name="connsiteY106" fmla="*/ 3092882 h 11506201"/>
              <a:gd name="connsiteX107" fmla="*/ 8564439 w 8686800"/>
              <a:gd name="connsiteY107" fmla="*/ 2957092 h 11506201"/>
              <a:gd name="connsiteX108" fmla="*/ 8586071 w 8686800"/>
              <a:gd name="connsiteY108" fmla="*/ 2776038 h 11506201"/>
              <a:gd name="connsiteX109" fmla="*/ 8586071 w 8686800"/>
              <a:gd name="connsiteY109" fmla="*/ 2617616 h 11506201"/>
              <a:gd name="connsiteX110" fmla="*/ 8629331 w 8686800"/>
              <a:gd name="connsiteY110" fmla="*/ 2413931 h 11506201"/>
              <a:gd name="connsiteX111" fmla="*/ 8629331 w 8686800"/>
              <a:gd name="connsiteY111" fmla="*/ 3296570 h 11506201"/>
              <a:gd name="connsiteX112" fmla="*/ 8629331 w 8686800"/>
              <a:gd name="connsiteY112" fmla="*/ 4247104 h 11506201"/>
              <a:gd name="connsiteX113" fmla="*/ 8650961 w 8686800"/>
              <a:gd name="connsiteY113" fmla="*/ 6057647 h 11506201"/>
              <a:gd name="connsiteX114" fmla="*/ 8672591 w 8686800"/>
              <a:gd name="connsiteY114" fmla="*/ 6397123 h 11506201"/>
              <a:gd name="connsiteX115" fmla="*/ 8672591 w 8686800"/>
              <a:gd name="connsiteY115" fmla="*/ 6713968 h 11506201"/>
              <a:gd name="connsiteX116" fmla="*/ 8650961 w 8686800"/>
              <a:gd name="connsiteY116" fmla="*/ 7460817 h 11506201"/>
              <a:gd name="connsiteX117" fmla="*/ 8650961 w 8686800"/>
              <a:gd name="connsiteY117" fmla="*/ 8094508 h 11506201"/>
              <a:gd name="connsiteX118" fmla="*/ 8672591 w 8686800"/>
              <a:gd name="connsiteY118" fmla="*/ 8252930 h 11506201"/>
              <a:gd name="connsiteX119" fmla="*/ 8650961 w 8686800"/>
              <a:gd name="connsiteY119" fmla="*/ 8343457 h 11506201"/>
              <a:gd name="connsiteX120" fmla="*/ 8672591 w 8686800"/>
              <a:gd name="connsiteY120" fmla="*/ 8615039 h 11506201"/>
              <a:gd name="connsiteX121" fmla="*/ 8672591 w 8686800"/>
              <a:gd name="connsiteY121" fmla="*/ 8977148 h 11506201"/>
              <a:gd name="connsiteX122" fmla="*/ 8672591 w 8686800"/>
              <a:gd name="connsiteY122" fmla="*/ 9035494 h 11506201"/>
              <a:gd name="connsiteX123" fmla="*/ 8672591 w 8686800"/>
              <a:gd name="connsiteY123" fmla="*/ 9052507 h 11506201"/>
              <a:gd name="connsiteX124" fmla="*/ 8604301 w 8686800"/>
              <a:gd name="connsiteY124" fmla="*/ 9173117 h 11506201"/>
              <a:gd name="connsiteX125" fmla="*/ 8605473 w 8686800"/>
              <a:gd name="connsiteY125" fmla="*/ 9203222 h 11506201"/>
              <a:gd name="connsiteX126" fmla="*/ 8627103 w 8686800"/>
              <a:gd name="connsiteY126" fmla="*/ 11013764 h 11506201"/>
              <a:gd name="connsiteX127" fmla="*/ 8648735 w 8686800"/>
              <a:gd name="connsiteY127" fmla="*/ 11353241 h 11506201"/>
              <a:gd name="connsiteX128" fmla="*/ 8636567 w 8686800"/>
              <a:gd name="connsiteY128" fmla="*/ 11434575 h 11506201"/>
              <a:gd name="connsiteX129" fmla="*/ 8632799 w 8686800"/>
              <a:gd name="connsiteY129" fmla="*/ 11506201 h 11506201"/>
              <a:gd name="connsiteX130" fmla="*/ 28177 w 8686800"/>
              <a:gd name="connsiteY130" fmla="*/ 11506201 h 11506201"/>
              <a:gd name="connsiteX131" fmla="*/ 28177 w 8686800"/>
              <a:gd name="connsiteY131" fmla="*/ 11386046 h 11506201"/>
              <a:gd name="connsiteX132" fmla="*/ 28177 w 8686800"/>
              <a:gd name="connsiteY132" fmla="*/ 11077688 h 11506201"/>
              <a:gd name="connsiteX133" fmla="*/ 1 w 8686800"/>
              <a:gd name="connsiteY133" fmla="*/ 10330840 h 11506201"/>
              <a:gd name="connsiteX134" fmla="*/ 0 w 8686800"/>
              <a:gd name="connsiteY134" fmla="*/ 10013996 h 11506201"/>
              <a:gd name="connsiteX135" fmla="*/ 28177 w 8686800"/>
              <a:gd name="connsiteY135" fmla="*/ 9674518 h 11506201"/>
              <a:gd name="connsiteX136" fmla="*/ 56354 w 8686800"/>
              <a:gd name="connsiteY136" fmla="*/ 7863977 h 11506201"/>
              <a:gd name="connsiteX137" fmla="*/ 56354 w 8686800"/>
              <a:gd name="connsiteY137" fmla="*/ 6913441 h 11506201"/>
              <a:gd name="connsiteX138" fmla="*/ 55198 w 8686800"/>
              <a:gd name="connsiteY138" fmla="*/ 6849524 h 11506201"/>
              <a:gd name="connsiteX139" fmla="*/ 54559 w 8686800"/>
              <a:gd name="connsiteY139" fmla="*/ 6823549 h 11506201"/>
              <a:gd name="connsiteX140" fmla="*/ 31340 w 8686800"/>
              <a:gd name="connsiteY140" fmla="*/ 6808751 h 11506201"/>
              <a:gd name="connsiteX141" fmla="*/ 35746 w 8686800"/>
              <a:gd name="connsiteY141" fmla="*/ 6789563 h 11506201"/>
              <a:gd name="connsiteX142" fmla="*/ 52036 w 8686800"/>
              <a:gd name="connsiteY142" fmla="*/ 6755261 h 11506201"/>
              <a:gd name="connsiteX143" fmla="*/ 52036 w 8686800"/>
              <a:gd name="connsiteY143" fmla="*/ 6722671 h 11506201"/>
              <a:gd name="connsiteX144" fmla="*/ 48924 w 8686800"/>
              <a:gd name="connsiteY144" fmla="*/ 6594386 h 11506201"/>
              <a:gd name="connsiteX145" fmla="*/ 56353 w 8686800"/>
              <a:gd name="connsiteY145" fmla="*/ 6030801 h 11506201"/>
              <a:gd name="connsiteX146" fmla="*/ 58921 w 8686800"/>
              <a:gd name="connsiteY146" fmla="*/ 6032939 h 11506201"/>
              <a:gd name="connsiteX147" fmla="*/ 59520 w 8686800"/>
              <a:gd name="connsiteY147" fmla="*/ 5941223 h 11506201"/>
              <a:gd name="connsiteX148" fmla="*/ 23859 w 8686800"/>
              <a:gd name="connsiteY148" fmla="*/ 5374723 h 11506201"/>
              <a:gd name="connsiteX149" fmla="*/ 23858 w 8686800"/>
              <a:gd name="connsiteY149" fmla="*/ 5057878 h 11506201"/>
              <a:gd name="connsiteX150" fmla="*/ 52036 w 8686800"/>
              <a:gd name="connsiteY150" fmla="*/ 4718401 h 11506201"/>
              <a:gd name="connsiteX151" fmla="*/ 80212 w 8686800"/>
              <a:gd name="connsiteY151" fmla="*/ 2907859 h 11506201"/>
              <a:gd name="connsiteX152" fmla="*/ 80212 w 8686800"/>
              <a:gd name="connsiteY152" fmla="*/ 1957323 h 11506201"/>
              <a:gd name="connsiteX153" fmla="*/ 80212 w 8686800"/>
              <a:gd name="connsiteY153" fmla="*/ 1074682 h 11506201"/>
              <a:gd name="connsiteX154" fmla="*/ 136565 w 8686800"/>
              <a:gd name="connsiteY154" fmla="*/ 1278369 h 11506201"/>
              <a:gd name="connsiteX155" fmla="*/ 136565 w 8686800"/>
              <a:gd name="connsiteY155" fmla="*/ 1436791 h 11506201"/>
              <a:gd name="connsiteX156" fmla="*/ 164742 w 8686800"/>
              <a:gd name="connsiteY156" fmla="*/ 1617845 h 11506201"/>
              <a:gd name="connsiteX157" fmla="*/ 136565 w 8686800"/>
              <a:gd name="connsiteY157" fmla="*/ 1753636 h 11506201"/>
              <a:gd name="connsiteX158" fmla="*/ 192917 w 8686800"/>
              <a:gd name="connsiteY158" fmla="*/ 1821530 h 11506201"/>
              <a:gd name="connsiteX159" fmla="*/ 136565 w 8686800"/>
              <a:gd name="connsiteY159" fmla="*/ 1866795 h 11506201"/>
              <a:gd name="connsiteX160" fmla="*/ 192918 w 8686800"/>
              <a:gd name="connsiteY160" fmla="*/ 1889427 h 11506201"/>
              <a:gd name="connsiteX161" fmla="*/ 221094 w 8686800"/>
              <a:gd name="connsiteY161" fmla="*/ 1210472 h 11506201"/>
              <a:gd name="connsiteX162" fmla="*/ 249271 w 8686800"/>
              <a:gd name="connsiteY162" fmla="*/ 1097316 h 11506201"/>
              <a:gd name="connsiteX163" fmla="*/ 249271 w 8686800"/>
              <a:gd name="connsiteY163" fmla="*/ 916259 h 11506201"/>
              <a:gd name="connsiteX164" fmla="*/ 249271 w 8686800"/>
              <a:gd name="connsiteY164" fmla="*/ 440993 h 11506201"/>
              <a:gd name="connsiteX165" fmla="*/ 588236 w 8686800"/>
              <a:gd name="connsiteY165" fmla="*/ 651 h 11506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8686800" h="11506201">
                <a:moveTo>
                  <a:pt x="588236" y="651"/>
                </a:moveTo>
                <a:cubicBezTo>
                  <a:pt x="597626" y="1972"/>
                  <a:pt x="606761" y="5331"/>
                  <a:pt x="615566" y="10989"/>
                </a:cubicBezTo>
                <a:cubicBezTo>
                  <a:pt x="615565" y="56252"/>
                  <a:pt x="615565" y="78883"/>
                  <a:pt x="615565" y="124149"/>
                </a:cubicBezTo>
                <a:cubicBezTo>
                  <a:pt x="700095" y="124149"/>
                  <a:pt x="1291802" y="10989"/>
                  <a:pt x="1291802" y="10989"/>
                </a:cubicBezTo>
                <a:cubicBezTo>
                  <a:pt x="1291802" y="237308"/>
                  <a:pt x="1263625" y="486256"/>
                  <a:pt x="1263624" y="735206"/>
                </a:cubicBezTo>
                <a:cubicBezTo>
                  <a:pt x="1319979" y="735206"/>
                  <a:pt x="1376331" y="689943"/>
                  <a:pt x="1404508" y="667312"/>
                </a:cubicBezTo>
                <a:cubicBezTo>
                  <a:pt x="1460860" y="644678"/>
                  <a:pt x="1432684" y="576784"/>
                  <a:pt x="1573566" y="554153"/>
                </a:cubicBezTo>
                <a:cubicBezTo>
                  <a:pt x="1601744" y="531518"/>
                  <a:pt x="1658097" y="576784"/>
                  <a:pt x="1714450" y="554153"/>
                </a:cubicBezTo>
                <a:cubicBezTo>
                  <a:pt x="1770801" y="531518"/>
                  <a:pt x="1770801" y="508890"/>
                  <a:pt x="1798979" y="486256"/>
                </a:cubicBezTo>
                <a:cubicBezTo>
                  <a:pt x="1827156" y="463624"/>
                  <a:pt x="1996214" y="282571"/>
                  <a:pt x="1996214" y="440993"/>
                </a:cubicBezTo>
                <a:cubicBezTo>
                  <a:pt x="2108921" y="418362"/>
                  <a:pt x="2052567" y="237308"/>
                  <a:pt x="2165273" y="237308"/>
                </a:cubicBezTo>
                <a:cubicBezTo>
                  <a:pt x="2193451" y="237308"/>
                  <a:pt x="2193451" y="735206"/>
                  <a:pt x="2193451" y="780469"/>
                </a:cubicBezTo>
                <a:cubicBezTo>
                  <a:pt x="2306155" y="780469"/>
                  <a:pt x="2193451" y="644678"/>
                  <a:pt x="2249803" y="644678"/>
                </a:cubicBezTo>
                <a:cubicBezTo>
                  <a:pt x="2334333" y="622047"/>
                  <a:pt x="2306155" y="848366"/>
                  <a:pt x="2334333" y="870997"/>
                </a:cubicBezTo>
                <a:cubicBezTo>
                  <a:pt x="2475215" y="848366"/>
                  <a:pt x="2334333" y="848366"/>
                  <a:pt x="2475215" y="870997"/>
                </a:cubicBezTo>
                <a:cubicBezTo>
                  <a:pt x="2700627" y="735206"/>
                  <a:pt x="2559743" y="576784"/>
                  <a:pt x="2728803" y="418359"/>
                </a:cubicBezTo>
                <a:cubicBezTo>
                  <a:pt x="2813333" y="463624"/>
                  <a:pt x="2700627" y="622047"/>
                  <a:pt x="2700627" y="689943"/>
                </a:cubicBezTo>
                <a:cubicBezTo>
                  <a:pt x="2672451" y="803100"/>
                  <a:pt x="2616097" y="1052050"/>
                  <a:pt x="2756979" y="1119947"/>
                </a:cubicBezTo>
                <a:cubicBezTo>
                  <a:pt x="2841511" y="1074682"/>
                  <a:pt x="2813333" y="848366"/>
                  <a:pt x="2841511" y="848366"/>
                </a:cubicBezTo>
                <a:cubicBezTo>
                  <a:pt x="2926039" y="825734"/>
                  <a:pt x="2813333" y="1119947"/>
                  <a:pt x="2926039" y="1119947"/>
                </a:cubicBezTo>
                <a:cubicBezTo>
                  <a:pt x="2926039" y="1097316"/>
                  <a:pt x="3010569" y="1097316"/>
                  <a:pt x="3038745" y="1119947"/>
                </a:cubicBezTo>
                <a:cubicBezTo>
                  <a:pt x="3010569" y="1097316"/>
                  <a:pt x="3038745" y="1233104"/>
                  <a:pt x="3095099" y="1210472"/>
                </a:cubicBezTo>
                <a:cubicBezTo>
                  <a:pt x="3095099" y="1187841"/>
                  <a:pt x="3095099" y="1187841"/>
                  <a:pt x="3123275" y="1165210"/>
                </a:cubicBezTo>
                <a:cubicBezTo>
                  <a:pt x="3172583" y="1165210"/>
                  <a:pt x="3200319" y="1303830"/>
                  <a:pt x="3206483" y="1338485"/>
                </a:cubicBezTo>
                <a:lnTo>
                  <a:pt x="3207765" y="1346029"/>
                </a:lnTo>
                <a:lnTo>
                  <a:pt x="3209275" y="1345860"/>
                </a:lnTo>
                <a:lnTo>
                  <a:pt x="3255059" y="1333308"/>
                </a:lnTo>
                <a:lnTo>
                  <a:pt x="3255459" y="1289700"/>
                </a:lnTo>
                <a:cubicBezTo>
                  <a:pt x="3257359" y="1132780"/>
                  <a:pt x="3262429" y="938289"/>
                  <a:pt x="3275947" y="938289"/>
                </a:cubicBezTo>
                <a:cubicBezTo>
                  <a:pt x="3351653" y="938292"/>
                  <a:pt x="3327997" y="1076909"/>
                  <a:pt x="3378863" y="1126726"/>
                </a:cubicBezTo>
                <a:lnTo>
                  <a:pt x="3391067" y="1133654"/>
                </a:lnTo>
                <a:lnTo>
                  <a:pt x="3399041" y="1113095"/>
                </a:lnTo>
                <a:cubicBezTo>
                  <a:pt x="3421329" y="1047455"/>
                  <a:pt x="3433215" y="986983"/>
                  <a:pt x="3433217" y="961522"/>
                </a:cubicBezTo>
                <a:cubicBezTo>
                  <a:pt x="3461393" y="870997"/>
                  <a:pt x="3517747" y="757837"/>
                  <a:pt x="3517747" y="667312"/>
                </a:cubicBezTo>
                <a:cubicBezTo>
                  <a:pt x="3517747" y="622047"/>
                  <a:pt x="3545923" y="554153"/>
                  <a:pt x="3545923" y="531518"/>
                </a:cubicBezTo>
                <a:cubicBezTo>
                  <a:pt x="3545923" y="486256"/>
                  <a:pt x="3545923" y="440993"/>
                  <a:pt x="3574099" y="373096"/>
                </a:cubicBezTo>
                <a:cubicBezTo>
                  <a:pt x="3574099" y="350465"/>
                  <a:pt x="3630451" y="395730"/>
                  <a:pt x="3630451" y="395730"/>
                </a:cubicBezTo>
                <a:cubicBezTo>
                  <a:pt x="3658627" y="395730"/>
                  <a:pt x="3771335" y="282571"/>
                  <a:pt x="3799511" y="259940"/>
                </a:cubicBezTo>
                <a:cubicBezTo>
                  <a:pt x="3827689" y="192043"/>
                  <a:pt x="3771335" y="78883"/>
                  <a:pt x="3855863" y="33621"/>
                </a:cubicBezTo>
                <a:cubicBezTo>
                  <a:pt x="3912217" y="56252"/>
                  <a:pt x="3884041" y="305202"/>
                  <a:pt x="3884041" y="350465"/>
                </a:cubicBezTo>
                <a:cubicBezTo>
                  <a:pt x="3912217" y="463624"/>
                  <a:pt x="3912217" y="554153"/>
                  <a:pt x="3912217" y="667312"/>
                </a:cubicBezTo>
                <a:cubicBezTo>
                  <a:pt x="3926305" y="718231"/>
                  <a:pt x="3936871" y="767738"/>
                  <a:pt x="3945677" y="816187"/>
                </a:cubicBezTo>
                <a:lnTo>
                  <a:pt x="3948917" y="836363"/>
                </a:lnTo>
                <a:lnTo>
                  <a:pt x="3946497" y="711970"/>
                </a:lnTo>
                <a:cubicBezTo>
                  <a:pt x="3946497" y="711970"/>
                  <a:pt x="4010375" y="727883"/>
                  <a:pt x="4093645" y="747773"/>
                </a:cubicBezTo>
                <a:lnTo>
                  <a:pt x="4171655" y="766174"/>
                </a:lnTo>
                <a:lnTo>
                  <a:pt x="4190473" y="739559"/>
                </a:lnTo>
                <a:cubicBezTo>
                  <a:pt x="4250733" y="664105"/>
                  <a:pt x="4315453" y="615306"/>
                  <a:pt x="4368283" y="649253"/>
                </a:cubicBezTo>
                <a:cubicBezTo>
                  <a:pt x="4368283" y="694518"/>
                  <a:pt x="4368283" y="717149"/>
                  <a:pt x="4368283" y="762412"/>
                </a:cubicBezTo>
                <a:cubicBezTo>
                  <a:pt x="4384131" y="762412"/>
                  <a:pt x="4417813" y="758434"/>
                  <a:pt x="4462079" y="751968"/>
                </a:cubicBezTo>
                <a:lnTo>
                  <a:pt x="4465631" y="751427"/>
                </a:lnTo>
                <a:lnTo>
                  <a:pt x="4465631" y="742382"/>
                </a:lnTo>
                <a:cubicBezTo>
                  <a:pt x="4465631" y="733189"/>
                  <a:pt x="4465631" y="723285"/>
                  <a:pt x="4465631" y="711970"/>
                </a:cubicBezTo>
                <a:cubicBezTo>
                  <a:pt x="4485911" y="694995"/>
                  <a:pt x="4508471" y="698710"/>
                  <a:pt x="4531743" y="716097"/>
                </a:cubicBezTo>
                <a:lnTo>
                  <a:pt x="4554805" y="737425"/>
                </a:lnTo>
                <a:lnTo>
                  <a:pt x="4562581" y="736168"/>
                </a:lnTo>
                <a:cubicBezTo>
                  <a:pt x="4764847" y="702738"/>
                  <a:pt x="5044521" y="649253"/>
                  <a:pt x="5044521" y="649253"/>
                </a:cubicBezTo>
                <a:cubicBezTo>
                  <a:pt x="5044519" y="875572"/>
                  <a:pt x="5016343" y="1124522"/>
                  <a:pt x="5016343" y="1373469"/>
                </a:cubicBezTo>
                <a:cubicBezTo>
                  <a:pt x="5072695" y="1373469"/>
                  <a:pt x="5129049" y="1328207"/>
                  <a:pt x="5157227" y="1305575"/>
                </a:cubicBezTo>
                <a:cubicBezTo>
                  <a:pt x="5213577" y="1282944"/>
                  <a:pt x="5185403" y="1215047"/>
                  <a:pt x="5326285" y="1192416"/>
                </a:cubicBezTo>
                <a:cubicBezTo>
                  <a:pt x="5354461" y="1169785"/>
                  <a:pt x="5410815" y="1215047"/>
                  <a:pt x="5467167" y="1192416"/>
                </a:cubicBezTo>
                <a:cubicBezTo>
                  <a:pt x="5523519" y="1169785"/>
                  <a:pt x="5523519" y="1147153"/>
                  <a:pt x="5551697" y="1124522"/>
                </a:cubicBezTo>
                <a:cubicBezTo>
                  <a:pt x="5579875" y="1101891"/>
                  <a:pt x="5748931" y="920834"/>
                  <a:pt x="5748931" y="1079259"/>
                </a:cubicBezTo>
                <a:cubicBezTo>
                  <a:pt x="5861637" y="1056625"/>
                  <a:pt x="5805285" y="875572"/>
                  <a:pt x="5917991" y="875572"/>
                </a:cubicBezTo>
                <a:cubicBezTo>
                  <a:pt x="5946167" y="875572"/>
                  <a:pt x="5946167" y="1373469"/>
                  <a:pt x="5946167" y="1418735"/>
                </a:cubicBezTo>
                <a:cubicBezTo>
                  <a:pt x="6058873" y="1418735"/>
                  <a:pt x="5946167" y="1282944"/>
                  <a:pt x="6002521" y="1282944"/>
                </a:cubicBezTo>
                <a:cubicBezTo>
                  <a:pt x="6087051" y="1260313"/>
                  <a:pt x="6058873" y="1486629"/>
                  <a:pt x="6087051" y="1509263"/>
                </a:cubicBezTo>
                <a:cubicBezTo>
                  <a:pt x="6227933" y="1486629"/>
                  <a:pt x="6087049" y="1486629"/>
                  <a:pt x="6227933" y="1509263"/>
                </a:cubicBezTo>
                <a:cubicBezTo>
                  <a:pt x="6453345" y="1373469"/>
                  <a:pt x="6312463" y="1215047"/>
                  <a:pt x="6481521" y="1056625"/>
                </a:cubicBezTo>
                <a:cubicBezTo>
                  <a:pt x="6566051" y="1101891"/>
                  <a:pt x="6453345" y="1260313"/>
                  <a:pt x="6453345" y="1328207"/>
                </a:cubicBezTo>
                <a:cubicBezTo>
                  <a:pt x="6425167" y="1441366"/>
                  <a:pt x="6368815" y="1690317"/>
                  <a:pt x="6509697" y="1758211"/>
                </a:cubicBezTo>
                <a:cubicBezTo>
                  <a:pt x="6594227" y="1712948"/>
                  <a:pt x="6566051" y="1486629"/>
                  <a:pt x="6594227" y="1486629"/>
                </a:cubicBezTo>
                <a:cubicBezTo>
                  <a:pt x="6678755" y="1463998"/>
                  <a:pt x="6566051" y="1758211"/>
                  <a:pt x="6678755" y="1758211"/>
                </a:cubicBezTo>
                <a:cubicBezTo>
                  <a:pt x="6678755" y="1735579"/>
                  <a:pt x="6763287" y="1735579"/>
                  <a:pt x="6791463" y="1758211"/>
                </a:cubicBezTo>
                <a:cubicBezTo>
                  <a:pt x="6763287" y="1735579"/>
                  <a:pt x="6791463" y="1871370"/>
                  <a:pt x="6847815" y="1848739"/>
                </a:cubicBezTo>
                <a:cubicBezTo>
                  <a:pt x="6847815" y="1826107"/>
                  <a:pt x="6847815" y="1826107"/>
                  <a:pt x="6875993" y="1803473"/>
                </a:cubicBezTo>
                <a:cubicBezTo>
                  <a:pt x="6925301" y="1803473"/>
                  <a:pt x="6953037" y="1942094"/>
                  <a:pt x="6959201" y="1976751"/>
                </a:cubicBezTo>
                <a:lnTo>
                  <a:pt x="6960481" y="1984296"/>
                </a:lnTo>
                <a:lnTo>
                  <a:pt x="6961993" y="1984126"/>
                </a:lnTo>
                <a:lnTo>
                  <a:pt x="7007775" y="1971571"/>
                </a:lnTo>
                <a:lnTo>
                  <a:pt x="7008175" y="1927966"/>
                </a:lnTo>
                <a:cubicBezTo>
                  <a:pt x="7010075" y="1771046"/>
                  <a:pt x="7015145" y="1576555"/>
                  <a:pt x="7028665" y="1576555"/>
                </a:cubicBezTo>
                <a:cubicBezTo>
                  <a:pt x="7104371" y="1576555"/>
                  <a:pt x="7080713" y="1715172"/>
                  <a:pt x="7131579" y="1764989"/>
                </a:cubicBezTo>
                <a:lnTo>
                  <a:pt x="7143783" y="1771917"/>
                </a:lnTo>
                <a:lnTo>
                  <a:pt x="7151759" y="1751359"/>
                </a:lnTo>
                <a:cubicBezTo>
                  <a:pt x="7174047" y="1685718"/>
                  <a:pt x="7185935" y="1625249"/>
                  <a:pt x="7185935" y="1599788"/>
                </a:cubicBezTo>
                <a:cubicBezTo>
                  <a:pt x="7214111" y="1509263"/>
                  <a:pt x="7270463" y="1396104"/>
                  <a:pt x="7270463" y="1305575"/>
                </a:cubicBezTo>
                <a:cubicBezTo>
                  <a:pt x="7270463" y="1260313"/>
                  <a:pt x="7298639" y="1192416"/>
                  <a:pt x="7298639" y="1169785"/>
                </a:cubicBezTo>
                <a:cubicBezTo>
                  <a:pt x="7298639" y="1124522"/>
                  <a:pt x="7298639" y="1079259"/>
                  <a:pt x="7326815" y="1011362"/>
                </a:cubicBezTo>
                <a:cubicBezTo>
                  <a:pt x="7326815" y="988731"/>
                  <a:pt x="7383169" y="1033994"/>
                  <a:pt x="7383169" y="1033994"/>
                </a:cubicBezTo>
                <a:cubicBezTo>
                  <a:pt x="7411345" y="1033994"/>
                  <a:pt x="7524051" y="920834"/>
                  <a:pt x="7552227" y="898203"/>
                </a:cubicBezTo>
                <a:cubicBezTo>
                  <a:pt x="7580405" y="830309"/>
                  <a:pt x="7524051" y="717149"/>
                  <a:pt x="7608581" y="671887"/>
                </a:cubicBezTo>
                <a:cubicBezTo>
                  <a:pt x="7664933" y="694518"/>
                  <a:pt x="7636759" y="943466"/>
                  <a:pt x="7636759" y="988731"/>
                </a:cubicBezTo>
                <a:cubicBezTo>
                  <a:pt x="7664933" y="1101891"/>
                  <a:pt x="7664933" y="1192416"/>
                  <a:pt x="7664933" y="1305575"/>
                </a:cubicBezTo>
                <a:cubicBezTo>
                  <a:pt x="7679023" y="1356497"/>
                  <a:pt x="7689587" y="1406004"/>
                  <a:pt x="7698395" y="1454450"/>
                </a:cubicBezTo>
                <a:lnTo>
                  <a:pt x="7701635" y="1474626"/>
                </a:lnTo>
                <a:lnTo>
                  <a:pt x="7699215" y="1350236"/>
                </a:lnTo>
                <a:cubicBezTo>
                  <a:pt x="7699215" y="1350236"/>
                  <a:pt x="8153457" y="1463395"/>
                  <a:pt x="8218349" y="1463395"/>
                </a:cubicBezTo>
                <a:cubicBezTo>
                  <a:pt x="8218349" y="1418133"/>
                  <a:pt x="8218349" y="1395499"/>
                  <a:pt x="8218349" y="1350236"/>
                </a:cubicBezTo>
                <a:cubicBezTo>
                  <a:pt x="8326501" y="1259708"/>
                  <a:pt x="8499547" y="1757605"/>
                  <a:pt x="8499547" y="1780240"/>
                </a:cubicBezTo>
                <a:cubicBezTo>
                  <a:pt x="8499547" y="1961293"/>
                  <a:pt x="8521179" y="2119715"/>
                  <a:pt x="8499547" y="2255506"/>
                </a:cubicBezTo>
                <a:cubicBezTo>
                  <a:pt x="8499547" y="2346034"/>
                  <a:pt x="8499547" y="2368667"/>
                  <a:pt x="8499547" y="2436563"/>
                </a:cubicBezTo>
                <a:cubicBezTo>
                  <a:pt x="8499547" y="2481826"/>
                  <a:pt x="8521179" y="2504456"/>
                  <a:pt x="8521179" y="2549719"/>
                </a:cubicBezTo>
                <a:cubicBezTo>
                  <a:pt x="8521179" y="2594985"/>
                  <a:pt x="8456287" y="3228673"/>
                  <a:pt x="8542809" y="3228673"/>
                </a:cubicBezTo>
                <a:cubicBezTo>
                  <a:pt x="8542809" y="3228673"/>
                  <a:pt x="8564439" y="3206042"/>
                  <a:pt x="8586071" y="3206042"/>
                </a:cubicBezTo>
                <a:cubicBezTo>
                  <a:pt x="8586071" y="3183411"/>
                  <a:pt x="8521177" y="3183411"/>
                  <a:pt x="8542809" y="3160780"/>
                </a:cubicBezTo>
                <a:cubicBezTo>
                  <a:pt x="8542809" y="3138145"/>
                  <a:pt x="8564439" y="3115518"/>
                  <a:pt x="8586071" y="3092882"/>
                </a:cubicBezTo>
                <a:cubicBezTo>
                  <a:pt x="8586071" y="3047620"/>
                  <a:pt x="8564439" y="3002357"/>
                  <a:pt x="8564439" y="2957092"/>
                </a:cubicBezTo>
                <a:cubicBezTo>
                  <a:pt x="8564439" y="2911829"/>
                  <a:pt x="8564439" y="2843935"/>
                  <a:pt x="8586071" y="2776038"/>
                </a:cubicBezTo>
                <a:cubicBezTo>
                  <a:pt x="8586069" y="2708144"/>
                  <a:pt x="8586071" y="2662879"/>
                  <a:pt x="8586071" y="2617616"/>
                </a:cubicBezTo>
                <a:cubicBezTo>
                  <a:pt x="8586071" y="2617616"/>
                  <a:pt x="8607701" y="2413931"/>
                  <a:pt x="8629331" y="2413931"/>
                </a:cubicBezTo>
                <a:cubicBezTo>
                  <a:pt x="8650961" y="2413931"/>
                  <a:pt x="8629331" y="3206042"/>
                  <a:pt x="8629331" y="3296570"/>
                </a:cubicBezTo>
                <a:cubicBezTo>
                  <a:pt x="8629331" y="3568152"/>
                  <a:pt x="8607699" y="3952890"/>
                  <a:pt x="8629331" y="4247104"/>
                </a:cubicBezTo>
                <a:cubicBezTo>
                  <a:pt x="8650961" y="4880795"/>
                  <a:pt x="8650961" y="5491853"/>
                  <a:pt x="8650961" y="6057647"/>
                </a:cubicBezTo>
                <a:cubicBezTo>
                  <a:pt x="8629331" y="6170806"/>
                  <a:pt x="8672591" y="6283965"/>
                  <a:pt x="8672591" y="6397123"/>
                </a:cubicBezTo>
                <a:cubicBezTo>
                  <a:pt x="8650961" y="6510283"/>
                  <a:pt x="8650961" y="6600809"/>
                  <a:pt x="8672591" y="6713968"/>
                </a:cubicBezTo>
                <a:cubicBezTo>
                  <a:pt x="8672591" y="6940286"/>
                  <a:pt x="8629331" y="7234499"/>
                  <a:pt x="8650961" y="7460817"/>
                </a:cubicBezTo>
                <a:cubicBezTo>
                  <a:pt x="8650961" y="7641872"/>
                  <a:pt x="8650961" y="7890822"/>
                  <a:pt x="8650961" y="8094508"/>
                </a:cubicBezTo>
                <a:cubicBezTo>
                  <a:pt x="8672591" y="8139771"/>
                  <a:pt x="8672591" y="8185035"/>
                  <a:pt x="8672591" y="8252930"/>
                </a:cubicBezTo>
                <a:cubicBezTo>
                  <a:pt x="8650961" y="8343457"/>
                  <a:pt x="8607701" y="8275561"/>
                  <a:pt x="8650961" y="8343457"/>
                </a:cubicBezTo>
                <a:cubicBezTo>
                  <a:pt x="8694223" y="8388722"/>
                  <a:pt x="8694223" y="8547144"/>
                  <a:pt x="8672591" y="8615039"/>
                </a:cubicBezTo>
                <a:cubicBezTo>
                  <a:pt x="8672591" y="8728198"/>
                  <a:pt x="8629331" y="8841357"/>
                  <a:pt x="8672591" y="8977148"/>
                </a:cubicBezTo>
                <a:cubicBezTo>
                  <a:pt x="8672591" y="8994121"/>
                  <a:pt x="8672591" y="9013924"/>
                  <a:pt x="8672591" y="9035494"/>
                </a:cubicBezTo>
                <a:lnTo>
                  <a:pt x="8672591" y="9052507"/>
                </a:lnTo>
                <a:lnTo>
                  <a:pt x="8604301" y="9173117"/>
                </a:lnTo>
                <a:lnTo>
                  <a:pt x="8605473" y="9203222"/>
                </a:lnTo>
                <a:cubicBezTo>
                  <a:pt x="8627103" y="9836913"/>
                  <a:pt x="8627103" y="10447971"/>
                  <a:pt x="8627103" y="11013764"/>
                </a:cubicBezTo>
                <a:cubicBezTo>
                  <a:pt x="8605473" y="11126923"/>
                  <a:pt x="8648735" y="11240083"/>
                  <a:pt x="8648735" y="11353241"/>
                </a:cubicBezTo>
                <a:cubicBezTo>
                  <a:pt x="8643327" y="11381531"/>
                  <a:pt x="8639271" y="11408406"/>
                  <a:pt x="8636567" y="11434575"/>
                </a:cubicBezTo>
                <a:lnTo>
                  <a:pt x="8632799" y="11506201"/>
                </a:lnTo>
                <a:lnTo>
                  <a:pt x="28177" y="11506201"/>
                </a:lnTo>
                <a:lnTo>
                  <a:pt x="28177" y="11386046"/>
                </a:lnTo>
                <a:cubicBezTo>
                  <a:pt x="28177" y="11275716"/>
                  <a:pt x="28177" y="11168215"/>
                  <a:pt x="28177" y="11077688"/>
                </a:cubicBezTo>
                <a:cubicBezTo>
                  <a:pt x="56354" y="10851369"/>
                  <a:pt x="1" y="10557157"/>
                  <a:pt x="1" y="10330840"/>
                </a:cubicBezTo>
                <a:cubicBezTo>
                  <a:pt x="28177" y="10217679"/>
                  <a:pt x="28177" y="10127154"/>
                  <a:pt x="0" y="10013996"/>
                </a:cubicBezTo>
                <a:cubicBezTo>
                  <a:pt x="1" y="9900837"/>
                  <a:pt x="56354" y="9787676"/>
                  <a:pt x="28177" y="9674518"/>
                </a:cubicBezTo>
                <a:cubicBezTo>
                  <a:pt x="28177" y="9108724"/>
                  <a:pt x="28177" y="8497666"/>
                  <a:pt x="56354" y="7863977"/>
                </a:cubicBezTo>
                <a:cubicBezTo>
                  <a:pt x="84531" y="7569762"/>
                  <a:pt x="56353" y="7185022"/>
                  <a:pt x="56354" y="6913441"/>
                </a:cubicBezTo>
                <a:cubicBezTo>
                  <a:pt x="56354" y="6902125"/>
                  <a:pt x="55914" y="6879847"/>
                  <a:pt x="55198" y="6849524"/>
                </a:cubicBezTo>
                <a:lnTo>
                  <a:pt x="54559" y="6823549"/>
                </a:lnTo>
                <a:lnTo>
                  <a:pt x="31340" y="6808751"/>
                </a:lnTo>
                <a:lnTo>
                  <a:pt x="35746" y="6789563"/>
                </a:lnTo>
                <a:cubicBezTo>
                  <a:pt x="39708" y="6777893"/>
                  <a:pt x="44991" y="6766577"/>
                  <a:pt x="52036" y="6755261"/>
                </a:cubicBezTo>
                <a:lnTo>
                  <a:pt x="52036" y="6722671"/>
                </a:lnTo>
                <a:lnTo>
                  <a:pt x="48924" y="6594386"/>
                </a:lnTo>
                <a:cubicBezTo>
                  <a:pt x="43146" y="6340221"/>
                  <a:pt x="38743" y="6030801"/>
                  <a:pt x="56353" y="6030801"/>
                </a:cubicBezTo>
                <a:lnTo>
                  <a:pt x="58921" y="6032939"/>
                </a:lnTo>
                <a:lnTo>
                  <a:pt x="59520" y="5941223"/>
                </a:lnTo>
                <a:cubicBezTo>
                  <a:pt x="55558" y="5752390"/>
                  <a:pt x="23859" y="5544461"/>
                  <a:pt x="23859" y="5374723"/>
                </a:cubicBezTo>
                <a:cubicBezTo>
                  <a:pt x="52036" y="5261563"/>
                  <a:pt x="52036" y="5171037"/>
                  <a:pt x="23858" y="5057878"/>
                </a:cubicBezTo>
                <a:cubicBezTo>
                  <a:pt x="23859" y="4944719"/>
                  <a:pt x="80212" y="4831559"/>
                  <a:pt x="52036" y="4718401"/>
                </a:cubicBezTo>
                <a:cubicBezTo>
                  <a:pt x="52036" y="4152606"/>
                  <a:pt x="52036" y="3541548"/>
                  <a:pt x="80212" y="2907859"/>
                </a:cubicBezTo>
                <a:cubicBezTo>
                  <a:pt x="108389" y="2613644"/>
                  <a:pt x="80212" y="2228902"/>
                  <a:pt x="80212" y="1957323"/>
                </a:cubicBezTo>
                <a:cubicBezTo>
                  <a:pt x="80212" y="1866795"/>
                  <a:pt x="52035" y="1074682"/>
                  <a:pt x="80212" y="1074682"/>
                </a:cubicBezTo>
                <a:cubicBezTo>
                  <a:pt x="108389" y="1074682"/>
                  <a:pt x="136565" y="1278369"/>
                  <a:pt x="136565" y="1278369"/>
                </a:cubicBezTo>
                <a:cubicBezTo>
                  <a:pt x="136565" y="1323632"/>
                  <a:pt x="136565" y="1368895"/>
                  <a:pt x="136565" y="1436791"/>
                </a:cubicBezTo>
                <a:cubicBezTo>
                  <a:pt x="164742" y="1504685"/>
                  <a:pt x="164742" y="1572582"/>
                  <a:pt x="164742" y="1617845"/>
                </a:cubicBezTo>
                <a:cubicBezTo>
                  <a:pt x="164742" y="1663110"/>
                  <a:pt x="136565" y="1708373"/>
                  <a:pt x="136565" y="1753636"/>
                </a:cubicBezTo>
                <a:cubicBezTo>
                  <a:pt x="164742" y="1776267"/>
                  <a:pt x="192918" y="1798898"/>
                  <a:pt x="192917" y="1821530"/>
                </a:cubicBezTo>
                <a:cubicBezTo>
                  <a:pt x="221094" y="1844164"/>
                  <a:pt x="136565" y="1844164"/>
                  <a:pt x="136565" y="1866795"/>
                </a:cubicBezTo>
                <a:cubicBezTo>
                  <a:pt x="164742" y="1866795"/>
                  <a:pt x="192918" y="1889427"/>
                  <a:pt x="192918" y="1889427"/>
                </a:cubicBezTo>
                <a:cubicBezTo>
                  <a:pt x="305624" y="1889427"/>
                  <a:pt x="221094" y="1255738"/>
                  <a:pt x="221094" y="1210472"/>
                </a:cubicBezTo>
                <a:cubicBezTo>
                  <a:pt x="221094" y="1165210"/>
                  <a:pt x="249271" y="1142579"/>
                  <a:pt x="249271" y="1097316"/>
                </a:cubicBezTo>
                <a:cubicBezTo>
                  <a:pt x="249271" y="1029419"/>
                  <a:pt x="249271" y="1006788"/>
                  <a:pt x="249271" y="916259"/>
                </a:cubicBezTo>
                <a:cubicBezTo>
                  <a:pt x="221094" y="780469"/>
                  <a:pt x="249271" y="622047"/>
                  <a:pt x="249271" y="440993"/>
                </a:cubicBezTo>
                <a:cubicBezTo>
                  <a:pt x="249271" y="419777"/>
                  <a:pt x="447387" y="-19158"/>
                  <a:pt x="588236" y="651"/>
                </a:cubicBezTo>
                <a:close/>
              </a:path>
            </a:pathLst>
          </a:custGeom>
        </p:spPr>
        <p:txBody>
          <a:bodyPr wrap="square">
            <a:noAutofit/>
          </a:bodyPr>
          <a:lstStyle/>
          <a:p>
            <a:endParaRPr lang="en-US"/>
          </a:p>
        </p:txBody>
      </p:sp>
    </p:spTree>
    <p:extLst>
      <p:ext uri="{BB962C8B-B14F-4D97-AF65-F5344CB8AC3E}">
        <p14:creationId xmlns:p14="http://schemas.microsoft.com/office/powerpoint/2010/main" val="164313826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0929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9126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9_ส่วนหัวของส่วน">
    <p:spTree>
      <p:nvGrpSpPr>
        <p:cNvPr id="1" name=""/>
        <p:cNvGrpSpPr/>
        <p:nvPr/>
      </p:nvGrpSpPr>
      <p:grpSpPr>
        <a:xfrm>
          <a:off x="0" y="0"/>
          <a:ext cx="0" cy="0"/>
          <a:chOff x="0" y="0"/>
          <a:chExt cx="0" cy="0"/>
        </a:xfrm>
      </p:grpSpPr>
      <p:sp>
        <p:nvSpPr>
          <p:cNvPr id="2" name="Picture Placeholder 4"/>
          <p:cNvSpPr>
            <a:spLocks noGrp="1"/>
          </p:cNvSpPr>
          <p:nvPr>
            <p:ph type="pic" sz="quarter" idx="29"/>
          </p:nvPr>
        </p:nvSpPr>
        <p:spPr>
          <a:xfrm>
            <a:off x="1709014" y="3232003"/>
            <a:ext cx="10841702" cy="6224434"/>
          </a:xfrm>
          <a:prstGeom prst="rect">
            <a:avLst/>
          </a:prstGeom>
        </p:spPr>
      </p:sp>
    </p:spTree>
    <p:extLst>
      <p:ext uri="{BB962C8B-B14F-4D97-AF65-F5344CB8AC3E}">
        <p14:creationId xmlns:p14="http://schemas.microsoft.com/office/powerpoint/2010/main" val="18418556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793680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0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29"/>
          </p:nvPr>
        </p:nvSpPr>
        <p:spPr>
          <a:xfrm>
            <a:off x="1570037" y="3785133"/>
            <a:ext cx="10130409" cy="5816067"/>
          </a:xfrm>
          <a:prstGeom prst="rect">
            <a:avLst/>
          </a:prstGeom>
        </p:spPr>
      </p:sp>
      <p:sp>
        <p:nvSpPr>
          <p:cNvPr id="3" name="Picture Placeholder 1"/>
          <p:cNvSpPr>
            <a:spLocks noGrp="1"/>
          </p:cNvSpPr>
          <p:nvPr>
            <p:ph type="pic" sz="quarter" idx="30"/>
          </p:nvPr>
        </p:nvSpPr>
        <p:spPr>
          <a:xfrm>
            <a:off x="12861060" y="3817790"/>
            <a:ext cx="10130409" cy="5816067"/>
          </a:xfrm>
          <a:prstGeom prst="rect">
            <a:avLst/>
          </a:prstGeom>
        </p:spPr>
      </p:sp>
    </p:spTree>
    <p:extLst>
      <p:ext uri="{BB962C8B-B14F-4D97-AF65-F5344CB8AC3E}">
        <p14:creationId xmlns:p14="http://schemas.microsoft.com/office/powerpoint/2010/main" val="104492131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1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29"/>
          </p:nvPr>
        </p:nvSpPr>
        <p:spPr>
          <a:xfrm>
            <a:off x="1570037" y="3785133"/>
            <a:ext cx="10130409" cy="5816067"/>
          </a:xfrm>
          <a:prstGeom prst="rect">
            <a:avLst/>
          </a:prstGeom>
        </p:spPr>
      </p:sp>
      <p:sp>
        <p:nvSpPr>
          <p:cNvPr id="4" name="Picture Placeholder 4"/>
          <p:cNvSpPr>
            <a:spLocks noGrp="1"/>
          </p:cNvSpPr>
          <p:nvPr>
            <p:ph type="pic" sz="quarter" idx="4294967295"/>
          </p:nvPr>
        </p:nvSpPr>
        <p:spPr>
          <a:xfrm>
            <a:off x="12652048" y="6172200"/>
            <a:ext cx="8311854" cy="5288594"/>
          </a:xfrm>
          <a:prstGeom prst="rect">
            <a:avLst/>
          </a:prstGeom>
        </p:spPr>
      </p:sp>
    </p:spTree>
    <p:extLst>
      <p:ext uri="{BB962C8B-B14F-4D97-AF65-F5344CB8AC3E}">
        <p14:creationId xmlns:p14="http://schemas.microsoft.com/office/powerpoint/2010/main" val="3135117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2_ส่วนหัวของส่วน">
    <p:spTree>
      <p:nvGrpSpPr>
        <p:cNvPr id="1" name=""/>
        <p:cNvGrpSpPr/>
        <p:nvPr/>
      </p:nvGrpSpPr>
      <p:grpSpPr>
        <a:xfrm>
          <a:off x="0" y="0"/>
          <a:ext cx="0" cy="0"/>
          <a:chOff x="0" y="0"/>
          <a:chExt cx="0" cy="0"/>
        </a:xfrm>
      </p:grpSpPr>
      <p:sp>
        <p:nvSpPr>
          <p:cNvPr id="4" name="Picture Placeholder 4"/>
          <p:cNvSpPr>
            <a:spLocks noGrp="1"/>
          </p:cNvSpPr>
          <p:nvPr>
            <p:ph type="pic" sz="quarter" idx="4294967295"/>
          </p:nvPr>
        </p:nvSpPr>
        <p:spPr>
          <a:xfrm>
            <a:off x="4084638" y="3733800"/>
            <a:ext cx="10717742" cy="6819392"/>
          </a:xfrm>
          <a:prstGeom prst="rect">
            <a:avLst/>
          </a:prstGeom>
        </p:spPr>
      </p:sp>
    </p:spTree>
    <p:extLst>
      <p:ext uri="{BB962C8B-B14F-4D97-AF65-F5344CB8AC3E}">
        <p14:creationId xmlns:p14="http://schemas.microsoft.com/office/powerpoint/2010/main" val="169940653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7_ส่วนหัวของส่วน">
    <p:spTree>
      <p:nvGrpSpPr>
        <p:cNvPr id="1" name=""/>
        <p:cNvGrpSpPr/>
        <p:nvPr/>
      </p:nvGrpSpPr>
      <p:grpSpPr>
        <a:xfrm>
          <a:off x="0" y="0"/>
          <a:ext cx="0" cy="0"/>
          <a:chOff x="0" y="0"/>
          <a:chExt cx="0" cy="0"/>
        </a:xfrm>
      </p:grpSpPr>
      <p:sp>
        <p:nvSpPr>
          <p:cNvPr id="3" name="Picture Placeholder 28"/>
          <p:cNvSpPr>
            <a:spLocks noGrp="1"/>
          </p:cNvSpPr>
          <p:nvPr>
            <p:ph type="pic" sz="quarter" idx="30"/>
          </p:nvPr>
        </p:nvSpPr>
        <p:spPr>
          <a:xfrm>
            <a:off x="14729049" y="1797474"/>
            <a:ext cx="7338788" cy="10274303"/>
          </a:xfrm>
          <a:prstGeom prst="rect">
            <a:avLst/>
          </a:prstGeom>
        </p:spPr>
      </p:sp>
    </p:spTree>
    <p:extLst>
      <p:ext uri="{BB962C8B-B14F-4D97-AF65-F5344CB8AC3E}">
        <p14:creationId xmlns:p14="http://schemas.microsoft.com/office/powerpoint/2010/main" val="186498218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8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95088291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7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356946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0" y="1"/>
            <a:ext cx="12168235" cy="137160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84750034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4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39765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90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94682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91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7931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121058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0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5936245" y="2057400"/>
            <a:ext cx="13312192" cy="7444294"/>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0908107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2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3225566" y="36129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7876837" y="36129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9990169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3_ส่วนหัวของส่วน">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05792" y="1102520"/>
            <a:ext cx="9744669" cy="12577859"/>
          </a:xfrm>
          <a:custGeom>
            <a:avLst/>
            <a:gdLst>
              <a:gd name="connsiteX0" fmla="*/ 3337640 w 9744669"/>
              <a:gd name="connsiteY0" fmla="*/ 254 h 12577859"/>
              <a:gd name="connsiteX1" fmla="*/ 3361497 w 9744669"/>
              <a:gd name="connsiteY1" fmla="*/ 3766 h 12577859"/>
              <a:gd name="connsiteX2" fmla="*/ 3382396 w 9744669"/>
              <a:gd name="connsiteY2" fmla="*/ 21704 h 12577859"/>
              <a:gd name="connsiteX3" fmla="*/ 3351376 w 9744669"/>
              <a:gd name="connsiteY3" fmla="*/ 159611 h 12577859"/>
              <a:gd name="connsiteX4" fmla="*/ 3969605 w 9744669"/>
              <a:gd name="connsiteY4" fmla="*/ 153785 h 12577859"/>
              <a:gd name="connsiteX5" fmla="*/ 3746614 w 9744669"/>
              <a:gd name="connsiteY5" fmla="*/ 1030875 h 12577859"/>
              <a:gd name="connsiteX6" fmla="*/ 3887562 w 9744669"/>
              <a:gd name="connsiteY6" fmla="*/ 975650 h 12577859"/>
              <a:gd name="connsiteX7" fmla="*/ 4065381 w 9744669"/>
              <a:gd name="connsiteY7" fmla="*/ 870765 h 12577859"/>
              <a:gd name="connsiteX8" fmla="*/ 4187717 w 9744669"/>
              <a:gd name="connsiteY8" fmla="*/ 898282 h 12577859"/>
              <a:gd name="connsiteX9" fmla="*/ 4279730 w 9744669"/>
              <a:gd name="connsiteY9" fmla="*/ 832047 h 12577859"/>
              <a:gd name="connsiteX10" fmla="*/ 4463406 w 9744669"/>
              <a:gd name="connsiteY10" fmla="*/ 815410 h 12577859"/>
              <a:gd name="connsiteX11" fmla="*/ 4666041 w 9744669"/>
              <a:gd name="connsiteY11" fmla="*/ 600201 h 12577859"/>
              <a:gd name="connsiteX12" fmla="*/ 4541619 w 9744669"/>
              <a:gd name="connsiteY12" fmla="*/ 1267649 h 12577859"/>
              <a:gd name="connsiteX13" fmla="*/ 4627776 w 9744669"/>
              <a:gd name="connsiteY13" fmla="*/ 1113169 h 12577859"/>
              <a:gd name="connsiteX14" fmla="*/ 4639138 w 9744669"/>
              <a:gd name="connsiteY14" fmla="*/ 1405490 h 12577859"/>
              <a:gd name="connsiteX15" fmla="*/ 4761472 w 9744669"/>
              <a:gd name="connsiteY15" fmla="*/ 1433007 h 12577859"/>
              <a:gd name="connsiteX16" fmla="*/ 5105754 w 9744669"/>
              <a:gd name="connsiteY16" fmla="*/ 930914 h 12577859"/>
              <a:gd name="connsiteX17" fmla="*/ 5006840 w 9744669"/>
              <a:gd name="connsiteY17" fmla="*/ 1256386 h 12577859"/>
              <a:gd name="connsiteX18" fmla="*/ 4937900 w 9744669"/>
              <a:gd name="connsiteY18" fmla="*/ 1791433 h 12577859"/>
              <a:gd name="connsiteX19" fmla="*/ 5085748 w 9744669"/>
              <a:gd name="connsiteY19" fmla="*/ 1476971 h 12577859"/>
              <a:gd name="connsiteX20" fmla="*/ 5084704 w 9744669"/>
              <a:gd name="connsiteY20" fmla="*/ 1824454 h 12577859"/>
              <a:gd name="connsiteX21" fmla="*/ 5182571 w 9744669"/>
              <a:gd name="connsiteY21" fmla="*/ 1846467 h 12577859"/>
              <a:gd name="connsiteX22" fmla="*/ 5206691 w 9744669"/>
              <a:gd name="connsiteY22" fmla="*/ 1967795 h 12577859"/>
              <a:gd name="connsiteX23" fmla="*/ 5243563 w 9744669"/>
              <a:gd name="connsiteY23" fmla="*/ 1918139 h 12577859"/>
              <a:gd name="connsiteX24" fmla="*/ 5268320 w 9744669"/>
              <a:gd name="connsiteY24" fmla="*/ 2145560 h 12577859"/>
              <a:gd name="connsiteX25" fmla="*/ 5267366 w 9744669"/>
              <a:gd name="connsiteY25" fmla="*/ 2155004 h 12577859"/>
              <a:gd name="connsiteX26" fmla="*/ 5268723 w 9744669"/>
              <a:gd name="connsiteY26" fmla="*/ 2155092 h 12577859"/>
              <a:gd name="connsiteX27" fmla="*/ 5311920 w 9744669"/>
              <a:gd name="connsiteY27" fmla="*/ 2148738 h 12577859"/>
              <a:gd name="connsiteX28" fmla="*/ 5324220 w 9744669"/>
              <a:gd name="connsiteY28" fmla="*/ 2095671 h 12577859"/>
              <a:gd name="connsiteX29" fmla="*/ 5438340 w 9744669"/>
              <a:gd name="connsiteY29" fmla="*/ 1671413 h 12577859"/>
              <a:gd name="connsiteX30" fmla="*/ 5476053 w 9744669"/>
              <a:gd name="connsiteY30" fmla="*/ 1921160 h 12577859"/>
              <a:gd name="connsiteX31" fmla="*/ 5484751 w 9744669"/>
              <a:gd name="connsiteY31" fmla="*/ 1931986 h 12577859"/>
              <a:gd name="connsiteX32" fmla="*/ 5497311 w 9744669"/>
              <a:gd name="connsiteY32" fmla="*/ 1908490 h 12577859"/>
              <a:gd name="connsiteX33" fmla="*/ 5568536 w 9744669"/>
              <a:gd name="connsiteY33" fmla="*/ 1730444 h 12577859"/>
              <a:gd name="connsiteX34" fmla="*/ 5722586 w 9744669"/>
              <a:gd name="connsiteY34" fmla="*/ 1388405 h 12577859"/>
              <a:gd name="connsiteX35" fmla="*/ 5784277 w 9744669"/>
              <a:gd name="connsiteY35" fmla="*/ 1228417 h 12577859"/>
              <a:gd name="connsiteX36" fmla="*/ 5852171 w 9744669"/>
              <a:gd name="connsiteY36" fmla="*/ 1040854 h 12577859"/>
              <a:gd name="connsiteX37" fmla="*/ 5894900 w 9744669"/>
              <a:gd name="connsiteY37" fmla="*/ 1079444 h 12577859"/>
              <a:gd name="connsiteX38" fmla="*/ 6078925 w 9744669"/>
              <a:gd name="connsiteY38" fmla="*/ 946979 h 12577859"/>
              <a:gd name="connsiteX39" fmla="*/ 6189897 w 9744669"/>
              <a:gd name="connsiteY39" fmla="*/ 682173 h 12577859"/>
              <a:gd name="connsiteX40" fmla="*/ 6127511 w 9744669"/>
              <a:gd name="connsiteY40" fmla="*/ 1073810 h 12577859"/>
              <a:gd name="connsiteX41" fmla="*/ 6065124 w 9744669"/>
              <a:gd name="connsiteY41" fmla="*/ 1465452 h 12577859"/>
              <a:gd name="connsiteX42" fmla="*/ 6053370 w 9744669"/>
              <a:gd name="connsiteY42" fmla="*/ 1653419 h 12577859"/>
              <a:gd name="connsiteX43" fmla="*/ 6050652 w 9744669"/>
              <a:gd name="connsiteY43" fmla="*/ 1678640 h 12577859"/>
              <a:gd name="connsiteX44" fmla="*/ 6082650 w 9744669"/>
              <a:gd name="connsiteY44" fmla="*/ 1526571 h 12577859"/>
              <a:gd name="connsiteX45" fmla="*/ 6200609 w 9744669"/>
              <a:gd name="connsiteY45" fmla="*/ 1598944 h 12577859"/>
              <a:gd name="connsiteX46" fmla="*/ 6263305 w 9744669"/>
              <a:gd name="connsiteY46" fmla="*/ 1636606 h 12577859"/>
              <a:gd name="connsiteX47" fmla="*/ 6286943 w 9744669"/>
              <a:gd name="connsiteY47" fmla="*/ 1607846 h 12577859"/>
              <a:gd name="connsiteX48" fmla="*/ 6466098 w 9744669"/>
              <a:gd name="connsiteY48" fmla="*/ 1532522 h 12577859"/>
              <a:gd name="connsiteX49" fmla="*/ 6435079 w 9744669"/>
              <a:gd name="connsiteY49" fmla="*/ 1670427 h 12577859"/>
              <a:gd name="connsiteX50" fmla="*/ 6519391 w 9744669"/>
              <a:gd name="connsiteY50" fmla="*/ 1676019 h 12577859"/>
              <a:gd name="connsiteX51" fmla="*/ 6522622 w 9744669"/>
              <a:gd name="connsiteY51" fmla="*/ 1676053 h 12577859"/>
              <a:gd name="connsiteX52" fmla="*/ 6525102 w 9744669"/>
              <a:gd name="connsiteY52" fmla="*/ 1665030 h 12577859"/>
              <a:gd name="connsiteX53" fmla="*/ 6533438 w 9744669"/>
              <a:gd name="connsiteY53" fmla="*/ 1627967 h 12577859"/>
              <a:gd name="connsiteX54" fmla="*/ 6589716 w 9744669"/>
              <a:gd name="connsiteY54" fmla="*/ 1645910 h 12577859"/>
              <a:gd name="connsiteX55" fmla="*/ 6603896 w 9744669"/>
              <a:gd name="connsiteY55" fmla="*/ 1676407 h 12577859"/>
              <a:gd name="connsiteX56" fmla="*/ 6610992 w 9744669"/>
              <a:gd name="connsiteY56" fmla="*/ 1676394 h 12577859"/>
              <a:gd name="connsiteX57" fmla="*/ 7053307 w 9744669"/>
              <a:gd name="connsiteY57" fmla="*/ 1664602 h 12577859"/>
              <a:gd name="connsiteX58" fmla="*/ 6830317 w 9744669"/>
              <a:gd name="connsiteY58" fmla="*/ 2541692 h 12577859"/>
              <a:gd name="connsiteX59" fmla="*/ 6971264 w 9744669"/>
              <a:gd name="connsiteY59" fmla="*/ 2486467 h 12577859"/>
              <a:gd name="connsiteX60" fmla="*/ 7149086 w 9744669"/>
              <a:gd name="connsiteY60" fmla="*/ 2381582 h 12577859"/>
              <a:gd name="connsiteX61" fmla="*/ 7271419 w 9744669"/>
              <a:gd name="connsiteY61" fmla="*/ 2409098 h 12577859"/>
              <a:gd name="connsiteX62" fmla="*/ 7363431 w 9744669"/>
              <a:gd name="connsiteY62" fmla="*/ 2342867 h 12577859"/>
              <a:gd name="connsiteX63" fmla="*/ 7547108 w 9744669"/>
              <a:gd name="connsiteY63" fmla="*/ 2326230 h 12577859"/>
              <a:gd name="connsiteX64" fmla="*/ 7749745 w 9744669"/>
              <a:gd name="connsiteY64" fmla="*/ 2111019 h 12577859"/>
              <a:gd name="connsiteX65" fmla="*/ 7625319 w 9744669"/>
              <a:gd name="connsiteY65" fmla="*/ 2778468 h 12577859"/>
              <a:gd name="connsiteX66" fmla="*/ 7711478 w 9744669"/>
              <a:gd name="connsiteY66" fmla="*/ 2623989 h 12577859"/>
              <a:gd name="connsiteX67" fmla="*/ 7722840 w 9744669"/>
              <a:gd name="connsiteY67" fmla="*/ 2916311 h 12577859"/>
              <a:gd name="connsiteX68" fmla="*/ 7845176 w 9744669"/>
              <a:gd name="connsiteY68" fmla="*/ 2943828 h 12577859"/>
              <a:gd name="connsiteX69" fmla="*/ 8189456 w 9744669"/>
              <a:gd name="connsiteY69" fmla="*/ 2441734 h 12577859"/>
              <a:gd name="connsiteX70" fmla="*/ 8090542 w 9744669"/>
              <a:gd name="connsiteY70" fmla="*/ 2767204 h 12577859"/>
              <a:gd name="connsiteX71" fmla="*/ 8021603 w 9744669"/>
              <a:gd name="connsiteY71" fmla="*/ 3302251 h 12577859"/>
              <a:gd name="connsiteX72" fmla="*/ 8169450 w 9744669"/>
              <a:gd name="connsiteY72" fmla="*/ 2987788 h 12577859"/>
              <a:gd name="connsiteX73" fmla="*/ 8168406 w 9744669"/>
              <a:gd name="connsiteY73" fmla="*/ 3335271 h 12577859"/>
              <a:gd name="connsiteX74" fmla="*/ 8266274 w 9744669"/>
              <a:gd name="connsiteY74" fmla="*/ 3357285 h 12577859"/>
              <a:gd name="connsiteX75" fmla="*/ 8290391 w 9744669"/>
              <a:gd name="connsiteY75" fmla="*/ 3478616 h 12577859"/>
              <a:gd name="connsiteX76" fmla="*/ 8327267 w 9744669"/>
              <a:gd name="connsiteY76" fmla="*/ 3428956 h 12577859"/>
              <a:gd name="connsiteX77" fmla="*/ 8352023 w 9744669"/>
              <a:gd name="connsiteY77" fmla="*/ 3656379 h 12577859"/>
              <a:gd name="connsiteX78" fmla="*/ 8351065 w 9744669"/>
              <a:gd name="connsiteY78" fmla="*/ 3665824 h 12577859"/>
              <a:gd name="connsiteX79" fmla="*/ 8352425 w 9744669"/>
              <a:gd name="connsiteY79" fmla="*/ 3665913 h 12577859"/>
              <a:gd name="connsiteX80" fmla="*/ 8395621 w 9744669"/>
              <a:gd name="connsiteY80" fmla="*/ 3659553 h 12577859"/>
              <a:gd name="connsiteX81" fmla="*/ 8407922 w 9744669"/>
              <a:gd name="connsiteY81" fmla="*/ 3606490 h 12577859"/>
              <a:gd name="connsiteX82" fmla="*/ 8522041 w 9744669"/>
              <a:gd name="connsiteY82" fmla="*/ 3182232 h 12577859"/>
              <a:gd name="connsiteX83" fmla="*/ 8559754 w 9744669"/>
              <a:gd name="connsiteY83" fmla="*/ 3431976 h 12577859"/>
              <a:gd name="connsiteX84" fmla="*/ 8568454 w 9744669"/>
              <a:gd name="connsiteY84" fmla="*/ 3442802 h 12577859"/>
              <a:gd name="connsiteX85" fmla="*/ 8581013 w 9744669"/>
              <a:gd name="connsiteY85" fmla="*/ 3419306 h 12577859"/>
              <a:gd name="connsiteX86" fmla="*/ 8652238 w 9744669"/>
              <a:gd name="connsiteY86" fmla="*/ 3241264 h 12577859"/>
              <a:gd name="connsiteX87" fmla="*/ 8806290 w 9744669"/>
              <a:gd name="connsiteY87" fmla="*/ 2899221 h 12577859"/>
              <a:gd name="connsiteX88" fmla="*/ 8867978 w 9744669"/>
              <a:gd name="connsiteY88" fmla="*/ 2739238 h 12577859"/>
              <a:gd name="connsiteX89" fmla="*/ 8935871 w 9744669"/>
              <a:gd name="connsiteY89" fmla="*/ 2551674 h 12577859"/>
              <a:gd name="connsiteX90" fmla="*/ 8978603 w 9744669"/>
              <a:gd name="connsiteY90" fmla="*/ 2590262 h 12577859"/>
              <a:gd name="connsiteX91" fmla="*/ 9162626 w 9744669"/>
              <a:gd name="connsiteY91" fmla="*/ 2457795 h 12577859"/>
              <a:gd name="connsiteX92" fmla="*/ 9273598 w 9744669"/>
              <a:gd name="connsiteY92" fmla="*/ 2192994 h 12577859"/>
              <a:gd name="connsiteX93" fmla="*/ 9211215 w 9744669"/>
              <a:gd name="connsiteY93" fmla="*/ 2584631 h 12577859"/>
              <a:gd name="connsiteX94" fmla="*/ 9148827 w 9744669"/>
              <a:gd name="connsiteY94" fmla="*/ 2976268 h 12577859"/>
              <a:gd name="connsiteX95" fmla="*/ 9137070 w 9744669"/>
              <a:gd name="connsiteY95" fmla="*/ 3164235 h 12577859"/>
              <a:gd name="connsiteX96" fmla="*/ 9134356 w 9744669"/>
              <a:gd name="connsiteY96" fmla="*/ 3189456 h 12577859"/>
              <a:gd name="connsiteX97" fmla="*/ 9166348 w 9744669"/>
              <a:gd name="connsiteY97" fmla="*/ 3037391 h 12577859"/>
              <a:gd name="connsiteX98" fmla="*/ 9586121 w 9744669"/>
              <a:gd name="connsiteY98" fmla="*/ 3276693 h 12577859"/>
              <a:gd name="connsiteX99" fmla="*/ 9617141 w 9744669"/>
              <a:gd name="connsiteY99" fmla="*/ 3138788 h 12577859"/>
              <a:gd name="connsiteX100" fmla="*/ 9743446 w 9744669"/>
              <a:gd name="connsiteY100" fmla="*/ 3717751 h 12577859"/>
              <a:gd name="connsiteX101" fmla="*/ 9613166 w 9744669"/>
              <a:gd name="connsiteY101" fmla="*/ 4296951 h 12577859"/>
              <a:gd name="connsiteX102" fmla="*/ 9563533 w 9744669"/>
              <a:gd name="connsiteY102" fmla="*/ 4517603 h 12577859"/>
              <a:gd name="connsiteX103" fmla="*/ 9551300 w 9744669"/>
              <a:gd name="connsiteY103" fmla="*/ 4659730 h 12577859"/>
              <a:gd name="connsiteX104" fmla="*/ 9383967 w 9744669"/>
              <a:gd name="connsiteY104" fmla="*/ 5491388 h 12577859"/>
              <a:gd name="connsiteX105" fmla="*/ 9427736 w 9744669"/>
              <a:gd name="connsiteY105" fmla="*/ 5472258 h 12577859"/>
              <a:gd name="connsiteX106" fmla="*/ 9402578 w 9744669"/>
              <a:gd name="connsiteY106" fmla="*/ 5408647 h 12577859"/>
              <a:gd name="connsiteX107" fmla="*/ 9458756 w 9744669"/>
              <a:gd name="connsiteY107" fmla="*/ 5334350 h 12577859"/>
              <a:gd name="connsiteX108" fmla="*/ 9477196 w 9744669"/>
              <a:gd name="connsiteY108" fmla="*/ 5164640 h 12577859"/>
              <a:gd name="connsiteX109" fmla="*/ 9545609 w 9744669"/>
              <a:gd name="connsiteY109" fmla="*/ 4948217 h 12577859"/>
              <a:gd name="connsiteX110" fmla="*/ 9589036 w 9744669"/>
              <a:gd name="connsiteY110" fmla="*/ 4755150 h 12577859"/>
              <a:gd name="connsiteX111" fmla="*/ 9682437 w 9744669"/>
              <a:gd name="connsiteY111" fmla="*/ 4515372 h 12577859"/>
              <a:gd name="connsiteX112" fmla="*/ 9440488 w 9744669"/>
              <a:gd name="connsiteY112" fmla="*/ 5591032 h 12577859"/>
              <a:gd name="connsiteX113" fmla="*/ 9179927 w 9744669"/>
              <a:gd name="connsiteY113" fmla="*/ 6749436 h 12577859"/>
              <a:gd name="connsiteX114" fmla="*/ 8702403 w 9744669"/>
              <a:gd name="connsiteY114" fmla="*/ 8960146 h 12577859"/>
              <a:gd name="connsiteX115" fmla="*/ 8628129 w 9744669"/>
              <a:gd name="connsiteY115" fmla="*/ 9378085 h 12577859"/>
              <a:gd name="connsiteX116" fmla="*/ 8541275 w 9744669"/>
              <a:gd name="connsiteY116" fmla="*/ 9764221 h 12577859"/>
              <a:gd name="connsiteX117" fmla="*/ 8317766 w 9744669"/>
              <a:gd name="connsiteY117" fmla="*/ 10670171 h 12577859"/>
              <a:gd name="connsiteX118" fmla="*/ 8144059 w 9744669"/>
              <a:gd name="connsiteY118" fmla="*/ 11442442 h 12577859"/>
              <a:gd name="connsiteX119" fmla="*/ 8119415 w 9744669"/>
              <a:gd name="connsiteY119" fmla="*/ 11639734 h 12577859"/>
              <a:gd name="connsiteX120" fmla="*/ 8075816 w 9744669"/>
              <a:gd name="connsiteY120" fmla="*/ 11745834 h 12577859"/>
              <a:gd name="connsiteX121" fmla="*/ 8020153 w 9744669"/>
              <a:gd name="connsiteY121" fmla="*/ 12081031 h 12577859"/>
              <a:gd name="connsiteX122" fmla="*/ 7920892 w 9744669"/>
              <a:gd name="connsiteY122" fmla="*/ 12522330 h 12577859"/>
              <a:gd name="connsiteX123" fmla="*/ 7908402 w 9744669"/>
              <a:gd name="connsiteY123" fmla="*/ 12577859 h 12577859"/>
              <a:gd name="connsiteX124" fmla="*/ 0 w 9744669"/>
              <a:gd name="connsiteY124" fmla="*/ 12577859 h 12577859"/>
              <a:gd name="connsiteX125" fmla="*/ 18992 w 9744669"/>
              <a:gd name="connsiteY125" fmla="*/ 12478146 h 12577859"/>
              <a:gd name="connsiteX126" fmla="*/ 18993 w 9744669"/>
              <a:gd name="connsiteY126" fmla="*/ 12478142 h 12577859"/>
              <a:gd name="connsiteX127" fmla="*/ 55050 w 9744669"/>
              <a:gd name="connsiteY127" fmla="*/ 12382118 h 12577859"/>
              <a:gd name="connsiteX128" fmla="*/ 97314 w 9744669"/>
              <a:gd name="connsiteY128" fmla="*/ 12194224 h 12577859"/>
              <a:gd name="connsiteX129" fmla="*/ 105845 w 9744669"/>
              <a:gd name="connsiteY129" fmla="*/ 12092016 h 12577859"/>
              <a:gd name="connsiteX130" fmla="*/ 105849 w 9744669"/>
              <a:gd name="connsiteY130" fmla="*/ 12091998 h 12577859"/>
              <a:gd name="connsiteX131" fmla="*/ 136374 w 9744669"/>
              <a:gd name="connsiteY131" fmla="*/ 11990214 h 12577859"/>
              <a:gd name="connsiteX132" fmla="*/ 223370 w 9744669"/>
              <a:gd name="connsiteY132" fmla="*/ 11683796 h 12577859"/>
              <a:gd name="connsiteX133" fmla="*/ 744145 w 9744669"/>
              <a:gd name="connsiteY133" fmla="*/ 9482816 h 12577859"/>
              <a:gd name="connsiteX134" fmla="*/ 1004706 w 9744669"/>
              <a:gd name="connsiteY134" fmla="*/ 8324410 h 12577859"/>
              <a:gd name="connsiteX135" fmla="*/ 1021222 w 9744669"/>
              <a:gd name="connsiteY135" fmla="*/ 8246289 h 12577859"/>
              <a:gd name="connsiteX136" fmla="*/ 1027787 w 9744669"/>
              <a:gd name="connsiteY136" fmla="*/ 8214509 h 12577859"/>
              <a:gd name="connsiteX137" fmla="*/ 1011681 w 9744669"/>
              <a:gd name="connsiteY137" fmla="*/ 8191939 h 12577859"/>
              <a:gd name="connsiteX138" fmla="*/ 1020768 w 9744669"/>
              <a:gd name="connsiteY138" fmla="*/ 8169415 h 12577859"/>
              <a:gd name="connsiteX139" fmla="*/ 1044315 w 9744669"/>
              <a:gd name="connsiteY139" fmla="*/ 8130794 h 12577859"/>
              <a:gd name="connsiteX140" fmla="*/ 1053250 w 9744669"/>
              <a:gd name="connsiteY140" fmla="*/ 8091078 h 12577859"/>
              <a:gd name="connsiteX141" fmla="*/ 1085713 w 9744669"/>
              <a:gd name="connsiteY141" fmla="*/ 7934130 h 12577859"/>
              <a:gd name="connsiteX142" fmla="*/ 1246654 w 9744669"/>
              <a:gd name="connsiteY142" fmla="*/ 7248747 h 12577859"/>
              <a:gd name="connsiteX143" fmla="*/ 1248297 w 9744669"/>
              <a:gd name="connsiteY143" fmla="*/ 7251854 h 12577859"/>
              <a:gd name="connsiteX144" fmla="*/ 1273959 w 9744669"/>
              <a:gd name="connsiteY144" fmla="*/ 7140199 h 12577859"/>
              <a:gd name="connsiteX145" fmla="*/ 1398281 w 9744669"/>
              <a:gd name="connsiteY145" fmla="*/ 6442847 h 12577859"/>
              <a:gd name="connsiteX146" fmla="*/ 1485135 w 9744669"/>
              <a:gd name="connsiteY146" fmla="*/ 6056713 h 12577859"/>
              <a:gd name="connsiteX147" fmla="*/ 1602661 w 9744669"/>
              <a:gd name="connsiteY147" fmla="*/ 5648499 h 12577859"/>
              <a:gd name="connsiteX148" fmla="*/ 2123433 w 9744669"/>
              <a:gd name="connsiteY148" fmla="*/ 3447518 h 12577859"/>
              <a:gd name="connsiteX149" fmla="*/ 2383994 w 9744669"/>
              <a:gd name="connsiteY149" fmla="*/ 2289113 h 12577859"/>
              <a:gd name="connsiteX150" fmla="*/ 2625943 w 9744669"/>
              <a:gd name="connsiteY150" fmla="*/ 1213448 h 12577859"/>
              <a:gd name="connsiteX151" fmla="*/ 2619042 w 9744669"/>
              <a:gd name="connsiteY151" fmla="*/ 1472686 h 12577859"/>
              <a:gd name="connsiteX152" fmla="*/ 2575616 w 9744669"/>
              <a:gd name="connsiteY152" fmla="*/ 1665753 h 12577859"/>
              <a:gd name="connsiteX153" fmla="*/ 2550452 w 9744669"/>
              <a:gd name="connsiteY153" fmla="*/ 1891904 h 12577859"/>
              <a:gd name="connsiteX154" fmla="*/ 2488762 w 9744669"/>
              <a:gd name="connsiteY154" fmla="*/ 2051888 h 12577859"/>
              <a:gd name="connsiteX155" fmla="*/ 2519084 w 9744669"/>
              <a:gd name="connsiteY155" fmla="*/ 2145637 h 12577859"/>
              <a:gd name="connsiteX156" fmla="*/ 2457743 w 9744669"/>
              <a:gd name="connsiteY156" fmla="*/ 2189793 h 12577859"/>
              <a:gd name="connsiteX157" fmla="*/ 2500473 w 9744669"/>
              <a:gd name="connsiteY157" fmla="*/ 2228382 h 12577859"/>
              <a:gd name="connsiteX158" fmla="*/ 2711055 w 9744669"/>
              <a:gd name="connsiteY158" fmla="*/ 1406451 h 12577859"/>
              <a:gd name="connsiteX159" fmla="*/ 2766541 w 9744669"/>
              <a:gd name="connsiteY159" fmla="*/ 1274052 h 12577859"/>
              <a:gd name="connsiteX160" fmla="*/ 2816172 w 9744669"/>
              <a:gd name="connsiteY160" fmla="*/ 1053400 h 12577859"/>
              <a:gd name="connsiteX161" fmla="*/ 2946452 w 9744669"/>
              <a:gd name="connsiteY161" fmla="*/ 474200 h 12577859"/>
              <a:gd name="connsiteX162" fmla="*/ 3337640 w 9744669"/>
              <a:gd name="connsiteY162" fmla="*/ 254 h 12577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9744669" h="12577859">
                <a:moveTo>
                  <a:pt x="3337640" y="254"/>
                </a:moveTo>
                <a:cubicBezTo>
                  <a:pt x="3346203" y="-550"/>
                  <a:pt x="3354193" y="538"/>
                  <a:pt x="3361497" y="3766"/>
                </a:cubicBezTo>
                <a:cubicBezTo>
                  <a:pt x="3369289" y="7211"/>
                  <a:pt x="3376302" y="13089"/>
                  <a:pt x="3382396" y="21704"/>
                </a:cubicBezTo>
                <a:cubicBezTo>
                  <a:pt x="3369988" y="76865"/>
                  <a:pt x="3363784" y="104445"/>
                  <a:pt x="3351376" y="159611"/>
                </a:cubicBezTo>
                <a:cubicBezTo>
                  <a:pt x="3424777" y="176121"/>
                  <a:pt x="3969605" y="153785"/>
                  <a:pt x="3969605" y="153785"/>
                </a:cubicBezTo>
                <a:cubicBezTo>
                  <a:pt x="3907566" y="429597"/>
                  <a:pt x="3814856" y="727483"/>
                  <a:pt x="3746614" y="1030875"/>
                </a:cubicBezTo>
                <a:cubicBezTo>
                  <a:pt x="3795549" y="1041883"/>
                  <a:pt x="3856889" y="997728"/>
                  <a:pt x="3887562" y="975650"/>
                </a:cubicBezTo>
                <a:cubicBezTo>
                  <a:pt x="3942700" y="959073"/>
                  <a:pt x="3936843" y="870828"/>
                  <a:pt x="4065381" y="870765"/>
                </a:cubicBezTo>
                <a:cubicBezTo>
                  <a:pt x="4096054" y="848684"/>
                  <a:pt x="4132580" y="914856"/>
                  <a:pt x="4187717" y="898282"/>
                </a:cubicBezTo>
                <a:cubicBezTo>
                  <a:pt x="4242855" y="881704"/>
                  <a:pt x="4249058" y="854128"/>
                  <a:pt x="4279730" y="832047"/>
                </a:cubicBezTo>
                <a:cubicBezTo>
                  <a:pt x="4310401" y="809970"/>
                  <a:pt x="4506832" y="622342"/>
                  <a:pt x="4463406" y="815410"/>
                </a:cubicBezTo>
                <a:cubicBezTo>
                  <a:pt x="4567478" y="809843"/>
                  <a:pt x="4568174" y="578188"/>
                  <a:pt x="4666041" y="600201"/>
                </a:cubicBezTo>
                <a:cubicBezTo>
                  <a:pt x="4690510" y="605705"/>
                  <a:pt x="4554026" y="1212487"/>
                  <a:pt x="4541619" y="1267649"/>
                </a:cubicBezTo>
                <a:cubicBezTo>
                  <a:pt x="4639486" y="1289662"/>
                  <a:pt x="4578841" y="1102162"/>
                  <a:pt x="4627776" y="1113169"/>
                </a:cubicBezTo>
                <a:cubicBezTo>
                  <a:pt x="4707380" y="1102099"/>
                  <a:pt x="4620874" y="1372407"/>
                  <a:pt x="4639138" y="1405490"/>
                </a:cubicBezTo>
                <a:cubicBezTo>
                  <a:pt x="4767677" y="1405427"/>
                  <a:pt x="4645341" y="1377910"/>
                  <a:pt x="4761472" y="1433007"/>
                </a:cubicBezTo>
                <a:cubicBezTo>
                  <a:pt x="4994431" y="1311548"/>
                  <a:pt x="4915523" y="1090964"/>
                  <a:pt x="5105754" y="930914"/>
                </a:cubicBezTo>
                <a:cubicBezTo>
                  <a:pt x="5166745" y="1002588"/>
                  <a:pt x="5025451" y="1173642"/>
                  <a:pt x="5006840" y="1256386"/>
                </a:cubicBezTo>
                <a:cubicBezTo>
                  <a:pt x="4951353" y="1388786"/>
                  <a:pt x="4834178" y="1681172"/>
                  <a:pt x="4937900" y="1791433"/>
                </a:cubicBezTo>
                <a:cubicBezTo>
                  <a:pt x="5023710" y="1752780"/>
                  <a:pt x="5061280" y="1471467"/>
                  <a:pt x="5085748" y="1476971"/>
                </a:cubicBezTo>
                <a:cubicBezTo>
                  <a:pt x="5165353" y="1465900"/>
                  <a:pt x="4986835" y="1802440"/>
                  <a:pt x="5084704" y="1824454"/>
                </a:cubicBezTo>
                <a:cubicBezTo>
                  <a:pt x="5090907" y="1796874"/>
                  <a:pt x="5164307" y="1813384"/>
                  <a:pt x="5182571" y="1846467"/>
                </a:cubicBezTo>
                <a:cubicBezTo>
                  <a:pt x="5164307" y="1813384"/>
                  <a:pt x="5151552" y="1984370"/>
                  <a:pt x="5206691" y="1967795"/>
                </a:cubicBezTo>
                <a:cubicBezTo>
                  <a:pt x="5212894" y="1940216"/>
                  <a:pt x="5212894" y="1940216"/>
                  <a:pt x="5243563" y="1918139"/>
                </a:cubicBezTo>
                <a:cubicBezTo>
                  <a:pt x="5286381" y="1927769"/>
                  <a:pt x="5272467" y="2102122"/>
                  <a:pt x="5268320" y="2145560"/>
                </a:cubicBezTo>
                <a:lnTo>
                  <a:pt x="5267366" y="2155004"/>
                </a:lnTo>
                <a:lnTo>
                  <a:pt x="5268723" y="2155092"/>
                </a:lnTo>
                <a:lnTo>
                  <a:pt x="5311920" y="2148738"/>
                </a:lnTo>
                <a:lnTo>
                  <a:pt x="5324220" y="2095671"/>
                </a:lnTo>
                <a:cubicBezTo>
                  <a:pt x="5368886" y="1904806"/>
                  <a:pt x="5426602" y="1668772"/>
                  <a:pt x="5438340" y="1671413"/>
                </a:cubicBezTo>
                <a:cubicBezTo>
                  <a:pt x="5504080" y="1686203"/>
                  <a:pt x="5445539" y="1850513"/>
                  <a:pt x="5476053" y="1921160"/>
                </a:cubicBezTo>
                <a:lnTo>
                  <a:pt x="5484751" y="1931986"/>
                </a:lnTo>
                <a:lnTo>
                  <a:pt x="5497311" y="1908490"/>
                </a:lnTo>
                <a:cubicBezTo>
                  <a:pt x="5534658" y="1832848"/>
                  <a:pt x="5561556" y="1761472"/>
                  <a:pt x="5568536" y="1730444"/>
                </a:cubicBezTo>
                <a:cubicBezTo>
                  <a:pt x="5617818" y="1625626"/>
                  <a:pt x="5697772" y="1498726"/>
                  <a:pt x="5722586" y="1388405"/>
                </a:cubicBezTo>
                <a:cubicBezTo>
                  <a:pt x="5734994" y="1333241"/>
                  <a:pt x="5778072" y="1256002"/>
                  <a:pt x="5784277" y="1228417"/>
                </a:cubicBezTo>
                <a:cubicBezTo>
                  <a:pt x="5796684" y="1173257"/>
                  <a:pt x="5809092" y="1118096"/>
                  <a:pt x="5852171" y="1040854"/>
                </a:cubicBezTo>
                <a:cubicBezTo>
                  <a:pt x="5858375" y="1013273"/>
                  <a:pt x="5894900" y="1079444"/>
                  <a:pt x="5894900" y="1079444"/>
                </a:cubicBezTo>
                <a:cubicBezTo>
                  <a:pt x="5919366" y="1084947"/>
                  <a:pt x="6048255" y="969056"/>
                  <a:pt x="6078925" y="946979"/>
                </a:cubicBezTo>
                <a:cubicBezTo>
                  <a:pt x="6122004" y="869737"/>
                  <a:pt x="6104090" y="720824"/>
                  <a:pt x="6189897" y="682173"/>
                </a:cubicBezTo>
                <a:cubicBezTo>
                  <a:pt x="6232628" y="720760"/>
                  <a:pt x="6139919" y="1018649"/>
                  <a:pt x="6127511" y="1073810"/>
                </a:cubicBezTo>
                <a:cubicBezTo>
                  <a:pt x="6120959" y="1217220"/>
                  <a:pt x="6096144" y="1327546"/>
                  <a:pt x="6065124" y="1465452"/>
                </a:cubicBezTo>
                <a:cubicBezTo>
                  <a:pt x="6063400" y="1530257"/>
                  <a:pt x="6059004" y="1592655"/>
                  <a:pt x="6053370" y="1653419"/>
                </a:cubicBezTo>
                <a:lnTo>
                  <a:pt x="6050652" y="1678640"/>
                </a:lnTo>
                <a:lnTo>
                  <a:pt x="6082650" y="1526571"/>
                </a:lnTo>
                <a:cubicBezTo>
                  <a:pt x="6082650" y="1526571"/>
                  <a:pt x="6133756" y="1558441"/>
                  <a:pt x="6200609" y="1598944"/>
                </a:cubicBezTo>
                <a:lnTo>
                  <a:pt x="6263305" y="1636606"/>
                </a:lnTo>
                <a:lnTo>
                  <a:pt x="6286943" y="1607846"/>
                </a:lnTo>
                <a:cubicBezTo>
                  <a:pt x="6359953" y="1527661"/>
                  <a:pt x="6429529" y="1480831"/>
                  <a:pt x="6466098" y="1532522"/>
                </a:cubicBezTo>
                <a:cubicBezTo>
                  <a:pt x="6453690" y="1587684"/>
                  <a:pt x="6447486" y="1615265"/>
                  <a:pt x="6435079" y="1670427"/>
                </a:cubicBezTo>
                <a:cubicBezTo>
                  <a:pt x="6448842" y="1673522"/>
                  <a:pt x="6479179" y="1675253"/>
                  <a:pt x="6519391" y="1676019"/>
                </a:cubicBezTo>
                <a:lnTo>
                  <a:pt x="6522622" y="1676053"/>
                </a:lnTo>
                <a:lnTo>
                  <a:pt x="6525102" y="1665030"/>
                </a:lnTo>
                <a:cubicBezTo>
                  <a:pt x="6527622" y="1653826"/>
                  <a:pt x="6530337" y="1641757"/>
                  <a:pt x="6533438" y="1627967"/>
                </a:cubicBezTo>
                <a:cubicBezTo>
                  <a:pt x="6555702" y="1611242"/>
                  <a:pt x="6574273" y="1620175"/>
                  <a:pt x="6589716" y="1645910"/>
                </a:cubicBezTo>
                <a:lnTo>
                  <a:pt x="6603896" y="1676407"/>
                </a:lnTo>
                <a:lnTo>
                  <a:pt x="6610992" y="1676394"/>
                </a:lnTo>
                <a:cubicBezTo>
                  <a:pt x="6795792" y="1675158"/>
                  <a:pt x="7053307" y="1664602"/>
                  <a:pt x="7053307" y="1664602"/>
                </a:cubicBezTo>
                <a:cubicBezTo>
                  <a:pt x="6991268" y="1940414"/>
                  <a:pt x="6898558" y="2238303"/>
                  <a:pt x="6830317" y="2541692"/>
                </a:cubicBezTo>
                <a:cubicBezTo>
                  <a:pt x="6879252" y="2552699"/>
                  <a:pt x="6940593" y="2508545"/>
                  <a:pt x="6971264" y="2486467"/>
                </a:cubicBezTo>
                <a:cubicBezTo>
                  <a:pt x="7026402" y="2469894"/>
                  <a:pt x="7020547" y="2381645"/>
                  <a:pt x="7149086" y="2381582"/>
                </a:cubicBezTo>
                <a:cubicBezTo>
                  <a:pt x="7179754" y="2359505"/>
                  <a:pt x="7216283" y="2425672"/>
                  <a:pt x="7271419" y="2409098"/>
                </a:cubicBezTo>
                <a:cubicBezTo>
                  <a:pt x="7326557" y="2392526"/>
                  <a:pt x="7332762" y="2364944"/>
                  <a:pt x="7363431" y="2342867"/>
                </a:cubicBezTo>
                <a:cubicBezTo>
                  <a:pt x="7394105" y="2320791"/>
                  <a:pt x="7590535" y="2133159"/>
                  <a:pt x="7547108" y="2326230"/>
                </a:cubicBezTo>
                <a:cubicBezTo>
                  <a:pt x="7651179" y="2320659"/>
                  <a:pt x="7651878" y="2089005"/>
                  <a:pt x="7749745" y="2111019"/>
                </a:cubicBezTo>
                <a:cubicBezTo>
                  <a:pt x="7774211" y="2116522"/>
                  <a:pt x="7637727" y="2723303"/>
                  <a:pt x="7625319" y="2778468"/>
                </a:cubicBezTo>
                <a:cubicBezTo>
                  <a:pt x="7723188" y="2800481"/>
                  <a:pt x="7662542" y="2612982"/>
                  <a:pt x="7711478" y="2623989"/>
                </a:cubicBezTo>
                <a:cubicBezTo>
                  <a:pt x="7791082" y="2612918"/>
                  <a:pt x="7704577" y="2883223"/>
                  <a:pt x="7722840" y="2916311"/>
                </a:cubicBezTo>
                <a:cubicBezTo>
                  <a:pt x="7851380" y="2916244"/>
                  <a:pt x="7729043" y="2888727"/>
                  <a:pt x="7845176" y="2943828"/>
                </a:cubicBezTo>
                <a:cubicBezTo>
                  <a:pt x="8078135" y="2822364"/>
                  <a:pt x="7999226" y="2601781"/>
                  <a:pt x="8189456" y="2441734"/>
                </a:cubicBezTo>
                <a:cubicBezTo>
                  <a:pt x="8250447" y="2513409"/>
                  <a:pt x="8109152" y="2684462"/>
                  <a:pt x="8090542" y="2767204"/>
                </a:cubicBezTo>
                <a:cubicBezTo>
                  <a:pt x="8035055" y="2899605"/>
                  <a:pt x="7917879" y="3191993"/>
                  <a:pt x="8021603" y="3302251"/>
                </a:cubicBezTo>
                <a:cubicBezTo>
                  <a:pt x="8107412" y="3263600"/>
                  <a:pt x="8144982" y="2982284"/>
                  <a:pt x="8169450" y="2987788"/>
                </a:cubicBezTo>
                <a:cubicBezTo>
                  <a:pt x="8249055" y="2976718"/>
                  <a:pt x="8070537" y="3313258"/>
                  <a:pt x="8168406" y="3335271"/>
                </a:cubicBezTo>
                <a:cubicBezTo>
                  <a:pt x="8174609" y="3307690"/>
                  <a:pt x="8248011" y="3324200"/>
                  <a:pt x="8266274" y="3357285"/>
                </a:cubicBezTo>
                <a:cubicBezTo>
                  <a:pt x="8248011" y="3324200"/>
                  <a:pt x="8235254" y="3495190"/>
                  <a:pt x="8290391" y="3478616"/>
                </a:cubicBezTo>
                <a:cubicBezTo>
                  <a:pt x="8296596" y="3451036"/>
                  <a:pt x="8296596" y="3451036"/>
                  <a:pt x="8327267" y="3428956"/>
                </a:cubicBezTo>
                <a:cubicBezTo>
                  <a:pt x="8370085" y="3438587"/>
                  <a:pt x="8356171" y="3612939"/>
                  <a:pt x="8352023" y="3656379"/>
                </a:cubicBezTo>
                <a:lnTo>
                  <a:pt x="8351065" y="3665824"/>
                </a:lnTo>
                <a:lnTo>
                  <a:pt x="8352425" y="3665913"/>
                </a:lnTo>
                <a:lnTo>
                  <a:pt x="8395621" y="3659553"/>
                </a:lnTo>
                <a:lnTo>
                  <a:pt x="8407922" y="3606490"/>
                </a:lnTo>
                <a:cubicBezTo>
                  <a:pt x="8452588" y="3415626"/>
                  <a:pt x="8510305" y="3179592"/>
                  <a:pt x="8522041" y="3182232"/>
                </a:cubicBezTo>
                <a:cubicBezTo>
                  <a:pt x="8587782" y="3197019"/>
                  <a:pt x="8529241" y="3361331"/>
                  <a:pt x="8559754" y="3431976"/>
                </a:cubicBezTo>
                <a:lnTo>
                  <a:pt x="8568454" y="3442802"/>
                </a:lnTo>
                <a:lnTo>
                  <a:pt x="8581013" y="3419306"/>
                </a:lnTo>
                <a:cubicBezTo>
                  <a:pt x="8618360" y="3343664"/>
                  <a:pt x="8645259" y="3272293"/>
                  <a:pt x="8652238" y="3241264"/>
                </a:cubicBezTo>
                <a:cubicBezTo>
                  <a:pt x="8701520" y="3136446"/>
                  <a:pt x="8781473" y="3009547"/>
                  <a:pt x="8806290" y="2899221"/>
                </a:cubicBezTo>
                <a:cubicBezTo>
                  <a:pt x="8818696" y="2844060"/>
                  <a:pt x="8861775" y="2766819"/>
                  <a:pt x="8867978" y="2739238"/>
                </a:cubicBezTo>
                <a:cubicBezTo>
                  <a:pt x="8880386" y="2684076"/>
                  <a:pt x="8892793" y="2628916"/>
                  <a:pt x="8935871" y="2551674"/>
                </a:cubicBezTo>
                <a:cubicBezTo>
                  <a:pt x="8942075" y="2524094"/>
                  <a:pt x="8978603" y="2590262"/>
                  <a:pt x="8978603" y="2590262"/>
                </a:cubicBezTo>
                <a:cubicBezTo>
                  <a:pt x="9003069" y="2595765"/>
                  <a:pt x="9131958" y="2479872"/>
                  <a:pt x="9162626" y="2457795"/>
                </a:cubicBezTo>
                <a:cubicBezTo>
                  <a:pt x="9205706" y="2380557"/>
                  <a:pt x="9187791" y="2231643"/>
                  <a:pt x="9273598" y="2192994"/>
                </a:cubicBezTo>
                <a:cubicBezTo>
                  <a:pt x="9316329" y="2231581"/>
                  <a:pt x="9223623" y="2529467"/>
                  <a:pt x="9211215" y="2584631"/>
                </a:cubicBezTo>
                <a:cubicBezTo>
                  <a:pt x="9204661" y="2728041"/>
                  <a:pt x="9179846" y="2838362"/>
                  <a:pt x="9148827" y="2976268"/>
                </a:cubicBezTo>
                <a:cubicBezTo>
                  <a:pt x="9147099" y="3041077"/>
                  <a:pt x="9142705" y="3103474"/>
                  <a:pt x="9137070" y="3164235"/>
                </a:cubicBezTo>
                <a:lnTo>
                  <a:pt x="9134356" y="3189456"/>
                </a:lnTo>
                <a:lnTo>
                  <a:pt x="9166348" y="3037391"/>
                </a:lnTo>
                <a:cubicBezTo>
                  <a:pt x="9166348" y="3037391"/>
                  <a:pt x="9529773" y="3264018"/>
                  <a:pt x="9586121" y="3276693"/>
                </a:cubicBezTo>
                <a:cubicBezTo>
                  <a:pt x="9598529" y="3221533"/>
                  <a:pt x="9604733" y="3193949"/>
                  <a:pt x="9617141" y="3138788"/>
                </a:cubicBezTo>
                <a:cubicBezTo>
                  <a:pt x="9735871" y="3049586"/>
                  <a:pt x="9749649" y="3690166"/>
                  <a:pt x="9743446" y="3717751"/>
                </a:cubicBezTo>
                <a:cubicBezTo>
                  <a:pt x="9693815" y="3938398"/>
                  <a:pt x="9669172" y="4135691"/>
                  <a:pt x="9613166" y="4296951"/>
                </a:cubicBezTo>
                <a:cubicBezTo>
                  <a:pt x="9588349" y="4407276"/>
                  <a:pt x="9582145" y="4434858"/>
                  <a:pt x="9563533" y="4517603"/>
                </a:cubicBezTo>
                <a:cubicBezTo>
                  <a:pt x="9551127" y="4572764"/>
                  <a:pt x="9563707" y="4604569"/>
                  <a:pt x="9551300" y="4659730"/>
                </a:cubicBezTo>
                <a:cubicBezTo>
                  <a:pt x="9538891" y="4714896"/>
                  <a:pt x="9308835" y="5474488"/>
                  <a:pt x="9383967" y="5491388"/>
                </a:cubicBezTo>
                <a:cubicBezTo>
                  <a:pt x="9383967" y="5491388"/>
                  <a:pt x="9408953" y="5468032"/>
                  <a:pt x="9427736" y="5472258"/>
                </a:cubicBezTo>
                <a:cubicBezTo>
                  <a:pt x="9433940" y="5444678"/>
                  <a:pt x="9377590" y="5432002"/>
                  <a:pt x="9402578" y="5408647"/>
                </a:cubicBezTo>
                <a:cubicBezTo>
                  <a:pt x="9408782" y="5381061"/>
                  <a:pt x="9433768" y="5357711"/>
                  <a:pt x="9458756" y="5334350"/>
                </a:cubicBezTo>
                <a:cubicBezTo>
                  <a:pt x="9471164" y="5279190"/>
                  <a:pt x="9464787" y="5219804"/>
                  <a:pt x="9477196" y="5164640"/>
                </a:cubicBezTo>
                <a:cubicBezTo>
                  <a:pt x="9489603" y="5109479"/>
                  <a:pt x="9508214" y="5026737"/>
                  <a:pt x="9545609" y="4948217"/>
                </a:cubicBezTo>
                <a:cubicBezTo>
                  <a:pt x="9564219" y="4865475"/>
                  <a:pt x="9576628" y="4810311"/>
                  <a:pt x="9589036" y="4755150"/>
                </a:cubicBezTo>
                <a:cubicBezTo>
                  <a:pt x="9589036" y="4755150"/>
                  <a:pt x="9663652" y="4511146"/>
                  <a:pt x="9682437" y="4515372"/>
                </a:cubicBezTo>
                <a:cubicBezTo>
                  <a:pt x="9701218" y="4519596"/>
                  <a:pt x="9465303" y="5480707"/>
                  <a:pt x="9440488" y="5591032"/>
                </a:cubicBezTo>
                <a:cubicBezTo>
                  <a:pt x="9366042" y="5922005"/>
                  <a:pt x="9241792" y="6386656"/>
                  <a:pt x="9179927" y="6749436"/>
                </a:cubicBezTo>
                <a:cubicBezTo>
                  <a:pt x="9025002" y="7525932"/>
                  <a:pt x="8857498" y="8270620"/>
                  <a:pt x="8702403" y="8960146"/>
                </a:cubicBezTo>
                <a:cubicBezTo>
                  <a:pt x="8652602" y="9093827"/>
                  <a:pt x="8659147" y="9240181"/>
                  <a:pt x="8628129" y="9378085"/>
                </a:cubicBezTo>
                <a:cubicBezTo>
                  <a:pt x="8578327" y="9511768"/>
                  <a:pt x="8553511" y="9622090"/>
                  <a:pt x="8541275" y="9764221"/>
                </a:cubicBezTo>
                <a:cubicBezTo>
                  <a:pt x="8479237" y="10040031"/>
                  <a:pt x="8361023" y="10390136"/>
                  <a:pt x="8317766" y="10670171"/>
                </a:cubicBezTo>
                <a:cubicBezTo>
                  <a:pt x="8268136" y="10890820"/>
                  <a:pt x="8199893" y="11194213"/>
                  <a:pt x="8144059" y="11442442"/>
                </a:cubicBezTo>
                <a:cubicBezTo>
                  <a:pt x="8150434" y="11501828"/>
                  <a:pt x="8138026" y="11556991"/>
                  <a:pt x="8119415" y="11639734"/>
                </a:cubicBezTo>
                <a:cubicBezTo>
                  <a:pt x="8075816" y="11745834"/>
                  <a:pt x="8056862" y="11654639"/>
                  <a:pt x="8075816" y="11745834"/>
                </a:cubicBezTo>
                <a:cubicBezTo>
                  <a:pt x="8100975" y="11809447"/>
                  <a:pt x="8057548" y="12002514"/>
                  <a:pt x="8020153" y="12081031"/>
                </a:cubicBezTo>
                <a:cubicBezTo>
                  <a:pt x="7989134" y="12218937"/>
                  <a:pt x="7920551" y="12348393"/>
                  <a:pt x="7920892" y="12522330"/>
                </a:cubicBezTo>
                <a:lnTo>
                  <a:pt x="7908402" y="12577859"/>
                </a:lnTo>
                <a:lnTo>
                  <a:pt x="0" y="12577859"/>
                </a:lnTo>
                <a:lnTo>
                  <a:pt x="18992" y="12478146"/>
                </a:lnTo>
                <a:lnTo>
                  <a:pt x="18993" y="12478142"/>
                </a:lnTo>
                <a:lnTo>
                  <a:pt x="55050" y="12382118"/>
                </a:lnTo>
                <a:cubicBezTo>
                  <a:pt x="75514" y="12319712"/>
                  <a:pt x="89084" y="12259380"/>
                  <a:pt x="97314" y="12194224"/>
                </a:cubicBezTo>
                <a:lnTo>
                  <a:pt x="105845" y="12092016"/>
                </a:lnTo>
                <a:lnTo>
                  <a:pt x="105849" y="12091998"/>
                </a:lnTo>
                <a:lnTo>
                  <a:pt x="136374" y="11990214"/>
                </a:lnTo>
                <a:cubicBezTo>
                  <a:pt x="172255" y="11889623"/>
                  <a:pt x="218458" y="11791350"/>
                  <a:pt x="223370" y="11683796"/>
                </a:cubicBezTo>
                <a:cubicBezTo>
                  <a:pt x="378466" y="10994269"/>
                  <a:pt x="545969" y="10249580"/>
                  <a:pt x="744145" y="9482816"/>
                </a:cubicBezTo>
                <a:cubicBezTo>
                  <a:pt x="849262" y="9129763"/>
                  <a:pt x="930259" y="8655382"/>
                  <a:pt x="1004706" y="8324410"/>
                </a:cubicBezTo>
                <a:cubicBezTo>
                  <a:pt x="1007807" y="8310619"/>
                  <a:pt x="1013532" y="8283383"/>
                  <a:pt x="1021222" y="8246289"/>
                </a:cubicBezTo>
                <a:lnTo>
                  <a:pt x="1027787" y="8214509"/>
                </a:lnTo>
                <a:lnTo>
                  <a:pt x="1011681" y="8191939"/>
                </a:lnTo>
                <a:lnTo>
                  <a:pt x="1020768" y="8169415"/>
                </a:lnTo>
                <a:cubicBezTo>
                  <a:pt x="1027407" y="8155967"/>
                  <a:pt x="1035096" y="8143209"/>
                  <a:pt x="1044315" y="8130794"/>
                </a:cubicBezTo>
                <a:lnTo>
                  <a:pt x="1053250" y="8091078"/>
                </a:lnTo>
                <a:lnTo>
                  <a:pt x="1085713" y="7934130"/>
                </a:lnTo>
                <a:cubicBezTo>
                  <a:pt x="1150367" y="7623254"/>
                  <a:pt x="1231362" y="7245309"/>
                  <a:pt x="1246654" y="7248747"/>
                </a:cubicBezTo>
                <a:lnTo>
                  <a:pt x="1248297" y="7251854"/>
                </a:lnTo>
                <a:lnTo>
                  <a:pt x="1273959" y="7140199"/>
                </a:lnTo>
                <a:cubicBezTo>
                  <a:pt x="1322280" y="6909296"/>
                  <a:pt x="1351753" y="6649705"/>
                  <a:pt x="1398281" y="6442847"/>
                </a:cubicBezTo>
                <a:cubicBezTo>
                  <a:pt x="1453768" y="6310444"/>
                  <a:pt x="1478584" y="6200122"/>
                  <a:pt x="1485135" y="6056713"/>
                </a:cubicBezTo>
                <a:cubicBezTo>
                  <a:pt x="1516154" y="5918807"/>
                  <a:pt x="1596108" y="5791907"/>
                  <a:pt x="1602661" y="5648499"/>
                </a:cubicBezTo>
                <a:cubicBezTo>
                  <a:pt x="1757755" y="4958973"/>
                  <a:pt x="1925259" y="4214284"/>
                  <a:pt x="2123433" y="3447518"/>
                </a:cubicBezTo>
                <a:cubicBezTo>
                  <a:pt x="2228551" y="3094464"/>
                  <a:pt x="2309548" y="2620083"/>
                  <a:pt x="2383994" y="2289113"/>
                </a:cubicBezTo>
                <a:cubicBezTo>
                  <a:pt x="2408810" y="2178787"/>
                  <a:pt x="2601476" y="1207945"/>
                  <a:pt x="2625943" y="1213448"/>
                </a:cubicBezTo>
                <a:cubicBezTo>
                  <a:pt x="2650411" y="1218952"/>
                  <a:pt x="2619042" y="1472686"/>
                  <a:pt x="2619042" y="1472686"/>
                </a:cubicBezTo>
                <a:cubicBezTo>
                  <a:pt x="2606635" y="1527848"/>
                  <a:pt x="2594228" y="1583008"/>
                  <a:pt x="2575616" y="1665753"/>
                </a:cubicBezTo>
                <a:cubicBezTo>
                  <a:pt x="2581472" y="1753998"/>
                  <a:pt x="2562860" y="1836743"/>
                  <a:pt x="2550452" y="1891904"/>
                </a:cubicBezTo>
                <a:cubicBezTo>
                  <a:pt x="2538044" y="1947068"/>
                  <a:pt x="2501170" y="1996727"/>
                  <a:pt x="2488762" y="2051888"/>
                </a:cubicBezTo>
                <a:cubicBezTo>
                  <a:pt x="2507026" y="2084971"/>
                  <a:pt x="2525289" y="2118055"/>
                  <a:pt x="2519084" y="2145637"/>
                </a:cubicBezTo>
                <a:cubicBezTo>
                  <a:pt x="2537347" y="2178723"/>
                  <a:pt x="2463947" y="2162213"/>
                  <a:pt x="2457743" y="2189793"/>
                </a:cubicBezTo>
                <a:cubicBezTo>
                  <a:pt x="2482210" y="2195297"/>
                  <a:pt x="2500473" y="2228382"/>
                  <a:pt x="2500473" y="2228382"/>
                </a:cubicBezTo>
                <a:cubicBezTo>
                  <a:pt x="2598342" y="2250396"/>
                  <a:pt x="2698646" y="1461616"/>
                  <a:pt x="2711055" y="1406451"/>
                </a:cubicBezTo>
                <a:cubicBezTo>
                  <a:pt x="2723462" y="1351290"/>
                  <a:pt x="2754133" y="1329214"/>
                  <a:pt x="2766541" y="1274052"/>
                </a:cubicBezTo>
                <a:cubicBezTo>
                  <a:pt x="2785153" y="1191308"/>
                  <a:pt x="2791355" y="1163727"/>
                  <a:pt x="2816172" y="1053400"/>
                </a:cubicBezTo>
                <a:cubicBezTo>
                  <a:pt x="2828927" y="882412"/>
                  <a:pt x="2896822" y="694848"/>
                  <a:pt x="2946452" y="474200"/>
                </a:cubicBezTo>
                <a:cubicBezTo>
                  <a:pt x="2951905" y="449960"/>
                  <a:pt x="3209198" y="12306"/>
                  <a:pt x="3337640" y="254"/>
                </a:cubicBezTo>
                <a:close/>
              </a:path>
            </a:pathLst>
          </a:custGeom>
        </p:spPr>
        <p:txBody>
          <a:bodyPr wrap="square">
            <a:noAutofit/>
          </a:bodyPr>
          <a:lstStyle/>
          <a:p>
            <a:endParaRPr lang="en-US"/>
          </a:p>
        </p:txBody>
      </p:sp>
    </p:spTree>
    <p:extLst>
      <p:ext uri="{BB962C8B-B14F-4D97-AF65-F5344CB8AC3E}">
        <p14:creationId xmlns:p14="http://schemas.microsoft.com/office/powerpoint/2010/main" val="31090003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9518688" y="3101898"/>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511920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3422831"/>
            <a:ext cx="13228636" cy="7397569"/>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684622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76200"/>
            <a:ext cx="24323675" cy="139446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2243790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12136041" y="3185"/>
            <a:ext cx="12165409" cy="1371281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369754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168235" cy="137160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585654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8675648" cy="13716000"/>
          </a:xfrm>
          <a:prstGeom prst="rect">
            <a:avLst/>
          </a:prstGeom>
        </p:spPr>
        <p:txBody>
          <a:bodyPr/>
          <a:lstStyle/>
          <a:p>
            <a:endParaRPr lang="en-US"/>
          </a:p>
        </p:txBody>
      </p:sp>
    </p:spTree>
    <p:extLst>
      <p:ext uri="{BB962C8B-B14F-4D97-AF65-F5344CB8AC3E}">
        <p14:creationId xmlns:p14="http://schemas.microsoft.com/office/powerpoint/2010/main" val="198732689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72390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188825" y="72390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296584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01880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 y="7086600"/>
            <a:ext cx="12344400" cy="67056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344399" y="-76200"/>
            <a:ext cx="12085638" cy="71628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0776120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7620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59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10028236" y="-76200"/>
            <a:ext cx="14295439" cy="13789506"/>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209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30163" y="-76200"/>
            <a:ext cx="13152438" cy="13795928"/>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929491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6019800"/>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1" y="7239000"/>
            <a:ext cx="24377651"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11976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9000599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066776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83094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2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14424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theme" Target="../theme/theme1.xml"/><Relationship Id="rId53" Type="http://schemas.openxmlformats.org/officeDocument/2006/relationships/image" Target="../media/image1.jpg"/><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53">
            <a:extLst>
              <a:ext uri="{28A0092B-C50C-407E-A947-70E740481C1C}">
                <a14:useLocalDpi xmlns:a14="http://schemas.microsoft.com/office/drawing/2010/main" val="0"/>
              </a:ext>
            </a:extLst>
          </a:blip>
          <a:stretch>
            <a:fillRect/>
          </a:stretch>
        </p:blipFill>
        <p:spPr>
          <a:xfrm>
            <a:off x="0" y="0"/>
            <a:ext cx="24323675" cy="13716000"/>
          </a:xfrm>
          <a:prstGeom prst="rect">
            <a:avLst/>
          </a:prstGeom>
        </p:spPr>
      </p:pic>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4448" r:id="rId2"/>
    <p:sldLayoutId id="2147484466" r:id="rId3"/>
    <p:sldLayoutId id="2147484467" r:id="rId4"/>
    <p:sldLayoutId id="2147484468" r:id="rId5"/>
    <p:sldLayoutId id="2147484469" r:id="rId6"/>
    <p:sldLayoutId id="2147484470" r:id="rId7"/>
    <p:sldLayoutId id="2147484472" r:id="rId8"/>
    <p:sldLayoutId id="2147484474" r:id="rId9"/>
    <p:sldLayoutId id="2147484476" r:id="rId10"/>
    <p:sldLayoutId id="2147484449" r:id="rId11"/>
    <p:sldLayoutId id="2147484450" r:id="rId12"/>
    <p:sldLayoutId id="2147484459" r:id="rId13"/>
    <p:sldLayoutId id="2147484477" r:id="rId14"/>
    <p:sldLayoutId id="2147484451" r:id="rId15"/>
    <p:sldLayoutId id="2147484452" r:id="rId16"/>
    <p:sldLayoutId id="2147484455" r:id="rId17"/>
    <p:sldLayoutId id="2147484460" r:id="rId18"/>
    <p:sldLayoutId id="2147484458" r:id="rId19"/>
    <p:sldLayoutId id="2147484462" r:id="rId20"/>
    <p:sldLayoutId id="2147484464" r:id="rId21"/>
    <p:sldLayoutId id="2147484465" r:id="rId22"/>
    <p:sldLayoutId id="2147484432" r:id="rId23"/>
    <p:sldLayoutId id="2147484327" r:id="rId24"/>
    <p:sldLayoutId id="2147484310" r:id="rId25"/>
    <p:sldLayoutId id="2147484313" r:id="rId26"/>
    <p:sldLayoutId id="2147484295" r:id="rId27"/>
    <p:sldLayoutId id="2147484329" r:id="rId28"/>
    <p:sldLayoutId id="2147484330" r:id="rId29"/>
    <p:sldLayoutId id="2147484301" r:id="rId30"/>
    <p:sldLayoutId id="2147484303" r:id="rId31"/>
    <p:sldLayoutId id="2147484304" r:id="rId32"/>
    <p:sldLayoutId id="2147483972" r:id="rId33"/>
    <p:sldLayoutId id="2147483733" r:id="rId34"/>
    <p:sldLayoutId id="2147483734" r:id="rId35"/>
    <p:sldLayoutId id="2147483735" r:id="rId36"/>
    <p:sldLayoutId id="2147483736" r:id="rId37"/>
    <p:sldLayoutId id="2147483737" r:id="rId38"/>
    <p:sldLayoutId id="2147483738" r:id="rId39"/>
    <p:sldLayoutId id="2147483739" r:id="rId40"/>
    <p:sldLayoutId id="2147483687" r:id="rId41"/>
    <p:sldLayoutId id="2147483686" r:id="rId42"/>
    <p:sldLayoutId id="2147483685" r:id="rId43"/>
    <p:sldLayoutId id="2147483684" r:id="rId44"/>
    <p:sldLayoutId id="2147483683" r:id="rId45"/>
    <p:sldLayoutId id="2147483717" r:id="rId46"/>
    <p:sldLayoutId id="2147483676" r:id="rId47"/>
    <p:sldLayoutId id="2147483677" r:id="rId48"/>
    <p:sldLayoutId id="2147483680" r:id="rId49"/>
    <p:sldLayoutId id="2147483681" r:id="rId50"/>
    <p:sldLayoutId id="2147483772" r:id="rId5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 Id="rId3" Type="http://schemas.openxmlformats.org/officeDocument/2006/relationships/chart" Target="../charts/char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chart" Target="../charts/char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chart" Target="../charts/char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chart" Target="../charts/char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7" name="Group 6"/>
          <p:cNvGrpSpPr/>
          <p:nvPr/>
        </p:nvGrpSpPr>
        <p:grpSpPr>
          <a:xfrm>
            <a:off x="16733838" y="4191000"/>
            <a:ext cx="7634921" cy="2895600"/>
            <a:chOff x="4176308" y="8892354"/>
            <a:chExt cx="8110109" cy="2895600"/>
          </a:xfrm>
        </p:grpSpPr>
        <p:sp>
          <p:nvSpPr>
            <p:cNvPr id="8" name="Rectangle 7"/>
            <p:cNvSpPr/>
            <p:nvPr/>
          </p:nvSpPr>
          <p:spPr>
            <a:xfrm>
              <a:off x="4176308" y="8892354"/>
              <a:ext cx="8110109" cy="28956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20"/>
            <p:cNvSpPr txBox="1">
              <a:spLocks/>
            </p:cNvSpPr>
            <p:nvPr/>
          </p:nvSpPr>
          <p:spPr bwMode="auto">
            <a:xfrm>
              <a:off x="4548721" y="9468795"/>
              <a:ext cx="6555857"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 name="TextBox 9"/>
            <p:cNvSpPr txBox="1"/>
            <p:nvPr/>
          </p:nvSpPr>
          <p:spPr>
            <a:xfrm>
              <a:off x="4710605" y="8946468"/>
              <a:ext cx="5750630"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a:t>
              </a:r>
              <a:endParaRPr lang="en-US" sz="4000" b="1" dirty="0">
                <a:solidFill>
                  <a:schemeClr val="bg1"/>
                </a:solidFill>
                <a:latin typeface="Lato Black" charset="0"/>
                <a:ea typeface="Lato Black" charset="0"/>
                <a:cs typeface="Lato Black" charset="0"/>
              </a:endParaRPr>
            </a:p>
          </p:txBody>
        </p:sp>
      </p:grpSp>
      <p:grpSp>
        <p:nvGrpSpPr>
          <p:cNvPr id="21" name="Group 20"/>
          <p:cNvGrpSpPr/>
          <p:nvPr/>
        </p:nvGrpSpPr>
        <p:grpSpPr>
          <a:xfrm>
            <a:off x="1120527" y="6946547"/>
            <a:ext cx="7055481" cy="3797653"/>
            <a:chOff x="12741918" y="4066472"/>
            <a:chExt cx="9147392" cy="3797653"/>
          </a:xfrm>
        </p:grpSpPr>
        <p:sp>
          <p:nvSpPr>
            <p:cNvPr id="22" name="Title 20"/>
            <p:cNvSpPr txBox="1">
              <a:spLocks/>
            </p:cNvSpPr>
            <p:nvPr/>
          </p:nvSpPr>
          <p:spPr bwMode="auto">
            <a:xfrm>
              <a:off x="12741918" y="4737103"/>
              <a:ext cx="9147392"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3" name="TextBox 22"/>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sp>
        <p:nvSpPr>
          <p:cNvPr id="15" name="TextBox 14"/>
          <p:cNvSpPr txBox="1"/>
          <p:nvPr/>
        </p:nvSpPr>
        <p:spPr>
          <a:xfrm>
            <a:off x="1089628" y="2697540"/>
            <a:ext cx="7162580" cy="1569660"/>
          </a:xfrm>
          <a:prstGeom prst="rect">
            <a:avLst/>
          </a:prstGeom>
          <a:noFill/>
        </p:spPr>
        <p:txBody>
          <a:bodyPr wrap="square" rtlCol="0">
            <a:spAutoFit/>
          </a:bodyPr>
          <a:lstStyle/>
          <a:p>
            <a:r>
              <a:rPr lang="en-US" sz="9600" b="1" dirty="0" smtClean="0">
                <a:solidFill>
                  <a:schemeClr val="accent5"/>
                </a:solidFill>
                <a:latin typeface="Lato Black" charset="0"/>
                <a:ea typeface="Lato Black" charset="0"/>
                <a:cs typeface="Lato Black" charset="0"/>
              </a:rPr>
              <a:t>CHARTS</a:t>
            </a:r>
          </a:p>
        </p:txBody>
      </p:sp>
      <p:sp>
        <p:nvSpPr>
          <p:cNvPr id="16" name="TextBox 15"/>
          <p:cNvSpPr txBox="1"/>
          <p:nvPr/>
        </p:nvSpPr>
        <p:spPr>
          <a:xfrm>
            <a:off x="1089628" y="3840540"/>
            <a:ext cx="7162580" cy="1569660"/>
          </a:xfrm>
          <a:prstGeom prst="rect">
            <a:avLst/>
          </a:prstGeom>
          <a:noFill/>
        </p:spPr>
        <p:txBody>
          <a:bodyPr wrap="square" rtlCol="0">
            <a:spAutoFit/>
          </a:bodyPr>
          <a:lstStyle/>
          <a:p>
            <a:r>
              <a:rPr lang="en-US" sz="9600" b="1" dirty="0" smtClean="0">
                <a:solidFill>
                  <a:schemeClr val="accent6"/>
                </a:solidFill>
                <a:latin typeface="Lato Black" charset="0"/>
                <a:ea typeface="Lato Black" charset="0"/>
                <a:cs typeface="Lato Black" charset="0"/>
              </a:rPr>
              <a:t>PRESENT</a:t>
            </a:r>
          </a:p>
        </p:txBody>
      </p:sp>
      <p:sp>
        <p:nvSpPr>
          <p:cNvPr id="17" name="TextBox 16"/>
          <p:cNvSpPr txBox="1"/>
          <p:nvPr/>
        </p:nvSpPr>
        <p:spPr>
          <a:xfrm>
            <a:off x="960437" y="4983540"/>
            <a:ext cx="7162580" cy="1569660"/>
          </a:xfrm>
          <a:prstGeom prst="rect">
            <a:avLst/>
          </a:prstGeom>
          <a:noFill/>
        </p:spPr>
        <p:txBody>
          <a:bodyPr wrap="square" rtlCol="0">
            <a:spAutoFit/>
          </a:bodyPr>
          <a:lstStyle/>
          <a:p>
            <a:r>
              <a:rPr lang="en-US" sz="9600" b="1" dirty="0" smtClean="0">
                <a:solidFill>
                  <a:schemeClr val="accent3"/>
                </a:solidFill>
                <a:latin typeface="Lato Black" charset="0"/>
                <a:ea typeface="Lato Black" charset="0"/>
                <a:cs typeface="Lato Black" charset="0"/>
              </a:rPr>
              <a:t>TEMPLATEs</a:t>
            </a:r>
          </a:p>
        </p:txBody>
      </p:sp>
    </p:spTree>
    <p:extLst>
      <p:ext uri="{BB962C8B-B14F-4D97-AF65-F5344CB8AC3E}">
        <p14:creationId xmlns:p14="http://schemas.microsoft.com/office/powerpoint/2010/main" val="202199534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539720577"/>
              </p:ext>
            </p:extLst>
          </p:nvPr>
        </p:nvGraphicFramePr>
        <p:xfrm>
          <a:off x="1951481" y="3788880"/>
          <a:ext cx="20419527" cy="597015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49" name="กลุ่ม 12"/>
          <p:cNvGrpSpPr/>
          <p:nvPr/>
        </p:nvGrpSpPr>
        <p:grpSpPr>
          <a:xfrm>
            <a:off x="6090371" y="11759335"/>
            <a:ext cx="966066" cy="966065"/>
            <a:chOff x="4618037" y="6226152"/>
            <a:chExt cx="2511217" cy="2511217"/>
          </a:xfrm>
        </p:grpSpPr>
        <p:sp>
          <p:nvSpPr>
            <p:cNvPr id="52"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3" name="กลุ่ม 58"/>
            <p:cNvGrpSpPr/>
            <p:nvPr/>
          </p:nvGrpSpPr>
          <p:grpSpPr>
            <a:xfrm>
              <a:off x="5227637" y="6858000"/>
              <a:ext cx="1221113" cy="1223980"/>
              <a:chOff x="21201063" y="3320886"/>
              <a:chExt cx="676275" cy="677863"/>
            </a:xfrm>
            <a:solidFill>
              <a:schemeClr val="bg1"/>
            </a:solidFill>
          </p:grpSpPr>
          <p:sp>
            <p:nvSpPr>
              <p:cNvPr id="54"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6" name="กลุ่ม 68"/>
          <p:cNvGrpSpPr/>
          <p:nvPr/>
        </p:nvGrpSpPr>
        <p:grpSpPr>
          <a:xfrm>
            <a:off x="6002734" y="10319393"/>
            <a:ext cx="966066" cy="966065"/>
            <a:chOff x="14780360" y="6195668"/>
            <a:chExt cx="2511217" cy="2511217"/>
          </a:xfrm>
        </p:grpSpPr>
        <p:sp>
          <p:nvSpPr>
            <p:cNvPr id="57"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8" name="กลุ่ม 61"/>
            <p:cNvGrpSpPr/>
            <p:nvPr/>
          </p:nvGrpSpPr>
          <p:grpSpPr>
            <a:xfrm>
              <a:off x="15503390" y="6934200"/>
              <a:ext cx="1169516" cy="997528"/>
              <a:chOff x="17753013" y="5292725"/>
              <a:chExt cx="647700" cy="552450"/>
            </a:xfrm>
            <a:solidFill>
              <a:schemeClr val="bg1"/>
            </a:solidFill>
          </p:grpSpPr>
          <p:sp>
            <p:nvSpPr>
              <p:cNvPr id="59"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2" name="กลุ่ม 69"/>
          <p:cNvGrpSpPr/>
          <p:nvPr/>
        </p:nvGrpSpPr>
        <p:grpSpPr>
          <a:xfrm>
            <a:off x="1113682" y="10299115"/>
            <a:ext cx="966066" cy="966065"/>
            <a:chOff x="17346820" y="6180427"/>
            <a:chExt cx="2511217" cy="2511217"/>
          </a:xfrm>
        </p:grpSpPr>
        <p:sp>
          <p:nvSpPr>
            <p:cNvPr id="6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9" name="กลุ่ม 67"/>
          <p:cNvGrpSpPr/>
          <p:nvPr/>
        </p:nvGrpSpPr>
        <p:grpSpPr>
          <a:xfrm>
            <a:off x="1137371" y="11759335"/>
            <a:ext cx="966066" cy="966065"/>
            <a:chOff x="12297469" y="6195669"/>
            <a:chExt cx="2511217" cy="2511217"/>
          </a:xfrm>
        </p:grpSpPr>
        <p:sp>
          <p:nvSpPr>
            <p:cNvPr id="70"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96" name="TextBox 95"/>
          <p:cNvSpPr txBox="1"/>
          <p:nvPr/>
        </p:nvSpPr>
        <p:spPr>
          <a:xfrm>
            <a:off x="2167842" y="102759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7" name="TextBox 96"/>
          <p:cNvSpPr txBox="1"/>
          <p:nvPr/>
        </p:nvSpPr>
        <p:spPr>
          <a:xfrm>
            <a:off x="7104454" y="1027358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8" name="TextBox 97"/>
          <p:cNvSpPr txBox="1"/>
          <p:nvPr/>
        </p:nvSpPr>
        <p:spPr>
          <a:xfrm>
            <a:off x="2115540" y="1171889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9" name="TextBox 98"/>
          <p:cNvSpPr txBox="1"/>
          <p:nvPr/>
        </p:nvSpPr>
        <p:spPr>
          <a:xfrm>
            <a:off x="7052152" y="117165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00" name="Group 99"/>
          <p:cNvGrpSpPr/>
          <p:nvPr/>
        </p:nvGrpSpPr>
        <p:grpSpPr>
          <a:xfrm>
            <a:off x="13304837" y="10545635"/>
            <a:ext cx="11018838" cy="2214468"/>
            <a:chOff x="3657599" y="8508338"/>
            <a:chExt cx="11704638" cy="2214468"/>
          </a:xfrm>
        </p:grpSpPr>
        <p:sp>
          <p:nvSpPr>
            <p:cNvPr id="101" name="Rectangle 100"/>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6" name="TextBox 3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96026049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1865347505"/>
              </p:ext>
            </p:extLst>
          </p:nvPr>
        </p:nvGraphicFramePr>
        <p:xfrm>
          <a:off x="1951481" y="3788880"/>
          <a:ext cx="20419527" cy="597015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49" name="กลุ่ม 12"/>
          <p:cNvGrpSpPr/>
          <p:nvPr/>
        </p:nvGrpSpPr>
        <p:grpSpPr>
          <a:xfrm>
            <a:off x="6090371" y="11759335"/>
            <a:ext cx="966066" cy="966065"/>
            <a:chOff x="4618037" y="6226152"/>
            <a:chExt cx="2511217" cy="2511217"/>
          </a:xfrm>
        </p:grpSpPr>
        <p:sp>
          <p:nvSpPr>
            <p:cNvPr id="52"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3" name="กลุ่ม 58"/>
            <p:cNvGrpSpPr/>
            <p:nvPr/>
          </p:nvGrpSpPr>
          <p:grpSpPr>
            <a:xfrm>
              <a:off x="5227637" y="6858000"/>
              <a:ext cx="1221113" cy="1223980"/>
              <a:chOff x="21201063" y="3320886"/>
              <a:chExt cx="676275" cy="677863"/>
            </a:xfrm>
            <a:solidFill>
              <a:schemeClr val="bg1"/>
            </a:solidFill>
          </p:grpSpPr>
          <p:sp>
            <p:nvSpPr>
              <p:cNvPr id="54"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6" name="กลุ่ม 68"/>
          <p:cNvGrpSpPr/>
          <p:nvPr/>
        </p:nvGrpSpPr>
        <p:grpSpPr>
          <a:xfrm>
            <a:off x="6002734" y="10319393"/>
            <a:ext cx="966066" cy="966065"/>
            <a:chOff x="14780360" y="6195668"/>
            <a:chExt cx="2511217" cy="2511217"/>
          </a:xfrm>
        </p:grpSpPr>
        <p:sp>
          <p:nvSpPr>
            <p:cNvPr id="57"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8" name="กลุ่ม 61"/>
            <p:cNvGrpSpPr/>
            <p:nvPr/>
          </p:nvGrpSpPr>
          <p:grpSpPr>
            <a:xfrm>
              <a:off x="15503390" y="6934200"/>
              <a:ext cx="1169516" cy="997528"/>
              <a:chOff x="17753013" y="5292725"/>
              <a:chExt cx="647700" cy="552450"/>
            </a:xfrm>
            <a:solidFill>
              <a:schemeClr val="bg1"/>
            </a:solidFill>
          </p:grpSpPr>
          <p:sp>
            <p:nvSpPr>
              <p:cNvPr id="59"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2" name="กลุ่ม 69"/>
          <p:cNvGrpSpPr/>
          <p:nvPr/>
        </p:nvGrpSpPr>
        <p:grpSpPr>
          <a:xfrm>
            <a:off x="1113682" y="10299115"/>
            <a:ext cx="966066" cy="966065"/>
            <a:chOff x="17346820" y="6180427"/>
            <a:chExt cx="2511217" cy="2511217"/>
          </a:xfrm>
        </p:grpSpPr>
        <p:sp>
          <p:nvSpPr>
            <p:cNvPr id="6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9" name="กลุ่ม 67"/>
          <p:cNvGrpSpPr/>
          <p:nvPr/>
        </p:nvGrpSpPr>
        <p:grpSpPr>
          <a:xfrm>
            <a:off x="1137371" y="11759335"/>
            <a:ext cx="966066" cy="966065"/>
            <a:chOff x="12297469" y="6195669"/>
            <a:chExt cx="2511217" cy="2511217"/>
          </a:xfrm>
        </p:grpSpPr>
        <p:sp>
          <p:nvSpPr>
            <p:cNvPr id="70"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96" name="TextBox 95"/>
          <p:cNvSpPr txBox="1"/>
          <p:nvPr/>
        </p:nvSpPr>
        <p:spPr>
          <a:xfrm>
            <a:off x="2167842" y="102759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7" name="TextBox 96"/>
          <p:cNvSpPr txBox="1"/>
          <p:nvPr/>
        </p:nvSpPr>
        <p:spPr>
          <a:xfrm>
            <a:off x="7104454" y="1027358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8" name="TextBox 97"/>
          <p:cNvSpPr txBox="1"/>
          <p:nvPr/>
        </p:nvSpPr>
        <p:spPr>
          <a:xfrm>
            <a:off x="2115540" y="1171889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9" name="TextBox 98"/>
          <p:cNvSpPr txBox="1"/>
          <p:nvPr/>
        </p:nvSpPr>
        <p:spPr>
          <a:xfrm>
            <a:off x="7052152" y="117165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00" name="Group 99"/>
          <p:cNvGrpSpPr/>
          <p:nvPr/>
        </p:nvGrpSpPr>
        <p:grpSpPr>
          <a:xfrm>
            <a:off x="13304837" y="10545635"/>
            <a:ext cx="11018838" cy="2214468"/>
            <a:chOff x="3657599" y="8508338"/>
            <a:chExt cx="11704638" cy="2214468"/>
          </a:xfrm>
        </p:grpSpPr>
        <p:sp>
          <p:nvSpPr>
            <p:cNvPr id="101" name="Rectangle 100"/>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6" name="TextBox 3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22921929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1762662632"/>
              </p:ext>
            </p:extLst>
          </p:nvPr>
        </p:nvGraphicFramePr>
        <p:xfrm>
          <a:off x="1951481" y="3788880"/>
          <a:ext cx="20419527" cy="597015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49" name="กลุ่ม 12"/>
          <p:cNvGrpSpPr/>
          <p:nvPr/>
        </p:nvGrpSpPr>
        <p:grpSpPr>
          <a:xfrm>
            <a:off x="6090371" y="11759335"/>
            <a:ext cx="966066" cy="966065"/>
            <a:chOff x="4618037" y="6226152"/>
            <a:chExt cx="2511217" cy="2511217"/>
          </a:xfrm>
        </p:grpSpPr>
        <p:sp>
          <p:nvSpPr>
            <p:cNvPr id="52"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3" name="กลุ่ม 58"/>
            <p:cNvGrpSpPr/>
            <p:nvPr/>
          </p:nvGrpSpPr>
          <p:grpSpPr>
            <a:xfrm>
              <a:off x="5227637" y="6858000"/>
              <a:ext cx="1221113" cy="1223980"/>
              <a:chOff x="21201063" y="3320886"/>
              <a:chExt cx="676275" cy="677863"/>
            </a:xfrm>
            <a:solidFill>
              <a:schemeClr val="bg1"/>
            </a:solidFill>
          </p:grpSpPr>
          <p:sp>
            <p:nvSpPr>
              <p:cNvPr id="54"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6" name="กลุ่ม 68"/>
          <p:cNvGrpSpPr/>
          <p:nvPr/>
        </p:nvGrpSpPr>
        <p:grpSpPr>
          <a:xfrm>
            <a:off x="6002734" y="10319393"/>
            <a:ext cx="966066" cy="966065"/>
            <a:chOff x="14780360" y="6195668"/>
            <a:chExt cx="2511217" cy="2511217"/>
          </a:xfrm>
        </p:grpSpPr>
        <p:sp>
          <p:nvSpPr>
            <p:cNvPr id="57"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8" name="กลุ่ม 61"/>
            <p:cNvGrpSpPr/>
            <p:nvPr/>
          </p:nvGrpSpPr>
          <p:grpSpPr>
            <a:xfrm>
              <a:off x="15503390" y="6934200"/>
              <a:ext cx="1169516" cy="997528"/>
              <a:chOff x="17753013" y="5292725"/>
              <a:chExt cx="647700" cy="552450"/>
            </a:xfrm>
            <a:solidFill>
              <a:schemeClr val="bg1"/>
            </a:solidFill>
          </p:grpSpPr>
          <p:sp>
            <p:nvSpPr>
              <p:cNvPr id="59"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2" name="กลุ่ม 69"/>
          <p:cNvGrpSpPr/>
          <p:nvPr/>
        </p:nvGrpSpPr>
        <p:grpSpPr>
          <a:xfrm>
            <a:off x="1113682" y="10299115"/>
            <a:ext cx="966066" cy="966065"/>
            <a:chOff x="17346820" y="6180427"/>
            <a:chExt cx="2511217" cy="2511217"/>
          </a:xfrm>
        </p:grpSpPr>
        <p:sp>
          <p:nvSpPr>
            <p:cNvPr id="6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9" name="กลุ่ม 67"/>
          <p:cNvGrpSpPr/>
          <p:nvPr/>
        </p:nvGrpSpPr>
        <p:grpSpPr>
          <a:xfrm>
            <a:off x="1137371" y="11759335"/>
            <a:ext cx="966066" cy="966065"/>
            <a:chOff x="12297469" y="6195669"/>
            <a:chExt cx="2511217" cy="2511217"/>
          </a:xfrm>
        </p:grpSpPr>
        <p:sp>
          <p:nvSpPr>
            <p:cNvPr id="70"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96" name="TextBox 95"/>
          <p:cNvSpPr txBox="1"/>
          <p:nvPr/>
        </p:nvSpPr>
        <p:spPr>
          <a:xfrm>
            <a:off x="2167842" y="102759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7" name="TextBox 96"/>
          <p:cNvSpPr txBox="1"/>
          <p:nvPr/>
        </p:nvSpPr>
        <p:spPr>
          <a:xfrm>
            <a:off x="7104454" y="1027358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8" name="TextBox 97"/>
          <p:cNvSpPr txBox="1"/>
          <p:nvPr/>
        </p:nvSpPr>
        <p:spPr>
          <a:xfrm>
            <a:off x="2115540" y="1171889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9" name="TextBox 98"/>
          <p:cNvSpPr txBox="1"/>
          <p:nvPr/>
        </p:nvSpPr>
        <p:spPr>
          <a:xfrm>
            <a:off x="7052152" y="117165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00" name="Group 99"/>
          <p:cNvGrpSpPr/>
          <p:nvPr/>
        </p:nvGrpSpPr>
        <p:grpSpPr>
          <a:xfrm>
            <a:off x="13304837" y="10545635"/>
            <a:ext cx="11018838" cy="2214468"/>
            <a:chOff x="3657599" y="8508338"/>
            <a:chExt cx="11704638" cy="2214468"/>
          </a:xfrm>
        </p:grpSpPr>
        <p:sp>
          <p:nvSpPr>
            <p:cNvPr id="101" name="Rectangle 100"/>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6" name="TextBox 3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2738610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2024844068"/>
              </p:ext>
            </p:extLst>
          </p:nvPr>
        </p:nvGraphicFramePr>
        <p:xfrm>
          <a:off x="1951481" y="3788880"/>
          <a:ext cx="20419527" cy="7620892"/>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34" name="กลุ่ม 12"/>
          <p:cNvGrpSpPr/>
          <p:nvPr/>
        </p:nvGrpSpPr>
        <p:grpSpPr>
          <a:xfrm>
            <a:off x="17273606" y="11830168"/>
            <a:ext cx="966066" cy="966065"/>
            <a:chOff x="4618037" y="6226152"/>
            <a:chExt cx="2511217" cy="2511217"/>
          </a:xfrm>
        </p:grpSpPr>
        <p:sp>
          <p:nvSpPr>
            <p:cNvPr id="35"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6" name="กลุ่ม 58"/>
            <p:cNvGrpSpPr/>
            <p:nvPr/>
          </p:nvGrpSpPr>
          <p:grpSpPr>
            <a:xfrm>
              <a:off x="5227637" y="6858000"/>
              <a:ext cx="1221113" cy="1223980"/>
              <a:chOff x="21201063" y="3320886"/>
              <a:chExt cx="676275" cy="677863"/>
            </a:xfrm>
            <a:solidFill>
              <a:schemeClr val="bg1"/>
            </a:solidFill>
          </p:grpSpPr>
          <p:sp>
            <p:nvSpPr>
              <p:cNvPr id="37"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9" name="กลุ่ม 68"/>
          <p:cNvGrpSpPr/>
          <p:nvPr/>
        </p:nvGrpSpPr>
        <p:grpSpPr>
          <a:xfrm>
            <a:off x="7059757" y="11835535"/>
            <a:ext cx="966066" cy="966065"/>
            <a:chOff x="14780360" y="6195668"/>
            <a:chExt cx="2511217" cy="2511217"/>
          </a:xfrm>
        </p:grpSpPr>
        <p:sp>
          <p:nvSpPr>
            <p:cNvPr id="40"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1" name="กลุ่ม 61"/>
            <p:cNvGrpSpPr/>
            <p:nvPr/>
          </p:nvGrpSpPr>
          <p:grpSpPr>
            <a:xfrm>
              <a:off x="15503390" y="6934200"/>
              <a:ext cx="1169516" cy="997528"/>
              <a:chOff x="17753013" y="5292725"/>
              <a:chExt cx="647700" cy="552450"/>
            </a:xfrm>
            <a:solidFill>
              <a:schemeClr val="bg1"/>
            </a:solidFill>
          </p:grpSpPr>
          <p:sp>
            <p:nvSpPr>
              <p:cNvPr id="46"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0" name="กลุ่ม 69"/>
          <p:cNvGrpSpPr/>
          <p:nvPr/>
        </p:nvGrpSpPr>
        <p:grpSpPr>
          <a:xfrm>
            <a:off x="2170705" y="11815257"/>
            <a:ext cx="966066" cy="966065"/>
            <a:chOff x="17346820" y="6180427"/>
            <a:chExt cx="2511217" cy="2511217"/>
          </a:xfrm>
        </p:grpSpPr>
        <p:sp>
          <p:nvSpPr>
            <p:cNvPr id="51"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6"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1" name="กลุ่ม 67"/>
          <p:cNvGrpSpPr/>
          <p:nvPr/>
        </p:nvGrpSpPr>
        <p:grpSpPr>
          <a:xfrm>
            <a:off x="12431842" y="11830168"/>
            <a:ext cx="966066" cy="966065"/>
            <a:chOff x="12269143" y="6195669"/>
            <a:chExt cx="2511217" cy="2511217"/>
          </a:xfrm>
        </p:grpSpPr>
        <p:sp>
          <p:nvSpPr>
            <p:cNvPr id="72"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3"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74" name="TextBox 73"/>
          <p:cNvSpPr txBox="1"/>
          <p:nvPr/>
        </p:nvSpPr>
        <p:spPr>
          <a:xfrm>
            <a:off x="3224865" y="1179209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5" name="TextBox 74"/>
          <p:cNvSpPr txBox="1"/>
          <p:nvPr/>
        </p:nvSpPr>
        <p:spPr>
          <a:xfrm>
            <a:off x="8161477" y="117897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6" name="TextBox 75"/>
          <p:cNvSpPr txBox="1"/>
          <p:nvPr/>
        </p:nvSpPr>
        <p:spPr>
          <a:xfrm>
            <a:off x="13521642" y="117897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7" name="TextBox 76"/>
          <p:cNvSpPr txBox="1"/>
          <p:nvPr/>
        </p:nvSpPr>
        <p:spPr>
          <a:xfrm>
            <a:off x="18458254" y="1178737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0" name="กลุ่ม 54"/>
          <p:cNvGrpSpPr/>
          <p:nvPr/>
        </p:nvGrpSpPr>
        <p:grpSpPr>
          <a:xfrm>
            <a:off x="7589837" y="307847"/>
            <a:ext cx="9246365" cy="1063753"/>
            <a:chOff x="12593106" y="3285880"/>
            <a:chExt cx="9377738" cy="1063753"/>
          </a:xfrm>
        </p:grpSpPr>
        <p:sp>
          <p:nvSpPr>
            <p:cNvPr id="31" name="TextBox 30"/>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2" name="TextBox 31"/>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1039900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1805970044"/>
              </p:ext>
            </p:extLst>
          </p:nvPr>
        </p:nvGraphicFramePr>
        <p:xfrm>
          <a:off x="16992597" y="3788880"/>
          <a:ext cx="5378411" cy="591984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0" name="Chart 306"/>
          <p:cNvGraphicFramePr/>
          <p:nvPr>
            <p:extLst>
              <p:ext uri="{D42A27DB-BD31-4B8C-83A1-F6EECF244321}">
                <p14:modId xmlns:p14="http://schemas.microsoft.com/office/powerpoint/2010/main" val="404662810"/>
              </p:ext>
            </p:extLst>
          </p:nvPr>
        </p:nvGraphicFramePr>
        <p:xfrm>
          <a:off x="9418637" y="3788880"/>
          <a:ext cx="5378411" cy="5919840"/>
        </p:xfrm>
        <a:graphic>
          <a:graphicData uri="http://schemas.openxmlformats.org/drawingml/2006/chart">
            <c:chart xmlns:c="http://schemas.openxmlformats.org/drawingml/2006/chart" xmlns:r="http://schemas.openxmlformats.org/officeDocument/2006/relationships" r:id="rId3"/>
          </a:graphicData>
        </a:graphic>
      </p:graphicFrame>
      <p:sp>
        <p:nvSpPr>
          <p:cNvPr id="31" name="TextBox 30"/>
          <p:cNvSpPr txBox="1"/>
          <p:nvPr/>
        </p:nvSpPr>
        <p:spPr>
          <a:xfrm>
            <a:off x="10603292" y="10515600"/>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2" name="Rectangle 31"/>
          <p:cNvSpPr/>
          <p:nvPr/>
        </p:nvSpPr>
        <p:spPr>
          <a:xfrm>
            <a:off x="9968674" y="107138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6972300" y="10515600"/>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Rectangle 33"/>
          <p:cNvSpPr/>
          <p:nvPr/>
        </p:nvSpPr>
        <p:spPr>
          <a:xfrm>
            <a:off x="16337682" y="1071382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10608052" y="12079125"/>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Rectangle 35"/>
          <p:cNvSpPr/>
          <p:nvPr/>
        </p:nvSpPr>
        <p:spPr>
          <a:xfrm>
            <a:off x="9973434" y="12277352"/>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6977060" y="12079125"/>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ectangle 37"/>
          <p:cNvSpPr/>
          <p:nvPr/>
        </p:nvSpPr>
        <p:spPr>
          <a:xfrm>
            <a:off x="16342442" y="12277352"/>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1412874" y="8589258"/>
            <a:ext cx="6248400" cy="4136142"/>
            <a:chOff x="12719651" y="4066472"/>
            <a:chExt cx="8101016" cy="4136142"/>
          </a:xfrm>
        </p:grpSpPr>
        <p:sp>
          <p:nvSpPr>
            <p:cNvPr id="40" name="Title 20"/>
            <p:cNvSpPr txBox="1">
              <a:spLocks/>
            </p:cNvSpPr>
            <p:nvPr/>
          </p:nvSpPr>
          <p:spPr bwMode="auto">
            <a:xfrm>
              <a:off x="12719651" y="4595461"/>
              <a:ext cx="8101016"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1" name="TextBox 40"/>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3"/>
                  </a:solidFill>
                  <a:latin typeface="Lato Black" charset="0"/>
                  <a:ea typeface="Lato Black" charset="0"/>
                  <a:cs typeface="Lato Black" charset="0"/>
                </a:rPr>
                <a:t>FEATURE</a:t>
              </a:r>
              <a:r>
                <a:rPr lang="en-US" sz="3500" b="1" dirty="0" smtClean="0">
                  <a:solidFill>
                    <a:schemeClr val="accent6"/>
                  </a:solidFill>
                  <a:latin typeface="Lato Black" charset="0"/>
                  <a:ea typeface="Lato Black" charset="0"/>
                  <a:cs typeface="Lato Black" charset="0"/>
                </a:rPr>
                <a:t> </a:t>
              </a:r>
              <a:r>
                <a:rPr lang="en-US" sz="3500" b="1" dirty="0" smtClean="0">
                  <a:solidFill>
                    <a:schemeClr val="bg1"/>
                  </a:solidFill>
                  <a:latin typeface="Lato Black" charset="0"/>
                  <a:ea typeface="Lato Black" charset="0"/>
                  <a:cs typeface="Lato Black" charset="0"/>
                </a:rPr>
                <a:t>CONTENT</a:t>
              </a:r>
            </a:p>
          </p:txBody>
        </p:sp>
      </p:grpSp>
      <p:grpSp>
        <p:nvGrpSpPr>
          <p:cNvPr id="46" name="Group 45"/>
          <p:cNvGrpSpPr/>
          <p:nvPr/>
        </p:nvGrpSpPr>
        <p:grpSpPr>
          <a:xfrm>
            <a:off x="1493837" y="3864858"/>
            <a:ext cx="6248400" cy="4136142"/>
            <a:chOff x="12719651" y="4066472"/>
            <a:chExt cx="8101016" cy="4136142"/>
          </a:xfrm>
        </p:grpSpPr>
        <p:sp>
          <p:nvSpPr>
            <p:cNvPr id="47" name="Title 20"/>
            <p:cNvSpPr txBox="1">
              <a:spLocks/>
            </p:cNvSpPr>
            <p:nvPr/>
          </p:nvSpPr>
          <p:spPr bwMode="auto">
            <a:xfrm>
              <a:off x="12719651" y="4595461"/>
              <a:ext cx="8101016"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8" name="TextBox 47"/>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grpSp>
        <p:nvGrpSpPr>
          <p:cNvPr id="24" name="กลุ่ม 54"/>
          <p:cNvGrpSpPr/>
          <p:nvPr/>
        </p:nvGrpSpPr>
        <p:grpSpPr>
          <a:xfrm>
            <a:off x="7589837" y="307847"/>
            <a:ext cx="9246365" cy="1063753"/>
            <a:chOff x="12593106" y="3285880"/>
            <a:chExt cx="9377738" cy="1063753"/>
          </a:xfrm>
        </p:grpSpPr>
        <p:sp>
          <p:nvSpPr>
            <p:cNvPr id="25" name="TextBox 2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6" name="TextBox 2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209719140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Graphic spid="30"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1042381262"/>
              </p:ext>
            </p:extLst>
          </p:nvPr>
        </p:nvGraphicFramePr>
        <p:xfrm>
          <a:off x="1339417" y="3788880"/>
          <a:ext cx="21031591" cy="591984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31" name="TextBox 30"/>
          <p:cNvSpPr txBox="1"/>
          <p:nvPr/>
        </p:nvSpPr>
        <p:spPr>
          <a:xfrm>
            <a:off x="10603292" y="10515600"/>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2" name="Rectangle 31"/>
          <p:cNvSpPr/>
          <p:nvPr/>
        </p:nvSpPr>
        <p:spPr>
          <a:xfrm>
            <a:off x="9968674" y="107138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6972300" y="10515600"/>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Rectangle 33"/>
          <p:cNvSpPr/>
          <p:nvPr/>
        </p:nvSpPr>
        <p:spPr>
          <a:xfrm>
            <a:off x="16337682" y="1071382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10608052" y="12079125"/>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Rectangle 35"/>
          <p:cNvSpPr/>
          <p:nvPr/>
        </p:nvSpPr>
        <p:spPr>
          <a:xfrm>
            <a:off x="9973434" y="12277352"/>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6977060" y="12079125"/>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ectangle 37"/>
          <p:cNvSpPr/>
          <p:nvPr/>
        </p:nvSpPr>
        <p:spPr>
          <a:xfrm>
            <a:off x="16342442" y="12277352"/>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1292895" y="8924965"/>
            <a:ext cx="6248400" cy="4136142"/>
            <a:chOff x="12719651" y="4066472"/>
            <a:chExt cx="8101016" cy="4136142"/>
          </a:xfrm>
        </p:grpSpPr>
        <p:sp>
          <p:nvSpPr>
            <p:cNvPr id="25" name="Title 20"/>
            <p:cNvSpPr txBox="1">
              <a:spLocks/>
            </p:cNvSpPr>
            <p:nvPr/>
          </p:nvSpPr>
          <p:spPr bwMode="auto">
            <a:xfrm>
              <a:off x="12719651" y="4595461"/>
              <a:ext cx="8101016"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TextBox 25"/>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grpSp>
        <p:nvGrpSpPr>
          <p:cNvPr id="20" name="กลุ่ม 54"/>
          <p:cNvGrpSpPr/>
          <p:nvPr/>
        </p:nvGrpSpPr>
        <p:grpSpPr>
          <a:xfrm>
            <a:off x="7589837" y="307847"/>
            <a:ext cx="9246365" cy="1063753"/>
            <a:chOff x="12593106" y="3285880"/>
            <a:chExt cx="9377738" cy="1063753"/>
          </a:xfrm>
        </p:grpSpPr>
        <p:sp>
          <p:nvSpPr>
            <p:cNvPr id="21" name="TextBox 20"/>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2" name="TextBox 21"/>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63033921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158273257"/>
              </p:ext>
            </p:extLst>
          </p:nvPr>
        </p:nvGraphicFramePr>
        <p:xfrm>
          <a:off x="1292895" y="3788880"/>
          <a:ext cx="7086600" cy="669515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31" name="TextBox 30"/>
          <p:cNvSpPr txBox="1"/>
          <p:nvPr/>
        </p:nvSpPr>
        <p:spPr>
          <a:xfrm>
            <a:off x="10819556" y="3763480"/>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2" name="Rectangle 31"/>
          <p:cNvSpPr/>
          <p:nvPr/>
        </p:nvSpPr>
        <p:spPr>
          <a:xfrm>
            <a:off x="10184938" y="396170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7188564" y="3763480"/>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Rectangle 33"/>
          <p:cNvSpPr/>
          <p:nvPr/>
        </p:nvSpPr>
        <p:spPr>
          <a:xfrm>
            <a:off x="16553946" y="396170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10824316" y="5327005"/>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Rectangle 35"/>
          <p:cNvSpPr/>
          <p:nvPr/>
        </p:nvSpPr>
        <p:spPr>
          <a:xfrm>
            <a:off x="10189698" y="5525232"/>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7193324" y="5327005"/>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ectangle 37"/>
          <p:cNvSpPr/>
          <p:nvPr/>
        </p:nvSpPr>
        <p:spPr>
          <a:xfrm>
            <a:off x="16558706" y="5525232"/>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1417389" y="10820400"/>
            <a:ext cx="21031447" cy="1739896"/>
            <a:chOff x="12683792" y="4066472"/>
            <a:chExt cx="27267155" cy="1739896"/>
          </a:xfrm>
        </p:grpSpPr>
        <p:sp>
          <p:nvSpPr>
            <p:cNvPr id="25" name="Title 20"/>
            <p:cNvSpPr txBox="1">
              <a:spLocks/>
            </p:cNvSpPr>
            <p:nvPr/>
          </p:nvSpPr>
          <p:spPr bwMode="auto">
            <a:xfrm>
              <a:off x="12683792" y="4599872"/>
              <a:ext cx="2726715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TextBox 25"/>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grpSp>
        <p:nvGrpSpPr>
          <p:cNvPr id="2" name="Group 1"/>
          <p:cNvGrpSpPr/>
          <p:nvPr/>
        </p:nvGrpSpPr>
        <p:grpSpPr>
          <a:xfrm>
            <a:off x="9723437" y="7292872"/>
            <a:ext cx="14600238" cy="2232128"/>
            <a:chOff x="9723437" y="6934200"/>
            <a:chExt cx="14600238" cy="2232128"/>
          </a:xfrm>
        </p:grpSpPr>
        <p:sp>
          <p:nvSpPr>
            <p:cNvPr id="20" name="Rectangle 19"/>
            <p:cNvSpPr/>
            <p:nvPr/>
          </p:nvSpPr>
          <p:spPr>
            <a:xfrm>
              <a:off x="9723437" y="6934200"/>
              <a:ext cx="14600238" cy="223212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10028237" y="7103011"/>
              <a:ext cx="13335000" cy="1724723"/>
              <a:chOff x="1399257" y="1911943"/>
              <a:chExt cx="13335000" cy="1724723"/>
            </a:xfrm>
          </p:grpSpPr>
          <p:sp>
            <p:nvSpPr>
              <p:cNvPr id="22" name="Title 20"/>
              <p:cNvSpPr txBox="1">
                <a:spLocks/>
              </p:cNvSpPr>
              <p:nvPr/>
            </p:nvSpPr>
            <p:spPr bwMode="auto">
              <a:xfrm>
                <a:off x="1399257" y="2430170"/>
                <a:ext cx="133350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a:t>
                </a:r>
                <a:r>
                  <a:rPr lang="pt-BR" sz="2400" dirty="0" smtClean="0">
                    <a:solidFill>
                      <a:schemeClr val="bg1"/>
                    </a:solidFill>
                    <a:latin typeface="Lato" pitchFamily="34" charset="0"/>
                    <a:ea typeface="Lato" pitchFamily="34" charset="0"/>
                    <a:cs typeface="Lato" pitchFamily="34" charset="0"/>
                  </a:rPr>
                  <a:t>et</a:t>
                </a:r>
                <a:endParaRPr lang="en-US" sz="2400" dirty="0">
                  <a:solidFill>
                    <a:schemeClr val="bg1"/>
                  </a:solidFill>
                  <a:latin typeface="Lato" pitchFamily="34" charset="0"/>
                  <a:ea typeface="Lato" pitchFamily="34" charset="0"/>
                  <a:cs typeface="Lato" pitchFamily="34" charset="0"/>
                </a:endParaRPr>
              </a:p>
            </p:txBody>
          </p:sp>
          <p:sp>
            <p:nvSpPr>
              <p:cNvPr id="23" name="TextBox 22"/>
              <p:cNvSpPr txBox="1"/>
              <p:nvPr/>
            </p:nvSpPr>
            <p:spPr>
              <a:xfrm>
                <a:off x="1445779" y="191194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27" name="กลุ่ม 54"/>
          <p:cNvGrpSpPr/>
          <p:nvPr/>
        </p:nvGrpSpPr>
        <p:grpSpPr>
          <a:xfrm>
            <a:off x="7589837" y="307847"/>
            <a:ext cx="9246365" cy="1063753"/>
            <a:chOff x="12593106" y="3285880"/>
            <a:chExt cx="9377738" cy="1063753"/>
          </a:xfrm>
        </p:grpSpPr>
        <p:sp>
          <p:nvSpPr>
            <p:cNvPr id="28" name="TextBox 2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9" name="TextBox 2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922857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Chart 306"/>
          <p:cNvGraphicFramePr/>
          <p:nvPr>
            <p:extLst>
              <p:ext uri="{D42A27DB-BD31-4B8C-83A1-F6EECF244321}">
                <p14:modId xmlns:p14="http://schemas.microsoft.com/office/powerpoint/2010/main" val="1983652438"/>
              </p:ext>
            </p:extLst>
          </p:nvPr>
        </p:nvGraphicFramePr>
        <p:xfrm>
          <a:off x="1951481" y="3788880"/>
          <a:ext cx="20419527" cy="5970150"/>
        </p:xfrm>
        <a:graphic>
          <a:graphicData uri="http://schemas.openxmlformats.org/drawingml/2006/chart">
            <c:chart xmlns:c="http://schemas.openxmlformats.org/drawingml/2006/chart" xmlns:r="http://schemas.openxmlformats.org/officeDocument/2006/relationships" r:id="rId2"/>
          </a:graphicData>
        </a:graphic>
      </p:graphicFrame>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49" name="กลุ่ม 12"/>
          <p:cNvGrpSpPr/>
          <p:nvPr/>
        </p:nvGrpSpPr>
        <p:grpSpPr>
          <a:xfrm>
            <a:off x="6090371" y="11759335"/>
            <a:ext cx="966066" cy="966065"/>
            <a:chOff x="4618037" y="6226152"/>
            <a:chExt cx="2511217" cy="2511217"/>
          </a:xfrm>
        </p:grpSpPr>
        <p:sp>
          <p:nvSpPr>
            <p:cNvPr id="52"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3" name="กลุ่ม 58"/>
            <p:cNvGrpSpPr/>
            <p:nvPr/>
          </p:nvGrpSpPr>
          <p:grpSpPr>
            <a:xfrm>
              <a:off x="5227637" y="6858000"/>
              <a:ext cx="1221113" cy="1223980"/>
              <a:chOff x="21201063" y="3320886"/>
              <a:chExt cx="676275" cy="677863"/>
            </a:xfrm>
            <a:solidFill>
              <a:schemeClr val="bg1"/>
            </a:solidFill>
          </p:grpSpPr>
          <p:sp>
            <p:nvSpPr>
              <p:cNvPr id="54"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6" name="กลุ่ม 68"/>
          <p:cNvGrpSpPr/>
          <p:nvPr/>
        </p:nvGrpSpPr>
        <p:grpSpPr>
          <a:xfrm>
            <a:off x="6002734" y="10319393"/>
            <a:ext cx="966066" cy="966065"/>
            <a:chOff x="14780360" y="6195668"/>
            <a:chExt cx="2511217" cy="2511217"/>
          </a:xfrm>
        </p:grpSpPr>
        <p:sp>
          <p:nvSpPr>
            <p:cNvPr id="57"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8" name="กลุ่ม 61"/>
            <p:cNvGrpSpPr/>
            <p:nvPr/>
          </p:nvGrpSpPr>
          <p:grpSpPr>
            <a:xfrm>
              <a:off x="15503390" y="6934200"/>
              <a:ext cx="1169516" cy="997528"/>
              <a:chOff x="17753013" y="5292725"/>
              <a:chExt cx="647700" cy="552450"/>
            </a:xfrm>
            <a:solidFill>
              <a:schemeClr val="bg1"/>
            </a:solidFill>
          </p:grpSpPr>
          <p:sp>
            <p:nvSpPr>
              <p:cNvPr id="59"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2" name="กลุ่ม 69"/>
          <p:cNvGrpSpPr/>
          <p:nvPr/>
        </p:nvGrpSpPr>
        <p:grpSpPr>
          <a:xfrm>
            <a:off x="1113682" y="10299115"/>
            <a:ext cx="966066" cy="966065"/>
            <a:chOff x="17346820" y="6180427"/>
            <a:chExt cx="2511217" cy="2511217"/>
          </a:xfrm>
        </p:grpSpPr>
        <p:sp>
          <p:nvSpPr>
            <p:cNvPr id="6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9" name="กลุ่ม 67"/>
          <p:cNvGrpSpPr/>
          <p:nvPr/>
        </p:nvGrpSpPr>
        <p:grpSpPr>
          <a:xfrm>
            <a:off x="1137371" y="11759335"/>
            <a:ext cx="966066" cy="966065"/>
            <a:chOff x="12297469" y="6195669"/>
            <a:chExt cx="2511217" cy="2511217"/>
          </a:xfrm>
        </p:grpSpPr>
        <p:sp>
          <p:nvSpPr>
            <p:cNvPr id="70"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96" name="TextBox 95"/>
          <p:cNvSpPr txBox="1"/>
          <p:nvPr/>
        </p:nvSpPr>
        <p:spPr>
          <a:xfrm>
            <a:off x="2167842" y="102759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7" name="TextBox 96"/>
          <p:cNvSpPr txBox="1"/>
          <p:nvPr/>
        </p:nvSpPr>
        <p:spPr>
          <a:xfrm>
            <a:off x="7104454" y="1027358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8" name="TextBox 97"/>
          <p:cNvSpPr txBox="1"/>
          <p:nvPr/>
        </p:nvSpPr>
        <p:spPr>
          <a:xfrm>
            <a:off x="2115540" y="1171889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9" name="TextBox 98"/>
          <p:cNvSpPr txBox="1"/>
          <p:nvPr/>
        </p:nvSpPr>
        <p:spPr>
          <a:xfrm>
            <a:off x="7052152" y="117165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100" name="Group 99"/>
          <p:cNvGrpSpPr/>
          <p:nvPr/>
        </p:nvGrpSpPr>
        <p:grpSpPr>
          <a:xfrm>
            <a:off x="13304837" y="10545635"/>
            <a:ext cx="11018838" cy="2214468"/>
            <a:chOff x="3657599" y="8508338"/>
            <a:chExt cx="11704638" cy="2214468"/>
          </a:xfrm>
        </p:grpSpPr>
        <p:sp>
          <p:nvSpPr>
            <p:cNvPr id="101" name="Rectangle 100"/>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6" name="TextBox 3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822020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100" name="Group 99"/>
          <p:cNvGrpSpPr/>
          <p:nvPr/>
        </p:nvGrpSpPr>
        <p:grpSpPr>
          <a:xfrm>
            <a:off x="0" y="9941886"/>
            <a:ext cx="11018838" cy="2214468"/>
            <a:chOff x="3657599" y="8508338"/>
            <a:chExt cx="11704638" cy="2214468"/>
          </a:xfrm>
        </p:grpSpPr>
        <p:sp>
          <p:nvSpPr>
            <p:cNvPr id="101" name="Rectangle 100"/>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aphicFrame>
        <p:nvGraphicFramePr>
          <p:cNvPr id="35" name="Chart 306"/>
          <p:cNvGraphicFramePr/>
          <p:nvPr>
            <p:extLst>
              <p:ext uri="{D42A27DB-BD31-4B8C-83A1-F6EECF244321}">
                <p14:modId xmlns:p14="http://schemas.microsoft.com/office/powerpoint/2010/main" val="1322026478"/>
              </p:ext>
            </p:extLst>
          </p:nvPr>
        </p:nvGraphicFramePr>
        <p:xfrm>
          <a:off x="1113682" y="3738468"/>
          <a:ext cx="22020955" cy="5970150"/>
        </p:xfrm>
        <a:graphic>
          <a:graphicData uri="http://schemas.openxmlformats.org/drawingml/2006/chart">
            <c:chart xmlns:c="http://schemas.openxmlformats.org/drawingml/2006/chart" xmlns:r="http://schemas.openxmlformats.org/officeDocument/2006/relationships" r:id="rId2"/>
          </a:graphicData>
        </a:graphic>
      </p:graphicFrame>
      <p:grpSp>
        <p:nvGrpSpPr>
          <p:cNvPr id="36" name="กลุ่ม 12"/>
          <p:cNvGrpSpPr/>
          <p:nvPr/>
        </p:nvGrpSpPr>
        <p:grpSpPr>
          <a:xfrm>
            <a:off x="18351788" y="11620346"/>
            <a:ext cx="966066" cy="966065"/>
            <a:chOff x="4618037" y="6226152"/>
            <a:chExt cx="2511217" cy="2511217"/>
          </a:xfrm>
        </p:grpSpPr>
        <p:sp>
          <p:nvSpPr>
            <p:cNvPr id="37"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8" name="กลุ่ม 58"/>
            <p:cNvGrpSpPr/>
            <p:nvPr/>
          </p:nvGrpSpPr>
          <p:grpSpPr>
            <a:xfrm>
              <a:off x="5227637" y="6858000"/>
              <a:ext cx="1221113" cy="1223980"/>
              <a:chOff x="21201063" y="3320886"/>
              <a:chExt cx="676275" cy="677863"/>
            </a:xfrm>
            <a:solidFill>
              <a:schemeClr val="bg1"/>
            </a:solidFill>
          </p:grpSpPr>
          <p:sp>
            <p:nvSpPr>
              <p:cNvPr id="39"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1" name="กลุ่ม 68"/>
          <p:cNvGrpSpPr/>
          <p:nvPr/>
        </p:nvGrpSpPr>
        <p:grpSpPr>
          <a:xfrm>
            <a:off x="18264151" y="10180404"/>
            <a:ext cx="966066" cy="966065"/>
            <a:chOff x="14780360" y="6195668"/>
            <a:chExt cx="2511217" cy="2511217"/>
          </a:xfrm>
        </p:grpSpPr>
        <p:sp>
          <p:nvSpPr>
            <p:cNvPr id="46"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7" name="กลุ่ม 61"/>
            <p:cNvGrpSpPr/>
            <p:nvPr/>
          </p:nvGrpSpPr>
          <p:grpSpPr>
            <a:xfrm>
              <a:off x="15503390" y="6934200"/>
              <a:ext cx="1169516" cy="997528"/>
              <a:chOff x="17753013" y="5292725"/>
              <a:chExt cx="647700" cy="552450"/>
            </a:xfrm>
            <a:solidFill>
              <a:schemeClr val="bg1"/>
            </a:solidFill>
          </p:grpSpPr>
          <p:sp>
            <p:nvSpPr>
              <p:cNvPr id="48"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6" name="กลุ่ม 69"/>
          <p:cNvGrpSpPr/>
          <p:nvPr/>
        </p:nvGrpSpPr>
        <p:grpSpPr>
          <a:xfrm>
            <a:off x="13375099" y="10160126"/>
            <a:ext cx="966066" cy="966065"/>
            <a:chOff x="17346820" y="6180427"/>
            <a:chExt cx="2511217" cy="2511217"/>
          </a:xfrm>
        </p:grpSpPr>
        <p:sp>
          <p:nvSpPr>
            <p:cNvPr id="71"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2"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3" name="กลุ่ม 67"/>
          <p:cNvGrpSpPr/>
          <p:nvPr/>
        </p:nvGrpSpPr>
        <p:grpSpPr>
          <a:xfrm>
            <a:off x="13398788" y="11620346"/>
            <a:ext cx="966066" cy="966065"/>
            <a:chOff x="12297469" y="6195669"/>
            <a:chExt cx="2511217" cy="2511217"/>
          </a:xfrm>
        </p:grpSpPr>
        <p:sp>
          <p:nvSpPr>
            <p:cNvPr id="74"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76" name="TextBox 75"/>
          <p:cNvSpPr txBox="1"/>
          <p:nvPr/>
        </p:nvSpPr>
        <p:spPr>
          <a:xfrm>
            <a:off x="14429259" y="1013696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7" name="TextBox 76"/>
          <p:cNvSpPr txBox="1"/>
          <p:nvPr/>
        </p:nvSpPr>
        <p:spPr>
          <a:xfrm>
            <a:off x="19365871" y="101346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8" name="TextBox 77"/>
          <p:cNvSpPr txBox="1"/>
          <p:nvPr/>
        </p:nvSpPr>
        <p:spPr>
          <a:xfrm>
            <a:off x="14376957" y="1157990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9" name="TextBox 78"/>
          <p:cNvSpPr txBox="1"/>
          <p:nvPr/>
        </p:nvSpPr>
        <p:spPr>
          <a:xfrm>
            <a:off x="19313569" y="115775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4" name="กลุ่ม 54"/>
          <p:cNvGrpSpPr/>
          <p:nvPr/>
        </p:nvGrpSpPr>
        <p:grpSpPr>
          <a:xfrm>
            <a:off x="7589837" y="307847"/>
            <a:ext cx="9246365" cy="1063753"/>
            <a:chOff x="12593106" y="3285880"/>
            <a:chExt cx="9377738" cy="1063753"/>
          </a:xfrm>
        </p:grpSpPr>
        <p:sp>
          <p:nvSpPr>
            <p:cNvPr id="42" name="TextBox 4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9" name="TextBox 4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81383576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100" name="Group 99"/>
          <p:cNvGrpSpPr/>
          <p:nvPr/>
        </p:nvGrpSpPr>
        <p:grpSpPr>
          <a:xfrm>
            <a:off x="0" y="9941886"/>
            <a:ext cx="11018838" cy="2214468"/>
            <a:chOff x="3657599" y="8508338"/>
            <a:chExt cx="11704638" cy="2214468"/>
          </a:xfrm>
        </p:grpSpPr>
        <p:sp>
          <p:nvSpPr>
            <p:cNvPr id="101" name="Rectangle 100"/>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aphicFrame>
        <p:nvGraphicFramePr>
          <p:cNvPr id="35" name="Chart 306"/>
          <p:cNvGraphicFramePr/>
          <p:nvPr>
            <p:extLst>
              <p:ext uri="{D42A27DB-BD31-4B8C-83A1-F6EECF244321}">
                <p14:modId xmlns:p14="http://schemas.microsoft.com/office/powerpoint/2010/main" val="1130556978"/>
              </p:ext>
            </p:extLst>
          </p:nvPr>
        </p:nvGraphicFramePr>
        <p:xfrm>
          <a:off x="1113682" y="3738468"/>
          <a:ext cx="22020955" cy="5970150"/>
        </p:xfrm>
        <a:graphic>
          <a:graphicData uri="http://schemas.openxmlformats.org/drawingml/2006/chart">
            <c:chart xmlns:c="http://schemas.openxmlformats.org/drawingml/2006/chart" xmlns:r="http://schemas.openxmlformats.org/officeDocument/2006/relationships" r:id="rId2"/>
          </a:graphicData>
        </a:graphic>
      </p:graphicFrame>
      <p:grpSp>
        <p:nvGrpSpPr>
          <p:cNvPr id="36" name="กลุ่ม 12"/>
          <p:cNvGrpSpPr/>
          <p:nvPr/>
        </p:nvGrpSpPr>
        <p:grpSpPr>
          <a:xfrm>
            <a:off x="18351788" y="11620346"/>
            <a:ext cx="966066" cy="966065"/>
            <a:chOff x="4618037" y="6226152"/>
            <a:chExt cx="2511217" cy="2511217"/>
          </a:xfrm>
        </p:grpSpPr>
        <p:sp>
          <p:nvSpPr>
            <p:cNvPr id="37"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8" name="กลุ่ม 58"/>
            <p:cNvGrpSpPr/>
            <p:nvPr/>
          </p:nvGrpSpPr>
          <p:grpSpPr>
            <a:xfrm>
              <a:off x="5227637" y="6858000"/>
              <a:ext cx="1221113" cy="1223980"/>
              <a:chOff x="21201063" y="3320886"/>
              <a:chExt cx="676275" cy="677863"/>
            </a:xfrm>
            <a:solidFill>
              <a:schemeClr val="bg1"/>
            </a:solidFill>
          </p:grpSpPr>
          <p:sp>
            <p:nvSpPr>
              <p:cNvPr id="39"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1" name="กลุ่ม 68"/>
          <p:cNvGrpSpPr/>
          <p:nvPr/>
        </p:nvGrpSpPr>
        <p:grpSpPr>
          <a:xfrm>
            <a:off x="18347134" y="10180404"/>
            <a:ext cx="966066" cy="966065"/>
            <a:chOff x="14780360" y="6195668"/>
            <a:chExt cx="2511217" cy="2511217"/>
          </a:xfrm>
        </p:grpSpPr>
        <p:sp>
          <p:nvSpPr>
            <p:cNvPr id="46"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7" name="กลุ่ม 61"/>
            <p:cNvGrpSpPr/>
            <p:nvPr/>
          </p:nvGrpSpPr>
          <p:grpSpPr>
            <a:xfrm>
              <a:off x="15503390" y="6934200"/>
              <a:ext cx="1169516" cy="997528"/>
              <a:chOff x="17753013" y="5292725"/>
              <a:chExt cx="647700" cy="552450"/>
            </a:xfrm>
            <a:solidFill>
              <a:schemeClr val="bg1"/>
            </a:solidFill>
          </p:grpSpPr>
          <p:sp>
            <p:nvSpPr>
              <p:cNvPr id="48"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6" name="กลุ่ม 69"/>
          <p:cNvGrpSpPr/>
          <p:nvPr/>
        </p:nvGrpSpPr>
        <p:grpSpPr>
          <a:xfrm>
            <a:off x="13458082" y="10160126"/>
            <a:ext cx="966066" cy="966065"/>
            <a:chOff x="17346820" y="6180427"/>
            <a:chExt cx="2511217" cy="2511217"/>
          </a:xfrm>
        </p:grpSpPr>
        <p:sp>
          <p:nvSpPr>
            <p:cNvPr id="71"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2"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3" name="กลุ่ม 67"/>
          <p:cNvGrpSpPr/>
          <p:nvPr/>
        </p:nvGrpSpPr>
        <p:grpSpPr>
          <a:xfrm>
            <a:off x="13398788" y="11620346"/>
            <a:ext cx="966066" cy="966065"/>
            <a:chOff x="12297469" y="6195669"/>
            <a:chExt cx="2511217" cy="2511217"/>
          </a:xfrm>
        </p:grpSpPr>
        <p:sp>
          <p:nvSpPr>
            <p:cNvPr id="74"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76" name="TextBox 75"/>
          <p:cNvSpPr txBox="1"/>
          <p:nvPr/>
        </p:nvSpPr>
        <p:spPr>
          <a:xfrm>
            <a:off x="14512242" y="1013696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7" name="TextBox 76"/>
          <p:cNvSpPr txBox="1"/>
          <p:nvPr/>
        </p:nvSpPr>
        <p:spPr>
          <a:xfrm>
            <a:off x="19448854" y="101346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8" name="TextBox 77"/>
          <p:cNvSpPr txBox="1"/>
          <p:nvPr/>
        </p:nvSpPr>
        <p:spPr>
          <a:xfrm>
            <a:off x="14376957" y="1157990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9" name="TextBox 78"/>
          <p:cNvSpPr txBox="1"/>
          <p:nvPr/>
        </p:nvSpPr>
        <p:spPr>
          <a:xfrm>
            <a:off x="19313569" y="115775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4" name="กลุ่ม 54"/>
          <p:cNvGrpSpPr/>
          <p:nvPr/>
        </p:nvGrpSpPr>
        <p:grpSpPr>
          <a:xfrm>
            <a:off x="7589837" y="307847"/>
            <a:ext cx="9246365" cy="1063753"/>
            <a:chOff x="12593106" y="3285880"/>
            <a:chExt cx="9377738" cy="1063753"/>
          </a:xfrm>
        </p:grpSpPr>
        <p:sp>
          <p:nvSpPr>
            <p:cNvPr id="42" name="TextBox 4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9" name="TextBox 4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8582234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2" name="กลุ่ม 54"/>
          <p:cNvGrpSpPr/>
          <p:nvPr/>
        </p:nvGrpSpPr>
        <p:grpSpPr>
          <a:xfrm>
            <a:off x="7589837" y="307847"/>
            <a:ext cx="9246365" cy="1063753"/>
            <a:chOff x="12593106" y="3285880"/>
            <a:chExt cx="9377738" cy="1063753"/>
          </a:xfrm>
        </p:grpSpPr>
        <p:sp>
          <p:nvSpPr>
            <p:cNvPr id="13" name="TextBox 12"/>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14" name="TextBox 13"/>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grpSp>
        <p:nvGrpSpPr>
          <p:cNvPr id="7" name="Group 6"/>
          <p:cNvGrpSpPr/>
          <p:nvPr/>
        </p:nvGrpSpPr>
        <p:grpSpPr>
          <a:xfrm>
            <a:off x="-30163" y="1425555"/>
            <a:ext cx="10046688" cy="2155845"/>
            <a:chOff x="3657599" y="8862557"/>
            <a:chExt cx="10671983" cy="2155845"/>
          </a:xfrm>
        </p:grpSpPr>
        <p:sp>
          <p:nvSpPr>
            <p:cNvPr id="8" name="Rectangle 7"/>
            <p:cNvSpPr/>
            <p:nvPr/>
          </p:nvSpPr>
          <p:spPr>
            <a:xfrm>
              <a:off x="3657599" y="8862557"/>
              <a:ext cx="10671983" cy="2155845"/>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20"/>
            <p:cNvSpPr txBox="1">
              <a:spLocks/>
            </p:cNvSpPr>
            <p:nvPr/>
          </p:nvSpPr>
          <p:spPr bwMode="auto">
            <a:xfrm>
              <a:off x="3900427" y="9637261"/>
              <a:ext cx="10429155"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 name="TextBox 9"/>
            <p:cNvSpPr txBox="1"/>
            <p:nvPr/>
          </p:nvSpPr>
          <p:spPr>
            <a:xfrm>
              <a:off x="4030272" y="9069071"/>
              <a:ext cx="5750630"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a:t>
              </a:r>
              <a:endParaRPr lang="en-US" sz="4000" b="1" dirty="0">
                <a:solidFill>
                  <a:schemeClr val="bg1"/>
                </a:solidFill>
                <a:latin typeface="Lato Black" charset="0"/>
                <a:ea typeface="Lato Black" charset="0"/>
                <a:cs typeface="Lato Black" charset="0"/>
              </a:endParaRPr>
            </a:p>
          </p:txBody>
        </p:sp>
      </p:grpSp>
      <p:graphicFrame>
        <p:nvGraphicFramePr>
          <p:cNvPr id="15" name="Chart 306"/>
          <p:cNvGraphicFramePr/>
          <p:nvPr>
            <p:extLst>
              <p:ext uri="{D42A27DB-BD31-4B8C-83A1-F6EECF244321}">
                <p14:modId xmlns:p14="http://schemas.microsoft.com/office/powerpoint/2010/main" val="1991888530"/>
              </p:ext>
            </p:extLst>
          </p:nvPr>
        </p:nvGraphicFramePr>
        <p:xfrm>
          <a:off x="462632" y="4074776"/>
          <a:ext cx="9553894" cy="649872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a:off x="1629923" y="10862842"/>
            <a:ext cx="3974518"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7" name="Rectangle 16"/>
          <p:cNvSpPr/>
          <p:nvPr/>
        </p:nvSpPr>
        <p:spPr>
          <a:xfrm>
            <a:off x="842905" y="10993445"/>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160103" y="10917821"/>
            <a:ext cx="3856422"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9" name="Rectangle 18"/>
          <p:cNvSpPr/>
          <p:nvPr/>
        </p:nvSpPr>
        <p:spPr>
          <a:xfrm>
            <a:off x="5373085" y="11048424"/>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634683" y="12167394"/>
            <a:ext cx="3974518"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4" name="Rectangle 23"/>
          <p:cNvSpPr/>
          <p:nvPr/>
        </p:nvSpPr>
        <p:spPr>
          <a:xfrm>
            <a:off x="847665" y="12297997"/>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6164863" y="12222373"/>
            <a:ext cx="3856422"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Rectangle 25"/>
          <p:cNvSpPr/>
          <p:nvPr/>
        </p:nvSpPr>
        <p:spPr>
          <a:xfrm>
            <a:off x="5377845" y="12352976"/>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046188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292895" y="1828800"/>
            <a:ext cx="21155942" cy="1676400"/>
            <a:chOff x="1216695" y="1828800"/>
            <a:chExt cx="21155942" cy="1676400"/>
          </a:xfrm>
        </p:grpSpPr>
        <p:sp>
          <p:nvSpPr>
            <p:cNvPr id="44"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5" name="Chart 306"/>
          <p:cNvGraphicFramePr/>
          <p:nvPr>
            <p:extLst>
              <p:ext uri="{D42A27DB-BD31-4B8C-83A1-F6EECF244321}">
                <p14:modId xmlns:p14="http://schemas.microsoft.com/office/powerpoint/2010/main" val="198008138"/>
              </p:ext>
            </p:extLst>
          </p:nvPr>
        </p:nvGraphicFramePr>
        <p:xfrm>
          <a:off x="1288132" y="3835408"/>
          <a:ext cx="16916400" cy="9486896"/>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p:cNvGrpSpPr/>
          <p:nvPr/>
        </p:nvGrpSpPr>
        <p:grpSpPr>
          <a:xfrm>
            <a:off x="18715037" y="7210681"/>
            <a:ext cx="4191000" cy="5156192"/>
            <a:chOff x="18715037" y="6629400"/>
            <a:chExt cx="4191000" cy="5156192"/>
          </a:xfrm>
        </p:grpSpPr>
        <p:sp>
          <p:nvSpPr>
            <p:cNvPr id="34" name="TextBox 33"/>
            <p:cNvSpPr txBox="1"/>
            <p:nvPr/>
          </p:nvSpPr>
          <p:spPr>
            <a:xfrm>
              <a:off x="19372654" y="66294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2" name="Rectangle 41"/>
            <p:cNvSpPr/>
            <p:nvPr/>
          </p:nvSpPr>
          <p:spPr>
            <a:xfrm>
              <a:off x="18738036" y="68276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19372654" y="8005965"/>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2" name="Rectangle 51"/>
            <p:cNvSpPr/>
            <p:nvPr/>
          </p:nvSpPr>
          <p:spPr>
            <a:xfrm>
              <a:off x="18738036" y="8204192"/>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9349655" y="9423392"/>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4" name="Rectangle 53"/>
            <p:cNvSpPr/>
            <p:nvPr/>
          </p:nvSpPr>
          <p:spPr>
            <a:xfrm>
              <a:off x="18715037" y="9621619"/>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19372654" y="10825365"/>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6" name="Rectangle 55"/>
            <p:cNvSpPr/>
            <p:nvPr/>
          </p:nvSpPr>
          <p:spPr>
            <a:xfrm>
              <a:off x="18738036" y="11023592"/>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18479273" y="3810000"/>
            <a:ext cx="4731564" cy="2638681"/>
            <a:chOff x="12818444" y="4066472"/>
            <a:chExt cx="6134447" cy="2638681"/>
          </a:xfrm>
        </p:grpSpPr>
        <p:sp>
          <p:nvSpPr>
            <p:cNvPr id="58" name="Title 20"/>
            <p:cNvSpPr txBox="1">
              <a:spLocks/>
            </p:cNvSpPr>
            <p:nvPr/>
          </p:nvSpPr>
          <p:spPr bwMode="auto">
            <a:xfrm>
              <a:off x="12818444" y="4538394"/>
              <a:ext cx="5571508"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a:t>
              </a:r>
              <a:r>
                <a:rPr lang="pt-BR" sz="2400" dirty="0" err="1">
                  <a:solidFill>
                    <a:schemeClr val="bg1">
                      <a:lumMod val="75000"/>
                    </a:schemeClr>
                  </a:solidFill>
                  <a:latin typeface="Lato" pitchFamily="34" charset="0"/>
                  <a:ea typeface="Lato" pitchFamily="34" charset="0"/>
                  <a:cs typeface="Lato" pitchFamily="34" charset="0"/>
                </a:rPr>
                <a:t>congue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smtClean="0">
                  <a:solidFill>
                    <a:schemeClr val="bg1">
                      <a:lumMod val="75000"/>
                    </a:schemeClr>
                  </a:solidFill>
                  <a:latin typeface="Lato" pitchFamily="34" charset="0"/>
                  <a:ea typeface="Lato" pitchFamily="34" charset="0"/>
                  <a:cs typeface="Lato" pitchFamily="34" charset="0"/>
                </a:rPr>
                <a:t>convallis</a:t>
              </a:r>
              <a:r>
                <a:rPr lang="pt-BR" sz="2400" dirty="0" smtClean="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9" name="TextBox 58"/>
            <p:cNvSpPr txBox="1"/>
            <p:nvPr/>
          </p:nvSpPr>
          <p:spPr>
            <a:xfrm>
              <a:off x="12917237" y="4066472"/>
              <a:ext cx="6035654" cy="630942"/>
            </a:xfrm>
            <a:prstGeom prst="rect">
              <a:avLst/>
            </a:prstGeom>
            <a:noFill/>
          </p:spPr>
          <p:txBody>
            <a:bodyPr wrap="square" rtlCol="0">
              <a:spAutoFit/>
            </a:bodyPr>
            <a:lstStyle/>
            <a:p>
              <a:r>
                <a:rPr lang="en-US" sz="3500" b="1" dirty="0" smtClean="0">
                  <a:solidFill>
                    <a:schemeClr val="accent2"/>
                  </a:solidFill>
                  <a:latin typeface="Lato Black" charset="0"/>
                  <a:ea typeface="Lato Black" charset="0"/>
                  <a:cs typeface="Lato Black" charset="0"/>
                </a:rPr>
                <a:t>FEATURE </a:t>
              </a:r>
              <a:r>
                <a:rPr lang="en-US" sz="3500" b="1" dirty="0" smtClean="0">
                  <a:solidFill>
                    <a:schemeClr val="tx1">
                      <a:lumMod val="50000"/>
                      <a:lumOff val="50000"/>
                    </a:schemeClr>
                  </a:solidFill>
                  <a:latin typeface="Lato Black" charset="0"/>
                  <a:ea typeface="Lato Black" charset="0"/>
                  <a:cs typeface="Lato Black" charset="0"/>
                </a:rPr>
                <a:t>CONTENT</a:t>
              </a:r>
            </a:p>
          </p:txBody>
        </p:sp>
      </p:grpSp>
      <p:grpSp>
        <p:nvGrpSpPr>
          <p:cNvPr id="21" name="กลุ่ม 54"/>
          <p:cNvGrpSpPr/>
          <p:nvPr/>
        </p:nvGrpSpPr>
        <p:grpSpPr>
          <a:xfrm>
            <a:off x="7589837" y="307847"/>
            <a:ext cx="9246365" cy="1063753"/>
            <a:chOff x="12593106" y="3285880"/>
            <a:chExt cx="9377738" cy="1063753"/>
          </a:xfrm>
        </p:grpSpPr>
        <p:sp>
          <p:nvSpPr>
            <p:cNvPr id="22" name="TextBox 2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3" name="TextBox 2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91212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Chart 306"/>
          <p:cNvGraphicFramePr/>
          <p:nvPr>
            <p:extLst>
              <p:ext uri="{D42A27DB-BD31-4B8C-83A1-F6EECF244321}">
                <p14:modId xmlns:p14="http://schemas.microsoft.com/office/powerpoint/2010/main" val="1004583707"/>
              </p:ext>
            </p:extLst>
          </p:nvPr>
        </p:nvGraphicFramePr>
        <p:xfrm>
          <a:off x="1946540" y="3645110"/>
          <a:ext cx="20429410" cy="6570459"/>
        </p:xfrm>
        <a:graphic>
          <a:graphicData uri="http://schemas.openxmlformats.org/drawingml/2006/chart">
            <c:chart xmlns:c="http://schemas.openxmlformats.org/drawingml/2006/chart" xmlns:r="http://schemas.openxmlformats.org/officeDocument/2006/relationships" r:id="rId2"/>
          </a:graphicData>
        </a:graphic>
      </p:graphicFrame>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21" name="Group 20"/>
          <p:cNvGrpSpPr/>
          <p:nvPr/>
        </p:nvGrpSpPr>
        <p:grpSpPr>
          <a:xfrm>
            <a:off x="-4763" y="10587939"/>
            <a:ext cx="8432804" cy="2823261"/>
            <a:chOff x="3657599" y="7899545"/>
            <a:chExt cx="8957653" cy="2823261"/>
          </a:xfrm>
        </p:grpSpPr>
        <p:sp>
          <p:nvSpPr>
            <p:cNvPr id="22" name="Rectangle 21"/>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24" name="TextBox 23"/>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26" name="TextBox 25"/>
          <p:cNvSpPr txBox="1"/>
          <p:nvPr/>
        </p:nvSpPr>
        <p:spPr>
          <a:xfrm>
            <a:off x="9659246"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7" name="Rectangle 26"/>
          <p:cNvSpPr/>
          <p:nvPr/>
        </p:nvSpPr>
        <p:spPr>
          <a:xfrm>
            <a:off x="9024628" y="116282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8188922"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9" name="Rectangle 28"/>
          <p:cNvSpPr/>
          <p:nvPr/>
        </p:nvSpPr>
        <p:spPr>
          <a:xfrm>
            <a:off x="17554304" y="1162822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3924084"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1" name="Rectangle 30"/>
          <p:cNvSpPr/>
          <p:nvPr/>
        </p:nvSpPr>
        <p:spPr>
          <a:xfrm>
            <a:off x="13289466" y="11628227"/>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กลุ่ม 54"/>
          <p:cNvGrpSpPr/>
          <p:nvPr/>
        </p:nvGrpSpPr>
        <p:grpSpPr>
          <a:xfrm>
            <a:off x="7589837" y="307847"/>
            <a:ext cx="9246365" cy="1063753"/>
            <a:chOff x="12593106" y="3285880"/>
            <a:chExt cx="9377738" cy="1063753"/>
          </a:xfrm>
        </p:grpSpPr>
        <p:sp>
          <p:nvSpPr>
            <p:cNvPr id="32" name="TextBox 3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3" name="TextBox 3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7341776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Chart 306"/>
          <p:cNvGraphicFramePr/>
          <p:nvPr>
            <p:extLst>
              <p:ext uri="{D42A27DB-BD31-4B8C-83A1-F6EECF244321}">
                <p14:modId xmlns:p14="http://schemas.microsoft.com/office/powerpoint/2010/main" val="1713806920"/>
              </p:ext>
            </p:extLst>
          </p:nvPr>
        </p:nvGraphicFramePr>
        <p:xfrm>
          <a:off x="8428040" y="3645110"/>
          <a:ext cx="13947909" cy="6570459"/>
        </p:xfrm>
        <a:graphic>
          <a:graphicData uri="http://schemas.openxmlformats.org/drawingml/2006/chart">
            <c:chart xmlns:c="http://schemas.openxmlformats.org/drawingml/2006/chart" xmlns:r="http://schemas.openxmlformats.org/officeDocument/2006/relationships" r:id="rId2"/>
          </a:graphicData>
        </a:graphic>
      </p:graphicFrame>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14" name="Group 13"/>
          <p:cNvGrpSpPr/>
          <p:nvPr/>
        </p:nvGrpSpPr>
        <p:grpSpPr>
          <a:xfrm>
            <a:off x="-4763" y="10587939"/>
            <a:ext cx="8432804" cy="2823261"/>
            <a:chOff x="3657599" y="7899545"/>
            <a:chExt cx="8957653" cy="2823261"/>
          </a:xfrm>
        </p:grpSpPr>
        <p:sp>
          <p:nvSpPr>
            <p:cNvPr id="15" name="Rectangle 14"/>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7" name="TextBox 16"/>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21" name="TextBox 20"/>
          <p:cNvSpPr txBox="1"/>
          <p:nvPr/>
        </p:nvSpPr>
        <p:spPr>
          <a:xfrm>
            <a:off x="9659246"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2" name="Rectangle 21"/>
          <p:cNvSpPr/>
          <p:nvPr/>
        </p:nvSpPr>
        <p:spPr>
          <a:xfrm>
            <a:off x="9024628" y="116282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8188922"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4" name="Rectangle 23"/>
          <p:cNvSpPr/>
          <p:nvPr/>
        </p:nvSpPr>
        <p:spPr>
          <a:xfrm>
            <a:off x="17554304" y="1162822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3924084"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7" name="Rectangle 26"/>
          <p:cNvSpPr/>
          <p:nvPr/>
        </p:nvSpPr>
        <p:spPr>
          <a:xfrm>
            <a:off x="13289466" y="11628227"/>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1292895" y="4931658"/>
            <a:ext cx="6248400" cy="4136142"/>
            <a:chOff x="12719651" y="4066472"/>
            <a:chExt cx="8101016" cy="4136142"/>
          </a:xfrm>
        </p:grpSpPr>
        <p:sp>
          <p:nvSpPr>
            <p:cNvPr id="37" name="Title 20"/>
            <p:cNvSpPr txBox="1">
              <a:spLocks/>
            </p:cNvSpPr>
            <p:nvPr/>
          </p:nvSpPr>
          <p:spPr bwMode="auto">
            <a:xfrm>
              <a:off x="12719651" y="4595461"/>
              <a:ext cx="8101016"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TextBox 37"/>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grpSp>
        <p:nvGrpSpPr>
          <p:cNvPr id="26" name="กลุ่ม 54"/>
          <p:cNvGrpSpPr/>
          <p:nvPr/>
        </p:nvGrpSpPr>
        <p:grpSpPr>
          <a:xfrm>
            <a:off x="7589837" y="307847"/>
            <a:ext cx="9246365" cy="1063753"/>
            <a:chOff x="12593106" y="3285880"/>
            <a:chExt cx="9377738" cy="1063753"/>
          </a:xfrm>
        </p:grpSpPr>
        <p:sp>
          <p:nvSpPr>
            <p:cNvPr id="28" name="TextBox 2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9" name="TextBox 2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9707870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26" name="Chart 306"/>
          <p:cNvGraphicFramePr/>
          <p:nvPr>
            <p:extLst>
              <p:ext uri="{D42A27DB-BD31-4B8C-83A1-F6EECF244321}">
                <p14:modId xmlns:p14="http://schemas.microsoft.com/office/powerpoint/2010/main" val="1815057577"/>
              </p:ext>
            </p:extLst>
          </p:nvPr>
        </p:nvGraphicFramePr>
        <p:xfrm>
          <a:off x="1152257" y="3788880"/>
          <a:ext cx="21437218" cy="6756392"/>
        </p:xfrm>
        <a:graphic>
          <a:graphicData uri="http://schemas.openxmlformats.org/drawingml/2006/chart">
            <c:chart xmlns:c="http://schemas.openxmlformats.org/drawingml/2006/chart" xmlns:r="http://schemas.openxmlformats.org/officeDocument/2006/relationships" r:id="rId2"/>
          </a:graphicData>
        </a:graphic>
      </p:graphicFrame>
      <p:grpSp>
        <p:nvGrpSpPr>
          <p:cNvPr id="28" name="Group 27"/>
          <p:cNvGrpSpPr/>
          <p:nvPr/>
        </p:nvGrpSpPr>
        <p:grpSpPr>
          <a:xfrm>
            <a:off x="-4763" y="10587939"/>
            <a:ext cx="8432804" cy="2823261"/>
            <a:chOff x="3657599" y="7899545"/>
            <a:chExt cx="8957653" cy="2823261"/>
          </a:xfrm>
        </p:grpSpPr>
        <p:sp>
          <p:nvSpPr>
            <p:cNvPr id="29" name="Rectangle 28"/>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31" name="TextBox 30"/>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32" name="TextBox 31"/>
          <p:cNvSpPr txBox="1"/>
          <p:nvPr/>
        </p:nvSpPr>
        <p:spPr>
          <a:xfrm>
            <a:off x="9659246"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3" name="Rectangle 32"/>
          <p:cNvSpPr/>
          <p:nvPr/>
        </p:nvSpPr>
        <p:spPr>
          <a:xfrm>
            <a:off x="9024628" y="116282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8188922"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9" name="Rectangle 38"/>
          <p:cNvSpPr/>
          <p:nvPr/>
        </p:nvSpPr>
        <p:spPr>
          <a:xfrm>
            <a:off x="17554304" y="1162822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13924084" y="114300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1" name="Rectangle 40"/>
          <p:cNvSpPr/>
          <p:nvPr/>
        </p:nvSpPr>
        <p:spPr>
          <a:xfrm>
            <a:off x="13289466" y="11628227"/>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กลุ่ม 54"/>
          <p:cNvGrpSpPr/>
          <p:nvPr/>
        </p:nvGrpSpPr>
        <p:grpSpPr>
          <a:xfrm>
            <a:off x="7589837" y="307847"/>
            <a:ext cx="9246365" cy="1063753"/>
            <a:chOff x="12593106" y="3285880"/>
            <a:chExt cx="9377738" cy="1063753"/>
          </a:xfrm>
        </p:grpSpPr>
        <p:sp>
          <p:nvSpPr>
            <p:cNvPr id="22" name="TextBox 2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3" name="TextBox 2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8588643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26" name="Chart 306"/>
          <p:cNvGraphicFramePr/>
          <p:nvPr>
            <p:extLst>
              <p:ext uri="{D42A27DB-BD31-4B8C-83A1-F6EECF244321}">
                <p14:modId xmlns:p14="http://schemas.microsoft.com/office/powerpoint/2010/main" val="676666939"/>
              </p:ext>
            </p:extLst>
          </p:nvPr>
        </p:nvGraphicFramePr>
        <p:xfrm>
          <a:off x="1152257" y="3788880"/>
          <a:ext cx="21437218" cy="6756392"/>
        </p:xfrm>
        <a:graphic>
          <a:graphicData uri="http://schemas.openxmlformats.org/drawingml/2006/chart">
            <c:chart xmlns:c="http://schemas.openxmlformats.org/drawingml/2006/chart" xmlns:r="http://schemas.openxmlformats.org/officeDocument/2006/relationships" r:id="rId2"/>
          </a:graphicData>
        </a:graphic>
      </p:graphicFrame>
      <p:grpSp>
        <p:nvGrpSpPr>
          <p:cNvPr id="28" name="Group 27"/>
          <p:cNvGrpSpPr/>
          <p:nvPr/>
        </p:nvGrpSpPr>
        <p:grpSpPr>
          <a:xfrm>
            <a:off x="16690553" y="10545272"/>
            <a:ext cx="8432804" cy="2823261"/>
            <a:chOff x="3657599" y="7899545"/>
            <a:chExt cx="8957653" cy="2823261"/>
          </a:xfrm>
        </p:grpSpPr>
        <p:sp>
          <p:nvSpPr>
            <p:cNvPr id="29" name="Rectangle 28"/>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31" name="TextBox 30"/>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21" name="TextBox 20"/>
          <p:cNvSpPr txBox="1"/>
          <p:nvPr/>
        </p:nvSpPr>
        <p:spPr>
          <a:xfrm>
            <a:off x="2966655" y="10917821"/>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2" name="Rectangle 21"/>
          <p:cNvSpPr/>
          <p:nvPr/>
        </p:nvSpPr>
        <p:spPr>
          <a:xfrm>
            <a:off x="2332037" y="11116048"/>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335663" y="10917821"/>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4" name="Rectangle 23"/>
          <p:cNvSpPr/>
          <p:nvPr/>
        </p:nvSpPr>
        <p:spPr>
          <a:xfrm>
            <a:off x="8701045" y="11116048"/>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971415" y="12222373"/>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7" name="Rectangle 26"/>
          <p:cNvSpPr/>
          <p:nvPr/>
        </p:nvSpPr>
        <p:spPr>
          <a:xfrm>
            <a:off x="2336797" y="12420600"/>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9340423" y="12222373"/>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Rectangle 35"/>
          <p:cNvSpPr/>
          <p:nvPr/>
        </p:nvSpPr>
        <p:spPr>
          <a:xfrm>
            <a:off x="8705805" y="12420600"/>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กลุ่ม 54"/>
          <p:cNvGrpSpPr/>
          <p:nvPr/>
        </p:nvGrpSpPr>
        <p:grpSpPr>
          <a:xfrm>
            <a:off x="7589837" y="307847"/>
            <a:ext cx="9246365" cy="1063753"/>
            <a:chOff x="12593106" y="3285880"/>
            <a:chExt cx="9377738" cy="1063753"/>
          </a:xfrm>
        </p:grpSpPr>
        <p:sp>
          <p:nvSpPr>
            <p:cNvPr id="33" name="TextBox 32"/>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4" name="TextBox 33"/>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96927042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2" name="Chart 306"/>
          <p:cNvGraphicFramePr/>
          <p:nvPr>
            <p:extLst>
              <p:ext uri="{D42A27DB-BD31-4B8C-83A1-F6EECF244321}">
                <p14:modId xmlns:p14="http://schemas.microsoft.com/office/powerpoint/2010/main" val="694359077"/>
              </p:ext>
            </p:extLst>
          </p:nvPr>
        </p:nvGraphicFramePr>
        <p:xfrm>
          <a:off x="1605996" y="3788880"/>
          <a:ext cx="20529740" cy="5041341"/>
        </p:xfrm>
        <a:graphic>
          <a:graphicData uri="http://schemas.openxmlformats.org/drawingml/2006/chart">
            <c:chart xmlns:c="http://schemas.openxmlformats.org/drawingml/2006/chart" xmlns:r="http://schemas.openxmlformats.org/officeDocument/2006/relationships" r:id="rId2"/>
          </a:graphicData>
        </a:graphic>
      </p:graphicFrame>
      <p:grpSp>
        <p:nvGrpSpPr>
          <p:cNvPr id="33" name="Group 32"/>
          <p:cNvGrpSpPr/>
          <p:nvPr/>
        </p:nvGrpSpPr>
        <p:grpSpPr>
          <a:xfrm>
            <a:off x="16690553" y="10134600"/>
            <a:ext cx="8432804" cy="2823261"/>
            <a:chOff x="3657599" y="7899545"/>
            <a:chExt cx="8957653" cy="2823261"/>
          </a:xfrm>
        </p:grpSpPr>
        <p:sp>
          <p:nvSpPr>
            <p:cNvPr id="34" name="Rectangle 33"/>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38" name="TextBox 37"/>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39" name="TextBox 38"/>
          <p:cNvSpPr txBox="1"/>
          <p:nvPr/>
        </p:nvSpPr>
        <p:spPr>
          <a:xfrm>
            <a:off x="2966655" y="10507149"/>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0" name="Rectangle 39"/>
          <p:cNvSpPr/>
          <p:nvPr/>
        </p:nvSpPr>
        <p:spPr>
          <a:xfrm>
            <a:off x="2332037" y="10705376"/>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9335663" y="10507149"/>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2" name="Rectangle 41"/>
          <p:cNvSpPr/>
          <p:nvPr/>
        </p:nvSpPr>
        <p:spPr>
          <a:xfrm>
            <a:off x="8701045" y="10705376"/>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2971415" y="11811701"/>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4" name="Rectangle 43"/>
          <p:cNvSpPr/>
          <p:nvPr/>
        </p:nvSpPr>
        <p:spPr>
          <a:xfrm>
            <a:off x="2336797" y="12009928"/>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9340423" y="11811701"/>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Rectangle 45"/>
          <p:cNvSpPr/>
          <p:nvPr/>
        </p:nvSpPr>
        <p:spPr>
          <a:xfrm>
            <a:off x="8705805" y="12009928"/>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กลุ่ม 54"/>
          <p:cNvGrpSpPr/>
          <p:nvPr/>
        </p:nvGrpSpPr>
        <p:grpSpPr>
          <a:xfrm>
            <a:off x="7589837" y="307847"/>
            <a:ext cx="9246365" cy="1063753"/>
            <a:chOff x="12593106" y="3285880"/>
            <a:chExt cx="9377738" cy="1063753"/>
          </a:xfrm>
        </p:grpSpPr>
        <p:sp>
          <p:nvSpPr>
            <p:cNvPr id="22" name="TextBox 2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3" name="TextBox 2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131228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33" name="Group 32"/>
          <p:cNvGrpSpPr/>
          <p:nvPr/>
        </p:nvGrpSpPr>
        <p:grpSpPr>
          <a:xfrm>
            <a:off x="16690553" y="10134600"/>
            <a:ext cx="8432804" cy="2823261"/>
            <a:chOff x="3657599" y="7899545"/>
            <a:chExt cx="8957653" cy="2823261"/>
          </a:xfrm>
        </p:grpSpPr>
        <p:sp>
          <p:nvSpPr>
            <p:cNvPr id="34" name="Rectangle 33"/>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38" name="TextBox 37"/>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aphicFrame>
        <p:nvGraphicFramePr>
          <p:cNvPr id="21" name="Chart 306"/>
          <p:cNvGraphicFramePr/>
          <p:nvPr>
            <p:extLst>
              <p:ext uri="{D42A27DB-BD31-4B8C-83A1-F6EECF244321}">
                <p14:modId xmlns:p14="http://schemas.microsoft.com/office/powerpoint/2010/main" val="742258526"/>
              </p:ext>
            </p:extLst>
          </p:nvPr>
        </p:nvGraphicFramePr>
        <p:xfrm>
          <a:off x="1035451" y="3164229"/>
          <a:ext cx="14859000" cy="9793631"/>
        </p:xfrm>
        <a:graphic>
          <a:graphicData uri="http://schemas.openxmlformats.org/drawingml/2006/chart">
            <c:chart xmlns:c="http://schemas.openxmlformats.org/drawingml/2006/chart" xmlns:r="http://schemas.openxmlformats.org/officeDocument/2006/relationships" r:id="rId2"/>
          </a:graphicData>
        </a:graphic>
      </p:graphicFrame>
      <p:grpSp>
        <p:nvGrpSpPr>
          <p:cNvPr id="22" name="กลุ่ม 12"/>
          <p:cNvGrpSpPr/>
          <p:nvPr/>
        </p:nvGrpSpPr>
        <p:grpSpPr>
          <a:xfrm>
            <a:off x="17495732" y="7227305"/>
            <a:ext cx="966066" cy="966065"/>
            <a:chOff x="4618037" y="6226152"/>
            <a:chExt cx="2511217" cy="2511217"/>
          </a:xfrm>
        </p:grpSpPr>
        <p:sp>
          <p:nvSpPr>
            <p:cNvPr id="23"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4" name="กลุ่ม 58"/>
            <p:cNvGrpSpPr/>
            <p:nvPr/>
          </p:nvGrpSpPr>
          <p:grpSpPr>
            <a:xfrm>
              <a:off x="5227637" y="6858000"/>
              <a:ext cx="1221113" cy="1223980"/>
              <a:chOff x="21201063" y="3320886"/>
              <a:chExt cx="676275" cy="677863"/>
            </a:xfrm>
            <a:solidFill>
              <a:schemeClr val="bg1"/>
            </a:solidFill>
          </p:grpSpPr>
          <p:sp>
            <p:nvSpPr>
              <p:cNvPr id="25"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7" name="กลุ่ม 68"/>
          <p:cNvGrpSpPr/>
          <p:nvPr/>
        </p:nvGrpSpPr>
        <p:grpSpPr>
          <a:xfrm>
            <a:off x="17505990" y="5934912"/>
            <a:ext cx="966066" cy="966065"/>
            <a:chOff x="14780360" y="6195668"/>
            <a:chExt cx="2511217" cy="2511217"/>
          </a:xfrm>
        </p:grpSpPr>
        <p:sp>
          <p:nvSpPr>
            <p:cNvPr id="28"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9" name="กลุ่ม 61"/>
            <p:cNvGrpSpPr/>
            <p:nvPr/>
          </p:nvGrpSpPr>
          <p:grpSpPr>
            <a:xfrm>
              <a:off x="15503390" y="6934200"/>
              <a:ext cx="1169516" cy="997528"/>
              <a:chOff x="17753013" y="5292725"/>
              <a:chExt cx="647700" cy="552450"/>
            </a:xfrm>
            <a:solidFill>
              <a:schemeClr val="bg1"/>
            </a:solidFill>
          </p:grpSpPr>
          <p:sp>
            <p:nvSpPr>
              <p:cNvPr id="30"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6" name="กลุ่ม 69"/>
          <p:cNvGrpSpPr/>
          <p:nvPr/>
        </p:nvGrpSpPr>
        <p:grpSpPr>
          <a:xfrm>
            <a:off x="17520266" y="4669370"/>
            <a:ext cx="966066" cy="966065"/>
            <a:chOff x="17346820" y="6180427"/>
            <a:chExt cx="2511217" cy="2511217"/>
          </a:xfrm>
        </p:grpSpPr>
        <p:sp>
          <p:nvSpPr>
            <p:cNvPr id="4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49" name="TextBox 48"/>
          <p:cNvSpPr txBox="1"/>
          <p:nvPr/>
        </p:nvSpPr>
        <p:spPr>
          <a:xfrm>
            <a:off x="18532355" y="4611970"/>
            <a:ext cx="5898422"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0" name="TextBox 49"/>
          <p:cNvSpPr txBox="1"/>
          <p:nvPr/>
        </p:nvSpPr>
        <p:spPr>
          <a:xfrm>
            <a:off x="18607710" y="5854874"/>
            <a:ext cx="5898422"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1" name="TextBox 50"/>
          <p:cNvSpPr txBox="1"/>
          <p:nvPr/>
        </p:nvSpPr>
        <p:spPr>
          <a:xfrm>
            <a:off x="18534349" y="7150274"/>
            <a:ext cx="5898422"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2" name="กลุ่ม 54"/>
          <p:cNvGrpSpPr/>
          <p:nvPr/>
        </p:nvGrpSpPr>
        <p:grpSpPr>
          <a:xfrm>
            <a:off x="7589837" y="307847"/>
            <a:ext cx="9246365" cy="1063753"/>
            <a:chOff x="12593106" y="3285880"/>
            <a:chExt cx="9377738" cy="1063753"/>
          </a:xfrm>
        </p:grpSpPr>
        <p:sp>
          <p:nvSpPr>
            <p:cNvPr id="39" name="TextBox 38"/>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0" name="TextBox 39"/>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230469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2" name="Chart 306"/>
          <p:cNvGraphicFramePr/>
          <p:nvPr>
            <p:extLst>
              <p:ext uri="{D42A27DB-BD31-4B8C-83A1-F6EECF244321}">
                <p14:modId xmlns:p14="http://schemas.microsoft.com/office/powerpoint/2010/main" val="319508057"/>
              </p:ext>
            </p:extLst>
          </p:nvPr>
        </p:nvGraphicFramePr>
        <p:xfrm>
          <a:off x="1722437" y="4013204"/>
          <a:ext cx="11811000" cy="9016996"/>
        </p:xfrm>
        <a:graphic>
          <a:graphicData uri="http://schemas.openxmlformats.org/drawingml/2006/chart">
            <c:chart xmlns:c="http://schemas.openxmlformats.org/drawingml/2006/chart" xmlns:r="http://schemas.openxmlformats.org/officeDocument/2006/relationships" r:id="rId2"/>
          </a:graphicData>
        </a:graphic>
      </p:graphicFrame>
      <p:grpSp>
        <p:nvGrpSpPr>
          <p:cNvPr id="39" name="กลุ่ม 12"/>
          <p:cNvGrpSpPr/>
          <p:nvPr/>
        </p:nvGrpSpPr>
        <p:grpSpPr>
          <a:xfrm>
            <a:off x="18791237" y="11900915"/>
            <a:ext cx="966066" cy="966065"/>
            <a:chOff x="4618037" y="6226152"/>
            <a:chExt cx="2511217" cy="2511217"/>
          </a:xfrm>
        </p:grpSpPr>
        <p:sp>
          <p:nvSpPr>
            <p:cNvPr id="40"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1" name="กลุ่ม 58"/>
            <p:cNvGrpSpPr/>
            <p:nvPr/>
          </p:nvGrpSpPr>
          <p:grpSpPr>
            <a:xfrm>
              <a:off x="5227637" y="6858000"/>
              <a:ext cx="1221113" cy="1223980"/>
              <a:chOff x="21201063" y="3320886"/>
              <a:chExt cx="676275" cy="677863"/>
            </a:xfrm>
            <a:solidFill>
              <a:schemeClr val="bg1"/>
            </a:solidFill>
          </p:grpSpPr>
          <p:sp>
            <p:nvSpPr>
              <p:cNvPr id="42"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4" name="กลุ่ม 68"/>
          <p:cNvGrpSpPr/>
          <p:nvPr/>
        </p:nvGrpSpPr>
        <p:grpSpPr>
          <a:xfrm>
            <a:off x="18755902" y="10460973"/>
            <a:ext cx="966066" cy="966065"/>
            <a:chOff x="14780360" y="6195668"/>
            <a:chExt cx="2511217" cy="2511217"/>
          </a:xfrm>
        </p:grpSpPr>
        <p:sp>
          <p:nvSpPr>
            <p:cNvPr id="45"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6" name="กลุ่ม 61"/>
            <p:cNvGrpSpPr/>
            <p:nvPr/>
          </p:nvGrpSpPr>
          <p:grpSpPr>
            <a:xfrm>
              <a:off x="15503390" y="6934200"/>
              <a:ext cx="1169516" cy="997528"/>
              <a:chOff x="17753013" y="5292725"/>
              <a:chExt cx="647700" cy="552450"/>
            </a:xfrm>
            <a:solidFill>
              <a:schemeClr val="bg1"/>
            </a:solidFill>
          </p:grpSpPr>
          <p:sp>
            <p:nvSpPr>
              <p:cNvPr id="52"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5" name="กลุ่ม 69"/>
          <p:cNvGrpSpPr/>
          <p:nvPr/>
        </p:nvGrpSpPr>
        <p:grpSpPr>
          <a:xfrm>
            <a:off x="13990637" y="10440695"/>
            <a:ext cx="966066" cy="966065"/>
            <a:chOff x="17346820" y="6180427"/>
            <a:chExt cx="2511217" cy="2511217"/>
          </a:xfrm>
        </p:grpSpPr>
        <p:sp>
          <p:nvSpPr>
            <p:cNvPr id="56"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7"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8" name="กลุ่ม 67"/>
          <p:cNvGrpSpPr/>
          <p:nvPr/>
        </p:nvGrpSpPr>
        <p:grpSpPr>
          <a:xfrm>
            <a:off x="13963352" y="11900915"/>
            <a:ext cx="966066" cy="966065"/>
            <a:chOff x="12269143" y="6195669"/>
            <a:chExt cx="2511217" cy="2511217"/>
          </a:xfrm>
        </p:grpSpPr>
        <p:sp>
          <p:nvSpPr>
            <p:cNvPr id="59"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0"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1" name="TextBox 60"/>
          <p:cNvSpPr txBox="1"/>
          <p:nvPr/>
        </p:nvSpPr>
        <p:spPr>
          <a:xfrm>
            <a:off x="15044797" y="1041752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2" name="TextBox 61"/>
          <p:cNvSpPr txBox="1"/>
          <p:nvPr/>
        </p:nvSpPr>
        <p:spPr>
          <a:xfrm>
            <a:off x="19857622" y="1041516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6" name="TextBox 65"/>
          <p:cNvSpPr txBox="1"/>
          <p:nvPr/>
        </p:nvSpPr>
        <p:spPr>
          <a:xfrm>
            <a:off x="15053152" y="1186047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7" name="TextBox 66"/>
          <p:cNvSpPr txBox="1"/>
          <p:nvPr/>
        </p:nvSpPr>
        <p:spPr>
          <a:xfrm>
            <a:off x="19805320" y="1185811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68" name="Group 67"/>
          <p:cNvGrpSpPr/>
          <p:nvPr/>
        </p:nvGrpSpPr>
        <p:grpSpPr>
          <a:xfrm>
            <a:off x="13950386" y="6548218"/>
            <a:ext cx="9681702" cy="3135020"/>
            <a:chOff x="12818444" y="3935363"/>
            <a:chExt cx="9681702" cy="3135020"/>
          </a:xfrm>
        </p:grpSpPr>
        <p:sp>
          <p:nvSpPr>
            <p:cNvPr id="69" name="Title 20"/>
            <p:cNvSpPr txBox="1">
              <a:spLocks/>
            </p:cNvSpPr>
            <p:nvPr/>
          </p:nvSpPr>
          <p:spPr bwMode="auto">
            <a:xfrm>
              <a:off x="12818444" y="4423492"/>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70" name="TextBox 69"/>
            <p:cNvSpPr txBox="1"/>
            <p:nvPr/>
          </p:nvSpPr>
          <p:spPr>
            <a:xfrm>
              <a:off x="12920366" y="3935363"/>
              <a:ext cx="6873734" cy="630942"/>
            </a:xfrm>
            <a:prstGeom prst="rect">
              <a:avLst/>
            </a:prstGeom>
            <a:noFill/>
          </p:spPr>
          <p:txBody>
            <a:bodyPr wrap="square" rtlCol="0">
              <a:spAutoFit/>
            </a:bodyPr>
            <a:lstStyle/>
            <a:p>
              <a:r>
                <a:rPr lang="en-US" sz="3500" b="1" dirty="0" smtClean="0">
                  <a:solidFill>
                    <a:schemeClr val="accent2"/>
                  </a:solidFill>
                  <a:latin typeface="Lato Black" charset="0"/>
                  <a:ea typeface="Lato Black" charset="0"/>
                  <a:cs typeface="Lato Black" charset="0"/>
                </a:rPr>
                <a:t>FEATURE</a:t>
              </a:r>
              <a:r>
                <a:rPr lang="en-US" sz="3500" b="1" dirty="0" smtClean="0">
                  <a:solidFill>
                    <a:schemeClr val="accent6"/>
                  </a:solidFill>
                  <a:latin typeface="Lato Black" charset="0"/>
                  <a:ea typeface="Lato Black" charset="0"/>
                  <a:cs typeface="Lato Black" charset="0"/>
                </a:rPr>
                <a:t> </a:t>
              </a:r>
              <a:r>
                <a:rPr lang="en-US" sz="3500" b="1" dirty="0" smtClean="0">
                  <a:solidFill>
                    <a:schemeClr val="tx1">
                      <a:lumMod val="50000"/>
                      <a:lumOff val="50000"/>
                    </a:schemeClr>
                  </a:solidFill>
                  <a:latin typeface="Lato Black" charset="0"/>
                  <a:ea typeface="Lato Black" charset="0"/>
                  <a:cs typeface="Lato Black" charset="0"/>
                </a:rPr>
                <a:t>CONTENT</a:t>
              </a:r>
            </a:p>
          </p:txBody>
        </p:sp>
      </p:grpSp>
      <p:grpSp>
        <p:nvGrpSpPr>
          <p:cNvPr id="71" name="Group 70"/>
          <p:cNvGrpSpPr/>
          <p:nvPr/>
        </p:nvGrpSpPr>
        <p:grpSpPr>
          <a:xfrm>
            <a:off x="13950386" y="3805332"/>
            <a:ext cx="10381226" cy="2214468"/>
            <a:chOff x="3657599" y="8508338"/>
            <a:chExt cx="11704638" cy="2214468"/>
          </a:xfrm>
        </p:grpSpPr>
        <p:sp>
          <p:nvSpPr>
            <p:cNvPr id="72" name="Rectangle 71"/>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itle 20"/>
            <p:cNvSpPr txBox="1">
              <a:spLocks/>
            </p:cNvSpPr>
            <p:nvPr/>
          </p:nvSpPr>
          <p:spPr bwMode="auto">
            <a:xfrm>
              <a:off x="4194261" y="9363910"/>
              <a:ext cx="11159026"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74" name="TextBox 73"/>
            <p:cNvSpPr txBox="1"/>
            <p:nvPr/>
          </p:nvSpPr>
          <p:spPr>
            <a:xfrm>
              <a:off x="4324965"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37" name="กลุ่ม 54"/>
          <p:cNvGrpSpPr/>
          <p:nvPr/>
        </p:nvGrpSpPr>
        <p:grpSpPr>
          <a:xfrm>
            <a:off x="7589837" y="307847"/>
            <a:ext cx="9246365" cy="1063753"/>
            <a:chOff x="12593106" y="3285880"/>
            <a:chExt cx="9377738" cy="1063753"/>
          </a:xfrm>
        </p:grpSpPr>
        <p:sp>
          <p:nvSpPr>
            <p:cNvPr id="38" name="TextBox 3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7" name="TextBox 46"/>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7358326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7" name="Chart 306"/>
          <p:cNvGraphicFramePr/>
          <p:nvPr>
            <p:extLst>
              <p:ext uri="{D42A27DB-BD31-4B8C-83A1-F6EECF244321}">
                <p14:modId xmlns:p14="http://schemas.microsoft.com/office/powerpoint/2010/main" val="732784154"/>
              </p:ext>
            </p:extLst>
          </p:nvPr>
        </p:nvGraphicFramePr>
        <p:xfrm>
          <a:off x="2059179" y="3886200"/>
          <a:ext cx="19627658" cy="5410200"/>
        </p:xfrm>
        <a:graphic>
          <a:graphicData uri="http://schemas.openxmlformats.org/drawingml/2006/chart">
            <c:chart xmlns:c="http://schemas.openxmlformats.org/drawingml/2006/chart" xmlns:r="http://schemas.openxmlformats.org/officeDocument/2006/relationships" r:id="rId2"/>
          </a:graphicData>
        </a:graphic>
      </p:graphicFrame>
      <p:sp>
        <p:nvSpPr>
          <p:cNvPr id="38" name="Rectangle 37"/>
          <p:cNvSpPr/>
          <p:nvPr/>
        </p:nvSpPr>
        <p:spPr>
          <a:xfrm>
            <a:off x="0" y="9677400"/>
            <a:ext cx="16200438" cy="18288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p:cNvGrpSpPr/>
          <p:nvPr/>
        </p:nvGrpSpPr>
        <p:grpSpPr>
          <a:xfrm>
            <a:off x="1112837" y="9766304"/>
            <a:ext cx="15087600" cy="1587496"/>
            <a:chOff x="1216695" y="1828800"/>
            <a:chExt cx="15087600" cy="1587496"/>
          </a:xfrm>
        </p:grpSpPr>
        <p:sp>
          <p:nvSpPr>
            <p:cNvPr id="48" name="Title 20"/>
            <p:cNvSpPr txBox="1">
              <a:spLocks/>
            </p:cNvSpPr>
            <p:nvPr/>
          </p:nvSpPr>
          <p:spPr bwMode="auto">
            <a:xfrm>
              <a:off x="1216695" y="2209800"/>
              <a:ext cx="150876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49" name="TextBox 48"/>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50" name="กลุ่ม 12"/>
          <p:cNvGrpSpPr/>
          <p:nvPr/>
        </p:nvGrpSpPr>
        <p:grpSpPr>
          <a:xfrm>
            <a:off x="17273606" y="12058768"/>
            <a:ext cx="966066" cy="966065"/>
            <a:chOff x="4618037" y="6226152"/>
            <a:chExt cx="2511217" cy="2511217"/>
          </a:xfrm>
        </p:grpSpPr>
        <p:sp>
          <p:nvSpPr>
            <p:cNvPr id="51"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75" name="กลุ่ม 58"/>
            <p:cNvGrpSpPr/>
            <p:nvPr/>
          </p:nvGrpSpPr>
          <p:grpSpPr>
            <a:xfrm>
              <a:off x="5227637" y="6858000"/>
              <a:ext cx="1221113" cy="1223980"/>
              <a:chOff x="21201063" y="3320886"/>
              <a:chExt cx="676275" cy="677863"/>
            </a:xfrm>
            <a:solidFill>
              <a:schemeClr val="bg1"/>
            </a:solidFill>
          </p:grpSpPr>
          <p:sp>
            <p:nvSpPr>
              <p:cNvPr id="76"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8" name="กลุ่ม 68"/>
          <p:cNvGrpSpPr/>
          <p:nvPr/>
        </p:nvGrpSpPr>
        <p:grpSpPr>
          <a:xfrm>
            <a:off x="7059757" y="12064135"/>
            <a:ext cx="966066" cy="966065"/>
            <a:chOff x="14780360" y="6195668"/>
            <a:chExt cx="2511217" cy="2511217"/>
          </a:xfrm>
        </p:grpSpPr>
        <p:sp>
          <p:nvSpPr>
            <p:cNvPr id="79"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80" name="กลุ่ม 61"/>
            <p:cNvGrpSpPr/>
            <p:nvPr/>
          </p:nvGrpSpPr>
          <p:grpSpPr>
            <a:xfrm>
              <a:off x="15503390" y="6934200"/>
              <a:ext cx="1169516" cy="997528"/>
              <a:chOff x="17753013" y="5292725"/>
              <a:chExt cx="647700" cy="552450"/>
            </a:xfrm>
            <a:solidFill>
              <a:schemeClr val="bg1"/>
            </a:solidFill>
          </p:grpSpPr>
          <p:sp>
            <p:nvSpPr>
              <p:cNvPr id="8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4" name="กลุ่ม 69"/>
          <p:cNvGrpSpPr/>
          <p:nvPr/>
        </p:nvGrpSpPr>
        <p:grpSpPr>
          <a:xfrm>
            <a:off x="2170705" y="12043857"/>
            <a:ext cx="966066" cy="966065"/>
            <a:chOff x="17346820" y="6180427"/>
            <a:chExt cx="2511217" cy="2511217"/>
          </a:xfrm>
        </p:grpSpPr>
        <p:sp>
          <p:nvSpPr>
            <p:cNvPr id="85"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6"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7" name="กลุ่ม 67"/>
          <p:cNvGrpSpPr/>
          <p:nvPr/>
        </p:nvGrpSpPr>
        <p:grpSpPr>
          <a:xfrm>
            <a:off x="12431842" y="12058768"/>
            <a:ext cx="966066" cy="966065"/>
            <a:chOff x="12269143" y="6195669"/>
            <a:chExt cx="2511217" cy="2511217"/>
          </a:xfrm>
        </p:grpSpPr>
        <p:sp>
          <p:nvSpPr>
            <p:cNvPr id="88"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9"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90" name="TextBox 89"/>
          <p:cNvSpPr txBox="1"/>
          <p:nvPr/>
        </p:nvSpPr>
        <p:spPr>
          <a:xfrm>
            <a:off x="3224865" y="1202069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1" name="TextBox 90"/>
          <p:cNvSpPr txBox="1"/>
          <p:nvPr/>
        </p:nvSpPr>
        <p:spPr>
          <a:xfrm>
            <a:off x="8161477" y="120183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2" name="TextBox 91"/>
          <p:cNvSpPr txBox="1"/>
          <p:nvPr/>
        </p:nvSpPr>
        <p:spPr>
          <a:xfrm>
            <a:off x="13521642" y="120183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3" name="TextBox 92"/>
          <p:cNvSpPr txBox="1"/>
          <p:nvPr/>
        </p:nvSpPr>
        <p:spPr>
          <a:xfrm>
            <a:off x="18458254" y="1201597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6" name="TextBox 3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9876439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7" name="Chart 306"/>
          <p:cNvGraphicFramePr/>
          <p:nvPr>
            <p:extLst>
              <p:ext uri="{D42A27DB-BD31-4B8C-83A1-F6EECF244321}">
                <p14:modId xmlns:p14="http://schemas.microsoft.com/office/powerpoint/2010/main" val="1285627410"/>
              </p:ext>
            </p:extLst>
          </p:nvPr>
        </p:nvGraphicFramePr>
        <p:xfrm>
          <a:off x="8397877" y="3822509"/>
          <a:ext cx="14859000" cy="8915400"/>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p:cNvGrpSpPr/>
          <p:nvPr/>
        </p:nvGrpSpPr>
        <p:grpSpPr>
          <a:xfrm>
            <a:off x="1292895" y="3826980"/>
            <a:ext cx="6248400" cy="4136142"/>
            <a:chOff x="12719651" y="4066472"/>
            <a:chExt cx="8101016" cy="4136142"/>
          </a:xfrm>
        </p:grpSpPr>
        <p:sp>
          <p:nvSpPr>
            <p:cNvPr id="14" name="Title 20"/>
            <p:cNvSpPr txBox="1">
              <a:spLocks/>
            </p:cNvSpPr>
            <p:nvPr/>
          </p:nvSpPr>
          <p:spPr bwMode="auto">
            <a:xfrm>
              <a:off x="12719651" y="4595461"/>
              <a:ext cx="8101016"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5" name="TextBox 14"/>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sp>
        <p:nvSpPr>
          <p:cNvPr id="16" name="TextBox 15"/>
          <p:cNvSpPr txBox="1"/>
          <p:nvPr/>
        </p:nvSpPr>
        <p:spPr>
          <a:xfrm>
            <a:off x="2054693" y="8308717"/>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7" name="Rectangle 16"/>
          <p:cNvSpPr/>
          <p:nvPr/>
        </p:nvSpPr>
        <p:spPr>
          <a:xfrm>
            <a:off x="1420074" y="8506944"/>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2062629" y="10917821"/>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2" name="Rectangle 21"/>
          <p:cNvSpPr/>
          <p:nvPr/>
        </p:nvSpPr>
        <p:spPr>
          <a:xfrm>
            <a:off x="1428011" y="11116048"/>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059453" y="9613269"/>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4" name="Rectangle 23"/>
          <p:cNvSpPr/>
          <p:nvPr/>
        </p:nvSpPr>
        <p:spPr>
          <a:xfrm>
            <a:off x="1424834" y="9811496"/>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067389" y="12222373"/>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Rectangle 25"/>
          <p:cNvSpPr/>
          <p:nvPr/>
        </p:nvSpPr>
        <p:spPr>
          <a:xfrm>
            <a:off x="1432771" y="12420600"/>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กลุ่ม 54"/>
          <p:cNvGrpSpPr/>
          <p:nvPr/>
        </p:nvGrpSpPr>
        <p:grpSpPr>
          <a:xfrm>
            <a:off x="7589837" y="307847"/>
            <a:ext cx="9246365" cy="1063753"/>
            <a:chOff x="12593106" y="3285880"/>
            <a:chExt cx="9377738" cy="1063753"/>
          </a:xfrm>
        </p:grpSpPr>
        <p:sp>
          <p:nvSpPr>
            <p:cNvPr id="28" name="TextBox 2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9" name="TextBox 2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214476548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aphicFrame>
        <p:nvGraphicFramePr>
          <p:cNvPr id="11" name="Chart 306"/>
          <p:cNvGraphicFramePr/>
          <p:nvPr>
            <p:extLst>
              <p:ext uri="{D42A27DB-BD31-4B8C-83A1-F6EECF244321}">
                <p14:modId xmlns:p14="http://schemas.microsoft.com/office/powerpoint/2010/main" val="1825461928"/>
              </p:ext>
            </p:extLst>
          </p:nvPr>
        </p:nvGraphicFramePr>
        <p:xfrm>
          <a:off x="11704637" y="3823252"/>
          <a:ext cx="11114815" cy="7698286"/>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p:cNvGrpSpPr/>
          <p:nvPr/>
        </p:nvGrpSpPr>
        <p:grpSpPr>
          <a:xfrm>
            <a:off x="13304837" y="1747932"/>
            <a:ext cx="11018838" cy="2214468"/>
            <a:chOff x="3657599" y="8508338"/>
            <a:chExt cx="11704638" cy="2214468"/>
          </a:xfrm>
        </p:grpSpPr>
        <p:sp>
          <p:nvSpPr>
            <p:cNvPr id="8" name="Rectangle 7"/>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10" name="TextBox 9"/>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52" name="TextBox 51"/>
          <p:cNvSpPr txBox="1"/>
          <p:nvPr/>
        </p:nvSpPr>
        <p:spPr>
          <a:xfrm>
            <a:off x="12720255" y="115215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 name="Rectangle 1"/>
          <p:cNvSpPr/>
          <p:nvPr/>
        </p:nvSpPr>
        <p:spPr>
          <a:xfrm>
            <a:off x="12085637" y="11719765"/>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12720255" y="12634165"/>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7" name="Rectangle 56"/>
          <p:cNvSpPr/>
          <p:nvPr/>
        </p:nvSpPr>
        <p:spPr>
          <a:xfrm>
            <a:off x="12085637" y="12832392"/>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8655918" y="12634165"/>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9" name="Rectangle 58"/>
          <p:cNvSpPr/>
          <p:nvPr/>
        </p:nvSpPr>
        <p:spPr>
          <a:xfrm>
            <a:off x="18021300" y="12832392"/>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18686854" y="115215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1" name="Rectangle 60"/>
          <p:cNvSpPr/>
          <p:nvPr/>
        </p:nvSpPr>
        <p:spPr>
          <a:xfrm>
            <a:off x="18052236" y="11719765"/>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กลุ่ม 54"/>
          <p:cNvGrpSpPr/>
          <p:nvPr/>
        </p:nvGrpSpPr>
        <p:grpSpPr>
          <a:xfrm>
            <a:off x="7589837" y="307847"/>
            <a:ext cx="9246365" cy="1063753"/>
            <a:chOff x="12593106" y="3285880"/>
            <a:chExt cx="9377738" cy="1063753"/>
          </a:xfrm>
        </p:grpSpPr>
        <p:sp>
          <p:nvSpPr>
            <p:cNvPr id="20" name="TextBox 19"/>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1" name="TextBox 20"/>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76658780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7" name="Chart 306"/>
          <p:cNvGraphicFramePr/>
          <p:nvPr>
            <p:extLst>
              <p:ext uri="{D42A27DB-BD31-4B8C-83A1-F6EECF244321}">
                <p14:modId xmlns:p14="http://schemas.microsoft.com/office/powerpoint/2010/main" val="1788730132"/>
              </p:ext>
            </p:extLst>
          </p:nvPr>
        </p:nvGraphicFramePr>
        <p:xfrm>
          <a:off x="731837" y="3142820"/>
          <a:ext cx="11963400" cy="9887379"/>
        </p:xfrm>
        <a:graphic>
          <a:graphicData uri="http://schemas.openxmlformats.org/drawingml/2006/chart">
            <c:chart xmlns:c="http://schemas.openxmlformats.org/drawingml/2006/chart" xmlns:r="http://schemas.openxmlformats.org/officeDocument/2006/relationships" r:id="rId2"/>
          </a:graphicData>
        </a:graphic>
      </p:graphicFrame>
      <p:grpSp>
        <p:nvGrpSpPr>
          <p:cNvPr id="27" name="Group 26"/>
          <p:cNvGrpSpPr/>
          <p:nvPr/>
        </p:nvGrpSpPr>
        <p:grpSpPr>
          <a:xfrm>
            <a:off x="13914437" y="3429000"/>
            <a:ext cx="9144000" cy="3104091"/>
            <a:chOff x="12719651" y="4066472"/>
            <a:chExt cx="11855145" cy="3104091"/>
          </a:xfrm>
        </p:grpSpPr>
        <p:sp>
          <p:nvSpPr>
            <p:cNvPr id="28" name="Title 20"/>
            <p:cNvSpPr txBox="1">
              <a:spLocks/>
            </p:cNvSpPr>
            <p:nvPr/>
          </p:nvSpPr>
          <p:spPr bwMode="auto">
            <a:xfrm>
              <a:off x="12719651" y="4523672"/>
              <a:ext cx="11855145"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9" name="TextBox 28"/>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sp>
        <p:nvSpPr>
          <p:cNvPr id="30" name="TextBox 29"/>
          <p:cNvSpPr txBox="1"/>
          <p:nvPr/>
        </p:nvSpPr>
        <p:spPr>
          <a:xfrm>
            <a:off x="14735558" y="6858000"/>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1" name="Rectangle 30"/>
          <p:cNvSpPr/>
          <p:nvPr/>
        </p:nvSpPr>
        <p:spPr>
          <a:xfrm>
            <a:off x="14100939" y="70562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4743494" y="9467104"/>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3" name="Rectangle 32"/>
          <p:cNvSpPr/>
          <p:nvPr/>
        </p:nvSpPr>
        <p:spPr>
          <a:xfrm>
            <a:off x="14108876" y="9665331"/>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4740318" y="8162552"/>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Rectangle 34"/>
          <p:cNvSpPr/>
          <p:nvPr/>
        </p:nvSpPr>
        <p:spPr>
          <a:xfrm>
            <a:off x="14105699" y="8360779"/>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4748254" y="10771656"/>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ectangle 37"/>
          <p:cNvSpPr/>
          <p:nvPr/>
        </p:nvSpPr>
        <p:spPr>
          <a:xfrm>
            <a:off x="14113636" y="10969883"/>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กลุ่ม 54"/>
          <p:cNvGrpSpPr/>
          <p:nvPr/>
        </p:nvGrpSpPr>
        <p:grpSpPr>
          <a:xfrm>
            <a:off x="7589837" y="307847"/>
            <a:ext cx="9246365" cy="1063753"/>
            <a:chOff x="12593106" y="3285880"/>
            <a:chExt cx="9377738" cy="1063753"/>
          </a:xfrm>
        </p:grpSpPr>
        <p:sp>
          <p:nvSpPr>
            <p:cNvPr id="22" name="TextBox 2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3" name="TextBox 2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3143467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27" name="Group 26"/>
          <p:cNvGrpSpPr/>
          <p:nvPr/>
        </p:nvGrpSpPr>
        <p:grpSpPr>
          <a:xfrm>
            <a:off x="13914437" y="3429000"/>
            <a:ext cx="9144000" cy="3104091"/>
            <a:chOff x="12719651" y="4066472"/>
            <a:chExt cx="11855145" cy="3104091"/>
          </a:xfrm>
        </p:grpSpPr>
        <p:sp>
          <p:nvSpPr>
            <p:cNvPr id="28" name="Title 20"/>
            <p:cNvSpPr txBox="1">
              <a:spLocks/>
            </p:cNvSpPr>
            <p:nvPr/>
          </p:nvSpPr>
          <p:spPr bwMode="auto">
            <a:xfrm>
              <a:off x="12719651" y="4523672"/>
              <a:ext cx="11855145"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9" name="TextBox 28"/>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tx1">
                      <a:lumMod val="50000"/>
                      <a:lumOff val="50000"/>
                    </a:schemeClr>
                  </a:solidFill>
                  <a:latin typeface="Lato Black" charset="0"/>
                  <a:ea typeface="Lato Black" charset="0"/>
                  <a:cs typeface="Lato Black" charset="0"/>
                </a:rPr>
                <a:t>CONTENT</a:t>
              </a:r>
            </a:p>
          </p:txBody>
        </p:sp>
      </p:grpSp>
      <p:sp>
        <p:nvSpPr>
          <p:cNvPr id="30" name="TextBox 29"/>
          <p:cNvSpPr txBox="1"/>
          <p:nvPr/>
        </p:nvSpPr>
        <p:spPr>
          <a:xfrm>
            <a:off x="14735558" y="6858000"/>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1" name="Rectangle 30"/>
          <p:cNvSpPr/>
          <p:nvPr/>
        </p:nvSpPr>
        <p:spPr>
          <a:xfrm>
            <a:off x="14100939" y="70562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4743494" y="9467104"/>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3" name="Rectangle 32"/>
          <p:cNvSpPr/>
          <p:nvPr/>
        </p:nvSpPr>
        <p:spPr>
          <a:xfrm>
            <a:off x="14108876" y="9665331"/>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4740318" y="8162552"/>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Rectangle 34"/>
          <p:cNvSpPr/>
          <p:nvPr/>
        </p:nvSpPr>
        <p:spPr>
          <a:xfrm>
            <a:off x="14105699" y="8360779"/>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4748254" y="10771656"/>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ectangle 37"/>
          <p:cNvSpPr/>
          <p:nvPr/>
        </p:nvSpPr>
        <p:spPr>
          <a:xfrm>
            <a:off x="14113636" y="10969883"/>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1" name="Chart 306"/>
          <p:cNvGraphicFramePr/>
          <p:nvPr>
            <p:extLst>
              <p:ext uri="{D42A27DB-BD31-4B8C-83A1-F6EECF244321}">
                <p14:modId xmlns:p14="http://schemas.microsoft.com/office/powerpoint/2010/main" val="1056499864"/>
              </p:ext>
            </p:extLst>
          </p:nvPr>
        </p:nvGraphicFramePr>
        <p:xfrm>
          <a:off x="1262732" y="4059942"/>
          <a:ext cx="11801536" cy="8849485"/>
        </p:xfrm>
        <a:graphic>
          <a:graphicData uri="http://schemas.openxmlformats.org/drawingml/2006/chart">
            <c:chart xmlns:c="http://schemas.openxmlformats.org/drawingml/2006/chart" xmlns:r="http://schemas.openxmlformats.org/officeDocument/2006/relationships" r:id="rId2"/>
          </a:graphicData>
        </a:graphic>
      </p:graphicFrame>
      <p:grpSp>
        <p:nvGrpSpPr>
          <p:cNvPr id="22" name="กลุ่ม 54"/>
          <p:cNvGrpSpPr/>
          <p:nvPr/>
        </p:nvGrpSpPr>
        <p:grpSpPr>
          <a:xfrm>
            <a:off x="7589837" y="307847"/>
            <a:ext cx="9246365" cy="1063753"/>
            <a:chOff x="12593106" y="3285880"/>
            <a:chExt cx="9377738" cy="1063753"/>
          </a:xfrm>
        </p:grpSpPr>
        <p:sp>
          <p:nvSpPr>
            <p:cNvPr id="23" name="TextBox 22"/>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4" name="TextBox 23"/>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93605269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27" name="Group 26"/>
          <p:cNvGrpSpPr/>
          <p:nvPr/>
        </p:nvGrpSpPr>
        <p:grpSpPr>
          <a:xfrm>
            <a:off x="1347354" y="3975104"/>
            <a:ext cx="9144000" cy="3104091"/>
            <a:chOff x="12719651" y="4066472"/>
            <a:chExt cx="11855145" cy="3104091"/>
          </a:xfrm>
        </p:grpSpPr>
        <p:sp>
          <p:nvSpPr>
            <p:cNvPr id="28" name="Title 20"/>
            <p:cNvSpPr txBox="1">
              <a:spLocks/>
            </p:cNvSpPr>
            <p:nvPr/>
          </p:nvSpPr>
          <p:spPr bwMode="auto">
            <a:xfrm>
              <a:off x="12719651" y="4523672"/>
              <a:ext cx="11855145"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9" name="TextBox 28"/>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sp>
        <p:nvSpPr>
          <p:cNvPr id="30" name="TextBox 29"/>
          <p:cNvSpPr txBox="1"/>
          <p:nvPr/>
        </p:nvSpPr>
        <p:spPr>
          <a:xfrm>
            <a:off x="2168475" y="7404104"/>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1" name="Rectangle 30"/>
          <p:cNvSpPr/>
          <p:nvPr/>
        </p:nvSpPr>
        <p:spPr>
          <a:xfrm>
            <a:off x="1533856" y="7602331"/>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2176411" y="10013208"/>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3" name="Rectangle 32"/>
          <p:cNvSpPr/>
          <p:nvPr/>
        </p:nvSpPr>
        <p:spPr>
          <a:xfrm>
            <a:off x="1541793" y="10211435"/>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2173235" y="8708656"/>
            <a:ext cx="5301784"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Rectangle 34"/>
          <p:cNvSpPr/>
          <p:nvPr/>
        </p:nvSpPr>
        <p:spPr>
          <a:xfrm>
            <a:off x="1538616" y="8906883"/>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2181171" y="11317760"/>
            <a:ext cx="514425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Rectangle 37"/>
          <p:cNvSpPr/>
          <p:nvPr/>
        </p:nvSpPr>
        <p:spPr>
          <a:xfrm>
            <a:off x="1546553" y="11515987"/>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Chart 306"/>
          <p:cNvGraphicFramePr/>
          <p:nvPr>
            <p:extLst>
              <p:ext uri="{D42A27DB-BD31-4B8C-83A1-F6EECF244321}">
                <p14:modId xmlns:p14="http://schemas.microsoft.com/office/powerpoint/2010/main" val="241782224"/>
              </p:ext>
            </p:extLst>
          </p:nvPr>
        </p:nvGraphicFramePr>
        <p:xfrm>
          <a:off x="10643754" y="2792363"/>
          <a:ext cx="12711546" cy="10314996"/>
        </p:xfrm>
        <a:graphic>
          <a:graphicData uri="http://schemas.openxmlformats.org/drawingml/2006/chart">
            <c:chart xmlns:c="http://schemas.openxmlformats.org/drawingml/2006/chart" xmlns:r="http://schemas.openxmlformats.org/officeDocument/2006/relationships" r:id="rId2"/>
          </a:graphicData>
        </a:graphic>
      </p:graphicFrame>
      <p:grpSp>
        <p:nvGrpSpPr>
          <p:cNvPr id="21" name="กลุ่ม 54"/>
          <p:cNvGrpSpPr/>
          <p:nvPr/>
        </p:nvGrpSpPr>
        <p:grpSpPr>
          <a:xfrm>
            <a:off x="7589837" y="307847"/>
            <a:ext cx="9246365" cy="1063753"/>
            <a:chOff x="12593106" y="3285880"/>
            <a:chExt cx="9377738" cy="1063753"/>
          </a:xfrm>
        </p:grpSpPr>
        <p:sp>
          <p:nvSpPr>
            <p:cNvPr id="23" name="TextBox 22"/>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4" name="TextBox 23"/>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86747860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22" name="Chart 306"/>
          <p:cNvGraphicFramePr/>
          <p:nvPr>
            <p:extLst>
              <p:ext uri="{D42A27DB-BD31-4B8C-83A1-F6EECF244321}">
                <p14:modId xmlns:p14="http://schemas.microsoft.com/office/powerpoint/2010/main" val="1891541670"/>
              </p:ext>
            </p:extLst>
          </p:nvPr>
        </p:nvGraphicFramePr>
        <p:xfrm>
          <a:off x="1292895" y="3505200"/>
          <a:ext cx="22062405" cy="6096000"/>
        </p:xfrm>
        <a:graphic>
          <a:graphicData uri="http://schemas.openxmlformats.org/drawingml/2006/chart">
            <c:chart xmlns:c="http://schemas.openxmlformats.org/drawingml/2006/chart" xmlns:r="http://schemas.openxmlformats.org/officeDocument/2006/relationships" r:id="rId2"/>
          </a:graphicData>
        </a:graphic>
      </p:graphicFrame>
      <p:sp>
        <p:nvSpPr>
          <p:cNvPr id="26" name="TextBox 25"/>
          <p:cNvSpPr txBox="1"/>
          <p:nvPr/>
        </p:nvSpPr>
        <p:spPr>
          <a:xfrm>
            <a:off x="10586655" y="10515600"/>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7" name="Rectangle 36"/>
          <p:cNvSpPr/>
          <p:nvPr/>
        </p:nvSpPr>
        <p:spPr>
          <a:xfrm>
            <a:off x="9952037" y="1071382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17495837" y="10515600"/>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0" name="Rectangle 39"/>
          <p:cNvSpPr/>
          <p:nvPr/>
        </p:nvSpPr>
        <p:spPr>
          <a:xfrm>
            <a:off x="16861219" y="1071382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10591415" y="11820152"/>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2" name="Rectangle 41"/>
          <p:cNvSpPr/>
          <p:nvPr/>
        </p:nvSpPr>
        <p:spPr>
          <a:xfrm>
            <a:off x="9956797" y="12018379"/>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17500597" y="11820152"/>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4" name="Rectangle 43"/>
          <p:cNvSpPr/>
          <p:nvPr/>
        </p:nvSpPr>
        <p:spPr>
          <a:xfrm>
            <a:off x="16865979" y="12018379"/>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p:nvGrpSpPr>
        <p:grpSpPr>
          <a:xfrm>
            <a:off x="0" y="10283139"/>
            <a:ext cx="8432804" cy="2823261"/>
            <a:chOff x="3657599" y="7899545"/>
            <a:chExt cx="8957653" cy="2823261"/>
          </a:xfrm>
        </p:grpSpPr>
        <p:sp>
          <p:nvSpPr>
            <p:cNvPr id="46" name="Rectangle 45"/>
            <p:cNvSpPr/>
            <p:nvPr/>
          </p:nvSpPr>
          <p:spPr>
            <a:xfrm>
              <a:off x="3657599" y="7899545"/>
              <a:ext cx="8148223" cy="2823261"/>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20"/>
            <p:cNvSpPr txBox="1">
              <a:spLocks/>
            </p:cNvSpPr>
            <p:nvPr/>
          </p:nvSpPr>
          <p:spPr bwMode="auto">
            <a:xfrm>
              <a:off x="4197216" y="8741606"/>
              <a:ext cx="7608605"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48" name="TextBox 47"/>
            <p:cNvSpPr txBox="1"/>
            <p:nvPr/>
          </p:nvSpPr>
          <p:spPr>
            <a:xfrm>
              <a:off x="4269396" y="8132006"/>
              <a:ext cx="8345856"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21" name="กลุ่ม 54"/>
          <p:cNvGrpSpPr/>
          <p:nvPr/>
        </p:nvGrpSpPr>
        <p:grpSpPr>
          <a:xfrm>
            <a:off x="7589837" y="307847"/>
            <a:ext cx="9246365" cy="1063753"/>
            <a:chOff x="12593106" y="3285880"/>
            <a:chExt cx="9377738" cy="1063753"/>
          </a:xfrm>
        </p:grpSpPr>
        <p:sp>
          <p:nvSpPr>
            <p:cNvPr id="23" name="TextBox 22"/>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4" name="TextBox 23"/>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507297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21" name="Chart 306"/>
          <p:cNvGraphicFramePr/>
          <p:nvPr>
            <p:extLst>
              <p:ext uri="{D42A27DB-BD31-4B8C-83A1-F6EECF244321}">
                <p14:modId xmlns:p14="http://schemas.microsoft.com/office/powerpoint/2010/main" val="1722117759"/>
              </p:ext>
            </p:extLst>
          </p:nvPr>
        </p:nvGraphicFramePr>
        <p:xfrm>
          <a:off x="288466" y="3788880"/>
          <a:ext cx="23164800" cy="5478959"/>
        </p:xfrm>
        <a:graphic>
          <a:graphicData uri="http://schemas.openxmlformats.org/drawingml/2006/chart">
            <c:chart xmlns:c="http://schemas.openxmlformats.org/drawingml/2006/chart" xmlns:r="http://schemas.openxmlformats.org/officeDocument/2006/relationships" r:id="rId2"/>
          </a:graphicData>
        </a:graphic>
      </p:graphicFrame>
      <p:sp>
        <p:nvSpPr>
          <p:cNvPr id="23" name="Rectangle 22"/>
          <p:cNvSpPr/>
          <p:nvPr/>
        </p:nvSpPr>
        <p:spPr>
          <a:xfrm>
            <a:off x="0" y="9372600"/>
            <a:ext cx="16200438" cy="18288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1112837" y="9461504"/>
            <a:ext cx="15087600" cy="1587496"/>
            <a:chOff x="1216695" y="1828800"/>
            <a:chExt cx="15087600" cy="1587496"/>
          </a:xfrm>
        </p:grpSpPr>
        <p:sp>
          <p:nvSpPr>
            <p:cNvPr id="25" name="Title 20"/>
            <p:cNvSpPr txBox="1">
              <a:spLocks/>
            </p:cNvSpPr>
            <p:nvPr/>
          </p:nvSpPr>
          <p:spPr bwMode="auto">
            <a:xfrm>
              <a:off x="1216695" y="2209800"/>
              <a:ext cx="150876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27" name="TextBox 26"/>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28" name="กลุ่ม 12"/>
          <p:cNvGrpSpPr/>
          <p:nvPr/>
        </p:nvGrpSpPr>
        <p:grpSpPr>
          <a:xfrm>
            <a:off x="17273606" y="12058768"/>
            <a:ext cx="966066" cy="966065"/>
            <a:chOff x="4618037" y="6226152"/>
            <a:chExt cx="2511217" cy="2511217"/>
          </a:xfrm>
        </p:grpSpPr>
        <p:sp>
          <p:nvSpPr>
            <p:cNvPr id="29"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0" name="กลุ่ม 58"/>
            <p:cNvGrpSpPr/>
            <p:nvPr/>
          </p:nvGrpSpPr>
          <p:grpSpPr>
            <a:xfrm>
              <a:off x="5227637" y="6858000"/>
              <a:ext cx="1221113" cy="1223980"/>
              <a:chOff x="21201063" y="3320886"/>
              <a:chExt cx="676275" cy="677863"/>
            </a:xfrm>
            <a:solidFill>
              <a:schemeClr val="bg1"/>
            </a:solidFill>
          </p:grpSpPr>
          <p:sp>
            <p:nvSpPr>
              <p:cNvPr id="31"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3" name="กลุ่ม 68"/>
          <p:cNvGrpSpPr/>
          <p:nvPr/>
        </p:nvGrpSpPr>
        <p:grpSpPr>
          <a:xfrm>
            <a:off x="7059757" y="12064135"/>
            <a:ext cx="966066" cy="966065"/>
            <a:chOff x="14780360" y="6195668"/>
            <a:chExt cx="2511217" cy="2511217"/>
          </a:xfrm>
        </p:grpSpPr>
        <p:sp>
          <p:nvSpPr>
            <p:cNvPr id="34"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5" name="กลุ่ม 61"/>
            <p:cNvGrpSpPr/>
            <p:nvPr/>
          </p:nvGrpSpPr>
          <p:grpSpPr>
            <a:xfrm>
              <a:off x="15503390" y="6934200"/>
              <a:ext cx="1169516" cy="997528"/>
              <a:chOff x="17753013" y="5292725"/>
              <a:chExt cx="647700" cy="552450"/>
            </a:xfrm>
            <a:solidFill>
              <a:schemeClr val="bg1"/>
            </a:solidFill>
          </p:grpSpPr>
          <p:sp>
            <p:nvSpPr>
              <p:cNvPr id="36"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0" name="กลุ่ม 69"/>
          <p:cNvGrpSpPr/>
          <p:nvPr/>
        </p:nvGrpSpPr>
        <p:grpSpPr>
          <a:xfrm>
            <a:off x="2170705" y="12043857"/>
            <a:ext cx="966066" cy="966065"/>
            <a:chOff x="17346820" y="6180427"/>
            <a:chExt cx="2511217" cy="2511217"/>
          </a:xfrm>
        </p:grpSpPr>
        <p:sp>
          <p:nvSpPr>
            <p:cNvPr id="51"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2"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3" name="กลุ่ม 67"/>
          <p:cNvGrpSpPr/>
          <p:nvPr/>
        </p:nvGrpSpPr>
        <p:grpSpPr>
          <a:xfrm>
            <a:off x="12431842" y="12058768"/>
            <a:ext cx="966066" cy="966065"/>
            <a:chOff x="12269143" y="6195669"/>
            <a:chExt cx="2511217" cy="2511217"/>
          </a:xfrm>
        </p:grpSpPr>
        <p:sp>
          <p:nvSpPr>
            <p:cNvPr id="54"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56" name="TextBox 55"/>
          <p:cNvSpPr txBox="1"/>
          <p:nvPr/>
        </p:nvSpPr>
        <p:spPr>
          <a:xfrm>
            <a:off x="3224865" y="1202069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7" name="TextBox 56"/>
          <p:cNvSpPr txBox="1"/>
          <p:nvPr/>
        </p:nvSpPr>
        <p:spPr>
          <a:xfrm>
            <a:off x="8161477" y="120183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8" name="TextBox 57"/>
          <p:cNvSpPr txBox="1"/>
          <p:nvPr/>
        </p:nvSpPr>
        <p:spPr>
          <a:xfrm>
            <a:off x="13521642" y="120183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9" name="TextBox 58"/>
          <p:cNvSpPr txBox="1"/>
          <p:nvPr/>
        </p:nvSpPr>
        <p:spPr>
          <a:xfrm>
            <a:off x="18458254" y="1201597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7" name="กลุ่ม 54"/>
          <p:cNvGrpSpPr/>
          <p:nvPr/>
        </p:nvGrpSpPr>
        <p:grpSpPr>
          <a:xfrm>
            <a:off x="7589837" y="307847"/>
            <a:ext cx="9246365" cy="1063753"/>
            <a:chOff x="12593106" y="3285880"/>
            <a:chExt cx="9377738" cy="1063753"/>
          </a:xfrm>
        </p:grpSpPr>
        <p:sp>
          <p:nvSpPr>
            <p:cNvPr id="39" name="TextBox 38"/>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0" name="TextBox 39"/>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5265798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21155942" cy="1676400"/>
            <a:chOff x="1216695" y="1828800"/>
            <a:chExt cx="21155942" cy="1676400"/>
          </a:xfrm>
        </p:grpSpPr>
        <p:sp>
          <p:nvSpPr>
            <p:cNvPr id="19"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37" name="Chart 306"/>
          <p:cNvGraphicFramePr/>
          <p:nvPr>
            <p:extLst>
              <p:ext uri="{D42A27DB-BD31-4B8C-83A1-F6EECF244321}">
                <p14:modId xmlns:p14="http://schemas.microsoft.com/office/powerpoint/2010/main" val="280311738"/>
              </p:ext>
            </p:extLst>
          </p:nvPr>
        </p:nvGraphicFramePr>
        <p:xfrm>
          <a:off x="2865437" y="3505200"/>
          <a:ext cx="19202400" cy="5820545"/>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2865437" y="9906000"/>
            <a:ext cx="21488400" cy="18288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3170237" y="10071104"/>
            <a:ext cx="15087600" cy="1587496"/>
            <a:chOff x="1216695" y="1828800"/>
            <a:chExt cx="15087600" cy="1587496"/>
          </a:xfrm>
        </p:grpSpPr>
        <p:sp>
          <p:nvSpPr>
            <p:cNvPr id="11" name="Title 20"/>
            <p:cNvSpPr txBox="1">
              <a:spLocks/>
            </p:cNvSpPr>
            <p:nvPr/>
          </p:nvSpPr>
          <p:spPr bwMode="auto">
            <a:xfrm>
              <a:off x="1216695" y="2209800"/>
              <a:ext cx="150876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12" name="TextBox 11"/>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13" name="TextBox 12"/>
          <p:cNvSpPr txBox="1"/>
          <p:nvPr/>
        </p:nvSpPr>
        <p:spPr>
          <a:xfrm>
            <a:off x="4025122" y="12328307"/>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4" name="Rectangle 13"/>
          <p:cNvSpPr/>
          <p:nvPr/>
        </p:nvSpPr>
        <p:spPr>
          <a:xfrm>
            <a:off x="3390504" y="12526534"/>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295482" y="1232168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6" name="Rectangle 15"/>
          <p:cNvSpPr/>
          <p:nvPr/>
        </p:nvSpPr>
        <p:spPr>
          <a:xfrm>
            <a:off x="7660864" y="12519908"/>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2565842" y="1232168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1" name="Rectangle 20"/>
          <p:cNvSpPr/>
          <p:nvPr/>
        </p:nvSpPr>
        <p:spPr>
          <a:xfrm>
            <a:off x="11931224" y="12519908"/>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6836202" y="12315055"/>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3" name="Rectangle 22"/>
          <p:cNvSpPr/>
          <p:nvPr/>
        </p:nvSpPr>
        <p:spPr>
          <a:xfrm>
            <a:off x="16201584" y="12513282"/>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กลุ่ม 54"/>
          <p:cNvGrpSpPr/>
          <p:nvPr/>
        </p:nvGrpSpPr>
        <p:grpSpPr>
          <a:xfrm>
            <a:off x="7589837" y="307847"/>
            <a:ext cx="9246365" cy="1063753"/>
            <a:chOff x="12593106" y="3285880"/>
            <a:chExt cx="9377738" cy="1063753"/>
          </a:xfrm>
        </p:grpSpPr>
        <p:sp>
          <p:nvSpPr>
            <p:cNvPr id="25" name="TextBox 2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6" name="TextBox 2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1337464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292895" y="1828800"/>
            <a:ext cx="11630942" cy="2145066"/>
            <a:chOff x="1216695" y="1828800"/>
            <a:chExt cx="11630942" cy="2145066"/>
          </a:xfrm>
        </p:grpSpPr>
        <p:sp>
          <p:nvSpPr>
            <p:cNvPr id="19" name="Title 20"/>
            <p:cNvSpPr txBox="1">
              <a:spLocks/>
            </p:cNvSpPr>
            <p:nvPr/>
          </p:nvSpPr>
          <p:spPr bwMode="auto">
            <a:xfrm>
              <a:off x="1216695" y="2287238"/>
              <a:ext cx="1163094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aphicFrame>
        <p:nvGraphicFramePr>
          <p:cNvPr id="24" name="Chart 306"/>
          <p:cNvGraphicFramePr/>
          <p:nvPr>
            <p:extLst>
              <p:ext uri="{D42A27DB-BD31-4B8C-83A1-F6EECF244321}">
                <p14:modId xmlns:p14="http://schemas.microsoft.com/office/powerpoint/2010/main" val="1080174513"/>
              </p:ext>
            </p:extLst>
          </p:nvPr>
        </p:nvGraphicFramePr>
        <p:xfrm>
          <a:off x="13304837" y="1317468"/>
          <a:ext cx="9288815" cy="11788932"/>
        </p:xfrm>
        <a:graphic>
          <a:graphicData uri="http://schemas.openxmlformats.org/drawingml/2006/chart">
            <c:chart xmlns:c="http://schemas.openxmlformats.org/drawingml/2006/chart" xmlns:r="http://schemas.openxmlformats.org/officeDocument/2006/relationships" r:id="rId2"/>
          </a:graphicData>
        </a:graphic>
      </p:graphicFrame>
      <p:sp>
        <p:nvSpPr>
          <p:cNvPr id="25" name="TextBox 24"/>
          <p:cNvSpPr txBox="1"/>
          <p:nvPr/>
        </p:nvSpPr>
        <p:spPr>
          <a:xfrm>
            <a:off x="2052255" y="5618781"/>
            <a:ext cx="465306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Rectangle 25"/>
          <p:cNvSpPr/>
          <p:nvPr/>
        </p:nvSpPr>
        <p:spPr>
          <a:xfrm>
            <a:off x="1417637" y="5817008"/>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562426" y="5618781"/>
            <a:ext cx="451481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8" name="Rectangle 27"/>
          <p:cNvSpPr/>
          <p:nvPr/>
        </p:nvSpPr>
        <p:spPr>
          <a:xfrm>
            <a:off x="6927808" y="5817008"/>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057015" y="6923333"/>
            <a:ext cx="465306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0" name="Rectangle 29"/>
          <p:cNvSpPr/>
          <p:nvPr/>
        </p:nvSpPr>
        <p:spPr>
          <a:xfrm>
            <a:off x="1422397" y="7121560"/>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7567186" y="6923333"/>
            <a:ext cx="451481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2" name="Rectangle 31"/>
          <p:cNvSpPr/>
          <p:nvPr/>
        </p:nvSpPr>
        <p:spPr>
          <a:xfrm>
            <a:off x="6932568" y="7121560"/>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a:off x="1207663" y="9047781"/>
            <a:ext cx="11335174" cy="2763219"/>
            <a:chOff x="12719651" y="4066472"/>
            <a:chExt cx="14695990" cy="2763219"/>
          </a:xfrm>
        </p:grpSpPr>
        <p:sp>
          <p:nvSpPr>
            <p:cNvPr id="34" name="Title 20"/>
            <p:cNvSpPr txBox="1">
              <a:spLocks/>
            </p:cNvSpPr>
            <p:nvPr/>
          </p:nvSpPr>
          <p:spPr bwMode="auto">
            <a:xfrm>
              <a:off x="12719651" y="4662932"/>
              <a:ext cx="1469599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TextBox 34"/>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grpSp>
        <p:nvGrpSpPr>
          <p:cNvPr id="21" name="กลุ่ม 54"/>
          <p:cNvGrpSpPr/>
          <p:nvPr/>
        </p:nvGrpSpPr>
        <p:grpSpPr>
          <a:xfrm>
            <a:off x="7589837" y="307847"/>
            <a:ext cx="9246365" cy="1063753"/>
            <a:chOff x="12593106" y="3285880"/>
            <a:chExt cx="9377738" cy="1063753"/>
          </a:xfrm>
        </p:grpSpPr>
        <p:sp>
          <p:nvSpPr>
            <p:cNvPr id="22" name="TextBox 2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3" name="TextBox 2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35278815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2415455" y="6117221"/>
            <a:ext cx="465306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Rectangle 25"/>
          <p:cNvSpPr/>
          <p:nvPr/>
        </p:nvSpPr>
        <p:spPr>
          <a:xfrm>
            <a:off x="11780837" y="6315448"/>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7925626" y="6117221"/>
            <a:ext cx="451481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8" name="Rectangle 27"/>
          <p:cNvSpPr/>
          <p:nvPr/>
        </p:nvSpPr>
        <p:spPr>
          <a:xfrm>
            <a:off x="17291008" y="6315448"/>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2420215" y="7421773"/>
            <a:ext cx="465306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0" name="Rectangle 29"/>
          <p:cNvSpPr/>
          <p:nvPr/>
        </p:nvSpPr>
        <p:spPr>
          <a:xfrm>
            <a:off x="11785597" y="7620000"/>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7930386" y="7421773"/>
            <a:ext cx="4514811"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2" name="Rectangle 31"/>
          <p:cNvSpPr/>
          <p:nvPr/>
        </p:nvSpPr>
        <p:spPr>
          <a:xfrm>
            <a:off x="17295768" y="7620000"/>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a:off x="11570863" y="2209800"/>
            <a:ext cx="11335174" cy="2763219"/>
            <a:chOff x="12719651" y="4066472"/>
            <a:chExt cx="14695990" cy="2763219"/>
          </a:xfrm>
        </p:grpSpPr>
        <p:sp>
          <p:nvSpPr>
            <p:cNvPr id="34" name="Title 20"/>
            <p:cNvSpPr txBox="1">
              <a:spLocks/>
            </p:cNvSpPr>
            <p:nvPr/>
          </p:nvSpPr>
          <p:spPr bwMode="auto">
            <a:xfrm>
              <a:off x="12719651" y="4662932"/>
              <a:ext cx="1469599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TextBox 34"/>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FEATURE </a:t>
              </a:r>
              <a:r>
                <a:rPr lang="en-US" sz="3500" b="1" dirty="0" smtClean="0">
                  <a:solidFill>
                    <a:schemeClr val="bg1"/>
                  </a:solidFill>
                  <a:latin typeface="Lato Black" charset="0"/>
                  <a:ea typeface="Lato Black" charset="0"/>
                  <a:cs typeface="Lato Black" charset="0"/>
                </a:rPr>
                <a:t>CONTENT</a:t>
              </a:r>
            </a:p>
          </p:txBody>
        </p:sp>
      </p:grpSp>
      <p:graphicFrame>
        <p:nvGraphicFramePr>
          <p:cNvPr id="21" name="Chart 39"/>
          <p:cNvGraphicFramePr/>
          <p:nvPr>
            <p:extLst>
              <p:ext uri="{D42A27DB-BD31-4B8C-83A1-F6EECF244321}">
                <p14:modId xmlns:p14="http://schemas.microsoft.com/office/powerpoint/2010/main" val="1750564309"/>
              </p:ext>
            </p:extLst>
          </p:nvPr>
        </p:nvGraphicFramePr>
        <p:xfrm>
          <a:off x="160337" y="3467995"/>
          <a:ext cx="11066080" cy="9587923"/>
        </p:xfrm>
        <a:graphic>
          <a:graphicData uri="http://schemas.openxmlformats.org/drawingml/2006/chart">
            <c:chart xmlns:c="http://schemas.openxmlformats.org/drawingml/2006/chart" xmlns:r="http://schemas.openxmlformats.org/officeDocument/2006/relationships" r:id="rId2"/>
          </a:graphicData>
        </a:graphic>
      </p:graphicFrame>
      <p:grpSp>
        <p:nvGrpSpPr>
          <p:cNvPr id="22" name="Group 21"/>
          <p:cNvGrpSpPr/>
          <p:nvPr/>
        </p:nvGrpSpPr>
        <p:grpSpPr>
          <a:xfrm>
            <a:off x="13304837" y="10545635"/>
            <a:ext cx="11018838" cy="2214468"/>
            <a:chOff x="3657599" y="8508338"/>
            <a:chExt cx="11704638" cy="2214468"/>
          </a:xfrm>
        </p:grpSpPr>
        <p:sp>
          <p:nvSpPr>
            <p:cNvPr id="23" name="Rectangle 22"/>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37" name="TextBox 36"/>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grpSp>
        <p:nvGrpSpPr>
          <p:cNvPr id="38" name="Group 37"/>
          <p:cNvGrpSpPr/>
          <p:nvPr/>
        </p:nvGrpSpPr>
        <p:grpSpPr>
          <a:xfrm>
            <a:off x="1131770" y="2211005"/>
            <a:ext cx="9497342" cy="1598995"/>
            <a:chOff x="1216695" y="1828800"/>
            <a:chExt cx="9497342" cy="1598995"/>
          </a:xfrm>
        </p:grpSpPr>
        <p:sp>
          <p:nvSpPr>
            <p:cNvPr id="39" name="Title 20"/>
            <p:cNvSpPr txBox="1">
              <a:spLocks/>
            </p:cNvSpPr>
            <p:nvPr/>
          </p:nvSpPr>
          <p:spPr bwMode="auto">
            <a:xfrm>
              <a:off x="1216695" y="2221299"/>
              <a:ext cx="94973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0" name="TextBox 39"/>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24" name="กลุ่ม 54"/>
          <p:cNvGrpSpPr/>
          <p:nvPr/>
        </p:nvGrpSpPr>
        <p:grpSpPr>
          <a:xfrm>
            <a:off x="7589837" y="307847"/>
            <a:ext cx="9246365" cy="1063753"/>
            <a:chOff x="12593106" y="3285880"/>
            <a:chExt cx="9377738" cy="1063753"/>
          </a:xfrm>
        </p:grpSpPr>
        <p:sp>
          <p:nvSpPr>
            <p:cNvPr id="41" name="TextBox 40"/>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2" name="TextBox 41"/>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475742770"/>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292895" y="1143000"/>
            <a:ext cx="11554742" cy="2259366"/>
            <a:chOff x="1216695" y="1828800"/>
            <a:chExt cx="11554742" cy="2259366"/>
          </a:xfrm>
        </p:grpSpPr>
        <p:sp>
          <p:nvSpPr>
            <p:cNvPr id="44" name="Title 20"/>
            <p:cNvSpPr txBox="1">
              <a:spLocks/>
            </p:cNvSpPr>
            <p:nvPr/>
          </p:nvSpPr>
          <p:spPr bwMode="auto">
            <a:xfrm>
              <a:off x="1216695" y="2401538"/>
              <a:ext cx="1155474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3" name="Picture Placeholder 2"/>
          <p:cNvSpPr>
            <a:spLocks noGrp="1"/>
          </p:cNvSpPr>
          <p:nvPr>
            <p:ph type="pic" sz="quarter" idx="10"/>
          </p:nvPr>
        </p:nvSpPr>
        <p:spPr/>
      </p:sp>
      <p:graphicFrame>
        <p:nvGraphicFramePr>
          <p:cNvPr id="22" name="Chart 306"/>
          <p:cNvGraphicFramePr/>
          <p:nvPr>
            <p:extLst>
              <p:ext uri="{D42A27DB-BD31-4B8C-83A1-F6EECF244321}">
                <p14:modId xmlns:p14="http://schemas.microsoft.com/office/powerpoint/2010/main" val="583257528"/>
              </p:ext>
            </p:extLst>
          </p:nvPr>
        </p:nvGraphicFramePr>
        <p:xfrm>
          <a:off x="249619" y="3594104"/>
          <a:ext cx="12598018" cy="6756392"/>
        </p:xfrm>
        <a:graphic>
          <a:graphicData uri="http://schemas.openxmlformats.org/drawingml/2006/chart">
            <c:chart xmlns:c="http://schemas.openxmlformats.org/drawingml/2006/chart" xmlns:r="http://schemas.openxmlformats.org/officeDocument/2006/relationships" r:id="rId2"/>
          </a:graphicData>
        </a:graphic>
      </p:graphicFrame>
      <p:grpSp>
        <p:nvGrpSpPr>
          <p:cNvPr id="23" name="กลุ่ม 12"/>
          <p:cNvGrpSpPr/>
          <p:nvPr/>
        </p:nvGrpSpPr>
        <p:grpSpPr>
          <a:xfrm>
            <a:off x="7995371" y="11696546"/>
            <a:ext cx="966066" cy="966065"/>
            <a:chOff x="4618037" y="6226152"/>
            <a:chExt cx="2511217" cy="2511217"/>
          </a:xfrm>
        </p:grpSpPr>
        <p:sp>
          <p:nvSpPr>
            <p:cNvPr id="24"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5" name="กลุ่ม 58"/>
            <p:cNvGrpSpPr/>
            <p:nvPr/>
          </p:nvGrpSpPr>
          <p:grpSpPr>
            <a:xfrm>
              <a:off x="5227637" y="6858000"/>
              <a:ext cx="1221113" cy="1223980"/>
              <a:chOff x="21201063" y="3320886"/>
              <a:chExt cx="676275" cy="677863"/>
            </a:xfrm>
            <a:solidFill>
              <a:schemeClr val="bg1"/>
            </a:solidFill>
          </p:grpSpPr>
          <p:sp>
            <p:nvSpPr>
              <p:cNvPr id="26"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8" name="กลุ่ม 68"/>
          <p:cNvGrpSpPr/>
          <p:nvPr/>
        </p:nvGrpSpPr>
        <p:grpSpPr>
          <a:xfrm>
            <a:off x="7907734" y="10256604"/>
            <a:ext cx="966066" cy="966065"/>
            <a:chOff x="14780360" y="6195668"/>
            <a:chExt cx="2511217" cy="2511217"/>
          </a:xfrm>
        </p:grpSpPr>
        <p:sp>
          <p:nvSpPr>
            <p:cNvPr id="29"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0" name="กลุ่ม 61"/>
            <p:cNvGrpSpPr/>
            <p:nvPr/>
          </p:nvGrpSpPr>
          <p:grpSpPr>
            <a:xfrm>
              <a:off x="15503390" y="6934200"/>
              <a:ext cx="1169516" cy="997528"/>
              <a:chOff x="17753013" y="5292725"/>
              <a:chExt cx="647700" cy="552450"/>
            </a:xfrm>
            <a:solidFill>
              <a:schemeClr val="bg1"/>
            </a:solidFill>
          </p:grpSpPr>
          <p:sp>
            <p:nvSpPr>
              <p:cNvPr id="3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6" name="กลุ่ม 69"/>
          <p:cNvGrpSpPr/>
          <p:nvPr/>
        </p:nvGrpSpPr>
        <p:grpSpPr>
          <a:xfrm>
            <a:off x="1951882" y="10236326"/>
            <a:ext cx="966066" cy="966065"/>
            <a:chOff x="17346820" y="6180427"/>
            <a:chExt cx="2511217" cy="2511217"/>
          </a:xfrm>
        </p:grpSpPr>
        <p:sp>
          <p:nvSpPr>
            <p:cNvPr id="3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9" name="กลุ่ม 67"/>
          <p:cNvGrpSpPr/>
          <p:nvPr/>
        </p:nvGrpSpPr>
        <p:grpSpPr>
          <a:xfrm>
            <a:off x="1975571" y="11696546"/>
            <a:ext cx="966066" cy="966065"/>
            <a:chOff x="12297469" y="6195669"/>
            <a:chExt cx="2511217" cy="2511217"/>
          </a:xfrm>
        </p:grpSpPr>
        <p:sp>
          <p:nvSpPr>
            <p:cNvPr id="40"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1"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46" name="TextBox 45"/>
          <p:cNvSpPr txBox="1"/>
          <p:nvPr/>
        </p:nvSpPr>
        <p:spPr>
          <a:xfrm>
            <a:off x="3006042" y="1021316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7" name="TextBox 46"/>
          <p:cNvSpPr txBox="1"/>
          <p:nvPr/>
        </p:nvSpPr>
        <p:spPr>
          <a:xfrm>
            <a:off x="9009454" y="102108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8" name="TextBox 47"/>
          <p:cNvSpPr txBox="1"/>
          <p:nvPr/>
        </p:nvSpPr>
        <p:spPr>
          <a:xfrm>
            <a:off x="2953740" y="1165610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0" name="TextBox 49"/>
          <p:cNvSpPr txBox="1"/>
          <p:nvPr/>
        </p:nvSpPr>
        <p:spPr>
          <a:xfrm>
            <a:off x="8957152" y="116537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2" name="TextBox 41"/>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8710365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p:cNvGrpSpPr/>
          <p:nvPr/>
        </p:nvGrpSpPr>
        <p:grpSpPr>
          <a:xfrm>
            <a:off x="11628437" y="1600200"/>
            <a:ext cx="11554742" cy="2259366"/>
            <a:chOff x="1216695" y="1828800"/>
            <a:chExt cx="11554742" cy="2259366"/>
          </a:xfrm>
        </p:grpSpPr>
        <p:sp>
          <p:nvSpPr>
            <p:cNvPr id="44" name="Title 20"/>
            <p:cNvSpPr txBox="1">
              <a:spLocks/>
            </p:cNvSpPr>
            <p:nvPr/>
          </p:nvSpPr>
          <p:spPr bwMode="auto">
            <a:xfrm>
              <a:off x="1216695" y="2401538"/>
              <a:ext cx="1155474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2" name="Picture Placeholder 1"/>
          <p:cNvSpPr>
            <a:spLocks noGrp="1"/>
          </p:cNvSpPr>
          <p:nvPr>
            <p:ph type="pic" sz="quarter" idx="10"/>
          </p:nvPr>
        </p:nvSpPr>
        <p:spPr/>
      </p:sp>
      <p:graphicFrame>
        <p:nvGraphicFramePr>
          <p:cNvPr id="35" name="Chart 306"/>
          <p:cNvGraphicFramePr/>
          <p:nvPr>
            <p:extLst>
              <p:ext uri="{D42A27DB-BD31-4B8C-83A1-F6EECF244321}">
                <p14:modId xmlns:p14="http://schemas.microsoft.com/office/powerpoint/2010/main" val="480849991"/>
              </p:ext>
            </p:extLst>
          </p:nvPr>
        </p:nvGraphicFramePr>
        <p:xfrm>
          <a:off x="11628437" y="4432304"/>
          <a:ext cx="11201400" cy="5927035"/>
        </p:xfrm>
        <a:graphic>
          <a:graphicData uri="http://schemas.openxmlformats.org/drawingml/2006/chart">
            <c:chart xmlns:c="http://schemas.openxmlformats.org/drawingml/2006/chart" xmlns:r="http://schemas.openxmlformats.org/officeDocument/2006/relationships" r:id="rId2"/>
          </a:graphicData>
        </a:graphic>
      </p:graphicFrame>
      <p:sp>
        <p:nvSpPr>
          <p:cNvPr id="42" name="TextBox 41"/>
          <p:cNvSpPr txBox="1"/>
          <p:nvPr/>
        </p:nvSpPr>
        <p:spPr>
          <a:xfrm>
            <a:off x="11445490" y="10606630"/>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9" name="Rectangle 48"/>
          <p:cNvSpPr/>
          <p:nvPr/>
        </p:nvSpPr>
        <p:spPr>
          <a:xfrm>
            <a:off x="10810872" y="10804857"/>
            <a:ext cx="558418" cy="55841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7814498" y="10606630"/>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2" name="Rectangle 51"/>
          <p:cNvSpPr/>
          <p:nvPr/>
        </p:nvSpPr>
        <p:spPr>
          <a:xfrm>
            <a:off x="17179880" y="10804857"/>
            <a:ext cx="558418" cy="558418"/>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1450250" y="11911182"/>
            <a:ext cx="571375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4" name="Rectangle 53"/>
          <p:cNvSpPr/>
          <p:nvPr/>
        </p:nvSpPr>
        <p:spPr>
          <a:xfrm>
            <a:off x="10815632" y="12109409"/>
            <a:ext cx="558418" cy="558418"/>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17819258" y="11911182"/>
            <a:ext cx="5543979"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6" name="Rectangle 55"/>
          <p:cNvSpPr/>
          <p:nvPr/>
        </p:nvSpPr>
        <p:spPr>
          <a:xfrm>
            <a:off x="17184640" y="12109409"/>
            <a:ext cx="558418" cy="55841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กลุ่ม 54"/>
          <p:cNvGrpSpPr/>
          <p:nvPr/>
        </p:nvGrpSpPr>
        <p:grpSpPr>
          <a:xfrm>
            <a:off x="7589837" y="307847"/>
            <a:ext cx="9246365" cy="1063753"/>
            <a:chOff x="12593106" y="3285880"/>
            <a:chExt cx="9377738" cy="1063753"/>
          </a:xfrm>
        </p:grpSpPr>
        <p:sp>
          <p:nvSpPr>
            <p:cNvPr id="19" name="TextBox 18"/>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20" name="TextBox 19"/>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3490625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306"/>
          <p:cNvGraphicFramePr/>
          <p:nvPr>
            <p:extLst>
              <p:ext uri="{D42A27DB-BD31-4B8C-83A1-F6EECF244321}">
                <p14:modId xmlns:p14="http://schemas.microsoft.com/office/powerpoint/2010/main" val="1567462540"/>
              </p:ext>
            </p:extLst>
          </p:nvPr>
        </p:nvGraphicFramePr>
        <p:xfrm>
          <a:off x="2079166" y="3120779"/>
          <a:ext cx="19431000" cy="7650109"/>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กลุ่ม 12"/>
          <p:cNvGrpSpPr/>
          <p:nvPr/>
        </p:nvGrpSpPr>
        <p:grpSpPr>
          <a:xfrm>
            <a:off x="17654606" y="11753968"/>
            <a:ext cx="966066" cy="966065"/>
            <a:chOff x="4618037" y="6226152"/>
            <a:chExt cx="2511217" cy="2511217"/>
          </a:xfrm>
        </p:grpSpPr>
        <p:sp>
          <p:nvSpPr>
            <p:cNvPr id="17"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18" name="กลุ่ม 58"/>
            <p:cNvGrpSpPr/>
            <p:nvPr/>
          </p:nvGrpSpPr>
          <p:grpSpPr>
            <a:xfrm>
              <a:off x="5227637" y="6858000"/>
              <a:ext cx="1221113" cy="1223980"/>
              <a:chOff x="21201063" y="3320886"/>
              <a:chExt cx="676275" cy="677863"/>
            </a:xfrm>
            <a:solidFill>
              <a:schemeClr val="bg1"/>
            </a:solidFill>
          </p:grpSpPr>
          <p:sp>
            <p:nvSpPr>
              <p:cNvPr id="19"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1" name="กลุ่ม 68"/>
          <p:cNvGrpSpPr/>
          <p:nvPr/>
        </p:nvGrpSpPr>
        <p:grpSpPr>
          <a:xfrm>
            <a:off x="7440757" y="11759335"/>
            <a:ext cx="966066" cy="966065"/>
            <a:chOff x="14780360" y="6195668"/>
            <a:chExt cx="2511217" cy="2511217"/>
          </a:xfrm>
        </p:grpSpPr>
        <p:sp>
          <p:nvSpPr>
            <p:cNvPr id="22"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3" name="กลุ่ม 61"/>
            <p:cNvGrpSpPr/>
            <p:nvPr/>
          </p:nvGrpSpPr>
          <p:grpSpPr>
            <a:xfrm>
              <a:off x="15503390" y="6934200"/>
              <a:ext cx="1169516" cy="997528"/>
              <a:chOff x="17753013" y="5292725"/>
              <a:chExt cx="647700" cy="552450"/>
            </a:xfrm>
            <a:solidFill>
              <a:schemeClr val="bg1"/>
            </a:solidFill>
          </p:grpSpPr>
          <p:sp>
            <p:nvSpPr>
              <p:cNvPr id="24"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7" name="กลุ่ม 69"/>
          <p:cNvGrpSpPr/>
          <p:nvPr/>
        </p:nvGrpSpPr>
        <p:grpSpPr>
          <a:xfrm>
            <a:off x="2551705" y="11739057"/>
            <a:ext cx="966066" cy="966065"/>
            <a:chOff x="17346820" y="6180427"/>
            <a:chExt cx="2511217" cy="2511217"/>
          </a:xfrm>
        </p:grpSpPr>
        <p:sp>
          <p:nvSpPr>
            <p:cNvPr id="28"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0" name="กลุ่ม 67"/>
          <p:cNvGrpSpPr/>
          <p:nvPr/>
        </p:nvGrpSpPr>
        <p:grpSpPr>
          <a:xfrm>
            <a:off x="12812842" y="11753968"/>
            <a:ext cx="966066" cy="966065"/>
            <a:chOff x="12269143" y="6195669"/>
            <a:chExt cx="2511217" cy="2511217"/>
          </a:xfrm>
        </p:grpSpPr>
        <p:sp>
          <p:nvSpPr>
            <p:cNvPr id="31"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2"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33" name="TextBox 32"/>
          <p:cNvSpPr txBox="1"/>
          <p:nvPr/>
        </p:nvSpPr>
        <p:spPr>
          <a:xfrm>
            <a:off x="3605865" y="1171589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TextBox 33"/>
          <p:cNvSpPr txBox="1"/>
          <p:nvPr/>
        </p:nvSpPr>
        <p:spPr>
          <a:xfrm>
            <a:off x="8542477" y="117135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TextBox 34"/>
          <p:cNvSpPr txBox="1"/>
          <p:nvPr/>
        </p:nvSpPr>
        <p:spPr>
          <a:xfrm>
            <a:off x="13902642" y="117135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6" name="TextBox 35"/>
          <p:cNvSpPr txBox="1"/>
          <p:nvPr/>
        </p:nvSpPr>
        <p:spPr>
          <a:xfrm>
            <a:off x="18839254" y="1171117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 name="Group 1"/>
          <p:cNvGrpSpPr/>
          <p:nvPr/>
        </p:nvGrpSpPr>
        <p:grpSpPr>
          <a:xfrm>
            <a:off x="1292895" y="1828800"/>
            <a:ext cx="21155942" cy="1676400"/>
            <a:chOff x="1216695" y="1828800"/>
            <a:chExt cx="21155942" cy="1676400"/>
          </a:xfrm>
        </p:grpSpPr>
        <p:sp>
          <p:nvSpPr>
            <p:cNvPr id="37" name="Title 20"/>
            <p:cNvSpPr txBox="1">
              <a:spLocks/>
            </p:cNvSpPr>
            <p:nvPr/>
          </p:nvSpPr>
          <p:spPr bwMode="auto">
            <a:xfrm>
              <a:off x="1216695" y="2298704"/>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TextBox 37"/>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39" name="กลุ่ม 54"/>
          <p:cNvGrpSpPr/>
          <p:nvPr/>
        </p:nvGrpSpPr>
        <p:grpSpPr>
          <a:xfrm>
            <a:off x="7589837" y="307847"/>
            <a:ext cx="9246365" cy="1063753"/>
            <a:chOff x="12593106" y="3285880"/>
            <a:chExt cx="9377738" cy="1063753"/>
          </a:xfrm>
        </p:grpSpPr>
        <p:sp>
          <p:nvSpPr>
            <p:cNvPr id="40" name="TextBox 39"/>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1" name="TextBox 40"/>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3317674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06"/>
          <p:cNvGraphicFramePr/>
          <p:nvPr>
            <p:extLst>
              <p:ext uri="{D42A27DB-BD31-4B8C-83A1-F6EECF244321}">
                <p14:modId xmlns:p14="http://schemas.microsoft.com/office/powerpoint/2010/main" val="643090195"/>
              </p:ext>
            </p:extLst>
          </p:nvPr>
        </p:nvGraphicFramePr>
        <p:xfrm>
          <a:off x="1159359" y="4223571"/>
          <a:ext cx="21746678" cy="7063812"/>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1" y="1712166"/>
            <a:ext cx="16836203" cy="194543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1112837" y="1841504"/>
            <a:ext cx="15087600" cy="1587496"/>
            <a:chOff x="1216695" y="1828800"/>
            <a:chExt cx="15087600" cy="1587496"/>
          </a:xfrm>
        </p:grpSpPr>
        <p:sp>
          <p:nvSpPr>
            <p:cNvPr id="13" name="Title 20"/>
            <p:cNvSpPr txBox="1">
              <a:spLocks/>
            </p:cNvSpPr>
            <p:nvPr/>
          </p:nvSpPr>
          <p:spPr bwMode="auto">
            <a:xfrm>
              <a:off x="1216695" y="2209800"/>
              <a:ext cx="150876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14" name="TextBox 13"/>
            <p:cNvSpPr txBox="1"/>
            <p:nvPr/>
          </p:nvSpPr>
          <p:spPr>
            <a:xfrm>
              <a:off x="1263217"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15" name="กลุ่ม 12"/>
          <p:cNvGrpSpPr/>
          <p:nvPr/>
        </p:nvGrpSpPr>
        <p:grpSpPr>
          <a:xfrm>
            <a:off x="17273606" y="11830168"/>
            <a:ext cx="966066" cy="966065"/>
            <a:chOff x="4618037" y="6226152"/>
            <a:chExt cx="2511217" cy="2511217"/>
          </a:xfrm>
        </p:grpSpPr>
        <p:sp>
          <p:nvSpPr>
            <p:cNvPr id="16"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17" name="กลุ่ม 58"/>
            <p:cNvGrpSpPr/>
            <p:nvPr/>
          </p:nvGrpSpPr>
          <p:grpSpPr>
            <a:xfrm>
              <a:off x="5227637" y="6858000"/>
              <a:ext cx="1221113" cy="1223980"/>
              <a:chOff x="21201063" y="3320886"/>
              <a:chExt cx="676275" cy="677863"/>
            </a:xfrm>
            <a:solidFill>
              <a:schemeClr val="bg1"/>
            </a:solidFill>
          </p:grpSpPr>
          <p:sp>
            <p:nvSpPr>
              <p:cNvPr id="18"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0" name="กลุ่ม 68"/>
          <p:cNvGrpSpPr/>
          <p:nvPr/>
        </p:nvGrpSpPr>
        <p:grpSpPr>
          <a:xfrm>
            <a:off x="7059757" y="11835535"/>
            <a:ext cx="966066" cy="966065"/>
            <a:chOff x="14780360" y="6195668"/>
            <a:chExt cx="2511217" cy="2511217"/>
          </a:xfrm>
        </p:grpSpPr>
        <p:sp>
          <p:nvSpPr>
            <p:cNvPr id="21"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2" name="กลุ่ม 61"/>
            <p:cNvGrpSpPr/>
            <p:nvPr/>
          </p:nvGrpSpPr>
          <p:grpSpPr>
            <a:xfrm>
              <a:off x="15503390" y="6934200"/>
              <a:ext cx="1169516" cy="997528"/>
              <a:chOff x="17753013" y="5292725"/>
              <a:chExt cx="647700" cy="552450"/>
            </a:xfrm>
            <a:solidFill>
              <a:schemeClr val="bg1"/>
            </a:solidFill>
          </p:grpSpPr>
          <p:sp>
            <p:nvSpPr>
              <p:cNvPr id="23"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6" name="กลุ่ม 69"/>
          <p:cNvGrpSpPr/>
          <p:nvPr/>
        </p:nvGrpSpPr>
        <p:grpSpPr>
          <a:xfrm>
            <a:off x="2170705" y="11815257"/>
            <a:ext cx="966066" cy="966065"/>
            <a:chOff x="17346820" y="6180427"/>
            <a:chExt cx="2511217" cy="2511217"/>
          </a:xfrm>
        </p:grpSpPr>
        <p:sp>
          <p:nvSpPr>
            <p:cNvPr id="27"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29" name="กลุ่ม 67"/>
          <p:cNvGrpSpPr/>
          <p:nvPr/>
        </p:nvGrpSpPr>
        <p:grpSpPr>
          <a:xfrm>
            <a:off x="12431842" y="11830168"/>
            <a:ext cx="966066" cy="966065"/>
            <a:chOff x="12269143" y="6195669"/>
            <a:chExt cx="2511217" cy="2511217"/>
          </a:xfrm>
        </p:grpSpPr>
        <p:sp>
          <p:nvSpPr>
            <p:cNvPr id="30"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1"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32" name="TextBox 31"/>
          <p:cNvSpPr txBox="1"/>
          <p:nvPr/>
        </p:nvSpPr>
        <p:spPr>
          <a:xfrm>
            <a:off x="3224865" y="1179209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3" name="TextBox 32"/>
          <p:cNvSpPr txBox="1"/>
          <p:nvPr/>
        </p:nvSpPr>
        <p:spPr>
          <a:xfrm>
            <a:off x="8161477" y="117897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TextBox 33"/>
          <p:cNvSpPr txBox="1"/>
          <p:nvPr/>
        </p:nvSpPr>
        <p:spPr>
          <a:xfrm>
            <a:off x="13521642" y="1178973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TextBox 34"/>
          <p:cNvSpPr txBox="1"/>
          <p:nvPr/>
        </p:nvSpPr>
        <p:spPr>
          <a:xfrm>
            <a:off x="18458254" y="11787371"/>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36" name="กลุ่ม 54"/>
          <p:cNvGrpSpPr/>
          <p:nvPr/>
        </p:nvGrpSpPr>
        <p:grpSpPr>
          <a:xfrm>
            <a:off x="7589837" y="307847"/>
            <a:ext cx="9246365" cy="1063753"/>
            <a:chOff x="12593106" y="3285880"/>
            <a:chExt cx="9377738" cy="1063753"/>
          </a:xfrm>
        </p:grpSpPr>
        <p:sp>
          <p:nvSpPr>
            <p:cNvPr id="37" name="TextBox 36"/>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8" name="TextBox 37"/>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8453664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Chart 306"/>
          <p:cNvGraphicFramePr/>
          <p:nvPr>
            <p:extLst>
              <p:ext uri="{D42A27DB-BD31-4B8C-83A1-F6EECF244321}">
                <p14:modId xmlns:p14="http://schemas.microsoft.com/office/powerpoint/2010/main" val="708983099"/>
              </p:ext>
            </p:extLst>
          </p:nvPr>
        </p:nvGraphicFramePr>
        <p:xfrm>
          <a:off x="960438" y="4593077"/>
          <a:ext cx="21083501" cy="5041341"/>
        </p:xfrm>
        <a:graphic>
          <a:graphicData uri="http://schemas.openxmlformats.org/drawingml/2006/chart">
            <c:chart xmlns:c="http://schemas.openxmlformats.org/drawingml/2006/chart" xmlns:r="http://schemas.openxmlformats.org/officeDocument/2006/relationships" r:id="rId2"/>
          </a:graphicData>
        </a:graphic>
      </p:graphicFrame>
      <p:sp>
        <p:nvSpPr>
          <p:cNvPr id="67" name="Rectangle 66"/>
          <p:cNvSpPr/>
          <p:nvPr/>
        </p:nvSpPr>
        <p:spPr>
          <a:xfrm>
            <a:off x="8428037" y="1905000"/>
            <a:ext cx="15845600" cy="194543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oup 67"/>
          <p:cNvGrpSpPr/>
          <p:nvPr/>
        </p:nvGrpSpPr>
        <p:grpSpPr>
          <a:xfrm>
            <a:off x="8732837" y="2034338"/>
            <a:ext cx="15087600" cy="1587496"/>
            <a:chOff x="1399257" y="1828800"/>
            <a:chExt cx="15087600" cy="1587496"/>
          </a:xfrm>
        </p:grpSpPr>
        <p:sp>
          <p:nvSpPr>
            <p:cNvPr id="69" name="Title 20"/>
            <p:cNvSpPr txBox="1">
              <a:spLocks/>
            </p:cNvSpPr>
            <p:nvPr/>
          </p:nvSpPr>
          <p:spPr bwMode="auto">
            <a:xfrm>
              <a:off x="1399257" y="2209800"/>
              <a:ext cx="15087600"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70" name="TextBox 69"/>
            <p:cNvSpPr txBox="1"/>
            <p:nvPr/>
          </p:nvSpPr>
          <p:spPr>
            <a:xfrm>
              <a:off x="1445779" y="1828800"/>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nvGrpSpPr>
          <p:cNvPr id="71" name="กลุ่ม 12"/>
          <p:cNvGrpSpPr/>
          <p:nvPr/>
        </p:nvGrpSpPr>
        <p:grpSpPr>
          <a:xfrm>
            <a:off x="17444171" y="11987935"/>
            <a:ext cx="966066" cy="966065"/>
            <a:chOff x="4618037" y="6226152"/>
            <a:chExt cx="2511217" cy="2511217"/>
          </a:xfrm>
        </p:grpSpPr>
        <p:sp>
          <p:nvSpPr>
            <p:cNvPr id="72"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73" name="กลุ่ม 58"/>
            <p:cNvGrpSpPr/>
            <p:nvPr/>
          </p:nvGrpSpPr>
          <p:grpSpPr>
            <a:xfrm>
              <a:off x="5227637" y="6858000"/>
              <a:ext cx="1221113" cy="1223980"/>
              <a:chOff x="21201063" y="3320886"/>
              <a:chExt cx="676275" cy="677863"/>
            </a:xfrm>
            <a:solidFill>
              <a:schemeClr val="bg1"/>
            </a:solidFill>
          </p:grpSpPr>
          <p:sp>
            <p:nvSpPr>
              <p:cNvPr id="74"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6" name="กลุ่ม 68"/>
          <p:cNvGrpSpPr/>
          <p:nvPr/>
        </p:nvGrpSpPr>
        <p:grpSpPr>
          <a:xfrm>
            <a:off x="17408836" y="10547993"/>
            <a:ext cx="966066" cy="966065"/>
            <a:chOff x="14780360" y="6195668"/>
            <a:chExt cx="2511217" cy="2511217"/>
          </a:xfrm>
        </p:grpSpPr>
        <p:sp>
          <p:nvSpPr>
            <p:cNvPr id="77"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78" name="กลุ่ม 61"/>
            <p:cNvGrpSpPr/>
            <p:nvPr/>
          </p:nvGrpSpPr>
          <p:grpSpPr>
            <a:xfrm>
              <a:off x="15503390" y="6934200"/>
              <a:ext cx="1169516" cy="997528"/>
              <a:chOff x="17753013" y="5292725"/>
              <a:chExt cx="647700" cy="552450"/>
            </a:xfrm>
            <a:solidFill>
              <a:schemeClr val="bg1"/>
            </a:solidFill>
          </p:grpSpPr>
          <p:sp>
            <p:nvSpPr>
              <p:cNvPr id="79"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2" name="กลุ่ม 69"/>
          <p:cNvGrpSpPr/>
          <p:nvPr/>
        </p:nvGrpSpPr>
        <p:grpSpPr>
          <a:xfrm>
            <a:off x="12519784" y="10527715"/>
            <a:ext cx="966066" cy="966065"/>
            <a:chOff x="17346820" y="6180427"/>
            <a:chExt cx="2511217" cy="2511217"/>
          </a:xfrm>
        </p:grpSpPr>
        <p:sp>
          <p:nvSpPr>
            <p:cNvPr id="83"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4"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5" name="กลุ่ม 67"/>
          <p:cNvGrpSpPr/>
          <p:nvPr/>
        </p:nvGrpSpPr>
        <p:grpSpPr>
          <a:xfrm>
            <a:off x="12431842" y="11987935"/>
            <a:ext cx="966066" cy="966065"/>
            <a:chOff x="12269143" y="6195669"/>
            <a:chExt cx="2511217" cy="2511217"/>
          </a:xfrm>
        </p:grpSpPr>
        <p:sp>
          <p:nvSpPr>
            <p:cNvPr id="86" name="วงรี 40"/>
            <p:cNvSpPr/>
            <p:nvPr/>
          </p:nvSpPr>
          <p:spPr>
            <a:xfrm>
              <a:off x="12269143"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7"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88" name="TextBox 87"/>
          <p:cNvSpPr txBox="1"/>
          <p:nvPr/>
        </p:nvSpPr>
        <p:spPr>
          <a:xfrm>
            <a:off x="13573944" y="105045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89" name="TextBox 88"/>
          <p:cNvSpPr txBox="1"/>
          <p:nvPr/>
        </p:nvSpPr>
        <p:spPr>
          <a:xfrm>
            <a:off x="18510556" y="1050218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0" name="TextBox 89"/>
          <p:cNvSpPr txBox="1"/>
          <p:nvPr/>
        </p:nvSpPr>
        <p:spPr>
          <a:xfrm>
            <a:off x="13521642" y="1194749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1" name="TextBox 90"/>
          <p:cNvSpPr txBox="1"/>
          <p:nvPr/>
        </p:nvSpPr>
        <p:spPr>
          <a:xfrm>
            <a:off x="18458254" y="11945138"/>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92" name="Group 91"/>
          <p:cNvGrpSpPr/>
          <p:nvPr/>
        </p:nvGrpSpPr>
        <p:grpSpPr>
          <a:xfrm>
            <a:off x="1794335" y="9982200"/>
            <a:ext cx="9681702" cy="3135020"/>
            <a:chOff x="12818444" y="3935363"/>
            <a:chExt cx="9681702" cy="3135020"/>
          </a:xfrm>
        </p:grpSpPr>
        <p:sp>
          <p:nvSpPr>
            <p:cNvPr id="93" name="Title 20"/>
            <p:cNvSpPr txBox="1">
              <a:spLocks/>
            </p:cNvSpPr>
            <p:nvPr/>
          </p:nvSpPr>
          <p:spPr bwMode="auto">
            <a:xfrm>
              <a:off x="12818444" y="4423492"/>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4" name="TextBox 93"/>
            <p:cNvSpPr txBox="1"/>
            <p:nvPr/>
          </p:nvSpPr>
          <p:spPr>
            <a:xfrm>
              <a:off x="12920366" y="3935363"/>
              <a:ext cx="6873734" cy="630942"/>
            </a:xfrm>
            <a:prstGeom prst="rect">
              <a:avLst/>
            </a:prstGeom>
            <a:noFill/>
          </p:spPr>
          <p:txBody>
            <a:bodyPr wrap="square" rtlCol="0">
              <a:spAutoFit/>
            </a:bodyPr>
            <a:lstStyle/>
            <a:p>
              <a:r>
                <a:rPr lang="en-US" sz="3500" b="1" dirty="0" smtClean="0">
                  <a:solidFill>
                    <a:schemeClr val="accent3"/>
                  </a:solidFill>
                  <a:latin typeface="Lato Black" charset="0"/>
                  <a:ea typeface="Lato Black" charset="0"/>
                  <a:cs typeface="Lato Black" charset="0"/>
                </a:rPr>
                <a:t>FEATURE</a:t>
              </a:r>
              <a:r>
                <a:rPr lang="en-US" sz="3500" b="1" dirty="0" smtClean="0">
                  <a:solidFill>
                    <a:schemeClr val="accent6"/>
                  </a:solidFill>
                  <a:latin typeface="Lato Black" charset="0"/>
                  <a:ea typeface="Lato Black" charset="0"/>
                  <a:cs typeface="Lato Black" charset="0"/>
                </a:rPr>
                <a:t> </a:t>
              </a:r>
              <a:r>
                <a:rPr lang="en-US" sz="3500" b="1" dirty="0" smtClean="0">
                  <a:solidFill>
                    <a:schemeClr val="bg1"/>
                  </a:solidFill>
                  <a:latin typeface="Lato Black" charset="0"/>
                  <a:ea typeface="Lato Black" charset="0"/>
                  <a:cs typeface="Lato Black" charset="0"/>
                </a:rPr>
                <a:t>CONTENT</a:t>
              </a:r>
            </a:p>
          </p:txBody>
        </p:sp>
      </p:grpSp>
      <p:grpSp>
        <p:nvGrpSpPr>
          <p:cNvPr id="34" name="กลุ่ม 54"/>
          <p:cNvGrpSpPr/>
          <p:nvPr/>
        </p:nvGrpSpPr>
        <p:grpSpPr>
          <a:xfrm>
            <a:off x="7589837" y="307847"/>
            <a:ext cx="9246365" cy="1063753"/>
            <a:chOff x="12593106" y="3285880"/>
            <a:chExt cx="9377738" cy="1063753"/>
          </a:xfrm>
        </p:grpSpPr>
        <p:sp>
          <p:nvSpPr>
            <p:cNvPr id="35" name="TextBox 3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36" name="TextBox 3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44535724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Chart 306"/>
          <p:cNvGraphicFramePr/>
          <p:nvPr>
            <p:extLst>
              <p:ext uri="{D42A27DB-BD31-4B8C-83A1-F6EECF244321}">
                <p14:modId xmlns:p14="http://schemas.microsoft.com/office/powerpoint/2010/main" val="2046352807"/>
              </p:ext>
            </p:extLst>
          </p:nvPr>
        </p:nvGraphicFramePr>
        <p:xfrm>
          <a:off x="999369" y="1824116"/>
          <a:ext cx="14911302" cy="8019746"/>
        </p:xfrm>
        <a:graphic>
          <a:graphicData uri="http://schemas.openxmlformats.org/drawingml/2006/chart">
            <c:chart xmlns:c="http://schemas.openxmlformats.org/drawingml/2006/chart" xmlns:r="http://schemas.openxmlformats.org/officeDocument/2006/relationships" r:id="rId2"/>
          </a:graphicData>
        </a:graphic>
      </p:graphicFrame>
      <p:grpSp>
        <p:nvGrpSpPr>
          <p:cNvPr id="71" name="กลุ่ม 12"/>
          <p:cNvGrpSpPr/>
          <p:nvPr/>
        </p:nvGrpSpPr>
        <p:grpSpPr>
          <a:xfrm>
            <a:off x="18534869" y="11848946"/>
            <a:ext cx="966066" cy="966065"/>
            <a:chOff x="4618037" y="6226152"/>
            <a:chExt cx="2511217" cy="2511217"/>
          </a:xfrm>
        </p:grpSpPr>
        <p:sp>
          <p:nvSpPr>
            <p:cNvPr id="72" name="วงรี 36"/>
            <p:cNvSpPr/>
            <p:nvPr/>
          </p:nvSpPr>
          <p:spPr>
            <a:xfrm>
              <a:off x="4618037" y="6226152"/>
              <a:ext cx="2511217" cy="2511217"/>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73" name="กลุ่ม 58"/>
            <p:cNvGrpSpPr/>
            <p:nvPr/>
          </p:nvGrpSpPr>
          <p:grpSpPr>
            <a:xfrm>
              <a:off x="5227637" y="6858000"/>
              <a:ext cx="1221113" cy="1223980"/>
              <a:chOff x="21201063" y="3320886"/>
              <a:chExt cx="676275" cy="677863"/>
            </a:xfrm>
            <a:solidFill>
              <a:schemeClr val="bg1"/>
            </a:solidFill>
          </p:grpSpPr>
          <p:sp>
            <p:nvSpPr>
              <p:cNvPr id="74"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6" name="กลุ่ม 68"/>
          <p:cNvGrpSpPr/>
          <p:nvPr/>
        </p:nvGrpSpPr>
        <p:grpSpPr>
          <a:xfrm>
            <a:off x="18499534" y="10409004"/>
            <a:ext cx="966066" cy="966065"/>
            <a:chOff x="14780360" y="6195668"/>
            <a:chExt cx="2511217" cy="2511217"/>
          </a:xfrm>
        </p:grpSpPr>
        <p:sp>
          <p:nvSpPr>
            <p:cNvPr id="77" name="วงรี 41"/>
            <p:cNvSpPr/>
            <p:nvPr/>
          </p:nvSpPr>
          <p:spPr>
            <a:xfrm>
              <a:off x="14780360" y="6195668"/>
              <a:ext cx="2511217" cy="2511217"/>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78" name="กลุ่ม 61"/>
            <p:cNvGrpSpPr/>
            <p:nvPr/>
          </p:nvGrpSpPr>
          <p:grpSpPr>
            <a:xfrm>
              <a:off x="15503390" y="6934200"/>
              <a:ext cx="1169516" cy="997528"/>
              <a:chOff x="17753013" y="5292725"/>
              <a:chExt cx="647700" cy="552450"/>
            </a:xfrm>
            <a:solidFill>
              <a:schemeClr val="bg1"/>
            </a:solidFill>
          </p:grpSpPr>
          <p:sp>
            <p:nvSpPr>
              <p:cNvPr id="79"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2" name="กลุ่ม 69"/>
          <p:cNvGrpSpPr/>
          <p:nvPr/>
        </p:nvGrpSpPr>
        <p:grpSpPr>
          <a:xfrm>
            <a:off x="13610482" y="10388726"/>
            <a:ext cx="966066" cy="966065"/>
            <a:chOff x="17346820" y="6180427"/>
            <a:chExt cx="2511217" cy="2511217"/>
          </a:xfrm>
        </p:grpSpPr>
        <p:sp>
          <p:nvSpPr>
            <p:cNvPr id="83" name="วงรี 42"/>
            <p:cNvSpPr/>
            <p:nvPr/>
          </p:nvSpPr>
          <p:spPr>
            <a:xfrm>
              <a:off x="17346820" y="6180427"/>
              <a:ext cx="2511217" cy="251121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4"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85" name="กลุ่ม 67"/>
          <p:cNvGrpSpPr/>
          <p:nvPr/>
        </p:nvGrpSpPr>
        <p:grpSpPr>
          <a:xfrm>
            <a:off x="13533437" y="11848946"/>
            <a:ext cx="966066" cy="966065"/>
            <a:chOff x="12297469" y="6195669"/>
            <a:chExt cx="2511217" cy="2511217"/>
          </a:xfrm>
        </p:grpSpPr>
        <p:sp>
          <p:nvSpPr>
            <p:cNvPr id="86" name="วงรี 40"/>
            <p:cNvSpPr/>
            <p:nvPr/>
          </p:nvSpPr>
          <p:spPr>
            <a:xfrm>
              <a:off x="12297469" y="6195669"/>
              <a:ext cx="2511217" cy="2511217"/>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7"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88" name="TextBox 87"/>
          <p:cNvSpPr txBox="1"/>
          <p:nvPr/>
        </p:nvSpPr>
        <p:spPr>
          <a:xfrm>
            <a:off x="14664642" y="1036556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89" name="TextBox 88"/>
          <p:cNvSpPr txBox="1"/>
          <p:nvPr/>
        </p:nvSpPr>
        <p:spPr>
          <a:xfrm>
            <a:off x="19601254" y="10363200"/>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0" name="TextBox 89"/>
          <p:cNvSpPr txBox="1"/>
          <p:nvPr/>
        </p:nvSpPr>
        <p:spPr>
          <a:xfrm>
            <a:off x="14612340" y="1180850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1" name="TextBox 90"/>
          <p:cNvSpPr txBox="1"/>
          <p:nvPr/>
        </p:nvSpPr>
        <p:spPr>
          <a:xfrm>
            <a:off x="19548952" y="11806149"/>
            <a:ext cx="3533383"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a:t>
            </a:r>
            <a:r>
              <a:rPr lang="en-US" sz="2400" dirty="0" smtClean="0">
                <a:solidFill>
                  <a:schemeClr val="bg1">
                    <a:lumMod val="75000"/>
                  </a:schemeClr>
                </a:solidFill>
                <a:latin typeface="Lato" pitchFamily="34" charset="0"/>
                <a:ea typeface="Lato" pitchFamily="34" charset="0"/>
                <a:cs typeface="Lato" pitchFamily="34" charset="0"/>
              </a:rPr>
              <a:t>statistical</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92" name="Group 91"/>
          <p:cNvGrpSpPr/>
          <p:nvPr/>
        </p:nvGrpSpPr>
        <p:grpSpPr>
          <a:xfrm>
            <a:off x="16505237" y="5541258"/>
            <a:ext cx="6248400" cy="4136142"/>
            <a:chOff x="12719651" y="4066472"/>
            <a:chExt cx="8101016" cy="4136142"/>
          </a:xfrm>
        </p:grpSpPr>
        <p:sp>
          <p:nvSpPr>
            <p:cNvPr id="93" name="Title 20"/>
            <p:cNvSpPr txBox="1">
              <a:spLocks/>
            </p:cNvSpPr>
            <p:nvPr/>
          </p:nvSpPr>
          <p:spPr bwMode="auto">
            <a:xfrm>
              <a:off x="12719651" y="4595461"/>
              <a:ext cx="8101016"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4" name="TextBox 93"/>
            <p:cNvSpPr txBox="1"/>
            <p:nvPr/>
          </p:nvSpPr>
          <p:spPr>
            <a:xfrm>
              <a:off x="12917237" y="4066472"/>
              <a:ext cx="6873734" cy="630942"/>
            </a:xfrm>
            <a:prstGeom prst="rect">
              <a:avLst/>
            </a:prstGeom>
            <a:noFill/>
          </p:spPr>
          <p:txBody>
            <a:bodyPr wrap="square" rtlCol="0">
              <a:spAutoFit/>
            </a:bodyPr>
            <a:lstStyle/>
            <a:p>
              <a:r>
                <a:rPr lang="en-US" sz="3500" b="1" dirty="0" smtClean="0">
                  <a:solidFill>
                    <a:schemeClr val="accent3"/>
                  </a:solidFill>
                  <a:latin typeface="Lato Black" charset="0"/>
                  <a:ea typeface="Lato Black" charset="0"/>
                  <a:cs typeface="Lato Black" charset="0"/>
                </a:rPr>
                <a:t>FEATURE</a:t>
              </a:r>
              <a:r>
                <a:rPr lang="en-US" sz="3500" b="1" dirty="0" smtClean="0">
                  <a:solidFill>
                    <a:schemeClr val="accent6"/>
                  </a:solidFill>
                  <a:latin typeface="Lato Black" charset="0"/>
                  <a:ea typeface="Lato Black" charset="0"/>
                  <a:cs typeface="Lato Black" charset="0"/>
                </a:rPr>
                <a:t> </a:t>
              </a:r>
              <a:r>
                <a:rPr lang="en-US" sz="3500" b="1" dirty="0" smtClean="0">
                  <a:solidFill>
                    <a:schemeClr val="tx1">
                      <a:lumMod val="50000"/>
                      <a:lumOff val="50000"/>
                    </a:schemeClr>
                  </a:solidFill>
                  <a:latin typeface="Lato Black" charset="0"/>
                  <a:ea typeface="Lato Black" charset="0"/>
                  <a:cs typeface="Lato Black" charset="0"/>
                </a:rPr>
                <a:t>CONTENT</a:t>
              </a:r>
            </a:p>
          </p:txBody>
        </p:sp>
      </p:grpSp>
      <p:sp>
        <p:nvSpPr>
          <p:cNvPr id="34" name="วงรี 42"/>
          <p:cNvSpPr/>
          <p:nvPr/>
        </p:nvSpPr>
        <p:spPr>
          <a:xfrm>
            <a:off x="16624217" y="3310230"/>
            <a:ext cx="1622098" cy="1622097"/>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6" name="วงรี 41"/>
          <p:cNvSpPr/>
          <p:nvPr/>
        </p:nvSpPr>
        <p:spPr>
          <a:xfrm>
            <a:off x="19480696" y="3273844"/>
            <a:ext cx="1551731" cy="1551730"/>
          </a:xfrm>
          <a:prstGeom prst="ellipse">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7" name="วงรี 36"/>
          <p:cNvSpPr/>
          <p:nvPr/>
        </p:nvSpPr>
        <p:spPr>
          <a:xfrm>
            <a:off x="18004187" y="2218882"/>
            <a:ext cx="1698255" cy="1698254"/>
          </a:xfrm>
          <a:prstGeom prst="ellipse">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8" name="Group 37"/>
          <p:cNvGrpSpPr/>
          <p:nvPr/>
        </p:nvGrpSpPr>
        <p:grpSpPr>
          <a:xfrm>
            <a:off x="9784" y="10434586"/>
            <a:ext cx="11018838" cy="2214468"/>
            <a:chOff x="3657599" y="8508338"/>
            <a:chExt cx="11704638" cy="2214468"/>
          </a:xfrm>
        </p:grpSpPr>
        <p:sp>
          <p:nvSpPr>
            <p:cNvPr id="39" name="Rectangle 38"/>
            <p:cNvSpPr/>
            <p:nvPr/>
          </p:nvSpPr>
          <p:spPr>
            <a:xfrm>
              <a:off x="3657599" y="8508338"/>
              <a:ext cx="11704638" cy="221446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itle 20"/>
            <p:cNvSpPr txBox="1">
              <a:spLocks/>
            </p:cNvSpPr>
            <p:nvPr/>
          </p:nvSpPr>
          <p:spPr bwMode="auto">
            <a:xfrm>
              <a:off x="4194262" y="9363910"/>
              <a:ext cx="990493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41" name="TextBox 40"/>
            <p:cNvSpPr txBox="1"/>
            <p:nvPr/>
          </p:nvSpPr>
          <p:spPr>
            <a:xfrm>
              <a:off x="4269394" y="8741606"/>
              <a:ext cx="9601791" cy="707886"/>
            </a:xfrm>
            <a:prstGeom prst="rect">
              <a:avLst/>
            </a:prstGeom>
            <a:noFill/>
          </p:spPr>
          <p:txBody>
            <a:bodyPr wrap="square" rtlCol="0">
              <a:spAutoFit/>
            </a:bodyPr>
            <a:lstStyle/>
            <a:p>
              <a:r>
                <a:rPr lang="en-US" sz="4000" b="1" dirty="0" smtClean="0">
                  <a:solidFill>
                    <a:schemeClr val="bg1"/>
                  </a:solidFill>
                  <a:latin typeface="Lato Black" charset="0"/>
                  <a:ea typeface="Lato Black" charset="0"/>
                  <a:cs typeface="Lato Black" charset="0"/>
                </a:rPr>
                <a:t>FEATURE CONTENT HERE</a:t>
              </a:r>
              <a:endParaRPr lang="en-US" sz="4000" b="1" dirty="0">
                <a:solidFill>
                  <a:schemeClr val="bg1"/>
                </a:solidFill>
                <a:latin typeface="Lato Black" charset="0"/>
                <a:ea typeface="Lato Black" charset="0"/>
                <a:cs typeface="Lato Black" charset="0"/>
              </a:endParaRPr>
            </a:p>
          </p:txBody>
        </p:sp>
      </p:grpSp>
      <p:sp>
        <p:nvSpPr>
          <p:cNvPr id="46" name="TextBox 45"/>
          <p:cNvSpPr txBox="1"/>
          <p:nvPr/>
        </p:nvSpPr>
        <p:spPr>
          <a:xfrm>
            <a:off x="16806842" y="3688536"/>
            <a:ext cx="1295400" cy="707886"/>
          </a:xfrm>
          <a:prstGeom prst="rect">
            <a:avLst/>
          </a:prstGeom>
          <a:noFill/>
        </p:spPr>
        <p:txBody>
          <a:bodyPr wrap="square" rtlCol="0">
            <a:spAutoFit/>
          </a:bodyPr>
          <a:lstStyle/>
          <a:p>
            <a:pPr algn="ctr"/>
            <a:r>
              <a:rPr lang="en-US" sz="4000" b="1" dirty="0" smtClean="0">
                <a:solidFill>
                  <a:schemeClr val="bg1"/>
                </a:solidFill>
                <a:latin typeface="Lato Black" charset="0"/>
                <a:ea typeface="Lato Black" charset="0"/>
                <a:cs typeface="Lato Black" charset="0"/>
              </a:rPr>
              <a:t>A</a:t>
            </a:r>
            <a:endParaRPr lang="en-US" sz="4000" b="1" dirty="0">
              <a:solidFill>
                <a:schemeClr val="bg1"/>
              </a:solidFill>
              <a:latin typeface="Lato Black" charset="0"/>
              <a:ea typeface="Lato Black" charset="0"/>
              <a:cs typeface="Lato Black" charset="0"/>
            </a:endParaRPr>
          </a:p>
        </p:txBody>
      </p:sp>
      <p:sp>
        <p:nvSpPr>
          <p:cNvPr id="47" name="TextBox 46"/>
          <p:cNvSpPr txBox="1"/>
          <p:nvPr/>
        </p:nvSpPr>
        <p:spPr>
          <a:xfrm>
            <a:off x="18244062" y="2665740"/>
            <a:ext cx="1295400" cy="707886"/>
          </a:xfrm>
          <a:prstGeom prst="rect">
            <a:avLst/>
          </a:prstGeom>
          <a:noFill/>
        </p:spPr>
        <p:txBody>
          <a:bodyPr wrap="square" rtlCol="0">
            <a:spAutoFit/>
          </a:bodyPr>
          <a:lstStyle/>
          <a:p>
            <a:pPr algn="ctr"/>
            <a:r>
              <a:rPr lang="en-US" sz="4000" b="1" dirty="0">
                <a:solidFill>
                  <a:schemeClr val="bg1"/>
                </a:solidFill>
                <a:latin typeface="Lato Black" charset="0"/>
                <a:ea typeface="Lato Black" charset="0"/>
                <a:cs typeface="Lato Black" charset="0"/>
              </a:rPr>
              <a:t>B</a:t>
            </a:r>
          </a:p>
        </p:txBody>
      </p:sp>
      <p:sp>
        <p:nvSpPr>
          <p:cNvPr id="48" name="TextBox 47"/>
          <p:cNvSpPr txBox="1"/>
          <p:nvPr/>
        </p:nvSpPr>
        <p:spPr>
          <a:xfrm>
            <a:off x="19608861" y="3688536"/>
            <a:ext cx="1295400" cy="707886"/>
          </a:xfrm>
          <a:prstGeom prst="rect">
            <a:avLst/>
          </a:prstGeom>
          <a:noFill/>
        </p:spPr>
        <p:txBody>
          <a:bodyPr wrap="square" rtlCol="0">
            <a:spAutoFit/>
          </a:bodyPr>
          <a:lstStyle/>
          <a:p>
            <a:pPr algn="ctr"/>
            <a:r>
              <a:rPr lang="en-US" sz="4000" b="1" dirty="0" smtClean="0">
                <a:solidFill>
                  <a:schemeClr val="bg1"/>
                </a:solidFill>
                <a:latin typeface="Lato Black" charset="0"/>
                <a:ea typeface="Lato Black" charset="0"/>
                <a:cs typeface="Lato Black" charset="0"/>
              </a:rPr>
              <a:t>C</a:t>
            </a:r>
            <a:endParaRPr lang="en-US" sz="4000" b="1" dirty="0">
              <a:solidFill>
                <a:schemeClr val="bg1"/>
              </a:solidFill>
              <a:latin typeface="Lato Black" charset="0"/>
              <a:ea typeface="Lato Black" charset="0"/>
              <a:cs typeface="Lato Black" charset="0"/>
            </a:endParaRPr>
          </a:p>
        </p:txBody>
      </p:sp>
      <p:sp>
        <p:nvSpPr>
          <p:cNvPr id="50" name="วงรี 40"/>
          <p:cNvSpPr/>
          <p:nvPr/>
        </p:nvSpPr>
        <p:spPr>
          <a:xfrm>
            <a:off x="21034437" y="2743200"/>
            <a:ext cx="1228601" cy="1228600"/>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1" name="TextBox 50"/>
          <p:cNvSpPr txBox="1"/>
          <p:nvPr/>
        </p:nvSpPr>
        <p:spPr>
          <a:xfrm>
            <a:off x="21001037" y="3007033"/>
            <a:ext cx="1295400" cy="707886"/>
          </a:xfrm>
          <a:prstGeom prst="rect">
            <a:avLst/>
          </a:prstGeom>
          <a:noFill/>
        </p:spPr>
        <p:txBody>
          <a:bodyPr wrap="square" rtlCol="0">
            <a:spAutoFit/>
          </a:bodyPr>
          <a:lstStyle/>
          <a:p>
            <a:pPr algn="ctr"/>
            <a:r>
              <a:rPr lang="en-US" sz="4000" b="1" dirty="0" smtClean="0">
                <a:solidFill>
                  <a:schemeClr val="bg1"/>
                </a:solidFill>
                <a:latin typeface="Lato Black" charset="0"/>
                <a:ea typeface="Lato Black" charset="0"/>
                <a:cs typeface="Lato Black" charset="0"/>
              </a:rPr>
              <a:t>D</a:t>
            </a:r>
            <a:endParaRPr lang="en-US" sz="4000" b="1" dirty="0">
              <a:solidFill>
                <a:schemeClr val="bg1"/>
              </a:solidFill>
              <a:latin typeface="Lato Black" charset="0"/>
              <a:ea typeface="Lato Black" charset="0"/>
              <a:cs typeface="Lato Black" charset="0"/>
            </a:endParaRPr>
          </a:p>
        </p:txBody>
      </p:sp>
      <p:grpSp>
        <p:nvGrpSpPr>
          <p:cNvPr id="42" name="กลุ่ม 54"/>
          <p:cNvGrpSpPr/>
          <p:nvPr/>
        </p:nvGrpSpPr>
        <p:grpSpPr>
          <a:xfrm>
            <a:off x="7589837" y="307847"/>
            <a:ext cx="9246365" cy="1063753"/>
            <a:chOff x="12593106" y="3285880"/>
            <a:chExt cx="9377738" cy="1063753"/>
          </a:xfrm>
        </p:grpSpPr>
        <p:sp>
          <p:nvSpPr>
            <p:cNvPr id="43" name="TextBox 42"/>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solidFill>
                    <a:schemeClr val="bg1"/>
                  </a:solidFill>
                  <a:latin typeface="Lato Light"/>
                  <a:cs typeface="Lato Light"/>
                </a:rPr>
                <a:t>Your great subtitle in this line</a:t>
              </a:r>
            </a:p>
          </p:txBody>
        </p:sp>
        <p:sp>
          <p:nvSpPr>
            <p:cNvPr id="44" name="TextBox 43"/>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CHARTS </a:t>
              </a:r>
              <a:r>
                <a:rPr lang="en-US" sz="3000" b="1" dirty="0" smtClean="0">
                  <a:solidFill>
                    <a:schemeClr val="bg1"/>
                  </a:solidFill>
                  <a:latin typeface="Lato Black" pitchFamily="34" charset="0"/>
                  <a:ea typeface="Lato Black" pitchFamily="34" charset="0"/>
                  <a:cs typeface="Lato Black" pitchFamily="34" charset="0"/>
                </a:rPr>
                <a:t>PRESENT</a:t>
              </a:r>
              <a:endParaRPr lang="id-ID" sz="30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472452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6" grpId="0">
        <p:bldAsOne/>
      </p:bldGraphic>
    </p:bldLst>
  </p:timing>
</p:sld>
</file>

<file path=ppt/theme/theme1.xml><?xml version="1.0" encoding="utf-8"?>
<a:theme xmlns:a="http://schemas.openxmlformats.org/drawingml/2006/main" name="การออกแบบที่กำหนดเอง">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37121</TotalTime>
  <Words>3900</Words>
  <Application>Microsoft Macintosh PowerPoint</Application>
  <PresentationFormat>Custom</PresentationFormat>
  <Paragraphs>363</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Calibri</vt:lpstr>
      <vt:lpstr>Cordia New</vt:lpstr>
      <vt:lpstr>Lato</vt:lpstr>
      <vt:lpstr>Lato Black</vt:lpstr>
      <vt:lpstr>Lato Light</vt:lpstr>
      <vt:lpstr>Arial</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4899</cp:revision>
  <dcterms:created xsi:type="dcterms:W3CDTF">2017-10-18T13:25:00Z</dcterms:created>
  <dcterms:modified xsi:type="dcterms:W3CDTF">2019-11-04T04:43:26Z</dcterms:modified>
</cp:coreProperties>
</file>