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 id="258" r:id="rId37"/>
    <p:sldId id="259" r:id="rId38"/>
    <p:sldId id="260" r:id="rId39"/>
    <p:sldId id="27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36</a:t>
            </a:fld>
            <a:endParaRPr lang="id-ID"/>
          </a:p>
        </p:txBody>
      </p:sp>
    </p:spTree>
    <p:extLst>
      <p:ext uri="{BB962C8B-B14F-4D97-AF65-F5344CB8AC3E}">
        <p14:creationId xmlns:p14="http://schemas.microsoft.com/office/powerpoint/2010/main" val="22869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37</a:t>
            </a:fld>
            <a:endParaRPr lang="id-ID"/>
          </a:p>
        </p:txBody>
      </p:sp>
    </p:spTree>
    <p:extLst>
      <p:ext uri="{BB962C8B-B14F-4D97-AF65-F5344CB8AC3E}">
        <p14:creationId xmlns:p14="http://schemas.microsoft.com/office/powerpoint/2010/main" val="3536827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5BC0E51-C472-4346-8721-02BD5E6A39A1}" type="datetimeFigureOut">
              <a:rPr lang="id-ID" smtClean="0"/>
              <a:t>01/07/2018</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F3B66-5F8B-4357-98BC-5F5BDCD51A8A}" type="slidenum">
              <a:rPr lang="id-ID" smtClean="0"/>
              <a:t>‹#›</a:t>
            </a:fld>
            <a:endParaRPr lang="id-ID"/>
          </a:p>
        </p:txBody>
      </p:sp>
    </p:spTree>
    <p:extLst>
      <p:ext uri="{BB962C8B-B14F-4D97-AF65-F5344CB8AC3E}">
        <p14:creationId xmlns:p14="http://schemas.microsoft.com/office/powerpoint/2010/main" val="36477050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5" r:id="rId3"/>
    <p:sldLayoutId id="2147483656"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3"/>
          <p:cNvSpPr>
            <a:spLocks/>
          </p:cNvSpPr>
          <p:nvPr/>
        </p:nvSpPr>
        <p:spPr bwMode="auto">
          <a:xfrm>
            <a:off x="1058863" y="631826"/>
            <a:ext cx="379413" cy="385763"/>
          </a:xfrm>
          <a:custGeom>
            <a:avLst/>
            <a:gdLst>
              <a:gd name="T0" fmla="*/ 98 w 101"/>
              <a:gd name="T1" fmla="*/ 8 h 103"/>
              <a:gd name="T2" fmla="*/ 59 w 101"/>
              <a:gd name="T3" fmla="*/ 48 h 103"/>
              <a:gd name="T4" fmla="*/ 59 w 101"/>
              <a:gd name="T5" fmla="*/ 95 h 103"/>
              <a:gd name="T6" fmla="*/ 79 w 101"/>
              <a:gd name="T7" fmla="*/ 95 h 103"/>
              <a:gd name="T8" fmla="*/ 83 w 101"/>
              <a:gd name="T9" fmla="*/ 99 h 103"/>
              <a:gd name="T10" fmla="*/ 79 w 101"/>
              <a:gd name="T11" fmla="*/ 103 h 103"/>
              <a:gd name="T12" fmla="*/ 23 w 101"/>
              <a:gd name="T13" fmla="*/ 103 h 103"/>
              <a:gd name="T14" fmla="*/ 19 w 101"/>
              <a:gd name="T15" fmla="*/ 99 h 103"/>
              <a:gd name="T16" fmla="*/ 23 w 101"/>
              <a:gd name="T17" fmla="*/ 95 h 103"/>
              <a:gd name="T18" fmla="*/ 43 w 101"/>
              <a:gd name="T19" fmla="*/ 95 h 103"/>
              <a:gd name="T20" fmla="*/ 43 w 101"/>
              <a:gd name="T21" fmla="*/ 48 h 103"/>
              <a:gd name="T22" fmla="*/ 3 w 101"/>
              <a:gd name="T23" fmla="*/ 8 h 103"/>
              <a:gd name="T24" fmla="*/ 0 w 101"/>
              <a:gd name="T25" fmla="*/ 3 h 103"/>
              <a:gd name="T26" fmla="*/ 7 w 101"/>
              <a:gd name="T27" fmla="*/ 0 h 103"/>
              <a:gd name="T28" fmla="*/ 95 w 101"/>
              <a:gd name="T29" fmla="*/ 0 h 103"/>
              <a:gd name="T30" fmla="*/ 101 w 101"/>
              <a:gd name="T31" fmla="*/ 3 h 103"/>
              <a:gd name="T32" fmla="*/ 98 w 101"/>
              <a:gd name="T33"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3">
                <a:moveTo>
                  <a:pt x="98" y="8"/>
                </a:moveTo>
                <a:cubicBezTo>
                  <a:pt x="59" y="48"/>
                  <a:pt x="59" y="48"/>
                  <a:pt x="59" y="48"/>
                </a:cubicBezTo>
                <a:cubicBezTo>
                  <a:pt x="59" y="95"/>
                  <a:pt x="59" y="95"/>
                  <a:pt x="59" y="95"/>
                </a:cubicBezTo>
                <a:cubicBezTo>
                  <a:pt x="79" y="95"/>
                  <a:pt x="79" y="95"/>
                  <a:pt x="79" y="95"/>
                </a:cubicBezTo>
                <a:cubicBezTo>
                  <a:pt x="81" y="95"/>
                  <a:pt x="83" y="97"/>
                  <a:pt x="83" y="99"/>
                </a:cubicBezTo>
                <a:cubicBezTo>
                  <a:pt x="83" y="102"/>
                  <a:pt x="81" y="103"/>
                  <a:pt x="79" y="103"/>
                </a:cubicBezTo>
                <a:cubicBezTo>
                  <a:pt x="23" y="103"/>
                  <a:pt x="23" y="103"/>
                  <a:pt x="23" y="103"/>
                </a:cubicBezTo>
                <a:cubicBezTo>
                  <a:pt x="20" y="103"/>
                  <a:pt x="19" y="102"/>
                  <a:pt x="19" y="99"/>
                </a:cubicBezTo>
                <a:cubicBezTo>
                  <a:pt x="19" y="97"/>
                  <a:pt x="20" y="95"/>
                  <a:pt x="23" y="95"/>
                </a:cubicBezTo>
                <a:cubicBezTo>
                  <a:pt x="43" y="95"/>
                  <a:pt x="43" y="95"/>
                  <a:pt x="43" y="95"/>
                </a:cubicBezTo>
                <a:cubicBezTo>
                  <a:pt x="43" y="48"/>
                  <a:pt x="43" y="48"/>
                  <a:pt x="43" y="48"/>
                </a:cubicBezTo>
                <a:cubicBezTo>
                  <a:pt x="3" y="8"/>
                  <a:pt x="3" y="8"/>
                  <a:pt x="3" y="8"/>
                </a:cubicBezTo>
                <a:cubicBezTo>
                  <a:pt x="2" y="7"/>
                  <a:pt x="0" y="5"/>
                  <a:pt x="0" y="3"/>
                </a:cubicBezTo>
                <a:cubicBezTo>
                  <a:pt x="0" y="0"/>
                  <a:pt x="4" y="0"/>
                  <a:pt x="7" y="0"/>
                </a:cubicBezTo>
                <a:cubicBezTo>
                  <a:pt x="95" y="0"/>
                  <a:pt x="95" y="0"/>
                  <a:pt x="95" y="0"/>
                </a:cubicBezTo>
                <a:cubicBezTo>
                  <a:pt x="97" y="0"/>
                  <a:pt x="101" y="0"/>
                  <a:pt x="101" y="3"/>
                </a:cubicBezTo>
                <a:cubicBezTo>
                  <a:pt x="101" y="5"/>
                  <a:pt x="99" y="7"/>
                  <a:pt x="98"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p:cNvSpPr>
          <p:nvPr/>
        </p:nvSpPr>
        <p:spPr bwMode="auto">
          <a:xfrm>
            <a:off x="1716088" y="631826"/>
            <a:ext cx="360363" cy="385763"/>
          </a:xfrm>
          <a:custGeom>
            <a:avLst/>
            <a:gdLst>
              <a:gd name="T0" fmla="*/ 96 w 96"/>
              <a:gd name="T1" fmla="*/ 75 h 103"/>
              <a:gd name="T2" fmla="*/ 76 w 96"/>
              <a:gd name="T3" fmla="*/ 87 h 103"/>
              <a:gd name="T4" fmla="*/ 56 w 96"/>
              <a:gd name="T5" fmla="*/ 75 h 103"/>
              <a:gd name="T6" fmla="*/ 76 w 96"/>
              <a:gd name="T7" fmla="*/ 63 h 103"/>
              <a:gd name="T8" fmla="*/ 88 w 96"/>
              <a:gd name="T9" fmla="*/ 66 h 103"/>
              <a:gd name="T10" fmla="*/ 88 w 96"/>
              <a:gd name="T11" fmla="*/ 32 h 103"/>
              <a:gd name="T12" fmla="*/ 40 w 96"/>
              <a:gd name="T13" fmla="*/ 47 h 103"/>
              <a:gd name="T14" fmla="*/ 40 w 96"/>
              <a:gd name="T15" fmla="*/ 91 h 103"/>
              <a:gd name="T16" fmla="*/ 20 w 96"/>
              <a:gd name="T17" fmla="*/ 103 h 103"/>
              <a:gd name="T18" fmla="*/ 0 w 96"/>
              <a:gd name="T19" fmla="*/ 91 h 103"/>
              <a:gd name="T20" fmla="*/ 20 w 96"/>
              <a:gd name="T21" fmla="*/ 79 h 103"/>
              <a:gd name="T22" fmla="*/ 32 w 96"/>
              <a:gd name="T23" fmla="*/ 82 h 103"/>
              <a:gd name="T24" fmla="*/ 32 w 96"/>
              <a:gd name="T25" fmla="*/ 22 h 103"/>
              <a:gd name="T26" fmla="*/ 36 w 96"/>
              <a:gd name="T27" fmla="*/ 16 h 103"/>
              <a:gd name="T28" fmla="*/ 88 w 96"/>
              <a:gd name="T29" fmla="*/ 0 h 103"/>
              <a:gd name="T30" fmla="*/ 90 w 96"/>
              <a:gd name="T31" fmla="*/ 0 h 103"/>
              <a:gd name="T32" fmla="*/ 96 w 96"/>
              <a:gd name="T33" fmla="*/ 6 h 103"/>
              <a:gd name="T34" fmla="*/ 96 w 96"/>
              <a:gd name="T35" fmla="*/ 7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03">
                <a:moveTo>
                  <a:pt x="96" y="75"/>
                </a:moveTo>
                <a:cubicBezTo>
                  <a:pt x="96" y="84"/>
                  <a:pt x="82" y="87"/>
                  <a:pt x="76" y="87"/>
                </a:cubicBezTo>
                <a:cubicBezTo>
                  <a:pt x="69" y="87"/>
                  <a:pt x="56" y="84"/>
                  <a:pt x="56" y="75"/>
                </a:cubicBezTo>
                <a:cubicBezTo>
                  <a:pt x="56" y="67"/>
                  <a:pt x="69" y="63"/>
                  <a:pt x="76" y="63"/>
                </a:cubicBezTo>
                <a:cubicBezTo>
                  <a:pt x="80" y="63"/>
                  <a:pt x="84" y="64"/>
                  <a:pt x="88" y="66"/>
                </a:cubicBezTo>
                <a:cubicBezTo>
                  <a:pt x="88" y="32"/>
                  <a:pt x="88" y="32"/>
                  <a:pt x="88" y="32"/>
                </a:cubicBezTo>
                <a:cubicBezTo>
                  <a:pt x="40" y="47"/>
                  <a:pt x="40" y="47"/>
                  <a:pt x="40" y="47"/>
                </a:cubicBezTo>
                <a:cubicBezTo>
                  <a:pt x="40" y="91"/>
                  <a:pt x="40" y="91"/>
                  <a:pt x="40" y="91"/>
                </a:cubicBezTo>
                <a:cubicBezTo>
                  <a:pt x="40" y="100"/>
                  <a:pt x="26" y="103"/>
                  <a:pt x="20" y="103"/>
                </a:cubicBezTo>
                <a:cubicBezTo>
                  <a:pt x="13" y="103"/>
                  <a:pt x="0" y="100"/>
                  <a:pt x="0" y="91"/>
                </a:cubicBezTo>
                <a:cubicBezTo>
                  <a:pt x="0" y="83"/>
                  <a:pt x="13" y="79"/>
                  <a:pt x="20" y="79"/>
                </a:cubicBezTo>
                <a:cubicBezTo>
                  <a:pt x="24" y="79"/>
                  <a:pt x="28" y="80"/>
                  <a:pt x="32" y="82"/>
                </a:cubicBezTo>
                <a:cubicBezTo>
                  <a:pt x="32" y="22"/>
                  <a:pt x="32" y="22"/>
                  <a:pt x="32" y="22"/>
                </a:cubicBezTo>
                <a:cubicBezTo>
                  <a:pt x="32" y="19"/>
                  <a:pt x="33" y="17"/>
                  <a:pt x="36" y="16"/>
                </a:cubicBezTo>
                <a:cubicBezTo>
                  <a:pt x="88" y="0"/>
                  <a:pt x="88" y="0"/>
                  <a:pt x="88" y="0"/>
                </a:cubicBezTo>
                <a:cubicBezTo>
                  <a:pt x="88" y="0"/>
                  <a:pt x="89" y="0"/>
                  <a:pt x="90" y="0"/>
                </a:cubicBezTo>
                <a:cubicBezTo>
                  <a:pt x="93" y="0"/>
                  <a:pt x="96" y="2"/>
                  <a:pt x="96" y="6"/>
                </a:cubicBezTo>
                <a:lnTo>
                  <a:pt x="96"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46326"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1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3">
                <a:moveTo>
                  <a:pt x="96" y="103"/>
                </a:moveTo>
                <a:cubicBezTo>
                  <a:pt x="94" y="103"/>
                  <a:pt x="92" y="103"/>
                  <a:pt x="90" y="101"/>
                </a:cubicBezTo>
                <a:cubicBezTo>
                  <a:pt x="69" y="80"/>
                  <a:pt x="69" y="80"/>
                  <a:pt x="69" y="80"/>
                </a:cubicBezTo>
                <a:cubicBezTo>
                  <a:pt x="61"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1" y="90"/>
                  <a:pt x="101" y="90"/>
                  <a:pt x="101" y="90"/>
                </a:cubicBezTo>
                <a:cubicBezTo>
                  <a:pt x="103" y="91"/>
                  <a:pt x="104" y="93"/>
                  <a:pt x="104" y="95"/>
                </a:cubicBezTo>
                <a:cubicBezTo>
                  <a:pt x="104" y="100"/>
                  <a:pt x="100" y="103"/>
                  <a:pt x="96" y="103"/>
                </a:cubicBezTo>
                <a:close/>
                <a:moveTo>
                  <a:pt x="44" y="16"/>
                </a:moveTo>
                <a:cubicBezTo>
                  <a:pt x="28" y="16"/>
                  <a:pt x="16" y="28"/>
                  <a:pt x="16" y="44"/>
                </a:cubicBezTo>
                <a:cubicBezTo>
                  <a:pt x="16" y="59"/>
                  <a:pt x="28" y="71"/>
                  <a:pt x="44" y="71"/>
                </a:cubicBezTo>
                <a:cubicBezTo>
                  <a:pt x="59" y="71"/>
                  <a:pt x="72" y="59"/>
                  <a:pt x="72" y="44"/>
                </a:cubicBezTo>
                <a:cubicBezTo>
                  <a:pt x="72" y="28"/>
                  <a:pt x="59" y="16"/>
                  <a:pt x="44"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73388" y="660401"/>
            <a:ext cx="420688" cy="327025"/>
          </a:xfrm>
          <a:custGeom>
            <a:avLst/>
            <a:gdLst>
              <a:gd name="T0" fmla="*/ 112 w 112"/>
              <a:gd name="T1" fmla="*/ 77 h 87"/>
              <a:gd name="T2" fmla="*/ 102 w 112"/>
              <a:gd name="T3" fmla="*/ 87 h 87"/>
              <a:gd name="T4" fmla="*/ 10 w 112"/>
              <a:gd name="T5" fmla="*/ 87 h 87"/>
              <a:gd name="T6" fmla="*/ 0 w 112"/>
              <a:gd name="T7" fmla="*/ 77 h 87"/>
              <a:gd name="T8" fmla="*/ 0 w 112"/>
              <a:gd name="T9" fmla="*/ 10 h 87"/>
              <a:gd name="T10" fmla="*/ 10 w 112"/>
              <a:gd name="T11" fmla="*/ 0 h 87"/>
              <a:gd name="T12" fmla="*/ 102 w 112"/>
              <a:gd name="T13" fmla="*/ 0 h 87"/>
              <a:gd name="T14" fmla="*/ 112 w 112"/>
              <a:gd name="T15" fmla="*/ 10 h 87"/>
              <a:gd name="T16" fmla="*/ 112 w 112"/>
              <a:gd name="T17" fmla="*/ 77 h 87"/>
              <a:gd name="T18" fmla="*/ 102 w 112"/>
              <a:gd name="T19" fmla="*/ 8 h 87"/>
              <a:gd name="T20" fmla="*/ 10 w 112"/>
              <a:gd name="T21" fmla="*/ 8 h 87"/>
              <a:gd name="T22" fmla="*/ 8 w 112"/>
              <a:gd name="T23" fmla="*/ 10 h 87"/>
              <a:gd name="T24" fmla="*/ 18 w 112"/>
              <a:gd name="T25" fmla="*/ 27 h 87"/>
              <a:gd name="T26" fmla="*/ 43 w 112"/>
              <a:gd name="T27" fmla="*/ 47 h 87"/>
              <a:gd name="T28" fmla="*/ 56 w 112"/>
              <a:gd name="T29" fmla="*/ 55 h 87"/>
              <a:gd name="T30" fmla="*/ 56 w 112"/>
              <a:gd name="T31" fmla="*/ 55 h 87"/>
              <a:gd name="T32" fmla="*/ 56 w 112"/>
              <a:gd name="T33" fmla="*/ 55 h 87"/>
              <a:gd name="T34" fmla="*/ 70 w 112"/>
              <a:gd name="T35" fmla="*/ 47 h 87"/>
              <a:gd name="T36" fmla="*/ 95 w 112"/>
              <a:gd name="T37" fmla="*/ 27 h 87"/>
              <a:gd name="T38" fmla="*/ 104 w 112"/>
              <a:gd name="T39" fmla="*/ 12 h 87"/>
              <a:gd name="T40" fmla="*/ 102 w 112"/>
              <a:gd name="T41" fmla="*/ 8 h 87"/>
              <a:gd name="T42" fmla="*/ 104 w 112"/>
              <a:gd name="T43" fmla="*/ 30 h 87"/>
              <a:gd name="T44" fmla="*/ 100 w 112"/>
              <a:gd name="T45" fmla="*/ 34 h 87"/>
              <a:gd name="T46" fmla="*/ 73 w 112"/>
              <a:gd name="T47" fmla="*/ 55 h 87"/>
              <a:gd name="T48" fmla="*/ 56 w 112"/>
              <a:gd name="T49" fmla="*/ 63 h 87"/>
              <a:gd name="T50" fmla="*/ 56 w 112"/>
              <a:gd name="T51" fmla="*/ 63 h 87"/>
              <a:gd name="T52" fmla="*/ 56 w 112"/>
              <a:gd name="T53" fmla="*/ 63 h 87"/>
              <a:gd name="T54" fmla="*/ 39 w 112"/>
              <a:gd name="T55" fmla="*/ 55 h 87"/>
              <a:gd name="T56" fmla="*/ 13 w 112"/>
              <a:gd name="T57" fmla="*/ 34 h 87"/>
              <a:gd name="T58" fmla="*/ 8 w 112"/>
              <a:gd name="T59" fmla="*/ 30 h 87"/>
              <a:gd name="T60" fmla="*/ 8 w 112"/>
              <a:gd name="T61" fmla="*/ 77 h 87"/>
              <a:gd name="T62" fmla="*/ 10 w 112"/>
              <a:gd name="T63" fmla="*/ 79 h 87"/>
              <a:gd name="T64" fmla="*/ 102 w 112"/>
              <a:gd name="T65" fmla="*/ 79 h 87"/>
              <a:gd name="T66" fmla="*/ 104 w 112"/>
              <a:gd name="T67" fmla="*/ 77 h 87"/>
              <a:gd name="T68" fmla="*/ 104 w 112"/>
              <a:gd name="T69"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87">
                <a:moveTo>
                  <a:pt x="112" y="77"/>
                </a:moveTo>
                <a:cubicBezTo>
                  <a:pt x="112" y="83"/>
                  <a:pt x="108" y="87"/>
                  <a:pt x="102" y="87"/>
                </a:cubicBezTo>
                <a:cubicBezTo>
                  <a:pt x="10" y="87"/>
                  <a:pt x="10" y="87"/>
                  <a:pt x="10" y="87"/>
                </a:cubicBezTo>
                <a:cubicBezTo>
                  <a:pt x="5" y="87"/>
                  <a:pt x="0" y="83"/>
                  <a:pt x="0" y="77"/>
                </a:cubicBezTo>
                <a:cubicBezTo>
                  <a:pt x="0" y="10"/>
                  <a:pt x="0" y="10"/>
                  <a:pt x="0" y="10"/>
                </a:cubicBezTo>
                <a:cubicBezTo>
                  <a:pt x="0" y="4"/>
                  <a:pt x="5" y="0"/>
                  <a:pt x="10" y="0"/>
                </a:cubicBezTo>
                <a:cubicBezTo>
                  <a:pt x="102" y="0"/>
                  <a:pt x="102" y="0"/>
                  <a:pt x="102" y="0"/>
                </a:cubicBezTo>
                <a:cubicBezTo>
                  <a:pt x="108" y="0"/>
                  <a:pt x="112" y="4"/>
                  <a:pt x="112" y="10"/>
                </a:cubicBezTo>
                <a:lnTo>
                  <a:pt x="112" y="77"/>
                </a:lnTo>
                <a:close/>
                <a:moveTo>
                  <a:pt x="102" y="8"/>
                </a:moveTo>
                <a:cubicBezTo>
                  <a:pt x="10" y="8"/>
                  <a:pt x="10" y="8"/>
                  <a:pt x="10" y="8"/>
                </a:cubicBezTo>
                <a:cubicBezTo>
                  <a:pt x="9" y="8"/>
                  <a:pt x="8" y="8"/>
                  <a:pt x="8" y="10"/>
                </a:cubicBezTo>
                <a:cubicBezTo>
                  <a:pt x="8" y="17"/>
                  <a:pt x="12" y="23"/>
                  <a:pt x="18" y="27"/>
                </a:cubicBezTo>
                <a:cubicBezTo>
                  <a:pt x="26" y="34"/>
                  <a:pt x="34" y="40"/>
                  <a:pt x="43" y="47"/>
                </a:cubicBezTo>
                <a:cubicBezTo>
                  <a:pt x="46" y="50"/>
                  <a:pt x="52" y="55"/>
                  <a:pt x="56" y="55"/>
                </a:cubicBezTo>
                <a:cubicBezTo>
                  <a:pt x="56" y="55"/>
                  <a:pt x="56" y="55"/>
                  <a:pt x="56" y="55"/>
                </a:cubicBezTo>
                <a:cubicBezTo>
                  <a:pt x="56" y="55"/>
                  <a:pt x="56" y="55"/>
                  <a:pt x="56" y="55"/>
                </a:cubicBezTo>
                <a:cubicBezTo>
                  <a:pt x="61" y="55"/>
                  <a:pt x="67" y="50"/>
                  <a:pt x="70" y="47"/>
                </a:cubicBezTo>
                <a:cubicBezTo>
                  <a:pt x="78" y="40"/>
                  <a:pt x="87" y="34"/>
                  <a:pt x="95" y="27"/>
                </a:cubicBezTo>
                <a:cubicBezTo>
                  <a:pt x="99" y="24"/>
                  <a:pt x="104" y="17"/>
                  <a:pt x="104" y="12"/>
                </a:cubicBezTo>
                <a:cubicBezTo>
                  <a:pt x="104" y="10"/>
                  <a:pt x="105" y="8"/>
                  <a:pt x="102" y="8"/>
                </a:cubicBezTo>
                <a:close/>
                <a:moveTo>
                  <a:pt x="104" y="30"/>
                </a:moveTo>
                <a:cubicBezTo>
                  <a:pt x="103" y="31"/>
                  <a:pt x="102" y="32"/>
                  <a:pt x="100" y="34"/>
                </a:cubicBezTo>
                <a:cubicBezTo>
                  <a:pt x="91" y="41"/>
                  <a:pt x="82" y="48"/>
                  <a:pt x="73" y="55"/>
                </a:cubicBezTo>
                <a:cubicBezTo>
                  <a:pt x="69" y="59"/>
                  <a:pt x="63" y="63"/>
                  <a:pt x="56" y="63"/>
                </a:cubicBezTo>
                <a:cubicBezTo>
                  <a:pt x="56" y="63"/>
                  <a:pt x="56" y="63"/>
                  <a:pt x="56" y="63"/>
                </a:cubicBezTo>
                <a:cubicBezTo>
                  <a:pt x="56" y="63"/>
                  <a:pt x="56" y="63"/>
                  <a:pt x="56" y="63"/>
                </a:cubicBezTo>
                <a:cubicBezTo>
                  <a:pt x="50" y="63"/>
                  <a:pt x="44" y="59"/>
                  <a:pt x="39" y="55"/>
                </a:cubicBezTo>
                <a:cubicBezTo>
                  <a:pt x="31" y="48"/>
                  <a:pt x="22" y="41"/>
                  <a:pt x="13" y="34"/>
                </a:cubicBezTo>
                <a:cubicBezTo>
                  <a:pt x="11" y="32"/>
                  <a:pt x="10" y="31"/>
                  <a:pt x="8" y="30"/>
                </a:cubicBezTo>
                <a:cubicBezTo>
                  <a:pt x="8" y="77"/>
                  <a:pt x="8" y="77"/>
                  <a:pt x="8" y="77"/>
                </a:cubicBezTo>
                <a:cubicBezTo>
                  <a:pt x="8" y="79"/>
                  <a:pt x="9" y="79"/>
                  <a:pt x="10" y="79"/>
                </a:cubicBezTo>
                <a:cubicBezTo>
                  <a:pt x="102" y="79"/>
                  <a:pt x="102" y="79"/>
                  <a:pt x="102" y="79"/>
                </a:cubicBezTo>
                <a:cubicBezTo>
                  <a:pt x="103" y="79"/>
                  <a:pt x="104" y="79"/>
                  <a:pt x="104" y="77"/>
                </a:cubicBezTo>
                <a:lnTo>
                  <a:pt x="104" y="3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p:cNvSpPr>
          <p:nvPr/>
        </p:nvSpPr>
        <p:spPr bwMode="auto">
          <a:xfrm>
            <a:off x="3617913" y="631826"/>
            <a:ext cx="420688" cy="355600"/>
          </a:xfrm>
          <a:custGeom>
            <a:avLst/>
            <a:gdLst>
              <a:gd name="T0" fmla="*/ 54 w 112"/>
              <a:gd name="T1" fmla="*/ 94 h 95"/>
              <a:gd name="T2" fmla="*/ 15 w 112"/>
              <a:gd name="T3" fmla="*/ 57 h 95"/>
              <a:gd name="T4" fmla="*/ 0 w 112"/>
              <a:gd name="T5" fmla="*/ 29 h 95"/>
              <a:gd name="T6" fmla="*/ 30 w 112"/>
              <a:gd name="T7" fmla="*/ 0 h 95"/>
              <a:gd name="T8" fmla="*/ 56 w 112"/>
              <a:gd name="T9" fmla="*/ 13 h 95"/>
              <a:gd name="T10" fmla="*/ 82 w 112"/>
              <a:gd name="T11" fmla="*/ 0 h 95"/>
              <a:gd name="T12" fmla="*/ 112 w 112"/>
              <a:gd name="T13" fmla="*/ 29 h 95"/>
              <a:gd name="T14" fmla="*/ 98 w 112"/>
              <a:gd name="T15" fmla="*/ 57 h 95"/>
              <a:gd name="T16" fmla="*/ 59 w 112"/>
              <a:gd name="T17" fmla="*/ 94 h 95"/>
              <a:gd name="T18" fmla="*/ 56 w 112"/>
              <a:gd name="T19" fmla="*/ 95 h 95"/>
              <a:gd name="T20" fmla="*/ 54 w 112"/>
              <a:gd name="T21" fmla="*/ 9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5">
                <a:moveTo>
                  <a:pt x="54" y="94"/>
                </a:moveTo>
                <a:cubicBezTo>
                  <a:pt x="15" y="57"/>
                  <a:pt x="15" y="57"/>
                  <a:pt x="15" y="57"/>
                </a:cubicBezTo>
                <a:cubicBezTo>
                  <a:pt x="14" y="56"/>
                  <a:pt x="0" y="44"/>
                  <a:pt x="0" y="29"/>
                </a:cubicBezTo>
                <a:cubicBezTo>
                  <a:pt x="0" y="10"/>
                  <a:pt x="12" y="0"/>
                  <a:pt x="30" y="0"/>
                </a:cubicBezTo>
                <a:cubicBezTo>
                  <a:pt x="41" y="0"/>
                  <a:pt x="51" y="8"/>
                  <a:pt x="56" y="13"/>
                </a:cubicBezTo>
                <a:cubicBezTo>
                  <a:pt x="61" y="8"/>
                  <a:pt x="72" y="0"/>
                  <a:pt x="82" y="0"/>
                </a:cubicBezTo>
                <a:cubicBezTo>
                  <a:pt x="101" y="0"/>
                  <a:pt x="112" y="10"/>
                  <a:pt x="112" y="29"/>
                </a:cubicBezTo>
                <a:cubicBezTo>
                  <a:pt x="112" y="44"/>
                  <a:pt x="99" y="56"/>
                  <a:pt x="98" y="57"/>
                </a:cubicBezTo>
                <a:cubicBezTo>
                  <a:pt x="59" y="94"/>
                  <a:pt x="59" y="94"/>
                  <a:pt x="59" y="94"/>
                </a:cubicBezTo>
                <a:cubicBezTo>
                  <a:pt x="58" y="95"/>
                  <a:pt x="57" y="95"/>
                  <a:pt x="56" y="95"/>
                </a:cubicBezTo>
                <a:cubicBezTo>
                  <a:pt x="55" y="95"/>
                  <a:pt x="54" y="95"/>
                  <a:pt x="54" y="9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283076" y="608013"/>
            <a:ext cx="390525" cy="373063"/>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noEditPoints="1"/>
          </p:cNvSpPr>
          <p:nvPr/>
        </p:nvSpPr>
        <p:spPr bwMode="auto">
          <a:xfrm>
            <a:off x="4929188" y="608013"/>
            <a:ext cx="385763" cy="373063"/>
          </a:xfrm>
          <a:custGeom>
            <a:avLst/>
            <a:gdLst>
              <a:gd name="T0" fmla="*/ 102 w 103"/>
              <a:gd name="T1" fmla="*/ 41 h 99"/>
              <a:gd name="T2" fmla="*/ 79 w 103"/>
              <a:gd name="T3" fmla="*/ 63 h 99"/>
              <a:gd name="T4" fmla="*/ 85 w 103"/>
              <a:gd name="T5" fmla="*/ 94 h 99"/>
              <a:gd name="T6" fmla="*/ 85 w 103"/>
              <a:gd name="T7" fmla="*/ 96 h 99"/>
              <a:gd name="T8" fmla="*/ 82 w 103"/>
              <a:gd name="T9" fmla="*/ 99 h 99"/>
              <a:gd name="T10" fmla="*/ 80 w 103"/>
              <a:gd name="T11" fmla="*/ 98 h 99"/>
              <a:gd name="T12" fmla="*/ 52 w 103"/>
              <a:gd name="T13" fmla="*/ 83 h 99"/>
              <a:gd name="T14" fmla="*/ 24 w 103"/>
              <a:gd name="T15" fmla="*/ 98 h 99"/>
              <a:gd name="T16" fmla="*/ 21 w 103"/>
              <a:gd name="T17" fmla="*/ 99 h 99"/>
              <a:gd name="T18" fmla="*/ 18 w 103"/>
              <a:gd name="T19" fmla="*/ 96 h 99"/>
              <a:gd name="T20" fmla="*/ 19 w 103"/>
              <a:gd name="T21" fmla="*/ 94 h 99"/>
              <a:gd name="T22" fmla="*/ 24 w 103"/>
              <a:gd name="T23" fmla="*/ 63 h 99"/>
              <a:gd name="T24" fmla="*/ 1 w 103"/>
              <a:gd name="T25" fmla="*/ 41 h 99"/>
              <a:gd name="T26" fmla="*/ 0 w 103"/>
              <a:gd name="T27" fmla="*/ 38 h 99"/>
              <a:gd name="T28" fmla="*/ 3 w 103"/>
              <a:gd name="T29" fmla="*/ 35 h 99"/>
              <a:gd name="T30" fmla="*/ 34 w 103"/>
              <a:gd name="T31" fmla="*/ 31 h 99"/>
              <a:gd name="T32" fmla="*/ 48 w 103"/>
              <a:gd name="T33" fmla="*/ 2 h 99"/>
              <a:gd name="T34" fmla="*/ 52 w 103"/>
              <a:gd name="T35" fmla="*/ 0 h 99"/>
              <a:gd name="T36" fmla="*/ 55 w 103"/>
              <a:gd name="T37" fmla="*/ 2 h 99"/>
              <a:gd name="T38" fmla="*/ 69 w 103"/>
              <a:gd name="T39" fmla="*/ 31 h 99"/>
              <a:gd name="T40" fmla="*/ 100 w 103"/>
              <a:gd name="T41" fmla="*/ 35 h 99"/>
              <a:gd name="T42" fmla="*/ 103 w 103"/>
              <a:gd name="T43" fmla="*/ 38 h 99"/>
              <a:gd name="T44" fmla="*/ 102 w 103"/>
              <a:gd name="T45" fmla="*/ 41 h 99"/>
              <a:gd name="T46" fmla="*/ 90 w 103"/>
              <a:gd name="T47" fmla="*/ 42 h 99"/>
              <a:gd name="T48" fmla="*/ 63 w 103"/>
              <a:gd name="T49" fmla="*/ 38 h 99"/>
              <a:gd name="T50" fmla="*/ 52 w 103"/>
              <a:gd name="T51" fmla="*/ 14 h 99"/>
              <a:gd name="T52" fmla="*/ 40 w 103"/>
              <a:gd name="T53" fmla="*/ 38 h 99"/>
              <a:gd name="T54" fmla="*/ 13 w 103"/>
              <a:gd name="T55" fmla="*/ 42 h 99"/>
              <a:gd name="T56" fmla="*/ 33 w 103"/>
              <a:gd name="T57" fmla="*/ 60 h 99"/>
              <a:gd name="T58" fmla="*/ 28 w 103"/>
              <a:gd name="T59" fmla="*/ 87 h 99"/>
              <a:gd name="T60" fmla="*/ 52 w 103"/>
              <a:gd name="T61" fmla="*/ 74 h 99"/>
              <a:gd name="T62" fmla="*/ 75 w 103"/>
              <a:gd name="T63" fmla="*/ 87 h 99"/>
              <a:gd name="T64" fmla="*/ 71 w 103"/>
              <a:gd name="T65" fmla="*/ 60 h 99"/>
              <a:gd name="T66" fmla="*/ 90 w 103"/>
              <a:gd name="T67"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8" y="2"/>
                  <a:pt x="48" y="2"/>
                  <a:pt x="48" y="2"/>
                </a:cubicBezTo>
                <a:cubicBezTo>
                  <a:pt x="49" y="1"/>
                  <a:pt x="50" y="0"/>
                  <a:pt x="52" y="0"/>
                </a:cubicBezTo>
                <a:cubicBezTo>
                  <a:pt x="53" y="0"/>
                  <a:pt x="54" y="1"/>
                  <a:pt x="55" y="2"/>
                </a:cubicBezTo>
                <a:cubicBezTo>
                  <a:pt x="69" y="31"/>
                  <a:pt x="69" y="31"/>
                  <a:pt x="69" y="31"/>
                </a:cubicBezTo>
                <a:cubicBezTo>
                  <a:pt x="100" y="35"/>
                  <a:pt x="100" y="35"/>
                  <a:pt x="100" y="35"/>
                </a:cubicBezTo>
                <a:cubicBezTo>
                  <a:pt x="101" y="35"/>
                  <a:pt x="103" y="36"/>
                  <a:pt x="103" y="38"/>
                </a:cubicBezTo>
                <a:cubicBezTo>
                  <a:pt x="103" y="39"/>
                  <a:pt x="103" y="40"/>
                  <a:pt x="102" y="41"/>
                </a:cubicBezTo>
                <a:close/>
                <a:moveTo>
                  <a:pt x="90" y="42"/>
                </a:moveTo>
                <a:cubicBezTo>
                  <a:pt x="63" y="38"/>
                  <a:pt x="63" y="38"/>
                  <a:pt x="63" y="38"/>
                </a:cubicBezTo>
                <a:cubicBezTo>
                  <a:pt x="52" y="14"/>
                  <a:pt x="52" y="14"/>
                  <a:pt x="52" y="14"/>
                </a:cubicBezTo>
                <a:cubicBezTo>
                  <a:pt x="40" y="38"/>
                  <a:pt x="40" y="38"/>
                  <a:pt x="40" y="38"/>
                </a:cubicBezTo>
                <a:cubicBezTo>
                  <a:pt x="13" y="42"/>
                  <a:pt x="13" y="42"/>
                  <a:pt x="13" y="42"/>
                </a:cubicBezTo>
                <a:cubicBezTo>
                  <a:pt x="33" y="60"/>
                  <a:pt x="33" y="60"/>
                  <a:pt x="33" y="60"/>
                </a:cubicBezTo>
                <a:cubicBezTo>
                  <a:pt x="28" y="87"/>
                  <a:pt x="28" y="87"/>
                  <a:pt x="28" y="87"/>
                </a:cubicBezTo>
                <a:cubicBezTo>
                  <a:pt x="52" y="74"/>
                  <a:pt x="52" y="74"/>
                  <a:pt x="52" y="74"/>
                </a:cubicBezTo>
                <a:cubicBezTo>
                  <a:pt x="75" y="87"/>
                  <a:pt x="75" y="87"/>
                  <a:pt x="75" y="87"/>
                </a:cubicBezTo>
                <a:cubicBezTo>
                  <a:pt x="71" y="60"/>
                  <a:pt x="71" y="60"/>
                  <a:pt x="71" y="60"/>
                </a:cubicBezTo>
                <a:lnTo>
                  <a:pt x="90" y="4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noEditPoints="1"/>
          </p:cNvSpPr>
          <p:nvPr/>
        </p:nvSpPr>
        <p:spPr bwMode="auto">
          <a:xfrm>
            <a:off x="5600701" y="631826"/>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186488" y="631826"/>
            <a:ext cx="450850" cy="385763"/>
          </a:xfrm>
          <a:custGeom>
            <a:avLst/>
            <a:gdLst>
              <a:gd name="T0" fmla="*/ 110 w 120"/>
              <a:gd name="T1" fmla="*/ 103 h 103"/>
              <a:gd name="T2" fmla="*/ 0 w 120"/>
              <a:gd name="T3" fmla="*/ 93 h 103"/>
              <a:gd name="T4" fmla="*/ 10 w 120"/>
              <a:gd name="T5" fmla="*/ 0 h 103"/>
              <a:gd name="T6" fmla="*/ 120 w 120"/>
              <a:gd name="T7" fmla="*/ 10 h 103"/>
              <a:gd name="T8" fmla="*/ 24 w 120"/>
              <a:gd name="T9" fmla="*/ 12 h 103"/>
              <a:gd name="T10" fmla="*/ 12 w 120"/>
              <a:gd name="T11" fmla="*/ 8 h 103"/>
              <a:gd name="T12" fmla="*/ 8 w 120"/>
              <a:gd name="T13" fmla="*/ 20 h 103"/>
              <a:gd name="T14" fmla="*/ 20 w 120"/>
              <a:gd name="T15" fmla="*/ 24 h 103"/>
              <a:gd name="T16" fmla="*/ 24 w 120"/>
              <a:gd name="T17" fmla="*/ 12 h 103"/>
              <a:gd name="T18" fmla="*/ 20 w 120"/>
              <a:gd name="T19" fmla="*/ 32 h 103"/>
              <a:gd name="T20" fmla="*/ 8 w 120"/>
              <a:gd name="T21" fmla="*/ 36 h 103"/>
              <a:gd name="T22" fmla="*/ 12 w 120"/>
              <a:gd name="T23" fmla="*/ 48 h 103"/>
              <a:gd name="T24" fmla="*/ 24 w 120"/>
              <a:gd name="T25" fmla="*/ 44 h 103"/>
              <a:gd name="T26" fmla="*/ 24 w 120"/>
              <a:gd name="T27" fmla="*/ 59 h 103"/>
              <a:gd name="T28" fmla="*/ 12 w 120"/>
              <a:gd name="T29" fmla="*/ 56 h 103"/>
              <a:gd name="T30" fmla="*/ 8 w 120"/>
              <a:gd name="T31" fmla="*/ 67 h 103"/>
              <a:gd name="T32" fmla="*/ 20 w 120"/>
              <a:gd name="T33" fmla="*/ 71 h 103"/>
              <a:gd name="T34" fmla="*/ 24 w 120"/>
              <a:gd name="T35" fmla="*/ 59 h 103"/>
              <a:gd name="T36" fmla="*/ 20 w 120"/>
              <a:gd name="T37" fmla="*/ 79 h 103"/>
              <a:gd name="T38" fmla="*/ 8 w 120"/>
              <a:gd name="T39" fmla="*/ 83 h 103"/>
              <a:gd name="T40" fmla="*/ 12 w 120"/>
              <a:gd name="T41" fmla="*/ 95 h 103"/>
              <a:gd name="T42" fmla="*/ 24 w 120"/>
              <a:gd name="T43" fmla="*/ 91 h 103"/>
              <a:gd name="T44" fmla="*/ 88 w 120"/>
              <a:gd name="T45" fmla="*/ 12 h 103"/>
              <a:gd name="T46" fmla="*/ 36 w 120"/>
              <a:gd name="T47" fmla="*/ 8 h 103"/>
              <a:gd name="T48" fmla="*/ 32 w 120"/>
              <a:gd name="T49" fmla="*/ 44 h 103"/>
              <a:gd name="T50" fmla="*/ 84 w 120"/>
              <a:gd name="T51" fmla="*/ 48 h 103"/>
              <a:gd name="T52" fmla="*/ 88 w 120"/>
              <a:gd name="T53" fmla="*/ 12 h 103"/>
              <a:gd name="T54" fmla="*/ 84 w 120"/>
              <a:gd name="T55" fmla="*/ 56 h 103"/>
              <a:gd name="T56" fmla="*/ 32 w 120"/>
              <a:gd name="T57" fmla="*/ 59 h 103"/>
              <a:gd name="T58" fmla="*/ 36 w 120"/>
              <a:gd name="T59" fmla="*/ 95 h 103"/>
              <a:gd name="T60" fmla="*/ 88 w 120"/>
              <a:gd name="T61" fmla="*/ 91 h 103"/>
              <a:gd name="T62" fmla="*/ 112 w 120"/>
              <a:gd name="T63" fmla="*/ 12 h 103"/>
              <a:gd name="T64" fmla="*/ 100 w 120"/>
              <a:gd name="T65" fmla="*/ 8 h 103"/>
              <a:gd name="T66" fmla="*/ 96 w 120"/>
              <a:gd name="T67" fmla="*/ 20 h 103"/>
              <a:gd name="T68" fmla="*/ 108 w 120"/>
              <a:gd name="T69" fmla="*/ 24 h 103"/>
              <a:gd name="T70" fmla="*/ 112 w 120"/>
              <a:gd name="T71" fmla="*/ 12 h 103"/>
              <a:gd name="T72" fmla="*/ 108 w 120"/>
              <a:gd name="T73" fmla="*/ 32 h 103"/>
              <a:gd name="T74" fmla="*/ 96 w 120"/>
              <a:gd name="T75" fmla="*/ 36 h 103"/>
              <a:gd name="T76" fmla="*/ 100 w 120"/>
              <a:gd name="T77" fmla="*/ 48 h 103"/>
              <a:gd name="T78" fmla="*/ 112 w 120"/>
              <a:gd name="T79" fmla="*/ 44 h 103"/>
              <a:gd name="T80" fmla="*/ 112 w 120"/>
              <a:gd name="T81" fmla="*/ 59 h 103"/>
              <a:gd name="T82" fmla="*/ 100 w 120"/>
              <a:gd name="T83" fmla="*/ 56 h 103"/>
              <a:gd name="T84" fmla="*/ 96 w 120"/>
              <a:gd name="T85" fmla="*/ 67 h 103"/>
              <a:gd name="T86" fmla="*/ 108 w 120"/>
              <a:gd name="T87" fmla="*/ 71 h 103"/>
              <a:gd name="T88" fmla="*/ 112 w 120"/>
              <a:gd name="T89" fmla="*/ 59 h 103"/>
              <a:gd name="T90" fmla="*/ 108 w 120"/>
              <a:gd name="T91" fmla="*/ 79 h 103"/>
              <a:gd name="T92" fmla="*/ 96 w 120"/>
              <a:gd name="T93" fmla="*/ 83 h 103"/>
              <a:gd name="T94" fmla="*/ 100 w 120"/>
              <a:gd name="T95" fmla="*/ 95 h 103"/>
              <a:gd name="T96" fmla="*/ 112 w 120"/>
              <a:gd name="T97"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3">
                <a:moveTo>
                  <a:pt x="120" y="93"/>
                </a:moveTo>
                <a:cubicBezTo>
                  <a:pt x="120" y="99"/>
                  <a:pt x="116" y="103"/>
                  <a:pt x="110" y="103"/>
                </a:cubicBezTo>
                <a:cubicBezTo>
                  <a:pt x="10" y="103"/>
                  <a:pt x="10" y="103"/>
                  <a:pt x="10" y="103"/>
                </a:cubicBezTo>
                <a:cubicBezTo>
                  <a:pt x="5" y="103"/>
                  <a:pt x="0" y="99"/>
                  <a:pt x="0" y="93"/>
                </a:cubicBezTo>
                <a:cubicBezTo>
                  <a:pt x="0" y="10"/>
                  <a:pt x="0" y="10"/>
                  <a:pt x="0" y="10"/>
                </a:cubicBezTo>
                <a:cubicBezTo>
                  <a:pt x="0" y="4"/>
                  <a:pt x="5" y="0"/>
                  <a:pt x="10" y="0"/>
                </a:cubicBezTo>
                <a:cubicBezTo>
                  <a:pt x="110" y="0"/>
                  <a:pt x="110" y="0"/>
                  <a:pt x="110" y="0"/>
                </a:cubicBezTo>
                <a:cubicBezTo>
                  <a:pt x="116" y="0"/>
                  <a:pt x="120" y="4"/>
                  <a:pt x="120" y="10"/>
                </a:cubicBezTo>
                <a:lnTo>
                  <a:pt x="120" y="93"/>
                </a:lnTo>
                <a:close/>
                <a:moveTo>
                  <a:pt x="24" y="12"/>
                </a:moveTo>
                <a:cubicBezTo>
                  <a:pt x="24" y="9"/>
                  <a:pt x="23" y="8"/>
                  <a:pt x="20" y="8"/>
                </a:cubicBezTo>
                <a:cubicBezTo>
                  <a:pt x="12" y="8"/>
                  <a:pt x="12" y="8"/>
                  <a:pt x="12" y="8"/>
                </a:cubicBezTo>
                <a:cubicBezTo>
                  <a:pt x="10" y="8"/>
                  <a:pt x="8" y="9"/>
                  <a:pt x="8" y="12"/>
                </a:cubicBezTo>
                <a:cubicBezTo>
                  <a:pt x="8" y="20"/>
                  <a:pt x="8" y="20"/>
                  <a:pt x="8" y="20"/>
                </a:cubicBezTo>
                <a:cubicBezTo>
                  <a:pt x="8" y="22"/>
                  <a:pt x="10" y="24"/>
                  <a:pt x="12" y="24"/>
                </a:cubicBezTo>
                <a:cubicBezTo>
                  <a:pt x="20" y="24"/>
                  <a:pt x="20" y="24"/>
                  <a:pt x="20" y="24"/>
                </a:cubicBezTo>
                <a:cubicBezTo>
                  <a:pt x="23" y="24"/>
                  <a:pt x="24" y="22"/>
                  <a:pt x="24" y="20"/>
                </a:cubicBezTo>
                <a:lnTo>
                  <a:pt x="24" y="12"/>
                </a:lnTo>
                <a:close/>
                <a:moveTo>
                  <a:pt x="24" y="36"/>
                </a:moveTo>
                <a:cubicBezTo>
                  <a:pt x="24" y="33"/>
                  <a:pt x="23" y="32"/>
                  <a:pt x="20" y="32"/>
                </a:cubicBezTo>
                <a:cubicBezTo>
                  <a:pt x="12" y="32"/>
                  <a:pt x="12" y="32"/>
                  <a:pt x="12" y="32"/>
                </a:cubicBezTo>
                <a:cubicBezTo>
                  <a:pt x="10" y="32"/>
                  <a:pt x="8" y="33"/>
                  <a:pt x="8" y="36"/>
                </a:cubicBezTo>
                <a:cubicBezTo>
                  <a:pt x="8" y="44"/>
                  <a:pt x="8" y="44"/>
                  <a:pt x="8" y="44"/>
                </a:cubicBezTo>
                <a:cubicBezTo>
                  <a:pt x="8" y="46"/>
                  <a:pt x="10" y="48"/>
                  <a:pt x="12" y="48"/>
                </a:cubicBezTo>
                <a:cubicBezTo>
                  <a:pt x="20" y="48"/>
                  <a:pt x="20" y="48"/>
                  <a:pt x="20" y="48"/>
                </a:cubicBezTo>
                <a:cubicBezTo>
                  <a:pt x="23" y="48"/>
                  <a:pt x="24" y="46"/>
                  <a:pt x="24" y="44"/>
                </a:cubicBezTo>
                <a:lnTo>
                  <a:pt x="24" y="36"/>
                </a:lnTo>
                <a:close/>
                <a:moveTo>
                  <a:pt x="24" y="59"/>
                </a:moveTo>
                <a:cubicBezTo>
                  <a:pt x="24" y="57"/>
                  <a:pt x="23" y="56"/>
                  <a:pt x="20" y="56"/>
                </a:cubicBezTo>
                <a:cubicBezTo>
                  <a:pt x="12" y="56"/>
                  <a:pt x="12" y="56"/>
                  <a:pt x="12" y="56"/>
                </a:cubicBezTo>
                <a:cubicBezTo>
                  <a:pt x="10" y="56"/>
                  <a:pt x="8" y="57"/>
                  <a:pt x="8" y="59"/>
                </a:cubicBezTo>
                <a:cubicBezTo>
                  <a:pt x="8" y="67"/>
                  <a:pt x="8" y="67"/>
                  <a:pt x="8" y="67"/>
                </a:cubicBezTo>
                <a:cubicBezTo>
                  <a:pt x="8" y="70"/>
                  <a:pt x="10" y="71"/>
                  <a:pt x="12" y="71"/>
                </a:cubicBezTo>
                <a:cubicBezTo>
                  <a:pt x="20" y="71"/>
                  <a:pt x="20" y="71"/>
                  <a:pt x="20" y="71"/>
                </a:cubicBezTo>
                <a:cubicBezTo>
                  <a:pt x="23" y="71"/>
                  <a:pt x="24" y="70"/>
                  <a:pt x="24" y="67"/>
                </a:cubicBezTo>
                <a:lnTo>
                  <a:pt x="24" y="59"/>
                </a:lnTo>
                <a:close/>
                <a:moveTo>
                  <a:pt x="24" y="83"/>
                </a:moveTo>
                <a:cubicBezTo>
                  <a:pt x="24" y="81"/>
                  <a:pt x="23" y="79"/>
                  <a:pt x="20" y="79"/>
                </a:cubicBezTo>
                <a:cubicBezTo>
                  <a:pt x="12" y="79"/>
                  <a:pt x="12" y="79"/>
                  <a:pt x="12" y="79"/>
                </a:cubicBezTo>
                <a:cubicBezTo>
                  <a:pt x="10" y="79"/>
                  <a:pt x="8" y="81"/>
                  <a:pt x="8" y="83"/>
                </a:cubicBezTo>
                <a:cubicBezTo>
                  <a:pt x="8" y="91"/>
                  <a:pt x="8" y="91"/>
                  <a:pt x="8" y="91"/>
                </a:cubicBezTo>
                <a:cubicBezTo>
                  <a:pt x="8" y="94"/>
                  <a:pt x="10" y="95"/>
                  <a:pt x="12" y="95"/>
                </a:cubicBezTo>
                <a:cubicBezTo>
                  <a:pt x="20" y="95"/>
                  <a:pt x="20" y="95"/>
                  <a:pt x="20" y="95"/>
                </a:cubicBezTo>
                <a:cubicBezTo>
                  <a:pt x="23" y="95"/>
                  <a:pt x="24" y="94"/>
                  <a:pt x="24" y="91"/>
                </a:cubicBezTo>
                <a:lnTo>
                  <a:pt x="24" y="83"/>
                </a:lnTo>
                <a:close/>
                <a:moveTo>
                  <a:pt x="88" y="12"/>
                </a:moveTo>
                <a:cubicBezTo>
                  <a:pt x="88" y="9"/>
                  <a:pt x="86" y="8"/>
                  <a:pt x="84" y="8"/>
                </a:cubicBezTo>
                <a:cubicBezTo>
                  <a:pt x="36" y="8"/>
                  <a:pt x="36" y="8"/>
                  <a:pt x="36" y="8"/>
                </a:cubicBezTo>
                <a:cubicBezTo>
                  <a:pt x="34" y="8"/>
                  <a:pt x="32" y="9"/>
                  <a:pt x="32" y="12"/>
                </a:cubicBezTo>
                <a:cubicBezTo>
                  <a:pt x="32" y="44"/>
                  <a:pt x="32" y="44"/>
                  <a:pt x="32" y="44"/>
                </a:cubicBezTo>
                <a:cubicBezTo>
                  <a:pt x="32" y="46"/>
                  <a:pt x="34" y="48"/>
                  <a:pt x="36" y="48"/>
                </a:cubicBezTo>
                <a:cubicBezTo>
                  <a:pt x="84" y="48"/>
                  <a:pt x="84" y="48"/>
                  <a:pt x="84" y="48"/>
                </a:cubicBezTo>
                <a:cubicBezTo>
                  <a:pt x="86" y="48"/>
                  <a:pt x="88" y="46"/>
                  <a:pt x="88" y="44"/>
                </a:cubicBezTo>
                <a:lnTo>
                  <a:pt x="88" y="12"/>
                </a:lnTo>
                <a:close/>
                <a:moveTo>
                  <a:pt x="88" y="59"/>
                </a:moveTo>
                <a:cubicBezTo>
                  <a:pt x="88" y="57"/>
                  <a:pt x="86" y="56"/>
                  <a:pt x="84" y="56"/>
                </a:cubicBezTo>
                <a:cubicBezTo>
                  <a:pt x="36" y="56"/>
                  <a:pt x="36" y="56"/>
                  <a:pt x="36" y="56"/>
                </a:cubicBezTo>
                <a:cubicBezTo>
                  <a:pt x="34" y="56"/>
                  <a:pt x="32" y="57"/>
                  <a:pt x="32" y="59"/>
                </a:cubicBezTo>
                <a:cubicBezTo>
                  <a:pt x="32" y="91"/>
                  <a:pt x="32" y="91"/>
                  <a:pt x="32" y="91"/>
                </a:cubicBezTo>
                <a:cubicBezTo>
                  <a:pt x="32" y="94"/>
                  <a:pt x="34" y="95"/>
                  <a:pt x="36" y="95"/>
                </a:cubicBezTo>
                <a:cubicBezTo>
                  <a:pt x="84" y="95"/>
                  <a:pt x="84" y="95"/>
                  <a:pt x="84" y="95"/>
                </a:cubicBezTo>
                <a:cubicBezTo>
                  <a:pt x="86" y="95"/>
                  <a:pt x="88" y="94"/>
                  <a:pt x="88" y="91"/>
                </a:cubicBezTo>
                <a:lnTo>
                  <a:pt x="88" y="59"/>
                </a:lnTo>
                <a:close/>
                <a:moveTo>
                  <a:pt x="112" y="12"/>
                </a:moveTo>
                <a:cubicBezTo>
                  <a:pt x="112" y="9"/>
                  <a:pt x="110" y="8"/>
                  <a:pt x="108" y="8"/>
                </a:cubicBezTo>
                <a:cubicBezTo>
                  <a:pt x="100" y="8"/>
                  <a:pt x="100" y="8"/>
                  <a:pt x="100" y="8"/>
                </a:cubicBezTo>
                <a:cubicBezTo>
                  <a:pt x="98" y="8"/>
                  <a:pt x="96" y="9"/>
                  <a:pt x="96" y="12"/>
                </a:cubicBezTo>
                <a:cubicBezTo>
                  <a:pt x="96" y="20"/>
                  <a:pt x="96" y="20"/>
                  <a:pt x="96" y="20"/>
                </a:cubicBezTo>
                <a:cubicBezTo>
                  <a:pt x="96" y="22"/>
                  <a:pt x="98" y="24"/>
                  <a:pt x="100" y="24"/>
                </a:cubicBezTo>
                <a:cubicBezTo>
                  <a:pt x="108" y="24"/>
                  <a:pt x="108" y="24"/>
                  <a:pt x="108" y="24"/>
                </a:cubicBezTo>
                <a:cubicBezTo>
                  <a:pt x="110" y="24"/>
                  <a:pt x="112" y="22"/>
                  <a:pt x="112" y="20"/>
                </a:cubicBezTo>
                <a:lnTo>
                  <a:pt x="112" y="12"/>
                </a:lnTo>
                <a:close/>
                <a:moveTo>
                  <a:pt x="112" y="36"/>
                </a:moveTo>
                <a:cubicBezTo>
                  <a:pt x="112" y="33"/>
                  <a:pt x="110" y="32"/>
                  <a:pt x="108" y="32"/>
                </a:cubicBezTo>
                <a:cubicBezTo>
                  <a:pt x="100" y="32"/>
                  <a:pt x="100" y="32"/>
                  <a:pt x="100" y="32"/>
                </a:cubicBezTo>
                <a:cubicBezTo>
                  <a:pt x="98" y="32"/>
                  <a:pt x="96" y="33"/>
                  <a:pt x="96" y="36"/>
                </a:cubicBezTo>
                <a:cubicBezTo>
                  <a:pt x="96" y="44"/>
                  <a:pt x="96" y="44"/>
                  <a:pt x="96" y="44"/>
                </a:cubicBezTo>
                <a:cubicBezTo>
                  <a:pt x="96" y="46"/>
                  <a:pt x="98" y="48"/>
                  <a:pt x="100" y="48"/>
                </a:cubicBezTo>
                <a:cubicBezTo>
                  <a:pt x="108" y="48"/>
                  <a:pt x="108" y="48"/>
                  <a:pt x="108" y="48"/>
                </a:cubicBezTo>
                <a:cubicBezTo>
                  <a:pt x="110" y="48"/>
                  <a:pt x="112" y="46"/>
                  <a:pt x="112" y="44"/>
                </a:cubicBezTo>
                <a:lnTo>
                  <a:pt x="112" y="36"/>
                </a:lnTo>
                <a:close/>
                <a:moveTo>
                  <a:pt x="112" y="59"/>
                </a:moveTo>
                <a:cubicBezTo>
                  <a:pt x="112" y="57"/>
                  <a:pt x="110" y="56"/>
                  <a:pt x="108" y="56"/>
                </a:cubicBezTo>
                <a:cubicBezTo>
                  <a:pt x="100" y="56"/>
                  <a:pt x="100" y="56"/>
                  <a:pt x="100" y="56"/>
                </a:cubicBezTo>
                <a:cubicBezTo>
                  <a:pt x="98" y="56"/>
                  <a:pt x="96" y="57"/>
                  <a:pt x="96" y="59"/>
                </a:cubicBezTo>
                <a:cubicBezTo>
                  <a:pt x="96" y="67"/>
                  <a:pt x="96" y="67"/>
                  <a:pt x="96" y="67"/>
                </a:cubicBezTo>
                <a:cubicBezTo>
                  <a:pt x="96" y="70"/>
                  <a:pt x="98" y="71"/>
                  <a:pt x="100" y="71"/>
                </a:cubicBezTo>
                <a:cubicBezTo>
                  <a:pt x="108" y="71"/>
                  <a:pt x="108" y="71"/>
                  <a:pt x="108" y="71"/>
                </a:cubicBezTo>
                <a:cubicBezTo>
                  <a:pt x="110" y="71"/>
                  <a:pt x="112" y="70"/>
                  <a:pt x="112" y="67"/>
                </a:cubicBezTo>
                <a:lnTo>
                  <a:pt x="112" y="59"/>
                </a:lnTo>
                <a:close/>
                <a:moveTo>
                  <a:pt x="112" y="83"/>
                </a:moveTo>
                <a:cubicBezTo>
                  <a:pt x="112" y="81"/>
                  <a:pt x="110" y="79"/>
                  <a:pt x="108" y="79"/>
                </a:cubicBezTo>
                <a:cubicBezTo>
                  <a:pt x="100" y="79"/>
                  <a:pt x="100" y="79"/>
                  <a:pt x="100" y="79"/>
                </a:cubicBezTo>
                <a:cubicBezTo>
                  <a:pt x="98" y="79"/>
                  <a:pt x="96" y="81"/>
                  <a:pt x="96" y="83"/>
                </a:cubicBezTo>
                <a:cubicBezTo>
                  <a:pt x="96" y="91"/>
                  <a:pt x="96" y="91"/>
                  <a:pt x="96" y="91"/>
                </a:cubicBezTo>
                <a:cubicBezTo>
                  <a:pt x="96" y="94"/>
                  <a:pt x="98" y="95"/>
                  <a:pt x="100" y="95"/>
                </a:cubicBezTo>
                <a:cubicBezTo>
                  <a:pt x="108" y="95"/>
                  <a:pt x="108" y="95"/>
                  <a:pt x="108" y="95"/>
                </a:cubicBezTo>
                <a:cubicBezTo>
                  <a:pt x="110" y="95"/>
                  <a:pt x="112" y="94"/>
                  <a:pt x="112" y="91"/>
                </a:cubicBezTo>
                <a:lnTo>
                  <a:pt x="112" y="8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846888" y="601663"/>
            <a:ext cx="420688" cy="415925"/>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493001" y="601663"/>
            <a:ext cx="404813" cy="385763"/>
          </a:xfrm>
          <a:custGeom>
            <a:avLst/>
            <a:gdLst>
              <a:gd name="T0" fmla="*/ 82 w 108"/>
              <a:gd name="T1" fmla="*/ 89 h 103"/>
              <a:gd name="T2" fmla="*/ 48 w 108"/>
              <a:gd name="T3" fmla="*/ 103 h 103"/>
              <a:gd name="T4" fmla="*/ 0 w 108"/>
              <a:gd name="T5" fmla="*/ 56 h 103"/>
              <a:gd name="T6" fmla="*/ 48 w 108"/>
              <a:gd name="T7" fmla="*/ 8 h 103"/>
              <a:gd name="T8" fmla="*/ 48 w 108"/>
              <a:gd name="T9" fmla="*/ 55 h 103"/>
              <a:gd name="T10" fmla="*/ 82 w 108"/>
              <a:gd name="T11" fmla="*/ 89 h 103"/>
              <a:gd name="T12" fmla="*/ 56 w 108"/>
              <a:gd name="T13" fmla="*/ 48 h 103"/>
              <a:gd name="T14" fmla="*/ 56 w 108"/>
              <a:gd name="T15" fmla="*/ 0 h 103"/>
              <a:gd name="T16" fmla="*/ 104 w 108"/>
              <a:gd name="T17" fmla="*/ 48 h 103"/>
              <a:gd name="T18" fmla="*/ 56 w 108"/>
              <a:gd name="T19" fmla="*/ 48 h 103"/>
              <a:gd name="T20" fmla="*/ 108 w 108"/>
              <a:gd name="T21" fmla="*/ 56 h 103"/>
              <a:gd name="T22" fmla="*/ 94 w 108"/>
              <a:gd name="T23" fmla="*/ 90 h 103"/>
              <a:gd name="T24" fmla="*/ 60 w 108"/>
              <a:gd name="T25" fmla="*/ 56 h 103"/>
              <a:gd name="T26" fmla="*/ 108 w 108"/>
              <a:gd name="T2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3">
                <a:moveTo>
                  <a:pt x="82" y="89"/>
                </a:moveTo>
                <a:cubicBezTo>
                  <a:pt x="73" y="98"/>
                  <a:pt x="61" y="103"/>
                  <a:pt x="48" y="103"/>
                </a:cubicBezTo>
                <a:cubicBezTo>
                  <a:pt x="22" y="103"/>
                  <a:pt x="0" y="82"/>
                  <a:pt x="0" y="56"/>
                </a:cubicBezTo>
                <a:cubicBezTo>
                  <a:pt x="0" y="29"/>
                  <a:pt x="22" y="8"/>
                  <a:pt x="48" y="8"/>
                </a:cubicBezTo>
                <a:cubicBezTo>
                  <a:pt x="48" y="55"/>
                  <a:pt x="48" y="55"/>
                  <a:pt x="48" y="55"/>
                </a:cubicBezTo>
                <a:lnTo>
                  <a:pt x="82" y="89"/>
                </a:lnTo>
                <a:close/>
                <a:moveTo>
                  <a:pt x="56" y="48"/>
                </a:moveTo>
                <a:cubicBezTo>
                  <a:pt x="56" y="0"/>
                  <a:pt x="56" y="0"/>
                  <a:pt x="56" y="0"/>
                </a:cubicBezTo>
                <a:cubicBezTo>
                  <a:pt x="82" y="0"/>
                  <a:pt x="104" y="21"/>
                  <a:pt x="104" y="48"/>
                </a:cubicBezTo>
                <a:lnTo>
                  <a:pt x="56" y="48"/>
                </a:lnTo>
                <a:close/>
                <a:moveTo>
                  <a:pt x="108" y="56"/>
                </a:moveTo>
                <a:cubicBezTo>
                  <a:pt x="108" y="69"/>
                  <a:pt x="102" y="81"/>
                  <a:pt x="94" y="90"/>
                </a:cubicBezTo>
                <a:cubicBezTo>
                  <a:pt x="60" y="56"/>
                  <a:pt x="60" y="56"/>
                  <a:pt x="60" y="56"/>
                </a:cubicBezTo>
                <a:lnTo>
                  <a:pt x="108"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noEditPoints="1"/>
          </p:cNvSpPr>
          <p:nvPr/>
        </p:nvSpPr>
        <p:spPr bwMode="auto">
          <a:xfrm>
            <a:off x="8137526" y="631826"/>
            <a:ext cx="420688" cy="325438"/>
          </a:xfrm>
          <a:custGeom>
            <a:avLst/>
            <a:gdLst>
              <a:gd name="T0" fmla="*/ 32 w 112"/>
              <a:gd name="T1" fmla="*/ 18 h 87"/>
              <a:gd name="T2" fmla="*/ 26 w 112"/>
              <a:gd name="T3" fmla="*/ 24 h 87"/>
              <a:gd name="T4" fmla="*/ 6 w 112"/>
              <a:gd name="T5" fmla="*/ 24 h 87"/>
              <a:gd name="T6" fmla="*/ 0 w 112"/>
              <a:gd name="T7" fmla="*/ 18 h 87"/>
              <a:gd name="T8" fmla="*/ 0 w 112"/>
              <a:gd name="T9" fmla="*/ 6 h 87"/>
              <a:gd name="T10" fmla="*/ 6 w 112"/>
              <a:gd name="T11" fmla="*/ 0 h 87"/>
              <a:gd name="T12" fmla="*/ 26 w 112"/>
              <a:gd name="T13" fmla="*/ 0 h 87"/>
              <a:gd name="T14" fmla="*/ 32 w 112"/>
              <a:gd name="T15" fmla="*/ 6 h 87"/>
              <a:gd name="T16" fmla="*/ 32 w 112"/>
              <a:gd name="T17" fmla="*/ 18 h 87"/>
              <a:gd name="T18" fmla="*/ 32 w 112"/>
              <a:gd name="T19" fmla="*/ 50 h 87"/>
              <a:gd name="T20" fmla="*/ 26 w 112"/>
              <a:gd name="T21" fmla="*/ 56 h 87"/>
              <a:gd name="T22" fmla="*/ 6 w 112"/>
              <a:gd name="T23" fmla="*/ 56 h 87"/>
              <a:gd name="T24" fmla="*/ 0 w 112"/>
              <a:gd name="T25" fmla="*/ 50 h 87"/>
              <a:gd name="T26" fmla="*/ 0 w 112"/>
              <a:gd name="T27" fmla="*/ 38 h 87"/>
              <a:gd name="T28" fmla="*/ 6 w 112"/>
              <a:gd name="T29" fmla="*/ 32 h 87"/>
              <a:gd name="T30" fmla="*/ 26 w 112"/>
              <a:gd name="T31" fmla="*/ 32 h 87"/>
              <a:gd name="T32" fmla="*/ 32 w 112"/>
              <a:gd name="T33" fmla="*/ 38 h 87"/>
              <a:gd name="T34" fmla="*/ 32 w 112"/>
              <a:gd name="T35" fmla="*/ 50 h 87"/>
              <a:gd name="T36" fmla="*/ 32 w 112"/>
              <a:gd name="T37" fmla="*/ 81 h 87"/>
              <a:gd name="T38" fmla="*/ 26 w 112"/>
              <a:gd name="T39" fmla="*/ 87 h 87"/>
              <a:gd name="T40" fmla="*/ 6 w 112"/>
              <a:gd name="T41" fmla="*/ 87 h 87"/>
              <a:gd name="T42" fmla="*/ 0 w 112"/>
              <a:gd name="T43" fmla="*/ 81 h 87"/>
              <a:gd name="T44" fmla="*/ 0 w 112"/>
              <a:gd name="T45" fmla="*/ 69 h 87"/>
              <a:gd name="T46" fmla="*/ 6 w 112"/>
              <a:gd name="T47" fmla="*/ 63 h 87"/>
              <a:gd name="T48" fmla="*/ 26 w 112"/>
              <a:gd name="T49" fmla="*/ 63 h 87"/>
              <a:gd name="T50" fmla="*/ 32 w 112"/>
              <a:gd name="T51" fmla="*/ 69 h 87"/>
              <a:gd name="T52" fmla="*/ 32 w 112"/>
              <a:gd name="T53" fmla="*/ 81 h 87"/>
              <a:gd name="T54" fmla="*/ 112 w 112"/>
              <a:gd name="T55" fmla="*/ 18 h 87"/>
              <a:gd name="T56" fmla="*/ 106 w 112"/>
              <a:gd name="T57" fmla="*/ 24 h 87"/>
              <a:gd name="T58" fmla="*/ 46 w 112"/>
              <a:gd name="T59" fmla="*/ 24 h 87"/>
              <a:gd name="T60" fmla="*/ 40 w 112"/>
              <a:gd name="T61" fmla="*/ 18 h 87"/>
              <a:gd name="T62" fmla="*/ 40 w 112"/>
              <a:gd name="T63" fmla="*/ 6 h 87"/>
              <a:gd name="T64" fmla="*/ 46 w 112"/>
              <a:gd name="T65" fmla="*/ 0 h 87"/>
              <a:gd name="T66" fmla="*/ 106 w 112"/>
              <a:gd name="T67" fmla="*/ 0 h 87"/>
              <a:gd name="T68" fmla="*/ 112 w 112"/>
              <a:gd name="T69" fmla="*/ 6 h 87"/>
              <a:gd name="T70" fmla="*/ 112 w 112"/>
              <a:gd name="T71" fmla="*/ 18 h 87"/>
              <a:gd name="T72" fmla="*/ 112 w 112"/>
              <a:gd name="T73" fmla="*/ 50 h 87"/>
              <a:gd name="T74" fmla="*/ 106 w 112"/>
              <a:gd name="T75" fmla="*/ 56 h 87"/>
              <a:gd name="T76" fmla="*/ 46 w 112"/>
              <a:gd name="T77" fmla="*/ 56 h 87"/>
              <a:gd name="T78" fmla="*/ 40 w 112"/>
              <a:gd name="T79" fmla="*/ 50 h 87"/>
              <a:gd name="T80" fmla="*/ 40 w 112"/>
              <a:gd name="T81" fmla="*/ 38 h 87"/>
              <a:gd name="T82" fmla="*/ 46 w 112"/>
              <a:gd name="T83" fmla="*/ 32 h 87"/>
              <a:gd name="T84" fmla="*/ 106 w 112"/>
              <a:gd name="T85" fmla="*/ 32 h 87"/>
              <a:gd name="T86" fmla="*/ 112 w 112"/>
              <a:gd name="T87" fmla="*/ 38 h 87"/>
              <a:gd name="T88" fmla="*/ 112 w 112"/>
              <a:gd name="T89" fmla="*/ 50 h 87"/>
              <a:gd name="T90" fmla="*/ 112 w 112"/>
              <a:gd name="T91" fmla="*/ 81 h 87"/>
              <a:gd name="T92" fmla="*/ 106 w 112"/>
              <a:gd name="T93" fmla="*/ 87 h 87"/>
              <a:gd name="T94" fmla="*/ 46 w 112"/>
              <a:gd name="T95" fmla="*/ 87 h 87"/>
              <a:gd name="T96" fmla="*/ 40 w 112"/>
              <a:gd name="T97" fmla="*/ 81 h 87"/>
              <a:gd name="T98" fmla="*/ 40 w 112"/>
              <a:gd name="T99" fmla="*/ 69 h 87"/>
              <a:gd name="T100" fmla="*/ 46 w 112"/>
              <a:gd name="T101" fmla="*/ 63 h 87"/>
              <a:gd name="T102" fmla="*/ 106 w 112"/>
              <a:gd name="T103" fmla="*/ 63 h 87"/>
              <a:gd name="T104" fmla="*/ 112 w 112"/>
              <a:gd name="T105" fmla="*/ 69 h 87"/>
              <a:gd name="T106" fmla="*/ 112 w 112"/>
              <a:gd name="T107" fmla="*/ 8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87">
                <a:moveTo>
                  <a:pt x="32" y="18"/>
                </a:moveTo>
                <a:cubicBezTo>
                  <a:pt x="32" y="21"/>
                  <a:pt x="29" y="24"/>
                  <a:pt x="26" y="24"/>
                </a:cubicBezTo>
                <a:cubicBezTo>
                  <a:pt x="6" y="24"/>
                  <a:pt x="6" y="24"/>
                  <a:pt x="6" y="24"/>
                </a:cubicBezTo>
                <a:cubicBezTo>
                  <a:pt x="3" y="24"/>
                  <a:pt x="0" y="21"/>
                  <a:pt x="0" y="18"/>
                </a:cubicBezTo>
                <a:cubicBezTo>
                  <a:pt x="0" y="6"/>
                  <a:pt x="0" y="6"/>
                  <a:pt x="0" y="6"/>
                </a:cubicBezTo>
                <a:cubicBezTo>
                  <a:pt x="0" y="2"/>
                  <a:pt x="3" y="0"/>
                  <a:pt x="6" y="0"/>
                </a:cubicBezTo>
                <a:cubicBezTo>
                  <a:pt x="26" y="0"/>
                  <a:pt x="26" y="0"/>
                  <a:pt x="26" y="0"/>
                </a:cubicBezTo>
                <a:cubicBezTo>
                  <a:pt x="29" y="0"/>
                  <a:pt x="32" y="2"/>
                  <a:pt x="32" y="6"/>
                </a:cubicBezTo>
                <a:lnTo>
                  <a:pt x="32" y="18"/>
                </a:lnTo>
                <a:close/>
                <a:moveTo>
                  <a:pt x="32" y="50"/>
                </a:moveTo>
                <a:cubicBezTo>
                  <a:pt x="32" y="53"/>
                  <a:pt x="29" y="56"/>
                  <a:pt x="26" y="56"/>
                </a:cubicBezTo>
                <a:cubicBezTo>
                  <a:pt x="6" y="56"/>
                  <a:pt x="6" y="56"/>
                  <a:pt x="6" y="56"/>
                </a:cubicBezTo>
                <a:cubicBezTo>
                  <a:pt x="3" y="56"/>
                  <a:pt x="0" y="53"/>
                  <a:pt x="0" y="50"/>
                </a:cubicBezTo>
                <a:cubicBezTo>
                  <a:pt x="0" y="38"/>
                  <a:pt x="0" y="38"/>
                  <a:pt x="0" y="38"/>
                </a:cubicBezTo>
                <a:cubicBezTo>
                  <a:pt x="0" y="34"/>
                  <a:pt x="3" y="32"/>
                  <a:pt x="6" y="32"/>
                </a:cubicBezTo>
                <a:cubicBezTo>
                  <a:pt x="26" y="32"/>
                  <a:pt x="26" y="32"/>
                  <a:pt x="26" y="32"/>
                </a:cubicBezTo>
                <a:cubicBezTo>
                  <a:pt x="29" y="32"/>
                  <a:pt x="32" y="34"/>
                  <a:pt x="32" y="38"/>
                </a:cubicBezTo>
                <a:lnTo>
                  <a:pt x="32" y="50"/>
                </a:lnTo>
                <a:close/>
                <a:moveTo>
                  <a:pt x="32" y="81"/>
                </a:moveTo>
                <a:cubicBezTo>
                  <a:pt x="32" y="85"/>
                  <a:pt x="29" y="87"/>
                  <a:pt x="26" y="87"/>
                </a:cubicBezTo>
                <a:cubicBezTo>
                  <a:pt x="6" y="87"/>
                  <a:pt x="6" y="87"/>
                  <a:pt x="6" y="87"/>
                </a:cubicBezTo>
                <a:cubicBezTo>
                  <a:pt x="3" y="87"/>
                  <a:pt x="0" y="85"/>
                  <a:pt x="0" y="81"/>
                </a:cubicBezTo>
                <a:cubicBezTo>
                  <a:pt x="0" y="69"/>
                  <a:pt x="0" y="69"/>
                  <a:pt x="0" y="69"/>
                </a:cubicBezTo>
                <a:cubicBezTo>
                  <a:pt x="0" y="66"/>
                  <a:pt x="3" y="63"/>
                  <a:pt x="6" y="63"/>
                </a:cubicBezTo>
                <a:cubicBezTo>
                  <a:pt x="26" y="63"/>
                  <a:pt x="26" y="63"/>
                  <a:pt x="26" y="63"/>
                </a:cubicBezTo>
                <a:cubicBezTo>
                  <a:pt x="29" y="63"/>
                  <a:pt x="32" y="66"/>
                  <a:pt x="32" y="69"/>
                </a:cubicBezTo>
                <a:lnTo>
                  <a:pt x="32" y="81"/>
                </a:lnTo>
                <a:close/>
                <a:moveTo>
                  <a:pt x="112" y="18"/>
                </a:moveTo>
                <a:cubicBezTo>
                  <a:pt x="112" y="21"/>
                  <a:pt x="109" y="24"/>
                  <a:pt x="106" y="24"/>
                </a:cubicBezTo>
                <a:cubicBezTo>
                  <a:pt x="46" y="24"/>
                  <a:pt x="46" y="24"/>
                  <a:pt x="46" y="24"/>
                </a:cubicBezTo>
                <a:cubicBezTo>
                  <a:pt x="43" y="24"/>
                  <a:pt x="40" y="21"/>
                  <a:pt x="40" y="18"/>
                </a:cubicBezTo>
                <a:cubicBezTo>
                  <a:pt x="40" y="6"/>
                  <a:pt x="40" y="6"/>
                  <a:pt x="40" y="6"/>
                </a:cubicBezTo>
                <a:cubicBezTo>
                  <a:pt x="40" y="2"/>
                  <a:pt x="43" y="0"/>
                  <a:pt x="46" y="0"/>
                </a:cubicBezTo>
                <a:cubicBezTo>
                  <a:pt x="106" y="0"/>
                  <a:pt x="106" y="0"/>
                  <a:pt x="106" y="0"/>
                </a:cubicBezTo>
                <a:cubicBezTo>
                  <a:pt x="109" y="0"/>
                  <a:pt x="112" y="2"/>
                  <a:pt x="112" y="6"/>
                </a:cubicBezTo>
                <a:lnTo>
                  <a:pt x="112" y="18"/>
                </a:lnTo>
                <a:close/>
                <a:moveTo>
                  <a:pt x="112" y="50"/>
                </a:moveTo>
                <a:cubicBezTo>
                  <a:pt x="112" y="53"/>
                  <a:pt x="109" y="56"/>
                  <a:pt x="106" y="56"/>
                </a:cubicBezTo>
                <a:cubicBezTo>
                  <a:pt x="46" y="56"/>
                  <a:pt x="46" y="56"/>
                  <a:pt x="46" y="56"/>
                </a:cubicBezTo>
                <a:cubicBezTo>
                  <a:pt x="43" y="56"/>
                  <a:pt x="40" y="53"/>
                  <a:pt x="40" y="50"/>
                </a:cubicBezTo>
                <a:cubicBezTo>
                  <a:pt x="40" y="38"/>
                  <a:pt x="40" y="38"/>
                  <a:pt x="40" y="38"/>
                </a:cubicBezTo>
                <a:cubicBezTo>
                  <a:pt x="40" y="34"/>
                  <a:pt x="43" y="32"/>
                  <a:pt x="46" y="32"/>
                </a:cubicBezTo>
                <a:cubicBezTo>
                  <a:pt x="106" y="32"/>
                  <a:pt x="106" y="32"/>
                  <a:pt x="106" y="32"/>
                </a:cubicBezTo>
                <a:cubicBezTo>
                  <a:pt x="109" y="32"/>
                  <a:pt x="112" y="34"/>
                  <a:pt x="112" y="38"/>
                </a:cubicBezTo>
                <a:lnTo>
                  <a:pt x="112" y="50"/>
                </a:lnTo>
                <a:close/>
                <a:moveTo>
                  <a:pt x="112" y="81"/>
                </a:moveTo>
                <a:cubicBezTo>
                  <a:pt x="112" y="85"/>
                  <a:pt x="109" y="87"/>
                  <a:pt x="106" y="87"/>
                </a:cubicBezTo>
                <a:cubicBezTo>
                  <a:pt x="46" y="87"/>
                  <a:pt x="46" y="87"/>
                  <a:pt x="46" y="87"/>
                </a:cubicBezTo>
                <a:cubicBezTo>
                  <a:pt x="43" y="87"/>
                  <a:pt x="40" y="85"/>
                  <a:pt x="40" y="81"/>
                </a:cubicBezTo>
                <a:cubicBezTo>
                  <a:pt x="40" y="69"/>
                  <a:pt x="40" y="69"/>
                  <a:pt x="40" y="69"/>
                </a:cubicBezTo>
                <a:cubicBezTo>
                  <a:pt x="40" y="66"/>
                  <a:pt x="43" y="63"/>
                  <a:pt x="46" y="63"/>
                </a:cubicBezTo>
                <a:cubicBezTo>
                  <a:pt x="106" y="63"/>
                  <a:pt x="106" y="63"/>
                  <a:pt x="106" y="63"/>
                </a:cubicBezTo>
                <a:cubicBezTo>
                  <a:pt x="109" y="63"/>
                  <a:pt x="112" y="66"/>
                  <a:pt x="112" y="69"/>
                </a:cubicBezTo>
                <a:lnTo>
                  <a:pt x="112"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0626" y="676276"/>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p:cNvSpPr>
          <p:nvPr/>
        </p:nvSpPr>
        <p:spPr bwMode="auto">
          <a:xfrm>
            <a:off x="9501188" y="684213"/>
            <a:ext cx="277813" cy="280988"/>
          </a:xfrm>
          <a:custGeom>
            <a:avLst/>
            <a:gdLst>
              <a:gd name="T0" fmla="*/ 72 w 74"/>
              <a:gd name="T1" fmla="*/ 64 h 75"/>
              <a:gd name="T2" fmla="*/ 64 w 74"/>
              <a:gd name="T3" fmla="*/ 73 h 75"/>
              <a:gd name="T4" fmla="*/ 59 w 74"/>
              <a:gd name="T5" fmla="*/ 75 h 75"/>
              <a:gd name="T6" fmla="*/ 55 w 74"/>
              <a:gd name="T7" fmla="*/ 73 h 75"/>
              <a:gd name="T8" fmla="*/ 37 w 74"/>
              <a:gd name="T9" fmla="*/ 54 h 75"/>
              <a:gd name="T10" fmla="*/ 18 w 74"/>
              <a:gd name="T11" fmla="*/ 73 h 75"/>
              <a:gd name="T12" fmla="*/ 14 w 74"/>
              <a:gd name="T13" fmla="*/ 75 h 75"/>
              <a:gd name="T14" fmla="*/ 10 w 74"/>
              <a:gd name="T15" fmla="*/ 73 h 75"/>
              <a:gd name="T16" fmla="*/ 2 w 74"/>
              <a:gd name="T17" fmla="*/ 64 h 75"/>
              <a:gd name="T18" fmla="*/ 0 w 74"/>
              <a:gd name="T19" fmla="*/ 60 h 75"/>
              <a:gd name="T20" fmla="*/ 2 w 74"/>
              <a:gd name="T21" fmla="*/ 56 h 75"/>
              <a:gd name="T22" fmla="*/ 20 w 74"/>
              <a:gd name="T23" fmla="*/ 38 h 75"/>
              <a:gd name="T24" fmla="*/ 2 w 74"/>
              <a:gd name="T25" fmla="*/ 19 h 75"/>
              <a:gd name="T26" fmla="*/ 0 w 74"/>
              <a:gd name="T27" fmla="*/ 15 h 75"/>
              <a:gd name="T28" fmla="*/ 2 w 74"/>
              <a:gd name="T29" fmla="*/ 11 h 75"/>
              <a:gd name="T30" fmla="*/ 10 w 74"/>
              <a:gd name="T31" fmla="*/ 2 h 75"/>
              <a:gd name="T32" fmla="*/ 14 w 74"/>
              <a:gd name="T33" fmla="*/ 0 h 75"/>
              <a:gd name="T34" fmla="*/ 18 w 74"/>
              <a:gd name="T35" fmla="*/ 2 h 75"/>
              <a:gd name="T36" fmla="*/ 37 w 74"/>
              <a:gd name="T37" fmla="*/ 21 h 75"/>
              <a:gd name="T38" fmla="*/ 55 w 74"/>
              <a:gd name="T39" fmla="*/ 2 h 75"/>
              <a:gd name="T40" fmla="*/ 59 w 74"/>
              <a:gd name="T41" fmla="*/ 0 h 75"/>
              <a:gd name="T42" fmla="*/ 64 w 74"/>
              <a:gd name="T43" fmla="*/ 2 h 75"/>
              <a:gd name="T44" fmla="*/ 72 w 74"/>
              <a:gd name="T45" fmla="*/ 11 h 75"/>
              <a:gd name="T46" fmla="*/ 74 w 74"/>
              <a:gd name="T47" fmla="*/ 15 h 75"/>
              <a:gd name="T48" fmla="*/ 72 w 74"/>
              <a:gd name="T49" fmla="*/ 19 h 75"/>
              <a:gd name="T50" fmla="*/ 54 w 74"/>
              <a:gd name="T51" fmla="*/ 38 h 75"/>
              <a:gd name="T52" fmla="*/ 72 w 74"/>
              <a:gd name="T53" fmla="*/ 56 h 75"/>
              <a:gd name="T54" fmla="*/ 74 w 74"/>
              <a:gd name="T55" fmla="*/ 60 h 75"/>
              <a:gd name="T56" fmla="*/ 72 w 74"/>
              <a:gd name="T5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 h="75">
                <a:moveTo>
                  <a:pt x="72" y="64"/>
                </a:moveTo>
                <a:cubicBezTo>
                  <a:pt x="64" y="73"/>
                  <a:pt x="64" y="73"/>
                  <a:pt x="64" y="73"/>
                </a:cubicBezTo>
                <a:cubicBezTo>
                  <a:pt x="63" y="74"/>
                  <a:pt x="61" y="75"/>
                  <a:pt x="59" y="75"/>
                </a:cubicBezTo>
                <a:cubicBezTo>
                  <a:pt x="58" y="75"/>
                  <a:pt x="56" y="74"/>
                  <a:pt x="55" y="73"/>
                </a:cubicBezTo>
                <a:cubicBezTo>
                  <a:pt x="37" y="54"/>
                  <a:pt x="37" y="54"/>
                  <a:pt x="37" y="54"/>
                </a:cubicBezTo>
                <a:cubicBezTo>
                  <a:pt x="18" y="73"/>
                  <a:pt x="18" y="73"/>
                  <a:pt x="18" y="73"/>
                </a:cubicBezTo>
                <a:cubicBezTo>
                  <a:pt x="17" y="74"/>
                  <a:pt x="16" y="75"/>
                  <a:pt x="14" y="75"/>
                </a:cubicBezTo>
                <a:cubicBezTo>
                  <a:pt x="13" y="75"/>
                  <a:pt x="11" y="74"/>
                  <a:pt x="10" y="73"/>
                </a:cubicBezTo>
                <a:cubicBezTo>
                  <a:pt x="2" y="64"/>
                  <a:pt x="2" y="64"/>
                  <a:pt x="2" y="64"/>
                </a:cubicBezTo>
                <a:cubicBezTo>
                  <a:pt x="0" y="63"/>
                  <a:pt x="0" y="62"/>
                  <a:pt x="0" y="60"/>
                </a:cubicBezTo>
                <a:cubicBezTo>
                  <a:pt x="0" y="59"/>
                  <a:pt x="0" y="57"/>
                  <a:pt x="2" y="56"/>
                </a:cubicBezTo>
                <a:cubicBezTo>
                  <a:pt x="20" y="38"/>
                  <a:pt x="20" y="38"/>
                  <a:pt x="20" y="38"/>
                </a:cubicBezTo>
                <a:cubicBezTo>
                  <a:pt x="2" y="19"/>
                  <a:pt x="2" y="19"/>
                  <a:pt x="2" y="19"/>
                </a:cubicBezTo>
                <a:cubicBezTo>
                  <a:pt x="0" y="18"/>
                  <a:pt x="0" y="16"/>
                  <a:pt x="0" y="15"/>
                </a:cubicBezTo>
                <a:cubicBezTo>
                  <a:pt x="0" y="13"/>
                  <a:pt x="0" y="12"/>
                  <a:pt x="2" y="11"/>
                </a:cubicBezTo>
                <a:cubicBezTo>
                  <a:pt x="10" y="2"/>
                  <a:pt x="10" y="2"/>
                  <a:pt x="10" y="2"/>
                </a:cubicBezTo>
                <a:cubicBezTo>
                  <a:pt x="11" y="1"/>
                  <a:pt x="13" y="0"/>
                  <a:pt x="14" y="0"/>
                </a:cubicBezTo>
                <a:cubicBezTo>
                  <a:pt x="16" y="0"/>
                  <a:pt x="17" y="1"/>
                  <a:pt x="18" y="2"/>
                </a:cubicBezTo>
                <a:cubicBezTo>
                  <a:pt x="37" y="21"/>
                  <a:pt x="37" y="21"/>
                  <a:pt x="37" y="21"/>
                </a:cubicBezTo>
                <a:cubicBezTo>
                  <a:pt x="55" y="2"/>
                  <a:pt x="55" y="2"/>
                  <a:pt x="55" y="2"/>
                </a:cubicBezTo>
                <a:cubicBezTo>
                  <a:pt x="56" y="1"/>
                  <a:pt x="58" y="0"/>
                  <a:pt x="59" y="0"/>
                </a:cubicBezTo>
                <a:cubicBezTo>
                  <a:pt x="61" y="0"/>
                  <a:pt x="63" y="1"/>
                  <a:pt x="64" y="2"/>
                </a:cubicBezTo>
                <a:cubicBezTo>
                  <a:pt x="72" y="11"/>
                  <a:pt x="72" y="11"/>
                  <a:pt x="72" y="11"/>
                </a:cubicBezTo>
                <a:cubicBezTo>
                  <a:pt x="73" y="12"/>
                  <a:pt x="74" y="13"/>
                  <a:pt x="74" y="15"/>
                </a:cubicBezTo>
                <a:cubicBezTo>
                  <a:pt x="74" y="16"/>
                  <a:pt x="73" y="18"/>
                  <a:pt x="72" y="19"/>
                </a:cubicBezTo>
                <a:cubicBezTo>
                  <a:pt x="54" y="38"/>
                  <a:pt x="54" y="38"/>
                  <a:pt x="54" y="38"/>
                </a:cubicBezTo>
                <a:cubicBezTo>
                  <a:pt x="72" y="56"/>
                  <a:pt x="72" y="56"/>
                  <a:pt x="72" y="56"/>
                </a:cubicBezTo>
                <a:cubicBezTo>
                  <a:pt x="73" y="57"/>
                  <a:pt x="74" y="59"/>
                  <a:pt x="74" y="60"/>
                </a:cubicBezTo>
                <a:cubicBezTo>
                  <a:pt x="74" y="62"/>
                  <a:pt x="73" y="63"/>
                  <a:pt x="72"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noEditPoints="1"/>
          </p:cNvSpPr>
          <p:nvPr/>
        </p:nvSpPr>
        <p:spPr bwMode="auto">
          <a:xfrm>
            <a:off x="10090151"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2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 name="T32" fmla="*/ 64 w 104"/>
              <a:gd name="T33" fmla="*/ 46 h 103"/>
              <a:gd name="T34" fmla="*/ 62 w 104"/>
              <a:gd name="T35" fmla="*/ 48 h 103"/>
              <a:gd name="T36" fmla="*/ 48 w 104"/>
              <a:gd name="T37" fmla="*/ 48 h 103"/>
              <a:gd name="T38" fmla="*/ 48 w 104"/>
              <a:gd name="T39" fmla="*/ 61 h 103"/>
              <a:gd name="T40" fmla="*/ 46 w 104"/>
              <a:gd name="T41" fmla="*/ 63 h 103"/>
              <a:gd name="T42" fmla="*/ 42 w 104"/>
              <a:gd name="T43" fmla="*/ 63 h 103"/>
              <a:gd name="T44" fmla="*/ 40 w 104"/>
              <a:gd name="T45" fmla="*/ 61 h 103"/>
              <a:gd name="T46" fmla="*/ 40 w 104"/>
              <a:gd name="T47" fmla="*/ 48 h 103"/>
              <a:gd name="T48" fmla="*/ 26 w 104"/>
              <a:gd name="T49" fmla="*/ 48 h 103"/>
              <a:gd name="T50" fmla="*/ 24 w 104"/>
              <a:gd name="T51" fmla="*/ 46 h 103"/>
              <a:gd name="T52" fmla="*/ 24 w 104"/>
              <a:gd name="T53" fmla="*/ 42 h 103"/>
              <a:gd name="T54" fmla="*/ 26 w 104"/>
              <a:gd name="T55" fmla="*/ 40 h 103"/>
              <a:gd name="T56" fmla="*/ 40 w 104"/>
              <a:gd name="T57" fmla="*/ 40 h 103"/>
              <a:gd name="T58" fmla="*/ 40 w 104"/>
              <a:gd name="T59" fmla="*/ 26 h 103"/>
              <a:gd name="T60" fmla="*/ 42 w 104"/>
              <a:gd name="T61" fmla="*/ 24 h 103"/>
              <a:gd name="T62" fmla="*/ 46 w 104"/>
              <a:gd name="T63" fmla="*/ 24 h 103"/>
              <a:gd name="T64" fmla="*/ 48 w 104"/>
              <a:gd name="T65" fmla="*/ 26 h 103"/>
              <a:gd name="T66" fmla="*/ 48 w 104"/>
              <a:gd name="T67" fmla="*/ 40 h 103"/>
              <a:gd name="T68" fmla="*/ 62 w 104"/>
              <a:gd name="T69" fmla="*/ 40 h 103"/>
              <a:gd name="T70" fmla="*/ 64 w 104"/>
              <a:gd name="T71" fmla="*/ 42 h 103"/>
              <a:gd name="T72" fmla="*/ 64 w 104"/>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103">
                <a:moveTo>
                  <a:pt x="96" y="103"/>
                </a:moveTo>
                <a:cubicBezTo>
                  <a:pt x="94" y="103"/>
                  <a:pt x="92" y="103"/>
                  <a:pt x="90" y="101"/>
                </a:cubicBezTo>
                <a:cubicBezTo>
                  <a:pt x="69" y="80"/>
                  <a:pt x="69" y="80"/>
                  <a:pt x="69" y="80"/>
                </a:cubicBezTo>
                <a:cubicBezTo>
                  <a:pt x="62"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2" y="90"/>
                  <a:pt x="102" y="90"/>
                  <a:pt x="102" y="90"/>
                </a:cubicBezTo>
                <a:cubicBezTo>
                  <a:pt x="103" y="91"/>
                  <a:pt x="104" y="93"/>
                  <a:pt x="104" y="95"/>
                </a:cubicBezTo>
                <a:cubicBezTo>
                  <a:pt x="104" y="100"/>
                  <a:pt x="100" y="103"/>
                  <a:pt x="96" y="103"/>
                </a:cubicBezTo>
                <a:close/>
                <a:moveTo>
                  <a:pt x="44" y="16"/>
                </a:moveTo>
                <a:cubicBezTo>
                  <a:pt x="29" y="16"/>
                  <a:pt x="16" y="28"/>
                  <a:pt x="16" y="44"/>
                </a:cubicBezTo>
                <a:cubicBezTo>
                  <a:pt x="16" y="59"/>
                  <a:pt x="29" y="71"/>
                  <a:pt x="44" y="71"/>
                </a:cubicBezTo>
                <a:cubicBezTo>
                  <a:pt x="60" y="71"/>
                  <a:pt x="72" y="59"/>
                  <a:pt x="72" y="44"/>
                </a:cubicBezTo>
                <a:cubicBezTo>
                  <a:pt x="72" y="28"/>
                  <a:pt x="60" y="16"/>
                  <a:pt x="44" y="16"/>
                </a:cubicBezTo>
                <a:close/>
                <a:moveTo>
                  <a:pt x="64" y="46"/>
                </a:moveTo>
                <a:cubicBezTo>
                  <a:pt x="64" y="47"/>
                  <a:pt x="63" y="48"/>
                  <a:pt x="62" y="48"/>
                </a:cubicBezTo>
                <a:cubicBezTo>
                  <a:pt x="48" y="48"/>
                  <a:pt x="48" y="48"/>
                  <a:pt x="48" y="48"/>
                </a:cubicBezTo>
                <a:cubicBezTo>
                  <a:pt x="48" y="61"/>
                  <a:pt x="48" y="61"/>
                  <a:pt x="48" y="61"/>
                </a:cubicBezTo>
                <a:cubicBezTo>
                  <a:pt x="48" y="63"/>
                  <a:pt x="47" y="63"/>
                  <a:pt x="46" y="63"/>
                </a:cubicBezTo>
                <a:cubicBezTo>
                  <a:pt x="42" y="63"/>
                  <a:pt x="42" y="63"/>
                  <a:pt x="42" y="63"/>
                </a:cubicBezTo>
                <a:cubicBezTo>
                  <a:pt x="41" y="63"/>
                  <a:pt x="40" y="63"/>
                  <a:pt x="40" y="61"/>
                </a:cubicBezTo>
                <a:cubicBezTo>
                  <a:pt x="40" y="48"/>
                  <a:pt x="40" y="48"/>
                  <a:pt x="40" y="48"/>
                </a:cubicBezTo>
                <a:cubicBezTo>
                  <a:pt x="26" y="48"/>
                  <a:pt x="26" y="48"/>
                  <a:pt x="26" y="48"/>
                </a:cubicBezTo>
                <a:cubicBezTo>
                  <a:pt x="25" y="48"/>
                  <a:pt x="24" y="47"/>
                  <a:pt x="24" y="46"/>
                </a:cubicBezTo>
                <a:cubicBezTo>
                  <a:pt x="24" y="42"/>
                  <a:pt x="24" y="42"/>
                  <a:pt x="24" y="42"/>
                </a:cubicBezTo>
                <a:cubicBezTo>
                  <a:pt x="24" y="40"/>
                  <a:pt x="25" y="40"/>
                  <a:pt x="26" y="40"/>
                </a:cubicBezTo>
                <a:cubicBezTo>
                  <a:pt x="40" y="40"/>
                  <a:pt x="40" y="40"/>
                  <a:pt x="40" y="40"/>
                </a:cubicBezTo>
                <a:cubicBezTo>
                  <a:pt x="40" y="26"/>
                  <a:pt x="40" y="26"/>
                  <a:pt x="40" y="26"/>
                </a:cubicBezTo>
                <a:cubicBezTo>
                  <a:pt x="40" y="24"/>
                  <a:pt x="41" y="24"/>
                  <a:pt x="42" y="24"/>
                </a:cubicBezTo>
                <a:cubicBezTo>
                  <a:pt x="46" y="24"/>
                  <a:pt x="46" y="24"/>
                  <a:pt x="46" y="24"/>
                </a:cubicBezTo>
                <a:cubicBezTo>
                  <a:pt x="47" y="24"/>
                  <a:pt x="48" y="24"/>
                  <a:pt x="48" y="26"/>
                </a:cubicBezTo>
                <a:cubicBezTo>
                  <a:pt x="48" y="40"/>
                  <a:pt x="48" y="40"/>
                  <a:pt x="48" y="40"/>
                </a:cubicBezTo>
                <a:cubicBezTo>
                  <a:pt x="62" y="40"/>
                  <a:pt x="62" y="40"/>
                  <a:pt x="62" y="40"/>
                </a:cubicBezTo>
                <a:cubicBezTo>
                  <a:pt x="63" y="40"/>
                  <a:pt x="64" y="40"/>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6263" y="631826"/>
            <a:ext cx="390525" cy="355600"/>
          </a:xfrm>
          <a:custGeom>
            <a:avLst/>
            <a:gdLst>
              <a:gd name="T0" fmla="*/ 104 w 104"/>
              <a:gd name="T1" fmla="*/ 77 h 95"/>
              <a:gd name="T2" fmla="*/ 102 w 104"/>
              <a:gd name="T3" fmla="*/ 79 h 95"/>
              <a:gd name="T4" fmla="*/ 88 w 104"/>
              <a:gd name="T5" fmla="*/ 79 h 95"/>
              <a:gd name="T6" fmla="*/ 88 w 104"/>
              <a:gd name="T7" fmla="*/ 89 h 95"/>
              <a:gd name="T8" fmla="*/ 82 w 104"/>
              <a:gd name="T9" fmla="*/ 95 h 95"/>
              <a:gd name="T10" fmla="*/ 22 w 104"/>
              <a:gd name="T11" fmla="*/ 95 h 95"/>
              <a:gd name="T12" fmla="*/ 16 w 104"/>
              <a:gd name="T13" fmla="*/ 89 h 95"/>
              <a:gd name="T14" fmla="*/ 16 w 104"/>
              <a:gd name="T15" fmla="*/ 79 h 95"/>
              <a:gd name="T16" fmla="*/ 2 w 104"/>
              <a:gd name="T17" fmla="*/ 79 h 95"/>
              <a:gd name="T18" fmla="*/ 0 w 104"/>
              <a:gd name="T19" fmla="*/ 77 h 95"/>
              <a:gd name="T20" fmla="*/ 0 w 104"/>
              <a:gd name="T21" fmla="*/ 52 h 95"/>
              <a:gd name="T22" fmla="*/ 12 w 104"/>
              <a:gd name="T23" fmla="*/ 40 h 95"/>
              <a:gd name="T24" fmla="*/ 16 w 104"/>
              <a:gd name="T25" fmla="*/ 40 h 95"/>
              <a:gd name="T26" fmla="*/ 16 w 104"/>
              <a:gd name="T27" fmla="*/ 6 h 95"/>
              <a:gd name="T28" fmla="*/ 22 w 104"/>
              <a:gd name="T29" fmla="*/ 0 h 95"/>
              <a:gd name="T30" fmla="*/ 64 w 104"/>
              <a:gd name="T31" fmla="*/ 0 h 95"/>
              <a:gd name="T32" fmla="*/ 74 w 104"/>
              <a:gd name="T33" fmla="*/ 4 h 95"/>
              <a:gd name="T34" fmla="*/ 84 w 104"/>
              <a:gd name="T35" fmla="*/ 13 h 95"/>
              <a:gd name="T36" fmla="*/ 88 w 104"/>
              <a:gd name="T37" fmla="*/ 24 h 95"/>
              <a:gd name="T38" fmla="*/ 88 w 104"/>
              <a:gd name="T39" fmla="*/ 40 h 95"/>
              <a:gd name="T40" fmla="*/ 92 w 104"/>
              <a:gd name="T41" fmla="*/ 40 h 95"/>
              <a:gd name="T42" fmla="*/ 104 w 104"/>
              <a:gd name="T43" fmla="*/ 52 h 95"/>
              <a:gd name="T44" fmla="*/ 104 w 104"/>
              <a:gd name="T45" fmla="*/ 77 h 95"/>
              <a:gd name="T46" fmla="*/ 80 w 104"/>
              <a:gd name="T47" fmla="*/ 48 h 95"/>
              <a:gd name="T48" fmla="*/ 80 w 104"/>
              <a:gd name="T49" fmla="*/ 24 h 95"/>
              <a:gd name="T50" fmla="*/ 70 w 104"/>
              <a:gd name="T51" fmla="*/ 24 h 95"/>
              <a:gd name="T52" fmla="*/ 64 w 104"/>
              <a:gd name="T53" fmla="*/ 18 h 95"/>
              <a:gd name="T54" fmla="*/ 64 w 104"/>
              <a:gd name="T55" fmla="*/ 8 h 95"/>
              <a:gd name="T56" fmla="*/ 24 w 104"/>
              <a:gd name="T57" fmla="*/ 8 h 95"/>
              <a:gd name="T58" fmla="*/ 24 w 104"/>
              <a:gd name="T59" fmla="*/ 48 h 95"/>
              <a:gd name="T60" fmla="*/ 80 w 104"/>
              <a:gd name="T61" fmla="*/ 48 h 95"/>
              <a:gd name="T62" fmla="*/ 80 w 104"/>
              <a:gd name="T63" fmla="*/ 87 h 95"/>
              <a:gd name="T64" fmla="*/ 80 w 104"/>
              <a:gd name="T65" fmla="*/ 71 h 95"/>
              <a:gd name="T66" fmla="*/ 24 w 104"/>
              <a:gd name="T67" fmla="*/ 71 h 95"/>
              <a:gd name="T68" fmla="*/ 24 w 104"/>
              <a:gd name="T69" fmla="*/ 87 h 95"/>
              <a:gd name="T70" fmla="*/ 80 w 104"/>
              <a:gd name="T71" fmla="*/ 87 h 95"/>
              <a:gd name="T72" fmla="*/ 92 w 104"/>
              <a:gd name="T73" fmla="*/ 48 h 95"/>
              <a:gd name="T74" fmla="*/ 88 w 104"/>
              <a:gd name="T75" fmla="*/ 52 h 95"/>
              <a:gd name="T76" fmla="*/ 92 w 104"/>
              <a:gd name="T77" fmla="*/ 56 h 95"/>
              <a:gd name="T78" fmla="*/ 96 w 104"/>
              <a:gd name="T79" fmla="*/ 52 h 95"/>
              <a:gd name="T80" fmla="*/ 92 w 104"/>
              <a:gd name="T8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95">
                <a:moveTo>
                  <a:pt x="104" y="77"/>
                </a:moveTo>
                <a:cubicBezTo>
                  <a:pt x="104" y="79"/>
                  <a:pt x="103" y="79"/>
                  <a:pt x="102" y="79"/>
                </a:cubicBezTo>
                <a:cubicBezTo>
                  <a:pt x="88" y="79"/>
                  <a:pt x="88" y="79"/>
                  <a:pt x="88" y="79"/>
                </a:cubicBezTo>
                <a:cubicBezTo>
                  <a:pt x="88" y="89"/>
                  <a:pt x="88" y="89"/>
                  <a:pt x="88" y="89"/>
                </a:cubicBezTo>
                <a:cubicBezTo>
                  <a:pt x="88" y="93"/>
                  <a:pt x="85" y="95"/>
                  <a:pt x="82" y="95"/>
                </a:cubicBezTo>
                <a:cubicBezTo>
                  <a:pt x="22" y="95"/>
                  <a:pt x="22" y="95"/>
                  <a:pt x="22" y="95"/>
                </a:cubicBezTo>
                <a:cubicBezTo>
                  <a:pt x="19" y="95"/>
                  <a:pt x="16" y="93"/>
                  <a:pt x="16" y="89"/>
                </a:cubicBezTo>
                <a:cubicBezTo>
                  <a:pt x="16" y="79"/>
                  <a:pt x="16" y="79"/>
                  <a:pt x="16" y="79"/>
                </a:cubicBezTo>
                <a:cubicBezTo>
                  <a:pt x="2" y="79"/>
                  <a:pt x="2" y="79"/>
                  <a:pt x="2" y="79"/>
                </a:cubicBezTo>
                <a:cubicBezTo>
                  <a:pt x="1" y="79"/>
                  <a:pt x="0" y="79"/>
                  <a:pt x="0" y="77"/>
                </a:cubicBezTo>
                <a:cubicBezTo>
                  <a:pt x="0" y="52"/>
                  <a:pt x="0" y="52"/>
                  <a:pt x="0" y="52"/>
                </a:cubicBezTo>
                <a:cubicBezTo>
                  <a:pt x="0" y="45"/>
                  <a:pt x="6" y="40"/>
                  <a:pt x="12" y="40"/>
                </a:cubicBezTo>
                <a:cubicBezTo>
                  <a:pt x="16" y="40"/>
                  <a:pt x="16" y="40"/>
                  <a:pt x="16" y="40"/>
                </a:cubicBezTo>
                <a:cubicBezTo>
                  <a:pt x="16" y="6"/>
                  <a:pt x="16" y="6"/>
                  <a:pt x="16" y="6"/>
                </a:cubicBezTo>
                <a:cubicBezTo>
                  <a:pt x="16" y="2"/>
                  <a:pt x="19" y="0"/>
                  <a:pt x="22" y="0"/>
                </a:cubicBezTo>
                <a:cubicBezTo>
                  <a:pt x="64" y="0"/>
                  <a:pt x="64" y="0"/>
                  <a:pt x="64" y="0"/>
                </a:cubicBezTo>
                <a:cubicBezTo>
                  <a:pt x="67" y="0"/>
                  <a:pt x="72" y="1"/>
                  <a:pt x="74" y="4"/>
                </a:cubicBezTo>
                <a:cubicBezTo>
                  <a:pt x="84" y="13"/>
                  <a:pt x="84" y="13"/>
                  <a:pt x="84" y="13"/>
                </a:cubicBezTo>
                <a:cubicBezTo>
                  <a:pt x="86" y="16"/>
                  <a:pt x="88" y="20"/>
                  <a:pt x="88" y="24"/>
                </a:cubicBezTo>
                <a:cubicBezTo>
                  <a:pt x="88" y="40"/>
                  <a:pt x="88" y="40"/>
                  <a:pt x="88" y="40"/>
                </a:cubicBezTo>
                <a:cubicBezTo>
                  <a:pt x="92" y="40"/>
                  <a:pt x="92" y="40"/>
                  <a:pt x="92" y="40"/>
                </a:cubicBezTo>
                <a:cubicBezTo>
                  <a:pt x="99" y="40"/>
                  <a:pt x="104" y="45"/>
                  <a:pt x="104" y="52"/>
                </a:cubicBezTo>
                <a:lnTo>
                  <a:pt x="104" y="77"/>
                </a:lnTo>
                <a:close/>
                <a:moveTo>
                  <a:pt x="80" y="48"/>
                </a:moveTo>
                <a:cubicBezTo>
                  <a:pt x="80" y="24"/>
                  <a:pt x="80" y="24"/>
                  <a:pt x="80" y="24"/>
                </a:cubicBezTo>
                <a:cubicBezTo>
                  <a:pt x="70" y="24"/>
                  <a:pt x="70" y="24"/>
                  <a:pt x="70" y="24"/>
                </a:cubicBezTo>
                <a:cubicBezTo>
                  <a:pt x="67" y="24"/>
                  <a:pt x="64" y="21"/>
                  <a:pt x="64" y="18"/>
                </a:cubicBezTo>
                <a:cubicBezTo>
                  <a:pt x="64" y="8"/>
                  <a:pt x="64" y="8"/>
                  <a:pt x="64" y="8"/>
                </a:cubicBezTo>
                <a:cubicBezTo>
                  <a:pt x="24" y="8"/>
                  <a:pt x="24" y="8"/>
                  <a:pt x="24" y="8"/>
                </a:cubicBezTo>
                <a:cubicBezTo>
                  <a:pt x="24" y="48"/>
                  <a:pt x="24" y="48"/>
                  <a:pt x="24" y="48"/>
                </a:cubicBezTo>
                <a:lnTo>
                  <a:pt x="80" y="48"/>
                </a:lnTo>
                <a:close/>
                <a:moveTo>
                  <a:pt x="80" y="87"/>
                </a:moveTo>
                <a:cubicBezTo>
                  <a:pt x="80" y="71"/>
                  <a:pt x="80" y="71"/>
                  <a:pt x="80" y="71"/>
                </a:cubicBezTo>
                <a:cubicBezTo>
                  <a:pt x="24" y="71"/>
                  <a:pt x="24" y="71"/>
                  <a:pt x="24" y="71"/>
                </a:cubicBezTo>
                <a:cubicBezTo>
                  <a:pt x="24" y="87"/>
                  <a:pt x="24" y="87"/>
                  <a:pt x="24" y="87"/>
                </a:cubicBezTo>
                <a:lnTo>
                  <a:pt x="80" y="87"/>
                </a:lnTo>
                <a:close/>
                <a:moveTo>
                  <a:pt x="92" y="48"/>
                </a:moveTo>
                <a:cubicBezTo>
                  <a:pt x="90" y="48"/>
                  <a:pt x="88" y="49"/>
                  <a:pt x="88" y="52"/>
                </a:cubicBezTo>
                <a:cubicBezTo>
                  <a:pt x="88" y="54"/>
                  <a:pt x="90" y="56"/>
                  <a:pt x="92" y="56"/>
                </a:cubicBezTo>
                <a:cubicBezTo>
                  <a:pt x="94" y="56"/>
                  <a:pt x="96" y="54"/>
                  <a:pt x="96" y="52"/>
                </a:cubicBezTo>
                <a:cubicBezTo>
                  <a:pt x="96" y="49"/>
                  <a:pt x="94" y="48"/>
                  <a:pt x="92"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054101" y="1374776"/>
            <a:ext cx="390525" cy="390525"/>
          </a:xfrm>
          <a:custGeom>
            <a:avLst/>
            <a:gdLst>
              <a:gd name="T0" fmla="*/ 96 w 104"/>
              <a:gd name="T1" fmla="*/ 104 h 104"/>
              <a:gd name="T2" fmla="*/ 90 w 104"/>
              <a:gd name="T3" fmla="*/ 102 h 104"/>
              <a:gd name="T4" fmla="*/ 69 w 104"/>
              <a:gd name="T5" fmla="*/ 81 h 104"/>
              <a:gd name="T6" fmla="*/ 44 w 104"/>
              <a:gd name="T7" fmla="*/ 88 h 104"/>
              <a:gd name="T8" fmla="*/ 0 w 104"/>
              <a:gd name="T9" fmla="*/ 44 h 104"/>
              <a:gd name="T10" fmla="*/ 44 w 104"/>
              <a:gd name="T11" fmla="*/ 0 h 104"/>
              <a:gd name="T12" fmla="*/ 88 w 104"/>
              <a:gd name="T13" fmla="*/ 44 h 104"/>
              <a:gd name="T14" fmla="*/ 80 w 104"/>
              <a:gd name="T15" fmla="*/ 69 h 104"/>
              <a:gd name="T16" fmla="*/ 102 w 104"/>
              <a:gd name="T17" fmla="*/ 91 h 104"/>
              <a:gd name="T18" fmla="*/ 104 w 104"/>
              <a:gd name="T19" fmla="*/ 96 h 104"/>
              <a:gd name="T20" fmla="*/ 96 w 104"/>
              <a:gd name="T21" fmla="*/ 104 h 104"/>
              <a:gd name="T22" fmla="*/ 44 w 104"/>
              <a:gd name="T23" fmla="*/ 16 h 104"/>
              <a:gd name="T24" fmla="*/ 16 w 104"/>
              <a:gd name="T25" fmla="*/ 44 h 104"/>
              <a:gd name="T26" fmla="*/ 44 w 104"/>
              <a:gd name="T27" fmla="*/ 72 h 104"/>
              <a:gd name="T28" fmla="*/ 72 w 104"/>
              <a:gd name="T29" fmla="*/ 44 h 104"/>
              <a:gd name="T30" fmla="*/ 44 w 104"/>
              <a:gd name="T31" fmla="*/ 16 h 104"/>
              <a:gd name="T32" fmla="*/ 64 w 104"/>
              <a:gd name="T33" fmla="*/ 46 h 104"/>
              <a:gd name="T34" fmla="*/ 62 w 104"/>
              <a:gd name="T35" fmla="*/ 48 h 104"/>
              <a:gd name="T36" fmla="*/ 26 w 104"/>
              <a:gd name="T37" fmla="*/ 48 h 104"/>
              <a:gd name="T38" fmla="*/ 24 w 104"/>
              <a:gd name="T39" fmla="*/ 46 h 104"/>
              <a:gd name="T40" fmla="*/ 24 w 104"/>
              <a:gd name="T41" fmla="*/ 42 h 104"/>
              <a:gd name="T42" fmla="*/ 26 w 104"/>
              <a:gd name="T43" fmla="*/ 40 h 104"/>
              <a:gd name="T44" fmla="*/ 62 w 104"/>
              <a:gd name="T45" fmla="*/ 40 h 104"/>
              <a:gd name="T46" fmla="*/ 64 w 104"/>
              <a:gd name="T47" fmla="*/ 42 h 104"/>
              <a:gd name="T48" fmla="*/ 64 w 104"/>
              <a:gd name="T49"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4">
                <a:moveTo>
                  <a:pt x="96" y="104"/>
                </a:moveTo>
                <a:cubicBezTo>
                  <a:pt x="94" y="104"/>
                  <a:pt x="92" y="103"/>
                  <a:pt x="90" y="102"/>
                </a:cubicBezTo>
                <a:cubicBezTo>
                  <a:pt x="69" y="81"/>
                  <a:pt x="69" y="81"/>
                  <a:pt x="69" y="81"/>
                </a:cubicBezTo>
                <a:cubicBezTo>
                  <a:pt x="62" y="86"/>
                  <a:pt x="53" y="88"/>
                  <a:pt x="44" y="88"/>
                </a:cubicBezTo>
                <a:cubicBezTo>
                  <a:pt x="20" y="88"/>
                  <a:pt x="0" y="69"/>
                  <a:pt x="0" y="44"/>
                </a:cubicBezTo>
                <a:cubicBezTo>
                  <a:pt x="0" y="20"/>
                  <a:pt x="20" y="0"/>
                  <a:pt x="44" y="0"/>
                </a:cubicBezTo>
                <a:cubicBezTo>
                  <a:pt x="68" y="0"/>
                  <a:pt x="88" y="20"/>
                  <a:pt x="88" y="44"/>
                </a:cubicBezTo>
                <a:cubicBezTo>
                  <a:pt x="88" y="53"/>
                  <a:pt x="85" y="62"/>
                  <a:pt x="80" y="69"/>
                </a:cubicBezTo>
                <a:cubicBezTo>
                  <a:pt x="102" y="91"/>
                  <a:pt x="102" y="91"/>
                  <a:pt x="102" y="91"/>
                </a:cubicBezTo>
                <a:cubicBezTo>
                  <a:pt x="103" y="92"/>
                  <a:pt x="104" y="94"/>
                  <a:pt x="104" y="96"/>
                </a:cubicBezTo>
                <a:cubicBezTo>
                  <a:pt x="104" y="101"/>
                  <a:pt x="100" y="104"/>
                  <a:pt x="96" y="104"/>
                </a:cubicBezTo>
                <a:close/>
                <a:moveTo>
                  <a:pt x="44" y="16"/>
                </a:moveTo>
                <a:cubicBezTo>
                  <a:pt x="29" y="16"/>
                  <a:pt x="16" y="29"/>
                  <a:pt x="16" y="44"/>
                </a:cubicBezTo>
                <a:cubicBezTo>
                  <a:pt x="16" y="60"/>
                  <a:pt x="29" y="72"/>
                  <a:pt x="44" y="72"/>
                </a:cubicBezTo>
                <a:cubicBezTo>
                  <a:pt x="59" y="72"/>
                  <a:pt x="72" y="60"/>
                  <a:pt x="72" y="44"/>
                </a:cubicBezTo>
                <a:cubicBezTo>
                  <a:pt x="72" y="29"/>
                  <a:pt x="59" y="16"/>
                  <a:pt x="44" y="16"/>
                </a:cubicBezTo>
                <a:close/>
                <a:moveTo>
                  <a:pt x="64" y="46"/>
                </a:moveTo>
                <a:cubicBezTo>
                  <a:pt x="64" y="47"/>
                  <a:pt x="63" y="48"/>
                  <a:pt x="62" y="48"/>
                </a:cubicBezTo>
                <a:cubicBezTo>
                  <a:pt x="26" y="48"/>
                  <a:pt x="26" y="48"/>
                  <a:pt x="26" y="48"/>
                </a:cubicBezTo>
                <a:cubicBezTo>
                  <a:pt x="25" y="48"/>
                  <a:pt x="24" y="47"/>
                  <a:pt x="24" y="46"/>
                </a:cubicBezTo>
                <a:cubicBezTo>
                  <a:pt x="24" y="42"/>
                  <a:pt x="24" y="42"/>
                  <a:pt x="24" y="42"/>
                </a:cubicBezTo>
                <a:cubicBezTo>
                  <a:pt x="24" y="41"/>
                  <a:pt x="25" y="40"/>
                  <a:pt x="26" y="40"/>
                </a:cubicBezTo>
                <a:cubicBezTo>
                  <a:pt x="62" y="40"/>
                  <a:pt x="62" y="40"/>
                  <a:pt x="62" y="40"/>
                </a:cubicBezTo>
                <a:cubicBezTo>
                  <a:pt x="63" y="40"/>
                  <a:pt x="64" y="41"/>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16088" y="1344613"/>
            <a:ext cx="360363" cy="390525"/>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330451" y="1374776"/>
            <a:ext cx="417513" cy="360363"/>
          </a:xfrm>
          <a:custGeom>
            <a:avLst/>
            <a:gdLst>
              <a:gd name="T0" fmla="*/ 16 w 111"/>
              <a:gd name="T1" fmla="*/ 94 h 96"/>
              <a:gd name="T2" fmla="*/ 14 w 111"/>
              <a:gd name="T3" fmla="*/ 96 h 96"/>
              <a:gd name="T4" fmla="*/ 2 w 111"/>
              <a:gd name="T5" fmla="*/ 96 h 96"/>
              <a:gd name="T6" fmla="*/ 0 w 111"/>
              <a:gd name="T7" fmla="*/ 94 h 96"/>
              <a:gd name="T8" fmla="*/ 0 w 111"/>
              <a:gd name="T9" fmla="*/ 82 h 96"/>
              <a:gd name="T10" fmla="*/ 2 w 111"/>
              <a:gd name="T11" fmla="*/ 80 h 96"/>
              <a:gd name="T12" fmla="*/ 14 w 111"/>
              <a:gd name="T13" fmla="*/ 80 h 96"/>
              <a:gd name="T14" fmla="*/ 16 w 111"/>
              <a:gd name="T15" fmla="*/ 82 h 96"/>
              <a:gd name="T16" fmla="*/ 16 w 111"/>
              <a:gd name="T17" fmla="*/ 94 h 96"/>
              <a:gd name="T18" fmla="*/ 40 w 111"/>
              <a:gd name="T19" fmla="*/ 94 h 96"/>
              <a:gd name="T20" fmla="*/ 38 w 111"/>
              <a:gd name="T21" fmla="*/ 96 h 96"/>
              <a:gd name="T22" fmla="*/ 26 w 111"/>
              <a:gd name="T23" fmla="*/ 96 h 96"/>
              <a:gd name="T24" fmla="*/ 24 w 111"/>
              <a:gd name="T25" fmla="*/ 94 h 96"/>
              <a:gd name="T26" fmla="*/ 24 w 111"/>
              <a:gd name="T27" fmla="*/ 74 h 96"/>
              <a:gd name="T28" fmla="*/ 26 w 111"/>
              <a:gd name="T29" fmla="*/ 72 h 96"/>
              <a:gd name="T30" fmla="*/ 38 w 111"/>
              <a:gd name="T31" fmla="*/ 72 h 96"/>
              <a:gd name="T32" fmla="*/ 40 w 111"/>
              <a:gd name="T33" fmla="*/ 74 h 96"/>
              <a:gd name="T34" fmla="*/ 40 w 111"/>
              <a:gd name="T35" fmla="*/ 94 h 96"/>
              <a:gd name="T36" fmla="*/ 64 w 111"/>
              <a:gd name="T37" fmla="*/ 94 h 96"/>
              <a:gd name="T38" fmla="*/ 62 w 111"/>
              <a:gd name="T39" fmla="*/ 96 h 96"/>
              <a:gd name="T40" fmla="*/ 50 w 111"/>
              <a:gd name="T41" fmla="*/ 96 h 96"/>
              <a:gd name="T42" fmla="*/ 48 w 111"/>
              <a:gd name="T43" fmla="*/ 94 h 96"/>
              <a:gd name="T44" fmla="*/ 48 w 111"/>
              <a:gd name="T45" fmla="*/ 58 h 96"/>
              <a:gd name="T46" fmla="*/ 50 w 111"/>
              <a:gd name="T47" fmla="*/ 56 h 96"/>
              <a:gd name="T48" fmla="*/ 62 w 111"/>
              <a:gd name="T49" fmla="*/ 56 h 96"/>
              <a:gd name="T50" fmla="*/ 64 w 111"/>
              <a:gd name="T51" fmla="*/ 58 h 96"/>
              <a:gd name="T52" fmla="*/ 64 w 111"/>
              <a:gd name="T53" fmla="*/ 94 h 96"/>
              <a:gd name="T54" fmla="*/ 87 w 111"/>
              <a:gd name="T55" fmla="*/ 94 h 96"/>
              <a:gd name="T56" fmla="*/ 85 w 111"/>
              <a:gd name="T57" fmla="*/ 96 h 96"/>
              <a:gd name="T58" fmla="*/ 73 w 111"/>
              <a:gd name="T59" fmla="*/ 96 h 96"/>
              <a:gd name="T60" fmla="*/ 71 w 111"/>
              <a:gd name="T61" fmla="*/ 94 h 96"/>
              <a:gd name="T62" fmla="*/ 71 w 111"/>
              <a:gd name="T63" fmla="*/ 34 h 96"/>
              <a:gd name="T64" fmla="*/ 73 w 111"/>
              <a:gd name="T65" fmla="*/ 32 h 96"/>
              <a:gd name="T66" fmla="*/ 85 w 111"/>
              <a:gd name="T67" fmla="*/ 32 h 96"/>
              <a:gd name="T68" fmla="*/ 87 w 111"/>
              <a:gd name="T69" fmla="*/ 34 h 96"/>
              <a:gd name="T70" fmla="*/ 87 w 111"/>
              <a:gd name="T71" fmla="*/ 94 h 96"/>
              <a:gd name="T72" fmla="*/ 111 w 111"/>
              <a:gd name="T73" fmla="*/ 94 h 96"/>
              <a:gd name="T74" fmla="*/ 109 w 111"/>
              <a:gd name="T75" fmla="*/ 96 h 96"/>
              <a:gd name="T76" fmla="*/ 97 w 111"/>
              <a:gd name="T77" fmla="*/ 96 h 96"/>
              <a:gd name="T78" fmla="*/ 95 w 111"/>
              <a:gd name="T79" fmla="*/ 94 h 96"/>
              <a:gd name="T80" fmla="*/ 95 w 111"/>
              <a:gd name="T81" fmla="*/ 2 h 96"/>
              <a:gd name="T82" fmla="*/ 97 w 111"/>
              <a:gd name="T83" fmla="*/ 0 h 96"/>
              <a:gd name="T84" fmla="*/ 109 w 111"/>
              <a:gd name="T85" fmla="*/ 0 h 96"/>
              <a:gd name="T86" fmla="*/ 111 w 111"/>
              <a:gd name="T87" fmla="*/ 2 h 96"/>
              <a:gd name="T88" fmla="*/ 111 w 111"/>
              <a:gd name="T89" fmla="*/ 9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96">
                <a:moveTo>
                  <a:pt x="16" y="94"/>
                </a:moveTo>
                <a:cubicBezTo>
                  <a:pt x="16" y="95"/>
                  <a:pt x="15" y="96"/>
                  <a:pt x="14" y="96"/>
                </a:cubicBezTo>
                <a:cubicBezTo>
                  <a:pt x="2" y="96"/>
                  <a:pt x="2" y="96"/>
                  <a:pt x="2" y="96"/>
                </a:cubicBezTo>
                <a:cubicBezTo>
                  <a:pt x="0" y="96"/>
                  <a:pt x="0" y="95"/>
                  <a:pt x="0" y="94"/>
                </a:cubicBezTo>
                <a:cubicBezTo>
                  <a:pt x="0" y="82"/>
                  <a:pt x="0" y="82"/>
                  <a:pt x="0" y="82"/>
                </a:cubicBezTo>
                <a:cubicBezTo>
                  <a:pt x="0" y="81"/>
                  <a:pt x="0" y="80"/>
                  <a:pt x="2" y="80"/>
                </a:cubicBezTo>
                <a:cubicBezTo>
                  <a:pt x="14" y="80"/>
                  <a:pt x="14" y="80"/>
                  <a:pt x="14" y="80"/>
                </a:cubicBezTo>
                <a:cubicBezTo>
                  <a:pt x="15" y="80"/>
                  <a:pt x="16" y="81"/>
                  <a:pt x="16" y="82"/>
                </a:cubicBezTo>
                <a:lnTo>
                  <a:pt x="16" y="94"/>
                </a:lnTo>
                <a:close/>
                <a:moveTo>
                  <a:pt x="40" y="94"/>
                </a:moveTo>
                <a:cubicBezTo>
                  <a:pt x="40" y="95"/>
                  <a:pt x="39" y="96"/>
                  <a:pt x="38" y="96"/>
                </a:cubicBezTo>
                <a:cubicBezTo>
                  <a:pt x="26" y="96"/>
                  <a:pt x="26" y="96"/>
                  <a:pt x="26" y="96"/>
                </a:cubicBezTo>
                <a:cubicBezTo>
                  <a:pt x="24" y="96"/>
                  <a:pt x="24" y="95"/>
                  <a:pt x="24" y="94"/>
                </a:cubicBezTo>
                <a:cubicBezTo>
                  <a:pt x="24" y="74"/>
                  <a:pt x="24" y="74"/>
                  <a:pt x="24" y="74"/>
                </a:cubicBezTo>
                <a:cubicBezTo>
                  <a:pt x="24" y="73"/>
                  <a:pt x="24" y="72"/>
                  <a:pt x="26" y="72"/>
                </a:cubicBezTo>
                <a:cubicBezTo>
                  <a:pt x="38" y="72"/>
                  <a:pt x="38" y="72"/>
                  <a:pt x="38" y="72"/>
                </a:cubicBezTo>
                <a:cubicBezTo>
                  <a:pt x="39" y="72"/>
                  <a:pt x="40" y="73"/>
                  <a:pt x="40" y="74"/>
                </a:cubicBezTo>
                <a:lnTo>
                  <a:pt x="40" y="94"/>
                </a:lnTo>
                <a:close/>
                <a:moveTo>
                  <a:pt x="64" y="94"/>
                </a:moveTo>
                <a:cubicBezTo>
                  <a:pt x="64" y="95"/>
                  <a:pt x="63" y="96"/>
                  <a:pt x="62" y="96"/>
                </a:cubicBezTo>
                <a:cubicBezTo>
                  <a:pt x="50" y="96"/>
                  <a:pt x="50" y="96"/>
                  <a:pt x="50" y="96"/>
                </a:cubicBezTo>
                <a:cubicBezTo>
                  <a:pt x="48" y="96"/>
                  <a:pt x="48" y="95"/>
                  <a:pt x="48" y="94"/>
                </a:cubicBezTo>
                <a:cubicBezTo>
                  <a:pt x="48" y="58"/>
                  <a:pt x="48" y="58"/>
                  <a:pt x="48" y="58"/>
                </a:cubicBezTo>
                <a:cubicBezTo>
                  <a:pt x="48" y="57"/>
                  <a:pt x="48" y="56"/>
                  <a:pt x="50" y="56"/>
                </a:cubicBezTo>
                <a:cubicBezTo>
                  <a:pt x="62" y="56"/>
                  <a:pt x="62" y="56"/>
                  <a:pt x="62" y="56"/>
                </a:cubicBezTo>
                <a:cubicBezTo>
                  <a:pt x="63" y="56"/>
                  <a:pt x="64" y="57"/>
                  <a:pt x="64" y="58"/>
                </a:cubicBezTo>
                <a:lnTo>
                  <a:pt x="64" y="94"/>
                </a:lnTo>
                <a:close/>
                <a:moveTo>
                  <a:pt x="87" y="94"/>
                </a:moveTo>
                <a:cubicBezTo>
                  <a:pt x="87" y="95"/>
                  <a:pt x="87" y="96"/>
                  <a:pt x="85" y="96"/>
                </a:cubicBezTo>
                <a:cubicBezTo>
                  <a:pt x="73" y="96"/>
                  <a:pt x="73" y="96"/>
                  <a:pt x="73" y="96"/>
                </a:cubicBezTo>
                <a:cubicBezTo>
                  <a:pt x="72" y="96"/>
                  <a:pt x="71" y="95"/>
                  <a:pt x="71" y="94"/>
                </a:cubicBezTo>
                <a:cubicBezTo>
                  <a:pt x="71" y="34"/>
                  <a:pt x="71" y="34"/>
                  <a:pt x="71" y="34"/>
                </a:cubicBezTo>
                <a:cubicBezTo>
                  <a:pt x="71" y="33"/>
                  <a:pt x="72" y="32"/>
                  <a:pt x="73" y="32"/>
                </a:cubicBezTo>
                <a:cubicBezTo>
                  <a:pt x="85" y="32"/>
                  <a:pt x="85" y="32"/>
                  <a:pt x="85" y="32"/>
                </a:cubicBezTo>
                <a:cubicBezTo>
                  <a:pt x="87" y="32"/>
                  <a:pt x="87" y="33"/>
                  <a:pt x="87" y="34"/>
                </a:cubicBezTo>
                <a:lnTo>
                  <a:pt x="87" y="94"/>
                </a:lnTo>
                <a:close/>
                <a:moveTo>
                  <a:pt x="111" y="94"/>
                </a:moveTo>
                <a:cubicBezTo>
                  <a:pt x="111" y="95"/>
                  <a:pt x="111" y="96"/>
                  <a:pt x="109" y="96"/>
                </a:cubicBezTo>
                <a:cubicBezTo>
                  <a:pt x="97" y="96"/>
                  <a:pt x="97" y="96"/>
                  <a:pt x="97" y="96"/>
                </a:cubicBezTo>
                <a:cubicBezTo>
                  <a:pt x="96" y="96"/>
                  <a:pt x="95" y="95"/>
                  <a:pt x="95" y="94"/>
                </a:cubicBezTo>
                <a:cubicBezTo>
                  <a:pt x="95" y="2"/>
                  <a:pt x="95" y="2"/>
                  <a:pt x="95" y="2"/>
                </a:cubicBezTo>
                <a:cubicBezTo>
                  <a:pt x="95" y="1"/>
                  <a:pt x="96" y="0"/>
                  <a:pt x="97" y="0"/>
                </a:cubicBezTo>
                <a:cubicBezTo>
                  <a:pt x="109" y="0"/>
                  <a:pt x="109" y="0"/>
                  <a:pt x="109" y="0"/>
                </a:cubicBezTo>
                <a:cubicBezTo>
                  <a:pt x="111" y="0"/>
                  <a:pt x="111" y="1"/>
                  <a:pt x="111" y="2"/>
                </a:cubicBezTo>
                <a:lnTo>
                  <a:pt x="111" y="9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3006726" y="1374776"/>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63951" y="1374776"/>
            <a:ext cx="330200" cy="360363"/>
          </a:xfrm>
          <a:custGeom>
            <a:avLst/>
            <a:gdLst>
              <a:gd name="T0" fmla="*/ 88 w 88"/>
              <a:gd name="T1" fmla="*/ 22 h 96"/>
              <a:gd name="T2" fmla="*/ 86 w 88"/>
              <a:gd name="T3" fmla="*/ 24 h 96"/>
              <a:gd name="T4" fmla="*/ 80 w 88"/>
              <a:gd name="T5" fmla="*/ 24 h 96"/>
              <a:gd name="T6" fmla="*/ 80 w 88"/>
              <a:gd name="T7" fmla="*/ 84 h 96"/>
              <a:gd name="T8" fmla="*/ 70 w 88"/>
              <a:gd name="T9" fmla="*/ 96 h 96"/>
              <a:gd name="T10" fmla="*/ 18 w 88"/>
              <a:gd name="T11" fmla="*/ 96 h 96"/>
              <a:gd name="T12" fmla="*/ 8 w 88"/>
              <a:gd name="T13" fmla="*/ 84 h 96"/>
              <a:gd name="T14" fmla="*/ 8 w 88"/>
              <a:gd name="T15" fmla="*/ 24 h 96"/>
              <a:gd name="T16" fmla="*/ 2 w 88"/>
              <a:gd name="T17" fmla="*/ 24 h 96"/>
              <a:gd name="T18" fmla="*/ 0 w 88"/>
              <a:gd name="T19" fmla="*/ 22 h 96"/>
              <a:gd name="T20" fmla="*/ 0 w 88"/>
              <a:gd name="T21" fmla="*/ 18 h 96"/>
              <a:gd name="T22" fmla="*/ 2 w 88"/>
              <a:gd name="T23" fmla="*/ 16 h 96"/>
              <a:gd name="T24" fmla="*/ 22 w 88"/>
              <a:gd name="T25" fmla="*/ 16 h 96"/>
              <a:gd name="T26" fmla="*/ 26 w 88"/>
              <a:gd name="T27" fmla="*/ 6 h 96"/>
              <a:gd name="T28" fmla="*/ 34 w 88"/>
              <a:gd name="T29" fmla="*/ 0 h 96"/>
              <a:gd name="T30" fmla="*/ 54 w 88"/>
              <a:gd name="T31" fmla="*/ 0 h 96"/>
              <a:gd name="T32" fmla="*/ 63 w 88"/>
              <a:gd name="T33" fmla="*/ 6 h 96"/>
              <a:gd name="T34" fmla="*/ 67 w 88"/>
              <a:gd name="T35" fmla="*/ 16 h 96"/>
              <a:gd name="T36" fmla="*/ 86 w 88"/>
              <a:gd name="T37" fmla="*/ 16 h 96"/>
              <a:gd name="T38" fmla="*/ 88 w 88"/>
              <a:gd name="T39" fmla="*/ 18 h 96"/>
              <a:gd name="T40" fmla="*/ 88 w 88"/>
              <a:gd name="T41" fmla="*/ 22 h 96"/>
              <a:gd name="T42" fmla="*/ 72 w 88"/>
              <a:gd name="T43" fmla="*/ 24 h 96"/>
              <a:gd name="T44" fmla="*/ 16 w 88"/>
              <a:gd name="T45" fmla="*/ 24 h 96"/>
              <a:gd name="T46" fmla="*/ 16 w 88"/>
              <a:gd name="T47" fmla="*/ 84 h 96"/>
              <a:gd name="T48" fmla="*/ 18 w 88"/>
              <a:gd name="T49" fmla="*/ 88 h 96"/>
              <a:gd name="T50" fmla="*/ 70 w 88"/>
              <a:gd name="T51" fmla="*/ 88 h 96"/>
              <a:gd name="T52" fmla="*/ 72 w 88"/>
              <a:gd name="T53" fmla="*/ 84 h 96"/>
              <a:gd name="T54" fmla="*/ 72 w 88"/>
              <a:gd name="T55" fmla="*/ 24 h 96"/>
              <a:gd name="T56" fmla="*/ 32 w 88"/>
              <a:gd name="T57" fmla="*/ 74 h 96"/>
              <a:gd name="T58" fmla="*/ 30 w 88"/>
              <a:gd name="T59" fmla="*/ 76 h 96"/>
              <a:gd name="T60" fmla="*/ 26 w 88"/>
              <a:gd name="T61" fmla="*/ 76 h 96"/>
              <a:gd name="T62" fmla="*/ 24 w 88"/>
              <a:gd name="T63" fmla="*/ 74 h 96"/>
              <a:gd name="T64" fmla="*/ 24 w 88"/>
              <a:gd name="T65" fmla="*/ 38 h 96"/>
              <a:gd name="T66" fmla="*/ 26 w 88"/>
              <a:gd name="T67" fmla="*/ 36 h 96"/>
              <a:gd name="T68" fmla="*/ 30 w 88"/>
              <a:gd name="T69" fmla="*/ 36 h 96"/>
              <a:gd name="T70" fmla="*/ 32 w 88"/>
              <a:gd name="T71" fmla="*/ 38 h 96"/>
              <a:gd name="T72" fmla="*/ 32 w 88"/>
              <a:gd name="T73" fmla="*/ 74 h 96"/>
              <a:gd name="T74" fmla="*/ 58 w 88"/>
              <a:gd name="T75" fmla="*/ 16 h 96"/>
              <a:gd name="T76" fmla="*/ 55 w 88"/>
              <a:gd name="T77" fmla="*/ 9 h 96"/>
              <a:gd name="T78" fmla="*/ 54 w 88"/>
              <a:gd name="T79" fmla="*/ 8 h 96"/>
              <a:gd name="T80" fmla="*/ 35 w 88"/>
              <a:gd name="T81" fmla="*/ 8 h 96"/>
              <a:gd name="T82" fmla="*/ 33 w 88"/>
              <a:gd name="T83" fmla="*/ 9 h 96"/>
              <a:gd name="T84" fmla="*/ 30 w 88"/>
              <a:gd name="T85" fmla="*/ 16 h 96"/>
              <a:gd name="T86" fmla="*/ 58 w 88"/>
              <a:gd name="T87" fmla="*/ 16 h 96"/>
              <a:gd name="T88" fmla="*/ 48 w 88"/>
              <a:gd name="T89" fmla="*/ 74 h 96"/>
              <a:gd name="T90" fmla="*/ 46 w 88"/>
              <a:gd name="T91" fmla="*/ 76 h 96"/>
              <a:gd name="T92" fmla="*/ 42 w 88"/>
              <a:gd name="T93" fmla="*/ 76 h 96"/>
              <a:gd name="T94" fmla="*/ 40 w 88"/>
              <a:gd name="T95" fmla="*/ 74 h 96"/>
              <a:gd name="T96" fmla="*/ 40 w 88"/>
              <a:gd name="T97" fmla="*/ 38 h 96"/>
              <a:gd name="T98" fmla="*/ 42 w 88"/>
              <a:gd name="T99" fmla="*/ 36 h 96"/>
              <a:gd name="T100" fmla="*/ 46 w 88"/>
              <a:gd name="T101" fmla="*/ 36 h 96"/>
              <a:gd name="T102" fmla="*/ 48 w 88"/>
              <a:gd name="T103" fmla="*/ 38 h 96"/>
              <a:gd name="T104" fmla="*/ 48 w 88"/>
              <a:gd name="T105" fmla="*/ 74 h 96"/>
              <a:gd name="T106" fmla="*/ 64 w 88"/>
              <a:gd name="T107" fmla="*/ 74 h 96"/>
              <a:gd name="T108" fmla="*/ 62 w 88"/>
              <a:gd name="T109" fmla="*/ 76 h 96"/>
              <a:gd name="T110" fmla="*/ 58 w 88"/>
              <a:gd name="T111" fmla="*/ 76 h 96"/>
              <a:gd name="T112" fmla="*/ 56 w 88"/>
              <a:gd name="T113" fmla="*/ 74 h 96"/>
              <a:gd name="T114" fmla="*/ 56 w 88"/>
              <a:gd name="T115" fmla="*/ 38 h 96"/>
              <a:gd name="T116" fmla="*/ 58 w 88"/>
              <a:gd name="T117" fmla="*/ 36 h 96"/>
              <a:gd name="T118" fmla="*/ 62 w 88"/>
              <a:gd name="T119" fmla="*/ 36 h 96"/>
              <a:gd name="T120" fmla="*/ 64 w 88"/>
              <a:gd name="T121" fmla="*/ 38 h 96"/>
              <a:gd name="T122" fmla="*/ 64 w 88"/>
              <a:gd name="T123"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96">
                <a:moveTo>
                  <a:pt x="88" y="22"/>
                </a:moveTo>
                <a:cubicBezTo>
                  <a:pt x="88" y="24"/>
                  <a:pt x="87" y="24"/>
                  <a:pt x="86" y="24"/>
                </a:cubicBezTo>
                <a:cubicBezTo>
                  <a:pt x="80" y="24"/>
                  <a:pt x="80" y="24"/>
                  <a:pt x="80" y="24"/>
                </a:cubicBezTo>
                <a:cubicBezTo>
                  <a:pt x="80" y="84"/>
                  <a:pt x="80" y="84"/>
                  <a:pt x="80" y="84"/>
                </a:cubicBezTo>
                <a:cubicBezTo>
                  <a:pt x="80" y="90"/>
                  <a:pt x="76" y="96"/>
                  <a:pt x="70" y="96"/>
                </a:cubicBezTo>
                <a:cubicBezTo>
                  <a:pt x="18" y="96"/>
                  <a:pt x="18" y="96"/>
                  <a:pt x="18" y="96"/>
                </a:cubicBezTo>
                <a:cubicBezTo>
                  <a:pt x="13" y="96"/>
                  <a:pt x="8" y="91"/>
                  <a:pt x="8" y="84"/>
                </a:cubicBezTo>
                <a:cubicBezTo>
                  <a:pt x="8" y="24"/>
                  <a:pt x="8" y="24"/>
                  <a:pt x="8" y="24"/>
                </a:cubicBezTo>
                <a:cubicBezTo>
                  <a:pt x="2" y="24"/>
                  <a:pt x="2" y="24"/>
                  <a:pt x="2" y="24"/>
                </a:cubicBezTo>
                <a:cubicBezTo>
                  <a:pt x="1" y="24"/>
                  <a:pt x="0" y="24"/>
                  <a:pt x="0" y="22"/>
                </a:cubicBezTo>
                <a:cubicBezTo>
                  <a:pt x="0" y="18"/>
                  <a:pt x="0" y="18"/>
                  <a:pt x="0" y="18"/>
                </a:cubicBezTo>
                <a:cubicBezTo>
                  <a:pt x="0" y="17"/>
                  <a:pt x="1" y="16"/>
                  <a:pt x="2" y="16"/>
                </a:cubicBezTo>
                <a:cubicBezTo>
                  <a:pt x="22" y="16"/>
                  <a:pt x="22" y="16"/>
                  <a:pt x="22" y="16"/>
                </a:cubicBezTo>
                <a:cubicBezTo>
                  <a:pt x="26" y="6"/>
                  <a:pt x="26" y="6"/>
                  <a:pt x="26" y="6"/>
                </a:cubicBezTo>
                <a:cubicBezTo>
                  <a:pt x="27" y="3"/>
                  <a:pt x="31" y="0"/>
                  <a:pt x="34" y="0"/>
                </a:cubicBezTo>
                <a:cubicBezTo>
                  <a:pt x="54" y="0"/>
                  <a:pt x="54" y="0"/>
                  <a:pt x="54" y="0"/>
                </a:cubicBezTo>
                <a:cubicBezTo>
                  <a:pt x="58" y="0"/>
                  <a:pt x="61" y="3"/>
                  <a:pt x="63" y="6"/>
                </a:cubicBezTo>
                <a:cubicBezTo>
                  <a:pt x="67" y="16"/>
                  <a:pt x="67" y="16"/>
                  <a:pt x="67" y="16"/>
                </a:cubicBezTo>
                <a:cubicBezTo>
                  <a:pt x="86" y="16"/>
                  <a:pt x="86" y="16"/>
                  <a:pt x="86" y="16"/>
                </a:cubicBezTo>
                <a:cubicBezTo>
                  <a:pt x="87" y="16"/>
                  <a:pt x="88" y="17"/>
                  <a:pt x="88" y="18"/>
                </a:cubicBezTo>
                <a:lnTo>
                  <a:pt x="88" y="22"/>
                </a:lnTo>
                <a:close/>
                <a:moveTo>
                  <a:pt x="72" y="24"/>
                </a:moveTo>
                <a:cubicBezTo>
                  <a:pt x="16" y="24"/>
                  <a:pt x="16" y="24"/>
                  <a:pt x="16" y="24"/>
                </a:cubicBezTo>
                <a:cubicBezTo>
                  <a:pt x="16" y="84"/>
                  <a:pt x="16" y="84"/>
                  <a:pt x="16" y="84"/>
                </a:cubicBezTo>
                <a:cubicBezTo>
                  <a:pt x="16" y="87"/>
                  <a:pt x="18" y="88"/>
                  <a:pt x="18" y="88"/>
                </a:cubicBezTo>
                <a:cubicBezTo>
                  <a:pt x="70" y="88"/>
                  <a:pt x="70" y="88"/>
                  <a:pt x="70" y="88"/>
                </a:cubicBezTo>
                <a:cubicBezTo>
                  <a:pt x="71" y="88"/>
                  <a:pt x="72" y="87"/>
                  <a:pt x="72" y="84"/>
                </a:cubicBezTo>
                <a:lnTo>
                  <a:pt x="72" y="24"/>
                </a:lnTo>
                <a:close/>
                <a:moveTo>
                  <a:pt x="32" y="74"/>
                </a:moveTo>
                <a:cubicBezTo>
                  <a:pt x="32" y="76"/>
                  <a:pt x="32" y="76"/>
                  <a:pt x="30" y="76"/>
                </a:cubicBezTo>
                <a:cubicBezTo>
                  <a:pt x="26" y="76"/>
                  <a:pt x="26" y="76"/>
                  <a:pt x="26" y="76"/>
                </a:cubicBezTo>
                <a:cubicBezTo>
                  <a:pt x="25" y="76"/>
                  <a:pt x="24" y="76"/>
                  <a:pt x="24" y="74"/>
                </a:cubicBezTo>
                <a:cubicBezTo>
                  <a:pt x="24" y="38"/>
                  <a:pt x="24" y="38"/>
                  <a:pt x="24" y="38"/>
                </a:cubicBezTo>
                <a:cubicBezTo>
                  <a:pt x="24" y="37"/>
                  <a:pt x="25" y="36"/>
                  <a:pt x="26" y="36"/>
                </a:cubicBezTo>
                <a:cubicBezTo>
                  <a:pt x="30" y="36"/>
                  <a:pt x="30" y="36"/>
                  <a:pt x="30" y="36"/>
                </a:cubicBezTo>
                <a:cubicBezTo>
                  <a:pt x="32" y="36"/>
                  <a:pt x="32" y="37"/>
                  <a:pt x="32" y="38"/>
                </a:cubicBezTo>
                <a:lnTo>
                  <a:pt x="32" y="74"/>
                </a:lnTo>
                <a:close/>
                <a:moveTo>
                  <a:pt x="58" y="16"/>
                </a:moveTo>
                <a:cubicBezTo>
                  <a:pt x="55" y="9"/>
                  <a:pt x="55" y="9"/>
                  <a:pt x="55" y="9"/>
                </a:cubicBezTo>
                <a:cubicBezTo>
                  <a:pt x="55" y="9"/>
                  <a:pt x="55" y="9"/>
                  <a:pt x="54" y="8"/>
                </a:cubicBezTo>
                <a:cubicBezTo>
                  <a:pt x="35" y="8"/>
                  <a:pt x="35" y="8"/>
                  <a:pt x="35" y="8"/>
                </a:cubicBezTo>
                <a:cubicBezTo>
                  <a:pt x="34" y="9"/>
                  <a:pt x="34" y="9"/>
                  <a:pt x="33" y="9"/>
                </a:cubicBezTo>
                <a:cubicBezTo>
                  <a:pt x="30" y="16"/>
                  <a:pt x="30" y="16"/>
                  <a:pt x="30" y="16"/>
                </a:cubicBezTo>
                <a:lnTo>
                  <a:pt x="58" y="16"/>
                </a:lnTo>
                <a:close/>
                <a:moveTo>
                  <a:pt x="48" y="74"/>
                </a:moveTo>
                <a:cubicBezTo>
                  <a:pt x="48" y="76"/>
                  <a:pt x="48" y="76"/>
                  <a:pt x="46" y="76"/>
                </a:cubicBezTo>
                <a:cubicBezTo>
                  <a:pt x="42" y="76"/>
                  <a:pt x="42" y="76"/>
                  <a:pt x="42" y="76"/>
                </a:cubicBezTo>
                <a:cubicBezTo>
                  <a:pt x="41" y="76"/>
                  <a:pt x="40" y="76"/>
                  <a:pt x="40" y="74"/>
                </a:cubicBezTo>
                <a:cubicBezTo>
                  <a:pt x="40" y="38"/>
                  <a:pt x="40" y="38"/>
                  <a:pt x="40" y="38"/>
                </a:cubicBezTo>
                <a:cubicBezTo>
                  <a:pt x="40" y="37"/>
                  <a:pt x="41" y="36"/>
                  <a:pt x="42" y="36"/>
                </a:cubicBezTo>
                <a:cubicBezTo>
                  <a:pt x="46" y="36"/>
                  <a:pt x="46" y="36"/>
                  <a:pt x="46" y="36"/>
                </a:cubicBezTo>
                <a:cubicBezTo>
                  <a:pt x="48" y="36"/>
                  <a:pt x="48" y="37"/>
                  <a:pt x="48" y="38"/>
                </a:cubicBezTo>
                <a:lnTo>
                  <a:pt x="48" y="74"/>
                </a:lnTo>
                <a:close/>
                <a:moveTo>
                  <a:pt x="64" y="74"/>
                </a:moveTo>
                <a:cubicBezTo>
                  <a:pt x="64" y="76"/>
                  <a:pt x="64" y="76"/>
                  <a:pt x="62" y="76"/>
                </a:cubicBezTo>
                <a:cubicBezTo>
                  <a:pt x="58" y="76"/>
                  <a:pt x="58" y="76"/>
                  <a:pt x="58" y="76"/>
                </a:cubicBezTo>
                <a:cubicBezTo>
                  <a:pt x="57" y="76"/>
                  <a:pt x="56" y="76"/>
                  <a:pt x="56" y="74"/>
                </a:cubicBezTo>
                <a:cubicBezTo>
                  <a:pt x="56" y="38"/>
                  <a:pt x="56" y="38"/>
                  <a:pt x="56" y="38"/>
                </a:cubicBezTo>
                <a:cubicBezTo>
                  <a:pt x="56" y="37"/>
                  <a:pt x="57" y="36"/>
                  <a:pt x="58" y="36"/>
                </a:cubicBezTo>
                <a:cubicBezTo>
                  <a:pt x="62" y="36"/>
                  <a:pt x="62" y="36"/>
                  <a:pt x="62" y="36"/>
                </a:cubicBezTo>
                <a:cubicBezTo>
                  <a:pt x="64" y="36"/>
                  <a:pt x="64" y="37"/>
                  <a:pt x="64" y="38"/>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286251" y="1404938"/>
            <a:ext cx="379413" cy="301625"/>
          </a:xfrm>
          <a:custGeom>
            <a:avLst/>
            <a:gdLst>
              <a:gd name="T0" fmla="*/ 97 w 101"/>
              <a:gd name="T1" fmla="*/ 47 h 80"/>
              <a:gd name="T2" fmla="*/ 95 w 101"/>
              <a:gd name="T3" fmla="*/ 47 h 80"/>
              <a:gd name="T4" fmla="*/ 95 w 101"/>
              <a:gd name="T5" fmla="*/ 47 h 80"/>
              <a:gd name="T6" fmla="*/ 94 w 101"/>
              <a:gd name="T7" fmla="*/ 47 h 80"/>
              <a:gd name="T8" fmla="*/ 51 w 101"/>
              <a:gd name="T9" fmla="*/ 11 h 80"/>
              <a:gd name="T10" fmla="*/ 7 w 101"/>
              <a:gd name="T11" fmla="*/ 47 h 80"/>
              <a:gd name="T12" fmla="*/ 6 w 101"/>
              <a:gd name="T13" fmla="*/ 47 h 80"/>
              <a:gd name="T14" fmla="*/ 5 w 101"/>
              <a:gd name="T15" fmla="*/ 47 h 80"/>
              <a:gd name="T16" fmla="*/ 1 w 101"/>
              <a:gd name="T17" fmla="*/ 42 h 80"/>
              <a:gd name="T18" fmla="*/ 1 w 101"/>
              <a:gd name="T19" fmla="*/ 39 h 80"/>
              <a:gd name="T20" fmla="*/ 46 w 101"/>
              <a:gd name="T21" fmla="*/ 2 h 80"/>
              <a:gd name="T22" fmla="*/ 55 w 101"/>
              <a:gd name="T23" fmla="*/ 2 h 80"/>
              <a:gd name="T24" fmla="*/ 71 w 101"/>
              <a:gd name="T25" fmla="*/ 15 h 80"/>
              <a:gd name="T26" fmla="*/ 71 w 101"/>
              <a:gd name="T27" fmla="*/ 2 h 80"/>
              <a:gd name="T28" fmla="*/ 73 w 101"/>
              <a:gd name="T29" fmla="*/ 0 h 80"/>
              <a:gd name="T30" fmla="*/ 85 w 101"/>
              <a:gd name="T31" fmla="*/ 0 h 80"/>
              <a:gd name="T32" fmla="*/ 87 w 101"/>
              <a:gd name="T33" fmla="*/ 2 h 80"/>
              <a:gd name="T34" fmla="*/ 87 w 101"/>
              <a:gd name="T35" fmla="*/ 28 h 80"/>
              <a:gd name="T36" fmla="*/ 100 w 101"/>
              <a:gd name="T37" fmla="*/ 39 h 80"/>
              <a:gd name="T38" fmla="*/ 100 w 101"/>
              <a:gd name="T39" fmla="*/ 42 h 80"/>
              <a:gd name="T40" fmla="*/ 97 w 101"/>
              <a:gd name="T41" fmla="*/ 47 h 80"/>
              <a:gd name="T42" fmla="*/ 87 w 101"/>
              <a:gd name="T43" fmla="*/ 76 h 80"/>
              <a:gd name="T44" fmla="*/ 83 w 101"/>
              <a:gd name="T45" fmla="*/ 80 h 80"/>
              <a:gd name="T46" fmla="*/ 59 w 101"/>
              <a:gd name="T47" fmla="*/ 80 h 80"/>
              <a:gd name="T48" fmla="*/ 59 w 101"/>
              <a:gd name="T49" fmla="*/ 56 h 80"/>
              <a:gd name="T50" fmla="*/ 43 w 101"/>
              <a:gd name="T51" fmla="*/ 56 h 80"/>
              <a:gd name="T52" fmla="*/ 43 w 101"/>
              <a:gd name="T53" fmla="*/ 80 h 80"/>
              <a:gd name="T54" fmla="*/ 19 w 101"/>
              <a:gd name="T55" fmla="*/ 80 h 80"/>
              <a:gd name="T56" fmla="*/ 15 w 101"/>
              <a:gd name="T57" fmla="*/ 76 h 80"/>
              <a:gd name="T58" fmla="*/ 15 w 101"/>
              <a:gd name="T59" fmla="*/ 46 h 80"/>
              <a:gd name="T60" fmla="*/ 15 w 101"/>
              <a:gd name="T61" fmla="*/ 46 h 80"/>
              <a:gd name="T62" fmla="*/ 51 w 101"/>
              <a:gd name="T63" fmla="*/ 16 h 80"/>
              <a:gd name="T64" fmla="*/ 86 w 101"/>
              <a:gd name="T65" fmla="*/ 46 h 80"/>
              <a:gd name="T66" fmla="*/ 87 w 101"/>
              <a:gd name="T67" fmla="*/ 46 h 80"/>
              <a:gd name="T68" fmla="*/ 87 w 101"/>
              <a:gd name="T6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80">
                <a:moveTo>
                  <a:pt x="97" y="47"/>
                </a:moveTo>
                <a:cubicBezTo>
                  <a:pt x="96" y="47"/>
                  <a:pt x="96" y="47"/>
                  <a:pt x="95" y="47"/>
                </a:cubicBezTo>
                <a:cubicBezTo>
                  <a:pt x="95" y="47"/>
                  <a:pt x="95" y="47"/>
                  <a:pt x="95" y="47"/>
                </a:cubicBezTo>
                <a:cubicBezTo>
                  <a:pt x="95" y="47"/>
                  <a:pt x="94" y="47"/>
                  <a:pt x="94" y="47"/>
                </a:cubicBezTo>
                <a:cubicBezTo>
                  <a:pt x="51" y="11"/>
                  <a:pt x="51" y="11"/>
                  <a:pt x="51" y="11"/>
                </a:cubicBezTo>
                <a:cubicBezTo>
                  <a:pt x="7" y="47"/>
                  <a:pt x="7" y="47"/>
                  <a:pt x="7" y="47"/>
                </a:cubicBezTo>
                <a:cubicBezTo>
                  <a:pt x="7" y="47"/>
                  <a:pt x="6" y="47"/>
                  <a:pt x="6" y="47"/>
                </a:cubicBezTo>
                <a:cubicBezTo>
                  <a:pt x="5" y="47"/>
                  <a:pt x="5" y="47"/>
                  <a:pt x="5" y="47"/>
                </a:cubicBezTo>
                <a:cubicBezTo>
                  <a:pt x="1" y="42"/>
                  <a:pt x="1" y="42"/>
                  <a:pt x="1" y="42"/>
                </a:cubicBezTo>
                <a:cubicBezTo>
                  <a:pt x="0" y="41"/>
                  <a:pt x="0" y="40"/>
                  <a:pt x="1" y="39"/>
                </a:cubicBezTo>
                <a:cubicBezTo>
                  <a:pt x="46" y="2"/>
                  <a:pt x="46" y="2"/>
                  <a:pt x="46" y="2"/>
                </a:cubicBezTo>
                <a:cubicBezTo>
                  <a:pt x="48" y="0"/>
                  <a:pt x="53" y="0"/>
                  <a:pt x="55" y="2"/>
                </a:cubicBezTo>
                <a:cubicBezTo>
                  <a:pt x="71" y="15"/>
                  <a:pt x="71" y="15"/>
                  <a:pt x="71" y="15"/>
                </a:cubicBezTo>
                <a:cubicBezTo>
                  <a:pt x="71" y="2"/>
                  <a:pt x="71" y="2"/>
                  <a:pt x="71" y="2"/>
                </a:cubicBezTo>
                <a:cubicBezTo>
                  <a:pt x="71" y="1"/>
                  <a:pt x="71" y="0"/>
                  <a:pt x="73" y="0"/>
                </a:cubicBezTo>
                <a:cubicBezTo>
                  <a:pt x="85" y="0"/>
                  <a:pt x="85" y="0"/>
                  <a:pt x="85" y="0"/>
                </a:cubicBezTo>
                <a:cubicBezTo>
                  <a:pt x="86" y="0"/>
                  <a:pt x="87" y="1"/>
                  <a:pt x="87" y="2"/>
                </a:cubicBezTo>
                <a:cubicBezTo>
                  <a:pt x="87" y="28"/>
                  <a:pt x="87" y="28"/>
                  <a:pt x="87" y="28"/>
                </a:cubicBezTo>
                <a:cubicBezTo>
                  <a:pt x="100" y="39"/>
                  <a:pt x="100" y="39"/>
                  <a:pt x="100" y="39"/>
                </a:cubicBezTo>
                <a:cubicBezTo>
                  <a:pt x="101" y="40"/>
                  <a:pt x="101" y="41"/>
                  <a:pt x="100" y="42"/>
                </a:cubicBezTo>
                <a:lnTo>
                  <a:pt x="97" y="47"/>
                </a:lnTo>
                <a:close/>
                <a:moveTo>
                  <a:pt x="87" y="76"/>
                </a:moveTo>
                <a:cubicBezTo>
                  <a:pt x="87" y="79"/>
                  <a:pt x="85" y="80"/>
                  <a:pt x="83" y="80"/>
                </a:cubicBezTo>
                <a:cubicBezTo>
                  <a:pt x="59" y="80"/>
                  <a:pt x="59" y="80"/>
                  <a:pt x="59" y="80"/>
                </a:cubicBezTo>
                <a:cubicBezTo>
                  <a:pt x="59" y="56"/>
                  <a:pt x="59" y="56"/>
                  <a:pt x="59" y="56"/>
                </a:cubicBezTo>
                <a:cubicBezTo>
                  <a:pt x="43" y="56"/>
                  <a:pt x="43" y="56"/>
                  <a:pt x="43" y="56"/>
                </a:cubicBezTo>
                <a:cubicBezTo>
                  <a:pt x="43" y="80"/>
                  <a:pt x="43" y="80"/>
                  <a:pt x="43" y="80"/>
                </a:cubicBezTo>
                <a:cubicBezTo>
                  <a:pt x="19" y="80"/>
                  <a:pt x="19" y="80"/>
                  <a:pt x="19" y="80"/>
                </a:cubicBezTo>
                <a:cubicBezTo>
                  <a:pt x="16" y="80"/>
                  <a:pt x="15" y="79"/>
                  <a:pt x="15" y="76"/>
                </a:cubicBezTo>
                <a:cubicBezTo>
                  <a:pt x="15" y="46"/>
                  <a:pt x="15" y="46"/>
                  <a:pt x="15" y="46"/>
                </a:cubicBezTo>
                <a:cubicBezTo>
                  <a:pt x="15" y="46"/>
                  <a:pt x="15" y="46"/>
                  <a:pt x="15" y="46"/>
                </a:cubicBezTo>
                <a:cubicBezTo>
                  <a:pt x="51" y="16"/>
                  <a:pt x="51" y="16"/>
                  <a:pt x="51" y="16"/>
                </a:cubicBezTo>
                <a:cubicBezTo>
                  <a:pt x="86" y="46"/>
                  <a:pt x="86" y="46"/>
                  <a:pt x="86" y="46"/>
                </a:cubicBezTo>
                <a:cubicBezTo>
                  <a:pt x="87" y="46"/>
                  <a:pt x="87" y="46"/>
                  <a:pt x="87" y="46"/>
                </a:cubicBezTo>
                <a:lnTo>
                  <a:pt x="87" y="7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40301" y="1344613"/>
            <a:ext cx="360363" cy="420688"/>
          </a:xfrm>
          <a:custGeom>
            <a:avLst/>
            <a:gdLst>
              <a:gd name="T0" fmla="*/ 96 w 96"/>
              <a:gd name="T1" fmla="*/ 34 h 112"/>
              <a:gd name="T2" fmla="*/ 96 w 96"/>
              <a:gd name="T3" fmla="*/ 106 h 112"/>
              <a:gd name="T4" fmla="*/ 90 w 96"/>
              <a:gd name="T5" fmla="*/ 112 h 112"/>
              <a:gd name="T6" fmla="*/ 6 w 96"/>
              <a:gd name="T7" fmla="*/ 112 h 112"/>
              <a:gd name="T8" fmla="*/ 0 w 96"/>
              <a:gd name="T9" fmla="*/ 106 h 112"/>
              <a:gd name="T10" fmla="*/ 0 w 96"/>
              <a:gd name="T11" fmla="*/ 6 h 112"/>
              <a:gd name="T12" fmla="*/ 6 w 96"/>
              <a:gd name="T13" fmla="*/ 0 h 112"/>
              <a:gd name="T14" fmla="*/ 62 w 96"/>
              <a:gd name="T15" fmla="*/ 0 h 112"/>
              <a:gd name="T16" fmla="*/ 73 w 96"/>
              <a:gd name="T17" fmla="*/ 5 h 112"/>
              <a:gd name="T18" fmla="*/ 92 w 96"/>
              <a:gd name="T19" fmla="*/ 24 h 112"/>
              <a:gd name="T20" fmla="*/ 96 w 96"/>
              <a:gd name="T21" fmla="*/ 34 h 112"/>
              <a:gd name="T22" fmla="*/ 88 w 96"/>
              <a:gd name="T23" fmla="*/ 40 h 112"/>
              <a:gd name="T24" fmla="*/ 62 w 96"/>
              <a:gd name="T25" fmla="*/ 40 h 112"/>
              <a:gd name="T26" fmla="*/ 56 w 96"/>
              <a:gd name="T27" fmla="*/ 34 h 112"/>
              <a:gd name="T28" fmla="*/ 56 w 96"/>
              <a:gd name="T29" fmla="*/ 8 h 112"/>
              <a:gd name="T30" fmla="*/ 8 w 96"/>
              <a:gd name="T31" fmla="*/ 8 h 112"/>
              <a:gd name="T32" fmla="*/ 8 w 96"/>
              <a:gd name="T33" fmla="*/ 104 h 112"/>
              <a:gd name="T34" fmla="*/ 88 w 96"/>
              <a:gd name="T35" fmla="*/ 104 h 112"/>
              <a:gd name="T36" fmla="*/ 88 w 96"/>
              <a:gd name="T37" fmla="*/ 40 h 112"/>
              <a:gd name="T38" fmla="*/ 64 w 96"/>
              <a:gd name="T39" fmla="*/ 32 h 112"/>
              <a:gd name="T40" fmla="*/ 88 w 96"/>
              <a:gd name="T41" fmla="*/ 32 h 112"/>
              <a:gd name="T42" fmla="*/ 86 w 96"/>
              <a:gd name="T43" fmla="*/ 30 h 112"/>
              <a:gd name="T44" fmla="*/ 67 w 96"/>
              <a:gd name="T45" fmla="*/ 10 h 112"/>
              <a:gd name="T46" fmla="*/ 64 w 96"/>
              <a:gd name="T47" fmla="*/ 9 h 112"/>
              <a:gd name="T48" fmla="*/ 64 w 9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12">
                <a:moveTo>
                  <a:pt x="96" y="34"/>
                </a:moveTo>
                <a:cubicBezTo>
                  <a:pt x="96" y="106"/>
                  <a:pt x="96" y="106"/>
                  <a:pt x="96" y="106"/>
                </a:cubicBezTo>
                <a:cubicBezTo>
                  <a:pt x="96" y="110"/>
                  <a:pt x="94" y="112"/>
                  <a:pt x="90" y="112"/>
                </a:cubicBezTo>
                <a:cubicBezTo>
                  <a:pt x="6" y="112"/>
                  <a:pt x="6" y="112"/>
                  <a:pt x="6" y="112"/>
                </a:cubicBezTo>
                <a:cubicBezTo>
                  <a:pt x="3" y="112"/>
                  <a:pt x="0" y="110"/>
                  <a:pt x="0" y="106"/>
                </a:cubicBezTo>
                <a:cubicBezTo>
                  <a:pt x="0" y="6"/>
                  <a:pt x="0" y="6"/>
                  <a:pt x="0" y="6"/>
                </a:cubicBezTo>
                <a:cubicBezTo>
                  <a:pt x="0" y="3"/>
                  <a:pt x="3" y="0"/>
                  <a:pt x="6" y="0"/>
                </a:cubicBezTo>
                <a:cubicBezTo>
                  <a:pt x="62" y="0"/>
                  <a:pt x="62" y="0"/>
                  <a:pt x="62" y="0"/>
                </a:cubicBezTo>
                <a:cubicBezTo>
                  <a:pt x="66" y="0"/>
                  <a:pt x="70" y="2"/>
                  <a:pt x="73" y="5"/>
                </a:cubicBezTo>
                <a:cubicBezTo>
                  <a:pt x="92" y="24"/>
                  <a:pt x="92" y="24"/>
                  <a:pt x="92" y="24"/>
                </a:cubicBezTo>
                <a:cubicBezTo>
                  <a:pt x="94" y="27"/>
                  <a:pt x="96" y="31"/>
                  <a:pt x="96" y="34"/>
                </a:cubicBezTo>
                <a:close/>
                <a:moveTo>
                  <a:pt x="88" y="40"/>
                </a:moveTo>
                <a:cubicBezTo>
                  <a:pt x="62" y="40"/>
                  <a:pt x="62" y="40"/>
                  <a:pt x="62" y="40"/>
                </a:cubicBezTo>
                <a:cubicBezTo>
                  <a:pt x="59" y="40"/>
                  <a:pt x="56" y="38"/>
                  <a:pt x="56" y="34"/>
                </a:cubicBezTo>
                <a:cubicBezTo>
                  <a:pt x="56" y="8"/>
                  <a:pt x="56" y="8"/>
                  <a:pt x="56" y="8"/>
                </a:cubicBezTo>
                <a:cubicBezTo>
                  <a:pt x="8" y="8"/>
                  <a:pt x="8" y="8"/>
                  <a:pt x="8" y="8"/>
                </a:cubicBezTo>
                <a:cubicBezTo>
                  <a:pt x="8" y="104"/>
                  <a:pt x="8" y="104"/>
                  <a:pt x="8" y="104"/>
                </a:cubicBezTo>
                <a:cubicBezTo>
                  <a:pt x="88" y="104"/>
                  <a:pt x="88" y="104"/>
                  <a:pt x="88" y="104"/>
                </a:cubicBezTo>
                <a:lnTo>
                  <a:pt x="88" y="40"/>
                </a:lnTo>
                <a:close/>
                <a:moveTo>
                  <a:pt x="64" y="32"/>
                </a:moveTo>
                <a:cubicBezTo>
                  <a:pt x="88" y="32"/>
                  <a:pt x="88" y="32"/>
                  <a:pt x="88" y="32"/>
                </a:cubicBezTo>
                <a:cubicBezTo>
                  <a:pt x="87" y="31"/>
                  <a:pt x="87" y="30"/>
                  <a:pt x="86" y="30"/>
                </a:cubicBezTo>
                <a:cubicBezTo>
                  <a:pt x="67" y="10"/>
                  <a:pt x="67" y="10"/>
                  <a:pt x="67" y="10"/>
                </a:cubicBezTo>
                <a:cubicBezTo>
                  <a:pt x="66" y="10"/>
                  <a:pt x="65" y="9"/>
                  <a:pt x="64" y="9"/>
                </a:cubicBezTo>
                <a:lnTo>
                  <a:pt x="64"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84826"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56 w 96"/>
              <a:gd name="T21" fmla="*/ 54 h 96"/>
              <a:gd name="T22" fmla="*/ 54 w 96"/>
              <a:gd name="T23" fmla="*/ 56 h 96"/>
              <a:gd name="T24" fmla="*/ 34 w 96"/>
              <a:gd name="T25" fmla="*/ 56 h 96"/>
              <a:gd name="T26" fmla="*/ 32 w 96"/>
              <a:gd name="T27" fmla="*/ 54 h 96"/>
              <a:gd name="T28" fmla="*/ 32 w 96"/>
              <a:gd name="T29" fmla="*/ 50 h 96"/>
              <a:gd name="T30" fmla="*/ 34 w 96"/>
              <a:gd name="T31" fmla="*/ 48 h 96"/>
              <a:gd name="T32" fmla="*/ 48 w 96"/>
              <a:gd name="T33" fmla="*/ 48 h 96"/>
              <a:gd name="T34" fmla="*/ 48 w 96"/>
              <a:gd name="T35" fmla="*/ 26 h 96"/>
              <a:gd name="T36" fmla="*/ 50 w 96"/>
              <a:gd name="T37" fmla="*/ 24 h 96"/>
              <a:gd name="T38" fmla="*/ 54 w 96"/>
              <a:gd name="T39" fmla="*/ 24 h 96"/>
              <a:gd name="T40" fmla="*/ 56 w 96"/>
              <a:gd name="T41" fmla="*/ 26 h 96"/>
              <a:gd name="T42" fmla="*/ 56 w 96"/>
              <a:gd name="T4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48" y="14"/>
                </a:moveTo>
                <a:cubicBezTo>
                  <a:pt x="30" y="14"/>
                  <a:pt x="14" y="30"/>
                  <a:pt x="14" y="48"/>
                </a:cubicBezTo>
                <a:cubicBezTo>
                  <a:pt x="14" y="67"/>
                  <a:pt x="30" y="82"/>
                  <a:pt x="48" y="82"/>
                </a:cubicBezTo>
                <a:cubicBezTo>
                  <a:pt x="67" y="82"/>
                  <a:pt x="82" y="67"/>
                  <a:pt x="82" y="48"/>
                </a:cubicBezTo>
                <a:cubicBezTo>
                  <a:pt x="82" y="30"/>
                  <a:pt x="67" y="14"/>
                  <a:pt x="48" y="14"/>
                </a:cubicBezTo>
                <a:close/>
                <a:moveTo>
                  <a:pt x="56" y="54"/>
                </a:moveTo>
                <a:cubicBezTo>
                  <a:pt x="56" y="56"/>
                  <a:pt x="55" y="56"/>
                  <a:pt x="54" y="56"/>
                </a:cubicBezTo>
                <a:cubicBezTo>
                  <a:pt x="34" y="56"/>
                  <a:pt x="34" y="56"/>
                  <a:pt x="34" y="56"/>
                </a:cubicBezTo>
                <a:cubicBezTo>
                  <a:pt x="33" y="56"/>
                  <a:pt x="32" y="56"/>
                  <a:pt x="32" y="54"/>
                </a:cubicBezTo>
                <a:cubicBezTo>
                  <a:pt x="32" y="50"/>
                  <a:pt x="32" y="50"/>
                  <a:pt x="32" y="50"/>
                </a:cubicBezTo>
                <a:cubicBezTo>
                  <a:pt x="32" y="49"/>
                  <a:pt x="33" y="48"/>
                  <a:pt x="34" y="48"/>
                </a:cubicBezTo>
                <a:cubicBezTo>
                  <a:pt x="48" y="48"/>
                  <a:pt x="48" y="48"/>
                  <a:pt x="48" y="48"/>
                </a:cubicBezTo>
                <a:cubicBezTo>
                  <a:pt x="48" y="26"/>
                  <a:pt x="48" y="26"/>
                  <a:pt x="48" y="26"/>
                </a:cubicBezTo>
                <a:cubicBezTo>
                  <a:pt x="48" y="25"/>
                  <a:pt x="49" y="24"/>
                  <a:pt x="50" y="24"/>
                </a:cubicBezTo>
                <a:cubicBezTo>
                  <a:pt x="54" y="24"/>
                  <a:pt x="54" y="24"/>
                  <a:pt x="54" y="24"/>
                </a:cubicBezTo>
                <a:cubicBezTo>
                  <a:pt x="55" y="24"/>
                  <a:pt x="56" y="25"/>
                  <a:pt x="56" y="26"/>
                </a:cubicBezTo>
                <a:lnTo>
                  <a:pt x="56"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197601" y="1404938"/>
            <a:ext cx="427038" cy="301625"/>
          </a:xfrm>
          <a:custGeom>
            <a:avLst/>
            <a:gdLst>
              <a:gd name="T0" fmla="*/ 111 w 114"/>
              <a:gd name="T1" fmla="*/ 80 h 80"/>
              <a:gd name="T2" fmla="*/ 67 w 114"/>
              <a:gd name="T3" fmla="*/ 80 h 80"/>
              <a:gd name="T4" fmla="*/ 69 w 114"/>
              <a:gd name="T5" fmla="*/ 78 h 80"/>
              <a:gd name="T6" fmla="*/ 68 w 114"/>
              <a:gd name="T7" fmla="*/ 62 h 80"/>
              <a:gd name="T8" fmla="*/ 66 w 114"/>
              <a:gd name="T9" fmla="*/ 60 h 80"/>
              <a:gd name="T10" fmla="*/ 49 w 114"/>
              <a:gd name="T11" fmla="*/ 60 h 80"/>
              <a:gd name="T12" fmla="*/ 47 w 114"/>
              <a:gd name="T13" fmla="*/ 62 h 80"/>
              <a:gd name="T14" fmla="*/ 45 w 114"/>
              <a:gd name="T15" fmla="*/ 78 h 80"/>
              <a:gd name="T16" fmla="*/ 47 w 114"/>
              <a:gd name="T17" fmla="*/ 80 h 80"/>
              <a:gd name="T18" fmla="*/ 3 w 114"/>
              <a:gd name="T19" fmla="*/ 80 h 80"/>
              <a:gd name="T20" fmla="*/ 0 w 114"/>
              <a:gd name="T21" fmla="*/ 76 h 80"/>
              <a:gd name="T22" fmla="*/ 2 w 114"/>
              <a:gd name="T23" fmla="*/ 69 h 80"/>
              <a:gd name="T24" fmla="*/ 28 w 114"/>
              <a:gd name="T25" fmla="*/ 3 h 80"/>
              <a:gd name="T26" fmla="*/ 32 w 114"/>
              <a:gd name="T27" fmla="*/ 0 h 80"/>
              <a:gd name="T28" fmla="*/ 53 w 114"/>
              <a:gd name="T29" fmla="*/ 0 h 80"/>
              <a:gd name="T30" fmla="*/ 51 w 114"/>
              <a:gd name="T31" fmla="*/ 2 h 80"/>
              <a:gd name="T32" fmla="*/ 50 w 114"/>
              <a:gd name="T33" fmla="*/ 14 h 80"/>
              <a:gd name="T34" fmla="*/ 52 w 114"/>
              <a:gd name="T35" fmla="*/ 16 h 80"/>
              <a:gd name="T36" fmla="*/ 63 w 114"/>
              <a:gd name="T37" fmla="*/ 16 h 80"/>
              <a:gd name="T38" fmla="*/ 64 w 114"/>
              <a:gd name="T39" fmla="*/ 14 h 80"/>
              <a:gd name="T40" fmla="*/ 63 w 114"/>
              <a:gd name="T41" fmla="*/ 2 h 80"/>
              <a:gd name="T42" fmla="*/ 61 w 114"/>
              <a:gd name="T43" fmla="*/ 0 h 80"/>
              <a:gd name="T44" fmla="*/ 82 w 114"/>
              <a:gd name="T45" fmla="*/ 0 h 80"/>
              <a:gd name="T46" fmla="*/ 86 w 114"/>
              <a:gd name="T47" fmla="*/ 3 h 80"/>
              <a:gd name="T48" fmla="*/ 113 w 114"/>
              <a:gd name="T49" fmla="*/ 69 h 80"/>
              <a:gd name="T50" fmla="*/ 114 w 114"/>
              <a:gd name="T51" fmla="*/ 76 h 80"/>
              <a:gd name="T52" fmla="*/ 111 w 114"/>
              <a:gd name="T53" fmla="*/ 80 h 80"/>
              <a:gd name="T54" fmla="*/ 67 w 114"/>
              <a:gd name="T55" fmla="*/ 46 h 80"/>
              <a:gd name="T56" fmla="*/ 65 w 114"/>
              <a:gd name="T57" fmla="*/ 26 h 80"/>
              <a:gd name="T58" fmla="*/ 63 w 114"/>
              <a:gd name="T59" fmla="*/ 24 h 80"/>
              <a:gd name="T60" fmla="*/ 52 w 114"/>
              <a:gd name="T61" fmla="*/ 24 h 80"/>
              <a:gd name="T62" fmla="*/ 49 w 114"/>
              <a:gd name="T63" fmla="*/ 26 h 80"/>
              <a:gd name="T64" fmla="*/ 48 w 114"/>
              <a:gd name="T65" fmla="*/ 46 h 80"/>
              <a:gd name="T66" fmla="*/ 48 w 114"/>
              <a:gd name="T67" fmla="*/ 47 h 80"/>
              <a:gd name="T68" fmla="*/ 50 w 114"/>
              <a:gd name="T69" fmla="*/ 48 h 80"/>
              <a:gd name="T70" fmla="*/ 65 w 114"/>
              <a:gd name="T71" fmla="*/ 48 h 80"/>
              <a:gd name="T72" fmla="*/ 67 w 114"/>
              <a:gd name="T73" fmla="*/ 47 h 80"/>
              <a:gd name="T74" fmla="*/ 67 w 114"/>
              <a:gd name="T7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80">
                <a:moveTo>
                  <a:pt x="111" y="80"/>
                </a:moveTo>
                <a:cubicBezTo>
                  <a:pt x="67" y="80"/>
                  <a:pt x="67" y="80"/>
                  <a:pt x="67" y="80"/>
                </a:cubicBezTo>
                <a:cubicBezTo>
                  <a:pt x="68" y="80"/>
                  <a:pt x="69" y="80"/>
                  <a:pt x="69" y="78"/>
                </a:cubicBezTo>
                <a:cubicBezTo>
                  <a:pt x="68" y="62"/>
                  <a:pt x="68" y="62"/>
                  <a:pt x="68" y="62"/>
                </a:cubicBezTo>
                <a:cubicBezTo>
                  <a:pt x="68" y="61"/>
                  <a:pt x="67" y="60"/>
                  <a:pt x="66" y="60"/>
                </a:cubicBezTo>
                <a:cubicBezTo>
                  <a:pt x="49" y="60"/>
                  <a:pt x="49" y="60"/>
                  <a:pt x="49" y="60"/>
                </a:cubicBezTo>
                <a:cubicBezTo>
                  <a:pt x="48" y="60"/>
                  <a:pt x="47" y="61"/>
                  <a:pt x="47" y="62"/>
                </a:cubicBezTo>
                <a:cubicBezTo>
                  <a:pt x="45" y="78"/>
                  <a:pt x="45" y="78"/>
                  <a:pt x="45" y="78"/>
                </a:cubicBezTo>
                <a:cubicBezTo>
                  <a:pt x="45" y="80"/>
                  <a:pt x="46" y="80"/>
                  <a:pt x="47" y="80"/>
                </a:cubicBezTo>
                <a:cubicBezTo>
                  <a:pt x="3" y="80"/>
                  <a:pt x="3" y="80"/>
                  <a:pt x="3" y="80"/>
                </a:cubicBezTo>
                <a:cubicBezTo>
                  <a:pt x="1" y="80"/>
                  <a:pt x="0" y="78"/>
                  <a:pt x="0" y="76"/>
                </a:cubicBezTo>
                <a:cubicBezTo>
                  <a:pt x="0" y="73"/>
                  <a:pt x="1" y="71"/>
                  <a:pt x="2" y="69"/>
                </a:cubicBezTo>
                <a:cubicBezTo>
                  <a:pt x="28" y="3"/>
                  <a:pt x="28" y="3"/>
                  <a:pt x="28" y="3"/>
                </a:cubicBezTo>
                <a:cubicBezTo>
                  <a:pt x="29" y="2"/>
                  <a:pt x="30" y="0"/>
                  <a:pt x="32" y="0"/>
                </a:cubicBezTo>
                <a:cubicBezTo>
                  <a:pt x="53" y="0"/>
                  <a:pt x="53" y="0"/>
                  <a:pt x="53" y="0"/>
                </a:cubicBezTo>
                <a:cubicBezTo>
                  <a:pt x="52" y="0"/>
                  <a:pt x="51" y="1"/>
                  <a:pt x="51" y="2"/>
                </a:cubicBezTo>
                <a:cubicBezTo>
                  <a:pt x="50" y="14"/>
                  <a:pt x="50" y="14"/>
                  <a:pt x="50" y="14"/>
                </a:cubicBezTo>
                <a:cubicBezTo>
                  <a:pt x="50" y="16"/>
                  <a:pt x="51" y="16"/>
                  <a:pt x="52" y="16"/>
                </a:cubicBezTo>
                <a:cubicBezTo>
                  <a:pt x="63" y="16"/>
                  <a:pt x="63" y="16"/>
                  <a:pt x="63" y="16"/>
                </a:cubicBezTo>
                <a:cubicBezTo>
                  <a:pt x="64" y="16"/>
                  <a:pt x="64" y="16"/>
                  <a:pt x="64" y="14"/>
                </a:cubicBezTo>
                <a:cubicBezTo>
                  <a:pt x="63" y="2"/>
                  <a:pt x="63" y="2"/>
                  <a:pt x="63" y="2"/>
                </a:cubicBezTo>
                <a:cubicBezTo>
                  <a:pt x="63" y="1"/>
                  <a:pt x="62" y="0"/>
                  <a:pt x="61" y="0"/>
                </a:cubicBezTo>
                <a:cubicBezTo>
                  <a:pt x="82" y="0"/>
                  <a:pt x="82" y="0"/>
                  <a:pt x="82" y="0"/>
                </a:cubicBezTo>
                <a:cubicBezTo>
                  <a:pt x="84" y="0"/>
                  <a:pt x="86" y="2"/>
                  <a:pt x="86" y="3"/>
                </a:cubicBezTo>
                <a:cubicBezTo>
                  <a:pt x="113" y="69"/>
                  <a:pt x="113" y="69"/>
                  <a:pt x="113" y="69"/>
                </a:cubicBezTo>
                <a:cubicBezTo>
                  <a:pt x="113" y="71"/>
                  <a:pt x="114" y="73"/>
                  <a:pt x="114" y="76"/>
                </a:cubicBezTo>
                <a:cubicBezTo>
                  <a:pt x="114" y="78"/>
                  <a:pt x="114" y="80"/>
                  <a:pt x="111" y="80"/>
                </a:cubicBezTo>
                <a:close/>
                <a:moveTo>
                  <a:pt x="67" y="46"/>
                </a:moveTo>
                <a:cubicBezTo>
                  <a:pt x="65" y="26"/>
                  <a:pt x="65" y="26"/>
                  <a:pt x="65" y="26"/>
                </a:cubicBezTo>
                <a:cubicBezTo>
                  <a:pt x="65" y="25"/>
                  <a:pt x="64" y="24"/>
                  <a:pt x="63" y="24"/>
                </a:cubicBezTo>
                <a:cubicBezTo>
                  <a:pt x="52" y="24"/>
                  <a:pt x="52" y="24"/>
                  <a:pt x="52" y="24"/>
                </a:cubicBezTo>
                <a:cubicBezTo>
                  <a:pt x="50" y="24"/>
                  <a:pt x="49" y="25"/>
                  <a:pt x="49" y="26"/>
                </a:cubicBezTo>
                <a:cubicBezTo>
                  <a:pt x="48" y="46"/>
                  <a:pt x="48" y="46"/>
                  <a:pt x="48" y="46"/>
                </a:cubicBezTo>
                <a:cubicBezTo>
                  <a:pt x="48" y="47"/>
                  <a:pt x="48" y="47"/>
                  <a:pt x="48" y="47"/>
                </a:cubicBezTo>
                <a:cubicBezTo>
                  <a:pt x="48" y="48"/>
                  <a:pt x="49" y="48"/>
                  <a:pt x="50" y="48"/>
                </a:cubicBezTo>
                <a:cubicBezTo>
                  <a:pt x="65" y="48"/>
                  <a:pt x="65" y="48"/>
                  <a:pt x="65" y="48"/>
                </a:cubicBezTo>
                <a:cubicBezTo>
                  <a:pt x="66" y="48"/>
                  <a:pt x="67" y="48"/>
                  <a:pt x="67" y="47"/>
                </a:cubicBezTo>
                <a:lnTo>
                  <a:pt x="67"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6" y="1344613"/>
            <a:ext cx="390525" cy="361950"/>
          </a:xfrm>
          <a:custGeom>
            <a:avLst/>
            <a:gdLst>
              <a:gd name="T0" fmla="*/ 104 w 104"/>
              <a:gd name="T1" fmla="*/ 90 h 96"/>
              <a:gd name="T2" fmla="*/ 98 w 104"/>
              <a:gd name="T3" fmla="*/ 96 h 96"/>
              <a:gd name="T4" fmla="*/ 6 w 104"/>
              <a:gd name="T5" fmla="*/ 96 h 96"/>
              <a:gd name="T6" fmla="*/ 0 w 104"/>
              <a:gd name="T7" fmla="*/ 90 h 96"/>
              <a:gd name="T8" fmla="*/ 0 w 104"/>
              <a:gd name="T9" fmla="*/ 70 h 96"/>
              <a:gd name="T10" fmla="*/ 6 w 104"/>
              <a:gd name="T11" fmla="*/ 64 h 96"/>
              <a:gd name="T12" fmla="*/ 35 w 104"/>
              <a:gd name="T13" fmla="*/ 64 h 96"/>
              <a:gd name="T14" fmla="*/ 44 w 104"/>
              <a:gd name="T15" fmla="*/ 73 h 96"/>
              <a:gd name="T16" fmla="*/ 52 w 104"/>
              <a:gd name="T17" fmla="*/ 76 h 96"/>
              <a:gd name="T18" fmla="*/ 61 w 104"/>
              <a:gd name="T19" fmla="*/ 73 h 96"/>
              <a:gd name="T20" fmla="*/ 69 w 104"/>
              <a:gd name="T21" fmla="*/ 64 h 96"/>
              <a:gd name="T22" fmla="*/ 98 w 104"/>
              <a:gd name="T23" fmla="*/ 64 h 96"/>
              <a:gd name="T24" fmla="*/ 104 w 104"/>
              <a:gd name="T25" fmla="*/ 70 h 96"/>
              <a:gd name="T26" fmla="*/ 104 w 104"/>
              <a:gd name="T27" fmla="*/ 90 h 96"/>
              <a:gd name="T28" fmla="*/ 83 w 104"/>
              <a:gd name="T29" fmla="*/ 39 h 96"/>
              <a:gd name="T30" fmla="*/ 55 w 104"/>
              <a:gd name="T31" fmla="*/ 67 h 96"/>
              <a:gd name="T32" fmla="*/ 52 w 104"/>
              <a:gd name="T33" fmla="*/ 68 h 96"/>
              <a:gd name="T34" fmla="*/ 50 w 104"/>
              <a:gd name="T35" fmla="*/ 67 h 96"/>
              <a:gd name="T36" fmla="*/ 22 w 104"/>
              <a:gd name="T37" fmla="*/ 39 h 96"/>
              <a:gd name="T38" fmla="*/ 21 w 104"/>
              <a:gd name="T39" fmla="*/ 35 h 96"/>
              <a:gd name="T40" fmla="*/ 24 w 104"/>
              <a:gd name="T41" fmla="*/ 32 h 96"/>
              <a:gd name="T42" fmla="*/ 40 w 104"/>
              <a:gd name="T43" fmla="*/ 32 h 96"/>
              <a:gd name="T44" fmla="*/ 40 w 104"/>
              <a:gd name="T45" fmla="*/ 4 h 96"/>
              <a:gd name="T46" fmla="*/ 44 w 104"/>
              <a:gd name="T47" fmla="*/ 0 h 96"/>
              <a:gd name="T48" fmla="*/ 60 w 104"/>
              <a:gd name="T49" fmla="*/ 0 h 96"/>
              <a:gd name="T50" fmla="*/ 64 w 104"/>
              <a:gd name="T51" fmla="*/ 4 h 96"/>
              <a:gd name="T52" fmla="*/ 64 w 104"/>
              <a:gd name="T53" fmla="*/ 32 h 96"/>
              <a:gd name="T54" fmla="*/ 80 w 104"/>
              <a:gd name="T55" fmla="*/ 32 h 96"/>
              <a:gd name="T56" fmla="*/ 84 w 104"/>
              <a:gd name="T57" fmla="*/ 35 h 96"/>
              <a:gd name="T58" fmla="*/ 83 w 104"/>
              <a:gd name="T59" fmla="*/ 39 h 96"/>
              <a:gd name="T60" fmla="*/ 76 w 104"/>
              <a:gd name="T61" fmla="*/ 80 h 96"/>
              <a:gd name="T62" fmla="*/ 72 w 104"/>
              <a:gd name="T63" fmla="*/ 84 h 96"/>
              <a:gd name="T64" fmla="*/ 76 w 104"/>
              <a:gd name="T65" fmla="*/ 88 h 96"/>
              <a:gd name="T66" fmla="*/ 80 w 104"/>
              <a:gd name="T67" fmla="*/ 84 h 96"/>
              <a:gd name="T68" fmla="*/ 76 w 104"/>
              <a:gd name="T69" fmla="*/ 80 h 96"/>
              <a:gd name="T70" fmla="*/ 92 w 104"/>
              <a:gd name="T71" fmla="*/ 80 h 96"/>
              <a:gd name="T72" fmla="*/ 88 w 104"/>
              <a:gd name="T73" fmla="*/ 84 h 96"/>
              <a:gd name="T74" fmla="*/ 92 w 104"/>
              <a:gd name="T75" fmla="*/ 88 h 96"/>
              <a:gd name="T76" fmla="*/ 96 w 104"/>
              <a:gd name="T77" fmla="*/ 84 h 96"/>
              <a:gd name="T78" fmla="*/ 92 w 104"/>
              <a:gd name="T7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96">
                <a:moveTo>
                  <a:pt x="104" y="90"/>
                </a:moveTo>
                <a:cubicBezTo>
                  <a:pt x="104" y="94"/>
                  <a:pt x="102" y="96"/>
                  <a:pt x="98" y="96"/>
                </a:cubicBezTo>
                <a:cubicBezTo>
                  <a:pt x="6" y="96"/>
                  <a:pt x="6" y="96"/>
                  <a:pt x="6" y="96"/>
                </a:cubicBezTo>
                <a:cubicBezTo>
                  <a:pt x="3" y="96"/>
                  <a:pt x="0" y="94"/>
                  <a:pt x="0" y="90"/>
                </a:cubicBezTo>
                <a:cubicBezTo>
                  <a:pt x="0" y="70"/>
                  <a:pt x="0" y="70"/>
                  <a:pt x="0" y="70"/>
                </a:cubicBezTo>
                <a:cubicBezTo>
                  <a:pt x="0" y="67"/>
                  <a:pt x="3" y="64"/>
                  <a:pt x="6" y="64"/>
                </a:cubicBezTo>
                <a:cubicBezTo>
                  <a:pt x="35" y="64"/>
                  <a:pt x="35" y="64"/>
                  <a:pt x="35" y="64"/>
                </a:cubicBezTo>
                <a:cubicBezTo>
                  <a:pt x="44" y="73"/>
                  <a:pt x="44" y="73"/>
                  <a:pt x="44" y="73"/>
                </a:cubicBezTo>
                <a:cubicBezTo>
                  <a:pt x="46" y="75"/>
                  <a:pt x="49" y="76"/>
                  <a:pt x="52" y="76"/>
                </a:cubicBezTo>
                <a:cubicBezTo>
                  <a:pt x="56" y="76"/>
                  <a:pt x="59" y="75"/>
                  <a:pt x="61" y="73"/>
                </a:cubicBezTo>
                <a:cubicBezTo>
                  <a:pt x="69" y="64"/>
                  <a:pt x="69" y="64"/>
                  <a:pt x="69" y="64"/>
                </a:cubicBezTo>
                <a:cubicBezTo>
                  <a:pt x="98" y="64"/>
                  <a:pt x="98" y="64"/>
                  <a:pt x="98" y="64"/>
                </a:cubicBezTo>
                <a:cubicBezTo>
                  <a:pt x="102" y="64"/>
                  <a:pt x="104" y="67"/>
                  <a:pt x="104" y="70"/>
                </a:cubicBezTo>
                <a:lnTo>
                  <a:pt x="104" y="90"/>
                </a:lnTo>
                <a:close/>
                <a:moveTo>
                  <a:pt x="83" y="39"/>
                </a:moveTo>
                <a:cubicBezTo>
                  <a:pt x="55" y="67"/>
                  <a:pt x="55" y="67"/>
                  <a:pt x="55" y="67"/>
                </a:cubicBezTo>
                <a:cubicBezTo>
                  <a:pt x="54" y="68"/>
                  <a:pt x="53" y="68"/>
                  <a:pt x="52" y="68"/>
                </a:cubicBezTo>
                <a:cubicBezTo>
                  <a:pt x="51" y="68"/>
                  <a:pt x="50" y="68"/>
                  <a:pt x="50" y="67"/>
                </a:cubicBezTo>
                <a:cubicBezTo>
                  <a:pt x="22" y="39"/>
                  <a:pt x="22" y="39"/>
                  <a:pt x="22" y="39"/>
                </a:cubicBezTo>
                <a:cubicBezTo>
                  <a:pt x="20" y="38"/>
                  <a:pt x="20" y="36"/>
                  <a:pt x="21" y="35"/>
                </a:cubicBezTo>
                <a:cubicBezTo>
                  <a:pt x="21" y="33"/>
                  <a:pt x="23" y="32"/>
                  <a:pt x="24" y="32"/>
                </a:cubicBezTo>
                <a:cubicBezTo>
                  <a:pt x="40" y="32"/>
                  <a:pt x="40" y="32"/>
                  <a:pt x="40" y="32"/>
                </a:cubicBezTo>
                <a:cubicBezTo>
                  <a:pt x="40" y="4"/>
                  <a:pt x="40" y="4"/>
                  <a:pt x="40" y="4"/>
                </a:cubicBezTo>
                <a:cubicBezTo>
                  <a:pt x="40" y="2"/>
                  <a:pt x="42" y="0"/>
                  <a:pt x="44" y="0"/>
                </a:cubicBezTo>
                <a:cubicBezTo>
                  <a:pt x="60" y="0"/>
                  <a:pt x="60" y="0"/>
                  <a:pt x="60" y="0"/>
                </a:cubicBezTo>
                <a:cubicBezTo>
                  <a:pt x="63" y="0"/>
                  <a:pt x="64" y="2"/>
                  <a:pt x="64" y="4"/>
                </a:cubicBezTo>
                <a:cubicBezTo>
                  <a:pt x="64" y="32"/>
                  <a:pt x="64" y="32"/>
                  <a:pt x="64" y="32"/>
                </a:cubicBezTo>
                <a:cubicBezTo>
                  <a:pt x="80" y="32"/>
                  <a:pt x="80" y="32"/>
                  <a:pt x="80" y="32"/>
                </a:cubicBezTo>
                <a:cubicBezTo>
                  <a:pt x="82" y="32"/>
                  <a:pt x="83" y="33"/>
                  <a:pt x="84" y="35"/>
                </a:cubicBezTo>
                <a:cubicBezTo>
                  <a:pt x="85" y="36"/>
                  <a:pt x="84" y="38"/>
                  <a:pt x="83" y="39"/>
                </a:cubicBezTo>
                <a:close/>
                <a:moveTo>
                  <a:pt x="76" y="80"/>
                </a:moveTo>
                <a:cubicBezTo>
                  <a:pt x="74" y="80"/>
                  <a:pt x="72" y="82"/>
                  <a:pt x="72" y="84"/>
                </a:cubicBezTo>
                <a:cubicBezTo>
                  <a:pt x="72" y="87"/>
                  <a:pt x="74" y="88"/>
                  <a:pt x="76" y="88"/>
                </a:cubicBezTo>
                <a:cubicBezTo>
                  <a:pt x="79" y="88"/>
                  <a:pt x="80" y="87"/>
                  <a:pt x="80" y="84"/>
                </a:cubicBezTo>
                <a:cubicBezTo>
                  <a:pt x="80" y="82"/>
                  <a:pt x="79" y="80"/>
                  <a:pt x="76" y="80"/>
                </a:cubicBezTo>
                <a:close/>
                <a:moveTo>
                  <a:pt x="92" y="80"/>
                </a:moveTo>
                <a:cubicBezTo>
                  <a:pt x="90" y="80"/>
                  <a:pt x="88" y="82"/>
                  <a:pt x="88" y="84"/>
                </a:cubicBezTo>
                <a:cubicBezTo>
                  <a:pt x="88" y="87"/>
                  <a:pt x="90" y="88"/>
                  <a:pt x="92" y="88"/>
                </a:cubicBezTo>
                <a:cubicBezTo>
                  <a:pt x="95" y="88"/>
                  <a:pt x="96" y="87"/>
                  <a:pt x="96" y="84"/>
                </a:cubicBezTo>
                <a:cubicBezTo>
                  <a:pt x="96" y="82"/>
                  <a:pt x="95" y="80"/>
                  <a:pt x="92"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2316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70 w 96"/>
              <a:gd name="T21" fmla="*/ 52 h 96"/>
              <a:gd name="T22" fmla="*/ 50 w 96"/>
              <a:gd name="T23" fmla="*/ 72 h 96"/>
              <a:gd name="T24" fmla="*/ 48 w 96"/>
              <a:gd name="T25" fmla="*/ 72 h 96"/>
              <a:gd name="T26" fmla="*/ 47 w 96"/>
              <a:gd name="T27" fmla="*/ 72 h 96"/>
              <a:gd name="T28" fmla="*/ 27 w 96"/>
              <a:gd name="T29" fmla="*/ 52 h 96"/>
              <a:gd name="T30" fmla="*/ 26 w 96"/>
              <a:gd name="T31" fmla="*/ 50 h 96"/>
              <a:gd name="T32" fmla="*/ 28 w 96"/>
              <a:gd name="T33" fmla="*/ 48 h 96"/>
              <a:gd name="T34" fmla="*/ 40 w 96"/>
              <a:gd name="T35" fmla="*/ 48 h 96"/>
              <a:gd name="T36" fmla="*/ 40 w 96"/>
              <a:gd name="T37" fmla="*/ 26 h 96"/>
              <a:gd name="T38" fmla="*/ 42 w 96"/>
              <a:gd name="T39" fmla="*/ 24 h 96"/>
              <a:gd name="T40" fmla="*/ 54 w 96"/>
              <a:gd name="T41" fmla="*/ 24 h 96"/>
              <a:gd name="T42" fmla="*/ 56 w 96"/>
              <a:gd name="T43" fmla="*/ 26 h 96"/>
              <a:gd name="T44" fmla="*/ 56 w 96"/>
              <a:gd name="T45" fmla="*/ 48 h 96"/>
              <a:gd name="T46" fmla="*/ 68 w 96"/>
              <a:gd name="T47" fmla="*/ 48 h 96"/>
              <a:gd name="T48" fmla="*/ 70 w 96"/>
              <a:gd name="T49" fmla="*/ 50 h 96"/>
              <a:gd name="T50" fmla="*/ 70 w 96"/>
              <a:gd name="T5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70" y="52"/>
                </a:moveTo>
                <a:cubicBezTo>
                  <a:pt x="50" y="72"/>
                  <a:pt x="50" y="72"/>
                  <a:pt x="50" y="72"/>
                </a:cubicBezTo>
                <a:cubicBezTo>
                  <a:pt x="49" y="72"/>
                  <a:pt x="49" y="72"/>
                  <a:pt x="48" y="72"/>
                </a:cubicBezTo>
                <a:cubicBezTo>
                  <a:pt x="48" y="72"/>
                  <a:pt x="47" y="72"/>
                  <a:pt x="47" y="72"/>
                </a:cubicBezTo>
                <a:cubicBezTo>
                  <a:pt x="27" y="52"/>
                  <a:pt x="27" y="52"/>
                  <a:pt x="27" y="52"/>
                </a:cubicBezTo>
                <a:cubicBezTo>
                  <a:pt x="26" y="51"/>
                  <a:pt x="26" y="50"/>
                  <a:pt x="26" y="50"/>
                </a:cubicBezTo>
                <a:cubicBezTo>
                  <a:pt x="27" y="49"/>
                  <a:pt x="27" y="48"/>
                  <a:pt x="28" y="48"/>
                </a:cubicBezTo>
                <a:cubicBezTo>
                  <a:pt x="40" y="48"/>
                  <a:pt x="40" y="48"/>
                  <a:pt x="40" y="48"/>
                </a:cubicBezTo>
                <a:cubicBezTo>
                  <a:pt x="40" y="26"/>
                  <a:pt x="40" y="26"/>
                  <a:pt x="40" y="26"/>
                </a:cubicBezTo>
                <a:cubicBezTo>
                  <a:pt x="40" y="25"/>
                  <a:pt x="41" y="24"/>
                  <a:pt x="42" y="24"/>
                </a:cubicBezTo>
                <a:cubicBezTo>
                  <a:pt x="54" y="24"/>
                  <a:pt x="54" y="24"/>
                  <a:pt x="54" y="24"/>
                </a:cubicBezTo>
                <a:cubicBezTo>
                  <a:pt x="55" y="24"/>
                  <a:pt x="56" y="25"/>
                  <a:pt x="56" y="26"/>
                </a:cubicBezTo>
                <a:cubicBezTo>
                  <a:pt x="56" y="48"/>
                  <a:pt x="56" y="48"/>
                  <a:pt x="56" y="48"/>
                </a:cubicBezTo>
                <a:cubicBezTo>
                  <a:pt x="68" y="48"/>
                  <a:pt x="68" y="48"/>
                  <a:pt x="68" y="48"/>
                </a:cubicBezTo>
                <a:cubicBezTo>
                  <a:pt x="69" y="48"/>
                  <a:pt x="70" y="49"/>
                  <a:pt x="70" y="50"/>
                </a:cubicBezTo>
                <a:cubicBezTo>
                  <a:pt x="70" y="51"/>
                  <a:pt x="70" y="51"/>
                  <a:pt x="70"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67688"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68 w 96"/>
              <a:gd name="T21" fmla="*/ 48 h 96"/>
              <a:gd name="T22" fmla="*/ 56 w 96"/>
              <a:gd name="T23" fmla="*/ 48 h 96"/>
              <a:gd name="T24" fmla="*/ 56 w 96"/>
              <a:gd name="T25" fmla="*/ 70 h 96"/>
              <a:gd name="T26" fmla="*/ 54 w 96"/>
              <a:gd name="T27" fmla="*/ 72 h 96"/>
              <a:gd name="T28" fmla="*/ 42 w 96"/>
              <a:gd name="T29" fmla="*/ 72 h 96"/>
              <a:gd name="T30" fmla="*/ 40 w 96"/>
              <a:gd name="T31" fmla="*/ 70 h 96"/>
              <a:gd name="T32" fmla="*/ 40 w 96"/>
              <a:gd name="T33" fmla="*/ 48 h 96"/>
              <a:gd name="T34" fmla="*/ 28 w 96"/>
              <a:gd name="T35" fmla="*/ 48 h 96"/>
              <a:gd name="T36" fmla="*/ 26 w 96"/>
              <a:gd name="T37" fmla="*/ 46 h 96"/>
              <a:gd name="T38" fmla="*/ 27 w 96"/>
              <a:gd name="T39" fmla="*/ 45 h 96"/>
              <a:gd name="T40" fmla="*/ 47 w 96"/>
              <a:gd name="T41" fmla="*/ 25 h 96"/>
              <a:gd name="T42" fmla="*/ 48 w 96"/>
              <a:gd name="T43" fmla="*/ 24 h 96"/>
              <a:gd name="T44" fmla="*/ 50 w 96"/>
              <a:gd name="T45" fmla="*/ 25 h 96"/>
              <a:gd name="T46" fmla="*/ 70 w 96"/>
              <a:gd name="T47" fmla="*/ 45 h 96"/>
              <a:gd name="T48" fmla="*/ 70 w 96"/>
              <a:gd name="T49" fmla="*/ 47 h 96"/>
              <a:gd name="T50" fmla="*/ 68 w 96"/>
              <a:gd name="T5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68" y="48"/>
                </a:moveTo>
                <a:cubicBezTo>
                  <a:pt x="56" y="48"/>
                  <a:pt x="56" y="48"/>
                  <a:pt x="56" y="48"/>
                </a:cubicBezTo>
                <a:cubicBezTo>
                  <a:pt x="56" y="70"/>
                  <a:pt x="56" y="70"/>
                  <a:pt x="56" y="70"/>
                </a:cubicBezTo>
                <a:cubicBezTo>
                  <a:pt x="56" y="72"/>
                  <a:pt x="55" y="72"/>
                  <a:pt x="54" y="72"/>
                </a:cubicBezTo>
                <a:cubicBezTo>
                  <a:pt x="42" y="72"/>
                  <a:pt x="42" y="72"/>
                  <a:pt x="42" y="72"/>
                </a:cubicBezTo>
                <a:cubicBezTo>
                  <a:pt x="41" y="72"/>
                  <a:pt x="40" y="72"/>
                  <a:pt x="40" y="70"/>
                </a:cubicBezTo>
                <a:cubicBezTo>
                  <a:pt x="40" y="48"/>
                  <a:pt x="40" y="48"/>
                  <a:pt x="40" y="48"/>
                </a:cubicBezTo>
                <a:cubicBezTo>
                  <a:pt x="28" y="48"/>
                  <a:pt x="28" y="48"/>
                  <a:pt x="28" y="48"/>
                </a:cubicBezTo>
                <a:cubicBezTo>
                  <a:pt x="27" y="48"/>
                  <a:pt x="26" y="48"/>
                  <a:pt x="26" y="46"/>
                </a:cubicBezTo>
                <a:cubicBezTo>
                  <a:pt x="26" y="46"/>
                  <a:pt x="26" y="45"/>
                  <a:pt x="27" y="45"/>
                </a:cubicBezTo>
                <a:cubicBezTo>
                  <a:pt x="47" y="25"/>
                  <a:pt x="47" y="25"/>
                  <a:pt x="47" y="25"/>
                </a:cubicBezTo>
                <a:cubicBezTo>
                  <a:pt x="47" y="25"/>
                  <a:pt x="48" y="24"/>
                  <a:pt x="48" y="24"/>
                </a:cubicBezTo>
                <a:cubicBezTo>
                  <a:pt x="49" y="24"/>
                  <a:pt x="49" y="25"/>
                  <a:pt x="50" y="25"/>
                </a:cubicBezTo>
                <a:cubicBezTo>
                  <a:pt x="70" y="45"/>
                  <a:pt x="70" y="45"/>
                  <a:pt x="70" y="45"/>
                </a:cubicBezTo>
                <a:cubicBezTo>
                  <a:pt x="70" y="46"/>
                  <a:pt x="70" y="46"/>
                  <a:pt x="70" y="47"/>
                </a:cubicBezTo>
                <a:cubicBezTo>
                  <a:pt x="70" y="48"/>
                  <a:pt x="69" y="48"/>
                  <a:pt x="68"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noEditPoints="1"/>
          </p:cNvSpPr>
          <p:nvPr/>
        </p:nvSpPr>
        <p:spPr bwMode="auto">
          <a:xfrm>
            <a:off x="8813801" y="1404938"/>
            <a:ext cx="360363" cy="301625"/>
          </a:xfrm>
          <a:custGeom>
            <a:avLst/>
            <a:gdLst>
              <a:gd name="T0" fmla="*/ 96 w 96"/>
              <a:gd name="T1" fmla="*/ 76 h 80"/>
              <a:gd name="T2" fmla="*/ 92 w 96"/>
              <a:gd name="T3" fmla="*/ 80 h 80"/>
              <a:gd name="T4" fmla="*/ 4 w 96"/>
              <a:gd name="T5" fmla="*/ 80 h 80"/>
              <a:gd name="T6" fmla="*/ 0 w 96"/>
              <a:gd name="T7" fmla="*/ 76 h 80"/>
              <a:gd name="T8" fmla="*/ 0 w 96"/>
              <a:gd name="T9" fmla="*/ 46 h 80"/>
              <a:gd name="T10" fmla="*/ 2 w 96"/>
              <a:gd name="T11" fmla="*/ 39 h 80"/>
              <a:gd name="T12" fmla="*/ 17 w 96"/>
              <a:gd name="T13" fmla="*/ 4 h 80"/>
              <a:gd name="T14" fmla="*/ 22 w 96"/>
              <a:gd name="T15" fmla="*/ 0 h 80"/>
              <a:gd name="T16" fmla="*/ 74 w 96"/>
              <a:gd name="T17" fmla="*/ 0 h 80"/>
              <a:gd name="T18" fmla="*/ 80 w 96"/>
              <a:gd name="T19" fmla="*/ 4 h 80"/>
              <a:gd name="T20" fmla="*/ 95 w 96"/>
              <a:gd name="T21" fmla="*/ 39 h 80"/>
              <a:gd name="T22" fmla="*/ 96 w 96"/>
              <a:gd name="T23" fmla="*/ 46 h 80"/>
              <a:gd name="T24" fmla="*/ 96 w 96"/>
              <a:gd name="T25" fmla="*/ 76 h 80"/>
              <a:gd name="T26" fmla="*/ 84 w 96"/>
              <a:gd name="T27" fmla="*/ 44 h 80"/>
              <a:gd name="T28" fmla="*/ 83 w 96"/>
              <a:gd name="T29" fmla="*/ 43 h 80"/>
              <a:gd name="T30" fmla="*/ 70 w 96"/>
              <a:gd name="T31" fmla="*/ 12 h 80"/>
              <a:gd name="T32" fmla="*/ 26 w 96"/>
              <a:gd name="T33" fmla="*/ 12 h 80"/>
              <a:gd name="T34" fmla="*/ 13 w 96"/>
              <a:gd name="T35" fmla="*/ 43 h 80"/>
              <a:gd name="T36" fmla="*/ 12 w 96"/>
              <a:gd name="T37" fmla="*/ 44 h 80"/>
              <a:gd name="T38" fmla="*/ 32 w 96"/>
              <a:gd name="T39" fmla="*/ 44 h 80"/>
              <a:gd name="T40" fmla="*/ 38 w 96"/>
              <a:gd name="T41" fmla="*/ 56 h 80"/>
              <a:gd name="T42" fmla="*/ 58 w 96"/>
              <a:gd name="T43" fmla="*/ 56 h 80"/>
              <a:gd name="T44" fmla="*/ 64 w 96"/>
              <a:gd name="T45" fmla="*/ 44 h 80"/>
              <a:gd name="T46" fmla="*/ 84 w 96"/>
              <a:gd name="T47"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80">
                <a:moveTo>
                  <a:pt x="96" y="76"/>
                </a:moveTo>
                <a:cubicBezTo>
                  <a:pt x="96" y="79"/>
                  <a:pt x="94" y="80"/>
                  <a:pt x="92" y="80"/>
                </a:cubicBezTo>
                <a:cubicBezTo>
                  <a:pt x="4" y="80"/>
                  <a:pt x="4" y="80"/>
                  <a:pt x="4" y="80"/>
                </a:cubicBezTo>
                <a:cubicBezTo>
                  <a:pt x="2" y="80"/>
                  <a:pt x="0" y="79"/>
                  <a:pt x="0" y="76"/>
                </a:cubicBezTo>
                <a:cubicBezTo>
                  <a:pt x="0" y="46"/>
                  <a:pt x="0" y="46"/>
                  <a:pt x="0" y="46"/>
                </a:cubicBezTo>
                <a:cubicBezTo>
                  <a:pt x="0" y="44"/>
                  <a:pt x="1" y="41"/>
                  <a:pt x="2" y="39"/>
                </a:cubicBezTo>
                <a:cubicBezTo>
                  <a:pt x="17" y="4"/>
                  <a:pt x="17" y="4"/>
                  <a:pt x="17" y="4"/>
                </a:cubicBezTo>
                <a:cubicBezTo>
                  <a:pt x="17" y="2"/>
                  <a:pt x="20" y="0"/>
                  <a:pt x="22" y="0"/>
                </a:cubicBezTo>
                <a:cubicBezTo>
                  <a:pt x="74" y="0"/>
                  <a:pt x="74" y="0"/>
                  <a:pt x="74" y="0"/>
                </a:cubicBezTo>
                <a:cubicBezTo>
                  <a:pt x="76" y="0"/>
                  <a:pt x="79" y="2"/>
                  <a:pt x="80" y="4"/>
                </a:cubicBezTo>
                <a:cubicBezTo>
                  <a:pt x="95" y="39"/>
                  <a:pt x="95" y="39"/>
                  <a:pt x="95" y="39"/>
                </a:cubicBezTo>
                <a:cubicBezTo>
                  <a:pt x="95" y="41"/>
                  <a:pt x="96" y="44"/>
                  <a:pt x="96" y="46"/>
                </a:cubicBezTo>
                <a:lnTo>
                  <a:pt x="96" y="76"/>
                </a:lnTo>
                <a:close/>
                <a:moveTo>
                  <a:pt x="84" y="44"/>
                </a:moveTo>
                <a:cubicBezTo>
                  <a:pt x="84" y="44"/>
                  <a:pt x="84" y="44"/>
                  <a:pt x="83" y="43"/>
                </a:cubicBezTo>
                <a:cubicBezTo>
                  <a:pt x="70" y="12"/>
                  <a:pt x="70" y="12"/>
                  <a:pt x="70" y="12"/>
                </a:cubicBezTo>
                <a:cubicBezTo>
                  <a:pt x="26" y="12"/>
                  <a:pt x="26" y="12"/>
                  <a:pt x="26" y="12"/>
                </a:cubicBezTo>
                <a:cubicBezTo>
                  <a:pt x="13" y="43"/>
                  <a:pt x="13" y="43"/>
                  <a:pt x="13" y="43"/>
                </a:cubicBezTo>
                <a:cubicBezTo>
                  <a:pt x="13" y="44"/>
                  <a:pt x="13" y="44"/>
                  <a:pt x="12" y="44"/>
                </a:cubicBezTo>
                <a:cubicBezTo>
                  <a:pt x="32" y="44"/>
                  <a:pt x="32" y="44"/>
                  <a:pt x="32" y="44"/>
                </a:cubicBezTo>
                <a:cubicBezTo>
                  <a:pt x="38" y="56"/>
                  <a:pt x="38" y="56"/>
                  <a:pt x="38" y="56"/>
                </a:cubicBezTo>
                <a:cubicBezTo>
                  <a:pt x="58" y="56"/>
                  <a:pt x="58" y="56"/>
                  <a:pt x="58" y="56"/>
                </a:cubicBezTo>
                <a:cubicBezTo>
                  <a:pt x="64" y="44"/>
                  <a:pt x="64" y="44"/>
                  <a:pt x="64" y="44"/>
                </a:cubicBezTo>
                <a:lnTo>
                  <a:pt x="8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noEditPoints="1"/>
          </p:cNvSpPr>
          <p:nvPr/>
        </p:nvSpPr>
        <p:spPr bwMode="auto">
          <a:xfrm>
            <a:off x="945991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72 w 96"/>
              <a:gd name="T21" fmla="*/ 52 h 96"/>
              <a:gd name="T22" fmla="*/ 38 w 96"/>
              <a:gd name="T23" fmla="*/ 72 h 96"/>
              <a:gd name="T24" fmla="*/ 36 w 96"/>
              <a:gd name="T25" fmla="*/ 72 h 96"/>
              <a:gd name="T26" fmla="*/ 34 w 96"/>
              <a:gd name="T27" fmla="*/ 72 h 96"/>
              <a:gd name="T28" fmla="*/ 32 w 96"/>
              <a:gd name="T29" fmla="*/ 68 h 96"/>
              <a:gd name="T30" fmla="*/ 32 w 96"/>
              <a:gd name="T31" fmla="*/ 28 h 96"/>
              <a:gd name="T32" fmla="*/ 34 w 96"/>
              <a:gd name="T33" fmla="*/ 25 h 96"/>
              <a:gd name="T34" fmla="*/ 38 w 96"/>
              <a:gd name="T35" fmla="*/ 25 h 96"/>
              <a:gd name="T36" fmla="*/ 72 w 96"/>
              <a:gd name="T37" fmla="*/ 45 h 96"/>
              <a:gd name="T38" fmla="*/ 74 w 96"/>
              <a:gd name="T39" fmla="*/ 48 h 96"/>
              <a:gd name="T40" fmla="*/ 72 w 96"/>
              <a:gd name="T4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48" y="96"/>
                </a:moveTo>
                <a:cubicBezTo>
                  <a:pt x="22" y="96"/>
                  <a:pt x="0" y="75"/>
                  <a:pt x="0" y="48"/>
                </a:cubicBezTo>
                <a:cubicBezTo>
                  <a:pt x="0" y="22"/>
                  <a:pt x="22" y="0"/>
                  <a:pt x="48" y="0"/>
                </a:cubicBezTo>
                <a:cubicBezTo>
                  <a:pt x="74" y="0"/>
                  <a:pt x="96" y="22"/>
                  <a:pt x="96" y="48"/>
                </a:cubicBezTo>
                <a:cubicBezTo>
                  <a:pt x="96" y="75"/>
                  <a:pt x="74" y="96"/>
                  <a:pt x="48" y="96"/>
                </a:cubicBezTo>
                <a:close/>
                <a:moveTo>
                  <a:pt x="48" y="14"/>
                </a:moveTo>
                <a:cubicBezTo>
                  <a:pt x="29" y="14"/>
                  <a:pt x="14" y="30"/>
                  <a:pt x="14" y="48"/>
                </a:cubicBezTo>
                <a:cubicBezTo>
                  <a:pt x="14" y="67"/>
                  <a:pt x="29" y="82"/>
                  <a:pt x="48" y="82"/>
                </a:cubicBezTo>
                <a:cubicBezTo>
                  <a:pt x="67" y="82"/>
                  <a:pt x="82" y="67"/>
                  <a:pt x="82" y="48"/>
                </a:cubicBezTo>
                <a:cubicBezTo>
                  <a:pt x="82" y="30"/>
                  <a:pt x="67" y="14"/>
                  <a:pt x="48" y="14"/>
                </a:cubicBezTo>
                <a:close/>
                <a:moveTo>
                  <a:pt x="72" y="52"/>
                </a:moveTo>
                <a:cubicBezTo>
                  <a:pt x="38" y="72"/>
                  <a:pt x="38" y="72"/>
                  <a:pt x="38" y="72"/>
                </a:cubicBezTo>
                <a:cubicBezTo>
                  <a:pt x="37" y="72"/>
                  <a:pt x="37" y="72"/>
                  <a:pt x="36" y="72"/>
                </a:cubicBezTo>
                <a:cubicBezTo>
                  <a:pt x="35" y="72"/>
                  <a:pt x="35" y="72"/>
                  <a:pt x="34" y="72"/>
                </a:cubicBezTo>
                <a:cubicBezTo>
                  <a:pt x="33" y="71"/>
                  <a:pt x="32" y="70"/>
                  <a:pt x="32" y="68"/>
                </a:cubicBezTo>
                <a:cubicBezTo>
                  <a:pt x="32" y="28"/>
                  <a:pt x="32" y="28"/>
                  <a:pt x="32" y="28"/>
                </a:cubicBezTo>
                <a:cubicBezTo>
                  <a:pt x="32" y="27"/>
                  <a:pt x="33" y="26"/>
                  <a:pt x="34" y="25"/>
                </a:cubicBezTo>
                <a:cubicBezTo>
                  <a:pt x="35" y="24"/>
                  <a:pt x="37" y="24"/>
                  <a:pt x="38" y="25"/>
                </a:cubicBezTo>
                <a:cubicBezTo>
                  <a:pt x="72" y="45"/>
                  <a:pt x="72" y="45"/>
                  <a:pt x="72" y="45"/>
                </a:cubicBezTo>
                <a:cubicBezTo>
                  <a:pt x="73" y="46"/>
                  <a:pt x="74" y="47"/>
                  <a:pt x="74" y="48"/>
                </a:cubicBezTo>
                <a:cubicBezTo>
                  <a:pt x="74" y="50"/>
                  <a:pt x="73" y="51"/>
                  <a:pt x="72"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p:cNvSpPr>
          <p:nvPr/>
        </p:nvSpPr>
        <p:spPr bwMode="auto">
          <a:xfrm>
            <a:off x="10104438" y="1374776"/>
            <a:ext cx="360363" cy="360363"/>
          </a:xfrm>
          <a:custGeom>
            <a:avLst/>
            <a:gdLst>
              <a:gd name="T0" fmla="*/ 96 w 96"/>
              <a:gd name="T1" fmla="*/ 36 h 96"/>
              <a:gd name="T2" fmla="*/ 92 w 96"/>
              <a:gd name="T3" fmla="*/ 40 h 96"/>
              <a:gd name="T4" fmla="*/ 64 w 96"/>
              <a:gd name="T5" fmla="*/ 40 h 96"/>
              <a:gd name="T6" fmla="*/ 60 w 96"/>
              <a:gd name="T7" fmla="*/ 38 h 96"/>
              <a:gd name="T8" fmla="*/ 61 w 96"/>
              <a:gd name="T9" fmla="*/ 34 h 96"/>
              <a:gd name="T10" fmla="*/ 70 w 96"/>
              <a:gd name="T11" fmla="*/ 25 h 96"/>
              <a:gd name="T12" fmla="*/ 48 w 96"/>
              <a:gd name="T13" fmla="*/ 16 h 96"/>
              <a:gd name="T14" fmla="*/ 16 w 96"/>
              <a:gd name="T15" fmla="*/ 48 h 96"/>
              <a:gd name="T16" fmla="*/ 48 w 96"/>
              <a:gd name="T17" fmla="*/ 80 h 96"/>
              <a:gd name="T18" fmla="*/ 73 w 96"/>
              <a:gd name="T19" fmla="*/ 68 h 96"/>
              <a:gd name="T20" fmla="*/ 75 w 96"/>
              <a:gd name="T21" fmla="*/ 67 h 96"/>
              <a:gd name="T22" fmla="*/ 76 w 96"/>
              <a:gd name="T23" fmla="*/ 68 h 96"/>
              <a:gd name="T24" fmla="*/ 85 w 96"/>
              <a:gd name="T25" fmla="*/ 76 h 96"/>
              <a:gd name="T26" fmla="*/ 85 w 96"/>
              <a:gd name="T27" fmla="*/ 79 h 96"/>
              <a:gd name="T28" fmla="*/ 48 w 96"/>
              <a:gd name="T29" fmla="*/ 96 h 96"/>
              <a:gd name="T30" fmla="*/ 0 w 96"/>
              <a:gd name="T31" fmla="*/ 48 h 96"/>
              <a:gd name="T32" fmla="*/ 48 w 96"/>
              <a:gd name="T33" fmla="*/ 0 h 96"/>
              <a:gd name="T34" fmla="*/ 81 w 96"/>
              <a:gd name="T35" fmla="*/ 14 h 96"/>
              <a:gd name="T36" fmla="*/ 89 w 96"/>
              <a:gd name="T37" fmla="*/ 6 h 96"/>
              <a:gd name="T38" fmla="*/ 93 w 96"/>
              <a:gd name="T39" fmla="*/ 5 h 96"/>
              <a:gd name="T40" fmla="*/ 96 w 96"/>
              <a:gd name="T41" fmla="*/ 8 h 96"/>
              <a:gd name="T42" fmla="*/ 96 w 96"/>
              <a:gd name="T43"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96" y="36"/>
                </a:moveTo>
                <a:cubicBezTo>
                  <a:pt x="96" y="39"/>
                  <a:pt x="94" y="40"/>
                  <a:pt x="92" y="40"/>
                </a:cubicBezTo>
                <a:cubicBezTo>
                  <a:pt x="64" y="40"/>
                  <a:pt x="64" y="40"/>
                  <a:pt x="64" y="40"/>
                </a:cubicBezTo>
                <a:cubicBezTo>
                  <a:pt x="62" y="40"/>
                  <a:pt x="61" y="39"/>
                  <a:pt x="60" y="38"/>
                </a:cubicBezTo>
                <a:cubicBezTo>
                  <a:pt x="60" y="36"/>
                  <a:pt x="60" y="35"/>
                  <a:pt x="61" y="34"/>
                </a:cubicBezTo>
                <a:cubicBezTo>
                  <a:pt x="70" y="25"/>
                  <a:pt x="70" y="25"/>
                  <a:pt x="70" y="25"/>
                </a:cubicBezTo>
                <a:cubicBezTo>
                  <a:pt x="64" y="20"/>
                  <a:pt x="56" y="16"/>
                  <a:pt x="48" y="16"/>
                </a:cubicBezTo>
                <a:cubicBezTo>
                  <a:pt x="30" y="16"/>
                  <a:pt x="16" y="31"/>
                  <a:pt x="16" y="48"/>
                </a:cubicBezTo>
                <a:cubicBezTo>
                  <a:pt x="16" y="66"/>
                  <a:pt x="30" y="80"/>
                  <a:pt x="48" y="80"/>
                </a:cubicBezTo>
                <a:cubicBezTo>
                  <a:pt x="58" y="80"/>
                  <a:pt x="67" y="76"/>
                  <a:pt x="73" y="68"/>
                </a:cubicBezTo>
                <a:cubicBezTo>
                  <a:pt x="73" y="68"/>
                  <a:pt x="74" y="67"/>
                  <a:pt x="75" y="67"/>
                </a:cubicBezTo>
                <a:cubicBezTo>
                  <a:pt x="75" y="67"/>
                  <a:pt x="76" y="67"/>
                  <a:pt x="76" y="68"/>
                </a:cubicBezTo>
                <a:cubicBezTo>
                  <a:pt x="85" y="76"/>
                  <a:pt x="85" y="76"/>
                  <a:pt x="85" y="76"/>
                </a:cubicBezTo>
                <a:cubicBezTo>
                  <a:pt x="85" y="77"/>
                  <a:pt x="85" y="78"/>
                  <a:pt x="85" y="79"/>
                </a:cubicBezTo>
                <a:cubicBezTo>
                  <a:pt x="76" y="90"/>
                  <a:pt x="62" y="96"/>
                  <a:pt x="48" y="96"/>
                </a:cubicBezTo>
                <a:cubicBezTo>
                  <a:pt x="22" y="96"/>
                  <a:pt x="0" y="75"/>
                  <a:pt x="0" y="48"/>
                </a:cubicBezTo>
                <a:cubicBezTo>
                  <a:pt x="0" y="22"/>
                  <a:pt x="22" y="0"/>
                  <a:pt x="48" y="0"/>
                </a:cubicBezTo>
                <a:cubicBezTo>
                  <a:pt x="60" y="0"/>
                  <a:pt x="72" y="5"/>
                  <a:pt x="81" y="14"/>
                </a:cubicBezTo>
                <a:cubicBezTo>
                  <a:pt x="89" y="6"/>
                  <a:pt x="89" y="6"/>
                  <a:pt x="89" y="6"/>
                </a:cubicBezTo>
                <a:cubicBezTo>
                  <a:pt x="90" y="4"/>
                  <a:pt x="92" y="4"/>
                  <a:pt x="93" y="5"/>
                </a:cubicBezTo>
                <a:cubicBezTo>
                  <a:pt x="95" y="5"/>
                  <a:pt x="96" y="7"/>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1" y="1344613"/>
            <a:ext cx="449263" cy="390525"/>
          </a:xfrm>
          <a:custGeom>
            <a:avLst/>
            <a:gdLst>
              <a:gd name="T0" fmla="*/ 120 w 120"/>
              <a:gd name="T1" fmla="*/ 32 h 104"/>
              <a:gd name="T2" fmla="*/ 120 w 120"/>
              <a:gd name="T3" fmla="*/ 88 h 104"/>
              <a:gd name="T4" fmla="*/ 104 w 120"/>
              <a:gd name="T5" fmla="*/ 104 h 104"/>
              <a:gd name="T6" fmla="*/ 16 w 120"/>
              <a:gd name="T7" fmla="*/ 104 h 104"/>
              <a:gd name="T8" fmla="*/ 0 w 120"/>
              <a:gd name="T9" fmla="*/ 88 h 104"/>
              <a:gd name="T10" fmla="*/ 0 w 120"/>
              <a:gd name="T11" fmla="*/ 32 h 104"/>
              <a:gd name="T12" fmla="*/ 16 w 120"/>
              <a:gd name="T13" fmla="*/ 16 h 104"/>
              <a:gd name="T14" fmla="*/ 30 w 120"/>
              <a:gd name="T15" fmla="*/ 16 h 104"/>
              <a:gd name="T16" fmla="*/ 33 w 120"/>
              <a:gd name="T17" fmla="*/ 8 h 104"/>
              <a:gd name="T18" fmla="*/ 44 w 120"/>
              <a:gd name="T19" fmla="*/ 0 h 104"/>
              <a:gd name="T20" fmla="*/ 76 w 120"/>
              <a:gd name="T21" fmla="*/ 0 h 104"/>
              <a:gd name="T22" fmla="*/ 87 w 120"/>
              <a:gd name="T23" fmla="*/ 8 h 104"/>
              <a:gd name="T24" fmla="*/ 90 w 120"/>
              <a:gd name="T25" fmla="*/ 16 h 104"/>
              <a:gd name="T26" fmla="*/ 104 w 120"/>
              <a:gd name="T27" fmla="*/ 16 h 104"/>
              <a:gd name="T28" fmla="*/ 120 w 120"/>
              <a:gd name="T29" fmla="*/ 32 h 104"/>
              <a:gd name="T30" fmla="*/ 88 w 120"/>
              <a:gd name="T31" fmla="*/ 60 h 104"/>
              <a:gd name="T32" fmla="*/ 60 w 120"/>
              <a:gd name="T33" fmla="*/ 32 h 104"/>
              <a:gd name="T34" fmla="*/ 32 w 120"/>
              <a:gd name="T35" fmla="*/ 60 h 104"/>
              <a:gd name="T36" fmla="*/ 60 w 120"/>
              <a:gd name="T37" fmla="*/ 88 h 104"/>
              <a:gd name="T38" fmla="*/ 88 w 120"/>
              <a:gd name="T39" fmla="*/ 60 h 104"/>
              <a:gd name="T40" fmla="*/ 78 w 120"/>
              <a:gd name="T41" fmla="*/ 60 h 104"/>
              <a:gd name="T42" fmla="*/ 60 w 120"/>
              <a:gd name="T43" fmla="*/ 78 h 104"/>
              <a:gd name="T44" fmla="*/ 42 w 120"/>
              <a:gd name="T45" fmla="*/ 60 h 104"/>
              <a:gd name="T46" fmla="*/ 60 w 120"/>
              <a:gd name="T47" fmla="*/ 42 h 104"/>
              <a:gd name="T48" fmla="*/ 78 w 120"/>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04">
                <a:moveTo>
                  <a:pt x="120" y="32"/>
                </a:moveTo>
                <a:cubicBezTo>
                  <a:pt x="120" y="88"/>
                  <a:pt x="120" y="88"/>
                  <a:pt x="120" y="88"/>
                </a:cubicBezTo>
                <a:cubicBezTo>
                  <a:pt x="120" y="97"/>
                  <a:pt x="113" y="104"/>
                  <a:pt x="104" y="104"/>
                </a:cubicBezTo>
                <a:cubicBezTo>
                  <a:pt x="16" y="104"/>
                  <a:pt x="16" y="104"/>
                  <a:pt x="16" y="104"/>
                </a:cubicBezTo>
                <a:cubicBezTo>
                  <a:pt x="7" y="104"/>
                  <a:pt x="0" y="97"/>
                  <a:pt x="0" y="88"/>
                </a:cubicBezTo>
                <a:cubicBezTo>
                  <a:pt x="0" y="32"/>
                  <a:pt x="0" y="32"/>
                  <a:pt x="0" y="32"/>
                </a:cubicBezTo>
                <a:cubicBezTo>
                  <a:pt x="0" y="24"/>
                  <a:pt x="7" y="16"/>
                  <a:pt x="16" y="16"/>
                </a:cubicBezTo>
                <a:cubicBezTo>
                  <a:pt x="30" y="16"/>
                  <a:pt x="30" y="16"/>
                  <a:pt x="30" y="16"/>
                </a:cubicBezTo>
                <a:cubicBezTo>
                  <a:pt x="33" y="8"/>
                  <a:pt x="33" y="8"/>
                  <a:pt x="33" y="8"/>
                </a:cubicBezTo>
                <a:cubicBezTo>
                  <a:pt x="35" y="4"/>
                  <a:pt x="39" y="0"/>
                  <a:pt x="44" y="0"/>
                </a:cubicBezTo>
                <a:cubicBezTo>
                  <a:pt x="76" y="0"/>
                  <a:pt x="76" y="0"/>
                  <a:pt x="76" y="0"/>
                </a:cubicBezTo>
                <a:cubicBezTo>
                  <a:pt x="80" y="0"/>
                  <a:pt x="85" y="4"/>
                  <a:pt x="87" y="8"/>
                </a:cubicBezTo>
                <a:cubicBezTo>
                  <a:pt x="90" y="16"/>
                  <a:pt x="90" y="16"/>
                  <a:pt x="90" y="16"/>
                </a:cubicBezTo>
                <a:cubicBezTo>
                  <a:pt x="104" y="16"/>
                  <a:pt x="104" y="16"/>
                  <a:pt x="104" y="16"/>
                </a:cubicBezTo>
                <a:cubicBezTo>
                  <a:pt x="113" y="16"/>
                  <a:pt x="120" y="24"/>
                  <a:pt x="120" y="32"/>
                </a:cubicBezTo>
                <a:close/>
                <a:moveTo>
                  <a:pt x="88" y="60"/>
                </a:moveTo>
                <a:cubicBezTo>
                  <a:pt x="88" y="45"/>
                  <a:pt x="75" y="32"/>
                  <a:pt x="60" y="32"/>
                </a:cubicBezTo>
                <a:cubicBezTo>
                  <a:pt x="44" y="32"/>
                  <a:pt x="32" y="45"/>
                  <a:pt x="32" y="60"/>
                </a:cubicBezTo>
                <a:cubicBezTo>
                  <a:pt x="32" y="76"/>
                  <a:pt x="44" y="88"/>
                  <a:pt x="60" y="88"/>
                </a:cubicBezTo>
                <a:cubicBezTo>
                  <a:pt x="75" y="88"/>
                  <a:pt x="88" y="76"/>
                  <a:pt x="88" y="60"/>
                </a:cubicBezTo>
                <a:close/>
                <a:moveTo>
                  <a:pt x="78" y="60"/>
                </a:moveTo>
                <a:cubicBezTo>
                  <a:pt x="78" y="70"/>
                  <a:pt x="70" y="78"/>
                  <a:pt x="60" y="78"/>
                </a:cubicBezTo>
                <a:cubicBezTo>
                  <a:pt x="50" y="78"/>
                  <a:pt x="42" y="70"/>
                  <a:pt x="42" y="60"/>
                </a:cubicBezTo>
                <a:cubicBezTo>
                  <a:pt x="42" y="50"/>
                  <a:pt x="50" y="42"/>
                  <a:pt x="60" y="42"/>
                </a:cubicBezTo>
                <a:cubicBezTo>
                  <a:pt x="70" y="42"/>
                  <a:pt x="78" y="50"/>
                  <a:pt x="7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85"/>
          <p:cNvSpPr>
            <a:spLocks/>
          </p:cNvSpPr>
          <p:nvPr/>
        </p:nvSpPr>
        <p:spPr bwMode="auto">
          <a:xfrm>
            <a:off x="1039813" y="2152651"/>
            <a:ext cx="420688" cy="301625"/>
          </a:xfrm>
          <a:custGeom>
            <a:avLst/>
            <a:gdLst>
              <a:gd name="T0" fmla="*/ 112 w 112"/>
              <a:gd name="T1" fmla="*/ 74 h 80"/>
              <a:gd name="T2" fmla="*/ 109 w 112"/>
              <a:gd name="T3" fmla="*/ 78 h 80"/>
              <a:gd name="T4" fmla="*/ 108 w 112"/>
              <a:gd name="T5" fmla="*/ 78 h 80"/>
              <a:gd name="T6" fmla="*/ 105 w 112"/>
              <a:gd name="T7" fmla="*/ 77 h 80"/>
              <a:gd name="T8" fmla="*/ 80 w 112"/>
              <a:gd name="T9" fmla="*/ 52 h 80"/>
              <a:gd name="T10" fmla="*/ 80 w 112"/>
              <a:gd name="T11" fmla="*/ 62 h 80"/>
              <a:gd name="T12" fmla="*/ 62 w 112"/>
              <a:gd name="T13" fmla="*/ 80 h 80"/>
              <a:gd name="T14" fmla="*/ 18 w 112"/>
              <a:gd name="T15" fmla="*/ 80 h 80"/>
              <a:gd name="T16" fmla="*/ 0 w 112"/>
              <a:gd name="T17" fmla="*/ 62 h 80"/>
              <a:gd name="T18" fmla="*/ 0 w 112"/>
              <a:gd name="T19" fmla="*/ 18 h 80"/>
              <a:gd name="T20" fmla="*/ 18 w 112"/>
              <a:gd name="T21" fmla="*/ 0 h 80"/>
              <a:gd name="T22" fmla="*/ 62 w 112"/>
              <a:gd name="T23" fmla="*/ 0 h 80"/>
              <a:gd name="T24" fmla="*/ 80 w 112"/>
              <a:gd name="T25" fmla="*/ 18 h 80"/>
              <a:gd name="T26" fmla="*/ 80 w 112"/>
              <a:gd name="T27" fmla="*/ 29 h 80"/>
              <a:gd name="T28" fmla="*/ 105 w 112"/>
              <a:gd name="T29" fmla="*/ 3 h 80"/>
              <a:gd name="T30" fmla="*/ 108 w 112"/>
              <a:gd name="T31" fmla="*/ 2 h 80"/>
              <a:gd name="T32" fmla="*/ 109 w 112"/>
              <a:gd name="T33" fmla="*/ 3 h 80"/>
              <a:gd name="T34" fmla="*/ 112 w 112"/>
              <a:gd name="T35" fmla="*/ 6 h 80"/>
              <a:gd name="T36" fmla="*/ 112 w 112"/>
              <a:gd name="T37"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80">
                <a:moveTo>
                  <a:pt x="112" y="74"/>
                </a:moveTo>
                <a:cubicBezTo>
                  <a:pt x="112" y="76"/>
                  <a:pt x="111" y="77"/>
                  <a:pt x="109" y="78"/>
                </a:cubicBezTo>
                <a:cubicBezTo>
                  <a:pt x="109" y="78"/>
                  <a:pt x="108" y="78"/>
                  <a:pt x="108" y="78"/>
                </a:cubicBezTo>
                <a:cubicBezTo>
                  <a:pt x="106" y="78"/>
                  <a:pt x="105" y="78"/>
                  <a:pt x="105" y="77"/>
                </a:cubicBezTo>
                <a:cubicBezTo>
                  <a:pt x="80" y="52"/>
                  <a:pt x="80" y="52"/>
                  <a:pt x="80" y="52"/>
                </a:cubicBezTo>
                <a:cubicBezTo>
                  <a:pt x="80" y="62"/>
                  <a:pt x="80" y="62"/>
                  <a:pt x="80" y="62"/>
                </a:cubicBezTo>
                <a:cubicBezTo>
                  <a:pt x="80" y="72"/>
                  <a:pt x="72" y="80"/>
                  <a:pt x="62" y="80"/>
                </a:cubicBezTo>
                <a:cubicBezTo>
                  <a:pt x="18" y="80"/>
                  <a:pt x="18" y="80"/>
                  <a:pt x="18" y="80"/>
                </a:cubicBezTo>
                <a:cubicBezTo>
                  <a:pt x="8" y="80"/>
                  <a:pt x="0" y="72"/>
                  <a:pt x="0" y="62"/>
                </a:cubicBezTo>
                <a:cubicBezTo>
                  <a:pt x="0" y="18"/>
                  <a:pt x="0" y="18"/>
                  <a:pt x="0" y="18"/>
                </a:cubicBezTo>
                <a:cubicBezTo>
                  <a:pt x="0" y="8"/>
                  <a:pt x="8" y="0"/>
                  <a:pt x="18" y="0"/>
                </a:cubicBezTo>
                <a:cubicBezTo>
                  <a:pt x="62" y="0"/>
                  <a:pt x="62" y="0"/>
                  <a:pt x="62" y="0"/>
                </a:cubicBezTo>
                <a:cubicBezTo>
                  <a:pt x="72" y="0"/>
                  <a:pt x="80" y="8"/>
                  <a:pt x="80" y="18"/>
                </a:cubicBezTo>
                <a:cubicBezTo>
                  <a:pt x="80" y="29"/>
                  <a:pt x="80" y="29"/>
                  <a:pt x="80" y="29"/>
                </a:cubicBezTo>
                <a:cubicBezTo>
                  <a:pt x="105" y="3"/>
                  <a:pt x="105" y="3"/>
                  <a:pt x="105" y="3"/>
                </a:cubicBezTo>
                <a:cubicBezTo>
                  <a:pt x="105" y="3"/>
                  <a:pt x="106" y="2"/>
                  <a:pt x="108" y="2"/>
                </a:cubicBezTo>
                <a:cubicBezTo>
                  <a:pt x="108" y="2"/>
                  <a:pt x="109" y="2"/>
                  <a:pt x="109" y="3"/>
                </a:cubicBezTo>
                <a:cubicBezTo>
                  <a:pt x="111" y="3"/>
                  <a:pt x="112" y="5"/>
                  <a:pt x="112" y="6"/>
                </a:cubicBezTo>
                <a:lnTo>
                  <a:pt x="112"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Freeform 86"/>
          <p:cNvSpPr>
            <a:spLocks noEditPoints="1"/>
          </p:cNvSpPr>
          <p:nvPr/>
        </p:nvSpPr>
        <p:spPr bwMode="auto">
          <a:xfrm>
            <a:off x="1716088" y="2122488"/>
            <a:ext cx="360363" cy="361950"/>
          </a:xfrm>
          <a:custGeom>
            <a:avLst/>
            <a:gdLst>
              <a:gd name="T0" fmla="*/ 94 w 96"/>
              <a:gd name="T1" fmla="*/ 59 h 96"/>
              <a:gd name="T2" fmla="*/ 47 w 96"/>
              <a:gd name="T3" fmla="*/ 96 h 96"/>
              <a:gd name="T4" fmla="*/ 15 w 96"/>
              <a:gd name="T5" fmla="*/ 83 h 96"/>
              <a:gd name="T6" fmla="*/ 7 w 96"/>
              <a:gd name="T7" fmla="*/ 91 h 96"/>
              <a:gd name="T8" fmla="*/ 4 w 96"/>
              <a:gd name="T9" fmla="*/ 92 h 96"/>
              <a:gd name="T10" fmla="*/ 0 w 96"/>
              <a:gd name="T11" fmla="*/ 88 h 96"/>
              <a:gd name="T12" fmla="*/ 0 w 96"/>
              <a:gd name="T13" fmla="*/ 60 h 96"/>
              <a:gd name="T14" fmla="*/ 4 w 96"/>
              <a:gd name="T15" fmla="*/ 56 h 96"/>
              <a:gd name="T16" fmla="*/ 32 w 96"/>
              <a:gd name="T17" fmla="*/ 56 h 96"/>
              <a:gd name="T18" fmla="*/ 36 w 96"/>
              <a:gd name="T19" fmla="*/ 60 h 96"/>
              <a:gd name="T20" fmla="*/ 34 w 96"/>
              <a:gd name="T21" fmla="*/ 63 h 96"/>
              <a:gd name="T22" fmla="*/ 26 w 96"/>
              <a:gd name="T23" fmla="*/ 72 h 96"/>
              <a:gd name="T24" fmla="*/ 48 w 96"/>
              <a:gd name="T25" fmla="*/ 80 h 96"/>
              <a:gd name="T26" fmla="*/ 75 w 96"/>
              <a:gd name="T27" fmla="*/ 65 h 96"/>
              <a:gd name="T28" fmla="*/ 78 w 96"/>
              <a:gd name="T29" fmla="*/ 58 h 96"/>
              <a:gd name="T30" fmla="*/ 80 w 96"/>
              <a:gd name="T31" fmla="*/ 56 h 96"/>
              <a:gd name="T32" fmla="*/ 92 w 96"/>
              <a:gd name="T33" fmla="*/ 56 h 96"/>
              <a:gd name="T34" fmla="*/ 94 w 96"/>
              <a:gd name="T35" fmla="*/ 58 h 96"/>
              <a:gd name="T36" fmla="*/ 94 w 96"/>
              <a:gd name="T37" fmla="*/ 59 h 96"/>
              <a:gd name="T38" fmla="*/ 96 w 96"/>
              <a:gd name="T39" fmla="*/ 36 h 96"/>
              <a:gd name="T40" fmla="*/ 92 w 96"/>
              <a:gd name="T41" fmla="*/ 40 h 96"/>
              <a:gd name="T42" fmla="*/ 64 w 96"/>
              <a:gd name="T43" fmla="*/ 40 h 96"/>
              <a:gd name="T44" fmla="*/ 60 w 96"/>
              <a:gd name="T45" fmla="*/ 36 h 96"/>
              <a:gd name="T46" fmla="*/ 61 w 96"/>
              <a:gd name="T47" fmla="*/ 33 h 96"/>
              <a:gd name="T48" fmla="*/ 69 w 96"/>
              <a:gd name="T49" fmla="*/ 25 h 96"/>
              <a:gd name="T50" fmla="*/ 48 w 96"/>
              <a:gd name="T51" fmla="*/ 16 h 96"/>
              <a:gd name="T52" fmla="*/ 20 w 96"/>
              <a:gd name="T53" fmla="*/ 31 h 96"/>
              <a:gd name="T54" fmla="*/ 17 w 96"/>
              <a:gd name="T55" fmla="*/ 39 h 96"/>
              <a:gd name="T56" fmla="*/ 15 w 96"/>
              <a:gd name="T57" fmla="*/ 40 h 96"/>
              <a:gd name="T58" fmla="*/ 3 w 96"/>
              <a:gd name="T59" fmla="*/ 40 h 96"/>
              <a:gd name="T60" fmla="*/ 1 w 96"/>
              <a:gd name="T61" fmla="*/ 38 h 96"/>
              <a:gd name="T62" fmla="*/ 1 w 96"/>
              <a:gd name="T63" fmla="*/ 38 h 96"/>
              <a:gd name="T64" fmla="*/ 48 w 96"/>
              <a:gd name="T65" fmla="*/ 0 h 96"/>
              <a:gd name="T66" fmla="*/ 81 w 96"/>
              <a:gd name="T67" fmla="*/ 14 h 96"/>
              <a:gd name="T68" fmla="*/ 89 w 96"/>
              <a:gd name="T69" fmla="*/ 5 h 96"/>
              <a:gd name="T70" fmla="*/ 92 w 96"/>
              <a:gd name="T71" fmla="*/ 4 h 96"/>
              <a:gd name="T72" fmla="*/ 96 w 96"/>
              <a:gd name="T73" fmla="*/ 8 h 96"/>
              <a:gd name="T74" fmla="*/ 96 w 96"/>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6">
                <a:moveTo>
                  <a:pt x="94" y="59"/>
                </a:moveTo>
                <a:cubicBezTo>
                  <a:pt x="89" y="81"/>
                  <a:pt x="70" y="96"/>
                  <a:pt x="47" y="96"/>
                </a:cubicBezTo>
                <a:cubicBezTo>
                  <a:pt x="35" y="96"/>
                  <a:pt x="23" y="91"/>
                  <a:pt x="15" y="83"/>
                </a:cubicBezTo>
                <a:cubicBezTo>
                  <a:pt x="7" y="91"/>
                  <a:pt x="7" y="91"/>
                  <a:pt x="7" y="91"/>
                </a:cubicBezTo>
                <a:cubicBezTo>
                  <a:pt x="6" y="92"/>
                  <a:pt x="5" y="92"/>
                  <a:pt x="4" y="92"/>
                </a:cubicBezTo>
                <a:cubicBezTo>
                  <a:pt x="2" y="92"/>
                  <a:pt x="0" y="90"/>
                  <a:pt x="0" y="88"/>
                </a:cubicBezTo>
                <a:cubicBezTo>
                  <a:pt x="0" y="60"/>
                  <a:pt x="0" y="60"/>
                  <a:pt x="0" y="60"/>
                </a:cubicBezTo>
                <a:cubicBezTo>
                  <a:pt x="0" y="58"/>
                  <a:pt x="2" y="56"/>
                  <a:pt x="4" y="56"/>
                </a:cubicBezTo>
                <a:cubicBezTo>
                  <a:pt x="32" y="56"/>
                  <a:pt x="32" y="56"/>
                  <a:pt x="32" y="56"/>
                </a:cubicBezTo>
                <a:cubicBezTo>
                  <a:pt x="34" y="56"/>
                  <a:pt x="36" y="58"/>
                  <a:pt x="36" y="60"/>
                </a:cubicBezTo>
                <a:cubicBezTo>
                  <a:pt x="36" y="61"/>
                  <a:pt x="35" y="62"/>
                  <a:pt x="34" y="63"/>
                </a:cubicBezTo>
                <a:cubicBezTo>
                  <a:pt x="26" y="72"/>
                  <a:pt x="26" y="72"/>
                  <a:pt x="26" y="72"/>
                </a:cubicBezTo>
                <a:cubicBezTo>
                  <a:pt x="32" y="77"/>
                  <a:pt x="40" y="80"/>
                  <a:pt x="48" y="80"/>
                </a:cubicBezTo>
                <a:cubicBezTo>
                  <a:pt x="59" y="80"/>
                  <a:pt x="69" y="74"/>
                  <a:pt x="75" y="65"/>
                </a:cubicBezTo>
                <a:cubicBezTo>
                  <a:pt x="76" y="63"/>
                  <a:pt x="77" y="60"/>
                  <a:pt x="78" y="58"/>
                </a:cubicBezTo>
                <a:cubicBezTo>
                  <a:pt x="79" y="57"/>
                  <a:pt x="79" y="56"/>
                  <a:pt x="80" y="56"/>
                </a:cubicBezTo>
                <a:cubicBezTo>
                  <a:pt x="92" y="56"/>
                  <a:pt x="92" y="56"/>
                  <a:pt x="92" y="56"/>
                </a:cubicBezTo>
                <a:cubicBezTo>
                  <a:pt x="93" y="56"/>
                  <a:pt x="94" y="57"/>
                  <a:pt x="94" y="58"/>
                </a:cubicBezTo>
                <a:cubicBezTo>
                  <a:pt x="94" y="58"/>
                  <a:pt x="94" y="59"/>
                  <a:pt x="94" y="59"/>
                </a:cubicBezTo>
                <a:close/>
                <a:moveTo>
                  <a:pt x="96" y="36"/>
                </a:moveTo>
                <a:cubicBezTo>
                  <a:pt x="96" y="38"/>
                  <a:pt x="94" y="40"/>
                  <a:pt x="92" y="40"/>
                </a:cubicBezTo>
                <a:cubicBezTo>
                  <a:pt x="64" y="40"/>
                  <a:pt x="64" y="40"/>
                  <a:pt x="64" y="40"/>
                </a:cubicBezTo>
                <a:cubicBezTo>
                  <a:pt x="61" y="40"/>
                  <a:pt x="60" y="38"/>
                  <a:pt x="60" y="36"/>
                </a:cubicBezTo>
                <a:cubicBezTo>
                  <a:pt x="60" y="35"/>
                  <a:pt x="60" y="34"/>
                  <a:pt x="61" y="33"/>
                </a:cubicBezTo>
                <a:cubicBezTo>
                  <a:pt x="69" y="25"/>
                  <a:pt x="69" y="25"/>
                  <a:pt x="69" y="25"/>
                </a:cubicBezTo>
                <a:cubicBezTo>
                  <a:pt x="64" y="19"/>
                  <a:pt x="56" y="16"/>
                  <a:pt x="48" y="16"/>
                </a:cubicBezTo>
                <a:cubicBezTo>
                  <a:pt x="37" y="16"/>
                  <a:pt x="26" y="22"/>
                  <a:pt x="20" y="31"/>
                </a:cubicBezTo>
                <a:cubicBezTo>
                  <a:pt x="19" y="34"/>
                  <a:pt x="18" y="36"/>
                  <a:pt x="17" y="39"/>
                </a:cubicBezTo>
                <a:cubicBezTo>
                  <a:pt x="17" y="40"/>
                  <a:pt x="16" y="40"/>
                  <a:pt x="15" y="40"/>
                </a:cubicBezTo>
                <a:cubicBezTo>
                  <a:pt x="3" y="40"/>
                  <a:pt x="3" y="40"/>
                  <a:pt x="3" y="40"/>
                </a:cubicBezTo>
                <a:cubicBezTo>
                  <a:pt x="2" y="40"/>
                  <a:pt x="1" y="39"/>
                  <a:pt x="1" y="38"/>
                </a:cubicBezTo>
                <a:cubicBezTo>
                  <a:pt x="1" y="38"/>
                  <a:pt x="1" y="38"/>
                  <a:pt x="1" y="38"/>
                </a:cubicBezTo>
                <a:cubicBezTo>
                  <a:pt x="6" y="16"/>
                  <a:pt x="25" y="0"/>
                  <a:pt x="48" y="0"/>
                </a:cubicBezTo>
                <a:cubicBezTo>
                  <a:pt x="60" y="0"/>
                  <a:pt x="72" y="5"/>
                  <a:pt x="81" y="14"/>
                </a:cubicBezTo>
                <a:cubicBezTo>
                  <a:pt x="89" y="5"/>
                  <a:pt x="89" y="5"/>
                  <a:pt x="89" y="5"/>
                </a:cubicBezTo>
                <a:cubicBezTo>
                  <a:pt x="90" y="5"/>
                  <a:pt x="91" y="4"/>
                  <a:pt x="92" y="4"/>
                </a:cubicBezTo>
                <a:cubicBezTo>
                  <a:pt x="94" y="4"/>
                  <a:pt x="96" y="6"/>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87"/>
          <p:cNvSpPr>
            <a:spLocks noEditPoints="1"/>
          </p:cNvSpPr>
          <p:nvPr/>
        </p:nvSpPr>
        <p:spPr bwMode="auto">
          <a:xfrm>
            <a:off x="2330451" y="2122488"/>
            <a:ext cx="417513" cy="331788"/>
          </a:xfrm>
          <a:custGeom>
            <a:avLst/>
            <a:gdLst>
              <a:gd name="T0" fmla="*/ 101 w 111"/>
              <a:gd name="T1" fmla="*/ 88 h 88"/>
              <a:gd name="T2" fmla="*/ 0 w 111"/>
              <a:gd name="T3" fmla="*/ 78 h 88"/>
              <a:gd name="T4" fmla="*/ 10 w 111"/>
              <a:gd name="T5" fmla="*/ 0 h 88"/>
              <a:gd name="T6" fmla="*/ 111 w 111"/>
              <a:gd name="T7" fmla="*/ 10 h 88"/>
              <a:gd name="T8" fmla="*/ 103 w 111"/>
              <a:gd name="T9" fmla="*/ 26 h 88"/>
              <a:gd name="T10" fmla="*/ 10 w 111"/>
              <a:gd name="T11" fmla="*/ 24 h 88"/>
              <a:gd name="T12" fmla="*/ 8 w 111"/>
              <a:gd name="T13" fmla="*/ 78 h 88"/>
              <a:gd name="T14" fmla="*/ 101 w 111"/>
              <a:gd name="T15" fmla="*/ 80 h 88"/>
              <a:gd name="T16" fmla="*/ 103 w 111"/>
              <a:gd name="T17" fmla="*/ 26 h 88"/>
              <a:gd name="T18" fmla="*/ 22 w 111"/>
              <a:gd name="T19" fmla="*/ 40 h 88"/>
              <a:gd name="T20" fmla="*/ 16 w 111"/>
              <a:gd name="T21" fmla="*/ 38 h 88"/>
              <a:gd name="T22" fmla="*/ 18 w 111"/>
              <a:gd name="T23" fmla="*/ 32 h 88"/>
              <a:gd name="T24" fmla="*/ 24 w 111"/>
              <a:gd name="T25" fmla="*/ 34 h 88"/>
              <a:gd name="T26" fmla="*/ 24 w 111"/>
              <a:gd name="T27" fmla="*/ 54 h 88"/>
              <a:gd name="T28" fmla="*/ 18 w 111"/>
              <a:gd name="T29" fmla="*/ 56 h 88"/>
              <a:gd name="T30" fmla="*/ 16 w 111"/>
              <a:gd name="T31" fmla="*/ 50 h 88"/>
              <a:gd name="T32" fmla="*/ 22 w 111"/>
              <a:gd name="T33" fmla="*/ 48 h 88"/>
              <a:gd name="T34" fmla="*/ 24 w 111"/>
              <a:gd name="T35" fmla="*/ 54 h 88"/>
              <a:gd name="T36" fmla="*/ 22 w 111"/>
              <a:gd name="T37" fmla="*/ 72 h 88"/>
              <a:gd name="T38" fmla="*/ 16 w 111"/>
              <a:gd name="T39" fmla="*/ 70 h 88"/>
              <a:gd name="T40" fmla="*/ 18 w 111"/>
              <a:gd name="T41" fmla="*/ 64 h 88"/>
              <a:gd name="T42" fmla="*/ 24 w 111"/>
              <a:gd name="T43" fmla="*/ 66 h 88"/>
              <a:gd name="T44" fmla="*/ 95 w 111"/>
              <a:gd name="T45" fmla="*/ 38 h 88"/>
              <a:gd name="T46" fmla="*/ 34 w 111"/>
              <a:gd name="T47" fmla="*/ 40 h 88"/>
              <a:gd name="T48" fmla="*/ 32 w 111"/>
              <a:gd name="T49" fmla="*/ 34 h 88"/>
              <a:gd name="T50" fmla="*/ 93 w 111"/>
              <a:gd name="T51" fmla="*/ 32 h 88"/>
              <a:gd name="T52" fmla="*/ 95 w 111"/>
              <a:gd name="T53" fmla="*/ 38 h 88"/>
              <a:gd name="T54" fmla="*/ 93 w 111"/>
              <a:gd name="T55" fmla="*/ 56 h 88"/>
              <a:gd name="T56" fmla="*/ 32 w 111"/>
              <a:gd name="T57" fmla="*/ 54 h 88"/>
              <a:gd name="T58" fmla="*/ 34 w 111"/>
              <a:gd name="T59" fmla="*/ 48 h 88"/>
              <a:gd name="T60" fmla="*/ 95 w 111"/>
              <a:gd name="T61" fmla="*/ 50 h 88"/>
              <a:gd name="T62" fmla="*/ 95 w 111"/>
              <a:gd name="T63" fmla="*/ 70 h 88"/>
              <a:gd name="T64" fmla="*/ 34 w 111"/>
              <a:gd name="T65" fmla="*/ 72 h 88"/>
              <a:gd name="T66" fmla="*/ 32 w 111"/>
              <a:gd name="T67" fmla="*/ 66 h 88"/>
              <a:gd name="T68" fmla="*/ 93 w 111"/>
              <a:gd name="T69" fmla="*/ 64 h 88"/>
              <a:gd name="T70" fmla="*/ 95 w 111"/>
              <a:gd name="T71"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 h="88">
                <a:moveTo>
                  <a:pt x="111" y="78"/>
                </a:moveTo>
                <a:cubicBezTo>
                  <a:pt x="111" y="84"/>
                  <a:pt x="107" y="88"/>
                  <a:pt x="101" y="88"/>
                </a:cubicBezTo>
                <a:cubicBezTo>
                  <a:pt x="10" y="88"/>
                  <a:pt x="10" y="88"/>
                  <a:pt x="10" y="88"/>
                </a:cubicBezTo>
                <a:cubicBezTo>
                  <a:pt x="4" y="88"/>
                  <a:pt x="0" y="84"/>
                  <a:pt x="0" y="78"/>
                </a:cubicBezTo>
                <a:cubicBezTo>
                  <a:pt x="0" y="10"/>
                  <a:pt x="0" y="10"/>
                  <a:pt x="0" y="10"/>
                </a:cubicBezTo>
                <a:cubicBezTo>
                  <a:pt x="0" y="5"/>
                  <a:pt x="4" y="0"/>
                  <a:pt x="10" y="0"/>
                </a:cubicBezTo>
                <a:cubicBezTo>
                  <a:pt x="101" y="0"/>
                  <a:pt x="101" y="0"/>
                  <a:pt x="101" y="0"/>
                </a:cubicBezTo>
                <a:cubicBezTo>
                  <a:pt x="107" y="0"/>
                  <a:pt x="111" y="5"/>
                  <a:pt x="111" y="10"/>
                </a:cubicBezTo>
                <a:lnTo>
                  <a:pt x="111" y="78"/>
                </a:lnTo>
                <a:close/>
                <a:moveTo>
                  <a:pt x="103" y="26"/>
                </a:moveTo>
                <a:cubicBezTo>
                  <a:pt x="103" y="25"/>
                  <a:pt x="103" y="24"/>
                  <a:pt x="101" y="24"/>
                </a:cubicBezTo>
                <a:cubicBezTo>
                  <a:pt x="10" y="24"/>
                  <a:pt x="10" y="24"/>
                  <a:pt x="10" y="24"/>
                </a:cubicBezTo>
                <a:cubicBezTo>
                  <a:pt x="8" y="24"/>
                  <a:pt x="8" y="25"/>
                  <a:pt x="8" y="26"/>
                </a:cubicBezTo>
                <a:cubicBezTo>
                  <a:pt x="8" y="78"/>
                  <a:pt x="8" y="78"/>
                  <a:pt x="8" y="78"/>
                </a:cubicBezTo>
                <a:cubicBezTo>
                  <a:pt x="8" y="79"/>
                  <a:pt x="8" y="80"/>
                  <a:pt x="10" y="80"/>
                </a:cubicBezTo>
                <a:cubicBezTo>
                  <a:pt x="101" y="80"/>
                  <a:pt x="101" y="80"/>
                  <a:pt x="101" y="80"/>
                </a:cubicBezTo>
                <a:cubicBezTo>
                  <a:pt x="103" y="80"/>
                  <a:pt x="103" y="79"/>
                  <a:pt x="103" y="78"/>
                </a:cubicBezTo>
                <a:lnTo>
                  <a:pt x="103" y="26"/>
                </a:lnTo>
                <a:close/>
                <a:moveTo>
                  <a:pt x="24" y="38"/>
                </a:moveTo>
                <a:cubicBezTo>
                  <a:pt x="24" y="39"/>
                  <a:pt x="23" y="40"/>
                  <a:pt x="22" y="40"/>
                </a:cubicBezTo>
                <a:cubicBezTo>
                  <a:pt x="18" y="40"/>
                  <a:pt x="18" y="40"/>
                  <a:pt x="18" y="40"/>
                </a:cubicBezTo>
                <a:cubicBezTo>
                  <a:pt x="16" y="40"/>
                  <a:pt x="16" y="39"/>
                  <a:pt x="16" y="38"/>
                </a:cubicBezTo>
                <a:cubicBezTo>
                  <a:pt x="16" y="34"/>
                  <a:pt x="16" y="34"/>
                  <a:pt x="16" y="34"/>
                </a:cubicBezTo>
                <a:cubicBezTo>
                  <a:pt x="16" y="33"/>
                  <a:pt x="16" y="32"/>
                  <a:pt x="18" y="32"/>
                </a:cubicBezTo>
                <a:cubicBezTo>
                  <a:pt x="22" y="32"/>
                  <a:pt x="22" y="32"/>
                  <a:pt x="22" y="32"/>
                </a:cubicBezTo>
                <a:cubicBezTo>
                  <a:pt x="23" y="32"/>
                  <a:pt x="24" y="33"/>
                  <a:pt x="24" y="34"/>
                </a:cubicBezTo>
                <a:lnTo>
                  <a:pt x="24" y="38"/>
                </a:lnTo>
                <a:close/>
                <a:moveTo>
                  <a:pt x="24" y="54"/>
                </a:moveTo>
                <a:cubicBezTo>
                  <a:pt x="24" y="55"/>
                  <a:pt x="23" y="56"/>
                  <a:pt x="22" y="56"/>
                </a:cubicBezTo>
                <a:cubicBezTo>
                  <a:pt x="18" y="56"/>
                  <a:pt x="18" y="56"/>
                  <a:pt x="18" y="56"/>
                </a:cubicBezTo>
                <a:cubicBezTo>
                  <a:pt x="16" y="56"/>
                  <a:pt x="16" y="55"/>
                  <a:pt x="16" y="54"/>
                </a:cubicBezTo>
                <a:cubicBezTo>
                  <a:pt x="16" y="50"/>
                  <a:pt x="16" y="50"/>
                  <a:pt x="16" y="50"/>
                </a:cubicBezTo>
                <a:cubicBezTo>
                  <a:pt x="16" y="49"/>
                  <a:pt x="16" y="48"/>
                  <a:pt x="18" y="48"/>
                </a:cubicBezTo>
                <a:cubicBezTo>
                  <a:pt x="22" y="48"/>
                  <a:pt x="22" y="48"/>
                  <a:pt x="22" y="48"/>
                </a:cubicBezTo>
                <a:cubicBezTo>
                  <a:pt x="23" y="48"/>
                  <a:pt x="24" y="49"/>
                  <a:pt x="24" y="50"/>
                </a:cubicBezTo>
                <a:lnTo>
                  <a:pt x="24" y="54"/>
                </a:lnTo>
                <a:close/>
                <a:moveTo>
                  <a:pt x="24" y="70"/>
                </a:moveTo>
                <a:cubicBezTo>
                  <a:pt x="24" y="71"/>
                  <a:pt x="23" y="72"/>
                  <a:pt x="22" y="72"/>
                </a:cubicBezTo>
                <a:cubicBezTo>
                  <a:pt x="18" y="72"/>
                  <a:pt x="18" y="72"/>
                  <a:pt x="18" y="72"/>
                </a:cubicBezTo>
                <a:cubicBezTo>
                  <a:pt x="16" y="72"/>
                  <a:pt x="16" y="71"/>
                  <a:pt x="16" y="70"/>
                </a:cubicBezTo>
                <a:cubicBezTo>
                  <a:pt x="16" y="66"/>
                  <a:pt x="16" y="66"/>
                  <a:pt x="16" y="66"/>
                </a:cubicBezTo>
                <a:cubicBezTo>
                  <a:pt x="16" y="65"/>
                  <a:pt x="16" y="64"/>
                  <a:pt x="18" y="64"/>
                </a:cubicBezTo>
                <a:cubicBezTo>
                  <a:pt x="22" y="64"/>
                  <a:pt x="22" y="64"/>
                  <a:pt x="22" y="64"/>
                </a:cubicBezTo>
                <a:cubicBezTo>
                  <a:pt x="23" y="64"/>
                  <a:pt x="24" y="65"/>
                  <a:pt x="24" y="66"/>
                </a:cubicBezTo>
                <a:lnTo>
                  <a:pt x="24" y="70"/>
                </a:lnTo>
                <a:close/>
                <a:moveTo>
                  <a:pt x="95" y="38"/>
                </a:moveTo>
                <a:cubicBezTo>
                  <a:pt x="95" y="39"/>
                  <a:pt x="95" y="40"/>
                  <a:pt x="93" y="40"/>
                </a:cubicBezTo>
                <a:cubicBezTo>
                  <a:pt x="34" y="40"/>
                  <a:pt x="34" y="40"/>
                  <a:pt x="34" y="40"/>
                </a:cubicBezTo>
                <a:cubicBezTo>
                  <a:pt x="32" y="40"/>
                  <a:pt x="32" y="39"/>
                  <a:pt x="32" y="38"/>
                </a:cubicBezTo>
                <a:cubicBezTo>
                  <a:pt x="32" y="34"/>
                  <a:pt x="32" y="34"/>
                  <a:pt x="32" y="34"/>
                </a:cubicBezTo>
                <a:cubicBezTo>
                  <a:pt x="32" y="33"/>
                  <a:pt x="32" y="32"/>
                  <a:pt x="34" y="32"/>
                </a:cubicBezTo>
                <a:cubicBezTo>
                  <a:pt x="93" y="32"/>
                  <a:pt x="93" y="32"/>
                  <a:pt x="93" y="32"/>
                </a:cubicBezTo>
                <a:cubicBezTo>
                  <a:pt x="95" y="32"/>
                  <a:pt x="95" y="33"/>
                  <a:pt x="95" y="34"/>
                </a:cubicBezTo>
                <a:lnTo>
                  <a:pt x="95" y="38"/>
                </a:lnTo>
                <a:close/>
                <a:moveTo>
                  <a:pt x="95" y="54"/>
                </a:moveTo>
                <a:cubicBezTo>
                  <a:pt x="95" y="55"/>
                  <a:pt x="95" y="56"/>
                  <a:pt x="93" y="56"/>
                </a:cubicBezTo>
                <a:cubicBezTo>
                  <a:pt x="34" y="56"/>
                  <a:pt x="34" y="56"/>
                  <a:pt x="34" y="56"/>
                </a:cubicBezTo>
                <a:cubicBezTo>
                  <a:pt x="32" y="56"/>
                  <a:pt x="32" y="55"/>
                  <a:pt x="32" y="54"/>
                </a:cubicBezTo>
                <a:cubicBezTo>
                  <a:pt x="32" y="50"/>
                  <a:pt x="32" y="50"/>
                  <a:pt x="32" y="50"/>
                </a:cubicBezTo>
                <a:cubicBezTo>
                  <a:pt x="32" y="49"/>
                  <a:pt x="32" y="48"/>
                  <a:pt x="34" y="48"/>
                </a:cubicBezTo>
                <a:cubicBezTo>
                  <a:pt x="93" y="48"/>
                  <a:pt x="93" y="48"/>
                  <a:pt x="93" y="48"/>
                </a:cubicBezTo>
                <a:cubicBezTo>
                  <a:pt x="95" y="48"/>
                  <a:pt x="95" y="49"/>
                  <a:pt x="95" y="50"/>
                </a:cubicBezTo>
                <a:lnTo>
                  <a:pt x="95" y="54"/>
                </a:lnTo>
                <a:close/>
                <a:moveTo>
                  <a:pt x="95" y="70"/>
                </a:moveTo>
                <a:cubicBezTo>
                  <a:pt x="95" y="71"/>
                  <a:pt x="95" y="72"/>
                  <a:pt x="93" y="72"/>
                </a:cubicBezTo>
                <a:cubicBezTo>
                  <a:pt x="34" y="72"/>
                  <a:pt x="34" y="72"/>
                  <a:pt x="34" y="72"/>
                </a:cubicBezTo>
                <a:cubicBezTo>
                  <a:pt x="32" y="72"/>
                  <a:pt x="32" y="71"/>
                  <a:pt x="32" y="70"/>
                </a:cubicBezTo>
                <a:cubicBezTo>
                  <a:pt x="32" y="66"/>
                  <a:pt x="32" y="66"/>
                  <a:pt x="32" y="66"/>
                </a:cubicBezTo>
                <a:cubicBezTo>
                  <a:pt x="32" y="65"/>
                  <a:pt x="32" y="64"/>
                  <a:pt x="34" y="64"/>
                </a:cubicBezTo>
                <a:cubicBezTo>
                  <a:pt x="93" y="64"/>
                  <a:pt x="93" y="64"/>
                  <a:pt x="93" y="64"/>
                </a:cubicBezTo>
                <a:cubicBezTo>
                  <a:pt x="95" y="64"/>
                  <a:pt x="95" y="65"/>
                  <a:pt x="95" y="66"/>
                </a:cubicBezTo>
                <a:lnTo>
                  <a:pt x="95"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8"/>
          <p:cNvSpPr>
            <a:spLocks noEditPoints="1"/>
          </p:cNvSpPr>
          <p:nvPr/>
        </p:nvSpPr>
        <p:spPr bwMode="auto">
          <a:xfrm>
            <a:off x="3051176" y="2122488"/>
            <a:ext cx="271463" cy="331788"/>
          </a:xfrm>
          <a:custGeom>
            <a:avLst/>
            <a:gdLst>
              <a:gd name="T0" fmla="*/ 72 w 72"/>
              <a:gd name="T1" fmla="*/ 82 h 88"/>
              <a:gd name="T2" fmla="*/ 66 w 72"/>
              <a:gd name="T3" fmla="*/ 88 h 88"/>
              <a:gd name="T4" fmla="*/ 6 w 72"/>
              <a:gd name="T5" fmla="*/ 88 h 88"/>
              <a:gd name="T6" fmla="*/ 0 w 72"/>
              <a:gd name="T7" fmla="*/ 82 h 88"/>
              <a:gd name="T8" fmla="*/ 0 w 72"/>
              <a:gd name="T9" fmla="*/ 46 h 88"/>
              <a:gd name="T10" fmla="*/ 6 w 72"/>
              <a:gd name="T11" fmla="*/ 40 h 88"/>
              <a:gd name="T12" fmla="*/ 8 w 72"/>
              <a:gd name="T13" fmla="*/ 40 h 88"/>
              <a:gd name="T14" fmla="*/ 8 w 72"/>
              <a:gd name="T15" fmla="*/ 28 h 88"/>
              <a:gd name="T16" fmla="*/ 36 w 72"/>
              <a:gd name="T17" fmla="*/ 0 h 88"/>
              <a:gd name="T18" fmla="*/ 64 w 72"/>
              <a:gd name="T19" fmla="*/ 28 h 88"/>
              <a:gd name="T20" fmla="*/ 64 w 72"/>
              <a:gd name="T21" fmla="*/ 40 h 88"/>
              <a:gd name="T22" fmla="*/ 66 w 72"/>
              <a:gd name="T23" fmla="*/ 40 h 88"/>
              <a:gd name="T24" fmla="*/ 72 w 72"/>
              <a:gd name="T25" fmla="*/ 46 h 88"/>
              <a:gd name="T26" fmla="*/ 72 w 72"/>
              <a:gd name="T27" fmla="*/ 82 h 88"/>
              <a:gd name="T28" fmla="*/ 52 w 72"/>
              <a:gd name="T29" fmla="*/ 40 h 88"/>
              <a:gd name="T30" fmla="*/ 52 w 72"/>
              <a:gd name="T31" fmla="*/ 28 h 88"/>
              <a:gd name="T32" fmla="*/ 36 w 72"/>
              <a:gd name="T33" fmla="*/ 12 h 88"/>
              <a:gd name="T34" fmla="*/ 20 w 72"/>
              <a:gd name="T35" fmla="*/ 28 h 88"/>
              <a:gd name="T36" fmla="*/ 20 w 72"/>
              <a:gd name="T37" fmla="*/ 40 h 88"/>
              <a:gd name="T38" fmla="*/ 52 w 72"/>
              <a:gd name="T39"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8">
                <a:moveTo>
                  <a:pt x="72" y="82"/>
                </a:moveTo>
                <a:cubicBezTo>
                  <a:pt x="72" y="86"/>
                  <a:pt x="69" y="88"/>
                  <a:pt x="66" y="88"/>
                </a:cubicBezTo>
                <a:cubicBezTo>
                  <a:pt x="6" y="88"/>
                  <a:pt x="6" y="88"/>
                  <a:pt x="6" y="88"/>
                </a:cubicBezTo>
                <a:cubicBezTo>
                  <a:pt x="2" y="88"/>
                  <a:pt x="0" y="86"/>
                  <a:pt x="0" y="82"/>
                </a:cubicBezTo>
                <a:cubicBezTo>
                  <a:pt x="0" y="46"/>
                  <a:pt x="0" y="46"/>
                  <a:pt x="0" y="46"/>
                </a:cubicBezTo>
                <a:cubicBezTo>
                  <a:pt x="0" y="43"/>
                  <a:pt x="2" y="40"/>
                  <a:pt x="6" y="40"/>
                </a:cubicBezTo>
                <a:cubicBezTo>
                  <a:pt x="8" y="40"/>
                  <a:pt x="8" y="40"/>
                  <a:pt x="8" y="40"/>
                </a:cubicBezTo>
                <a:cubicBezTo>
                  <a:pt x="8" y="28"/>
                  <a:pt x="8" y="28"/>
                  <a:pt x="8" y="28"/>
                </a:cubicBezTo>
                <a:cubicBezTo>
                  <a:pt x="8" y="13"/>
                  <a:pt x="20" y="0"/>
                  <a:pt x="36" y="0"/>
                </a:cubicBezTo>
                <a:cubicBezTo>
                  <a:pt x="51" y="0"/>
                  <a:pt x="64" y="13"/>
                  <a:pt x="64" y="28"/>
                </a:cubicBezTo>
                <a:cubicBezTo>
                  <a:pt x="64" y="40"/>
                  <a:pt x="64" y="40"/>
                  <a:pt x="64" y="40"/>
                </a:cubicBezTo>
                <a:cubicBezTo>
                  <a:pt x="66" y="40"/>
                  <a:pt x="66" y="40"/>
                  <a:pt x="66" y="40"/>
                </a:cubicBezTo>
                <a:cubicBezTo>
                  <a:pt x="69" y="40"/>
                  <a:pt x="72" y="43"/>
                  <a:pt x="72" y="46"/>
                </a:cubicBezTo>
                <a:lnTo>
                  <a:pt x="72" y="82"/>
                </a:lnTo>
                <a:close/>
                <a:moveTo>
                  <a:pt x="52" y="40"/>
                </a:moveTo>
                <a:cubicBezTo>
                  <a:pt x="52" y="28"/>
                  <a:pt x="52" y="28"/>
                  <a:pt x="52" y="28"/>
                </a:cubicBezTo>
                <a:cubicBezTo>
                  <a:pt x="52" y="19"/>
                  <a:pt x="44" y="12"/>
                  <a:pt x="36" y="12"/>
                </a:cubicBezTo>
                <a:cubicBezTo>
                  <a:pt x="27" y="12"/>
                  <a:pt x="20" y="19"/>
                  <a:pt x="20" y="28"/>
                </a:cubicBezTo>
                <a:cubicBezTo>
                  <a:pt x="20" y="40"/>
                  <a:pt x="20" y="40"/>
                  <a:pt x="20" y="40"/>
                </a:cubicBezTo>
                <a:lnTo>
                  <a:pt x="52"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89"/>
          <p:cNvSpPr>
            <a:spLocks noEditPoints="1"/>
          </p:cNvSpPr>
          <p:nvPr/>
        </p:nvSpPr>
        <p:spPr bwMode="auto">
          <a:xfrm>
            <a:off x="3633788" y="2122488"/>
            <a:ext cx="404813" cy="361950"/>
          </a:xfrm>
          <a:custGeom>
            <a:avLst/>
            <a:gdLst>
              <a:gd name="T0" fmla="*/ 12 w 108"/>
              <a:gd name="T1" fmla="*/ 15 h 96"/>
              <a:gd name="T2" fmla="*/ 12 w 108"/>
              <a:gd name="T3" fmla="*/ 94 h 96"/>
              <a:gd name="T4" fmla="*/ 10 w 108"/>
              <a:gd name="T5" fmla="*/ 96 h 96"/>
              <a:gd name="T6" fmla="*/ 6 w 108"/>
              <a:gd name="T7" fmla="*/ 96 h 96"/>
              <a:gd name="T8" fmla="*/ 4 w 108"/>
              <a:gd name="T9" fmla="*/ 94 h 96"/>
              <a:gd name="T10" fmla="*/ 4 w 108"/>
              <a:gd name="T11" fmla="*/ 15 h 96"/>
              <a:gd name="T12" fmla="*/ 0 w 108"/>
              <a:gd name="T13" fmla="*/ 8 h 96"/>
              <a:gd name="T14" fmla="*/ 8 w 108"/>
              <a:gd name="T15" fmla="*/ 0 h 96"/>
              <a:gd name="T16" fmla="*/ 16 w 108"/>
              <a:gd name="T17" fmla="*/ 8 h 96"/>
              <a:gd name="T18" fmla="*/ 12 w 108"/>
              <a:gd name="T19" fmla="*/ 15 h 96"/>
              <a:gd name="T20" fmla="*/ 108 w 108"/>
              <a:gd name="T21" fmla="*/ 60 h 96"/>
              <a:gd name="T22" fmla="*/ 105 w 108"/>
              <a:gd name="T23" fmla="*/ 64 h 96"/>
              <a:gd name="T24" fmla="*/ 82 w 108"/>
              <a:gd name="T25" fmla="*/ 71 h 96"/>
              <a:gd name="T26" fmla="*/ 51 w 108"/>
              <a:gd name="T27" fmla="*/ 63 h 96"/>
              <a:gd name="T28" fmla="*/ 22 w 108"/>
              <a:gd name="T29" fmla="*/ 72 h 96"/>
              <a:gd name="T30" fmla="*/ 20 w 108"/>
              <a:gd name="T31" fmla="*/ 72 h 96"/>
              <a:gd name="T32" fmla="*/ 16 w 108"/>
              <a:gd name="T33" fmla="*/ 68 h 96"/>
              <a:gd name="T34" fmla="*/ 16 w 108"/>
              <a:gd name="T35" fmla="*/ 22 h 96"/>
              <a:gd name="T36" fmla="*/ 18 w 108"/>
              <a:gd name="T37" fmla="*/ 18 h 96"/>
              <a:gd name="T38" fmla="*/ 23 w 108"/>
              <a:gd name="T39" fmla="*/ 16 h 96"/>
              <a:gd name="T40" fmla="*/ 50 w 108"/>
              <a:gd name="T41" fmla="*/ 8 h 96"/>
              <a:gd name="T42" fmla="*/ 76 w 108"/>
              <a:gd name="T43" fmla="*/ 16 h 96"/>
              <a:gd name="T44" fmla="*/ 81 w 108"/>
              <a:gd name="T45" fmla="*/ 17 h 96"/>
              <a:gd name="T46" fmla="*/ 104 w 108"/>
              <a:gd name="T47" fmla="*/ 8 h 96"/>
              <a:gd name="T48" fmla="*/ 108 w 108"/>
              <a:gd name="T49" fmla="*/ 12 h 96"/>
              <a:gd name="T50" fmla="*/ 108 w 108"/>
              <a:gd name="T51"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96">
                <a:moveTo>
                  <a:pt x="12" y="15"/>
                </a:moveTo>
                <a:cubicBezTo>
                  <a:pt x="12" y="94"/>
                  <a:pt x="12" y="94"/>
                  <a:pt x="12" y="94"/>
                </a:cubicBezTo>
                <a:cubicBezTo>
                  <a:pt x="12" y="95"/>
                  <a:pt x="11" y="96"/>
                  <a:pt x="10" y="96"/>
                </a:cubicBezTo>
                <a:cubicBezTo>
                  <a:pt x="6" y="96"/>
                  <a:pt x="6" y="96"/>
                  <a:pt x="6" y="96"/>
                </a:cubicBezTo>
                <a:cubicBezTo>
                  <a:pt x="5" y="96"/>
                  <a:pt x="4" y="95"/>
                  <a:pt x="4" y="94"/>
                </a:cubicBezTo>
                <a:cubicBezTo>
                  <a:pt x="4" y="15"/>
                  <a:pt x="4" y="15"/>
                  <a:pt x="4" y="15"/>
                </a:cubicBezTo>
                <a:cubicBezTo>
                  <a:pt x="2" y="14"/>
                  <a:pt x="0" y="11"/>
                  <a:pt x="0" y="8"/>
                </a:cubicBezTo>
                <a:cubicBezTo>
                  <a:pt x="0" y="4"/>
                  <a:pt x="4" y="0"/>
                  <a:pt x="8" y="0"/>
                </a:cubicBezTo>
                <a:cubicBezTo>
                  <a:pt x="13" y="0"/>
                  <a:pt x="16" y="4"/>
                  <a:pt x="16" y="8"/>
                </a:cubicBezTo>
                <a:cubicBezTo>
                  <a:pt x="16" y="11"/>
                  <a:pt x="15" y="14"/>
                  <a:pt x="12" y="15"/>
                </a:cubicBezTo>
                <a:close/>
                <a:moveTo>
                  <a:pt x="108" y="60"/>
                </a:moveTo>
                <a:cubicBezTo>
                  <a:pt x="108" y="62"/>
                  <a:pt x="107" y="63"/>
                  <a:pt x="105" y="64"/>
                </a:cubicBezTo>
                <a:cubicBezTo>
                  <a:pt x="98" y="68"/>
                  <a:pt x="90" y="71"/>
                  <a:pt x="82" y="71"/>
                </a:cubicBezTo>
                <a:cubicBezTo>
                  <a:pt x="71" y="71"/>
                  <a:pt x="65" y="63"/>
                  <a:pt x="51" y="63"/>
                </a:cubicBezTo>
                <a:cubicBezTo>
                  <a:pt x="41" y="63"/>
                  <a:pt x="31" y="67"/>
                  <a:pt x="22" y="72"/>
                </a:cubicBezTo>
                <a:cubicBezTo>
                  <a:pt x="22" y="72"/>
                  <a:pt x="21" y="72"/>
                  <a:pt x="20" y="72"/>
                </a:cubicBezTo>
                <a:cubicBezTo>
                  <a:pt x="18" y="72"/>
                  <a:pt x="16" y="70"/>
                  <a:pt x="16" y="68"/>
                </a:cubicBezTo>
                <a:cubicBezTo>
                  <a:pt x="16" y="22"/>
                  <a:pt x="16" y="22"/>
                  <a:pt x="16" y="22"/>
                </a:cubicBezTo>
                <a:cubicBezTo>
                  <a:pt x="16" y="20"/>
                  <a:pt x="17" y="19"/>
                  <a:pt x="18" y="18"/>
                </a:cubicBezTo>
                <a:cubicBezTo>
                  <a:pt x="20" y="17"/>
                  <a:pt x="22" y="17"/>
                  <a:pt x="23" y="16"/>
                </a:cubicBezTo>
                <a:cubicBezTo>
                  <a:pt x="31" y="12"/>
                  <a:pt x="41" y="8"/>
                  <a:pt x="50" y="8"/>
                </a:cubicBezTo>
                <a:cubicBezTo>
                  <a:pt x="59" y="8"/>
                  <a:pt x="67" y="12"/>
                  <a:pt x="76" y="16"/>
                </a:cubicBezTo>
                <a:cubicBezTo>
                  <a:pt x="77" y="16"/>
                  <a:pt x="79" y="17"/>
                  <a:pt x="81" y="17"/>
                </a:cubicBezTo>
                <a:cubicBezTo>
                  <a:pt x="91" y="17"/>
                  <a:pt x="102" y="8"/>
                  <a:pt x="104" y="8"/>
                </a:cubicBezTo>
                <a:cubicBezTo>
                  <a:pt x="106" y="8"/>
                  <a:pt x="108" y="10"/>
                  <a:pt x="108" y="12"/>
                </a:cubicBezTo>
                <a:lnTo>
                  <a:pt x="108" y="6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Freeform 90"/>
          <p:cNvSpPr>
            <a:spLocks/>
          </p:cNvSpPr>
          <p:nvPr/>
        </p:nvSpPr>
        <p:spPr bwMode="auto">
          <a:xfrm>
            <a:off x="4283076" y="2122488"/>
            <a:ext cx="390525" cy="331788"/>
          </a:xfrm>
          <a:custGeom>
            <a:avLst/>
            <a:gdLst>
              <a:gd name="T0" fmla="*/ 100 w 104"/>
              <a:gd name="T1" fmla="*/ 67 h 88"/>
              <a:gd name="T2" fmla="*/ 99 w 104"/>
              <a:gd name="T3" fmla="*/ 70 h 88"/>
              <a:gd name="T4" fmla="*/ 87 w 104"/>
              <a:gd name="T5" fmla="*/ 72 h 88"/>
              <a:gd name="T6" fmla="*/ 72 w 104"/>
              <a:gd name="T7" fmla="*/ 84 h 88"/>
              <a:gd name="T8" fmla="*/ 72 w 104"/>
              <a:gd name="T9" fmla="*/ 86 h 88"/>
              <a:gd name="T10" fmla="*/ 70 w 104"/>
              <a:gd name="T11" fmla="*/ 88 h 88"/>
              <a:gd name="T12" fmla="*/ 66 w 104"/>
              <a:gd name="T13" fmla="*/ 88 h 88"/>
              <a:gd name="T14" fmla="*/ 64 w 104"/>
              <a:gd name="T15" fmla="*/ 86 h 88"/>
              <a:gd name="T16" fmla="*/ 64 w 104"/>
              <a:gd name="T17" fmla="*/ 50 h 88"/>
              <a:gd name="T18" fmla="*/ 66 w 104"/>
              <a:gd name="T19" fmla="*/ 48 h 88"/>
              <a:gd name="T20" fmla="*/ 70 w 104"/>
              <a:gd name="T21" fmla="*/ 48 h 88"/>
              <a:gd name="T22" fmla="*/ 72 w 104"/>
              <a:gd name="T23" fmla="*/ 50 h 88"/>
              <a:gd name="T24" fmla="*/ 72 w 104"/>
              <a:gd name="T25" fmla="*/ 52 h 88"/>
              <a:gd name="T26" fmla="*/ 85 w 104"/>
              <a:gd name="T27" fmla="*/ 60 h 88"/>
              <a:gd name="T28" fmla="*/ 90 w 104"/>
              <a:gd name="T29" fmla="*/ 60 h 88"/>
              <a:gd name="T30" fmla="*/ 92 w 104"/>
              <a:gd name="T31" fmla="*/ 48 h 88"/>
              <a:gd name="T32" fmla="*/ 52 w 104"/>
              <a:gd name="T33" fmla="*/ 12 h 88"/>
              <a:gd name="T34" fmla="*/ 12 w 104"/>
              <a:gd name="T35" fmla="*/ 48 h 88"/>
              <a:gd name="T36" fmla="*/ 13 w 104"/>
              <a:gd name="T37" fmla="*/ 60 h 88"/>
              <a:gd name="T38" fmla="*/ 18 w 104"/>
              <a:gd name="T39" fmla="*/ 60 h 88"/>
              <a:gd name="T40" fmla="*/ 32 w 104"/>
              <a:gd name="T41" fmla="*/ 52 h 88"/>
              <a:gd name="T42" fmla="*/ 32 w 104"/>
              <a:gd name="T43" fmla="*/ 50 h 88"/>
              <a:gd name="T44" fmla="*/ 34 w 104"/>
              <a:gd name="T45" fmla="*/ 48 h 88"/>
              <a:gd name="T46" fmla="*/ 38 w 104"/>
              <a:gd name="T47" fmla="*/ 48 h 88"/>
              <a:gd name="T48" fmla="*/ 40 w 104"/>
              <a:gd name="T49" fmla="*/ 50 h 88"/>
              <a:gd name="T50" fmla="*/ 40 w 104"/>
              <a:gd name="T51" fmla="*/ 86 h 88"/>
              <a:gd name="T52" fmla="*/ 38 w 104"/>
              <a:gd name="T53" fmla="*/ 88 h 88"/>
              <a:gd name="T54" fmla="*/ 34 w 104"/>
              <a:gd name="T55" fmla="*/ 88 h 88"/>
              <a:gd name="T56" fmla="*/ 32 w 104"/>
              <a:gd name="T57" fmla="*/ 86 h 88"/>
              <a:gd name="T58" fmla="*/ 32 w 104"/>
              <a:gd name="T59" fmla="*/ 84 h 88"/>
              <a:gd name="T60" fmla="*/ 16 w 104"/>
              <a:gd name="T61" fmla="*/ 72 h 88"/>
              <a:gd name="T62" fmla="*/ 5 w 104"/>
              <a:gd name="T63" fmla="*/ 70 h 88"/>
              <a:gd name="T64" fmla="*/ 3 w 104"/>
              <a:gd name="T65" fmla="*/ 67 h 88"/>
              <a:gd name="T66" fmla="*/ 0 w 104"/>
              <a:gd name="T67" fmla="*/ 48 h 88"/>
              <a:gd name="T68" fmla="*/ 52 w 104"/>
              <a:gd name="T69" fmla="*/ 0 h 88"/>
              <a:gd name="T70" fmla="*/ 104 w 104"/>
              <a:gd name="T71" fmla="*/ 48 h 88"/>
              <a:gd name="T72" fmla="*/ 100 w 104"/>
              <a:gd name="T73" fmla="*/ 6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100" y="67"/>
                </a:moveTo>
                <a:cubicBezTo>
                  <a:pt x="99" y="70"/>
                  <a:pt x="99" y="70"/>
                  <a:pt x="99" y="70"/>
                </a:cubicBezTo>
                <a:cubicBezTo>
                  <a:pt x="87" y="72"/>
                  <a:pt x="87" y="72"/>
                  <a:pt x="87" y="72"/>
                </a:cubicBezTo>
                <a:cubicBezTo>
                  <a:pt x="85" y="79"/>
                  <a:pt x="79" y="84"/>
                  <a:pt x="72" y="84"/>
                </a:cubicBezTo>
                <a:cubicBezTo>
                  <a:pt x="72" y="86"/>
                  <a:pt x="72" y="86"/>
                  <a:pt x="72" y="86"/>
                </a:cubicBezTo>
                <a:cubicBezTo>
                  <a:pt x="72" y="87"/>
                  <a:pt x="71" y="88"/>
                  <a:pt x="70" y="88"/>
                </a:cubicBezTo>
                <a:cubicBezTo>
                  <a:pt x="66" y="88"/>
                  <a:pt x="66" y="88"/>
                  <a:pt x="66" y="88"/>
                </a:cubicBezTo>
                <a:cubicBezTo>
                  <a:pt x="64" y="88"/>
                  <a:pt x="64" y="87"/>
                  <a:pt x="64" y="86"/>
                </a:cubicBezTo>
                <a:cubicBezTo>
                  <a:pt x="64" y="50"/>
                  <a:pt x="64" y="50"/>
                  <a:pt x="64" y="50"/>
                </a:cubicBezTo>
                <a:cubicBezTo>
                  <a:pt x="64" y="49"/>
                  <a:pt x="64" y="48"/>
                  <a:pt x="66" y="48"/>
                </a:cubicBezTo>
                <a:cubicBezTo>
                  <a:pt x="70" y="48"/>
                  <a:pt x="70" y="48"/>
                  <a:pt x="70" y="48"/>
                </a:cubicBezTo>
                <a:cubicBezTo>
                  <a:pt x="71" y="48"/>
                  <a:pt x="72" y="49"/>
                  <a:pt x="72" y="50"/>
                </a:cubicBezTo>
                <a:cubicBezTo>
                  <a:pt x="72" y="52"/>
                  <a:pt x="72" y="52"/>
                  <a:pt x="72" y="52"/>
                </a:cubicBezTo>
                <a:cubicBezTo>
                  <a:pt x="78" y="52"/>
                  <a:pt x="83" y="56"/>
                  <a:pt x="85" y="60"/>
                </a:cubicBezTo>
                <a:cubicBezTo>
                  <a:pt x="90" y="60"/>
                  <a:pt x="90" y="60"/>
                  <a:pt x="90" y="60"/>
                </a:cubicBezTo>
                <a:cubicBezTo>
                  <a:pt x="91" y="56"/>
                  <a:pt x="92" y="52"/>
                  <a:pt x="92" y="48"/>
                </a:cubicBezTo>
                <a:cubicBezTo>
                  <a:pt x="92" y="29"/>
                  <a:pt x="73" y="12"/>
                  <a:pt x="52" y="12"/>
                </a:cubicBezTo>
                <a:cubicBezTo>
                  <a:pt x="30" y="12"/>
                  <a:pt x="12" y="29"/>
                  <a:pt x="12" y="48"/>
                </a:cubicBezTo>
                <a:cubicBezTo>
                  <a:pt x="12" y="52"/>
                  <a:pt x="12" y="56"/>
                  <a:pt x="13" y="60"/>
                </a:cubicBezTo>
                <a:cubicBezTo>
                  <a:pt x="18" y="60"/>
                  <a:pt x="18" y="60"/>
                  <a:pt x="18" y="60"/>
                </a:cubicBezTo>
                <a:cubicBezTo>
                  <a:pt x="20" y="56"/>
                  <a:pt x="26" y="52"/>
                  <a:pt x="32" y="52"/>
                </a:cubicBezTo>
                <a:cubicBezTo>
                  <a:pt x="32" y="50"/>
                  <a:pt x="32" y="50"/>
                  <a:pt x="32" y="50"/>
                </a:cubicBezTo>
                <a:cubicBezTo>
                  <a:pt x="32" y="49"/>
                  <a:pt x="32" y="48"/>
                  <a:pt x="34" y="48"/>
                </a:cubicBezTo>
                <a:cubicBezTo>
                  <a:pt x="38" y="48"/>
                  <a:pt x="38" y="48"/>
                  <a:pt x="38" y="48"/>
                </a:cubicBezTo>
                <a:cubicBezTo>
                  <a:pt x="39" y="48"/>
                  <a:pt x="40" y="49"/>
                  <a:pt x="40" y="50"/>
                </a:cubicBezTo>
                <a:cubicBezTo>
                  <a:pt x="40" y="86"/>
                  <a:pt x="40" y="86"/>
                  <a:pt x="40" y="86"/>
                </a:cubicBezTo>
                <a:cubicBezTo>
                  <a:pt x="40" y="87"/>
                  <a:pt x="39" y="88"/>
                  <a:pt x="38" y="88"/>
                </a:cubicBezTo>
                <a:cubicBezTo>
                  <a:pt x="34" y="88"/>
                  <a:pt x="34" y="88"/>
                  <a:pt x="34" y="88"/>
                </a:cubicBezTo>
                <a:cubicBezTo>
                  <a:pt x="32" y="88"/>
                  <a:pt x="32" y="87"/>
                  <a:pt x="32" y="86"/>
                </a:cubicBezTo>
                <a:cubicBezTo>
                  <a:pt x="32" y="84"/>
                  <a:pt x="32" y="84"/>
                  <a:pt x="32" y="84"/>
                </a:cubicBezTo>
                <a:cubicBezTo>
                  <a:pt x="24" y="84"/>
                  <a:pt x="18" y="79"/>
                  <a:pt x="16" y="72"/>
                </a:cubicBezTo>
                <a:cubicBezTo>
                  <a:pt x="5" y="70"/>
                  <a:pt x="5" y="70"/>
                  <a:pt x="5" y="70"/>
                </a:cubicBezTo>
                <a:cubicBezTo>
                  <a:pt x="3" y="67"/>
                  <a:pt x="3" y="67"/>
                  <a:pt x="3" y="67"/>
                </a:cubicBezTo>
                <a:cubicBezTo>
                  <a:pt x="1" y="61"/>
                  <a:pt x="0" y="54"/>
                  <a:pt x="0" y="48"/>
                </a:cubicBezTo>
                <a:cubicBezTo>
                  <a:pt x="0" y="22"/>
                  <a:pt x="23" y="0"/>
                  <a:pt x="52" y="0"/>
                </a:cubicBezTo>
                <a:cubicBezTo>
                  <a:pt x="80" y="0"/>
                  <a:pt x="104" y="22"/>
                  <a:pt x="104" y="48"/>
                </a:cubicBezTo>
                <a:cubicBezTo>
                  <a:pt x="104" y="54"/>
                  <a:pt x="102" y="61"/>
                  <a:pt x="100" y="6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91"/>
          <p:cNvSpPr>
            <a:spLocks/>
          </p:cNvSpPr>
          <p:nvPr/>
        </p:nvSpPr>
        <p:spPr bwMode="auto">
          <a:xfrm>
            <a:off x="5033963" y="2160588"/>
            <a:ext cx="176213" cy="285750"/>
          </a:xfrm>
          <a:custGeom>
            <a:avLst/>
            <a:gdLst>
              <a:gd name="T0" fmla="*/ 47 w 47"/>
              <a:gd name="T1" fmla="*/ 72 h 76"/>
              <a:gd name="T2" fmla="*/ 43 w 47"/>
              <a:gd name="T3" fmla="*/ 76 h 76"/>
              <a:gd name="T4" fmla="*/ 41 w 47"/>
              <a:gd name="T5" fmla="*/ 75 h 76"/>
              <a:gd name="T6" fmla="*/ 20 w 47"/>
              <a:gd name="T7" fmla="*/ 54 h 76"/>
              <a:gd name="T8" fmla="*/ 3 w 47"/>
              <a:gd name="T9" fmla="*/ 54 h 76"/>
              <a:gd name="T10" fmla="*/ 0 w 47"/>
              <a:gd name="T11" fmla="*/ 50 h 76"/>
              <a:gd name="T12" fmla="*/ 0 w 47"/>
              <a:gd name="T13" fmla="*/ 26 h 76"/>
              <a:gd name="T14" fmla="*/ 3 w 47"/>
              <a:gd name="T15" fmla="*/ 22 h 76"/>
              <a:gd name="T16" fmla="*/ 20 w 47"/>
              <a:gd name="T17" fmla="*/ 22 h 76"/>
              <a:gd name="T18" fmla="*/ 41 w 47"/>
              <a:gd name="T19" fmla="*/ 1 h 76"/>
              <a:gd name="T20" fmla="*/ 43 w 47"/>
              <a:gd name="T21" fmla="*/ 0 h 76"/>
              <a:gd name="T22" fmla="*/ 47 w 47"/>
              <a:gd name="T23" fmla="*/ 4 h 76"/>
              <a:gd name="T24" fmla="*/ 47 w 47"/>
              <a:gd name="T2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76">
                <a:moveTo>
                  <a:pt x="47" y="72"/>
                </a:moveTo>
                <a:cubicBezTo>
                  <a:pt x="47" y="74"/>
                  <a:pt x="46" y="76"/>
                  <a:pt x="43" y="76"/>
                </a:cubicBezTo>
                <a:cubicBezTo>
                  <a:pt x="42" y="76"/>
                  <a:pt x="41" y="76"/>
                  <a:pt x="41" y="75"/>
                </a:cubicBezTo>
                <a:cubicBezTo>
                  <a:pt x="20" y="54"/>
                  <a:pt x="20" y="54"/>
                  <a:pt x="20" y="54"/>
                </a:cubicBezTo>
                <a:cubicBezTo>
                  <a:pt x="3" y="54"/>
                  <a:pt x="3" y="54"/>
                  <a:pt x="3" y="54"/>
                </a:cubicBezTo>
                <a:cubicBezTo>
                  <a:pt x="1" y="54"/>
                  <a:pt x="0" y="52"/>
                  <a:pt x="0" y="50"/>
                </a:cubicBezTo>
                <a:cubicBezTo>
                  <a:pt x="0" y="26"/>
                  <a:pt x="0" y="26"/>
                  <a:pt x="0" y="26"/>
                </a:cubicBezTo>
                <a:cubicBezTo>
                  <a:pt x="0" y="24"/>
                  <a:pt x="1" y="22"/>
                  <a:pt x="3" y="22"/>
                </a:cubicBezTo>
                <a:cubicBezTo>
                  <a:pt x="20" y="22"/>
                  <a:pt x="20" y="22"/>
                  <a:pt x="20" y="22"/>
                </a:cubicBezTo>
                <a:cubicBezTo>
                  <a:pt x="41" y="1"/>
                  <a:pt x="41" y="1"/>
                  <a:pt x="41" y="1"/>
                </a:cubicBezTo>
                <a:cubicBezTo>
                  <a:pt x="41" y="1"/>
                  <a:pt x="42" y="0"/>
                  <a:pt x="43" y="0"/>
                </a:cubicBezTo>
                <a:cubicBezTo>
                  <a:pt x="46" y="0"/>
                  <a:pt x="47" y="2"/>
                  <a:pt x="47" y="4"/>
                </a:cubicBezTo>
                <a:lnTo>
                  <a:pt x="47"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92"/>
          <p:cNvSpPr>
            <a:spLocks noEditPoints="1"/>
          </p:cNvSpPr>
          <p:nvPr/>
        </p:nvSpPr>
        <p:spPr bwMode="auto">
          <a:xfrm>
            <a:off x="5630863" y="2160588"/>
            <a:ext cx="269875" cy="285750"/>
          </a:xfrm>
          <a:custGeom>
            <a:avLst/>
            <a:gdLst>
              <a:gd name="T0" fmla="*/ 48 w 72"/>
              <a:gd name="T1" fmla="*/ 72 h 76"/>
              <a:gd name="T2" fmla="*/ 44 w 72"/>
              <a:gd name="T3" fmla="*/ 76 h 76"/>
              <a:gd name="T4" fmla="*/ 42 w 72"/>
              <a:gd name="T5" fmla="*/ 75 h 76"/>
              <a:gd name="T6" fmla="*/ 21 w 72"/>
              <a:gd name="T7" fmla="*/ 54 h 76"/>
              <a:gd name="T8" fmla="*/ 4 w 72"/>
              <a:gd name="T9" fmla="*/ 54 h 76"/>
              <a:gd name="T10" fmla="*/ 0 w 72"/>
              <a:gd name="T11" fmla="*/ 50 h 76"/>
              <a:gd name="T12" fmla="*/ 0 w 72"/>
              <a:gd name="T13" fmla="*/ 26 h 76"/>
              <a:gd name="T14" fmla="*/ 4 w 72"/>
              <a:gd name="T15" fmla="*/ 22 h 76"/>
              <a:gd name="T16" fmla="*/ 21 w 72"/>
              <a:gd name="T17" fmla="*/ 22 h 76"/>
              <a:gd name="T18" fmla="*/ 42 w 72"/>
              <a:gd name="T19" fmla="*/ 1 h 76"/>
              <a:gd name="T20" fmla="*/ 44 w 72"/>
              <a:gd name="T21" fmla="*/ 0 h 76"/>
              <a:gd name="T22" fmla="*/ 48 w 72"/>
              <a:gd name="T23" fmla="*/ 4 h 76"/>
              <a:gd name="T24" fmla="*/ 48 w 72"/>
              <a:gd name="T25" fmla="*/ 72 h 76"/>
              <a:gd name="T26" fmla="*/ 63 w 72"/>
              <a:gd name="T27" fmla="*/ 53 h 76"/>
              <a:gd name="T28" fmla="*/ 61 w 72"/>
              <a:gd name="T29" fmla="*/ 53 h 76"/>
              <a:gd name="T30" fmla="*/ 57 w 72"/>
              <a:gd name="T31" fmla="*/ 49 h 76"/>
              <a:gd name="T32" fmla="*/ 64 w 72"/>
              <a:gd name="T33" fmla="*/ 38 h 76"/>
              <a:gd name="T34" fmla="*/ 57 w 72"/>
              <a:gd name="T35" fmla="*/ 27 h 76"/>
              <a:gd name="T36" fmla="*/ 61 w 72"/>
              <a:gd name="T37" fmla="*/ 23 h 76"/>
              <a:gd name="T38" fmla="*/ 63 w 72"/>
              <a:gd name="T39" fmla="*/ 24 h 76"/>
              <a:gd name="T40" fmla="*/ 72 w 72"/>
              <a:gd name="T41" fmla="*/ 38 h 76"/>
              <a:gd name="T42" fmla="*/ 63 w 72"/>
              <a:gd name="T43"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6">
                <a:moveTo>
                  <a:pt x="48" y="72"/>
                </a:moveTo>
                <a:cubicBezTo>
                  <a:pt x="48" y="74"/>
                  <a:pt x="47" y="76"/>
                  <a:pt x="44" y="76"/>
                </a:cubicBezTo>
                <a:cubicBezTo>
                  <a:pt x="43" y="76"/>
                  <a:pt x="42" y="76"/>
                  <a:pt x="42" y="75"/>
                </a:cubicBezTo>
                <a:cubicBezTo>
                  <a:pt x="21" y="54"/>
                  <a:pt x="21" y="54"/>
                  <a:pt x="21" y="54"/>
                </a:cubicBezTo>
                <a:cubicBezTo>
                  <a:pt x="4" y="54"/>
                  <a:pt x="4" y="54"/>
                  <a:pt x="4" y="54"/>
                </a:cubicBezTo>
                <a:cubicBezTo>
                  <a:pt x="2" y="54"/>
                  <a:pt x="0" y="52"/>
                  <a:pt x="0" y="50"/>
                </a:cubicBezTo>
                <a:cubicBezTo>
                  <a:pt x="0" y="26"/>
                  <a:pt x="0" y="26"/>
                  <a:pt x="0" y="26"/>
                </a:cubicBezTo>
                <a:cubicBezTo>
                  <a:pt x="0" y="24"/>
                  <a:pt x="2" y="22"/>
                  <a:pt x="4" y="22"/>
                </a:cubicBezTo>
                <a:cubicBezTo>
                  <a:pt x="21" y="22"/>
                  <a:pt x="21" y="22"/>
                  <a:pt x="21" y="22"/>
                </a:cubicBezTo>
                <a:cubicBezTo>
                  <a:pt x="42" y="1"/>
                  <a:pt x="42" y="1"/>
                  <a:pt x="42" y="1"/>
                </a:cubicBezTo>
                <a:cubicBezTo>
                  <a:pt x="42" y="1"/>
                  <a:pt x="43" y="0"/>
                  <a:pt x="44" y="0"/>
                </a:cubicBezTo>
                <a:cubicBezTo>
                  <a:pt x="47" y="0"/>
                  <a:pt x="48" y="2"/>
                  <a:pt x="48" y="4"/>
                </a:cubicBezTo>
                <a:lnTo>
                  <a:pt x="48" y="72"/>
                </a:lnTo>
                <a:close/>
                <a:moveTo>
                  <a:pt x="63" y="53"/>
                </a:moveTo>
                <a:cubicBezTo>
                  <a:pt x="62" y="53"/>
                  <a:pt x="62" y="53"/>
                  <a:pt x="61" y="53"/>
                </a:cubicBezTo>
                <a:cubicBezTo>
                  <a:pt x="59" y="53"/>
                  <a:pt x="57" y="51"/>
                  <a:pt x="57" y="49"/>
                </a:cubicBezTo>
                <a:cubicBezTo>
                  <a:pt x="57" y="44"/>
                  <a:pt x="64" y="46"/>
                  <a:pt x="64" y="38"/>
                </a:cubicBezTo>
                <a:cubicBezTo>
                  <a:pt x="64" y="31"/>
                  <a:pt x="57" y="32"/>
                  <a:pt x="57" y="27"/>
                </a:cubicBezTo>
                <a:cubicBezTo>
                  <a:pt x="57" y="25"/>
                  <a:pt x="59" y="23"/>
                  <a:pt x="61" y="23"/>
                </a:cubicBezTo>
                <a:cubicBezTo>
                  <a:pt x="62" y="23"/>
                  <a:pt x="62" y="23"/>
                  <a:pt x="63" y="24"/>
                </a:cubicBezTo>
                <a:cubicBezTo>
                  <a:pt x="69" y="26"/>
                  <a:pt x="72" y="32"/>
                  <a:pt x="72" y="38"/>
                </a:cubicBezTo>
                <a:cubicBezTo>
                  <a:pt x="72" y="44"/>
                  <a:pt x="69" y="51"/>
                  <a:pt x="63" y="5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93"/>
          <p:cNvSpPr>
            <a:spLocks noEditPoints="1"/>
          </p:cNvSpPr>
          <p:nvPr/>
        </p:nvSpPr>
        <p:spPr bwMode="auto">
          <a:xfrm>
            <a:off x="6216651" y="2138363"/>
            <a:ext cx="390525" cy="333375"/>
          </a:xfrm>
          <a:custGeom>
            <a:avLst/>
            <a:gdLst>
              <a:gd name="T0" fmla="*/ 48 w 104"/>
              <a:gd name="T1" fmla="*/ 78 h 89"/>
              <a:gd name="T2" fmla="*/ 44 w 104"/>
              <a:gd name="T3" fmla="*/ 82 h 89"/>
              <a:gd name="T4" fmla="*/ 42 w 104"/>
              <a:gd name="T5" fmla="*/ 81 h 89"/>
              <a:gd name="T6" fmla="*/ 21 w 104"/>
              <a:gd name="T7" fmla="*/ 60 h 89"/>
              <a:gd name="T8" fmla="*/ 4 w 104"/>
              <a:gd name="T9" fmla="*/ 60 h 89"/>
              <a:gd name="T10" fmla="*/ 0 w 104"/>
              <a:gd name="T11" fmla="*/ 56 h 89"/>
              <a:gd name="T12" fmla="*/ 0 w 104"/>
              <a:gd name="T13" fmla="*/ 32 h 89"/>
              <a:gd name="T14" fmla="*/ 4 w 104"/>
              <a:gd name="T15" fmla="*/ 28 h 89"/>
              <a:gd name="T16" fmla="*/ 21 w 104"/>
              <a:gd name="T17" fmla="*/ 28 h 89"/>
              <a:gd name="T18" fmla="*/ 42 w 104"/>
              <a:gd name="T19" fmla="*/ 7 h 89"/>
              <a:gd name="T20" fmla="*/ 44 w 104"/>
              <a:gd name="T21" fmla="*/ 6 h 89"/>
              <a:gd name="T22" fmla="*/ 48 w 104"/>
              <a:gd name="T23" fmla="*/ 10 h 89"/>
              <a:gd name="T24" fmla="*/ 48 w 104"/>
              <a:gd name="T25" fmla="*/ 78 h 89"/>
              <a:gd name="T26" fmla="*/ 63 w 104"/>
              <a:gd name="T27" fmla="*/ 59 h 89"/>
              <a:gd name="T28" fmla="*/ 61 w 104"/>
              <a:gd name="T29" fmla="*/ 59 h 89"/>
              <a:gd name="T30" fmla="*/ 57 w 104"/>
              <a:gd name="T31" fmla="*/ 55 h 89"/>
              <a:gd name="T32" fmla="*/ 64 w 104"/>
              <a:gd name="T33" fmla="*/ 44 h 89"/>
              <a:gd name="T34" fmla="*/ 57 w 104"/>
              <a:gd name="T35" fmla="*/ 33 h 89"/>
              <a:gd name="T36" fmla="*/ 61 w 104"/>
              <a:gd name="T37" fmla="*/ 29 h 89"/>
              <a:gd name="T38" fmla="*/ 63 w 104"/>
              <a:gd name="T39" fmla="*/ 30 h 89"/>
              <a:gd name="T40" fmla="*/ 72 w 104"/>
              <a:gd name="T41" fmla="*/ 44 h 89"/>
              <a:gd name="T42" fmla="*/ 63 w 104"/>
              <a:gd name="T43" fmla="*/ 59 h 89"/>
              <a:gd name="T44" fmla="*/ 69 w 104"/>
              <a:gd name="T45" fmla="*/ 74 h 89"/>
              <a:gd name="T46" fmla="*/ 67 w 104"/>
              <a:gd name="T47" fmla="*/ 74 h 89"/>
              <a:gd name="T48" fmla="*/ 63 w 104"/>
              <a:gd name="T49" fmla="*/ 70 h 89"/>
              <a:gd name="T50" fmla="*/ 66 w 104"/>
              <a:gd name="T51" fmla="*/ 66 h 89"/>
              <a:gd name="T52" fmla="*/ 71 w 104"/>
              <a:gd name="T53" fmla="*/ 64 h 89"/>
              <a:gd name="T54" fmla="*/ 80 w 104"/>
              <a:gd name="T55" fmla="*/ 44 h 89"/>
              <a:gd name="T56" fmla="*/ 71 w 104"/>
              <a:gd name="T57" fmla="*/ 25 h 89"/>
              <a:gd name="T58" fmla="*/ 66 w 104"/>
              <a:gd name="T59" fmla="*/ 22 h 89"/>
              <a:gd name="T60" fmla="*/ 63 w 104"/>
              <a:gd name="T61" fmla="*/ 19 h 89"/>
              <a:gd name="T62" fmla="*/ 67 w 104"/>
              <a:gd name="T63" fmla="*/ 15 h 89"/>
              <a:gd name="T64" fmla="*/ 69 w 104"/>
              <a:gd name="T65" fmla="*/ 15 h 89"/>
              <a:gd name="T66" fmla="*/ 88 w 104"/>
              <a:gd name="T67" fmla="*/ 44 h 89"/>
              <a:gd name="T68" fmla="*/ 69 w 104"/>
              <a:gd name="T69" fmla="*/ 74 h 89"/>
              <a:gd name="T70" fmla="*/ 75 w 104"/>
              <a:gd name="T71" fmla="*/ 88 h 89"/>
              <a:gd name="T72" fmla="*/ 74 w 104"/>
              <a:gd name="T73" fmla="*/ 89 h 89"/>
              <a:gd name="T74" fmla="*/ 70 w 104"/>
              <a:gd name="T75" fmla="*/ 85 h 89"/>
              <a:gd name="T76" fmla="*/ 72 w 104"/>
              <a:gd name="T77" fmla="*/ 81 h 89"/>
              <a:gd name="T78" fmla="*/ 75 w 104"/>
              <a:gd name="T79" fmla="*/ 80 h 89"/>
              <a:gd name="T80" fmla="*/ 80 w 104"/>
              <a:gd name="T81" fmla="*/ 76 h 89"/>
              <a:gd name="T82" fmla="*/ 96 w 104"/>
              <a:gd name="T83" fmla="*/ 44 h 89"/>
              <a:gd name="T84" fmla="*/ 80 w 104"/>
              <a:gd name="T85" fmla="*/ 12 h 89"/>
              <a:gd name="T86" fmla="*/ 75 w 104"/>
              <a:gd name="T87" fmla="*/ 9 h 89"/>
              <a:gd name="T88" fmla="*/ 72 w 104"/>
              <a:gd name="T89" fmla="*/ 8 h 89"/>
              <a:gd name="T90" fmla="*/ 70 w 104"/>
              <a:gd name="T91" fmla="*/ 4 h 89"/>
              <a:gd name="T92" fmla="*/ 74 w 104"/>
              <a:gd name="T93" fmla="*/ 0 h 89"/>
              <a:gd name="T94" fmla="*/ 75 w 104"/>
              <a:gd name="T95" fmla="*/ 0 h 89"/>
              <a:gd name="T96" fmla="*/ 104 w 104"/>
              <a:gd name="T97" fmla="*/ 44 h 89"/>
              <a:gd name="T98" fmla="*/ 75 w 104"/>
              <a:gd name="T99"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89">
                <a:moveTo>
                  <a:pt x="48" y="78"/>
                </a:moveTo>
                <a:cubicBezTo>
                  <a:pt x="48" y="80"/>
                  <a:pt x="47" y="82"/>
                  <a:pt x="44" y="82"/>
                </a:cubicBezTo>
                <a:cubicBezTo>
                  <a:pt x="43" y="82"/>
                  <a:pt x="42" y="82"/>
                  <a:pt x="42" y="81"/>
                </a:cubicBezTo>
                <a:cubicBezTo>
                  <a:pt x="21" y="60"/>
                  <a:pt x="21" y="60"/>
                  <a:pt x="21" y="60"/>
                </a:cubicBezTo>
                <a:cubicBezTo>
                  <a:pt x="4" y="60"/>
                  <a:pt x="4" y="60"/>
                  <a:pt x="4" y="60"/>
                </a:cubicBezTo>
                <a:cubicBezTo>
                  <a:pt x="2" y="60"/>
                  <a:pt x="0" y="58"/>
                  <a:pt x="0" y="56"/>
                </a:cubicBezTo>
                <a:cubicBezTo>
                  <a:pt x="0" y="32"/>
                  <a:pt x="0" y="32"/>
                  <a:pt x="0" y="32"/>
                </a:cubicBezTo>
                <a:cubicBezTo>
                  <a:pt x="0" y="30"/>
                  <a:pt x="2" y="28"/>
                  <a:pt x="4" y="28"/>
                </a:cubicBezTo>
                <a:cubicBezTo>
                  <a:pt x="21" y="28"/>
                  <a:pt x="21" y="28"/>
                  <a:pt x="21" y="28"/>
                </a:cubicBezTo>
                <a:cubicBezTo>
                  <a:pt x="42" y="7"/>
                  <a:pt x="42" y="7"/>
                  <a:pt x="42" y="7"/>
                </a:cubicBezTo>
                <a:cubicBezTo>
                  <a:pt x="42" y="7"/>
                  <a:pt x="43" y="6"/>
                  <a:pt x="44" y="6"/>
                </a:cubicBezTo>
                <a:cubicBezTo>
                  <a:pt x="47" y="6"/>
                  <a:pt x="48" y="8"/>
                  <a:pt x="48" y="10"/>
                </a:cubicBezTo>
                <a:lnTo>
                  <a:pt x="48" y="78"/>
                </a:lnTo>
                <a:close/>
                <a:moveTo>
                  <a:pt x="63" y="59"/>
                </a:moveTo>
                <a:cubicBezTo>
                  <a:pt x="62" y="59"/>
                  <a:pt x="62" y="59"/>
                  <a:pt x="61" y="59"/>
                </a:cubicBezTo>
                <a:cubicBezTo>
                  <a:pt x="59" y="59"/>
                  <a:pt x="57" y="57"/>
                  <a:pt x="57" y="55"/>
                </a:cubicBezTo>
                <a:cubicBezTo>
                  <a:pt x="57" y="50"/>
                  <a:pt x="64" y="52"/>
                  <a:pt x="64" y="44"/>
                </a:cubicBezTo>
                <a:cubicBezTo>
                  <a:pt x="64" y="37"/>
                  <a:pt x="57" y="38"/>
                  <a:pt x="57" y="33"/>
                </a:cubicBezTo>
                <a:cubicBezTo>
                  <a:pt x="57" y="31"/>
                  <a:pt x="59" y="29"/>
                  <a:pt x="61" y="29"/>
                </a:cubicBezTo>
                <a:cubicBezTo>
                  <a:pt x="62" y="29"/>
                  <a:pt x="62" y="29"/>
                  <a:pt x="63" y="30"/>
                </a:cubicBezTo>
                <a:cubicBezTo>
                  <a:pt x="69" y="32"/>
                  <a:pt x="72" y="38"/>
                  <a:pt x="72" y="44"/>
                </a:cubicBezTo>
                <a:cubicBezTo>
                  <a:pt x="72" y="50"/>
                  <a:pt x="69" y="57"/>
                  <a:pt x="63" y="59"/>
                </a:cubicBezTo>
                <a:close/>
                <a:moveTo>
                  <a:pt x="69" y="74"/>
                </a:moveTo>
                <a:cubicBezTo>
                  <a:pt x="69" y="74"/>
                  <a:pt x="68" y="74"/>
                  <a:pt x="67" y="74"/>
                </a:cubicBezTo>
                <a:cubicBezTo>
                  <a:pt x="65" y="74"/>
                  <a:pt x="63" y="72"/>
                  <a:pt x="63" y="70"/>
                </a:cubicBezTo>
                <a:cubicBezTo>
                  <a:pt x="63" y="68"/>
                  <a:pt x="64" y="67"/>
                  <a:pt x="66" y="66"/>
                </a:cubicBezTo>
                <a:cubicBezTo>
                  <a:pt x="68" y="65"/>
                  <a:pt x="69" y="65"/>
                  <a:pt x="71" y="64"/>
                </a:cubicBezTo>
                <a:cubicBezTo>
                  <a:pt x="77" y="59"/>
                  <a:pt x="80" y="52"/>
                  <a:pt x="80" y="44"/>
                </a:cubicBezTo>
                <a:cubicBezTo>
                  <a:pt x="80" y="37"/>
                  <a:pt x="77" y="29"/>
                  <a:pt x="71" y="25"/>
                </a:cubicBezTo>
                <a:cubicBezTo>
                  <a:pt x="69" y="24"/>
                  <a:pt x="68" y="23"/>
                  <a:pt x="66" y="22"/>
                </a:cubicBezTo>
                <a:cubicBezTo>
                  <a:pt x="64" y="21"/>
                  <a:pt x="63" y="20"/>
                  <a:pt x="63" y="19"/>
                </a:cubicBezTo>
                <a:cubicBezTo>
                  <a:pt x="63" y="16"/>
                  <a:pt x="65" y="15"/>
                  <a:pt x="67" y="15"/>
                </a:cubicBezTo>
                <a:cubicBezTo>
                  <a:pt x="68" y="15"/>
                  <a:pt x="69" y="15"/>
                  <a:pt x="69" y="15"/>
                </a:cubicBezTo>
                <a:cubicBezTo>
                  <a:pt x="81" y="20"/>
                  <a:pt x="88" y="32"/>
                  <a:pt x="88" y="44"/>
                </a:cubicBezTo>
                <a:cubicBezTo>
                  <a:pt x="88" y="57"/>
                  <a:pt x="81" y="69"/>
                  <a:pt x="69" y="74"/>
                </a:cubicBezTo>
                <a:close/>
                <a:moveTo>
                  <a:pt x="75" y="88"/>
                </a:moveTo>
                <a:cubicBezTo>
                  <a:pt x="75" y="88"/>
                  <a:pt x="74" y="89"/>
                  <a:pt x="74" y="89"/>
                </a:cubicBezTo>
                <a:cubicBezTo>
                  <a:pt x="72" y="89"/>
                  <a:pt x="70" y="87"/>
                  <a:pt x="70" y="85"/>
                </a:cubicBezTo>
                <a:cubicBezTo>
                  <a:pt x="70" y="83"/>
                  <a:pt x="71" y="82"/>
                  <a:pt x="72" y="81"/>
                </a:cubicBezTo>
                <a:cubicBezTo>
                  <a:pt x="73" y="80"/>
                  <a:pt x="74" y="80"/>
                  <a:pt x="75" y="80"/>
                </a:cubicBezTo>
                <a:cubicBezTo>
                  <a:pt x="77" y="79"/>
                  <a:pt x="78" y="78"/>
                  <a:pt x="80" y="76"/>
                </a:cubicBezTo>
                <a:cubicBezTo>
                  <a:pt x="90" y="69"/>
                  <a:pt x="96" y="57"/>
                  <a:pt x="96" y="44"/>
                </a:cubicBezTo>
                <a:cubicBezTo>
                  <a:pt x="96" y="31"/>
                  <a:pt x="90" y="20"/>
                  <a:pt x="80" y="12"/>
                </a:cubicBezTo>
                <a:cubicBezTo>
                  <a:pt x="78" y="11"/>
                  <a:pt x="77" y="10"/>
                  <a:pt x="75" y="9"/>
                </a:cubicBezTo>
                <a:cubicBezTo>
                  <a:pt x="74" y="8"/>
                  <a:pt x="73" y="8"/>
                  <a:pt x="72" y="8"/>
                </a:cubicBezTo>
                <a:cubicBezTo>
                  <a:pt x="71" y="7"/>
                  <a:pt x="70" y="6"/>
                  <a:pt x="70" y="4"/>
                </a:cubicBezTo>
                <a:cubicBezTo>
                  <a:pt x="70" y="2"/>
                  <a:pt x="72" y="0"/>
                  <a:pt x="74" y="0"/>
                </a:cubicBezTo>
                <a:cubicBezTo>
                  <a:pt x="74" y="0"/>
                  <a:pt x="75" y="0"/>
                  <a:pt x="75" y="0"/>
                </a:cubicBezTo>
                <a:cubicBezTo>
                  <a:pt x="93" y="8"/>
                  <a:pt x="104" y="25"/>
                  <a:pt x="104" y="44"/>
                </a:cubicBezTo>
                <a:cubicBezTo>
                  <a:pt x="104" y="63"/>
                  <a:pt x="93" y="81"/>
                  <a:pt x="75"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94"/>
          <p:cNvSpPr>
            <a:spLocks noEditPoints="1"/>
          </p:cNvSpPr>
          <p:nvPr/>
        </p:nvSpPr>
        <p:spPr bwMode="auto">
          <a:xfrm>
            <a:off x="6891338" y="2122488"/>
            <a:ext cx="330200" cy="331788"/>
          </a:xfrm>
          <a:custGeom>
            <a:avLst/>
            <a:gdLst>
              <a:gd name="T0" fmla="*/ 0 w 208"/>
              <a:gd name="T1" fmla="*/ 95 h 209"/>
              <a:gd name="T2" fmla="*/ 95 w 208"/>
              <a:gd name="T3" fmla="*/ 0 h 209"/>
              <a:gd name="T4" fmla="*/ 95 w 208"/>
              <a:gd name="T5" fmla="*/ 209 h 209"/>
              <a:gd name="T6" fmla="*/ 0 w 208"/>
              <a:gd name="T7" fmla="*/ 114 h 209"/>
              <a:gd name="T8" fmla="*/ 95 w 208"/>
              <a:gd name="T9" fmla="*/ 209 h 209"/>
              <a:gd name="T10" fmla="*/ 76 w 208"/>
              <a:gd name="T11" fmla="*/ 19 h 209"/>
              <a:gd name="T12" fmla="*/ 19 w 208"/>
              <a:gd name="T13" fmla="*/ 76 h 209"/>
              <a:gd name="T14" fmla="*/ 76 w 208"/>
              <a:gd name="T15" fmla="*/ 190 h 209"/>
              <a:gd name="T16" fmla="*/ 19 w 208"/>
              <a:gd name="T17" fmla="*/ 133 h 209"/>
              <a:gd name="T18" fmla="*/ 76 w 208"/>
              <a:gd name="T19" fmla="*/ 190 h 209"/>
              <a:gd name="T20" fmla="*/ 38 w 208"/>
              <a:gd name="T21" fmla="*/ 57 h 209"/>
              <a:gd name="T22" fmla="*/ 57 w 208"/>
              <a:gd name="T23" fmla="*/ 38 h 209"/>
              <a:gd name="T24" fmla="*/ 57 w 208"/>
              <a:gd name="T25" fmla="*/ 171 h 209"/>
              <a:gd name="T26" fmla="*/ 38 w 208"/>
              <a:gd name="T27" fmla="*/ 152 h 209"/>
              <a:gd name="T28" fmla="*/ 57 w 208"/>
              <a:gd name="T29" fmla="*/ 171 h 209"/>
              <a:gd name="T30" fmla="*/ 114 w 208"/>
              <a:gd name="T31" fmla="*/ 95 h 209"/>
              <a:gd name="T32" fmla="*/ 208 w 208"/>
              <a:gd name="T33" fmla="*/ 0 h 209"/>
              <a:gd name="T34" fmla="*/ 208 w 208"/>
              <a:gd name="T35" fmla="*/ 171 h 209"/>
              <a:gd name="T36" fmla="*/ 152 w 208"/>
              <a:gd name="T37" fmla="*/ 152 h 209"/>
              <a:gd name="T38" fmla="*/ 133 w 208"/>
              <a:gd name="T39" fmla="*/ 209 h 209"/>
              <a:gd name="T40" fmla="*/ 114 w 208"/>
              <a:gd name="T41" fmla="*/ 114 h 209"/>
              <a:gd name="T42" fmla="*/ 171 w 208"/>
              <a:gd name="T43" fmla="*/ 133 h 209"/>
              <a:gd name="T44" fmla="*/ 189 w 208"/>
              <a:gd name="T45" fmla="*/ 114 h 209"/>
              <a:gd name="T46" fmla="*/ 208 w 208"/>
              <a:gd name="T47" fmla="*/ 171 h 209"/>
              <a:gd name="T48" fmla="*/ 189 w 208"/>
              <a:gd name="T49" fmla="*/ 19 h 209"/>
              <a:gd name="T50" fmla="*/ 133 w 208"/>
              <a:gd name="T51" fmla="*/ 76 h 209"/>
              <a:gd name="T52" fmla="*/ 171 w 208"/>
              <a:gd name="T53" fmla="*/ 57 h 209"/>
              <a:gd name="T54" fmla="*/ 152 w 208"/>
              <a:gd name="T55" fmla="*/ 38 h 209"/>
              <a:gd name="T56" fmla="*/ 171 w 208"/>
              <a:gd name="T57" fmla="*/ 57 h 209"/>
              <a:gd name="T58" fmla="*/ 152 w 208"/>
              <a:gd name="T59" fmla="*/ 209 h 209"/>
              <a:gd name="T60" fmla="*/ 171 w 208"/>
              <a:gd name="T61" fmla="*/ 190 h 209"/>
              <a:gd name="T62" fmla="*/ 208 w 208"/>
              <a:gd name="T63" fmla="*/ 209 h 209"/>
              <a:gd name="T64" fmla="*/ 189 w 208"/>
              <a:gd name="T65" fmla="*/ 190 h 209"/>
              <a:gd name="T66" fmla="*/ 208 w 208"/>
              <a:gd name="T67"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09">
                <a:moveTo>
                  <a:pt x="95" y="95"/>
                </a:moveTo>
                <a:lnTo>
                  <a:pt x="0" y="95"/>
                </a:lnTo>
                <a:lnTo>
                  <a:pt x="0" y="0"/>
                </a:lnTo>
                <a:lnTo>
                  <a:pt x="95" y="0"/>
                </a:lnTo>
                <a:lnTo>
                  <a:pt x="95" y="95"/>
                </a:lnTo>
                <a:close/>
                <a:moveTo>
                  <a:pt x="95" y="209"/>
                </a:moveTo>
                <a:lnTo>
                  <a:pt x="0" y="209"/>
                </a:lnTo>
                <a:lnTo>
                  <a:pt x="0" y="114"/>
                </a:lnTo>
                <a:lnTo>
                  <a:pt x="95" y="114"/>
                </a:lnTo>
                <a:lnTo>
                  <a:pt x="95" y="209"/>
                </a:lnTo>
                <a:close/>
                <a:moveTo>
                  <a:pt x="76" y="76"/>
                </a:moveTo>
                <a:lnTo>
                  <a:pt x="76" y="19"/>
                </a:lnTo>
                <a:lnTo>
                  <a:pt x="19" y="19"/>
                </a:lnTo>
                <a:lnTo>
                  <a:pt x="19" y="76"/>
                </a:lnTo>
                <a:lnTo>
                  <a:pt x="76" y="76"/>
                </a:lnTo>
                <a:close/>
                <a:moveTo>
                  <a:pt x="76" y="190"/>
                </a:moveTo>
                <a:lnTo>
                  <a:pt x="76" y="133"/>
                </a:lnTo>
                <a:lnTo>
                  <a:pt x="19" y="133"/>
                </a:lnTo>
                <a:lnTo>
                  <a:pt x="19" y="190"/>
                </a:lnTo>
                <a:lnTo>
                  <a:pt x="76" y="190"/>
                </a:lnTo>
                <a:close/>
                <a:moveTo>
                  <a:pt x="57" y="57"/>
                </a:moveTo>
                <a:lnTo>
                  <a:pt x="38" y="57"/>
                </a:lnTo>
                <a:lnTo>
                  <a:pt x="38" y="38"/>
                </a:lnTo>
                <a:lnTo>
                  <a:pt x="57" y="38"/>
                </a:lnTo>
                <a:lnTo>
                  <a:pt x="57" y="57"/>
                </a:lnTo>
                <a:close/>
                <a:moveTo>
                  <a:pt x="57" y="171"/>
                </a:moveTo>
                <a:lnTo>
                  <a:pt x="38" y="171"/>
                </a:lnTo>
                <a:lnTo>
                  <a:pt x="38" y="152"/>
                </a:lnTo>
                <a:lnTo>
                  <a:pt x="57" y="152"/>
                </a:lnTo>
                <a:lnTo>
                  <a:pt x="57" y="171"/>
                </a:lnTo>
                <a:close/>
                <a:moveTo>
                  <a:pt x="208" y="95"/>
                </a:moveTo>
                <a:lnTo>
                  <a:pt x="114" y="95"/>
                </a:lnTo>
                <a:lnTo>
                  <a:pt x="114" y="0"/>
                </a:lnTo>
                <a:lnTo>
                  <a:pt x="208" y="0"/>
                </a:lnTo>
                <a:lnTo>
                  <a:pt x="208" y="95"/>
                </a:lnTo>
                <a:close/>
                <a:moveTo>
                  <a:pt x="208" y="171"/>
                </a:moveTo>
                <a:lnTo>
                  <a:pt x="152" y="171"/>
                </a:lnTo>
                <a:lnTo>
                  <a:pt x="152" y="152"/>
                </a:lnTo>
                <a:lnTo>
                  <a:pt x="133" y="152"/>
                </a:lnTo>
                <a:lnTo>
                  <a:pt x="133" y="209"/>
                </a:lnTo>
                <a:lnTo>
                  <a:pt x="114" y="209"/>
                </a:lnTo>
                <a:lnTo>
                  <a:pt x="114" y="114"/>
                </a:lnTo>
                <a:lnTo>
                  <a:pt x="171" y="114"/>
                </a:lnTo>
                <a:lnTo>
                  <a:pt x="171" y="133"/>
                </a:lnTo>
                <a:lnTo>
                  <a:pt x="189" y="133"/>
                </a:lnTo>
                <a:lnTo>
                  <a:pt x="189" y="114"/>
                </a:lnTo>
                <a:lnTo>
                  <a:pt x="208" y="114"/>
                </a:lnTo>
                <a:lnTo>
                  <a:pt x="208" y="171"/>
                </a:lnTo>
                <a:close/>
                <a:moveTo>
                  <a:pt x="189" y="76"/>
                </a:moveTo>
                <a:lnTo>
                  <a:pt x="189" y="19"/>
                </a:lnTo>
                <a:lnTo>
                  <a:pt x="133" y="19"/>
                </a:lnTo>
                <a:lnTo>
                  <a:pt x="133" y="76"/>
                </a:lnTo>
                <a:lnTo>
                  <a:pt x="189" y="76"/>
                </a:lnTo>
                <a:close/>
                <a:moveTo>
                  <a:pt x="171" y="57"/>
                </a:moveTo>
                <a:lnTo>
                  <a:pt x="152" y="57"/>
                </a:lnTo>
                <a:lnTo>
                  <a:pt x="152" y="38"/>
                </a:lnTo>
                <a:lnTo>
                  <a:pt x="171" y="38"/>
                </a:lnTo>
                <a:lnTo>
                  <a:pt x="171" y="57"/>
                </a:lnTo>
                <a:close/>
                <a:moveTo>
                  <a:pt x="171" y="209"/>
                </a:moveTo>
                <a:lnTo>
                  <a:pt x="152" y="209"/>
                </a:lnTo>
                <a:lnTo>
                  <a:pt x="152" y="190"/>
                </a:lnTo>
                <a:lnTo>
                  <a:pt x="171" y="190"/>
                </a:lnTo>
                <a:lnTo>
                  <a:pt x="171" y="209"/>
                </a:lnTo>
                <a:close/>
                <a:moveTo>
                  <a:pt x="208" y="209"/>
                </a:moveTo>
                <a:lnTo>
                  <a:pt x="189" y="209"/>
                </a:lnTo>
                <a:lnTo>
                  <a:pt x="189" y="190"/>
                </a:lnTo>
                <a:lnTo>
                  <a:pt x="208" y="190"/>
                </a:lnTo>
                <a:lnTo>
                  <a:pt x="208" y="20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Freeform 95"/>
          <p:cNvSpPr>
            <a:spLocks noEditPoints="1"/>
          </p:cNvSpPr>
          <p:nvPr/>
        </p:nvSpPr>
        <p:spPr bwMode="auto">
          <a:xfrm>
            <a:off x="7507288" y="2108201"/>
            <a:ext cx="390525" cy="376238"/>
          </a:xfrm>
          <a:custGeom>
            <a:avLst/>
            <a:gdLst>
              <a:gd name="T0" fmla="*/ 102 w 104"/>
              <a:gd name="T1" fmla="*/ 52 h 100"/>
              <a:gd name="T2" fmla="*/ 101 w 104"/>
              <a:gd name="T3" fmla="*/ 51 h 100"/>
              <a:gd name="T4" fmla="*/ 89 w 104"/>
              <a:gd name="T5" fmla="*/ 45 h 100"/>
              <a:gd name="T6" fmla="*/ 74 w 104"/>
              <a:gd name="T7" fmla="*/ 54 h 100"/>
              <a:gd name="T8" fmla="*/ 72 w 104"/>
              <a:gd name="T9" fmla="*/ 57 h 100"/>
              <a:gd name="T10" fmla="*/ 71 w 104"/>
              <a:gd name="T11" fmla="*/ 58 h 100"/>
              <a:gd name="T12" fmla="*/ 69 w 104"/>
              <a:gd name="T13" fmla="*/ 57 h 100"/>
              <a:gd name="T14" fmla="*/ 67 w 104"/>
              <a:gd name="T15" fmla="*/ 54 h 100"/>
              <a:gd name="T16" fmla="*/ 52 w 104"/>
              <a:gd name="T17" fmla="*/ 45 h 100"/>
              <a:gd name="T18" fmla="*/ 38 w 104"/>
              <a:gd name="T19" fmla="*/ 54 h 100"/>
              <a:gd name="T20" fmla="*/ 36 w 104"/>
              <a:gd name="T21" fmla="*/ 57 h 100"/>
              <a:gd name="T22" fmla="*/ 34 w 104"/>
              <a:gd name="T23" fmla="*/ 58 h 100"/>
              <a:gd name="T24" fmla="*/ 32 w 104"/>
              <a:gd name="T25" fmla="*/ 57 h 100"/>
              <a:gd name="T26" fmla="*/ 30 w 104"/>
              <a:gd name="T27" fmla="*/ 54 h 100"/>
              <a:gd name="T28" fmla="*/ 16 w 104"/>
              <a:gd name="T29" fmla="*/ 45 h 100"/>
              <a:gd name="T30" fmla="*/ 4 w 104"/>
              <a:gd name="T31" fmla="*/ 51 h 100"/>
              <a:gd name="T32" fmla="*/ 2 w 104"/>
              <a:gd name="T33" fmla="*/ 52 h 100"/>
              <a:gd name="T34" fmla="*/ 0 w 104"/>
              <a:gd name="T35" fmla="*/ 50 h 100"/>
              <a:gd name="T36" fmla="*/ 0 w 104"/>
              <a:gd name="T37" fmla="*/ 49 h 100"/>
              <a:gd name="T38" fmla="*/ 52 w 104"/>
              <a:gd name="T39" fmla="*/ 12 h 100"/>
              <a:gd name="T40" fmla="*/ 104 w 104"/>
              <a:gd name="T41" fmla="*/ 49 h 100"/>
              <a:gd name="T42" fmla="*/ 104 w 104"/>
              <a:gd name="T43" fmla="*/ 50 h 100"/>
              <a:gd name="T44" fmla="*/ 102 w 104"/>
              <a:gd name="T45" fmla="*/ 52 h 100"/>
              <a:gd name="T46" fmla="*/ 56 w 104"/>
              <a:gd name="T47" fmla="*/ 84 h 100"/>
              <a:gd name="T48" fmla="*/ 40 w 104"/>
              <a:gd name="T49" fmla="*/ 100 h 100"/>
              <a:gd name="T50" fmla="*/ 24 w 104"/>
              <a:gd name="T51" fmla="*/ 84 h 100"/>
              <a:gd name="T52" fmla="*/ 28 w 104"/>
              <a:gd name="T53" fmla="*/ 80 h 100"/>
              <a:gd name="T54" fmla="*/ 32 w 104"/>
              <a:gd name="T55" fmla="*/ 84 h 100"/>
              <a:gd name="T56" fmla="*/ 40 w 104"/>
              <a:gd name="T57" fmla="*/ 92 h 100"/>
              <a:gd name="T58" fmla="*/ 48 w 104"/>
              <a:gd name="T59" fmla="*/ 84 h 100"/>
              <a:gd name="T60" fmla="*/ 48 w 104"/>
              <a:gd name="T61" fmla="*/ 48 h 100"/>
              <a:gd name="T62" fmla="*/ 52 w 104"/>
              <a:gd name="T63" fmla="*/ 47 h 100"/>
              <a:gd name="T64" fmla="*/ 56 w 104"/>
              <a:gd name="T65" fmla="*/ 48 h 100"/>
              <a:gd name="T66" fmla="*/ 56 w 104"/>
              <a:gd name="T67" fmla="*/ 84 h 100"/>
              <a:gd name="T68" fmla="*/ 56 w 104"/>
              <a:gd name="T69" fmla="*/ 10 h 100"/>
              <a:gd name="T70" fmla="*/ 52 w 104"/>
              <a:gd name="T71" fmla="*/ 10 h 100"/>
              <a:gd name="T72" fmla="*/ 48 w 104"/>
              <a:gd name="T73" fmla="*/ 10 h 100"/>
              <a:gd name="T74" fmla="*/ 48 w 104"/>
              <a:gd name="T75" fmla="*/ 4 h 100"/>
              <a:gd name="T76" fmla="*/ 52 w 104"/>
              <a:gd name="T77" fmla="*/ 0 h 100"/>
              <a:gd name="T78" fmla="*/ 56 w 104"/>
              <a:gd name="T79" fmla="*/ 4 h 100"/>
              <a:gd name="T80" fmla="*/ 56 w 104"/>
              <a:gd name="T81"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00">
                <a:moveTo>
                  <a:pt x="102" y="52"/>
                </a:moveTo>
                <a:cubicBezTo>
                  <a:pt x="102" y="52"/>
                  <a:pt x="101" y="51"/>
                  <a:pt x="101" y="51"/>
                </a:cubicBezTo>
                <a:cubicBezTo>
                  <a:pt x="97" y="48"/>
                  <a:pt x="94" y="45"/>
                  <a:pt x="89" y="45"/>
                </a:cubicBezTo>
                <a:cubicBezTo>
                  <a:pt x="83" y="45"/>
                  <a:pt x="78" y="49"/>
                  <a:pt x="74" y="54"/>
                </a:cubicBezTo>
                <a:cubicBezTo>
                  <a:pt x="74" y="55"/>
                  <a:pt x="73" y="56"/>
                  <a:pt x="72" y="57"/>
                </a:cubicBezTo>
                <a:cubicBezTo>
                  <a:pt x="72" y="58"/>
                  <a:pt x="71" y="58"/>
                  <a:pt x="71" y="58"/>
                </a:cubicBezTo>
                <a:cubicBezTo>
                  <a:pt x="70" y="58"/>
                  <a:pt x="69" y="58"/>
                  <a:pt x="69" y="57"/>
                </a:cubicBezTo>
                <a:cubicBezTo>
                  <a:pt x="68" y="56"/>
                  <a:pt x="67" y="55"/>
                  <a:pt x="67" y="54"/>
                </a:cubicBezTo>
                <a:cubicBezTo>
                  <a:pt x="63" y="49"/>
                  <a:pt x="58" y="45"/>
                  <a:pt x="52" y="45"/>
                </a:cubicBezTo>
                <a:cubicBezTo>
                  <a:pt x="46" y="45"/>
                  <a:pt x="41" y="49"/>
                  <a:pt x="38" y="54"/>
                </a:cubicBezTo>
                <a:cubicBezTo>
                  <a:pt x="37" y="55"/>
                  <a:pt x="37" y="56"/>
                  <a:pt x="36" y="57"/>
                </a:cubicBezTo>
                <a:cubicBezTo>
                  <a:pt x="36" y="58"/>
                  <a:pt x="35" y="58"/>
                  <a:pt x="34" y="58"/>
                </a:cubicBezTo>
                <a:cubicBezTo>
                  <a:pt x="33" y="58"/>
                  <a:pt x="33" y="58"/>
                  <a:pt x="32" y="57"/>
                </a:cubicBezTo>
                <a:cubicBezTo>
                  <a:pt x="32" y="56"/>
                  <a:pt x="31" y="55"/>
                  <a:pt x="30" y="54"/>
                </a:cubicBezTo>
                <a:cubicBezTo>
                  <a:pt x="27" y="49"/>
                  <a:pt x="22" y="45"/>
                  <a:pt x="16" y="45"/>
                </a:cubicBezTo>
                <a:cubicBezTo>
                  <a:pt x="11" y="45"/>
                  <a:pt x="7" y="48"/>
                  <a:pt x="4" y="51"/>
                </a:cubicBezTo>
                <a:cubicBezTo>
                  <a:pt x="3" y="51"/>
                  <a:pt x="3" y="52"/>
                  <a:pt x="2" y="52"/>
                </a:cubicBezTo>
                <a:cubicBezTo>
                  <a:pt x="1" y="52"/>
                  <a:pt x="0" y="51"/>
                  <a:pt x="0" y="50"/>
                </a:cubicBezTo>
                <a:cubicBezTo>
                  <a:pt x="0" y="49"/>
                  <a:pt x="0" y="49"/>
                  <a:pt x="0" y="49"/>
                </a:cubicBezTo>
                <a:cubicBezTo>
                  <a:pt x="6" y="26"/>
                  <a:pt x="29" y="12"/>
                  <a:pt x="52" y="12"/>
                </a:cubicBezTo>
                <a:cubicBezTo>
                  <a:pt x="76" y="12"/>
                  <a:pt x="99" y="26"/>
                  <a:pt x="104" y="49"/>
                </a:cubicBezTo>
                <a:cubicBezTo>
                  <a:pt x="104" y="49"/>
                  <a:pt x="104" y="49"/>
                  <a:pt x="104" y="50"/>
                </a:cubicBezTo>
                <a:cubicBezTo>
                  <a:pt x="104" y="51"/>
                  <a:pt x="103" y="52"/>
                  <a:pt x="102" y="52"/>
                </a:cubicBezTo>
                <a:close/>
                <a:moveTo>
                  <a:pt x="56" y="84"/>
                </a:moveTo>
                <a:cubicBezTo>
                  <a:pt x="56" y="93"/>
                  <a:pt x="49" y="100"/>
                  <a:pt x="40" y="100"/>
                </a:cubicBezTo>
                <a:cubicBezTo>
                  <a:pt x="32" y="100"/>
                  <a:pt x="24" y="93"/>
                  <a:pt x="24" y="84"/>
                </a:cubicBezTo>
                <a:cubicBezTo>
                  <a:pt x="24" y="82"/>
                  <a:pt x="26" y="80"/>
                  <a:pt x="28" y="80"/>
                </a:cubicBezTo>
                <a:cubicBezTo>
                  <a:pt x="31" y="80"/>
                  <a:pt x="32" y="82"/>
                  <a:pt x="32" y="84"/>
                </a:cubicBezTo>
                <a:cubicBezTo>
                  <a:pt x="32" y="88"/>
                  <a:pt x="36" y="92"/>
                  <a:pt x="40" y="92"/>
                </a:cubicBezTo>
                <a:cubicBezTo>
                  <a:pt x="45" y="92"/>
                  <a:pt x="48" y="88"/>
                  <a:pt x="48" y="84"/>
                </a:cubicBezTo>
                <a:cubicBezTo>
                  <a:pt x="48" y="48"/>
                  <a:pt x="48" y="48"/>
                  <a:pt x="48" y="48"/>
                </a:cubicBezTo>
                <a:cubicBezTo>
                  <a:pt x="50" y="48"/>
                  <a:pt x="51" y="47"/>
                  <a:pt x="52" y="47"/>
                </a:cubicBezTo>
                <a:cubicBezTo>
                  <a:pt x="54" y="47"/>
                  <a:pt x="55" y="48"/>
                  <a:pt x="56" y="48"/>
                </a:cubicBezTo>
                <a:lnTo>
                  <a:pt x="56" y="84"/>
                </a:lnTo>
                <a:close/>
                <a:moveTo>
                  <a:pt x="56" y="10"/>
                </a:moveTo>
                <a:cubicBezTo>
                  <a:pt x="55" y="10"/>
                  <a:pt x="54" y="10"/>
                  <a:pt x="52" y="10"/>
                </a:cubicBezTo>
                <a:cubicBezTo>
                  <a:pt x="51" y="10"/>
                  <a:pt x="50" y="10"/>
                  <a:pt x="48" y="10"/>
                </a:cubicBezTo>
                <a:cubicBezTo>
                  <a:pt x="48" y="4"/>
                  <a:pt x="48" y="4"/>
                  <a:pt x="48" y="4"/>
                </a:cubicBezTo>
                <a:cubicBezTo>
                  <a:pt x="48" y="2"/>
                  <a:pt x="50" y="0"/>
                  <a:pt x="52" y="0"/>
                </a:cubicBezTo>
                <a:cubicBezTo>
                  <a:pt x="55" y="0"/>
                  <a:pt x="56" y="2"/>
                  <a:pt x="56" y="4"/>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8" name="Freeform 96"/>
          <p:cNvSpPr>
            <a:spLocks noEditPoints="1"/>
          </p:cNvSpPr>
          <p:nvPr/>
        </p:nvSpPr>
        <p:spPr bwMode="auto">
          <a:xfrm>
            <a:off x="8167688" y="2122488"/>
            <a:ext cx="357188" cy="357188"/>
          </a:xfrm>
          <a:custGeom>
            <a:avLst/>
            <a:gdLst>
              <a:gd name="T0" fmla="*/ 92 w 95"/>
              <a:gd name="T1" fmla="*/ 62 h 95"/>
              <a:gd name="T2" fmla="*/ 62 w 95"/>
              <a:gd name="T3" fmla="*/ 93 h 95"/>
              <a:gd name="T4" fmla="*/ 56 w 95"/>
              <a:gd name="T5" fmla="*/ 95 h 95"/>
              <a:gd name="T6" fmla="*/ 51 w 95"/>
              <a:gd name="T7" fmla="*/ 93 h 95"/>
              <a:gd name="T8" fmla="*/ 6 w 95"/>
              <a:gd name="T9" fmla="*/ 48 h 95"/>
              <a:gd name="T10" fmla="*/ 0 w 95"/>
              <a:gd name="T11" fmla="*/ 34 h 95"/>
              <a:gd name="T12" fmla="*/ 0 w 95"/>
              <a:gd name="T13" fmla="*/ 8 h 95"/>
              <a:gd name="T14" fmla="*/ 8 w 95"/>
              <a:gd name="T15" fmla="*/ 0 h 95"/>
              <a:gd name="T16" fmla="*/ 34 w 95"/>
              <a:gd name="T17" fmla="*/ 0 h 95"/>
              <a:gd name="T18" fmla="*/ 48 w 95"/>
              <a:gd name="T19" fmla="*/ 6 h 95"/>
              <a:gd name="T20" fmla="*/ 92 w 95"/>
              <a:gd name="T21" fmla="*/ 51 h 95"/>
              <a:gd name="T22" fmla="*/ 95 w 95"/>
              <a:gd name="T23" fmla="*/ 56 h 95"/>
              <a:gd name="T24" fmla="*/ 92 w 95"/>
              <a:gd name="T25" fmla="*/ 62 h 95"/>
              <a:gd name="T26" fmla="*/ 20 w 95"/>
              <a:gd name="T27" fmla="*/ 12 h 95"/>
              <a:gd name="T28" fmla="*/ 12 w 95"/>
              <a:gd name="T29" fmla="*/ 20 h 95"/>
              <a:gd name="T30" fmla="*/ 20 w 95"/>
              <a:gd name="T31" fmla="*/ 28 h 95"/>
              <a:gd name="T32" fmla="*/ 28 w 95"/>
              <a:gd name="T33" fmla="*/ 20 h 95"/>
              <a:gd name="T34" fmla="*/ 20 w 95"/>
              <a:gd name="T35"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95">
                <a:moveTo>
                  <a:pt x="92" y="62"/>
                </a:moveTo>
                <a:cubicBezTo>
                  <a:pt x="62" y="93"/>
                  <a:pt x="62" y="93"/>
                  <a:pt x="62" y="93"/>
                </a:cubicBezTo>
                <a:cubicBezTo>
                  <a:pt x="60" y="94"/>
                  <a:pt x="58" y="95"/>
                  <a:pt x="56" y="95"/>
                </a:cubicBezTo>
                <a:cubicBezTo>
                  <a:pt x="54" y="95"/>
                  <a:pt x="52" y="94"/>
                  <a:pt x="51"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9" name="Freeform 97"/>
          <p:cNvSpPr>
            <a:spLocks noEditPoints="1"/>
          </p:cNvSpPr>
          <p:nvPr/>
        </p:nvSpPr>
        <p:spPr bwMode="auto">
          <a:xfrm>
            <a:off x="8769351" y="2122488"/>
            <a:ext cx="446088" cy="357188"/>
          </a:xfrm>
          <a:custGeom>
            <a:avLst/>
            <a:gdLst>
              <a:gd name="T0" fmla="*/ 92 w 119"/>
              <a:gd name="T1" fmla="*/ 62 h 95"/>
              <a:gd name="T2" fmla="*/ 62 w 119"/>
              <a:gd name="T3" fmla="*/ 93 h 95"/>
              <a:gd name="T4" fmla="*/ 56 w 119"/>
              <a:gd name="T5" fmla="*/ 95 h 95"/>
              <a:gd name="T6" fmla="*/ 50 w 119"/>
              <a:gd name="T7" fmla="*/ 93 h 95"/>
              <a:gd name="T8" fmla="*/ 6 w 119"/>
              <a:gd name="T9" fmla="*/ 48 h 95"/>
              <a:gd name="T10" fmla="*/ 0 w 119"/>
              <a:gd name="T11" fmla="*/ 34 h 95"/>
              <a:gd name="T12" fmla="*/ 0 w 119"/>
              <a:gd name="T13" fmla="*/ 8 h 95"/>
              <a:gd name="T14" fmla="*/ 8 w 119"/>
              <a:gd name="T15" fmla="*/ 0 h 95"/>
              <a:gd name="T16" fmla="*/ 34 w 119"/>
              <a:gd name="T17" fmla="*/ 0 h 95"/>
              <a:gd name="T18" fmla="*/ 48 w 119"/>
              <a:gd name="T19" fmla="*/ 6 h 95"/>
              <a:gd name="T20" fmla="*/ 92 w 119"/>
              <a:gd name="T21" fmla="*/ 51 h 95"/>
              <a:gd name="T22" fmla="*/ 95 w 119"/>
              <a:gd name="T23" fmla="*/ 56 h 95"/>
              <a:gd name="T24" fmla="*/ 92 w 119"/>
              <a:gd name="T25" fmla="*/ 62 h 95"/>
              <a:gd name="T26" fmla="*/ 20 w 119"/>
              <a:gd name="T27" fmla="*/ 12 h 95"/>
              <a:gd name="T28" fmla="*/ 12 w 119"/>
              <a:gd name="T29" fmla="*/ 20 h 95"/>
              <a:gd name="T30" fmla="*/ 20 w 119"/>
              <a:gd name="T31" fmla="*/ 28 h 95"/>
              <a:gd name="T32" fmla="*/ 28 w 119"/>
              <a:gd name="T33" fmla="*/ 20 h 95"/>
              <a:gd name="T34" fmla="*/ 20 w 119"/>
              <a:gd name="T35" fmla="*/ 12 h 95"/>
              <a:gd name="T36" fmla="*/ 116 w 119"/>
              <a:gd name="T37" fmla="*/ 62 h 95"/>
              <a:gd name="T38" fmla="*/ 86 w 119"/>
              <a:gd name="T39" fmla="*/ 93 h 95"/>
              <a:gd name="T40" fmla="*/ 80 w 119"/>
              <a:gd name="T41" fmla="*/ 95 h 95"/>
              <a:gd name="T42" fmla="*/ 73 w 119"/>
              <a:gd name="T43" fmla="*/ 91 h 95"/>
              <a:gd name="T44" fmla="*/ 102 w 119"/>
              <a:gd name="T45" fmla="*/ 62 h 95"/>
              <a:gd name="T46" fmla="*/ 105 w 119"/>
              <a:gd name="T47" fmla="*/ 56 h 95"/>
              <a:gd name="T48" fmla="*/ 102 w 119"/>
              <a:gd name="T49" fmla="*/ 51 h 95"/>
              <a:gd name="T50" fmla="*/ 58 w 119"/>
              <a:gd name="T51" fmla="*/ 6 h 95"/>
              <a:gd name="T52" fmla="*/ 44 w 119"/>
              <a:gd name="T53" fmla="*/ 0 h 95"/>
              <a:gd name="T54" fmla="*/ 58 w 119"/>
              <a:gd name="T55" fmla="*/ 0 h 95"/>
              <a:gd name="T56" fmla="*/ 72 w 119"/>
              <a:gd name="T57" fmla="*/ 6 h 95"/>
              <a:gd name="T58" fmla="*/ 116 w 119"/>
              <a:gd name="T59" fmla="*/ 51 h 95"/>
              <a:gd name="T60" fmla="*/ 119 w 119"/>
              <a:gd name="T61" fmla="*/ 56 h 95"/>
              <a:gd name="T62" fmla="*/ 116 w 119"/>
              <a:gd name="T6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95">
                <a:moveTo>
                  <a:pt x="92" y="62"/>
                </a:moveTo>
                <a:cubicBezTo>
                  <a:pt x="62" y="93"/>
                  <a:pt x="62" y="93"/>
                  <a:pt x="62" y="93"/>
                </a:cubicBezTo>
                <a:cubicBezTo>
                  <a:pt x="60" y="94"/>
                  <a:pt x="58" y="95"/>
                  <a:pt x="56" y="95"/>
                </a:cubicBezTo>
                <a:cubicBezTo>
                  <a:pt x="54" y="95"/>
                  <a:pt x="52" y="94"/>
                  <a:pt x="50"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moveTo>
                  <a:pt x="116" y="62"/>
                </a:moveTo>
                <a:cubicBezTo>
                  <a:pt x="86" y="93"/>
                  <a:pt x="86" y="93"/>
                  <a:pt x="86" y="93"/>
                </a:cubicBezTo>
                <a:cubicBezTo>
                  <a:pt x="84" y="94"/>
                  <a:pt x="82" y="95"/>
                  <a:pt x="80" y="95"/>
                </a:cubicBezTo>
                <a:cubicBezTo>
                  <a:pt x="77" y="95"/>
                  <a:pt x="75" y="93"/>
                  <a:pt x="73" y="91"/>
                </a:cubicBezTo>
                <a:cubicBezTo>
                  <a:pt x="102" y="62"/>
                  <a:pt x="102" y="62"/>
                  <a:pt x="102" y="62"/>
                </a:cubicBezTo>
                <a:cubicBezTo>
                  <a:pt x="104" y="60"/>
                  <a:pt x="105" y="58"/>
                  <a:pt x="105" y="56"/>
                </a:cubicBezTo>
                <a:cubicBezTo>
                  <a:pt x="105" y="54"/>
                  <a:pt x="104" y="52"/>
                  <a:pt x="102" y="51"/>
                </a:cubicBezTo>
                <a:cubicBezTo>
                  <a:pt x="58" y="6"/>
                  <a:pt x="58" y="6"/>
                  <a:pt x="58" y="6"/>
                </a:cubicBezTo>
                <a:cubicBezTo>
                  <a:pt x="55" y="3"/>
                  <a:pt x="49" y="0"/>
                  <a:pt x="44" y="0"/>
                </a:cubicBezTo>
                <a:cubicBezTo>
                  <a:pt x="58" y="0"/>
                  <a:pt x="58" y="0"/>
                  <a:pt x="58" y="0"/>
                </a:cubicBezTo>
                <a:cubicBezTo>
                  <a:pt x="63" y="0"/>
                  <a:pt x="69" y="3"/>
                  <a:pt x="72" y="6"/>
                </a:cubicBezTo>
                <a:cubicBezTo>
                  <a:pt x="116" y="51"/>
                  <a:pt x="116" y="51"/>
                  <a:pt x="116" y="51"/>
                </a:cubicBezTo>
                <a:cubicBezTo>
                  <a:pt x="118" y="52"/>
                  <a:pt x="119" y="54"/>
                  <a:pt x="119" y="56"/>
                </a:cubicBezTo>
                <a:cubicBezTo>
                  <a:pt x="119" y="58"/>
                  <a:pt x="118" y="60"/>
                  <a:pt x="116" y="6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98"/>
          <p:cNvSpPr>
            <a:spLocks noEditPoints="1"/>
          </p:cNvSpPr>
          <p:nvPr/>
        </p:nvSpPr>
        <p:spPr bwMode="auto">
          <a:xfrm>
            <a:off x="9444038" y="2116138"/>
            <a:ext cx="393700" cy="368300"/>
          </a:xfrm>
          <a:custGeom>
            <a:avLst/>
            <a:gdLst>
              <a:gd name="T0" fmla="*/ 104 w 105"/>
              <a:gd name="T1" fmla="*/ 32 h 98"/>
              <a:gd name="T2" fmla="*/ 86 w 105"/>
              <a:gd name="T3" fmla="*/ 89 h 98"/>
              <a:gd name="T4" fmla="*/ 74 w 105"/>
              <a:gd name="T5" fmla="*/ 98 h 98"/>
              <a:gd name="T6" fmla="*/ 16 w 105"/>
              <a:gd name="T7" fmla="*/ 98 h 98"/>
              <a:gd name="T8" fmla="*/ 1 w 105"/>
              <a:gd name="T9" fmla="*/ 87 h 98"/>
              <a:gd name="T10" fmla="*/ 1 w 105"/>
              <a:gd name="T11" fmla="*/ 79 h 98"/>
              <a:gd name="T12" fmla="*/ 1 w 105"/>
              <a:gd name="T13" fmla="*/ 75 h 98"/>
              <a:gd name="T14" fmla="*/ 1 w 105"/>
              <a:gd name="T15" fmla="*/ 72 h 98"/>
              <a:gd name="T16" fmla="*/ 3 w 105"/>
              <a:gd name="T17" fmla="*/ 68 h 98"/>
              <a:gd name="T18" fmla="*/ 8 w 105"/>
              <a:gd name="T19" fmla="*/ 56 h 98"/>
              <a:gd name="T20" fmla="*/ 8 w 105"/>
              <a:gd name="T21" fmla="*/ 53 h 98"/>
              <a:gd name="T22" fmla="*/ 10 w 105"/>
              <a:gd name="T23" fmla="*/ 50 h 98"/>
              <a:gd name="T24" fmla="*/ 14 w 105"/>
              <a:gd name="T25" fmla="*/ 38 h 98"/>
              <a:gd name="T26" fmla="*/ 14 w 105"/>
              <a:gd name="T27" fmla="*/ 35 h 98"/>
              <a:gd name="T28" fmla="*/ 17 w 105"/>
              <a:gd name="T29" fmla="*/ 31 h 98"/>
              <a:gd name="T30" fmla="*/ 21 w 105"/>
              <a:gd name="T31" fmla="*/ 20 h 98"/>
              <a:gd name="T32" fmla="*/ 21 w 105"/>
              <a:gd name="T33" fmla="*/ 17 h 98"/>
              <a:gd name="T34" fmla="*/ 24 w 105"/>
              <a:gd name="T35" fmla="*/ 13 h 98"/>
              <a:gd name="T36" fmla="*/ 35 w 105"/>
              <a:gd name="T37" fmla="*/ 3 h 98"/>
              <a:gd name="T38" fmla="*/ 35 w 105"/>
              <a:gd name="T39" fmla="*/ 3 h 98"/>
              <a:gd name="T40" fmla="*/ 38 w 105"/>
              <a:gd name="T41" fmla="*/ 2 h 98"/>
              <a:gd name="T42" fmla="*/ 86 w 105"/>
              <a:gd name="T43" fmla="*/ 2 h 98"/>
              <a:gd name="T44" fmla="*/ 93 w 105"/>
              <a:gd name="T45" fmla="*/ 6 h 98"/>
              <a:gd name="T46" fmla="*/ 94 w 105"/>
              <a:gd name="T47" fmla="*/ 14 h 98"/>
              <a:gd name="T48" fmla="*/ 77 w 105"/>
              <a:gd name="T49" fmla="*/ 70 h 98"/>
              <a:gd name="T50" fmla="*/ 64 w 105"/>
              <a:gd name="T51" fmla="*/ 82 h 98"/>
              <a:gd name="T52" fmla="*/ 10 w 105"/>
              <a:gd name="T53" fmla="*/ 82 h 98"/>
              <a:gd name="T54" fmla="*/ 8 w 105"/>
              <a:gd name="T55" fmla="*/ 83 h 98"/>
              <a:gd name="T56" fmla="*/ 7 w 105"/>
              <a:gd name="T57" fmla="*/ 86 h 98"/>
              <a:gd name="T58" fmla="*/ 16 w 105"/>
              <a:gd name="T59" fmla="*/ 90 h 98"/>
              <a:gd name="T60" fmla="*/ 74 w 105"/>
              <a:gd name="T61" fmla="*/ 90 h 98"/>
              <a:gd name="T62" fmla="*/ 80 w 105"/>
              <a:gd name="T63" fmla="*/ 87 h 98"/>
              <a:gd name="T64" fmla="*/ 99 w 105"/>
              <a:gd name="T65" fmla="*/ 25 h 98"/>
              <a:gd name="T66" fmla="*/ 99 w 105"/>
              <a:gd name="T67" fmla="*/ 21 h 98"/>
              <a:gd name="T68" fmla="*/ 103 w 105"/>
              <a:gd name="T69" fmla="*/ 24 h 98"/>
              <a:gd name="T70" fmla="*/ 104 w 105"/>
              <a:gd name="T71" fmla="*/ 32 h 98"/>
              <a:gd name="T72" fmla="*/ 32 w 105"/>
              <a:gd name="T73" fmla="*/ 42 h 98"/>
              <a:gd name="T74" fmla="*/ 70 w 105"/>
              <a:gd name="T75" fmla="*/ 42 h 98"/>
              <a:gd name="T76" fmla="*/ 73 w 105"/>
              <a:gd name="T77" fmla="*/ 40 h 98"/>
              <a:gd name="T78" fmla="*/ 74 w 105"/>
              <a:gd name="T79" fmla="*/ 36 h 98"/>
              <a:gd name="T80" fmla="*/ 73 w 105"/>
              <a:gd name="T81" fmla="*/ 34 h 98"/>
              <a:gd name="T82" fmla="*/ 35 w 105"/>
              <a:gd name="T83" fmla="*/ 34 h 98"/>
              <a:gd name="T84" fmla="*/ 32 w 105"/>
              <a:gd name="T85" fmla="*/ 36 h 98"/>
              <a:gd name="T86" fmla="*/ 31 w 105"/>
              <a:gd name="T87" fmla="*/ 40 h 98"/>
              <a:gd name="T88" fmla="*/ 32 w 105"/>
              <a:gd name="T89" fmla="*/ 42 h 98"/>
              <a:gd name="T90" fmla="*/ 37 w 105"/>
              <a:gd name="T91" fmla="*/ 26 h 98"/>
              <a:gd name="T92" fmla="*/ 75 w 105"/>
              <a:gd name="T93" fmla="*/ 26 h 98"/>
              <a:gd name="T94" fmla="*/ 78 w 105"/>
              <a:gd name="T95" fmla="*/ 24 h 98"/>
              <a:gd name="T96" fmla="*/ 79 w 105"/>
              <a:gd name="T97" fmla="*/ 20 h 98"/>
              <a:gd name="T98" fmla="*/ 78 w 105"/>
              <a:gd name="T99" fmla="*/ 18 h 98"/>
              <a:gd name="T100" fmla="*/ 40 w 105"/>
              <a:gd name="T101" fmla="*/ 18 h 98"/>
              <a:gd name="T102" fmla="*/ 37 w 105"/>
              <a:gd name="T103" fmla="*/ 20 h 98"/>
              <a:gd name="T104" fmla="*/ 36 w 105"/>
              <a:gd name="T105" fmla="*/ 24 h 98"/>
              <a:gd name="T106" fmla="*/ 37 w 105"/>
              <a:gd name="T107"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98">
                <a:moveTo>
                  <a:pt x="104" y="32"/>
                </a:moveTo>
                <a:cubicBezTo>
                  <a:pt x="86" y="89"/>
                  <a:pt x="86" y="89"/>
                  <a:pt x="86" y="89"/>
                </a:cubicBezTo>
                <a:cubicBezTo>
                  <a:pt x="85" y="94"/>
                  <a:pt x="79" y="98"/>
                  <a:pt x="74" y="98"/>
                </a:cubicBezTo>
                <a:cubicBezTo>
                  <a:pt x="16" y="98"/>
                  <a:pt x="16" y="98"/>
                  <a:pt x="16" y="98"/>
                </a:cubicBezTo>
                <a:cubicBezTo>
                  <a:pt x="10" y="98"/>
                  <a:pt x="3" y="93"/>
                  <a:pt x="1" y="87"/>
                </a:cubicBezTo>
                <a:cubicBezTo>
                  <a:pt x="0" y="84"/>
                  <a:pt x="0" y="81"/>
                  <a:pt x="1" y="79"/>
                </a:cubicBezTo>
                <a:cubicBezTo>
                  <a:pt x="1" y="77"/>
                  <a:pt x="1" y="76"/>
                  <a:pt x="1" y="75"/>
                </a:cubicBezTo>
                <a:cubicBezTo>
                  <a:pt x="1" y="74"/>
                  <a:pt x="1" y="73"/>
                  <a:pt x="1" y="72"/>
                </a:cubicBezTo>
                <a:cubicBezTo>
                  <a:pt x="1" y="71"/>
                  <a:pt x="2" y="70"/>
                  <a:pt x="3" y="68"/>
                </a:cubicBezTo>
                <a:cubicBezTo>
                  <a:pt x="5" y="65"/>
                  <a:pt x="7" y="60"/>
                  <a:pt x="8" y="56"/>
                </a:cubicBezTo>
                <a:cubicBezTo>
                  <a:pt x="8" y="55"/>
                  <a:pt x="8" y="54"/>
                  <a:pt x="8" y="53"/>
                </a:cubicBezTo>
                <a:cubicBezTo>
                  <a:pt x="8" y="52"/>
                  <a:pt x="10" y="51"/>
                  <a:pt x="10" y="50"/>
                </a:cubicBezTo>
                <a:cubicBezTo>
                  <a:pt x="12" y="47"/>
                  <a:pt x="14" y="41"/>
                  <a:pt x="14" y="38"/>
                </a:cubicBezTo>
                <a:cubicBezTo>
                  <a:pt x="15" y="37"/>
                  <a:pt x="14" y="36"/>
                  <a:pt x="14" y="35"/>
                </a:cubicBezTo>
                <a:cubicBezTo>
                  <a:pt x="15" y="33"/>
                  <a:pt x="16" y="32"/>
                  <a:pt x="17" y="31"/>
                </a:cubicBezTo>
                <a:cubicBezTo>
                  <a:pt x="19" y="29"/>
                  <a:pt x="21" y="23"/>
                  <a:pt x="21" y="20"/>
                </a:cubicBezTo>
                <a:cubicBezTo>
                  <a:pt x="22" y="19"/>
                  <a:pt x="21" y="18"/>
                  <a:pt x="21" y="17"/>
                </a:cubicBezTo>
                <a:cubicBezTo>
                  <a:pt x="21" y="16"/>
                  <a:pt x="23" y="14"/>
                  <a:pt x="24" y="13"/>
                </a:cubicBezTo>
                <a:cubicBezTo>
                  <a:pt x="26" y="9"/>
                  <a:pt x="27" y="0"/>
                  <a:pt x="35" y="3"/>
                </a:cubicBezTo>
                <a:cubicBezTo>
                  <a:pt x="35" y="3"/>
                  <a:pt x="35" y="3"/>
                  <a:pt x="35" y="3"/>
                </a:cubicBezTo>
                <a:cubicBezTo>
                  <a:pt x="36" y="3"/>
                  <a:pt x="37" y="2"/>
                  <a:pt x="38" y="2"/>
                </a:cubicBezTo>
                <a:cubicBezTo>
                  <a:pt x="86" y="2"/>
                  <a:pt x="86" y="2"/>
                  <a:pt x="86" y="2"/>
                </a:cubicBezTo>
                <a:cubicBezTo>
                  <a:pt x="88" y="2"/>
                  <a:pt x="91" y="4"/>
                  <a:pt x="93" y="6"/>
                </a:cubicBezTo>
                <a:cubicBezTo>
                  <a:pt x="94" y="8"/>
                  <a:pt x="95" y="11"/>
                  <a:pt x="94" y="14"/>
                </a:cubicBezTo>
                <a:cubicBezTo>
                  <a:pt x="77" y="70"/>
                  <a:pt x="77" y="70"/>
                  <a:pt x="77" y="70"/>
                </a:cubicBezTo>
                <a:cubicBezTo>
                  <a:pt x="74" y="80"/>
                  <a:pt x="72" y="82"/>
                  <a:pt x="64" y="82"/>
                </a:cubicBezTo>
                <a:cubicBezTo>
                  <a:pt x="10" y="82"/>
                  <a:pt x="10" y="82"/>
                  <a:pt x="10" y="82"/>
                </a:cubicBezTo>
                <a:cubicBezTo>
                  <a:pt x="9" y="82"/>
                  <a:pt x="8" y="82"/>
                  <a:pt x="8" y="83"/>
                </a:cubicBezTo>
                <a:cubicBezTo>
                  <a:pt x="7" y="84"/>
                  <a:pt x="7" y="84"/>
                  <a:pt x="7" y="86"/>
                </a:cubicBezTo>
                <a:cubicBezTo>
                  <a:pt x="9" y="89"/>
                  <a:pt x="13" y="90"/>
                  <a:pt x="16" y="90"/>
                </a:cubicBezTo>
                <a:cubicBezTo>
                  <a:pt x="74" y="90"/>
                  <a:pt x="74" y="90"/>
                  <a:pt x="74" y="90"/>
                </a:cubicBezTo>
                <a:cubicBezTo>
                  <a:pt x="76" y="90"/>
                  <a:pt x="79" y="89"/>
                  <a:pt x="80" y="87"/>
                </a:cubicBezTo>
                <a:cubicBezTo>
                  <a:pt x="99" y="25"/>
                  <a:pt x="99" y="25"/>
                  <a:pt x="99" y="25"/>
                </a:cubicBezTo>
                <a:cubicBezTo>
                  <a:pt x="99" y="24"/>
                  <a:pt x="99" y="23"/>
                  <a:pt x="99" y="21"/>
                </a:cubicBezTo>
                <a:cubicBezTo>
                  <a:pt x="100" y="22"/>
                  <a:pt x="102" y="23"/>
                  <a:pt x="103" y="24"/>
                </a:cubicBezTo>
                <a:cubicBezTo>
                  <a:pt x="104" y="26"/>
                  <a:pt x="105" y="29"/>
                  <a:pt x="104" y="32"/>
                </a:cubicBezTo>
                <a:close/>
                <a:moveTo>
                  <a:pt x="32" y="42"/>
                </a:moveTo>
                <a:cubicBezTo>
                  <a:pt x="70" y="42"/>
                  <a:pt x="70" y="42"/>
                  <a:pt x="70" y="42"/>
                </a:cubicBezTo>
                <a:cubicBezTo>
                  <a:pt x="71" y="42"/>
                  <a:pt x="72" y="41"/>
                  <a:pt x="73" y="40"/>
                </a:cubicBezTo>
                <a:cubicBezTo>
                  <a:pt x="74" y="36"/>
                  <a:pt x="74" y="36"/>
                  <a:pt x="74" y="36"/>
                </a:cubicBezTo>
                <a:cubicBezTo>
                  <a:pt x="75" y="35"/>
                  <a:pt x="74" y="34"/>
                  <a:pt x="73" y="34"/>
                </a:cubicBezTo>
                <a:cubicBezTo>
                  <a:pt x="35" y="34"/>
                  <a:pt x="35" y="34"/>
                  <a:pt x="35" y="34"/>
                </a:cubicBezTo>
                <a:cubicBezTo>
                  <a:pt x="34" y="34"/>
                  <a:pt x="33" y="35"/>
                  <a:pt x="32" y="36"/>
                </a:cubicBezTo>
                <a:cubicBezTo>
                  <a:pt x="31" y="40"/>
                  <a:pt x="31" y="40"/>
                  <a:pt x="31" y="40"/>
                </a:cubicBezTo>
                <a:cubicBezTo>
                  <a:pt x="31" y="41"/>
                  <a:pt x="31" y="42"/>
                  <a:pt x="32" y="42"/>
                </a:cubicBezTo>
                <a:close/>
                <a:moveTo>
                  <a:pt x="37" y="26"/>
                </a:moveTo>
                <a:cubicBezTo>
                  <a:pt x="75" y="26"/>
                  <a:pt x="75" y="26"/>
                  <a:pt x="75" y="26"/>
                </a:cubicBezTo>
                <a:cubicBezTo>
                  <a:pt x="76" y="26"/>
                  <a:pt x="78" y="25"/>
                  <a:pt x="78" y="24"/>
                </a:cubicBezTo>
                <a:cubicBezTo>
                  <a:pt x="79" y="20"/>
                  <a:pt x="79" y="20"/>
                  <a:pt x="79" y="20"/>
                </a:cubicBezTo>
                <a:cubicBezTo>
                  <a:pt x="80" y="19"/>
                  <a:pt x="79" y="18"/>
                  <a:pt x="78" y="18"/>
                </a:cubicBezTo>
                <a:cubicBezTo>
                  <a:pt x="40" y="18"/>
                  <a:pt x="40" y="18"/>
                  <a:pt x="40" y="18"/>
                </a:cubicBezTo>
                <a:cubicBezTo>
                  <a:pt x="39" y="18"/>
                  <a:pt x="38" y="19"/>
                  <a:pt x="37" y="20"/>
                </a:cubicBezTo>
                <a:cubicBezTo>
                  <a:pt x="36" y="24"/>
                  <a:pt x="36" y="24"/>
                  <a:pt x="36" y="24"/>
                </a:cubicBezTo>
                <a:cubicBezTo>
                  <a:pt x="36" y="25"/>
                  <a:pt x="36" y="26"/>
                  <a:pt x="37" y="2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99"/>
          <p:cNvSpPr>
            <a:spLocks/>
          </p:cNvSpPr>
          <p:nvPr/>
        </p:nvSpPr>
        <p:spPr bwMode="auto">
          <a:xfrm>
            <a:off x="10134601" y="2122488"/>
            <a:ext cx="300038" cy="357188"/>
          </a:xfrm>
          <a:custGeom>
            <a:avLst/>
            <a:gdLst>
              <a:gd name="T0" fmla="*/ 76 w 80"/>
              <a:gd name="T1" fmla="*/ 1 h 95"/>
              <a:gd name="T2" fmla="*/ 80 w 80"/>
              <a:gd name="T3" fmla="*/ 7 h 95"/>
              <a:gd name="T4" fmla="*/ 80 w 80"/>
              <a:gd name="T5" fmla="*/ 88 h 95"/>
              <a:gd name="T6" fmla="*/ 76 w 80"/>
              <a:gd name="T7" fmla="*/ 94 h 95"/>
              <a:gd name="T8" fmla="*/ 73 w 80"/>
              <a:gd name="T9" fmla="*/ 95 h 95"/>
              <a:gd name="T10" fmla="*/ 68 w 80"/>
              <a:gd name="T11" fmla="*/ 93 h 95"/>
              <a:gd name="T12" fmla="*/ 40 w 80"/>
              <a:gd name="T13" fmla="*/ 66 h 95"/>
              <a:gd name="T14" fmla="*/ 13 w 80"/>
              <a:gd name="T15" fmla="*/ 93 h 95"/>
              <a:gd name="T16" fmla="*/ 7 w 80"/>
              <a:gd name="T17" fmla="*/ 95 h 95"/>
              <a:gd name="T18" fmla="*/ 5 w 80"/>
              <a:gd name="T19" fmla="*/ 94 h 95"/>
              <a:gd name="T20" fmla="*/ 0 w 80"/>
              <a:gd name="T21" fmla="*/ 88 h 95"/>
              <a:gd name="T22" fmla="*/ 0 w 80"/>
              <a:gd name="T23" fmla="*/ 7 h 95"/>
              <a:gd name="T24" fmla="*/ 5 w 80"/>
              <a:gd name="T25" fmla="*/ 1 h 95"/>
              <a:gd name="T26" fmla="*/ 7 w 80"/>
              <a:gd name="T27" fmla="*/ 0 h 95"/>
              <a:gd name="T28" fmla="*/ 73 w 80"/>
              <a:gd name="T29" fmla="*/ 0 h 95"/>
              <a:gd name="T30" fmla="*/ 76 w 80"/>
              <a:gd name="T31"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5">
                <a:moveTo>
                  <a:pt x="76" y="1"/>
                </a:moveTo>
                <a:cubicBezTo>
                  <a:pt x="78" y="2"/>
                  <a:pt x="80" y="4"/>
                  <a:pt x="80" y="7"/>
                </a:cubicBezTo>
                <a:cubicBezTo>
                  <a:pt x="80" y="88"/>
                  <a:pt x="80" y="88"/>
                  <a:pt x="80" y="88"/>
                </a:cubicBezTo>
                <a:cubicBezTo>
                  <a:pt x="80" y="91"/>
                  <a:pt x="78" y="93"/>
                  <a:pt x="76" y="94"/>
                </a:cubicBezTo>
                <a:cubicBezTo>
                  <a:pt x="75" y="95"/>
                  <a:pt x="74" y="95"/>
                  <a:pt x="73" y="95"/>
                </a:cubicBezTo>
                <a:cubicBezTo>
                  <a:pt x="71" y="95"/>
                  <a:pt x="69" y="94"/>
                  <a:pt x="68" y="93"/>
                </a:cubicBezTo>
                <a:cubicBezTo>
                  <a:pt x="40" y="66"/>
                  <a:pt x="40" y="66"/>
                  <a:pt x="40" y="66"/>
                </a:cubicBezTo>
                <a:cubicBezTo>
                  <a:pt x="13" y="93"/>
                  <a:pt x="13" y="93"/>
                  <a:pt x="13" y="93"/>
                </a:cubicBezTo>
                <a:cubicBezTo>
                  <a:pt x="11" y="94"/>
                  <a:pt x="9" y="95"/>
                  <a:pt x="7" y="95"/>
                </a:cubicBezTo>
                <a:cubicBezTo>
                  <a:pt x="6" y="95"/>
                  <a:pt x="6" y="95"/>
                  <a:pt x="5" y="94"/>
                </a:cubicBezTo>
                <a:cubicBezTo>
                  <a:pt x="2" y="93"/>
                  <a:pt x="0" y="91"/>
                  <a:pt x="0" y="88"/>
                </a:cubicBezTo>
                <a:cubicBezTo>
                  <a:pt x="0" y="7"/>
                  <a:pt x="0" y="7"/>
                  <a:pt x="0" y="7"/>
                </a:cubicBezTo>
                <a:cubicBezTo>
                  <a:pt x="0" y="4"/>
                  <a:pt x="2" y="2"/>
                  <a:pt x="5" y="1"/>
                </a:cubicBezTo>
                <a:cubicBezTo>
                  <a:pt x="6" y="0"/>
                  <a:pt x="6" y="0"/>
                  <a:pt x="7" y="0"/>
                </a:cubicBezTo>
                <a:cubicBezTo>
                  <a:pt x="9" y="0"/>
                  <a:pt x="71" y="0"/>
                  <a:pt x="73" y="0"/>
                </a:cubicBezTo>
                <a:cubicBezTo>
                  <a:pt x="74" y="0"/>
                  <a:pt x="75" y="0"/>
                  <a:pt x="76" y="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2" name="Freeform 100"/>
          <p:cNvSpPr>
            <a:spLocks noEditPoints="1"/>
          </p:cNvSpPr>
          <p:nvPr/>
        </p:nvSpPr>
        <p:spPr bwMode="auto">
          <a:xfrm>
            <a:off x="10706101" y="2122488"/>
            <a:ext cx="449263" cy="361950"/>
          </a:xfrm>
          <a:custGeom>
            <a:avLst/>
            <a:gdLst>
              <a:gd name="T0" fmla="*/ 120 w 120"/>
              <a:gd name="T1" fmla="*/ 86 h 96"/>
              <a:gd name="T2" fmla="*/ 110 w 120"/>
              <a:gd name="T3" fmla="*/ 96 h 96"/>
              <a:gd name="T4" fmla="*/ 10 w 120"/>
              <a:gd name="T5" fmla="*/ 96 h 96"/>
              <a:gd name="T6" fmla="*/ 0 w 120"/>
              <a:gd name="T7" fmla="*/ 86 h 96"/>
              <a:gd name="T8" fmla="*/ 0 w 120"/>
              <a:gd name="T9" fmla="*/ 10 h 96"/>
              <a:gd name="T10" fmla="*/ 10 w 120"/>
              <a:gd name="T11" fmla="*/ 0 h 96"/>
              <a:gd name="T12" fmla="*/ 110 w 120"/>
              <a:gd name="T13" fmla="*/ 0 h 96"/>
              <a:gd name="T14" fmla="*/ 120 w 120"/>
              <a:gd name="T15" fmla="*/ 10 h 96"/>
              <a:gd name="T16" fmla="*/ 120 w 120"/>
              <a:gd name="T17" fmla="*/ 86 h 96"/>
              <a:gd name="T18" fmla="*/ 10 w 120"/>
              <a:gd name="T19" fmla="*/ 8 h 96"/>
              <a:gd name="T20" fmla="*/ 8 w 120"/>
              <a:gd name="T21" fmla="*/ 10 h 96"/>
              <a:gd name="T22" fmla="*/ 8 w 120"/>
              <a:gd name="T23" fmla="*/ 86 h 96"/>
              <a:gd name="T24" fmla="*/ 10 w 120"/>
              <a:gd name="T25" fmla="*/ 88 h 96"/>
              <a:gd name="T26" fmla="*/ 110 w 120"/>
              <a:gd name="T27" fmla="*/ 88 h 96"/>
              <a:gd name="T28" fmla="*/ 112 w 120"/>
              <a:gd name="T29" fmla="*/ 86 h 96"/>
              <a:gd name="T30" fmla="*/ 112 w 120"/>
              <a:gd name="T31" fmla="*/ 10 h 96"/>
              <a:gd name="T32" fmla="*/ 110 w 120"/>
              <a:gd name="T33" fmla="*/ 8 h 96"/>
              <a:gd name="T34" fmla="*/ 10 w 120"/>
              <a:gd name="T35" fmla="*/ 8 h 96"/>
              <a:gd name="T36" fmla="*/ 28 w 120"/>
              <a:gd name="T37" fmla="*/ 40 h 96"/>
              <a:gd name="T38" fmla="*/ 16 w 120"/>
              <a:gd name="T39" fmla="*/ 28 h 96"/>
              <a:gd name="T40" fmla="*/ 28 w 120"/>
              <a:gd name="T41" fmla="*/ 16 h 96"/>
              <a:gd name="T42" fmla="*/ 40 w 120"/>
              <a:gd name="T43" fmla="*/ 28 h 96"/>
              <a:gd name="T44" fmla="*/ 28 w 120"/>
              <a:gd name="T45" fmla="*/ 40 h 96"/>
              <a:gd name="T46" fmla="*/ 104 w 120"/>
              <a:gd name="T47" fmla="*/ 80 h 96"/>
              <a:gd name="T48" fmla="*/ 16 w 120"/>
              <a:gd name="T49" fmla="*/ 80 h 96"/>
              <a:gd name="T50" fmla="*/ 16 w 120"/>
              <a:gd name="T51" fmla="*/ 68 h 96"/>
              <a:gd name="T52" fmla="*/ 36 w 120"/>
              <a:gd name="T53" fmla="*/ 48 h 96"/>
              <a:gd name="T54" fmla="*/ 46 w 120"/>
              <a:gd name="T55" fmla="*/ 58 h 96"/>
              <a:gd name="T56" fmla="*/ 78 w 120"/>
              <a:gd name="T57" fmla="*/ 26 h 96"/>
              <a:gd name="T58" fmla="*/ 104 w 120"/>
              <a:gd name="T59" fmla="*/ 52 h 96"/>
              <a:gd name="T60" fmla="*/ 104 w 120"/>
              <a:gd name="T61"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0" h="96">
                <a:moveTo>
                  <a:pt x="120" y="86"/>
                </a:moveTo>
                <a:cubicBezTo>
                  <a:pt x="120" y="92"/>
                  <a:pt x="115" y="96"/>
                  <a:pt x="110" y="96"/>
                </a:cubicBezTo>
                <a:cubicBezTo>
                  <a:pt x="10" y="96"/>
                  <a:pt x="10" y="96"/>
                  <a:pt x="10" y="96"/>
                </a:cubicBezTo>
                <a:cubicBezTo>
                  <a:pt x="4" y="96"/>
                  <a:pt x="0" y="92"/>
                  <a:pt x="0" y="86"/>
                </a:cubicBezTo>
                <a:cubicBezTo>
                  <a:pt x="0" y="10"/>
                  <a:pt x="0" y="10"/>
                  <a:pt x="0" y="10"/>
                </a:cubicBezTo>
                <a:cubicBezTo>
                  <a:pt x="0" y="5"/>
                  <a:pt x="4" y="0"/>
                  <a:pt x="10" y="0"/>
                </a:cubicBezTo>
                <a:cubicBezTo>
                  <a:pt x="110" y="0"/>
                  <a:pt x="110" y="0"/>
                  <a:pt x="110" y="0"/>
                </a:cubicBezTo>
                <a:cubicBezTo>
                  <a:pt x="115" y="0"/>
                  <a:pt x="120" y="5"/>
                  <a:pt x="120" y="10"/>
                </a:cubicBezTo>
                <a:lnTo>
                  <a:pt x="120" y="86"/>
                </a:lnTo>
                <a:close/>
                <a:moveTo>
                  <a:pt x="10" y="8"/>
                </a:moveTo>
                <a:cubicBezTo>
                  <a:pt x="9" y="8"/>
                  <a:pt x="8" y="9"/>
                  <a:pt x="8" y="10"/>
                </a:cubicBezTo>
                <a:cubicBezTo>
                  <a:pt x="8" y="86"/>
                  <a:pt x="8" y="86"/>
                  <a:pt x="8" y="86"/>
                </a:cubicBezTo>
                <a:cubicBezTo>
                  <a:pt x="8" y="87"/>
                  <a:pt x="9" y="88"/>
                  <a:pt x="10" y="88"/>
                </a:cubicBezTo>
                <a:cubicBezTo>
                  <a:pt x="110" y="88"/>
                  <a:pt x="110" y="88"/>
                  <a:pt x="110" y="88"/>
                </a:cubicBezTo>
                <a:cubicBezTo>
                  <a:pt x="111" y="88"/>
                  <a:pt x="112" y="87"/>
                  <a:pt x="112" y="86"/>
                </a:cubicBezTo>
                <a:cubicBezTo>
                  <a:pt x="112" y="10"/>
                  <a:pt x="112" y="10"/>
                  <a:pt x="112" y="10"/>
                </a:cubicBezTo>
                <a:cubicBezTo>
                  <a:pt x="112" y="9"/>
                  <a:pt x="111" y="8"/>
                  <a:pt x="110" y="8"/>
                </a:cubicBezTo>
                <a:lnTo>
                  <a:pt x="10" y="8"/>
                </a:lnTo>
                <a:close/>
                <a:moveTo>
                  <a:pt x="28" y="40"/>
                </a:moveTo>
                <a:cubicBezTo>
                  <a:pt x="21" y="40"/>
                  <a:pt x="16" y="35"/>
                  <a:pt x="16" y="28"/>
                </a:cubicBezTo>
                <a:cubicBezTo>
                  <a:pt x="16" y="22"/>
                  <a:pt x="21" y="16"/>
                  <a:pt x="28" y="16"/>
                </a:cubicBezTo>
                <a:cubicBezTo>
                  <a:pt x="34" y="16"/>
                  <a:pt x="40" y="22"/>
                  <a:pt x="40" y="28"/>
                </a:cubicBezTo>
                <a:cubicBezTo>
                  <a:pt x="40" y="35"/>
                  <a:pt x="34" y="40"/>
                  <a:pt x="28" y="40"/>
                </a:cubicBezTo>
                <a:close/>
                <a:moveTo>
                  <a:pt x="104" y="80"/>
                </a:moveTo>
                <a:cubicBezTo>
                  <a:pt x="16" y="80"/>
                  <a:pt x="16" y="80"/>
                  <a:pt x="16" y="80"/>
                </a:cubicBezTo>
                <a:cubicBezTo>
                  <a:pt x="16" y="68"/>
                  <a:pt x="16" y="68"/>
                  <a:pt x="16" y="68"/>
                </a:cubicBezTo>
                <a:cubicBezTo>
                  <a:pt x="36" y="48"/>
                  <a:pt x="36" y="48"/>
                  <a:pt x="36" y="48"/>
                </a:cubicBezTo>
                <a:cubicBezTo>
                  <a:pt x="46" y="58"/>
                  <a:pt x="46" y="58"/>
                  <a:pt x="46" y="58"/>
                </a:cubicBezTo>
                <a:cubicBezTo>
                  <a:pt x="78" y="26"/>
                  <a:pt x="78" y="26"/>
                  <a:pt x="78" y="26"/>
                </a:cubicBezTo>
                <a:cubicBezTo>
                  <a:pt x="104" y="52"/>
                  <a:pt x="104" y="52"/>
                  <a:pt x="104" y="52"/>
                </a:cubicBezTo>
                <a:lnTo>
                  <a:pt x="104"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 name="Freeform 101"/>
          <p:cNvSpPr>
            <a:spLocks noEditPoints="1"/>
          </p:cNvSpPr>
          <p:nvPr/>
        </p:nvSpPr>
        <p:spPr bwMode="auto">
          <a:xfrm>
            <a:off x="1069976" y="2874963"/>
            <a:ext cx="352425" cy="357188"/>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4" name="Freeform 102"/>
          <p:cNvSpPr>
            <a:spLocks noEditPoints="1"/>
          </p:cNvSpPr>
          <p:nvPr/>
        </p:nvSpPr>
        <p:spPr bwMode="auto">
          <a:xfrm>
            <a:off x="1774826" y="2870201"/>
            <a:ext cx="241300" cy="361950"/>
          </a:xfrm>
          <a:custGeom>
            <a:avLst/>
            <a:gdLst>
              <a:gd name="T0" fmla="*/ 61 w 64"/>
              <a:gd name="T1" fmla="*/ 43 h 96"/>
              <a:gd name="T2" fmla="*/ 39 w 64"/>
              <a:gd name="T3" fmla="*/ 92 h 96"/>
              <a:gd name="T4" fmla="*/ 32 w 64"/>
              <a:gd name="T5" fmla="*/ 96 h 96"/>
              <a:gd name="T6" fmla="*/ 24 w 64"/>
              <a:gd name="T7" fmla="*/ 92 h 96"/>
              <a:gd name="T8" fmla="*/ 2 w 64"/>
              <a:gd name="T9" fmla="*/ 43 h 96"/>
              <a:gd name="T10" fmla="*/ 0 w 64"/>
              <a:gd name="T11" fmla="*/ 32 h 96"/>
              <a:gd name="T12" fmla="*/ 32 w 64"/>
              <a:gd name="T13" fmla="*/ 0 h 96"/>
              <a:gd name="T14" fmla="*/ 64 w 64"/>
              <a:gd name="T15" fmla="*/ 32 h 96"/>
              <a:gd name="T16" fmla="*/ 61 w 64"/>
              <a:gd name="T17" fmla="*/ 43 h 96"/>
              <a:gd name="T18" fmla="*/ 32 w 64"/>
              <a:gd name="T19" fmla="*/ 16 h 96"/>
              <a:gd name="T20" fmla="*/ 16 w 64"/>
              <a:gd name="T21" fmla="*/ 32 h 96"/>
              <a:gd name="T22" fmla="*/ 32 w 64"/>
              <a:gd name="T23" fmla="*/ 48 h 96"/>
              <a:gd name="T24" fmla="*/ 48 w 64"/>
              <a:gd name="T25" fmla="*/ 32 h 96"/>
              <a:gd name="T26" fmla="*/ 32 w 64"/>
              <a:gd name="T27"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6">
                <a:moveTo>
                  <a:pt x="61" y="43"/>
                </a:moveTo>
                <a:cubicBezTo>
                  <a:pt x="39" y="92"/>
                  <a:pt x="39" y="92"/>
                  <a:pt x="39" y="92"/>
                </a:cubicBezTo>
                <a:cubicBezTo>
                  <a:pt x="37" y="94"/>
                  <a:pt x="35" y="96"/>
                  <a:pt x="32" y="96"/>
                </a:cubicBezTo>
                <a:cubicBezTo>
                  <a:pt x="29" y="96"/>
                  <a:pt x="26" y="94"/>
                  <a:pt x="24" y="92"/>
                </a:cubicBezTo>
                <a:cubicBezTo>
                  <a:pt x="2" y="43"/>
                  <a:pt x="2" y="43"/>
                  <a:pt x="2" y="43"/>
                </a:cubicBezTo>
                <a:cubicBezTo>
                  <a:pt x="0" y="40"/>
                  <a:pt x="0" y="36"/>
                  <a:pt x="0" y="32"/>
                </a:cubicBezTo>
                <a:cubicBezTo>
                  <a:pt x="0" y="14"/>
                  <a:pt x="14" y="0"/>
                  <a:pt x="32" y="0"/>
                </a:cubicBezTo>
                <a:cubicBezTo>
                  <a:pt x="49" y="0"/>
                  <a:pt x="64" y="14"/>
                  <a:pt x="64" y="32"/>
                </a:cubicBezTo>
                <a:cubicBezTo>
                  <a:pt x="64" y="36"/>
                  <a:pt x="63" y="40"/>
                  <a:pt x="61" y="43"/>
                </a:cubicBezTo>
                <a:close/>
                <a:moveTo>
                  <a:pt x="32" y="16"/>
                </a:moveTo>
                <a:cubicBezTo>
                  <a:pt x="23" y="16"/>
                  <a:pt x="16" y="23"/>
                  <a:pt x="16" y="32"/>
                </a:cubicBezTo>
                <a:cubicBezTo>
                  <a:pt x="16" y="41"/>
                  <a:pt x="23" y="48"/>
                  <a:pt x="32" y="48"/>
                </a:cubicBezTo>
                <a:cubicBezTo>
                  <a:pt x="40" y="48"/>
                  <a:pt x="48" y="41"/>
                  <a:pt x="48" y="32"/>
                </a:cubicBezTo>
                <a:cubicBezTo>
                  <a:pt x="48" y="23"/>
                  <a:pt x="40" y="16"/>
                  <a:pt x="3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Freeform 103"/>
          <p:cNvSpPr>
            <a:spLocks noEditPoints="1"/>
          </p:cNvSpPr>
          <p:nvPr/>
        </p:nvSpPr>
        <p:spPr bwMode="auto">
          <a:xfrm>
            <a:off x="2420938" y="2855913"/>
            <a:ext cx="239713" cy="346075"/>
          </a:xfrm>
          <a:custGeom>
            <a:avLst/>
            <a:gdLst>
              <a:gd name="T0" fmla="*/ 32 w 64"/>
              <a:gd name="T1" fmla="*/ 92 h 92"/>
              <a:gd name="T2" fmla="*/ 0 w 64"/>
              <a:gd name="T3" fmla="*/ 60 h 92"/>
              <a:gd name="T4" fmla="*/ 5 w 64"/>
              <a:gd name="T5" fmla="*/ 43 h 92"/>
              <a:gd name="T6" fmla="*/ 26 w 64"/>
              <a:gd name="T7" fmla="*/ 4 h 92"/>
              <a:gd name="T8" fmla="*/ 32 w 64"/>
              <a:gd name="T9" fmla="*/ 0 h 92"/>
              <a:gd name="T10" fmla="*/ 37 w 64"/>
              <a:gd name="T11" fmla="*/ 4 h 92"/>
              <a:gd name="T12" fmla="*/ 58 w 64"/>
              <a:gd name="T13" fmla="*/ 43 h 92"/>
              <a:gd name="T14" fmla="*/ 64 w 64"/>
              <a:gd name="T15" fmla="*/ 60 h 92"/>
              <a:gd name="T16" fmla="*/ 32 w 64"/>
              <a:gd name="T17" fmla="*/ 92 h 92"/>
              <a:gd name="T18" fmla="*/ 30 w 64"/>
              <a:gd name="T19" fmla="*/ 64 h 92"/>
              <a:gd name="T20" fmla="*/ 25 w 64"/>
              <a:gd name="T21" fmla="*/ 54 h 92"/>
              <a:gd name="T22" fmla="*/ 24 w 64"/>
              <a:gd name="T23" fmla="*/ 53 h 92"/>
              <a:gd name="T24" fmla="*/ 22 w 64"/>
              <a:gd name="T25" fmla="*/ 54 h 92"/>
              <a:gd name="T26" fmla="*/ 17 w 64"/>
              <a:gd name="T27" fmla="*/ 64 h 92"/>
              <a:gd name="T28" fmla="*/ 16 w 64"/>
              <a:gd name="T29" fmla="*/ 68 h 92"/>
              <a:gd name="T30" fmla="*/ 24 w 64"/>
              <a:gd name="T31" fmla="*/ 76 h 92"/>
              <a:gd name="T32" fmla="*/ 32 w 64"/>
              <a:gd name="T33" fmla="*/ 68 h 92"/>
              <a:gd name="T34" fmla="*/ 30 w 64"/>
              <a:gd name="T3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92">
                <a:moveTo>
                  <a:pt x="32" y="92"/>
                </a:moveTo>
                <a:cubicBezTo>
                  <a:pt x="14" y="92"/>
                  <a:pt x="0" y="78"/>
                  <a:pt x="0" y="60"/>
                </a:cubicBezTo>
                <a:cubicBezTo>
                  <a:pt x="0" y="54"/>
                  <a:pt x="1" y="48"/>
                  <a:pt x="5" y="43"/>
                </a:cubicBezTo>
                <a:cubicBezTo>
                  <a:pt x="8" y="38"/>
                  <a:pt x="21" y="21"/>
                  <a:pt x="26" y="4"/>
                </a:cubicBezTo>
                <a:cubicBezTo>
                  <a:pt x="27" y="1"/>
                  <a:pt x="30" y="0"/>
                  <a:pt x="32" y="0"/>
                </a:cubicBezTo>
                <a:cubicBezTo>
                  <a:pt x="34" y="0"/>
                  <a:pt x="36" y="1"/>
                  <a:pt x="37" y="4"/>
                </a:cubicBezTo>
                <a:cubicBezTo>
                  <a:pt x="42" y="21"/>
                  <a:pt x="55" y="38"/>
                  <a:pt x="58" y="43"/>
                </a:cubicBezTo>
                <a:cubicBezTo>
                  <a:pt x="62" y="48"/>
                  <a:pt x="64" y="54"/>
                  <a:pt x="64" y="60"/>
                </a:cubicBezTo>
                <a:cubicBezTo>
                  <a:pt x="64" y="78"/>
                  <a:pt x="49" y="92"/>
                  <a:pt x="32" y="92"/>
                </a:cubicBezTo>
                <a:close/>
                <a:moveTo>
                  <a:pt x="30" y="64"/>
                </a:moveTo>
                <a:cubicBezTo>
                  <a:pt x="29" y="62"/>
                  <a:pt x="26" y="58"/>
                  <a:pt x="25" y="54"/>
                </a:cubicBezTo>
                <a:cubicBezTo>
                  <a:pt x="25" y="53"/>
                  <a:pt x="24" y="53"/>
                  <a:pt x="24" y="53"/>
                </a:cubicBezTo>
                <a:cubicBezTo>
                  <a:pt x="23" y="53"/>
                  <a:pt x="22" y="53"/>
                  <a:pt x="22" y="54"/>
                </a:cubicBezTo>
                <a:cubicBezTo>
                  <a:pt x="21" y="58"/>
                  <a:pt x="18" y="62"/>
                  <a:pt x="17" y="64"/>
                </a:cubicBezTo>
                <a:cubicBezTo>
                  <a:pt x="16" y="65"/>
                  <a:pt x="16" y="66"/>
                  <a:pt x="16" y="68"/>
                </a:cubicBezTo>
                <a:cubicBezTo>
                  <a:pt x="16" y="72"/>
                  <a:pt x="19" y="76"/>
                  <a:pt x="24" y="76"/>
                </a:cubicBezTo>
                <a:cubicBezTo>
                  <a:pt x="28" y="76"/>
                  <a:pt x="32" y="72"/>
                  <a:pt x="32" y="68"/>
                </a:cubicBezTo>
                <a:cubicBezTo>
                  <a:pt x="32" y="66"/>
                  <a:pt x="31" y="65"/>
                  <a:pt x="30"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Freeform 104"/>
          <p:cNvSpPr>
            <a:spLocks noEditPoints="1"/>
          </p:cNvSpPr>
          <p:nvPr/>
        </p:nvSpPr>
        <p:spPr bwMode="auto">
          <a:xfrm>
            <a:off x="2973388" y="2870201"/>
            <a:ext cx="420688" cy="331788"/>
          </a:xfrm>
          <a:custGeom>
            <a:avLst/>
            <a:gdLst>
              <a:gd name="T0" fmla="*/ 88 w 112"/>
              <a:gd name="T1" fmla="*/ 70 h 88"/>
              <a:gd name="T2" fmla="*/ 70 w 112"/>
              <a:gd name="T3" fmla="*/ 88 h 88"/>
              <a:gd name="T4" fmla="*/ 18 w 112"/>
              <a:gd name="T5" fmla="*/ 88 h 88"/>
              <a:gd name="T6" fmla="*/ 0 w 112"/>
              <a:gd name="T7" fmla="*/ 70 h 88"/>
              <a:gd name="T8" fmla="*/ 0 w 112"/>
              <a:gd name="T9" fmla="*/ 18 h 88"/>
              <a:gd name="T10" fmla="*/ 18 w 112"/>
              <a:gd name="T11" fmla="*/ 0 h 88"/>
              <a:gd name="T12" fmla="*/ 70 w 112"/>
              <a:gd name="T13" fmla="*/ 0 h 88"/>
              <a:gd name="T14" fmla="*/ 78 w 112"/>
              <a:gd name="T15" fmla="*/ 2 h 88"/>
              <a:gd name="T16" fmla="*/ 79 w 112"/>
              <a:gd name="T17" fmla="*/ 3 h 88"/>
              <a:gd name="T18" fmla="*/ 78 w 112"/>
              <a:gd name="T19" fmla="*/ 5 h 88"/>
              <a:gd name="T20" fmla="*/ 75 w 112"/>
              <a:gd name="T21" fmla="*/ 8 h 88"/>
              <a:gd name="T22" fmla="*/ 73 w 112"/>
              <a:gd name="T23" fmla="*/ 8 h 88"/>
              <a:gd name="T24" fmla="*/ 70 w 112"/>
              <a:gd name="T25" fmla="*/ 8 h 88"/>
              <a:gd name="T26" fmla="*/ 18 w 112"/>
              <a:gd name="T27" fmla="*/ 8 h 88"/>
              <a:gd name="T28" fmla="*/ 8 w 112"/>
              <a:gd name="T29" fmla="*/ 18 h 88"/>
              <a:gd name="T30" fmla="*/ 8 w 112"/>
              <a:gd name="T31" fmla="*/ 70 h 88"/>
              <a:gd name="T32" fmla="*/ 18 w 112"/>
              <a:gd name="T33" fmla="*/ 80 h 88"/>
              <a:gd name="T34" fmla="*/ 70 w 112"/>
              <a:gd name="T35" fmla="*/ 80 h 88"/>
              <a:gd name="T36" fmla="*/ 80 w 112"/>
              <a:gd name="T37" fmla="*/ 70 h 88"/>
              <a:gd name="T38" fmla="*/ 80 w 112"/>
              <a:gd name="T39" fmla="*/ 62 h 88"/>
              <a:gd name="T40" fmla="*/ 81 w 112"/>
              <a:gd name="T41" fmla="*/ 61 h 88"/>
              <a:gd name="T42" fmla="*/ 85 w 112"/>
              <a:gd name="T43" fmla="*/ 57 h 88"/>
              <a:gd name="T44" fmla="*/ 87 w 112"/>
              <a:gd name="T45" fmla="*/ 56 h 88"/>
              <a:gd name="T46" fmla="*/ 88 w 112"/>
              <a:gd name="T47" fmla="*/ 58 h 88"/>
              <a:gd name="T48" fmla="*/ 88 w 112"/>
              <a:gd name="T49" fmla="*/ 70 h 88"/>
              <a:gd name="T50" fmla="*/ 100 w 112"/>
              <a:gd name="T51" fmla="*/ 30 h 88"/>
              <a:gd name="T52" fmla="*/ 58 w 112"/>
              <a:gd name="T53" fmla="*/ 72 h 88"/>
              <a:gd name="T54" fmla="*/ 40 w 112"/>
              <a:gd name="T55" fmla="*/ 72 h 88"/>
              <a:gd name="T56" fmla="*/ 40 w 112"/>
              <a:gd name="T57" fmla="*/ 54 h 88"/>
              <a:gd name="T58" fmla="*/ 82 w 112"/>
              <a:gd name="T59" fmla="*/ 12 h 88"/>
              <a:gd name="T60" fmla="*/ 100 w 112"/>
              <a:gd name="T61" fmla="*/ 30 h 88"/>
              <a:gd name="T62" fmla="*/ 63 w 112"/>
              <a:gd name="T63" fmla="*/ 59 h 88"/>
              <a:gd name="T64" fmla="*/ 54 w 112"/>
              <a:gd name="T65" fmla="*/ 49 h 88"/>
              <a:gd name="T66" fmla="*/ 46 w 112"/>
              <a:gd name="T67" fmla="*/ 57 h 88"/>
              <a:gd name="T68" fmla="*/ 46 w 112"/>
              <a:gd name="T69" fmla="*/ 60 h 88"/>
              <a:gd name="T70" fmla="*/ 52 w 112"/>
              <a:gd name="T71" fmla="*/ 60 h 88"/>
              <a:gd name="T72" fmla="*/ 52 w 112"/>
              <a:gd name="T73" fmla="*/ 66 h 88"/>
              <a:gd name="T74" fmla="*/ 56 w 112"/>
              <a:gd name="T75" fmla="*/ 66 h 88"/>
              <a:gd name="T76" fmla="*/ 63 w 112"/>
              <a:gd name="T77" fmla="*/ 59 h 88"/>
              <a:gd name="T78" fmla="*/ 81 w 112"/>
              <a:gd name="T79" fmla="*/ 21 h 88"/>
              <a:gd name="T80" fmla="*/ 59 w 112"/>
              <a:gd name="T81" fmla="*/ 43 h 88"/>
              <a:gd name="T82" fmla="*/ 59 w 112"/>
              <a:gd name="T83" fmla="*/ 45 h 88"/>
              <a:gd name="T84" fmla="*/ 61 w 112"/>
              <a:gd name="T85" fmla="*/ 45 h 88"/>
              <a:gd name="T86" fmla="*/ 83 w 112"/>
              <a:gd name="T87" fmla="*/ 23 h 88"/>
              <a:gd name="T88" fmla="*/ 83 w 112"/>
              <a:gd name="T89" fmla="*/ 21 h 88"/>
              <a:gd name="T90" fmla="*/ 81 w 112"/>
              <a:gd name="T91" fmla="*/ 21 h 88"/>
              <a:gd name="T92" fmla="*/ 104 w 112"/>
              <a:gd name="T93" fmla="*/ 26 h 88"/>
              <a:gd name="T94" fmla="*/ 86 w 112"/>
              <a:gd name="T95" fmla="*/ 8 h 88"/>
              <a:gd name="T96" fmla="*/ 92 w 112"/>
              <a:gd name="T97" fmla="*/ 2 h 88"/>
              <a:gd name="T98" fmla="*/ 101 w 112"/>
              <a:gd name="T99" fmla="*/ 2 h 88"/>
              <a:gd name="T100" fmla="*/ 110 w 112"/>
              <a:gd name="T101" fmla="*/ 12 h 88"/>
              <a:gd name="T102" fmla="*/ 110 w 112"/>
              <a:gd name="T103" fmla="*/ 20 h 88"/>
              <a:gd name="T104" fmla="*/ 104 w 112"/>
              <a:gd name="T10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88">
                <a:moveTo>
                  <a:pt x="88" y="70"/>
                </a:moveTo>
                <a:cubicBezTo>
                  <a:pt x="88" y="80"/>
                  <a:pt x="80"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3" y="0"/>
                  <a:pt x="75" y="1"/>
                  <a:pt x="78" y="2"/>
                </a:cubicBezTo>
                <a:cubicBezTo>
                  <a:pt x="78" y="2"/>
                  <a:pt x="79" y="2"/>
                  <a:pt x="79" y="3"/>
                </a:cubicBezTo>
                <a:cubicBezTo>
                  <a:pt x="79" y="4"/>
                  <a:pt x="79" y="4"/>
                  <a:pt x="78" y="5"/>
                </a:cubicBezTo>
                <a:cubicBezTo>
                  <a:pt x="75" y="8"/>
                  <a:pt x="75" y="8"/>
                  <a:pt x="75" y="8"/>
                </a:cubicBezTo>
                <a:cubicBezTo>
                  <a:pt x="75" y="9"/>
                  <a:pt x="74" y="9"/>
                  <a:pt x="73" y="8"/>
                </a:cubicBezTo>
                <a:cubicBezTo>
                  <a:pt x="72" y="8"/>
                  <a:pt x="71" y="8"/>
                  <a:pt x="70" y="8"/>
                </a:cubicBezTo>
                <a:cubicBezTo>
                  <a:pt x="18" y="8"/>
                  <a:pt x="18" y="8"/>
                  <a:pt x="18" y="8"/>
                </a:cubicBezTo>
                <a:cubicBezTo>
                  <a:pt x="13" y="8"/>
                  <a:pt x="8" y="13"/>
                  <a:pt x="8" y="18"/>
                </a:cubicBezTo>
                <a:cubicBezTo>
                  <a:pt x="8" y="70"/>
                  <a:pt x="8" y="70"/>
                  <a:pt x="8" y="70"/>
                </a:cubicBezTo>
                <a:cubicBezTo>
                  <a:pt x="8" y="76"/>
                  <a:pt x="13" y="80"/>
                  <a:pt x="18" y="80"/>
                </a:cubicBezTo>
                <a:cubicBezTo>
                  <a:pt x="70" y="80"/>
                  <a:pt x="70" y="80"/>
                  <a:pt x="70" y="80"/>
                </a:cubicBezTo>
                <a:cubicBezTo>
                  <a:pt x="76" y="80"/>
                  <a:pt x="80" y="76"/>
                  <a:pt x="80" y="70"/>
                </a:cubicBezTo>
                <a:cubicBezTo>
                  <a:pt x="80" y="62"/>
                  <a:pt x="80" y="62"/>
                  <a:pt x="80" y="62"/>
                </a:cubicBezTo>
                <a:cubicBezTo>
                  <a:pt x="80" y="62"/>
                  <a:pt x="81" y="61"/>
                  <a:pt x="81" y="61"/>
                </a:cubicBezTo>
                <a:cubicBezTo>
                  <a:pt x="85" y="57"/>
                  <a:pt x="85" y="57"/>
                  <a:pt x="85" y="57"/>
                </a:cubicBezTo>
                <a:cubicBezTo>
                  <a:pt x="86" y="56"/>
                  <a:pt x="86" y="56"/>
                  <a:pt x="87" y="56"/>
                </a:cubicBezTo>
                <a:cubicBezTo>
                  <a:pt x="88" y="57"/>
                  <a:pt x="88" y="57"/>
                  <a:pt x="88" y="58"/>
                </a:cubicBezTo>
                <a:lnTo>
                  <a:pt x="88" y="70"/>
                </a:lnTo>
                <a:close/>
                <a:moveTo>
                  <a:pt x="100" y="30"/>
                </a:moveTo>
                <a:cubicBezTo>
                  <a:pt x="58" y="72"/>
                  <a:pt x="58" y="72"/>
                  <a:pt x="58" y="72"/>
                </a:cubicBezTo>
                <a:cubicBezTo>
                  <a:pt x="40" y="72"/>
                  <a:pt x="40" y="72"/>
                  <a:pt x="40" y="72"/>
                </a:cubicBezTo>
                <a:cubicBezTo>
                  <a:pt x="40" y="54"/>
                  <a:pt x="40" y="54"/>
                  <a:pt x="40" y="54"/>
                </a:cubicBezTo>
                <a:cubicBezTo>
                  <a:pt x="82" y="12"/>
                  <a:pt x="82" y="12"/>
                  <a:pt x="82" y="12"/>
                </a:cubicBezTo>
                <a:lnTo>
                  <a:pt x="100" y="30"/>
                </a:lnTo>
                <a:close/>
                <a:moveTo>
                  <a:pt x="63" y="59"/>
                </a:moveTo>
                <a:cubicBezTo>
                  <a:pt x="54" y="49"/>
                  <a:pt x="54" y="49"/>
                  <a:pt x="54" y="49"/>
                </a:cubicBezTo>
                <a:cubicBezTo>
                  <a:pt x="46" y="57"/>
                  <a:pt x="46" y="57"/>
                  <a:pt x="46" y="57"/>
                </a:cubicBezTo>
                <a:cubicBezTo>
                  <a:pt x="46" y="60"/>
                  <a:pt x="46" y="60"/>
                  <a:pt x="46" y="60"/>
                </a:cubicBezTo>
                <a:cubicBezTo>
                  <a:pt x="52" y="60"/>
                  <a:pt x="52" y="60"/>
                  <a:pt x="52" y="60"/>
                </a:cubicBezTo>
                <a:cubicBezTo>
                  <a:pt x="52" y="66"/>
                  <a:pt x="52" y="66"/>
                  <a:pt x="52" y="66"/>
                </a:cubicBezTo>
                <a:cubicBezTo>
                  <a:pt x="56" y="66"/>
                  <a:pt x="56" y="66"/>
                  <a:pt x="56" y="66"/>
                </a:cubicBezTo>
                <a:lnTo>
                  <a:pt x="63" y="59"/>
                </a:lnTo>
                <a:close/>
                <a:moveTo>
                  <a:pt x="81" y="21"/>
                </a:moveTo>
                <a:cubicBezTo>
                  <a:pt x="59" y="43"/>
                  <a:pt x="59" y="43"/>
                  <a:pt x="59" y="43"/>
                </a:cubicBezTo>
                <a:cubicBezTo>
                  <a:pt x="59" y="44"/>
                  <a:pt x="59" y="45"/>
                  <a:pt x="59" y="45"/>
                </a:cubicBezTo>
                <a:cubicBezTo>
                  <a:pt x="60" y="46"/>
                  <a:pt x="61" y="46"/>
                  <a:pt x="61" y="45"/>
                </a:cubicBezTo>
                <a:cubicBezTo>
                  <a:pt x="83" y="23"/>
                  <a:pt x="83" y="23"/>
                  <a:pt x="83" y="23"/>
                </a:cubicBezTo>
                <a:cubicBezTo>
                  <a:pt x="84" y="23"/>
                  <a:pt x="84" y="22"/>
                  <a:pt x="83" y="21"/>
                </a:cubicBezTo>
                <a:cubicBezTo>
                  <a:pt x="83" y="21"/>
                  <a:pt x="82" y="21"/>
                  <a:pt x="81" y="21"/>
                </a:cubicBezTo>
                <a:close/>
                <a:moveTo>
                  <a:pt x="104" y="26"/>
                </a:moveTo>
                <a:cubicBezTo>
                  <a:pt x="86" y="8"/>
                  <a:pt x="86" y="8"/>
                  <a:pt x="86" y="8"/>
                </a:cubicBezTo>
                <a:cubicBezTo>
                  <a:pt x="92" y="2"/>
                  <a:pt x="92" y="2"/>
                  <a:pt x="92" y="2"/>
                </a:cubicBezTo>
                <a:cubicBezTo>
                  <a:pt x="94" y="0"/>
                  <a:pt x="98" y="0"/>
                  <a:pt x="101" y="2"/>
                </a:cubicBezTo>
                <a:cubicBezTo>
                  <a:pt x="110" y="12"/>
                  <a:pt x="110" y="12"/>
                  <a:pt x="110" y="12"/>
                </a:cubicBezTo>
                <a:cubicBezTo>
                  <a:pt x="112" y="14"/>
                  <a:pt x="112" y="18"/>
                  <a:pt x="110" y="20"/>
                </a:cubicBezTo>
                <a:lnTo>
                  <a:pt x="104" y="2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Freeform 105"/>
          <p:cNvSpPr>
            <a:spLocks noEditPoints="1"/>
          </p:cNvSpPr>
          <p:nvPr/>
        </p:nvSpPr>
        <p:spPr bwMode="auto">
          <a:xfrm>
            <a:off x="3636963" y="2840038"/>
            <a:ext cx="390525" cy="361950"/>
          </a:xfrm>
          <a:custGeom>
            <a:avLst/>
            <a:gdLst>
              <a:gd name="T0" fmla="*/ 88 w 104"/>
              <a:gd name="T1" fmla="*/ 78 h 96"/>
              <a:gd name="T2" fmla="*/ 70 w 104"/>
              <a:gd name="T3" fmla="*/ 96 h 96"/>
              <a:gd name="T4" fmla="*/ 18 w 104"/>
              <a:gd name="T5" fmla="*/ 96 h 96"/>
              <a:gd name="T6" fmla="*/ 0 w 104"/>
              <a:gd name="T7" fmla="*/ 78 h 96"/>
              <a:gd name="T8" fmla="*/ 0 w 104"/>
              <a:gd name="T9" fmla="*/ 26 h 96"/>
              <a:gd name="T10" fmla="*/ 18 w 104"/>
              <a:gd name="T11" fmla="*/ 8 h 96"/>
              <a:gd name="T12" fmla="*/ 34 w 104"/>
              <a:gd name="T13" fmla="*/ 8 h 96"/>
              <a:gd name="T14" fmla="*/ 36 w 104"/>
              <a:gd name="T15" fmla="*/ 10 h 96"/>
              <a:gd name="T16" fmla="*/ 34 w 104"/>
              <a:gd name="T17" fmla="*/ 12 h 96"/>
              <a:gd name="T18" fmla="*/ 26 w 104"/>
              <a:gd name="T19" fmla="*/ 16 h 96"/>
              <a:gd name="T20" fmla="*/ 25 w 104"/>
              <a:gd name="T21" fmla="*/ 16 h 96"/>
              <a:gd name="T22" fmla="*/ 18 w 104"/>
              <a:gd name="T23" fmla="*/ 16 h 96"/>
              <a:gd name="T24" fmla="*/ 8 w 104"/>
              <a:gd name="T25" fmla="*/ 26 h 96"/>
              <a:gd name="T26" fmla="*/ 8 w 104"/>
              <a:gd name="T27" fmla="*/ 78 h 96"/>
              <a:gd name="T28" fmla="*/ 18 w 104"/>
              <a:gd name="T29" fmla="*/ 88 h 96"/>
              <a:gd name="T30" fmla="*/ 70 w 104"/>
              <a:gd name="T31" fmla="*/ 88 h 96"/>
              <a:gd name="T32" fmla="*/ 80 w 104"/>
              <a:gd name="T33" fmla="*/ 78 h 96"/>
              <a:gd name="T34" fmla="*/ 80 w 104"/>
              <a:gd name="T35" fmla="*/ 65 h 96"/>
              <a:gd name="T36" fmla="*/ 81 w 104"/>
              <a:gd name="T37" fmla="*/ 63 h 96"/>
              <a:gd name="T38" fmla="*/ 84 w 104"/>
              <a:gd name="T39" fmla="*/ 61 h 96"/>
              <a:gd name="T40" fmla="*/ 86 w 104"/>
              <a:gd name="T41" fmla="*/ 60 h 96"/>
              <a:gd name="T42" fmla="*/ 88 w 104"/>
              <a:gd name="T43" fmla="*/ 62 h 96"/>
              <a:gd name="T44" fmla="*/ 88 w 104"/>
              <a:gd name="T45" fmla="*/ 78 h 96"/>
              <a:gd name="T46" fmla="*/ 79 w 104"/>
              <a:gd name="T47" fmla="*/ 55 h 96"/>
              <a:gd name="T48" fmla="*/ 76 w 104"/>
              <a:gd name="T49" fmla="*/ 56 h 96"/>
              <a:gd name="T50" fmla="*/ 74 w 104"/>
              <a:gd name="T51" fmla="*/ 56 h 96"/>
              <a:gd name="T52" fmla="*/ 72 w 104"/>
              <a:gd name="T53" fmla="*/ 52 h 96"/>
              <a:gd name="T54" fmla="*/ 72 w 104"/>
              <a:gd name="T55" fmla="*/ 40 h 96"/>
              <a:gd name="T56" fmla="*/ 62 w 104"/>
              <a:gd name="T57" fmla="*/ 40 h 96"/>
              <a:gd name="T58" fmla="*/ 34 w 104"/>
              <a:gd name="T59" fmla="*/ 48 h 96"/>
              <a:gd name="T60" fmla="*/ 30 w 104"/>
              <a:gd name="T61" fmla="*/ 78 h 96"/>
              <a:gd name="T62" fmla="*/ 29 w 104"/>
              <a:gd name="T63" fmla="*/ 80 h 96"/>
              <a:gd name="T64" fmla="*/ 28 w 104"/>
              <a:gd name="T65" fmla="*/ 80 h 96"/>
              <a:gd name="T66" fmla="*/ 26 w 104"/>
              <a:gd name="T67" fmla="*/ 79 h 96"/>
              <a:gd name="T68" fmla="*/ 16 w 104"/>
              <a:gd name="T69" fmla="*/ 52 h 96"/>
              <a:gd name="T70" fmla="*/ 62 w 104"/>
              <a:gd name="T71" fmla="*/ 16 h 96"/>
              <a:gd name="T72" fmla="*/ 72 w 104"/>
              <a:gd name="T73" fmla="*/ 16 h 96"/>
              <a:gd name="T74" fmla="*/ 72 w 104"/>
              <a:gd name="T75" fmla="*/ 4 h 96"/>
              <a:gd name="T76" fmla="*/ 74 w 104"/>
              <a:gd name="T77" fmla="*/ 0 h 96"/>
              <a:gd name="T78" fmla="*/ 76 w 104"/>
              <a:gd name="T79" fmla="*/ 0 h 96"/>
              <a:gd name="T80" fmla="*/ 79 w 104"/>
              <a:gd name="T81" fmla="*/ 1 h 96"/>
              <a:gd name="T82" fmla="*/ 102 w 104"/>
              <a:gd name="T83" fmla="*/ 25 h 96"/>
              <a:gd name="T84" fmla="*/ 102 w 104"/>
              <a:gd name="T85" fmla="*/ 31 h 96"/>
              <a:gd name="T86" fmla="*/ 79 w 104"/>
              <a:gd name="T87" fmla="*/ 5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4" h="96">
                <a:moveTo>
                  <a:pt x="88" y="78"/>
                </a:moveTo>
                <a:cubicBezTo>
                  <a:pt x="88" y="88"/>
                  <a:pt x="80" y="96"/>
                  <a:pt x="70" y="96"/>
                </a:cubicBezTo>
                <a:cubicBezTo>
                  <a:pt x="18" y="96"/>
                  <a:pt x="18" y="96"/>
                  <a:pt x="18" y="96"/>
                </a:cubicBezTo>
                <a:cubicBezTo>
                  <a:pt x="8" y="96"/>
                  <a:pt x="0" y="88"/>
                  <a:pt x="0" y="78"/>
                </a:cubicBezTo>
                <a:cubicBezTo>
                  <a:pt x="0" y="26"/>
                  <a:pt x="0" y="26"/>
                  <a:pt x="0" y="26"/>
                </a:cubicBezTo>
                <a:cubicBezTo>
                  <a:pt x="0" y="16"/>
                  <a:pt x="8" y="8"/>
                  <a:pt x="18" y="8"/>
                </a:cubicBezTo>
                <a:cubicBezTo>
                  <a:pt x="34" y="8"/>
                  <a:pt x="34" y="8"/>
                  <a:pt x="34" y="8"/>
                </a:cubicBezTo>
                <a:cubicBezTo>
                  <a:pt x="35" y="8"/>
                  <a:pt x="36" y="9"/>
                  <a:pt x="36" y="10"/>
                </a:cubicBezTo>
                <a:cubicBezTo>
                  <a:pt x="36" y="11"/>
                  <a:pt x="35" y="12"/>
                  <a:pt x="34" y="12"/>
                </a:cubicBezTo>
                <a:cubicBezTo>
                  <a:pt x="31" y="13"/>
                  <a:pt x="28" y="14"/>
                  <a:pt x="26" y="16"/>
                </a:cubicBezTo>
                <a:cubicBezTo>
                  <a:pt x="25" y="16"/>
                  <a:pt x="25" y="16"/>
                  <a:pt x="25" y="16"/>
                </a:cubicBezTo>
                <a:cubicBezTo>
                  <a:pt x="18" y="16"/>
                  <a:pt x="18" y="16"/>
                  <a:pt x="18" y="16"/>
                </a:cubicBezTo>
                <a:cubicBezTo>
                  <a:pt x="12" y="16"/>
                  <a:pt x="8" y="21"/>
                  <a:pt x="8" y="26"/>
                </a:cubicBezTo>
                <a:cubicBezTo>
                  <a:pt x="8" y="78"/>
                  <a:pt x="8" y="78"/>
                  <a:pt x="8" y="78"/>
                </a:cubicBezTo>
                <a:cubicBezTo>
                  <a:pt x="8" y="84"/>
                  <a:pt x="12" y="88"/>
                  <a:pt x="18" y="88"/>
                </a:cubicBezTo>
                <a:cubicBezTo>
                  <a:pt x="70" y="88"/>
                  <a:pt x="70" y="88"/>
                  <a:pt x="70" y="88"/>
                </a:cubicBezTo>
                <a:cubicBezTo>
                  <a:pt x="75" y="88"/>
                  <a:pt x="80" y="84"/>
                  <a:pt x="80" y="78"/>
                </a:cubicBezTo>
                <a:cubicBezTo>
                  <a:pt x="80" y="65"/>
                  <a:pt x="80" y="65"/>
                  <a:pt x="80" y="65"/>
                </a:cubicBezTo>
                <a:cubicBezTo>
                  <a:pt x="80" y="64"/>
                  <a:pt x="80" y="63"/>
                  <a:pt x="81" y="63"/>
                </a:cubicBezTo>
                <a:cubicBezTo>
                  <a:pt x="82" y="62"/>
                  <a:pt x="83" y="62"/>
                  <a:pt x="84" y="61"/>
                </a:cubicBezTo>
                <a:cubicBezTo>
                  <a:pt x="85" y="60"/>
                  <a:pt x="86" y="60"/>
                  <a:pt x="86" y="60"/>
                </a:cubicBezTo>
                <a:cubicBezTo>
                  <a:pt x="87" y="60"/>
                  <a:pt x="88" y="61"/>
                  <a:pt x="88" y="62"/>
                </a:cubicBezTo>
                <a:lnTo>
                  <a:pt x="88" y="78"/>
                </a:lnTo>
                <a:close/>
                <a:moveTo>
                  <a:pt x="79" y="55"/>
                </a:moveTo>
                <a:cubicBezTo>
                  <a:pt x="78" y="56"/>
                  <a:pt x="77" y="56"/>
                  <a:pt x="76" y="56"/>
                </a:cubicBezTo>
                <a:cubicBezTo>
                  <a:pt x="75" y="56"/>
                  <a:pt x="75" y="56"/>
                  <a:pt x="74" y="56"/>
                </a:cubicBezTo>
                <a:cubicBezTo>
                  <a:pt x="73" y="55"/>
                  <a:pt x="72" y="54"/>
                  <a:pt x="72" y="52"/>
                </a:cubicBezTo>
                <a:cubicBezTo>
                  <a:pt x="72" y="40"/>
                  <a:pt x="72" y="40"/>
                  <a:pt x="72" y="40"/>
                </a:cubicBezTo>
                <a:cubicBezTo>
                  <a:pt x="62" y="40"/>
                  <a:pt x="62" y="40"/>
                  <a:pt x="62" y="40"/>
                </a:cubicBezTo>
                <a:cubicBezTo>
                  <a:pt x="48" y="40"/>
                  <a:pt x="39" y="43"/>
                  <a:pt x="34" y="48"/>
                </a:cubicBezTo>
                <a:cubicBezTo>
                  <a:pt x="29" y="54"/>
                  <a:pt x="28" y="63"/>
                  <a:pt x="30" y="78"/>
                </a:cubicBezTo>
                <a:cubicBezTo>
                  <a:pt x="30" y="79"/>
                  <a:pt x="29" y="80"/>
                  <a:pt x="29" y="80"/>
                </a:cubicBezTo>
                <a:cubicBezTo>
                  <a:pt x="28" y="80"/>
                  <a:pt x="28" y="80"/>
                  <a:pt x="28" y="80"/>
                </a:cubicBezTo>
                <a:cubicBezTo>
                  <a:pt x="27" y="80"/>
                  <a:pt x="27" y="80"/>
                  <a:pt x="26" y="79"/>
                </a:cubicBezTo>
                <a:cubicBezTo>
                  <a:pt x="26" y="79"/>
                  <a:pt x="16" y="65"/>
                  <a:pt x="16" y="52"/>
                </a:cubicBezTo>
                <a:cubicBezTo>
                  <a:pt x="16" y="35"/>
                  <a:pt x="21" y="16"/>
                  <a:pt x="62" y="16"/>
                </a:cubicBezTo>
                <a:cubicBezTo>
                  <a:pt x="72" y="16"/>
                  <a:pt x="72" y="16"/>
                  <a:pt x="72" y="16"/>
                </a:cubicBezTo>
                <a:cubicBezTo>
                  <a:pt x="72" y="4"/>
                  <a:pt x="72" y="4"/>
                  <a:pt x="72" y="4"/>
                </a:cubicBezTo>
                <a:cubicBezTo>
                  <a:pt x="72" y="2"/>
                  <a:pt x="73" y="1"/>
                  <a:pt x="74" y="0"/>
                </a:cubicBezTo>
                <a:cubicBezTo>
                  <a:pt x="75" y="0"/>
                  <a:pt x="75" y="0"/>
                  <a:pt x="76" y="0"/>
                </a:cubicBezTo>
                <a:cubicBezTo>
                  <a:pt x="77" y="0"/>
                  <a:pt x="78" y="1"/>
                  <a:pt x="79" y="1"/>
                </a:cubicBezTo>
                <a:cubicBezTo>
                  <a:pt x="102" y="25"/>
                  <a:pt x="102" y="25"/>
                  <a:pt x="102" y="25"/>
                </a:cubicBezTo>
                <a:cubicBezTo>
                  <a:pt x="104" y="27"/>
                  <a:pt x="104" y="29"/>
                  <a:pt x="102" y="31"/>
                </a:cubicBezTo>
                <a:lnTo>
                  <a:pt x="79" y="5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8" name="Freeform 106"/>
          <p:cNvSpPr>
            <a:spLocks noEditPoints="1"/>
          </p:cNvSpPr>
          <p:nvPr/>
        </p:nvSpPr>
        <p:spPr bwMode="auto">
          <a:xfrm>
            <a:off x="4283076" y="2870201"/>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9" name="Freeform 107"/>
          <p:cNvSpPr>
            <a:spLocks/>
          </p:cNvSpPr>
          <p:nvPr/>
        </p:nvSpPr>
        <p:spPr bwMode="auto">
          <a:xfrm>
            <a:off x="4910138" y="2840038"/>
            <a:ext cx="420688" cy="422275"/>
          </a:xfrm>
          <a:custGeom>
            <a:avLst/>
            <a:gdLst>
              <a:gd name="T0" fmla="*/ 111 w 112"/>
              <a:gd name="T1" fmla="*/ 59 h 112"/>
              <a:gd name="T2" fmla="*/ 95 w 112"/>
              <a:gd name="T3" fmla="*/ 75 h 112"/>
              <a:gd name="T4" fmla="*/ 92 w 112"/>
              <a:gd name="T5" fmla="*/ 76 h 112"/>
              <a:gd name="T6" fmla="*/ 88 w 112"/>
              <a:gd name="T7" fmla="*/ 72 h 112"/>
              <a:gd name="T8" fmla="*/ 88 w 112"/>
              <a:gd name="T9" fmla="*/ 64 h 112"/>
              <a:gd name="T10" fmla="*/ 64 w 112"/>
              <a:gd name="T11" fmla="*/ 64 h 112"/>
              <a:gd name="T12" fmla="*/ 64 w 112"/>
              <a:gd name="T13" fmla="*/ 88 h 112"/>
              <a:gd name="T14" fmla="*/ 72 w 112"/>
              <a:gd name="T15" fmla="*/ 88 h 112"/>
              <a:gd name="T16" fmla="*/ 76 w 112"/>
              <a:gd name="T17" fmla="*/ 92 h 112"/>
              <a:gd name="T18" fmla="*/ 75 w 112"/>
              <a:gd name="T19" fmla="*/ 95 h 112"/>
              <a:gd name="T20" fmla="*/ 59 w 112"/>
              <a:gd name="T21" fmla="*/ 111 h 112"/>
              <a:gd name="T22" fmla="*/ 56 w 112"/>
              <a:gd name="T23" fmla="*/ 112 h 112"/>
              <a:gd name="T24" fmla="*/ 53 w 112"/>
              <a:gd name="T25" fmla="*/ 111 h 112"/>
              <a:gd name="T26" fmla="*/ 37 w 112"/>
              <a:gd name="T27" fmla="*/ 95 h 112"/>
              <a:gd name="T28" fmla="*/ 36 w 112"/>
              <a:gd name="T29" fmla="*/ 92 h 112"/>
              <a:gd name="T30" fmla="*/ 40 w 112"/>
              <a:gd name="T31" fmla="*/ 88 h 112"/>
              <a:gd name="T32" fmla="*/ 48 w 112"/>
              <a:gd name="T33" fmla="*/ 88 h 112"/>
              <a:gd name="T34" fmla="*/ 48 w 112"/>
              <a:gd name="T35" fmla="*/ 64 h 112"/>
              <a:gd name="T36" fmla="*/ 24 w 112"/>
              <a:gd name="T37" fmla="*/ 64 h 112"/>
              <a:gd name="T38" fmla="*/ 24 w 112"/>
              <a:gd name="T39" fmla="*/ 72 h 112"/>
              <a:gd name="T40" fmla="*/ 20 w 112"/>
              <a:gd name="T41" fmla="*/ 76 h 112"/>
              <a:gd name="T42" fmla="*/ 17 w 112"/>
              <a:gd name="T43" fmla="*/ 75 h 112"/>
              <a:gd name="T44" fmla="*/ 1 w 112"/>
              <a:gd name="T45" fmla="*/ 59 h 112"/>
              <a:gd name="T46" fmla="*/ 0 w 112"/>
              <a:gd name="T47" fmla="*/ 56 h 112"/>
              <a:gd name="T48" fmla="*/ 1 w 112"/>
              <a:gd name="T49" fmla="*/ 53 h 112"/>
              <a:gd name="T50" fmla="*/ 17 w 112"/>
              <a:gd name="T51" fmla="*/ 37 h 112"/>
              <a:gd name="T52" fmla="*/ 20 w 112"/>
              <a:gd name="T53" fmla="*/ 36 h 112"/>
              <a:gd name="T54" fmla="*/ 24 w 112"/>
              <a:gd name="T55" fmla="*/ 40 h 112"/>
              <a:gd name="T56" fmla="*/ 24 w 112"/>
              <a:gd name="T57" fmla="*/ 48 h 112"/>
              <a:gd name="T58" fmla="*/ 48 w 112"/>
              <a:gd name="T59" fmla="*/ 48 h 112"/>
              <a:gd name="T60" fmla="*/ 48 w 112"/>
              <a:gd name="T61" fmla="*/ 24 h 112"/>
              <a:gd name="T62" fmla="*/ 40 w 112"/>
              <a:gd name="T63" fmla="*/ 24 h 112"/>
              <a:gd name="T64" fmla="*/ 36 w 112"/>
              <a:gd name="T65" fmla="*/ 20 h 112"/>
              <a:gd name="T66" fmla="*/ 37 w 112"/>
              <a:gd name="T67" fmla="*/ 17 h 112"/>
              <a:gd name="T68" fmla="*/ 53 w 112"/>
              <a:gd name="T69" fmla="*/ 1 h 112"/>
              <a:gd name="T70" fmla="*/ 56 w 112"/>
              <a:gd name="T71" fmla="*/ 0 h 112"/>
              <a:gd name="T72" fmla="*/ 59 w 112"/>
              <a:gd name="T73" fmla="*/ 1 h 112"/>
              <a:gd name="T74" fmla="*/ 75 w 112"/>
              <a:gd name="T75" fmla="*/ 17 h 112"/>
              <a:gd name="T76" fmla="*/ 76 w 112"/>
              <a:gd name="T77" fmla="*/ 20 h 112"/>
              <a:gd name="T78" fmla="*/ 72 w 112"/>
              <a:gd name="T79" fmla="*/ 24 h 112"/>
              <a:gd name="T80" fmla="*/ 64 w 112"/>
              <a:gd name="T81" fmla="*/ 24 h 112"/>
              <a:gd name="T82" fmla="*/ 64 w 112"/>
              <a:gd name="T83" fmla="*/ 48 h 112"/>
              <a:gd name="T84" fmla="*/ 88 w 112"/>
              <a:gd name="T85" fmla="*/ 48 h 112"/>
              <a:gd name="T86" fmla="*/ 88 w 112"/>
              <a:gd name="T87" fmla="*/ 40 h 112"/>
              <a:gd name="T88" fmla="*/ 92 w 112"/>
              <a:gd name="T89" fmla="*/ 36 h 112"/>
              <a:gd name="T90" fmla="*/ 95 w 112"/>
              <a:gd name="T91" fmla="*/ 37 h 112"/>
              <a:gd name="T92" fmla="*/ 111 w 112"/>
              <a:gd name="T93" fmla="*/ 53 h 112"/>
              <a:gd name="T94" fmla="*/ 112 w 112"/>
              <a:gd name="T95" fmla="*/ 56 h 112"/>
              <a:gd name="T96" fmla="*/ 111 w 112"/>
              <a:gd name="T97" fmla="*/ 5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12">
                <a:moveTo>
                  <a:pt x="111" y="59"/>
                </a:moveTo>
                <a:cubicBezTo>
                  <a:pt x="95" y="75"/>
                  <a:pt x="95" y="75"/>
                  <a:pt x="95" y="75"/>
                </a:cubicBezTo>
                <a:cubicBezTo>
                  <a:pt x="94" y="76"/>
                  <a:pt x="93" y="76"/>
                  <a:pt x="92" y="76"/>
                </a:cubicBezTo>
                <a:cubicBezTo>
                  <a:pt x="90" y="76"/>
                  <a:pt x="88" y="74"/>
                  <a:pt x="88" y="72"/>
                </a:cubicBezTo>
                <a:cubicBezTo>
                  <a:pt x="88" y="64"/>
                  <a:pt x="88" y="64"/>
                  <a:pt x="88" y="64"/>
                </a:cubicBezTo>
                <a:cubicBezTo>
                  <a:pt x="64" y="64"/>
                  <a:pt x="64" y="64"/>
                  <a:pt x="64" y="64"/>
                </a:cubicBezTo>
                <a:cubicBezTo>
                  <a:pt x="64" y="88"/>
                  <a:pt x="64" y="88"/>
                  <a:pt x="64" y="88"/>
                </a:cubicBezTo>
                <a:cubicBezTo>
                  <a:pt x="72" y="88"/>
                  <a:pt x="72" y="88"/>
                  <a:pt x="72" y="88"/>
                </a:cubicBezTo>
                <a:cubicBezTo>
                  <a:pt x="74" y="88"/>
                  <a:pt x="76" y="90"/>
                  <a:pt x="76" y="92"/>
                </a:cubicBezTo>
                <a:cubicBezTo>
                  <a:pt x="76" y="93"/>
                  <a:pt x="76" y="94"/>
                  <a:pt x="75" y="95"/>
                </a:cubicBezTo>
                <a:cubicBezTo>
                  <a:pt x="59" y="111"/>
                  <a:pt x="59" y="111"/>
                  <a:pt x="59" y="111"/>
                </a:cubicBezTo>
                <a:cubicBezTo>
                  <a:pt x="58" y="112"/>
                  <a:pt x="57" y="112"/>
                  <a:pt x="56" y="112"/>
                </a:cubicBezTo>
                <a:cubicBezTo>
                  <a:pt x="55" y="112"/>
                  <a:pt x="54" y="112"/>
                  <a:pt x="53" y="111"/>
                </a:cubicBezTo>
                <a:cubicBezTo>
                  <a:pt x="37" y="95"/>
                  <a:pt x="37" y="95"/>
                  <a:pt x="37" y="95"/>
                </a:cubicBezTo>
                <a:cubicBezTo>
                  <a:pt x="37" y="94"/>
                  <a:pt x="36" y="93"/>
                  <a:pt x="36" y="92"/>
                </a:cubicBezTo>
                <a:cubicBezTo>
                  <a:pt x="36" y="90"/>
                  <a:pt x="38" y="88"/>
                  <a:pt x="40" y="88"/>
                </a:cubicBezTo>
                <a:cubicBezTo>
                  <a:pt x="48" y="88"/>
                  <a:pt x="48" y="88"/>
                  <a:pt x="48" y="88"/>
                </a:cubicBezTo>
                <a:cubicBezTo>
                  <a:pt x="48" y="64"/>
                  <a:pt x="48" y="64"/>
                  <a:pt x="48" y="64"/>
                </a:cubicBezTo>
                <a:cubicBezTo>
                  <a:pt x="24" y="64"/>
                  <a:pt x="24" y="64"/>
                  <a:pt x="24" y="64"/>
                </a:cubicBezTo>
                <a:cubicBezTo>
                  <a:pt x="24" y="72"/>
                  <a:pt x="24" y="72"/>
                  <a:pt x="24" y="72"/>
                </a:cubicBezTo>
                <a:cubicBezTo>
                  <a:pt x="24" y="74"/>
                  <a:pt x="22" y="76"/>
                  <a:pt x="20" y="76"/>
                </a:cubicBezTo>
                <a:cubicBezTo>
                  <a:pt x="19" y="76"/>
                  <a:pt x="18" y="76"/>
                  <a:pt x="17" y="75"/>
                </a:cubicBezTo>
                <a:cubicBezTo>
                  <a:pt x="1" y="59"/>
                  <a:pt x="1" y="59"/>
                  <a:pt x="1" y="59"/>
                </a:cubicBezTo>
                <a:cubicBezTo>
                  <a:pt x="1" y="58"/>
                  <a:pt x="0" y="57"/>
                  <a:pt x="0" y="56"/>
                </a:cubicBezTo>
                <a:cubicBezTo>
                  <a:pt x="0" y="55"/>
                  <a:pt x="1" y="54"/>
                  <a:pt x="1" y="53"/>
                </a:cubicBezTo>
                <a:cubicBezTo>
                  <a:pt x="17" y="37"/>
                  <a:pt x="17" y="37"/>
                  <a:pt x="17" y="37"/>
                </a:cubicBezTo>
                <a:cubicBezTo>
                  <a:pt x="18" y="37"/>
                  <a:pt x="19" y="36"/>
                  <a:pt x="20" y="36"/>
                </a:cubicBezTo>
                <a:cubicBezTo>
                  <a:pt x="22" y="36"/>
                  <a:pt x="24" y="38"/>
                  <a:pt x="24" y="40"/>
                </a:cubicBezTo>
                <a:cubicBezTo>
                  <a:pt x="24" y="48"/>
                  <a:pt x="24" y="48"/>
                  <a:pt x="24" y="48"/>
                </a:cubicBezTo>
                <a:cubicBezTo>
                  <a:pt x="48" y="48"/>
                  <a:pt x="48" y="48"/>
                  <a:pt x="48" y="48"/>
                </a:cubicBezTo>
                <a:cubicBezTo>
                  <a:pt x="48" y="24"/>
                  <a:pt x="48" y="24"/>
                  <a:pt x="48" y="24"/>
                </a:cubicBezTo>
                <a:cubicBezTo>
                  <a:pt x="40" y="24"/>
                  <a:pt x="40" y="24"/>
                  <a:pt x="40" y="24"/>
                </a:cubicBezTo>
                <a:cubicBezTo>
                  <a:pt x="38" y="24"/>
                  <a:pt x="36" y="22"/>
                  <a:pt x="36" y="20"/>
                </a:cubicBezTo>
                <a:cubicBezTo>
                  <a:pt x="36" y="19"/>
                  <a:pt x="37" y="18"/>
                  <a:pt x="37" y="17"/>
                </a:cubicBezTo>
                <a:cubicBezTo>
                  <a:pt x="53" y="1"/>
                  <a:pt x="53" y="1"/>
                  <a:pt x="53" y="1"/>
                </a:cubicBezTo>
                <a:cubicBezTo>
                  <a:pt x="54" y="1"/>
                  <a:pt x="55" y="0"/>
                  <a:pt x="56" y="0"/>
                </a:cubicBezTo>
                <a:cubicBezTo>
                  <a:pt x="57" y="0"/>
                  <a:pt x="58" y="1"/>
                  <a:pt x="59" y="1"/>
                </a:cubicBezTo>
                <a:cubicBezTo>
                  <a:pt x="75" y="17"/>
                  <a:pt x="75" y="17"/>
                  <a:pt x="75" y="17"/>
                </a:cubicBezTo>
                <a:cubicBezTo>
                  <a:pt x="76" y="18"/>
                  <a:pt x="76" y="19"/>
                  <a:pt x="76" y="20"/>
                </a:cubicBezTo>
                <a:cubicBezTo>
                  <a:pt x="76" y="22"/>
                  <a:pt x="74" y="24"/>
                  <a:pt x="72" y="24"/>
                </a:cubicBezTo>
                <a:cubicBezTo>
                  <a:pt x="64" y="24"/>
                  <a:pt x="64" y="24"/>
                  <a:pt x="64" y="24"/>
                </a:cubicBezTo>
                <a:cubicBezTo>
                  <a:pt x="64" y="48"/>
                  <a:pt x="64" y="48"/>
                  <a:pt x="64" y="48"/>
                </a:cubicBezTo>
                <a:cubicBezTo>
                  <a:pt x="88" y="48"/>
                  <a:pt x="88" y="48"/>
                  <a:pt x="88" y="48"/>
                </a:cubicBezTo>
                <a:cubicBezTo>
                  <a:pt x="88" y="40"/>
                  <a:pt x="88" y="40"/>
                  <a:pt x="88" y="40"/>
                </a:cubicBezTo>
                <a:cubicBezTo>
                  <a:pt x="88" y="38"/>
                  <a:pt x="90" y="36"/>
                  <a:pt x="92" y="36"/>
                </a:cubicBezTo>
                <a:cubicBezTo>
                  <a:pt x="93" y="36"/>
                  <a:pt x="94" y="37"/>
                  <a:pt x="95" y="37"/>
                </a:cubicBezTo>
                <a:cubicBezTo>
                  <a:pt x="111" y="53"/>
                  <a:pt x="111" y="53"/>
                  <a:pt x="111" y="53"/>
                </a:cubicBezTo>
                <a:cubicBezTo>
                  <a:pt x="112" y="54"/>
                  <a:pt x="112" y="55"/>
                  <a:pt x="112" y="56"/>
                </a:cubicBezTo>
                <a:cubicBezTo>
                  <a:pt x="112" y="57"/>
                  <a:pt x="112" y="58"/>
                  <a:pt x="111" y="5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0" name="Freeform 108"/>
          <p:cNvSpPr>
            <a:spLocks noEditPoints="1"/>
          </p:cNvSpPr>
          <p:nvPr/>
        </p:nvSpPr>
        <p:spPr bwMode="auto">
          <a:xfrm>
            <a:off x="5584826" y="2886076"/>
            <a:ext cx="360363" cy="315913"/>
          </a:xfrm>
          <a:custGeom>
            <a:avLst/>
            <a:gdLst>
              <a:gd name="T0" fmla="*/ 96 w 96"/>
              <a:gd name="T1" fmla="*/ 50 h 84"/>
              <a:gd name="T2" fmla="*/ 94 w 96"/>
              <a:gd name="T3" fmla="*/ 52 h 84"/>
              <a:gd name="T4" fmla="*/ 88 w 96"/>
              <a:gd name="T5" fmla="*/ 52 h 84"/>
              <a:gd name="T6" fmla="*/ 88 w 96"/>
              <a:gd name="T7" fmla="*/ 78 h 84"/>
              <a:gd name="T8" fmla="*/ 82 w 96"/>
              <a:gd name="T9" fmla="*/ 84 h 84"/>
              <a:gd name="T10" fmla="*/ 14 w 96"/>
              <a:gd name="T11" fmla="*/ 84 h 84"/>
              <a:gd name="T12" fmla="*/ 8 w 96"/>
              <a:gd name="T13" fmla="*/ 78 h 84"/>
              <a:gd name="T14" fmla="*/ 8 w 96"/>
              <a:gd name="T15" fmla="*/ 52 h 84"/>
              <a:gd name="T16" fmla="*/ 2 w 96"/>
              <a:gd name="T17" fmla="*/ 52 h 84"/>
              <a:gd name="T18" fmla="*/ 0 w 96"/>
              <a:gd name="T19" fmla="*/ 50 h 84"/>
              <a:gd name="T20" fmla="*/ 0 w 96"/>
              <a:gd name="T21" fmla="*/ 30 h 84"/>
              <a:gd name="T22" fmla="*/ 2 w 96"/>
              <a:gd name="T23" fmla="*/ 28 h 84"/>
              <a:gd name="T24" fmla="*/ 30 w 96"/>
              <a:gd name="T25" fmla="*/ 28 h 84"/>
              <a:gd name="T26" fmla="*/ 16 w 96"/>
              <a:gd name="T27" fmla="*/ 14 h 84"/>
              <a:gd name="T28" fmla="*/ 30 w 96"/>
              <a:gd name="T29" fmla="*/ 0 h 84"/>
              <a:gd name="T30" fmla="*/ 40 w 96"/>
              <a:gd name="T31" fmla="*/ 5 h 84"/>
              <a:gd name="T32" fmla="*/ 48 w 96"/>
              <a:gd name="T33" fmla="*/ 15 h 84"/>
              <a:gd name="T34" fmla="*/ 56 w 96"/>
              <a:gd name="T35" fmla="*/ 5 h 84"/>
              <a:gd name="T36" fmla="*/ 67 w 96"/>
              <a:gd name="T37" fmla="*/ 0 h 84"/>
              <a:gd name="T38" fmla="*/ 81 w 96"/>
              <a:gd name="T39" fmla="*/ 14 h 84"/>
              <a:gd name="T40" fmla="*/ 67 w 96"/>
              <a:gd name="T41" fmla="*/ 28 h 84"/>
              <a:gd name="T42" fmla="*/ 94 w 96"/>
              <a:gd name="T43" fmla="*/ 28 h 84"/>
              <a:gd name="T44" fmla="*/ 96 w 96"/>
              <a:gd name="T45" fmla="*/ 30 h 84"/>
              <a:gd name="T46" fmla="*/ 96 w 96"/>
              <a:gd name="T47" fmla="*/ 50 h 84"/>
              <a:gd name="T48" fmla="*/ 42 w 96"/>
              <a:gd name="T49" fmla="*/ 20 h 84"/>
              <a:gd name="T50" fmla="*/ 34 w 96"/>
              <a:gd name="T51" fmla="*/ 10 h 84"/>
              <a:gd name="T52" fmla="*/ 30 w 96"/>
              <a:gd name="T53" fmla="*/ 8 h 84"/>
              <a:gd name="T54" fmla="*/ 24 w 96"/>
              <a:gd name="T55" fmla="*/ 14 h 84"/>
              <a:gd name="T56" fmla="*/ 30 w 96"/>
              <a:gd name="T57" fmla="*/ 20 h 84"/>
              <a:gd name="T58" fmla="*/ 42 w 96"/>
              <a:gd name="T59" fmla="*/ 20 h 84"/>
              <a:gd name="T60" fmla="*/ 58 w 96"/>
              <a:gd name="T61" fmla="*/ 69 h 84"/>
              <a:gd name="T62" fmla="*/ 58 w 96"/>
              <a:gd name="T63" fmla="*/ 40 h 84"/>
              <a:gd name="T64" fmla="*/ 58 w 96"/>
              <a:gd name="T65" fmla="*/ 28 h 84"/>
              <a:gd name="T66" fmla="*/ 38 w 96"/>
              <a:gd name="T67" fmla="*/ 28 h 84"/>
              <a:gd name="T68" fmla="*/ 38 w 96"/>
              <a:gd name="T69" fmla="*/ 40 h 84"/>
              <a:gd name="T70" fmla="*/ 38 w 96"/>
              <a:gd name="T71" fmla="*/ 69 h 84"/>
              <a:gd name="T72" fmla="*/ 38 w 96"/>
              <a:gd name="T73" fmla="*/ 73 h 84"/>
              <a:gd name="T74" fmla="*/ 42 w 96"/>
              <a:gd name="T75" fmla="*/ 76 h 84"/>
              <a:gd name="T76" fmla="*/ 54 w 96"/>
              <a:gd name="T77" fmla="*/ 76 h 84"/>
              <a:gd name="T78" fmla="*/ 58 w 96"/>
              <a:gd name="T79" fmla="*/ 73 h 84"/>
              <a:gd name="T80" fmla="*/ 58 w 96"/>
              <a:gd name="T81" fmla="*/ 69 h 84"/>
              <a:gd name="T82" fmla="*/ 67 w 96"/>
              <a:gd name="T83" fmla="*/ 8 h 84"/>
              <a:gd name="T84" fmla="*/ 63 w 96"/>
              <a:gd name="T85" fmla="*/ 10 h 84"/>
              <a:gd name="T86" fmla="*/ 55 w 96"/>
              <a:gd name="T87" fmla="*/ 20 h 84"/>
              <a:gd name="T88" fmla="*/ 67 w 96"/>
              <a:gd name="T89" fmla="*/ 20 h 84"/>
              <a:gd name="T90" fmla="*/ 73 w 96"/>
              <a:gd name="T91" fmla="*/ 14 h 84"/>
              <a:gd name="T92" fmla="*/ 67 w 96"/>
              <a:gd name="T93"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84">
                <a:moveTo>
                  <a:pt x="96" y="50"/>
                </a:moveTo>
                <a:cubicBezTo>
                  <a:pt x="96" y="51"/>
                  <a:pt x="95" y="52"/>
                  <a:pt x="94" y="52"/>
                </a:cubicBezTo>
                <a:cubicBezTo>
                  <a:pt x="88" y="52"/>
                  <a:pt x="88" y="52"/>
                  <a:pt x="88" y="52"/>
                </a:cubicBezTo>
                <a:cubicBezTo>
                  <a:pt x="88" y="78"/>
                  <a:pt x="88" y="78"/>
                  <a:pt x="88" y="78"/>
                </a:cubicBezTo>
                <a:cubicBezTo>
                  <a:pt x="88" y="81"/>
                  <a:pt x="86" y="84"/>
                  <a:pt x="82" y="84"/>
                </a:cubicBezTo>
                <a:cubicBezTo>
                  <a:pt x="14" y="84"/>
                  <a:pt x="14" y="84"/>
                  <a:pt x="14" y="84"/>
                </a:cubicBezTo>
                <a:cubicBezTo>
                  <a:pt x="11" y="84"/>
                  <a:pt x="8" y="81"/>
                  <a:pt x="8" y="78"/>
                </a:cubicBezTo>
                <a:cubicBezTo>
                  <a:pt x="8" y="52"/>
                  <a:pt x="8" y="52"/>
                  <a:pt x="8" y="52"/>
                </a:cubicBezTo>
                <a:cubicBezTo>
                  <a:pt x="2" y="52"/>
                  <a:pt x="2" y="52"/>
                  <a:pt x="2" y="52"/>
                </a:cubicBezTo>
                <a:cubicBezTo>
                  <a:pt x="1" y="52"/>
                  <a:pt x="0" y="51"/>
                  <a:pt x="0" y="50"/>
                </a:cubicBezTo>
                <a:cubicBezTo>
                  <a:pt x="0" y="30"/>
                  <a:pt x="0" y="30"/>
                  <a:pt x="0" y="30"/>
                </a:cubicBezTo>
                <a:cubicBezTo>
                  <a:pt x="0" y="29"/>
                  <a:pt x="1" y="28"/>
                  <a:pt x="2" y="28"/>
                </a:cubicBezTo>
                <a:cubicBezTo>
                  <a:pt x="30" y="28"/>
                  <a:pt x="30" y="28"/>
                  <a:pt x="30" y="28"/>
                </a:cubicBezTo>
                <a:cubicBezTo>
                  <a:pt x="22" y="28"/>
                  <a:pt x="16" y="22"/>
                  <a:pt x="16" y="14"/>
                </a:cubicBezTo>
                <a:cubicBezTo>
                  <a:pt x="16" y="6"/>
                  <a:pt x="22" y="0"/>
                  <a:pt x="30" y="0"/>
                </a:cubicBezTo>
                <a:cubicBezTo>
                  <a:pt x="34" y="0"/>
                  <a:pt x="38" y="2"/>
                  <a:pt x="40" y="5"/>
                </a:cubicBezTo>
                <a:cubicBezTo>
                  <a:pt x="48" y="15"/>
                  <a:pt x="48" y="15"/>
                  <a:pt x="48" y="15"/>
                </a:cubicBezTo>
                <a:cubicBezTo>
                  <a:pt x="56" y="5"/>
                  <a:pt x="56" y="5"/>
                  <a:pt x="56" y="5"/>
                </a:cubicBezTo>
                <a:cubicBezTo>
                  <a:pt x="59" y="2"/>
                  <a:pt x="63" y="0"/>
                  <a:pt x="67" y="0"/>
                </a:cubicBezTo>
                <a:cubicBezTo>
                  <a:pt x="75" y="0"/>
                  <a:pt x="81" y="6"/>
                  <a:pt x="81" y="14"/>
                </a:cubicBezTo>
                <a:cubicBezTo>
                  <a:pt x="81" y="22"/>
                  <a:pt x="75" y="28"/>
                  <a:pt x="67" y="28"/>
                </a:cubicBezTo>
                <a:cubicBezTo>
                  <a:pt x="94" y="28"/>
                  <a:pt x="94" y="28"/>
                  <a:pt x="94" y="28"/>
                </a:cubicBezTo>
                <a:cubicBezTo>
                  <a:pt x="95" y="28"/>
                  <a:pt x="96" y="29"/>
                  <a:pt x="96" y="30"/>
                </a:cubicBezTo>
                <a:lnTo>
                  <a:pt x="96" y="50"/>
                </a:lnTo>
                <a:close/>
                <a:moveTo>
                  <a:pt x="42" y="20"/>
                </a:moveTo>
                <a:cubicBezTo>
                  <a:pt x="34" y="10"/>
                  <a:pt x="34" y="10"/>
                  <a:pt x="34" y="10"/>
                </a:cubicBezTo>
                <a:cubicBezTo>
                  <a:pt x="33" y="9"/>
                  <a:pt x="32" y="8"/>
                  <a:pt x="30" y="8"/>
                </a:cubicBezTo>
                <a:cubicBezTo>
                  <a:pt x="27" y="8"/>
                  <a:pt x="24" y="11"/>
                  <a:pt x="24" y="14"/>
                </a:cubicBezTo>
                <a:cubicBezTo>
                  <a:pt x="24" y="17"/>
                  <a:pt x="27" y="20"/>
                  <a:pt x="30" y="20"/>
                </a:cubicBezTo>
                <a:lnTo>
                  <a:pt x="42" y="20"/>
                </a:lnTo>
                <a:close/>
                <a:moveTo>
                  <a:pt x="58" y="69"/>
                </a:moveTo>
                <a:cubicBezTo>
                  <a:pt x="58" y="40"/>
                  <a:pt x="58" y="40"/>
                  <a:pt x="58" y="40"/>
                </a:cubicBezTo>
                <a:cubicBezTo>
                  <a:pt x="58" y="28"/>
                  <a:pt x="58" y="28"/>
                  <a:pt x="58" y="28"/>
                </a:cubicBezTo>
                <a:cubicBezTo>
                  <a:pt x="38" y="28"/>
                  <a:pt x="38" y="28"/>
                  <a:pt x="38" y="28"/>
                </a:cubicBezTo>
                <a:cubicBezTo>
                  <a:pt x="38" y="40"/>
                  <a:pt x="38" y="40"/>
                  <a:pt x="38" y="40"/>
                </a:cubicBezTo>
                <a:cubicBezTo>
                  <a:pt x="38" y="69"/>
                  <a:pt x="38" y="69"/>
                  <a:pt x="38" y="69"/>
                </a:cubicBezTo>
                <a:cubicBezTo>
                  <a:pt x="38" y="73"/>
                  <a:pt x="38" y="73"/>
                  <a:pt x="38" y="73"/>
                </a:cubicBezTo>
                <a:cubicBezTo>
                  <a:pt x="38" y="75"/>
                  <a:pt x="40" y="76"/>
                  <a:pt x="42" y="76"/>
                </a:cubicBezTo>
                <a:cubicBezTo>
                  <a:pt x="54" y="76"/>
                  <a:pt x="54" y="76"/>
                  <a:pt x="54" y="76"/>
                </a:cubicBezTo>
                <a:cubicBezTo>
                  <a:pt x="57" y="76"/>
                  <a:pt x="58" y="75"/>
                  <a:pt x="58" y="73"/>
                </a:cubicBezTo>
                <a:lnTo>
                  <a:pt x="58" y="69"/>
                </a:lnTo>
                <a:close/>
                <a:moveTo>
                  <a:pt x="67" y="8"/>
                </a:moveTo>
                <a:cubicBezTo>
                  <a:pt x="65" y="8"/>
                  <a:pt x="63" y="9"/>
                  <a:pt x="63" y="10"/>
                </a:cubicBezTo>
                <a:cubicBezTo>
                  <a:pt x="55" y="20"/>
                  <a:pt x="55" y="20"/>
                  <a:pt x="55" y="20"/>
                </a:cubicBezTo>
                <a:cubicBezTo>
                  <a:pt x="67" y="20"/>
                  <a:pt x="67" y="20"/>
                  <a:pt x="67" y="20"/>
                </a:cubicBezTo>
                <a:cubicBezTo>
                  <a:pt x="70" y="20"/>
                  <a:pt x="73" y="17"/>
                  <a:pt x="73" y="14"/>
                </a:cubicBezTo>
                <a:cubicBezTo>
                  <a:pt x="73" y="11"/>
                  <a:pt x="70" y="8"/>
                  <a:pt x="67"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1" name="Freeform 109"/>
          <p:cNvSpPr>
            <a:spLocks noEditPoints="1"/>
          </p:cNvSpPr>
          <p:nvPr/>
        </p:nvSpPr>
        <p:spPr bwMode="auto">
          <a:xfrm>
            <a:off x="6200776" y="2870201"/>
            <a:ext cx="420688" cy="331788"/>
          </a:xfrm>
          <a:custGeom>
            <a:avLst/>
            <a:gdLst>
              <a:gd name="T0" fmla="*/ 111 w 112"/>
              <a:gd name="T1" fmla="*/ 36 h 88"/>
              <a:gd name="T2" fmla="*/ 77 w 112"/>
              <a:gd name="T3" fmla="*/ 76 h 88"/>
              <a:gd name="T4" fmla="*/ 50 w 112"/>
              <a:gd name="T5" fmla="*/ 83 h 88"/>
              <a:gd name="T6" fmla="*/ 32 w 112"/>
              <a:gd name="T7" fmla="*/ 80 h 88"/>
              <a:gd name="T8" fmla="*/ 20 w 112"/>
              <a:gd name="T9" fmla="*/ 75 h 88"/>
              <a:gd name="T10" fmla="*/ 8 w 112"/>
              <a:gd name="T11" fmla="*/ 88 h 88"/>
              <a:gd name="T12" fmla="*/ 1 w 112"/>
              <a:gd name="T13" fmla="*/ 83 h 88"/>
              <a:gd name="T14" fmla="*/ 0 w 112"/>
              <a:gd name="T15" fmla="*/ 80 h 88"/>
              <a:gd name="T16" fmla="*/ 13 w 112"/>
              <a:gd name="T17" fmla="*/ 65 h 88"/>
              <a:gd name="T18" fmla="*/ 11 w 112"/>
              <a:gd name="T19" fmla="*/ 60 h 88"/>
              <a:gd name="T20" fmla="*/ 10 w 112"/>
              <a:gd name="T21" fmla="*/ 54 h 88"/>
              <a:gd name="T22" fmla="*/ 44 w 112"/>
              <a:gd name="T23" fmla="*/ 14 h 88"/>
              <a:gd name="T24" fmla="*/ 92 w 112"/>
              <a:gd name="T25" fmla="*/ 6 h 88"/>
              <a:gd name="T26" fmla="*/ 103 w 112"/>
              <a:gd name="T27" fmla="*/ 0 h 88"/>
              <a:gd name="T28" fmla="*/ 112 w 112"/>
              <a:gd name="T29" fmla="*/ 24 h 88"/>
              <a:gd name="T30" fmla="*/ 111 w 112"/>
              <a:gd name="T31" fmla="*/ 36 h 88"/>
              <a:gd name="T32" fmla="*/ 76 w 112"/>
              <a:gd name="T33" fmla="*/ 32 h 88"/>
              <a:gd name="T34" fmla="*/ 25 w 112"/>
              <a:gd name="T35" fmla="*/ 57 h 88"/>
              <a:gd name="T36" fmla="*/ 24 w 112"/>
              <a:gd name="T37" fmla="*/ 60 h 88"/>
              <a:gd name="T38" fmla="*/ 28 w 112"/>
              <a:gd name="T39" fmla="*/ 64 h 88"/>
              <a:gd name="T40" fmla="*/ 31 w 112"/>
              <a:gd name="T41" fmla="*/ 63 h 88"/>
              <a:gd name="T42" fmla="*/ 40 w 112"/>
              <a:gd name="T43" fmla="*/ 54 h 88"/>
              <a:gd name="T44" fmla="*/ 76 w 112"/>
              <a:gd name="T45" fmla="*/ 40 h 88"/>
              <a:gd name="T46" fmla="*/ 80 w 112"/>
              <a:gd name="T47" fmla="*/ 36 h 88"/>
              <a:gd name="T48" fmla="*/ 76 w 112"/>
              <a:gd name="T49"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88">
                <a:moveTo>
                  <a:pt x="111" y="36"/>
                </a:moveTo>
                <a:cubicBezTo>
                  <a:pt x="107" y="55"/>
                  <a:pt x="94" y="68"/>
                  <a:pt x="77" y="76"/>
                </a:cubicBezTo>
                <a:cubicBezTo>
                  <a:pt x="69" y="81"/>
                  <a:pt x="59" y="83"/>
                  <a:pt x="50" y="83"/>
                </a:cubicBezTo>
                <a:cubicBezTo>
                  <a:pt x="44" y="83"/>
                  <a:pt x="37" y="82"/>
                  <a:pt x="32" y="80"/>
                </a:cubicBezTo>
                <a:cubicBezTo>
                  <a:pt x="29" y="79"/>
                  <a:pt x="23" y="75"/>
                  <a:pt x="20" y="75"/>
                </a:cubicBezTo>
                <a:cubicBezTo>
                  <a:pt x="17" y="75"/>
                  <a:pt x="13" y="88"/>
                  <a:pt x="8" y="88"/>
                </a:cubicBezTo>
                <a:cubicBezTo>
                  <a:pt x="4" y="88"/>
                  <a:pt x="3" y="86"/>
                  <a:pt x="1" y="83"/>
                </a:cubicBezTo>
                <a:cubicBezTo>
                  <a:pt x="1" y="82"/>
                  <a:pt x="0" y="82"/>
                  <a:pt x="0" y="80"/>
                </a:cubicBezTo>
                <a:cubicBezTo>
                  <a:pt x="0" y="74"/>
                  <a:pt x="13" y="69"/>
                  <a:pt x="13" y="65"/>
                </a:cubicBezTo>
                <a:cubicBezTo>
                  <a:pt x="13" y="65"/>
                  <a:pt x="11" y="61"/>
                  <a:pt x="11" y="60"/>
                </a:cubicBezTo>
                <a:cubicBezTo>
                  <a:pt x="10" y="58"/>
                  <a:pt x="10" y="56"/>
                  <a:pt x="10" y="54"/>
                </a:cubicBezTo>
                <a:cubicBezTo>
                  <a:pt x="10" y="34"/>
                  <a:pt x="26" y="20"/>
                  <a:pt x="44" y="14"/>
                </a:cubicBezTo>
                <a:cubicBezTo>
                  <a:pt x="56" y="10"/>
                  <a:pt x="84" y="14"/>
                  <a:pt x="92" y="6"/>
                </a:cubicBezTo>
                <a:cubicBezTo>
                  <a:pt x="96" y="3"/>
                  <a:pt x="98" y="0"/>
                  <a:pt x="103" y="0"/>
                </a:cubicBezTo>
                <a:cubicBezTo>
                  <a:pt x="110" y="0"/>
                  <a:pt x="112" y="18"/>
                  <a:pt x="112" y="24"/>
                </a:cubicBezTo>
                <a:cubicBezTo>
                  <a:pt x="112" y="28"/>
                  <a:pt x="112" y="32"/>
                  <a:pt x="111" y="36"/>
                </a:cubicBezTo>
                <a:close/>
                <a:moveTo>
                  <a:pt x="76" y="32"/>
                </a:moveTo>
                <a:cubicBezTo>
                  <a:pt x="54" y="32"/>
                  <a:pt x="40" y="41"/>
                  <a:pt x="25" y="57"/>
                </a:cubicBezTo>
                <a:cubicBezTo>
                  <a:pt x="25" y="58"/>
                  <a:pt x="24" y="59"/>
                  <a:pt x="24" y="60"/>
                </a:cubicBezTo>
                <a:cubicBezTo>
                  <a:pt x="24" y="62"/>
                  <a:pt x="26" y="64"/>
                  <a:pt x="28" y="64"/>
                </a:cubicBezTo>
                <a:cubicBezTo>
                  <a:pt x="29" y="64"/>
                  <a:pt x="30" y="64"/>
                  <a:pt x="31" y="63"/>
                </a:cubicBezTo>
                <a:cubicBezTo>
                  <a:pt x="34" y="60"/>
                  <a:pt x="37" y="57"/>
                  <a:pt x="40" y="54"/>
                </a:cubicBezTo>
                <a:cubicBezTo>
                  <a:pt x="51" y="44"/>
                  <a:pt x="61" y="40"/>
                  <a:pt x="76" y="40"/>
                </a:cubicBezTo>
                <a:cubicBezTo>
                  <a:pt x="78" y="40"/>
                  <a:pt x="80" y="38"/>
                  <a:pt x="80" y="36"/>
                </a:cubicBezTo>
                <a:cubicBezTo>
                  <a:pt x="80" y="34"/>
                  <a:pt x="78" y="32"/>
                  <a:pt x="7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2" name="Freeform 110"/>
          <p:cNvSpPr>
            <a:spLocks noEditPoints="1"/>
          </p:cNvSpPr>
          <p:nvPr/>
        </p:nvSpPr>
        <p:spPr bwMode="auto">
          <a:xfrm>
            <a:off x="6891338" y="2840038"/>
            <a:ext cx="330200" cy="422275"/>
          </a:xfrm>
          <a:custGeom>
            <a:avLst/>
            <a:gdLst>
              <a:gd name="T0" fmla="*/ 88 w 88"/>
              <a:gd name="T1" fmla="*/ 110 h 112"/>
              <a:gd name="T2" fmla="*/ 86 w 88"/>
              <a:gd name="T3" fmla="*/ 112 h 112"/>
              <a:gd name="T4" fmla="*/ 2 w 88"/>
              <a:gd name="T5" fmla="*/ 112 h 112"/>
              <a:gd name="T6" fmla="*/ 0 w 88"/>
              <a:gd name="T7" fmla="*/ 110 h 112"/>
              <a:gd name="T8" fmla="*/ 0 w 88"/>
              <a:gd name="T9" fmla="*/ 106 h 112"/>
              <a:gd name="T10" fmla="*/ 2 w 88"/>
              <a:gd name="T11" fmla="*/ 104 h 112"/>
              <a:gd name="T12" fmla="*/ 86 w 88"/>
              <a:gd name="T13" fmla="*/ 104 h 112"/>
              <a:gd name="T14" fmla="*/ 88 w 88"/>
              <a:gd name="T15" fmla="*/ 106 h 112"/>
              <a:gd name="T16" fmla="*/ 88 w 88"/>
              <a:gd name="T17" fmla="*/ 110 h 112"/>
              <a:gd name="T18" fmla="*/ 44 w 88"/>
              <a:gd name="T19" fmla="*/ 82 h 112"/>
              <a:gd name="T20" fmla="*/ 48 w 88"/>
              <a:gd name="T21" fmla="*/ 96 h 112"/>
              <a:gd name="T22" fmla="*/ 48 w 88"/>
              <a:gd name="T23" fmla="*/ 96 h 112"/>
              <a:gd name="T24" fmla="*/ 48 w 88"/>
              <a:gd name="T25" fmla="*/ 96 h 112"/>
              <a:gd name="T26" fmla="*/ 16 w 88"/>
              <a:gd name="T27" fmla="*/ 56 h 112"/>
              <a:gd name="T28" fmla="*/ 44 w 88"/>
              <a:gd name="T29" fmla="*/ 14 h 112"/>
              <a:gd name="T30" fmla="*/ 40 w 88"/>
              <a:gd name="T31" fmla="*/ 0 h 112"/>
              <a:gd name="T32" fmla="*/ 40 w 88"/>
              <a:gd name="T33" fmla="*/ 0 h 112"/>
              <a:gd name="T34" fmla="*/ 40 w 88"/>
              <a:gd name="T35" fmla="*/ 0 h 112"/>
              <a:gd name="T36" fmla="*/ 72 w 88"/>
              <a:gd name="T37" fmla="*/ 40 h 112"/>
              <a:gd name="T38" fmla="*/ 44 w 88"/>
              <a:gd name="T3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12">
                <a:moveTo>
                  <a:pt x="88" y="110"/>
                </a:moveTo>
                <a:cubicBezTo>
                  <a:pt x="88" y="111"/>
                  <a:pt x="87" y="112"/>
                  <a:pt x="86" y="112"/>
                </a:cubicBezTo>
                <a:cubicBezTo>
                  <a:pt x="2" y="112"/>
                  <a:pt x="2" y="112"/>
                  <a:pt x="2" y="112"/>
                </a:cubicBezTo>
                <a:cubicBezTo>
                  <a:pt x="1" y="112"/>
                  <a:pt x="0" y="111"/>
                  <a:pt x="0" y="110"/>
                </a:cubicBezTo>
                <a:cubicBezTo>
                  <a:pt x="0" y="106"/>
                  <a:pt x="0" y="106"/>
                  <a:pt x="0" y="106"/>
                </a:cubicBezTo>
                <a:cubicBezTo>
                  <a:pt x="0" y="105"/>
                  <a:pt x="1" y="104"/>
                  <a:pt x="2" y="104"/>
                </a:cubicBezTo>
                <a:cubicBezTo>
                  <a:pt x="86" y="104"/>
                  <a:pt x="86" y="104"/>
                  <a:pt x="86" y="104"/>
                </a:cubicBezTo>
                <a:cubicBezTo>
                  <a:pt x="87" y="104"/>
                  <a:pt x="88" y="105"/>
                  <a:pt x="88" y="106"/>
                </a:cubicBezTo>
                <a:lnTo>
                  <a:pt x="88" y="110"/>
                </a:lnTo>
                <a:close/>
                <a:moveTo>
                  <a:pt x="44" y="82"/>
                </a:moveTo>
                <a:cubicBezTo>
                  <a:pt x="44" y="86"/>
                  <a:pt x="46" y="92"/>
                  <a:pt x="48" y="96"/>
                </a:cubicBezTo>
                <a:cubicBezTo>
                  <a:pt x="48" y="96"/>
                  <a:pt x="48" y="96"/>
                  <a:pt x="48" y="96"/>
                </a:cubicBezTo>
                <a:cubicBezTo>
                  <a:pt x="48" y="96"/>
                  <a:pt x="48" y="96"/>
                  <a:pt x="48" y="96"/>
                </a:cubicBezTo>
                <a:cubicBezTo>
                  <a:pt x="31" y="88"/>
                  <a:pt x="16" y="77"/>
                  <a:pt x="16" y="56"/>
                </a:cubicBezTo>
                <a:cubicBezTo>
                  <a:pt x="16" y="32"/>
                  <a:pt x="44" y="30"/>
                  <a:pt x="44" y="14"/>
                </a:cubicBezTo>
                <a:cubicBezTo>
                  <a:pt x="44" y="10"/>
                  <a:pt x="42" y="4"/>
                  <a:pt x="40" y="0"/>
                </a:cubicBezTo>
                <a:cubicBezTo>
                  <a:pt x="40" y="0"/>
                  <a:pt x="40" y="0"/>
                  <a:pt x="40" y="0"/>
                </a:cubicBezTo>
                <a:cubicBezTo>
                  <a:pt x="40" y="0"/>
                  <a:pt x="40" y="0"/>
                  <a:pt x="40" y="0"/>
                </a:cubicBezTo>
                <a:cubicBezTo>
                  <a:pt x="57" y="8"/>
                  <a:pt x="72" y="19"/>
                  <a:pt x="72" y="40"/>
                </a:cubicBezTo>
                <a:cubicBezTo>
                  <a:pt x="72" y="64"/>
                  <a:pt x="44" y="66"/>
                  <a:pt x="44" y="8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3" name="Freeform 111"/>
          <p:cNvSpPr>
            <a:spLocks noEditPoints="1"/>
          </p:cNvSpPr>
          <p:nvPr/>
        </p:nvSpPr>
        <p:spPr bwMode="auto">
          <a:xfrm>
            <a:off x="7493001" y="2930526"/>
            <a:ext cx="419100" cy="271463"/>
          </a:xfrm>
          <a:custGeom>
            <a:avLst/>
            <a:gdLst>
              <a:gd name="T0" fmla="*/ 111 w 112"/>
              <a:gd name="T1" fmla="*/ 40 h 72"/>
              <a:gd name="T2" fmla="*/ 56 w 112"/>
              <a:gd name="T3" fmla="*/ 72 h 72"/>
              <a:gd name="T4" fmla="*/ 1 w 112"/>
              <a:gd name="T5" fmla="*/ 40 h 72"/>
              <a:gd name="T6" fmla="*/ 0 w 112"/>
              <a:gd name="T7" fmla="*/ 36 h 72"/>
              <a:gd name="T8" fmla="*/ 1 w 112"/>
              <a:gd name="T9" fmla="*/ 32 h 72"/>
              <a:gd name="T10" fmla="*/ 56 w 112"/>
              <a:gd name="T11" fmla="*/ 0 h 72"/>
              <a:gd name="T12" fmla="*/ 111 w 112"/>
              <a:gd name="T13" fmla="*/ 32 h 72"/>
              <a:gd name="T14" fmla="*/ 112 w 112"/>
              <a:gd name="T15" fmla="*/ 36 h 72"/>
              <a:gd name="T16" fmla="*/ 111 w 112"/>
              <a:gd name="T17" fmla="*/ 40 h 72"/>
              <a:gd name="T18" fmla="*/ 80 w 112"/>
              <a:gd name="T19" fmla="*/ 14 h 72"/>
              <a:gd name="T20" fmla="*/ 84 w 112"/>
              <a:gd name="T21" fmla="*/ 28 h 72"/>
              <a:gd name="T22" fmla="*/ 56 w 112"/>
              <a:gd name="T23" fmla="*/ 56 h 72"/>
              <a:gd name="T24" fmla="*/ 28 w 112"/>
              <a:gd name="T25" fmla="*/ 28 h 72"/>
              <a:gd name="T26" fmla="*/ 32 w 112"/>
              <a:gd name="T27" fmla="*/ 14 h 72"/>
              <a:gd name="T28" fmla="*/ 8 w 112"/>
              <a:gd name="T29" fmla="*/ 36 h 72"/>
              <a:gd name="T30" fmla="*/ 56 w 112"/>
              <a:gd name="T31" fmla="*/ 64 h 72"/>
              <a:gd name="T32" fmla="*/ 104 w 112"/>
              <a:gd name="T33" fmla="*/ 36 h 72"/>
              <a:gd name="T34" fmla="*/ 80 w 112"/>
              <a:gd name="T35" fmla="*/ 14 h 72"/>
              <a:gd name="T36" fmla="*/ 56 w 112"/>
              <a:gd name="T37" fmla="*/ 9 h 72"/>
              <a:gd name="T38" fmla="*/ 37 w 112"/>
              <a:gd name="T39" fmla="*/ 28 h 72"/>
              <a:gd name="T40" fmla="*/ 40 w 112"/>
              <a:gd name="T41" fmla="*/ 31 h 72"/>
              <a:gd name="T42" fmla="*/ 43 w 112"/>
              <a:gd name="T43" fmla="*/ 28 h 72"/>
              <a:gd name="T44" fmla="*/ 56 w 112"/>
              <a:gd name="T45" fmla="*/ 15 h 72"/>
              <a:gd name="T46" fmla="*/ 59 w 112"/>
              <a:gd name="T47" fmla="*/ 12 h 72"/>
              <a:gd name="T48" fmla="*/ 56 w 112"/>
              <a:gd name="T49"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72">
                <a:moveTo>
                  <a:pt x="111" y="40"/>
                </a:moveTo>
                <a:cubicBezTo>
                  <a:pt x="99" y="59"/>
                  <a:pt x="78" y="72"/>
                  <a:pt x="56" y="72"/>
                </a:cubicBezTo>
                <a:cubicBezTo>
                  <a:pt x="34" y="72"/>
                  <a:pt x="13" y="59"/>
                  <a:pt x="1" y="40"/>
                </a:cubicBezTo>
                <a:cubicBezTo>
                  <a:pt x="1" y="39"/>
                  <a:pt x="0" y="38"/>
                  <a:pt x="0" y="36"/>
                </a:cubicBezTo>
                <a:cubicBezTo>
                  <a:pt x="0" y="35"/>
                  <a:pt x="1" y="33"/>
                  <a:pt x="1" y="32"/>
                </a:cubicBezTo>
                <a:cubicBezTo>
                  <a:pt x="13" y="13"/>
                  <a:pt x="34" y="0"/>
                  <a:pt x="56" y="0"/>
                </a:cubicBezTo>
                <a:cubicBezTo>
                  <a:pt x="78" y="0"/>
                  <a:pt x="99" y="13"/>
                  <a:pt x="111" y="32"/>
                </a:cubicBezTo>
                <a:cubicBezTo>
                  <a:pt x="111" y="33"/>
                  <a:pt x="112" y="35"/>
                  <a:pt x="112" y="36"/>
                </a:cubicBezTo>
                <a:cubicBezTo>
                  <a:pt x="112" y="38"/>
                  <a:pt x="111" y="39"/>
                  <a:pt x="111" y="40"/>
                </a:cubicBezTo>
                <a:close/>
                <a:moveTo>
                  <a:pt x="80" y="14"/>
                </a:moveTo>
                <a:cubicBezTo>
                  <a:pt x="83" y="18"/>
                  <a:pt x="84" y="23"/>
                  <a:pt x="84" y="28"/>
                </a:cubicBezTo>
                <a:cubicBezTo>
                  <a:pt x="84" y="43"/>
                  <a:pt x="71" y="56"/>
                  <a:pt x="56" y="56"/>
                </a:cubicBezTo>
                <a:cubicBezTo>
                  <a:pt x="41" y="56"/>
                  <a:pt x="28" y="43"/>
                  <a:pt x="28" y="28"/>
                </a:cubicBezTo>
                <a:cubicBezTo>
                  <a:pt x="28" y="23"/>
                  <a:pt x="29" y="18"/>
                  <a:pt x="32" y="14"/>
                </a:cubicBezTo>
                <a:cubicBezTo>
                  <a:pt x="22" y="19"/>
                  <a:pt x="14" y="27"/>
                  <a:pt x="8" y="36"/>
                </a:cubicBezTo>
                <a:cubicBezTo>
                  <a:pt x="19" y="53"/>
                  <a:pt x="36" y="64"/>
                  <a:pt x="56" y="64"/>
                </a:cubicBezTo>
                <a:cubicBezTo>
                  <a:pt x="76" y="64"/>
                  <a:pt x="93" y="53"/>
                  <a:pt x="104" y="36"/>
                </a:cubicBezTo>
                <a:cubicBezTo>
                  <a:pt x="98" y="27"/>
                  <a:pt x="90" y="19"/>
                  <a:pt x="80" y="14"/>
                </a:cubicBezTo>
                <a:close/>
                <a:moveTo>
                  <a:pt x="56" y="9"/>
                </a:moveTo>
                <a:cubicBezTo>
                  <a:pt x="46" y="9"/>
                  <a:pt x="37" y="18"/>
                  <a:pt x="37" y="28"/>
                </a:cubicBezTo>
                <a:cubicBezTo>
                  <a:pt x="37" y="30"/>
                  <a:pt x="38" y="31"/>
                  <a:pt x="40" y="31"/>
                </a:cubicBezTo>
                <a:cubicBezTo>
                  <a:pt x="42" y="31"/>
                  <a:pt x="43" y="30"/>
                  <a:pt x="43" y="28"/>
                </a:cubicBezTo>
                <a:cubicBezTo>
                  <a:pt x="43" y="21"/>
                  <a:pt x="49" y="15"/>
                  <a:pt x="56" y="15"/>
                </a:cubicBezTo>
                <a:cubicBezTo>
                  <a:pt x="58" y="15"/>
                  <a:pt x="59" y="14"/>
                  <a:pt x="59" y="12"/>
                </a:cubicBezTo>
                <a:cubicBezTo>
                  <a:pt x="59" y="10"/>
                  <a:pt x="58" y="9"/>
                  <a:pt x="56" y="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Freeform 112"/>
          <p:cNvSpPr>
            <a:spLocks noEditPoints="1"/>
          </p:cNvSpPr>
          <p:nvPr/>
        </p:nvSpPr>
        <p:spPr bwMode="auto">
          <a:xfrm>
            <a:off x="8137526" y="2908301"/>
            <a:ext cx="420688" cy="315913"/>
          </a:xfrm>
          <a:custGeom>
            <a:avLst/>
            <a:gdLst>
              <a:gd name="T0" fmla="*/ 82 w 112"/>
              <a:gd name="T1" fmla="*/ 7 h 84"/>
              <a:gd name="T2" fmla="*/ 42 w 112"/>
              <a:gd name="T3" fmla="*/ 77 h 84"/>
              <a:gd name="T4" fmla="*/ 39 w 112"/>
              <a:gd name="T5" fmla="*/ 83 h 84"/>
              <a:gd name="T6" fmla="*/ 37 w 112"/>
              <a:gd name="T7" fmla="*/ 84 h 84"/>
              <a:gd name="T8" fmla="*/ 29 w 112"/>
              <a:gd name="T9" fmla="*/ 80 h 84"/>
              <a:gd name="T10" fmla="*/ 28 w 112"/>
              <a:gd name="T11" fmla="*/ 78 h 84"/>
              <a:gd name="T12" fmla="*/ 31 w 112"/>
              <a:gd name="T13" fmla="*/ 72 h 84"/>
              <a:gd name="T14" fmla="*/ 1 w 112"/>
              <a:gd name="T15" fmla="*/ 46 h 84"/>
              <a:gd name="T16" fmla="*/ 0 w 112"/>
              <a:gd name="T17" fmla="*/ 42 h 84"/>
              <a:gd name="T18" fmla="*/ 1 w 112"/>
              <a:gd name="T19" fmla="*/ 38 h 84"/>
              <a:gd name="T20" fmla="*/ 56 w 112"/>
              <a:gd name="T21" fmla="*/ 6 h 84"/>
              <a:gd name="T22" fmla="*/ 67 w 112"/>
              <a:gd name="T23" fmla="*/ 7 h 84"/>
              <a:gd name="T24" fmla="*/ 71 w 112"/>
              <a:gd name="T25" fmla="*/ 1 h 84"/>
              <a:gd name="T26" fmla="*/ 72 w 112"/>
              <a:gd name="T27" fmla="*/ 0 h 84"/>
              <a:gd name="T28" fmla="*/ 81 w 112"/>
              <a:gd name="T29" fmla="*/ 4 h 84"/>
              <a:gd name="T30" fmla="*/ 82 w 112"/>
              <a:gd name="T31" fmla="*/ 6 h 84"/>
              <a:gd name="T32" fmla="*/ 82 w 112"/>
              <a:gd name="T33" fmla="*/ 7 h 84"/>
              <a:gd name="T34" fmla="*/ 40 w 112"/>
              <a:gd name="T35" fmla="*/ 57 h 84"/>
              <a:gd name="T36" fmla="*/ 28 w 112"/>
              <a:gd name="T37" fmla="*/ 34 h 84"/>
              <a:gd name="T38" fmla="*/ 32 w 112"/>
              <a:gd name="T39" fmla="*/ 20 h 84"/>
              <a:gd name="T40" fmla="*/ 8 w 112"/>
              <a:gd name="T41" fmla="*/ 42 h 84"/>
              <a:gd name="T42" fmla="*/ 35 w 112"/>
              <a:gd name="T43" fmla="*/ 65 h 84"/>
              <a:gd name="T44" fmla="*/ 40 w 112"/>
              <a:gd name="T45" fmla="*/ 57 h 84"/>
              <a:gd name="T46" fmla="*/ 56 w 112"/>
              <a:gd name="T47" fmla="*/ 15 h 84"/>
              <a:gd name="T48" fmla="*/ 37 w 112"/>
              <a:gd name="T49" fmla="*/ 34 h 84"/>
              <a:gd name="T50" fmla="*/ 40 w 112"/>
              <a:gd name="T51" fmla="*/ 37 h 84"/>
              <a:gd name="T52" fmla="*/ 43 w 112"/>
              <a:gd name="T53" fmla="*/ 34 h 84"/>
              <a:gd name="T54" fmla="*/ 56 w 112"/>
              <a:gd name="T55" fmla="*/ 21 h 84"/>
              <a:gd name="T56" fmla="*/ 59 w 112"/>
              <a:gd name="T57" fmla="*/ 18 h 84"/>
              <a:gd name="T58" fmla="*/ 56 w 112"/>
              <a:gd name="T59" fmla="*/ 15 h 84"/>
              <a:gd name="T60" fmla="*/ 111 w 112"/>
              <a:gd name="T61" fmla="*/ 46 h 84"/>
              <a:gd name="T62" fmla="*/ 104 w 112"/>
              <a:gd name="T63" fmla="*/ 55 h 84"/>
              <a:gd name="T64" fmla="*/ 56 w 112"/>
              <a:gd name="T65" fmla="*/ 78 h 84"/>
              <a:gd name="T66" fmla="*/ 61 w 112"/>
              <a:gd name="T67" fmla="*/ 70 h 84"/>
              <a:gd name="T68" fmla="*/ 104 w 112"/>
              <a:gd name="T69" fmla="*/ 42 h 84"/>
              <a:gd name="T70" fmla="*/ 86 w 112"/>
              <a:gd name="T71" fmla="*/ 24 h 84"/>
              <a:gd name="T72" fmla="*/ 90 w 112"/>
              <a:gd name="T73" fmla="*/ 17 h 84"/>
              <a:gd name="T74" fmla="*/ 111 w 112"/>
              <a:gd name="T75" fmla="*/ 38 h 84"/>
              <a:gd name="T76" fmla="*/ 112 w 112"/>
              <a:gd name="T77" fmla="*/ 42 h 84"/>
              <a:gd name="T78" fmla="*/ 111 w 112"/>
              <a:gd name="T79" fmla="*/ 46 h 84"/>
              <a:gd name="T80" fmla="*/ 66 w 112"/>
              <a:gd name="T81" fmla="*/ 60 h 84"/>
              <a:gd name="T82" fmla="*/ 83 w 112"/>
              <a:gd name="T83" fmla="*/ 29 h 84"/>
              <a:gd name="T84" fmla="*/ 84 w 112"/>
              <a:gd name="T85" fmla="*/ 34 h 84"/>
              <a:gd name="T86" fmla="*/ 66 w 112"/>
              <a:gd name="T8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84">
                <a:moveTo>
                  <a:pt x="82" y="7"/>
                </a:moveTo>
                <a:cubicBezTo>
                  <a:pt x="68" y="30"/>
                  <a:pt x="55" y="54"/>
                  <a:pt x="42" y="77"/>
                </a:cubicBezTo>
                <a:cubicBezTo>
                  <a:pt x="39" y="83"/>
                  <a:pt x="39" y="83"/>
                  <a:pt x="39" y="83"/>
                </a:cubicBezTo>
                <a:cubicBezTo>
                  <a:pt x="39" y="84"/>
                  <a:pt x="38" y="84"/>
                  <a:pt x="37" y="84"/>
                </a:cubicBezTo>
                <a:cubicBezTo>
                  <a:pt x="36" y="84"/>
                  <a:pt x="30" y="80"/>
                  <a:pt x="29" y="80"/>
                </a:cubicBezTo>
                <a:cubicBezTo>
                  <a:pt x="28" y="79"/>
                  <a:pt x="28" y="79"/>
                  <a:pt x="28" y="78"/>
                </a:cubicBezTo>
                <a:cubicBezTo>
                  <a:pt x="28" y="77"/>
                  <a:pt x="30" y="74"/>
                  <a:pt x="31" y="72"/>
                </a:cubicBezTo>
                <a:cubicBezTo>
                  <a:pt x="19" y="67"/>
                  <a:pt x="8" y="58"/>
                  <a:pt x="1" y="46"/>
                </a:cubicBezTo>
                <a:cubicBezTo>
                  <a:pt x="0" y="45"/>
                  <a:pt x="0" y="44"/>
                  <a:pt x="0" y="42"/>
                </a:cubicBezTo>
                <a:cubicBezTo>
                  <a:pt x="0" y="41"/>
                  <a:pt x="0" y="39"/>
                  <a:pt x="1" y="38"/>
                </a:cubicBezTo>
                <a:cubicBezTo>
                  <a:pt x="14" y="19"/>
                  <a:pt x="33" y="6"/>
                  <a:pt x="56" y="6"/>
                </a:cubicBezTo>
                <a:cubicBezTo>
                  <a:pt x="60" y="6"/>
                  <a:pt x="64" y="6"/>
                  <a:pt x="67" y="7"/>
                </a:cubicBezTo>
                <a:cubicBezTo>
                  <a:pt x="71" y="1"/>
                  <a:pt x="71" y="1"/>
                  <a:pt x="71" y="1"/>
                </a:cubicBezTo>
                <a:cubicBezTo>
                  <a:pt x="71" y="0"/>
                  <a:pt x="72" y="0"/>
                  <a:pt x="72" y="0"/>
                </a:cubicBezTo>
                <a:cubicBezTo>
                  <a:pt x="73" y="0"/>
                  <a:pt x="79" y="4"/>
                  <a:pt x="81" y="4"/>
                </a:cubicBezTo>
                <a:cubicBezTo>
                  <a:pt x="81" y="5"/>
                  <a:pt x="82" y="5"/>
                  <a:pt x="82" y="6"/>
                </a:cubicBezTo>
                <a:cubicBezTo>
                  <a:pt x="82" y="6"/>
                  <a:pt x="82" y="7"/>
                  <a:pt x="82" y="7"/>
                </a:cubicBezTo>
                <a:close/>
                <a:moveTo>
                  <a:pt x="40" y="57"/>
                </a:moveTo>
                <a:cubicBezTo>
                  <a:pt x="32" y="51"/>
                  <a:pt x="28" y="43"/>
                  <a:pt x="28" y="34"/>
                </a:cubicBezTo>
                <a:cubicBezTo>
                  <a:pt x="28" y="29"/>
                  <a:pt x="29" y="24"/>
                  <a:pt x="32" y="20"/>
                </a:cubicBezTo>
                <a:cubicBezTo>
                  <a:pt x="22" y="25"/>
                  <a:pt x="14" y="33"/>
                  <a:pt x="8" y="42"/>
                </a:cubicBezTo>
                <a:cubicBezTo>
                  <a:pt x="14" y="52"/>
                  <a:pt x="24" y="61"/>
                  <a:pt x="35" y="65"/>
                </a:cubicBezTo>
                <a:lnTo>
                  <a:pt x="40" y="57"/>
                </a:lnTo>
                <a:close/>
                <a:moveTo>
                  <a:pt x="56" y="15"/>
                </a:moveTo>
                <a:cubicBezTo>
                  <a:pt x="46" y="15"/>
                  <a:pt x="37" y="24"/>
                  <a:pt x="37" y="34"/>
                </a:cubicBezTo>
                <a:cubicBezTo>
                  <a:pt x="37" y="36"/>
                  <a:pt x="38" y="37"/>
                  <a:pt x="40" y="37"/>
                </a:cubicBezTo>
                <a:cubicBezTo>
                  <a:pt x="42" y="37"/>
                  <a:pt x="43" y="36"/>
                  <a:pt x="43" y="34"/>
                </a:cubicBezTo>
                <a:cubicBezTo>
                  <a:pt x="43" y="27"/>
                  <a:pt x="49" y="21"/>
                  <a:pt x="56" y="21"/>
                </a:cubicBezTo>
                <a:cubicBezTo>
                  <a:pt x="58" y="21"/>
                  <a:pt x="59" y="20"/>
                  <a:pt x="59" y="18"/>
                </a:cubicBezTo>
                <a:cubicBezTo>
                  <a:pt x="59" y="16"/>
                  <a:pt x="58" y="15"/>
                  <a:pt x="56" y="15"/>
                </a:cubicBezTo>
                <a:close/>
                <a:moveTo>
                  <a:pt x="111" y="46"/>
                </a:moveTo>
                <a:cubicBezTo>
                  <a:pt x="109" y="50"/>
                  <a:pt x="106" y="53"/>
                  <a:pt x="104" y="55"/>
                </a:cubicBezTo>
                <a:cubicBezTo>
                  <a:pt x="92" y="69"/>
                  <a:pt x="75" y="78"/>
                  <a:pt x="56" y="78"/>
                </a:cubicBezTo>
                <a:cubicBezTo>
                  <a:pt x="61" y="70"/>
                  <a:pt x="61" y="70"/>
                  <a:pt x="61" y="70"/>
                </a:cubicBezTo>
                <a:cubicBezTo>
                  <a:pt x="79" y="68"/>
                  <a:pt x="94" y="57"/>
                  <a:pt x="104" y="42"/>
                </a:cubicBezTo>
                <a:cubicBezTo>
                  <a:pt x="99" y="35"/>
                  <a:pt x="93" y="29"/>
                  <a:pt x="86" y="24"/>
                </a:cubicBezTo>
                <a:cubicBezTo>
                  <a:pt x="90" y="17"/>
                  <a:pt x="90" y="17"/>
                  <a:pt x="90" y="17"/>
                </a:cubicBezTo>
                <a:cubicBezTo>
                  <a:pt x="98" y="22"/>
                  <a:pt x="106" y="30"/>
                  <a:pt x="111" y="38"/>
                </a:cubicBezTo>
                <a:cubicBezTo>
                  <a:pt x="111" y="39"/>
                  <a:pt x="112" y="40"/>
                  <a:pt x="112" y="42"/>
                </a:cubicBezTo>
                <a:cubicBezTo>
                  <a:pt x="112" y="44"/>
                  <a:pt x="111" y="45"/>
                  <a:pt x="111" y="46"/>
                </a:cubicBezTo>
                <a:close/>
                <a:moveTo>
                  <a:pt x="66" y="60"/>
                </a:moveTo>
                <a:cubicBezTo>
                  <a:pt x="83" y="29"/>
                  <a:pt x="83" y="29"/>
                  <a:pt x="83" y="29"/>
                </a:cubicBezTo>
                <a:cubicBezTo>
                  <a:pt x="84" y="31"/>
                  <a:pt x="84" y="32"/>
                  <a:pt x="84" y="34"/>
                </a:cubicBezTo>
                <a:cubicBezTo>
                  <a:pt x="84" y="46"/>
                  <a:pt x="77" y="56"/>
                  <a:pt x="66"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5" name="Freeform 113"/>
          <p:cNvSpPr>
            <a:spLocks noEditPoints="1"/>
          </p:cNvSpPr>
          <p:nvPr/>
        </p:nvSpPr>
        <p:spPr bwMode="auto">
          <a:xfrm>
            <a:off x="8783638" y="2840038"/>
            <a:ext cx="420688" cy="392113"/>
          </a:xfrm>
          <a:custGeom>
            <a:avLst/>
            <a:gdLst>
              <a:gd name="T0" fmla="*/ 111 w 112"/>
              <a:gd name="T1" fmla="*/ 92 h 104"/>
              <a:gd name="T2" fmla="*/ 111 w 112"/>
              <a:gd name="T3" fmla="*/ 100 h 104"/>
              <a:gd name="T4" fmla="*/ 104 w 112"/>
              <a:gd name="T5" fmla="*/ 104 h 104"/>
              <a:gd name="T6" fmla="*/ 8 w 112"/>
              <a:gd name="T7" fmla="*/ 104 h 104"/>
              <a:gd name="T8" fmla="*/ 1 w 112"/>
              <a:gd name="T9" fmla="*/ 100 h 104"/>
              <a:gd name="T10" fmla="*/ 1 w 112"/>
              <a:gd name="T11" fmla="*/ 92 h 104"/>
              <a:gd name="T12" fmla="*/ 49 w 112"/>
              <a:gd name="T13" fmla="*/ 4 h 104"/>
              <a:gd name="T14" fmla="*/ 56 w 112"/>
              <a:gd name="T15" fmla="*/ 0 h 104"/>
              <a:gd name="T16" fmla="*/ 63 w 112"/>
              <a:gd name="T17" fmla="*/ 4 h 104"/>
              <a:gd name="T18" fmla="*/ 111 w 112"/>
              <a:gd name="T19" fmla="*/ 92 h 104"/>
              <a:gd name="T20" fmla="*/ 65 w 112"/>
              <a:gd name="T21" fmla="*/ 34 h 104"/>
              <a:gd name="T22" fmla="*/ 64 w 112"/>
              <a:gd name="T23" fmla="*/ 33 h 104"/>
              <a:gd name="T24" fmla="*/ 63 w 112"/>
              <a:gd name="T25" fmla="*/ 32 h 104"/>
              <a:gd name="T26" fmla="*/ 49 w 112"/>
              <a:gd name="T27" fmla="*/ 32 h 104"/>
              <a:gd name="T28" fmla="*/ 48 w 112"/>
              <a:gd name="T29" fmla="*/ 33 h 104"/>
              <a:gd name="T30" fmla="*/ 47 w 112"/>
              <a:gd name="T31" fmla="*/ 34 h 104"/>
              <a:gd name="T32" fmla="*/ 48 w 112"/>
              <a:gd name="T33" fmla="*/ 63 h 104"/>
              <a:gd name="T34" fmla="*/ 50 w 112"/>
              <a:gd name="T35" fmla="*/ 64 h 104"/>
              <a:gd name="T36" fmla="*/ 62 w 112"/>
              <a:gd name="T37" fmla="*/ 64 h 104"/>
              <a:gd name="T38" fmla="*/ 64 w 112"/>
              <a:gd name="T39" fmla="*/ 63 h 104"/>
              <a:gd name="T40" fmla="*/ 65 w 112"/>
              <a:gd name="T41" fmla="*/ 34 h 104"/>
              <a:gd name="T42" fmla="*/ 64 w 112"/>
              <a:gd name="T43" fmla="*/ 74 h 104"/>
              <a:gd name="T44" fmla="*/ 62 w 112"/>
              <a:gd name="T45" fmla="*/ 72 h 104"/>
              <a:gd name="T46" fmla="*/ 50 w 112"/>
              <a:gd name="T47" fmla="*/ 72 h 104"/>
              <a:gd name="T48" fmla="*/ 48 w 112"/>
              <a:gd name="T49" fmla="*/ 74 h 104"/>
              <a:gd name="T50" fmla="*/ 48 w 112"/>
              <a:gd name="T51" fmla="*/ 86 h 104"/>
              <a:gd name="T52" fmla="*/ 50 w 112"/>
              <a:gd name="T53" fmla="*/ 88 h 104"/>
              <a:gd name="T54" fmla="*/ 62 w 112"/>
              <a:gd name="T55" fmla="*/ 88 h 104"/>
              <a:gd name="T56" fmla="*/ 64 w 112"/>
              <a:gd name="T57" fmla="*/ 86 h 104"/>
              <a:gd name="T58" fmla="*/ 64 w 112"/>
              <a:gd name="T59" fmla="*/ 7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104">
                <a:moveTo>
                  <a:pt x="111" y="92"/>
                </a:moveTo>
                <a:cubicBezTo>
                  <a:pt x="112" y="95"/>
                  <a:pt x="112" y="98"/>
                  <a:pt x="111" y="100"/>
                </a:cubicBezTo>
                <a:cubicBezTo>
                  <a:pt x="109" y="103"/>
                  <a:pt x="107" y="104"/>
                  <a:pt x="104" y="104"/>
                </a:cubicBezTo>
                <a:cubicBezTo>
                  <a:pt x="8" y="104"/>
                  <a:pt x="8" y="104"/>
                  <a:pt x="8" y="104"/>
                </a:cubicBezTo>
                <a:cubicBezTo>
                  <a:pt x="5" y="104"/>
                  <a:pt x="2" y="103"/>
                  <a:pt x="1" y="100"/>
                </a:cubicBezTo>
                <a:cubicBezTo>
                  <a:pt x="0" y="98"/>
                  <a:pt x="0" y="95"/>
                  <a:pt x="1" y="92"/>
                </a:cubicBezTo>
                <a:cubicBezTo>
                  <a:pt x="49" y="4"/>
                  <a:pt x="49" y="4"/>
                  <a:pt x="49" y="4"/>
                </a:cubicBezTo>
                <a:cubicBezTo>
                  <a:pt x="50" y="2"/>
                  <a:pt x="53" y="0"/>
                  <a:pt x="56" y="0"/>
                </a:cubicBezTo>
                <a:cubicBezTo>
                  <a:pt x="59" y="0"/>
                  <a:pt x="62" y="2"/>
                  <a:pt x="63" y="4"/>
                </a:cubicBezTo>
                <a:lnTo>
                  <a:pt x="111" y="92"/>
                </a:lnTo>
                <a:close/>
                <a:moveTo>
                  <a:pt x="65" y="34"/>
                </a:moveTo>
                <a:cubicBezTo>
                  <a:pt x="65" y="34"/>
                  <a:pt x="65" y="33"/>
                  <a:pt x="64" y="33"/>
                </a:cubicBezTo>
                <a:cubicBezTo>
                  <a:pt x="64" y="32"/>
                  <a:pt x="63" y="32"/>
                  <a:pt x="63" y="32"/>
                </a:cubicBezTo>
                <a:cubicBezTo>
                  <a:pt x="49" y="32"/>
                  <a:pt x="49" y="32"/>
                  <a:pt x="49" y="32"/>
                </a:cubicBezTo>
                <a:cubicBezTo>
                  <a:pt x="48" y="32"/>
                  <a:pt x="48" y="32"/>
                  <a:pt x="48" y="33"/>
                </a:cubicBezTo>
                <a:cubicBezTo>
                  <a:pt x="47" y="33"/>
                  <a:pt x="47" y="34"/>
                  <a:pt x="47" y="34"/>
                </a:cubicBezTo>
                <a:cubicBezTo>
                  <a:pt x="48" y="63"/>
                  <a:pt x="48" y="63"/>
                  <a:pt x="48" y="63"/>
                </a:cubicBezTo>
                <a:cubicBezTo>
                  <a:pt x="48" y="63"/>
                  <a:pt x="49" y="64"/>
                  <a:pt x="50" y="64"/>
                </a:cubicBezTo>
                <a:cubicBezTo>
                  <a:pt x="62" y="64"/>
                  <a:pt x="62" y="64"/>
                  <a:pt x="62" y="64"/>
                </a:cubicBezTo>
                <a:cubicBezTo>
                  <a:pt x="63" y="64"/>
                  <a:pt x="64" y="63"/>
                  <a:pt x="64" y="63"/>
                </a:cubicBezTo>
                <a:lnTo>
                  <a:pt x="65" y="34"/>
                </a:lnTo>
                <a:close/>
                <a:moveTo>
                  <a:pt x="64" y="74"/>
                </a:moveTo>
                <a:cubicBezTo>
                  <a:pt x="64" y="73"/>
                  <a:pt x="63" y="72"/>
                  <a:pt x="62" y="72"/>
                </a:cubicBezTo>
                <a:cubicBezTo>
                  <a:pt x="50" y="72"/>
                  <a:pt x="50" y="72"/>
                  <a:pt x="50" y="72"/>
                </a:cubicBezTo>
                <a:cubicBezTo>
                  <a:pt x="49" y="72"/>
                  <a:pt x="48" y="73"/>
                  <a:pt x="48" y="74"/>
                </a:cubicBezTo>
                <a:cubicBezTo>
                  <a:pt x="48" y="86"/>
                  <a:pt x="48" y="86"/>
                  <a:pt x="48" y="86"/>
                </a:cubicBezTo>
                <a:cubicBezTo>
                  <a:pt x="48" y="87"/>
                  <a:pt x="49" y="88"/>
                  <a:pt x="50" y="88"/>
                </a:cubicBezTo>
                <a:cubicBezTo>
                  <a:pt x="62" y="88"/>
                  <a:pt x="62" y="88"/>
                  <a:pt x="62" y="88"/>
                </a:cubicBezTo>
                <a:cubicBezTo>
                  <a:pt x="63" y="88"/>
                  <a:pt x="64" y="87"/>
                  <a:pt x="64" y="86"/>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6" name="Freeform 114"/>
          <p:cNvSpPr>
            <a:spLocks/>
          </p:cNvSpPr>
          <p:nvPr/>
        </p:nvSpPr>
        <p:spPr bwMode="auto">
          <a:xfrm>
            <a:off x="9474201" y="2863851"/>
            <a:ext cx="338138" cy="338138"/>
          </a:xfrm>
          <a:custGeom>
            <a:avLst/>
            <a:gdLst>
              <a:gd name="T0" fmla="*/ 80 w 90"/>
              <a:gd name="T1" fmla="*/ 24 h 90"/>
              <a:gd name="T2" fmla="*/ 70 w 90"/>
              <a:gd name="T3" fmla="*/ 34 h 90"/>
              <a:gd name="T4" fmla="*/ 80 w 90"/>
              <a:gd name="T5" fmla="*/ 78 h 90"/>
              <a:gd name="T6" fmla="*/ 79 w 90"/>
              <a:gd name="T7" fmla="*/ 80 h 90"/>
              <a:gd name="T8" fmla="*/ 71 w 90"/>
              <a:gd name="T9" fmla="*/ 86 h 90"/>
              <a:gd name="T10" fmla="*/ 70 w 90"/>
              <a:gd name="T11" fmla="*/ 86 h 90"/>
              <a:gd name="T12" fmla="*/ 69 w 90"/>
              <a:gd name="T13" fmla="*/ 86 h 90"/>
              <a:gd name="T14" fmla="*/ 68 w 90"/>
              <a:gd name="T15" fmla="*/ 85 h 90"/>
              <a:gd name="T16" fmla="*/ 51 w 90"/>
              <a:gd name="T17" fmla="*/ 53 h 90"/>
              <a:gd name="T18" fmla="*/ 34 w 90"/>
              <a:gd name="T19" fmla="*/ 69 h 90"/>
              <a:gd name="T20" fmla="*/ 38 w 90"/>
              <a:gd name="T21" fmla="*/ 82 h 90"/>
              <a:gd name="T22" fmla="*/ 37 w 90"/>
              <a:gd name="T23" fmla="*/ 83 h 90"/>
              <a:gd name="T24" fmla="*/ 31 w 90"/>
              <a:gd name="T25" fmla="*/ 89 h 90"/>
              <a:gd name="T26" fmla="*/ 30 w 90"/>
              <a:gd name="T27" fmla="*/ 90 h 90"/>
              <a:gd name="T28" fmla="*/ 30 w 90"/>
              <a:gd name="T29" fmla="*/ 90 h 90"/>
              <a:gd name="T30" fmla="*/ 28 w 90"/>
              <a:gd name="T31" fmla="*/ 89 h 90"/>
              <a:gd name="T32" fmla="*/ 16 w 90"/>
              <a:gd name="T33" fmla="*/ 73 h 90"/>
              <a:gd name="T34" fmla="*/ 1 w 90"/>
              <a:gd name="T35" fmla="*/ 62 h 90"/>
              <a:gd name="T36" fmla="*/ 0 w 90"/>
              <a:gd name="T37" fmla="*/ 60 h 90"/>
              <a:gd name="T38" fmla="*/ 0 w 90"/>
              <a:gd name="T39" fmla="*/ 59 h 90"/>
              <a:gd name="T40" fmla="*/ 6 w 90"/>
              <a:gd name="T41" fmla="*/ 53 h 90"/>
              <a:gd name="T42" fmla="*/ 8 w 90"/>
              <a:gd name="T43" fmla="*/ 52 h 90"/>
              <a:gd name="T44" fmla="*/ 8 w 90"/>
              <a:gd name="T45" fmla="*/ 52 h 90"/>
              <a:gd name="T46" fmla="*/ 20 w 90"/>
              <a:gd name="T47" fmla="*/ 55 h 90"/>
              <a:gd name="T48" fmla="*/ 37 w 90"/>
              <a:gd name="T49" fmla="*/ 39 h 90"/>
              <a:gd name="T50" fmla="*/ 5 w 90"/>
              <a:gd name="T51" fmla="*/ 22 h 90"/>
              <a:gd name="T52" fmla="*/ 4 w 90"/>
              <a:gd name="T53" fmla="*/ 20 h 90"/>
              <a:gd name="T54" fmla="*/ 4 w 90"/>
              <a:gd name="T55" fmla="*/ 19 h 90"/>
              <a:gd name="T56" fmla="*/ 12 w 90"/>
              <a:gd name="T57" fmla="*/ 11 h 90"/>
              <a:gd name="T58" fmla="*/ 14 w 90"/>
              <a:gd name="T59" fmla="*/ 10 h 90"/>
              <a:gd name="T60" fmla="*/ 56 w 90"/>
              <a:gd name="T61" fmla="*/ 20 h 90"/>
              <a:gd name="T62" fmla="*/ 66 w 90"/>
              <a:gd name="T63" fmla="*/ 10 h 90"/>
              <a:gd name="T64" fmla="*/ 86 w 90"/>
              <a:gd name="T65" fmla="*/ 4 h 90"/>
              <a:gd name="T66" fmla="*/ 80 w 90"/>
              <a:gd name="T67"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80" y="24"/>
                </a:moveTo>
                <a:cubicBezTo>
                  <a:pt x="70" y="34"/>
                  <a:pt x="70" y="34"/>
                  <a:pt x="70" y="34"/>
                </a:cubicBezTo>
                <a:cubicBezTo>
                  <a:pt x="80" y="78"/>
                  <a:pt x="80" y="78"/>
                  <a:pt x="80" y="78"/>
                </a:cubicBezTo>
                <a:cubicBezTo>
                  <a:pt x="80" y="78"/>
                  <a:pt x="80" y="79"/>
                  <a:pt x="79" y="80"/>
                </a:cubicBezTo>
                <a:cubicBezTo>
                  <a:pt x="71" y="86"/>
                  <a:pt x="71" y="86"/>
                  <a:pt x="71" y="86"/>
                </a:cubicBezTo>
                <a:cubicBezTo>
                  <a:pt x="71" y="86"/>
                  <a:pt x="70" y="86"/>
                  <a:pt x="70" y="86"/>
                </a:cubicBezTo>
                <a:cubicBezTo>
                  <a:pt x="70" y="86"/>
                  <a:pt x="70" y="86"/>
                  <a:pt x="69" y="86"/>
                </a:cubicBezTo>
                <a:cubicBezTo>
                  <a:pt x="69" y="86"/>
                  <a:pt x="68" y="86"/>
                  <a:pt x="68" y="85"/>
                </a:cubicBezTo>
                <a:cubicBezTo>
                  <a:pt x="51" y="53"/>
                  <a:pt x="51" y="53"/>
                  <a:pt x="51" y="53"/>
                </a:cubicBezTo>
                <a:cubicBezTo>
                  <a:pt x="34" y="69"/>
                  <a:pt x="34" y="69"/>
                  <a:pt x="34" y="69"/>
                </a:cubicBezTo>
                <a:cubicBezTo>
                  <a:pt x="38" y="82"/>
                  <a:pt x="38" y="82"/>
                  <a:pt x="38" y="82"/>
                </a:cubicBezTo>
                <a:cubicBezTo>
                  <a:pt x="38" y="82"/>
                  <a:pt x="38" y="83"/>
                  <a:pt x="37" y="83"/>
                </a:cubicBezTo>
                <a:cubicBezTo>
                  <a:pt x="31" y="89"/>
                  <a:pt x="31" y="89"/>
                  <a:pt x="31" y="89"/>
                </a:cubicBezTo>
                <a:cubicBezTo>
                  <a:pt x="31" y="90"/>
                  <a:pt x="30" y="90"/>
                  <a:pt x="30" y="90"/>
                </a:cubicBezTo>
                <a:cubicBezTo>
                  <a:pt x="30" y="90"/>
                  <a:pt x="30" y="90"/>
                  <a:pt x="30" y="90"/>
                </a:cubicBezTo>
                <a:cubicBezTo>
                  <a:pt x="29" y="90"/>
                  <a:pt x="29" y="90"/>
                  <a:pt x="28" y="89"/>
                </a:cubicBezTo>
                <a:cubicBezTo>
                  <a:pt x="16" y="73"/>
                  <a:pt x="16" y="73"/>
                  <a:pt x="16" y="73"/>
                </a:cubicBezTo>
                <a:cubicBezTo>
                  <a:pt x="1" y="62"/>
                  <a:pt x="1" y="62"/>
                  <a:pt x="1" y="62"/>
                </a:cubicBezTo>
                <a:cubicBezTo>
                  <a:pt x="0" y="61"/>
                  <a:pt x="0" y="61"/>
                  <a:pt x="0" y="60"/>
                </a:cubicBezTo>
                <a:cubicBezTo>
                  <a:pt x="0" y="60"/>
                  <a:pt x="0" y="59"/>
                  <a:pt x="0" y="59"/>
                </a:cubicBezTo>
                <a:cubicBezTo>
                  <a:pt x="6" y="53"/>
                  <a:pt x="6" y="53"/>
                  <a:pt x="6" y="53"/>
                </a:cubicBezTo>
                <a:cubicBezTo>
                  <a:pt x="7" y="52"/>
                  <a:pt x="7" y="52"/>
                  <a:pt x="8" y="52"/>
                </a:cubicBezTo>
                <a:cubicBezTo>
                  <a:pt x="8" y="52"/>
                  <a:pt x="8" y="52"/>
                  <a:pt x="8" y="52"/>
                </a:cubicBezTo>
                <a:cubicBezTo>
                  <a:pt x="20" y="55"/>
                  <a:pt x="20" y="55"/>
                  <a:pt x="20" y="55"/>
                </a:cubicBezTo>
                <a:cubicBezTo>
                  <a:pt x="37" y="39"/>
                  <a:pt x="37" y="39"/>
                  <a:pt x="37" y="39"/>
                </a:cubicBezTo>
                <a:cubicBezTo>
                  <a:pt x="5" y="22"/>
                  <a:pt x="5" y="22"/>
                  <a:pt x="5" y="22"/>
                </a:cubicBezTo>
                <a:cubicBezTo>
                  <a:pt x="4" y="22"/>
                  <a:pt x="4" y="21"/>
                  <a:pt x="4" y="20"/>
                </a:cubicBezTo>
                <a:cubicBezTo>
                  <a:pt x="4" y="20"/>
                  <a:pt x="4" y="19"/>
                  <a:pt x="4" y="19"/>
                </a:cubicBezTo>
                <a:cubicBezTo>
                  <a:pt x="12" y="11"/>
                  <a:pt x="12" y="11"/>
                  <a:pt x="12" y="11"/>
                </a:cubicBezTo>
                <a:cubicBezTo>
                  <a:pt x="13" y="10"/>
                  <a:pt x="14" y="10"/>
                  <a:pt x="14" y="10"/>
                </a:cubicBezTo>
                <a:cubicBezTo>
                  <a:pt x="56" y="20"/>
                  <a:pt x="56" y="20"/>
                  <a:pt x="56" y="20"/>
                </a:cubicBezTo>
                <a:cubicBezTo>
                  <a:pt x="66" y="10"/>
                  <a:pt x="66" y="10"/>
                  <a:pt x="66" y="10"/>
                </a:cubicBezTo>
                <a:cubicBezTo>
                  <a:pt x="72" y="4"/>
                  <a:pt x="82" y="0"/>
                  <a:pt x="86" y="4"/>
                </a:cubicBezTo>
                <a:cubicBezTo>
                  <a:pt x="90" y="8"/>
                  <a:pt x="86" y="18"/>
                  <a:pt x="80" y="2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Freeform 115"/>
          <p:cNvSpPr>
            <a:spLocks noEditPoints="1"/>
          </p:cNvSpPr>
          <p:nvPr/>
        </p:nvSpPr>
        <p:spPr bwMode="auto">
          <a:xfrm>
            <a:off x="10090151" y="2840038"/>
            <a:ext cx="390525" cy="422275"/>
          </a:xfrm>
          <a:custGeom>
            <a:avLst/>
            <a:gdLst>
              <a:gd name="T0" fmla="*/ 96 w 104"/>
              <a:gd name="T1" fmla="*/ 112 h 112"/>
              <a:gd name="T2" fmla="*/ 0 w 104"/>
              <a:gd name="T3" fmla="*/ 104 h 112"/>
              <a:gd name="T4" fmla="*/ 8 w 104"/>
              <a:gd name="T5" fmla="*/ 16 h 112"/>
              <a:gd name="T6" fmla="*/ 16 w 104"/>
              <a:gd name="T7" fmla="*/ 10 h 112"/>
              <a:gd name="T8" fmla="*/ 30 w 104"/>
              <a:gd name="T9" fmla="*/ 0 h 112"/>
              <a:gd name="T10" fmla="*/ 40 w 104"/>
              <a:gd name="T11" fmla="*/ 16 h 112"/>
              <a:gd name="T12" fmla="*/ 64 w 104"/>
              <a:gd name="T13" fmla="*/ 10 h 112"/>
              <a:gd name="T14" fmla="*/ 78 w 104"/>
              <a:gd name="T15" fmla="*/ 0 h 112"/>
              <a:gd name="T16" fmla="*/ 88 w 104"/>
              <a:gd name="T17" fmla="*/ 16 h 112"/>
              <a:gd name="T18" fmla="*/ 104 w 104"/>
              <a:gd name="T19" fmla="*/ 24 h 112"/>
              <a:gd name="T20" fmla="*/ 26 w 104"/>
              <a:gd name="T21" fmla="*/ 58 h 112"/>
              <a:gd name="T22" fmla="*/ 8 w 104"/>
              <a:gd name="T23" fmla="*/ 40 h 112"/>
              <a:gd name="T24" fmla="*/ 26 w 104"/>
              <a:gd name="T25" fmla="*/ 58 h 112"/>
              <a:gd name="T26" fmla="*/ 26 w 104"/>
              <a:gd name="T27" fmla="*/ 62 h 112"/>
              <a:gd name="T28" fmla="*/ 8 w 104"/>
              <a:gd name="T29" fmla="*/ 82 h 112"/>
              <a:gd name="T30" fmla="*/ 26 w 104"/>
              <a:gd name="T31" fmla="*/ 104 h 112"/>
              <a:gd name="T32" fmla="*/ 8 w 104"/>
              <a:gd name="T33" fmla="*/ 86 h 112"/>
              <a:gd name="T34" fmla="*/ 26 w 104"/>
              <a:gd name="T35" fmla="*/ 104 h 112"/>
              <a:gd name="T36" fmla="*/ 30 w 104"/>
              <a:gd name="T37" fmla="*/ 8 h 112"/>
              <a:gd name="T38" fmla="*/ 24 w 104"/>
              <a:gd name="T39" fmla="*/ 10 h 112"/>
              <a:gd name="T40" fmla="*/ 26 w 104"/>
              <a:gd name="T41" fmla="*/ 30 h 112"/>
              <a:gd name="T42" fmla="*/ 32 w 104"/>
              <a:gd name="T43" fmla="*/ 28 h 112"/>
              <a:gd name="T44" fmla="*/ 50 w 104"/>
              <a:gd name="T45" fmla="*/ 58 h 112"/>
              <a:gd name="T46" fmla="*/ 30 w 104"/>
              <a:gd name="T47" fmla="*/ 40 h 112"/>
              <a:gd name="T48" fmla="*/ 50 w 104"/>
              <a:gd name="T49" fmla="*/ 58 h 112"/>
              <a:gd name="T50" fmla="*/ 50 w 104"/>
              <a:gd name="T51" fmla="*/ 62 h 112"/>
              <a:gd name="T52" fmla="*/ 30 w 104"/>
              <a:gd name="T53" fmla="*/ 82 h 112"/>
              <a:gd name="T54" fmla="*/ 50 w 104"/>
              <a:gd name="T55" fmla="*/ 104 h 112"/>
              <a:gd name="T56" fmla="*/ 30 w 104"/>
              <a:gd name="T57" fmla="*/ 86 h 112"/>
              <a:gd name="T58" fmla="*/ 50 w 104"/>
              <a:gd name="T59" fmla="*/ 104 h 112"/>
              <a:gd name="T60" fmla="*/ 74 w 104"/>
              <a:gd name="T61" fmla="*/ 40 h 112"/>
              <a:gd name="T62" fmla="*/ 54 w 104"/>
              <a:gd name="T63" fmla="*/ 58 h 112"/>
              <a:gd name="T64" fmla="*/ 74 w 104"/>
              <a:gd name="T65" fmla="*/ 82 h 112"/>
              <a:gd name="T66" fmla="*/ 54 w 104"/>
              <a:gd name="T67" fmla="*/ 62 h 112"/>
              <a:gd name="T68" fmla="*/ 74 w 104"/>
              <a:gd name="T69" fmla="*/ 82 h 112"/>
              <a:gd name="T70" fmla="*/ 74 w 104"/>
              <a:gd name="T71" fmla="*/ 86 h 112"/>
              <a:gd name="T72" fmla="*/ 54 w 104"/>
              <a:gd name="T73" fmla="*/ 104 h 112"/>
              <a:gd name="T74" fmla="*/ 80 w 104"/>
              <a:gd name="T75" fmla="*/ 10 h 112"/>
              <a:gd name="T76" fmla="*/ 74 w 104"/>
              <a:gd name="T77" fmla="*/ 8 h 112"/>
              <a:gd name="T78" fmla="*/ 72 w 104"/>
              <a:gd name="T79" fmla="*/ 28 h 112"/>
              <a:gd name="T80" fmla="*/ 78 w 104"/>
              <a:gd name="T81" fmla="*/ 30 h 112"/>
              <a:gd name="T82" fmla="*/ 80 w 104"/>
              <a:gd name="T83" fmla="*/ 10 h 112"/>
              <a:gd name="T84" fmla="*/ 96 w 104"/>
              <a:gd name="T85" fmla="*/ 40 h 112"/>
              <a:gd name="T86" fmla="*/ 78 w 104"/>
              <a:gd name="T87" fmla="*/ 58 h 112"/>
              <a:gd name="T88" fmla="*/ 96 w 104"/>
              <a:gd name="T89" fmla="*/ 82 h 112"/>
              <a:gd name="T90" fmla="*/ 78 w 104"/>
              <a:gd name="T91" fmla="*/ 62 h 112"/>
              <a:gd name="T92" fmla="*/ 96 w 104"/>
              <a:gd name="T93" fmla="*/ 82 h 112"/>
              <a:gd name="T94" fmla="*/ 96 w 104"/>
              <a:gd name="T95" fmla="*/ 86 h 112"/>
              <a:gd name="T96" fmla="*/ 78 w 104"/>
              <a:gd name="T9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12">
                <a:moveTo>
                  <a:pt x="104" y="104"/>
                </a:moveTo>
                <a:cubicBezTo>
                  <a:pt x="104" y="108"/>
                  <a:pt x="100" y="112"/>
                  <a:pt x="96" y="112"/>
                </a:cubicBezTo>
                <a:cubicBezTo>
                  <a:pt x="8" y="112"/>
                  <a:pt x="8" y="112"/>
                  <a:pt x="8" y="112"/>
                </a:cubicBezTo>
                <a:cubicBezTo>
                  <a:pt x="4" y="112"/>
                  <a:pt x="0" y="108"/>
                  <a:pt x="0" y="104"/>
                </a:cubicBezTo>
                <a:cubicBezTo>
                  <a:pt x="0" y="24"/>
                  <a:pt x="0" y="24"/>
                  <a:pt x="0" y="24"/>
                </a:cubicBezTo>
                <a:cubicBezTo>
                  <a:pt x="0" y="20"/>
                  <a:pt x="4" y="16"/>
                  <a:pt x="8" y="16"/>
                </a:cubicBezTo>
                <a:cubicBezTo>
                  <a:pt x="16" y="16"/>
                  <a:pt x="16" y="16"/>
                  <a:pt x="16" y="16"/>
                </a:cubicBezTo>
                <a:cubicBezTo>
                  <a:pt x="16" y="10"/>
                  <a:pt x="16" y="10"/>
                  <a:pt x="16" y="10"/>
                </a:cubicBezTo>
                <a:cubicBezTo>
                  <a:pt x="16" y="5"/>
                  <a:pt x="21" y="0"/>
                  <a:pt x="26" y="0"/>
                </a:cubicBezTo>
                <a:cubicBezTo>
                  <a:pt x="30" y="0"/>
                  <a:pt x="30" y="0"/>
                  <a:pt x="30" y="0"/>
                </a:cubicBezTo>
                <a:cubicBezTo>
                  <a:pt x="36" y="0"/>
                  <a:pt x="40" y="5"/>
                  <a:pt x="40" y="10"/>
                </a:cubicBezTo>
                <a:cubicBezTo>
                  <a:pt x="40" y="16"/>
                  <a:pt x="40" y="16"/>
                  <a:pt x="40" y="16"/>
                </a:cubicBezTo>
                <a:cubicBezTo>
                  <a:pt x="64" y="16"/>
                  <a:pt x="64" y="16"/>
                  <a:pt x="64" y="16"/>
                </a:cubicBezTo>
                <a:cubicBezTo>
                  <a:pt x="64" y="10"/>
                  <a:pt x="64" y="10"/>
                  <a:pt x="64" y="10"/>
                </a:cubicBezTo>
                <a:cubicBezTo>
                  <a:pt x="64" y="5"/>
                  <a:pt x="69" y="0"/>
                  <a:pt x="74" y="0"/>
                </a:cubicBezTo>
                <a:cubicBezTo>
                  <a:pt x="78" y="0"/>
                  <a:pt x="78" y="0"/>
                  <a:pt x="78" y="0"/>
                </a:cubicBezTo>
                <a:cubicBezTo>
                  <a:pt x="84" y="0"/>
                  <a:pt x="88" y="5"/>
                  <a:pt x="88" y="10"/>
                </a:cubicBezTo>
                <a:cubicBezTo>
                  <a:pt x="88" y="16"/>
                  <a:pt x="88" y="16"/>
                  <a:pt x="88" y="16"/>
                </a:cubicBezTo>
                <a:cubicBezTo>
                  <a:pt x="96" y="16"/>
                  <a:pt x="96" y="16"/>
                  <a:pt x="96" y="16"/>
                </a:cubicBezTo>
                <a:cubicBezTo>
                  <a:pt x="100" y="16"/>
                  <a:pt x="104" y="20"/>
                  <a:pt x="104" y="24"/>
                </a:cubicBezTo>
                <a:lnTo>
                  <a:pt x="104" y="104"/>
                </a:lnTo>
                <a:close/>
                <a:moveTo>
                  <a:pt x="26" y="58"/>
                </a:moveTo>
                <a:cubicBezTo>
                  <a:pt x="26" y="40"/>
                  <a:pt x="26" y="40"/>
                  <a:pt x="26" y="40"/>
                </a:cubicBezTo>
                <a:cubicBezTo>
                  <a:pt x="8" y="40"/>
                  <a:pt x="8" y="40"/>
                  <a:pt x="8" y="40"/>
                </a:cubicBezTo>
                <a:cubicBezTo>
                  <a:pt x="8" y="58"/>
                  <a:pt x="8" y="58"/>
                  <a:pt x="8" y="58"/>
                </a:cubicBezTo>
                <a:lnTo>
                  <a:pt x="26" y="58"/>
                </a:lnTo>
                <a:close/>
                <a:moveTo>
                  <a:pt x="26" y="82"/>
                </a:moveTo>
                <a:cubicBezTo>
                  <a:pt x="26" y="62"/>
                  <a:pt x="26" y="62"/>
                  <a:pt x="26" y="62"/>
                </a:cubicBezTo>
                <a:cubicBezTo>
                  <a:pt x="8" y="62"/>
                  <a:pt x="8" y="62"/>
                  <a:pt x="8" y="62"/>
                </a:cubicBezTo>
                <a:cubicBezTo>
                  <a:pt x="8" y="82"/>
                  <a:pt x="8" y="82"/>
                  <a:pt x="8" y="82"/>
                </a:cubicBezTo>
                <a:lnTo>
                  <a:pt x="26" y="82"/>
                </a:lnTo>
                <a:close/>
                <a:moveTo>
                  <a:pt x="26" y="104"/>
                </a:moveTo>
                <a:cubicBezTo>
                  <a:pt x="26" y="86"/>
                  <a:pt x="26" y="86"/>
                  <a:pt x="26" y="86"/>
                </a:cubicBezTo>
                <a:cubicBezTo>
                  <a:pt x="8" y="86"/>
                  <a:pt x="8" y="86"/>
                  <a:pt x="8" y="86"/>
                </a:cubicBezTo>
                <a:cubicBezTo>
                  <a:pt x="8" y="104"/>
                  <a:pt x="8" y="104"/>
                  <a:pt x="8" y="104"/>
                </a:cubicBezTo>
                <a:lnTo>
                  <a:pt x="26" y="104"/>
                </a:lnTo>
                <a:close/>
                <a:moveTo>
                  <a:pt x="32" y="10"/>
                </a:moveTo>
                <a:cubicBezTo>
                  <a:pt x="32" y="9"/>
                  <a:pt x="31" y="8"/>
                  <a:pt x="30" y="8"/>
                </a:cubicBezTo>
                <a:cubicBezTo>
                  <a:pt x="26" y="8"/>
                  <a:pt x="26" y="8"/>
                  <a:pt x="26" y="8"/>
                </a:cubicBezTo>
                <a:cubicBezTo>
                  <a:pt x="25" y="8"/>
                  <a:pt x="24" y="9"/>
                  <a:pt x="24" y="10"/>
                </a:cubicBezTo>
                <a:cubicBezTo>
                  <a:pt x="24" y="28"/>
                  <a:pt x="24" y="28"/>
                  <a:pt x="24" y="28"/>
                </a:cubicBezTo>
                <a:cubicBezTo>
                  <a:pt x="24" y="29"/>
                  <a:pt x="25" y="30"/>
                  <a:pt x="26" y="30"/>
                </a:cubicBezTo>
                <a:cubicBezTo>
                  <a:pt x="30" y="30"/>
                  <a:pt x="30" y="30"/>
                  <a:pt x="30" y="30"/>
                </a:cubicBezTo>
                <a:cubicBezTo>
                  <a:pt x="31" y="30"/>
                  <a:pt x="32" y="29"/>
                  <a:pt x="32" y="28"/>
                </a:cubicBezTo>
                <a:lnTo>
                  <a:pt x="32" y="10"/>
                </a:lnTo>
                <a:close/>
                <a:moveTo>
                  <a:pt x="50" y="58"/>
                </a:moveTo>
                <a:cubicBezTo>
                  <a:pt x="50" y="40"/>
                  <a:pt x="50" y="40"/>
                  <a:pt x="50" y="40"/>
                </a:cubicBezTo>
                <a:cubicBezTo>
                  <a:pt x="30" y="40"/>
                  <a:pt x="30" y="40"/>
                  <a:pt x="30" y="40"/>
                </a:cubicBezTo>
                <a:cubicBezTo>
                  <a:pt x="30" y="58"/>
                  <a:pt x="30" y="58"/>
                  <a:pt x="30" y="58"/>
                </a:cubicBezTo>
                <a:lnTo>
                  <a:pt x="50" y="58"/>
                </a:lnTo>
                <a:close/>
                <a:moveTo>
                  <a:pt x="50" y="82"/>
                </a:moveTo>
                <a:cubicBezTo>
                  <a:pt x="50" y="62"/>
                  <a:pt x="50" y="62"/>
                  <a:pt x="50" y="62"/>
                </a:cubicBezTo>
                <a:cubicBezTo>
                  <a:pt x="30" y="62"/>
                  <a:pt x="30" y="62"/>
                  <a:pt x="30" y="62"/>
                </a:cubicBezTo>
                <a:cubicBezTo>
                  <a:pt x="30" y="82"/>
                  <a:pt x="30" y="82"/>
                  <a:pt x="30" y="82"/>
                </a:cubicBezTo>
                <a:lnTo>
                  <a:pt x="50" y="82"/>
                </a:lnTo>
                <a:close/>
                <a:moveTo>
                  <a:pt x="50" y="104"/>
                </a:moveTo>
                <a:cubicBezTo>
                  <a:pt x="50" y="86"/>
                  <a:pt x="50" y="86"/>
                  <a:pt x="50" y="86"/>
                </a:cubicBezTo>
                <a:cubicBezTo>
                  <a:pt x="30" y="86"/>
                  <a:pt x="30" y="86"/>
                  <a:pt x="30" y="86"/>
                </a:cubicBezTo>
                <a:cubicBezTo>
                  <a:pt x="30" y="104"/>
                  <a:pt x="30" y="104"/>
                  <a:pt x="30" y="104"/>
                </a:cubicBezTo>
                <a:lnTo>
                  <a:pt x="50" y="104"/>
                </a:lnTo>
                <a:close/>
                <a:moveTo>
                  <a:pt x="74" y="58"/>
                </a:moveTo>
                <a:cubicBezTo>
                  <a:pt x="74" y="40"/>
                  <a:pt x="74" y="40"/>
                  <a:pt x="74" y="40"/>
                </a:cubicBezTo>
                <a:cubicBezTo>
                  <a:pt x="54" y="40"/>
                  <a:pt x="54" y="40"/>
                  <a:pt x="54" y="40"/>
                </a:cubicBezTo>
                <a:cubicBezTo>
                  <a:pt x="54" y="58"/>
                  <a:pt x="54" y="58"/>
                  <a:pt x="54" y="58"/>
                </a:cubicBezTo>
                <a:lnTo>
                  <a:pt x="74" y="58"/>
                </a:lnTo>
                <a:close/>
                <a:moveTo>
                  <a:pt x="74" y="82"/>
                </a:moveTo>
                <a:cubicBezTo>
                  <a:pt x="74" y="62"/>
                  <a:pt x="74" y="62"/>
                  <a:pt x="74" y="62"/>
                </a:cubicBezTo>
                <a:cubicBezTo>
                  <a:pt x="54" y="62"/>
                  <a:pt x="54" y="62"/>
                  <a:pt x="54" y="62"/>
                </a:cubicBezTo>
                <a:cubicBezTo>
                  <a:pt x="54" y="82"/>
                  <a:pt x="54" y="82"/>
                  <a:pt x="54" y="82"/>
                </a:cubicBezTo>
                <a:lnTo>
                  <a:pt x="74" y="82"/>
                </a:lnTo>
                <a:close/>
                <a:moveTo>
                  <a:pt x="74" y="104"/>
                </a:moveTo>
                <a:cubicBezTo>
                  <a:pt x="74" y="86"/>
                  <a:pt x="74" y="86"/>
                  <a:pt x="74" y="86"/>
                </a:cubicBezTo>
                <a:cubicBezTo>
                  <a:pt x="54" y="86"/>
                  <a:pt x="54" y="86"/>
                  <a:pt x="54" y="86"/>
                </a:cubicBezTo>
                <a:cubicBezTo>
                  <a:pt x="54" y="104"/>
                  <a:pt x="54" y="104"/>
                  <a:pt x="54" y="104"/>
                </a:cubicBezTo>
                <a:lnTo>
                  <a:pt x="74" y="104"/>
                </a:lnTo>
                <a:close/>
                <a:moveTo>
                  <a:pt x="80" y="10"/>
                </a:moveTo>
                <a:cubicBezTo>
                  <a:pt x="80" y="9"/>
                  <a:pt x="79" y="8"/>
                  <a:pt x="78" y="8"/>
                </a:cubicBezTo>
                <a:cubicBezTo>
                  <a:pt x="74" y="8"/>
                  <a:pt x="74" y="8"/>
                  <a:pt x="74" y="8"/>
                </a:cubicBezTo>
                <a:cubicBezTo>
                  <a:pt x="73" y="8"/>
                  <a:pt x="72" y="9"/>
                  <a:pt x="72" y="10"/>
                </a:cubicBezTo>
                <a:cubicBezTo>
                  <a:pt x="72" y="28"/>
                  <a:pt x="72" y="28"/>
                  <a:pt x="72" y="28"/>
                </a:cubicBezTo>
                <a:cubicBezTo>
                  <a:pt x="72" y="29"/>
                  <a:pt x="73" y="30"/>
                  <a:pt x="74" y="30"/>
                </a:cubicBezTo>
                <a:cubicBezTo>
                  <a:pt x="78" y="30"/>
                  <a:pt x="78" y="30"/>
                  <a:pt x="78" y="30"/>
                </a:cubicBezTo>
                <a:cubicBezTo>
                  <a:pt x="79" y="30"/>
                  <a:pt x="80" y="29"/>
                  <a:pt x="80" y="28"/>
                </a:cubicBezTo>
                <a:lnTo>
                  <a:pt x="80" y="10"/>
                </a:lnTo>
                <a:close/>
                <a:moveTo>
                  <a:pt x="96" y="58"/>
                </a:moveTo>
                <a:cubicBezTo>
                  <a:pt x="96" y="40"/>
                  <a:pt x="96" y="40"/>
                  <a:pt x="96" y="40"/>
                </a:cubicBezTo>
                <a:cubicBezTo>
                  <a:pt x="78" y="40"/>
                  <a:pt x="78" y="40"/>
                  <a:pt x="78" y="40"/>
                </a:cubicBezTo>
                <a:cubicBezTo>
                  <a:pt x="78" y="58"/>
                  <a:pt x="78" y="58"/>
                  <a:pt x="78" y="58"/>
                </a:cubicBezTo>
                <a:lnTo>
                  <a:pt x="96" y="58"/>
                </a:lnTo>
                <a:close/>
                <a:moveTo>
                  <a:pt x="96" y="82"/>
                </a:moveTo>
                <a:cubicBezTo>
                  <a:pt x="96" y="62"/>
                  <a:pt x="96" y="62"/>
                  <a:pt x="96" y="62"/>
                </a:cubicBezTo>
                <a:cubicBezTo>
                  <a:pt x="78" y="62"/>
                  <a:pt x="78" y="62"/>
                  <a:pt x="78" y="62"/>
                </a:cubicBezTo>
                <a:cubicBezTo>
                  <a:pt x="78" y="82"/>
                  <a:pt x="78" y="82"/>
                  <a:pt x="78" y="82"/>
                </a:cubicBezTo>
                <a:lnTo>
                  <a:pt x="96" y="82"/>
                </a:lnTo>
                <a:close/>
                <a:moveTo>
                  <a:pt x="96" y="104"/>
                </a:moveTo>
                <a:cubicBezTo>
                  <a:pt x="96" y="86"/>
                  <a:pt x="96" y="86"/>
                  <a:pt x="96" y="86"/>
                </a:cubicBezTo>
                <a:cubicBezTo>
                  <a:pt x="78" y="86"/>
                  <a:pt x="78" y="86"/>
                  <a:pt x="78" y="86"/>
                </a:cubicBezTo>
                <a:cubicBezTo>
                  <a:pt x="78" y="104"/>
                  <a:pt x="78" y="104"/>
                  <a:pt x="78" y="104"/>
                </a:cubicBezTo>
                <a:lnTo>
                  <a:pt x="96" y="10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8" name="Freeform 116"/>
          <p:cNvSpPr>
            <a:spLocks noEditPoints="1"/>
          </p:cNvSpPr>
          <p:nvPr/>
        </p:nvSpPr>
        <p:spPr bwMode="auto">
          <a:xfrm>
            <a:off x="10720388" y="2847976"/>
            <a:ext cx="420688" cy="376238"/>
          </a:xfrm>
          <a:custGeom>
            <a:avLst/>
            <a:gdLst>
              <a:gd name="T0" fmla="*/ 111 w 112"/>
              <a:gd name="T1" fmla="*/ 24 h 100"/>
              <a:gd name="T2" fmla="*/ 91 w 112"/>
              <a:gd name="T3" fmla="*/ 44 h 100"/>
              <a:gd name="T4" fmla="*/ 90 w 112"/>
              <a:gd name="T5" fmla="*/ 44 h 100"/>
              <a:gd name="T6" fmla="*/ 88 w 112"/>
              <a:gd name="T7" fmla="*/ 42 h 100"/>
              <a:gd name="T8" fmla="*/ 88 w 112"/>
              <a:gd name="T9" fmla="*/ 30 h 100"/>
              <a:gd name="T10" fmla="*/ 72 w 112"/>
              <a:gd name="T11" fmla="*/ 30 h 100"/>
              <a:gd name="T12" fmla="*/ 56 w 112"/>
              <a:gd name="T13" fmla="*/ 43 h 100"/>
              <a:gd name="T14" fmla="*/ 51 w 112"/>
              <a:gd name="T15" fmla="*/ 53 h 100"/>
              <a:gd name="T16" fmla="*/ 16 w 112"/>
              <a:gd name="T17" fmla="*/ 86 h 100"/>
              <a:gd name="T18" fmla="*/ 2 w 112"/>
              <a:gd name="T19" fmla="*/ 86 h 100"/>
              <a:gd name="T20" fmla="*/ 0 w 112"/>
              <a:gd name="T21" fmla="*/ 84 h 100"/>
              <a:gd name="T22" fmla="*/ 0 w 112"/>
              <a:gd name="T23" fmla="*/ 72 h 100"/>
              <a:gd name="T24" fmla="*/ 2 w 112"/>
              <a:gd name="T25" fmla="*/ 70 h 100"/>
              <a:gd name="T26" fmla="*/ 16 w 112"/>
              <a:gd name="T27" fmla="*/ 70 h 100"/>
              <a:gd name="T28" fmla="*/ 32 w 112"/>
              <a:gd name="T29" fmla="*/ 58 h 100"/>
              <a:gd name="T30" fmla="*/ 36 w 112"/>
              <a:gd name="T31" fmla="*/ 47 h 100"/>
              <a:gd name="T32" fmla="*/ 72 w 112"/>
              <a:gd name="T33" fmla="*/ 14 h 100"/>
              <a:gd name="T34" fmla="*/ 88 w 112"/>
              <a:gd name="T35" fmla="*/ 14 h 100"/>
              <a:gd name="T36" fmla="*/ 88 w 112"/>
              <a:gd name="T37" fmla="*/ 2 h 100"/>
              <a:gd name="T38" fmla="*/ 90 w 112"/>
              <a:gd name="T39" fmla="*/ 0 h 100"/>
              <a:gd name="T40" fmla="*/ 91 w 112"/>
              <a:gd name="T41" fmla="*/ 1 h 100"/>
              <a:gd name="T42" fmla="*/ 111 w 112"/>
              <a:gd name="T43" fmla="*/ 21 h 100"/>
              <a:gd name="T44" fmla="*/ 112 w 112"/>
              <a:gd name="T45" fmla="*/ 22 h 100"/>
              <a:gd name="T46" fmla="*/ 111 w 112"/>
              <a:gd name="T47" fmla="*/ 24 h 100"/>
              <a:gd name="T48" fmla="*/ 33 w 112"/>
              <a:gd name="T49" fmla="*/ 45 h 100"/>
              <a:gd name="T50" fmla="*/ 16 w 112"/>
              <a:gd name="T51" fmla="*/ 30 h 100"/>
              <a:gd name="T52" fmla="*/ 2 w 112"/>
              <a:gd name="T53" fmla="*/ 30 h 100"/>
              <a:gd name="T54" fmla="*/ 0 w 112"/>
              <a:gd name="T55" fmla="*/ 28 h 100"/>
              <a:gd name="T56" fmla="*/ 0 w 112"/>
              <a:gd name="T57" fmla="*/ 16 h 100"/>
              <a:gd name="T58" fmla="*/ 2 w 112"/>
              <a:gd name="T59" fmla="*/ 14 h 100"/>
              <a:gd name="T60" fmla="*/ 16 w 112"/>
              <a:gd name="T61" fmla="*/ 14 h 100"/>
              <a:gd name="T62" fmla="*/ 41 w 112"/>
              <a:gd name="T63" fmla="*/ 28 h 100"/>
              <a:gd name="T64" fmla="*/ 33 w 112"/>
              <a:gd name="T65" fmla="*/ 45 h 100"/>
              <a:gd name="T66" fmla="*/ 111 w 112"/>
              <a:gd name="T67" fmla="*/ 79 h 100"/>
              <a:gd name="T68" fmla="*/ 91 w 112"/>
              <a:gd name="T69" fmla="*/ 99 h 100"/>
              <a:gd name="T70" fmla="*/ 90 w 112"/>
              <a:gd name="T71" fmla="*/ 100 h 100"/>
              <a:gd name="T72" fmla="*/ 88 w 112"/>
              <a:gd name="T73" fmla="*/ 98 h 100"/>
              <a:gd name="T74" fmla="*/ 88 w 112"/>
              <a:gd name="T75" fmla="*/ 86 h 100"/>
              <a:gd name="T76" fmla="*/ 46 w 112"/>
              <a:gd name="T77" fmla="*/ 72 h 100"/>
              <a:gd name="T78" fmla="*/ 55 w 112"/>
              <a:gd name="T79" fmla="*/ 55 h 100"/>
              <a:gd name="T80" fmla="*/ 72 w 112"/>
              <a:gd name="T81" fmla="*/ 70 h 100"/>
              <a:gd name="T82" fmla="*/ 88 w 112"/>
              <a:gd name="T83" fmla="*/ 70 h 100"/>
              <a:gd name="T84" fmla="*/ 88 w 112"/>
              <a:gd name="T85" fmla="*/ 58 h 100"/>
              <a:gd name="T86" fmla="*/ 90 w 112"/>
              <a:gd name="T87" fmla="*/ 56 h 100"/>
              <a:gd name="T88" fmla="*/ 91 w 112"/>
              <a:gd name="T89" fmla="*/ 57 h 100"/>
              <a:gd name="T90" fmla="*/ 111 w 112"/>
              <a:gd name="T91" fmla="*/ 77 h 100"/>
              <a:gd name="T92" fmla="*/ 112 w 112"/>
              <a:gd name="T93" fmla="*/ 78 h 100"/>
              <a:gd name="T94" fmla="*/ 111 w 112"/>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1" y="24"/>
                </a:moveTo>
                <a:cubicBezTo>
                  <a:pt x="91" y="44"/>
                  <a:pt x="91" y="44"/>
                  <a:pt x="91" y="44"/>
                </a:cubicBezTo>
                <a:cubicBezTo>
                  <a:pt x="91" y="44"/>
                  <a:pt x="90" y="44"/>
                  <a:pt x="90" y="44"/>
                </a:cubicBezTo>
                <a:cubicBezTo>
                  <a:pt x="89" y="44"/>
                  <a:pt x="88" y="43"/>
                  <a:pt x="88" y="42"/>
                </a:cubicBezTo>
                <a:cubicBezTo>
                  <a:pt x="88" y="30"/>
                  <a:pt x="88" y="30"/>
                  <a:pt x="88" y="30"/>
                </a:cubicBezTo>
                <a:cubicBezTo>
                  <a:pt x="72" y="30"/>
                  <a:pt x="72" y="30"/>
                  <a:pt x="72" y="30"/>
                </a:cubicBezTo>
                <a:cubicBezTo>
                  <a:pt x="63" y="30"/>
                  <a:pt x="60" y="36"/>
                  <a:pt x="56" y="43"/>
                </a:cubicBezTo>
                <a:cubicBezTo>
                  <a:pt x="54" y="46"/>
                  <a:pt x="53" y="50"/>
                  <a:pt x="51" y="53"/>
                </a:cubicBezTo>
                <a:cubicBezTo>
                  <a:pt x="44" y="69"/>
                  <a:pt x="36" y="86"/>
                  <a:pt x="16" y="86"/>
                </a:cubicBezTo>
                <a:cubicBezTo>
                  <a:pt x="2" y="86"/>
                  <a:pt x="2" y="86"/>
                  <a:pt x="2" y="86"/>
                </a:cubicBezTo>
                <a:cubicBezTo>
                  <a:pt x="1" y="86"/>
                  <a:pt x="0" y="85"/>
                  <a:pt x="0" y="84"/>
                </a:cubicBezTo>
                <a:cubicBezTo>
                  <a:pt x="0" y="72"/>
                  <a:pt x="0" y="72"/>
                  <a:pt x="0" y="72"/>
                </a:cubicBezTo>
                <a:cubicBezTo>
                  <a:pt x="0" y="71"/>
                  <a:pt x="1" y="70"/>
                  <a:pt x="2" y="70"/>
                </a:cubicBezTo>
                <a:cubicBezTo>
                  <a:pt x="16" y="70"/>
                  <a:pt x="16" y="70"/>
                  <a:pt x="16" y="70"/>
                </a:cubicBezTo>
                <a:cubicBezTo>
                  <a:pt x="24" y="70"/>
                  <a:pt x="28" y="64"/>
                  <a:pt x="32" y="58"/>
                </a:cubicBezTo>
                <a:cubicBezTo>
                  <a:pt x="33" y="54"/>
                  <a:pt x="35" y="51"/>
                  <a:pt x="36" y="47"/>
                </a:cubicBezTo>
                <a:cubicBezTo>
                  <a:pt x="43" y="31"/>
                  <a:pt x="51" y="14"/>
                  <a:pt x="72" y="14"/>
                </a:cubicBezTo>
                <a:cubicBezTo>
                  <a:pt x="88" y="14"/>
                  <a:pt x="88" y="14"/>
                  <a:pt x="88" y="14"/>
                </a:cubicBezTo>
                <a:cubicBezTo>
                  <a:pt x="88" y="2"/>
                  <a:pt x="88" y="2"/>
                  <a:pt x="88" y="2"/>
                </a:cubicBezTo>
                <a:cubicBezTo>
                  <a:pt x="88" y="1"/>
                  <a:pt x="89" y="0"/>
                  <a:pt x="90" y="0"/>
                </a:cubicBezTo>
                <a:cubicBezTo>
                  <a:pt x="90" y="0"/>
                  <a:pt x="91" y="0"/>
                  <a:pt x="91" y="1"/>
                </a:cubicBezTo>
                <a:cubicBezTo>
                  <a:pt x="111" y="21"/>
                  <a:pt x="111" y="21"/>
                  <a:pt x="111" y="21"/>
                </a:cubicBezTo>
                <a:cubicBezTo>
                  <a:pt x="112" y="21"/>
                  <a:pt x="112" y="22"/>
                  <a:pt x="112" y="22"/>
                </a:cubicBezTo>
                <a:cubicBezTo>
                  <a:pt x="112" y="23"/>
                  <a:pt x="112" y="23"/>
                  <a:pt x="111" y="24"/>
                </a:cubicBezTo>
                <a:close/>
                <a:moveTo>
                  <a:pt x="33" y="45"/>
                </a:moveTo>
                <a:cubicBezTo>
                  <a:pt x="29" y="38"/>
                  <a:pt x="25" y="30"/>
                  <a:pt x="16" y="30"/>
                </a:cubicBezTo>
                <a:cubicBezTo>
                  <a:pt x="2" y="30"/>
                  <a:pt x="2" y="30"/>
                  <a:pt x="2" y="30"/>
                </a:cubicBezTo>
                <a:cubicBezTo>
                  <a:pt x="1" y="30"/>
                  <a:pt x="0" y="29"/>
                  <a:pt x="0" y="28"/>
                </a:cubicBezTo>
                <a:cubicBezTo>
                  <a:pt x="0" y="16"/>
                  <a:pt x="0" y="16"/>
                  <a:pt x="0" y="16"/>
                </a:cubicBezTo>
                <a:cubicBezTo>
                  <a:pt x="0" y="15"/>
                  <a:pt x="1" y="14"/>
                  <a:pt x="2" y="14"/>
                </a:cubicBezTo>
                <a:cubicBezTo>
                  <a:pt x="16" y="14"/>
                  <a:pt x="16" y="14"/>
                  <a:pt x="16" y="14"/>
                </a:cubicBezTo>
                <a:cubicBezTo>
                  <a:pt x="27" y="14"/>
                  <a:pt x="35" y="19"/>
                  <a:pt x="41" y="28"/>
                </a:cubicBezTo>
                <a:cubicBezTo>
                  <a:pt x="38" y="34"/>
                  <a:pt x="35" y="39"/>
                  <a:pt x="33" y="45"/>
                </a:cubicBezTo>
                <a:close/>
                <a:moveTo>
                  <a:pt x="111" y="79"/>
                </a:moveTo>
                <a:cubicBezTo>
                  <a:pt x="91" y="99"/>
                  <a:pt x="91" y="99"/>
                  <a:pt x="91" y="99"/>
                </a:cubicBezTo>
                <a:cubicBezTo>
                  <a:pt x="91" y="100"/>
                  <a:pt x="90" y="100"/>
                  <a:pt x="90" y="100"/>
                </a:cubicBezTo>
                <a:cubicBezTo>
                  <a:pt x="89" y="100"/>
                  <a:pt x="88" y="99"/>
                  <a:pt x="88" y="98"/>
                </a:cubicBezTo>
                <a:cubicBezTo>
                  <a:pt x="88" y="86"/>
                  <a:pt x="88" y="86"/>
                  <a:pt x="88" y="86"/>
                </a:cubicBezTo>
                <a:cubicBezTo>
                  <a:pt x="69" y="86"/>
                  <a:pt x="58" y="88"/>
                  <a:pt x="46" y="72"/>
                </a:cubicBezTo>
                <a:cubicBezTo>
                  <a:pt x="50" y="67"/>
                  <a:pt x="52" y="61"/>
                  <a:pt x="55" y="55"/>
                </a:cubicBezTo>
                <a:cubicBezTo>
                  <a:pt x="58" y="63"/>
                  <a:pt x="62" y="70"/>
                  <a:pt x="72" y="70"/>
                </a:cubicBezTo>
                <a:cubicBezTo>
                  <a:pt x="88" y="70"/>
                  <a:pt x="88" y="70"/>
                  <a:pt x="88" y="70"/>
                </a:cubicBezTo>
                <a:cubicBezTo>
                  <a:pt x="88" y="58"/>
                  <a:pt x="88" y="58"/>
                  <a:pt x="88" y="58"/>
                </a:cubicBezTo>
                <a:cubicBezTo>
                  <a:pt x="88" y="57"/>
                  <a:pt x="89" y="56"/>
                  <a:pt x="90" y="56"/>
                </a:cubicBezTo>
                <a:cubicBezTo>
                  <a:pt x="90" y="56"/>
                  <a:pt x="91" y="56"/>
                  <a:pt x="91" y="57"/>
                </a:cubicBezTo>
                <a:cubicBezTo>
                  <a:pt x="111" y="77"/>
                  <a:pt x="111" y="77"/>
                  <a:pt x="111" y="77"/>
                </a:cubicBezTo>
                <a:cubicBezTo>
                  <a:pt x="112" y="77"/>
                  <a:pt x="112" y="78"/>
                  <a:pt x="112" y="78"/>
                </a:cubicBezTo>
                <a:cubicBezTo>
                  <a:pt x="112" y="79"/>
                  <a:pt x="112" y="79"/>
                  <a:pt x="111"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9" name="Freeform 117"/>
          <p:cNvSpPr>
            <a:spLocks/>
          </p:cNvSpPr>
          <p:nvPr/>
        </p:nvSpPr>
        <p:spPr bwMode="auto">
          <a:xfrm>
            <a:off x="1039813" y="3648076"/>
            <a:ext cx="420688" cy="361950"/>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0" name="Freeform 118"/>
          <p:cNvSpPr>
            <a:spLocks noEditPoints="1"/>
          </p:cNvSpPr>
          <p:nvPr/>
        </p:nvSpPr>
        <p:spPr bwMode="auto">
          <a:xfrm>
            <a:off x="1700213" y="3648076"/>
            <a:ext cx="390525" cy="331788"/>
          </a:xfrm>
          <a:custGeom>
            <a:avLst/>
            <a:gdLst>
              <a:gd name="T0" fmla="*/ 104 w 104"/>
              <a:gd name="T1" fmla="*/ 44 h 88"/>
              <a:gd name="T2" fmla="*/ 100 w 104"/>
              <a:gd name="T3" fmla="*/ 48 h 88"/>
              <a:gd name="T4" fmla="*/ 35 w 104"/>
              <a:gd name="T5" fmla="*/ 56 h 88"/>
              <a:gd name="T6" fmla="*/ 36 w 104"/>
              <a:gd name="T7" fmla="*/ 60 h 88"/>
              <a:gd name="T8" fmla="*/ 34 w 104"/>
              <a:gd name="T9" fmla="*/ 64 h 88"/>
              <a:gd name="T10" fmla="*/ 92 w 104"/>
              <a:gd name="T11" fmla="*/ 64 h 88"/>
              <a:gd name="T12" fmla="*/ 96 w 104"/>
              <a:gd name="T13" fmla="*/ 68 h 88"/>
              <a:gd name="T14" fmla="*/ 92 w 104"/>
              <a:gd name="T15" fmla="*/ 72 h 88"/>
              <a:gd name="T16" fmla="*/ 28 w 104"/>
              <a:gd name="T17" fmla="*/ 72 h 88"/>
              <a:gd name="T18" fmla="*/ 24 w 104"/>
              <a:gd name="T19" fmla="*/ 68 h 88"/>
              <a:gd name="T20" fmla="*/ 28 w 104"/>
              <a:gd name="T21" fmla="*/ 59 h 88"/>
              <a:gd name="T22" fmla="*/ 17 w 104"/>
              <a:gd name="T23" fmla="*/ 8 h 88"/>
              <a:gd name="T24" fmla="*/ 4 w 104"/>
              <a:gd name="T25" fmla="*/ 8 h 88"/>
              <a:gd name="T26" fmla="*/ 0 w 104"/>
              <a:gd name="T27" fmla="*/ 4 h 88"/>
              <a:gd name="T28" fmla="*/ 4 w 104"/>
              <a:gd name="T29" fmla="*/ 0 h 88"/>
              <a:gd name="T30" fmla="*/ 20 w 104"/>
              <a:gd name="T31" fmla="*/ 0 h 88"/>
              <a:gd name="T32" fmla="*/ 25 w 104"/>
              <a:gd name="T33" fmla="*/ 8 h 88"/>
              <a:gd name="T34" fmla="*/ 100 w 104"/>
              <a:gd name="T35" fmla="*/ 8 h 88"/>
              <a:gd name="T36" fmla="*/ 104 w 104"/>
              <a:gd name="T37" fmla="*/ 12 h 88"/>
              <a:gd name="T38" fmla="*/ 104 w 104"/>
              <a:gd name="T39" fmla="*/ 44 h 88"/>
              <a:gd name="T40" fmla="*/ 32 w 104"/>
              <a:gd name="T41" fmla="*/ 88 h 88"/>
              <a:gd name="T42" fmla="*/ 24 w 104"/>
              <a:gd name="T43" fmla="*/ 80 h 88"/>
              <a:gd name="T44" fmla="*/ 32 w 104"/>
              <a:gd name="T45" fmla="*/ 72 h 88"/>
              <a:gd name="T46" fmla="*/ 40 w 104"/>
              <a:gd name="T47" fmla="*/ 80 h 88"/>
              <a:gd name="T48" fmla="*/ 32 w 104"/>
              <a:gd name="T49" fmla="*/ 88 h 88"/>
              <a:gd name="T50" fmla="*/ 88 w 104"/>
              <a:gd name="T51" fmla="*/ 88 h 88"/>
              <a:gd name="T52" fmla="*/ 80 w 104"/>
              <a:gd name="T53" fmla="*/ 80 h 88"/>
              <a:gd name="T54" fmla="*/ 88 w 104"/>
              <a:gd name="T55" fmla="*/ 72 h 88"/>
              <a:gd name="T56" fmla="*/ 96 w 104"/>
              <a:gd name="T57" fmla="*/ 80 h 88"/>
              <a:gd name="T58" fmla="*/ 88 w 104"/>
              <a:gd name="T5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88">
                <a:moveTo>
                  <a:pt x="104" y="44"/>
                </a:moveTo>
                <a:cubicBezTo>
                  <a:pt x="104" y="46"/>
                  <a:pt x="102" y="48"/>
                  <a:pt x="100" y="48"/>
                </a:cubicBezTo>
                <a:cubicBezTo>
                  <a:pt x="35" y="56"/>
                  <a:pt x="35" y="56"/>
                  <a:pt x="35" y="56"/>
                </a:cubicBezTo>
                <a:cubicBezTo>
                  <a:pt x="35" y="57"/>
                  <a:pt x="36" y="58"/>
                  <a:pt x="36" y="60"/>
                </a:cubicBezTo>
                <a:cubicBezTo>
                  <a:pt x="36" y="61"/>
                  <a:pt x="35" y="63"/>
                  <a:pt x="34" y="64"/>
                </a:cubicBezTo>
                <a:cubicBezTo>
                  <a:pt x="92" y="64"/>
                  <a:pt x="92" y="64"/>
                  <a:pt x="92" y="64"/>
                </a:cubicBezTo>
                <a:cubicBezTo>
                  <a:pt x="94" y="64"/>
                  <a:pt x="96" y="66"/>
                  <a:pt x="96" y="68"/>
                </a:cubicBezTo>
                <a:cubicBezTo>
                  <a:pt x="96" y="70"/>
                  <a:pt x="94" y="72"/>
                  <a:pt x="92" y="72"/>
                </a:cubicBezTo>
                <a:cubicBezTo>
                  <a:pt x="28" y="72"/>
                  <a:pt x="28" y="72"/>
                  <a:pt x="28" y="72"/>
                </a:cubicBezTo>
                <a:cubicBezTo>
                  <a:pt x="26" y="72"/>
                  <a:pt x="24" y="70"/>
                  <a:pt x="24" y="68"/>
                </a:cubicBezTo>
                <a:cubicBezTo>
                  <a:pt x="24" y="66"/>
                  <a:pt x="27" y="61"/>
                  <a:pt x="28" y="59"/>
                </a:cubicBezTo>
                <a:cubicBezTo>
                  <a:pt x="17" y="8"/>
                  <a:pt x="17" y="8"/>
                  <a:pt x="17" y="8"/>
                </a:cubicBezTo>
                <a:cubicBezTo>
                  <a:pt x="4" y="8"/>
                  <a:pt x="4" y="8"/>
                  <a:pt x="4" y="8"/>
                </a:cubicBezTo>
                <a:cubicBezTo>
                  <a:pt x="2" y="8"/>
                  <a:pt x="0" y="6"/>
                  <a:pt x="0" y="4"/>
                </a:cubicBezTo>
                <a:cubicBezTo>
                  <a:pt x="0" y="2"/>
                  <a:pt x="2" y="0"/>
                  <a:pt x="4" y="0"/>
                </a:cubicBezTo>
                <a:cubicBezTo>
                  <a:pt x="20" y="0"/>
                  <a:pt x="20" y="0"/>
                  <a:pt x="20" y="0"/>
                </a:cubicBezTo>
                <a:cubicBezTo>
                  <a:pt x="24" y="0"/>
                  <a:pt x="24" y="5"/>
                  <a:pt x="25" y="8"/>
                </a:cubicBezTo>
                <a:cubicBezTo>
                  <a:pt x="100" y="8"/>
                  <a:pt x="100" y="8"/>
                  <a:pt x="100" y="8"/>
                </a:cubicBezTo>
                <a:cubicBezTo>
                  <a:pt x="102" y="8"/>
                  <a:pt x="104" y="10"/>
                  <a:pt x="104" y="12"/>
                </a:cubicBezTo>
                <a:lnTo>
                  <a:pt x="104" y="44"/>
                </a:lnTo>
                <a:close/>
                <a:moveTo>
                  <a:pt x="32" y="88"/>
                </a:moveTo>
                <a:cubicBezTo>
                  <a:pt x="28" y="88"/>
                  <a:pt x="24" y="84"/>
                  <a:pt x="24" y="80"/>
                </a:cubicBezTo>
                <a:cubicBezTo>
                  <a:pt x="24" y="76"/>
                  <a:pt x="28" y="72"/>
                  <a:pt x="32" y="72"/>
                </a:cubicBezTo>
                <a:cubicBezTo>
                  <a:pt x="36" y="72"/>
                  <a:pt x="40" y="76"/>
                  <a:pt x="40" y="80"/>
                </a:cubicBezTo>
                <a:cubicBezTo>
                  <a:pt x="40" y="84"/>
                  <a:pt x="36" y="88"/>
                  <a:pt x="32" y="88"/>
                </a:cubicBezTo>
                <a:close/>
                <a:moveTo>
                  <a:pt x="88" y="88"/>
                </a:moveTo>
                <a:cubicBezTo>
                  <a:pt x="83" y="88"/>
                  <a:pt x="80" y="84"/>
                  <a:pt x="80" y="80"/>
                </a:cubicBezTo>
                <a:cubicBezTo>
                  <a:pt x="80" y="76"/>
                  <a:pt x="83" y="72"/>
                  <a:pt x="88" y="72"/>
                </a:cubicBezTo>
                <a:cubicBezTo>
                  <a:pt x="92" y="72"/>
                  <a:pt x="96" y="76"/>
                  <a:pt x="96" y="80"/>
                </a:cubicBezTo>
                <a:cubicBezTo>
                  <a:pt x="96" y="84"/>
                  <a:pt x="92" y="88"/>
                  <a:pt x="88"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1" name="Freeform 119"/>
          <p:cNvSpPr>
            <a:spLocks/>
          </p:cNvSpPr>
          <p:nvPr/>
        </p:nvSpPr>
        <p:spPr bwMode="auto">
          <a:xfrm>
            <a:off x="2346326" y="3619501"/>
            <a:ext cx="390525" cy="330200"/>
          </a:xfrm>
          <a:custGeom>
            <a:avLst/>
            <a:gdLst>
              <a:gd name="T0" fmla="*/ 104 w 104"/>
              <a:gd name="T1" fmla="*/ 74 h 88"/>
              <a:gd name="T2" fmla="*/ 90 w 104"/>
              <a:gd name="T3" fmla="*/ 88 h 88"/>
              <a:gd name="T4" fmla="*/ 14 w 104"/>
              <a:gd name="T5" fmla="*/ 88 h 88"/>
              <a:gd name="T6" fmla="*/ 0 w 104"/>
              <a:gd name="T7" fmla="*/ 74 h 88"/>
              <a:gd name="T8" fmla="*/ 0 w 104"/>
              <a:gd name="T9" fmla="*/ 14 h 88"/>
              <a:gd name="T10" fmla="*/ 14 w 104"/>
              <a:gd name="T11" fmla="*/ 0 h 88"/>
              <a:gd name="T12" fmla="*/ 34 w 104"/>
              <a:gd name="T13" fmla="*/ 0 h 88"/>
              <a:gd name="T14" fmla="*/ 48 w 104"/>
              <a:gd name="T15" fmla="*/ 14 h 88"/>
              <a:gd name="T16" fmla="*/ 48 w 104"/>
              <a:gd name="T17" fmla="*/ 16 h 88"/>
              <a:gd name="T18" fmla="*/ 90 w 104"/>
              <a:gd name="T19" fmla="*/ 16 h 88"/>
              <a:gd name="T20" fmla="*/ 104 w 104"/>
              <a:gd name="T21" fmla="*/ 30 h 88"/>
              <a:gd name="T22" fmla="*/ 104 w 104"/>
              <a:gd name="T23" fmla="*/ 7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88">
                <a:moveTo>
                  <a:pt x="104" y="74"/>
                </a:moveTo>
                <a:cubicBezTo>
                  <a:pt x="104" y="82"/>
                  <a:pt x="97" y="88"/>
                  <a:pt x="90" y="88"/>
                </a:cubicBezTo>
                <a:cubicBezTo>
                  <a:pt x="14" y="88"/>
                  <a:pt x="14" y="88"/>
                  <a:pt x="14" y="88"/>
                </a:cubicBezTo>
                <a:cubicBezTo>
                  <a:pt x="6" y="88"/>
                  <a:pt x="0" y="82"/>
                  <a:pt x="0" y="74"/>
                </a:cubicBezTo>
                <a:cubicBezTo>
                  <a:pt x="0" y="14"/>
                  <a:pt x="0" y="14"/>
                  <a:pt x="0" y="14"/>
                </a:cubicBezTo>
                <a:cubicBezTo>
                  <a:pt x="0" y="6"/>
                  <a:pt x="6" y="0"/>
                  <a:pt x="14" y="0"/>
                </a:cubicBezTo>
                <a:cubicBezTo>
                  <a:pt x="34" y="0"/>
                  <a:pt x="34" y="0"/>
                  <a:pt x="34" y="0"/>
                </a:cubicBezTo>
                <a:cubicBezTo>
                  <a:pt x="42" y="0"/>
                  <a:pt x="48" y="6"/>
                  <a:pt x="48" y="14"/>
                </a:cubicBezTo>
                <a:cubicBezTo>
                  <a:pt x="48" y="16"/>
                  <a:pt x="48" y="16"/>
                  <a:pt x="48" y="16"/>
                </a:cubicBezTo>
                <a:cubicBezTo>
                  <a:pt x="90" y="16"/>
                  <a:pt x="90" y="16"/>
                  <a:pt x="90" y="16"/>
                </a:cubicBezTo>
                <a:cubicBezTo>
                  <a:pt x="97" y="16"/>
                  <a:pt x="104" y="22"/>
                  <a:pt x="104" y="30"/>
                </a:cubicBezTo>
                <a:lnTo>
                  <a:pt x="10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2" name="Freeform 120"/>
          <p:cNvSpPr>
            <a:spLocks noEditPoints="1"/>
          </p:cNvSpPr>
          <p:nvPr/>
        </p:nvSpPr>
        <p:spPr bwMode="auto">
          <a:xfrm>
            <a:off x="2962276" y="3619501"/>
            <a:ext cx="438150" cy="33020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3" name="Freeform 121"/>
          <p:cNvSpPr>
            <a:spLocks noEditPoints="1"/>
          </p:cNvSpPr>
          <p:nvPr/>
        </p:nvSpPr>
        <p:spPr bwMode="auto">
          <a:xfrm>
            <a:off x="3592513" y="3619501"/>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122"/>
          <p:cNvSpPr>
            <a:spLocks noEditPoints="1"/>
          </p:cNvSpPr>
          <p:nvPr/>
        </p:nvSpPr>
        <p:spPr bwMode="auto">
          <a:xfrm>
            <a:off x="4297363" y="3619501"/>
            <a:ext cx="357188" cy="360363"/>
          </a:xfrm>
          <a:custGeom>
            <a:avLst/>
            <a:gdLst>
              <a:gd name="T0" fmla="*/ 95 w 95"/>
              <a:gd name="T1" fmla="*/ 78 h 96"/>
              <a:gd name="T2" fmla="*/ 77 w 95"/>
              <a:gd name="T3" fmla="*/ 96 h 96"/>
              <a:gd name="T4" fmla="*/ 18 w 95"/>
              <a:gd name="T5" fmla="*/ 96 h 96"/>
              <a:gd name="T6" fmla="*/ 0 w 95"/>
              <a:gd name="T7" fmla="*/ 78 h 96"/>
              <a:gd name="T8" fmla="*/ 0 w 95"/>
              <a:gd name="T9" fmla="*/ 18 h 96"/>
              <a:gd name="T10" fmla="*/ 18 w 95"/>
              <a:gd name="T11" fmla="*/ 0 h 96"/>
              <a:gd name="T12" fmla="*/ 77 w 95"/>
              <a:gd name="T13" fmla="*/ 0 h 96"/>
              <a:gd name="T14" fmla="*/ 95 w 95"/>
              <a:gd name="T15" fmla="*/ 18 h 96"/>
              <a:gd name="T16" fmla="*/ 95 w 95"/>
              <a:gd name="T17" fmla="*/ 78 h 96"/>
              <a:gd name="T18" fmla="*/ 72 w 95"/>
              <a:gd name="T19" fmla="*/ 32 h 96"/>
              <a:gd name="T20" fmla="*/ 78 w 95"/>
              <a:gd name="T21" fmla="*/ 25 h 96"/>
              <a:gd name="T22" fmla="*/ 69 w 95"/>
              <a:gd name="T23" fmla="*/ 28 h 96"/>
              <a:gd name="T24" fmla="*/ 60 w 95"/>
              <a:gd name="T25" fmla="*/ 24 h 96"/>
              <a:gd name="T26" fmla="*/ 47 w 95"/>
              <a:gd name="T27" fmla="*/ 37 h 96"/>
              <a:gd name="T28" fmla="*/ 47 w 95"/>
              <a:gd name="T29" fmla="*/ 40 h 96"/>
              <a:gd name="T30" fmla="*/ 20 w 95"/>
              <a:gd name="T31" fmla="*/ 26 h 96"/>
              <a:gd name="T32" fmla="*/ 18 w 95"/>
              <a:gd name="T33" fmla="*/ 33 h 96"/>
              <a:gd name="T34" fmla="*/ 24 w 95"/>
              <a:gd name="T35" fmla="*/ 44 h 96"/>
              <a:gd name="T36" fmla="*/ 18 w 95"/>
              <a:gd name="T37" fmla="*/ 42 h 96"/>
              <a:gd name="T38" fmla="*/ 18 w 95"/>
              <a:gd name="T39" fmla="*/ 42 h 96"/>
              <a:gd name="T40" fmla="*/ 28 w 95"/>
              <a:gd name="T41" fmla="*/ 55 h 96"/>
              <a:gd name="T42" fmla="*/ 25 w 95"/>
              <a:gd name="T43" fmla="*/ 56 h 96"/>
              <a:gd name="T44" fmla="*/ 23 w 95"/>
              <a:gd name="T45" fmla="*/ 56 h 96"/>
              <a:gd name="T46" fmla="*/ 35 w 95"/>
              <a:gd name="T47" fmla="*/ 65 h 96"/>
              <a:gd name="T48" fmla="*/ 19 w 95"/>
              <a:gd name="T49" fmla="*/ 70 h 96"/>
              <a:gd name="T50" fmla="*/ 16 w 95"/>
              <a:gd name="T51" fmla="*/ 70 h 96"/>
              <a:gd name="T52" fmla="*/ 36 w 95"/>
              <a:gd name="T53" fmla="*/ 76 h 96"/>
              <a:gd name="T54" fmla="*/ 73 w 95"/>
              <a:gd name="T55" fmla="*/ 39 h 96"/>
              <a:gd name="T56" fmla="*/ 73 w 95"/>
              <a:gd name="T57" fmla="*/ 37 h 96"/>
              <a:gd name="T58" fmla="*/ 79 w 95"/>
              <a:gd name="T59" fmla="*/ 30 h 96"/>
              <a:gd name="T60" fmla="*/ 72 w 95"/>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96">
                <a:moveTo>
                  <a:pt x="95" y="78"/>
                </a:moveTo>
                <a:cubicBezTo>
                  <a:pt x="95" y="88"/>
                  <a:pt x="87" y="96"/>
                  <a:pt x="77" y="96"/>
                </a:cubicBezTo>
                <a:cubicBezTo>
                  <a:pt x="18" y="96"/>
                  <a:pt x="18" y="96"/>
                  <a:pt x="18" y="96"/>
                </a:cubicBezTo>
                <a:cubicBezTo>
                  <a:pt x="8" y="96"/>
                  <a:pt x="0" y="88"/>
                  <a:pt x="0" y="78"/>
                </a:cubicBezTo>
                <a:cubicBezTo>
                  <a:pt x="0" y="18"/>
                  <a:pt x="0" y="18"/>
                  <a:pt x="0" y="18"/>
                </a:cubicBezTo>
                <a:cubicBezTo>
                  <a:pt x="0" y="8"/>
                  <a:pt x="8" y="0"/>
                  <a:pt x="18" y="0"/>
                </a:cubicBezTo>
                <a:cubicBezTo>
                  <a:pt x="77" y="0"/>
                  <a:pt x="77" y="0"/>
                  <a:pt x="77" y="0"/>
                </a:cubicBezTo>
                <a:cubicBezTo>
                  <a:pt x="87" y="0"/>
                  <a:pt x="95" y="8"/>
                  <a:pt x="95" y="18"/>
                </a:cubicBezTo>
                <a:lnTo>
                  <a:pt x="95" y="78"/>
                </a:lnTo>
                <a:close/>
                <a:moveTo>
                  <a:pt x="72" y="32"/>
                </a:moveTo>
                <a:cubicBezTo>
                  <a:pt x="75" y="31"/>
                  <a:pt x="77" y="28"/>
                  <a:pt x="78" y="25"/>
                </a:cubicBezTo>
                <a:cubicBezTo>
                  <a:pt x="75" y="26"/>
                  <a:pt x="72" y="28"/>
                  <a:pt x="69" y="28"/>
                </a:cubicBezTo>
                <a:cubicBezTo>
                  <a:pt x="67" y="26"/>
                  <a:pt x="64" y="24"/>
                  <a:pt x="60" y="24"/>
                </a:cubicBezTo>
                <a:cubicBezTo>
                  <a:pt x="53" y="24"/>
                  <a:pt x="47" y="30"/>
                  <a:pt x="47" y="37"/>
                </a:cubicBezTo>
                <a:cubicBezTo>
                  <a:pt x="47" y="38"/>
                  <a:pt x="47" y="39"/>
                  <a:pt x="47" y="40"/>
                </a:cubicBezTo>
                <a:cubicBezTo>
                  <a:pt x="36" y="40"/>
                  <a:pt x="26" y="34"/>
                  <a:pt x="20" y="26"/>
                </a:cubicBezTo>
                <a:cubicBezTo>
                  <a:pt x="19" y="28"/>
                  <a:pt x="18" y="31"/>
                  <a:pt x="18" y="33"/>
                </a:cubicBezTo>
                <a:cubicBezTo>
                  <a:pt x="18" y="38"/>
                  <a:pt x="20" y="42"/>
                  <a:pt x="24" y="44"/>
                </a:cubicBezTo>
                <a:cubicBezTo>
                  <a:pt x="22" y="44"/>
                  <a:pt x="20" y="43"/>
                  <a:pt x="18" y="42"/>
                </a:cubicBezTo>
                <a:cubicBezTo>
                  <a:pt x="18" y="42"/>
                  <a:pt x="18" y="42"/>
                  <a:pt x="18" y="42"/>
                </a:cubicBezTo>
                <a:cubicBezTo>
                  <a:pt x="18" y="49"/>
                  <a:pt x="22" y="54"/>
                  <a:pt x="28" y="55"/>
                </a:cubicBezTo>
                <a:cubicBezTo>
                  <a:pt x="27" y="56"/>
                  <a:pt x="26" y="56"/>
                  <a:pt x="25" y="56"/>
                </a:cubicBezTo>
                <a:cubicBezTo>
                  <a:pt x="24" y="56"/>
                  <a:pt x="24" y="56"/>
                  <a:pt x="23" y="56"/>
                </a:cubicBezTo>
                <a:cubicBezTo>
                  <a:pt x="24" y="61"/>
                  <a:pt x="29" y="65"/>
                  <a:pt x="35" y="65"/>
                </a:cubicBezTo>
                <a:cubicBezTo>
                  <a:pt x="30" y="68"/>
                  <a:pt x="25" y="70"/>
                  <a:pt x="19" y="70"/>
                </a:cubicBezTo>
                <a:cubicBezTo>
                  <a:pt x="18" y="70"/>
                  <a:pt x="17" y="70"/>
                  <a:pt x="16" y="70"/>
                </a:cubicBezTo>
                <a:cubicBezTo>
                  <a:pt x="21" y="74"/>
                  <a:pt x="28" y="76"/>
                  <a:pt x="36" y="76"/>
                </a:cubicBezTo>
                <a:cubicBezTo>
                  <a:pt x="60" y="76"/>
                  <a:pt x="73" y="56"/>
                  <a:pt x="73" y="39"/>
                </a:cubicBezTo>
                <a:cubicBezTo>
                  <a:pt x="73" y="38"/>
                  <a:pt x="73" y="37"/>
                  <a:pt x="73" y="37"/>
                </a:cubicBezTo>
                <a:cubicBezTo>
                  <a:pt x="75" y="35"/>
                  <a:pt x="78" y="33"/>
                  <a:pt x="79" y="30"/>
                </a:cubicBezTo>
                <a:cubicBezTo>
                  <a:pt x="77" y="31"/>
                  <a:pt x="75" y="32"/>
                  <a:pt x="72"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5" name="Freeform 123"/>
          <p:cNvSpPr>
            <a:spLocks/>
          </p:cNvSpPr>
          <p:nvPr/>
        </p:nvSpPr>
        <p:spPr bwMode="auto">
          <a:xfrm>
            <a:off x="4940301" y="3619501"/>
            <a:ext cx="360363" cy="360363"/>
          </a:xfrm>
          <a:custGeom>
            <a:avLst/>
            <a:gdLst>
              <a:gd name="T0" fmla="*/ 96 w 96"/>
              <a:gd name="T1" fmla="*/ 18 h 96"/>
              <a:gd name="T2" fmla="*/ 96 w 96"/>
              <a:gd name="T3" fmla="*/ 78 h 96"/>
              <a:gd name="T4" fmla="*/ 78 w 96"/>
              <a:gd name="T5" fmla="*/ 96 h 96"/>
              <a:gd name="T6" fmla="*/ 67 w 96"/>
              <a:gd name="T7" fmla="*/ 96 h 96"/>
              <a:gd name="T8" fmla="*/ 67 w 96"/>
              <a:gd name="T9" fmla="*/ 59 h 96"/>
              <a:gd name="T10" fmla="*/ 79 w 96"/>
              <a:gd name="T11" fmla="*/ 59 h 96"/>
              <a:gd name="T12" fmla="*/ 81 w 96"/>
              <a:gd name="T13" fmla="*/ 44 h 96"/>
              <a:gd name="T14" fmla="*/ 67 w 96"/>
              <a:gd name="T15" fmla="*/ 44 h 96"/>
              <a:gd name="T16" fmla="*/ 67 w 96"/>
              <a:gd name="T17" fmla="*/ 35 h 96"/>
              <a:gd name="T18" fmla="*/ 74 w 96"/>
              <a:gd name="T19" fmla="*/ 28 h 96"/>
              <a:gd name="T20" fmla="*/ 81 w 96"/>
              <a:gd name="T21" fmla="*/ 28 h 96"/>
              <a:gd name="T22" fmla="*/ 81 w 96"/>
              <a:gd name="T23" fmla="*/ 15 h 96"/>
              <a:gd name="T24" fmla="*/ 70 w 96"/>
              <a:gd name="T25" fmla="*/ 15 h 96"/>
              <a:gd name="T26" fmla="*/ 52 w 96"/>
              <a:gd name="T27" fmla="*/ 34 h 96"/>
              <a:gd name="T28" fmla="*/ 52 w 96"/>
              <a:gd name="T29" fmla="*/ 44 h 96"/>
              <a:gd name="T30" fmla="*/ 39 w 96"/>
              <a:gd name="T31" fmla="*/ 44 h 96"/>
              <a:gd name="T32" fmla="*/ 39 w 96"/>
              <a:gd name="T33" fmla="*/ 59 h 96"/>
              <a:gd name="T34" fmla="*/ 52 w 96"/>
              <a:gd name="T35" fmla="*/ 59 h 96"/>
              <a:gd name="T36" fmla="*/ 52 w 96"/>
              <a:gd name="T37" fmla="*/ 96 h 96"/>
              <a:gd name="T38" fmla="*/ 18 w 96"/>
              <a:gd name="T39" fmla="*/ 96 h 96"/>
              <a:gd name="T40" fmla="*/ 0 w 96"/>
              <a:gd name="T41" fmla="*/ 78 h 96"/>
              <a:gd name="T42" fmla="*/ 0 w 96"/>
              <a:gd name="T43" fmla="*/ 18 h 96"/>
              <a:gd name="T44" fmla="*/ 18 w 96"/>
              <a:gd name="T45" fmla="*/ 0 h 96"/>
              <a:gd name="T46" fmla="*/ 78 w 96"/>
              <a:gd name="T47" fmla="*/ 0 h 96"/>
              <a:gd name="T48" fmla="*/ 96 w 96"/>
              <a:gd name="T49" fmla="*/ 1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96">
                <a:moveTo>
                  <a:pt x="96" y="18"/>
                </a:moveTo>
                <a:cubicBezTo>
                  <a:pt x="96" y="78"/>
                  <a:pt x="96" y="78"/>
                  <a:pt x="96" y="78"/>
                </a:cubicBezTo>
                <a:cubicBezTo>
                  <a:pt x="96" y="88"/>
                  <a:pt x="88" y="96"/>
                  <a:pt x="78" y="96"/>
                </a:cubicBezTo>
                <a:cubicBezTo>
                  <a:pt x="67" y="96"/>
                  <a:pt x="67" y="96"/>
                  <a:pt x="67" y="96"/>
                </a:cubicBezTo>
                <a:cubicBezTo>
                  <a:pt x="67" y="59"/>
                  <a:pt x="67" y="59"/>
                  <a:pt x="67" y="59"/>
                </a:cubicBezTo>
                <a:cubicBezTo>
                  <a:pt x="79" y="59"/>
                  <a:pt x="79" y="59"/>
                  <a:pt x="79" y="59"/>
                </a:cubicBezTo>
                <a:cubicBezTo>
                  <a:pt x="81" y="44"/>
                  <a:pt x="81" y="44"/>
                  <a:pt x="81" y="44"/>
                </a:cubicBezTo>
                <a:cubicBezTo>
                  <a:pt x="67" y="44"/>
                  <a:pt x="67" y="44"/>
                  <a:pt x="67" y="44"/>
                </a:cubicBezTo>
                <a:cubicBezTo>
                  <a:pt x="67" y="35"/>
                  <a:pt x="67" y="35"/>
                  <a:pt x="67" y="35"/>
                </a:cubicBezTo>
                <a:cubicBezTo>
                  <a:pt x="67" y="31"/>
                  <a:pt x="68" y="28"/>
                  <a:pt x="74" y="28"/>
                </a:cubicBezTo>
                <a:cubicBezTo>
                  <a:pt x="81" y="28"/>
                  <a:pt x="81" y="28"/>
                  <a:pt x="81" y="28"/>
                </a:cubicBezTo>
                <a:cubicBezTo>
                  <a:pt x="81" y="15"/>
                  <a:pt x="81" y="15"/>
                  <a:pt x="81" y="15"/>
                </a:cubicBezTo>
                <a:cubicBezTo>
                  <a:pt x="80" y="15"/>
                  <a:pt x="76" y="15"/>
                  <a:pt x="70" y="15"/>
                </a:cubicBezTo>
                <a:cubicBezTo>
                  <a:pt x="59" y="15"/>
                  <a:pt x="52" y="21"/>
                  <a:pt x="52" y="34"/>
                </a:cubicBezTo>
                <a:cubicBezTo>
                  <a:pt x="52" y="44"/>
                  <a:pt x="52" y="44"/>
                  <a:pt x="52" y="44"/>
                </a:cubicBezTo>
                <a:cubicBezTo>
                  <a:pt x="39" y="44"/>
                  <a:pt x="39" y="44"/>
                  <a:pt x="39" y="44"/>
                </a:cubicBezTo>
                <a:cubicBezTo>
                  <a:pt x="39" y="59"/>
                  <a:pt x="39" y="59"/>
                  <a:pt x="39" y="59"/>
                </a:cubicBezTo>
                <a:cubicBezTo>
                  <a:pt x="52" y="59"/>
                  <a:pt x="52" y="59"/>
                  <a:pt x="52" y="59"/>
                </a:cubicBezTo>
                <a:cubicBezTo>
                  <a:pt x="52" y="96"/>
                  <a:pt x="52" y="96"/>
                  <a:pt x="5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6" name="Freeform 124"/>
          <p:cNvSpPr>
            <a:spLocks noEditPoints="1"/>
          </p:cNvSpPr>
          <p:nvPr/>
        </p:nvSpPr>
        <p:spPr bwMode="auto">
          <a:xfrm>
            <a:off x="5556251" y="3619501"/>
            <a:ext cx="419100" cy="360363"/>
          </a:xfrm>
          <a:custGeom>
            <a:avLst/>
            <a:gdLst>
              <a:gd name="T0" fmla="*/ 112 w 112"/>
              <a:gd name="T1" fmla="*/ 88 h 96"/>
              <a:gd name="T2" fmla="*/ 104 w 112"/>
              <a:gd name="T3" fmla="*/ 96 h 96"/>
              <a:gd name="T4" fmla="*/ 8 w 112"/>
              <a:gd name="T5" fmla="*/ 96 h 96"/>
              <a:gd name="T6" fmla="*/ 0 w 112"/>
              <a:gd name="T7" fmla="*/ 88 h 96"/>
              <a:gd name="T8" fmla="*/ 0 w 112"/>
              <a:gd name="T9" fmla="*/ 8 h 96"/>
              <a:gd name="T10" fmla="*/ 8 w 112"/>
              <a:gd name="T11" fmla="*/ 0 h 96"/>
              <a:gd name="T12" fmla="*/ 104 w 112"/>
              <a:gd name="T13" fmla="*/ 0 h 96"/>
              <a:gd name="T14" fmla="*/ 112 w 112"/>
              <a:gd name="T15" fmla="*/ 8 h 96"/>
              <a:gd name="T16" fmla="*/ 112 w 112"/>
              <a:gd name="T17" fmla="*/ 88 h 96"/>
              <a:gd name="T18" fmla="*/ 104 w 112"/>
              <a:gd name="T19" fmla="*/ 24 h 96"/>
              <a:gd name="T20" fmla="*/ 104 w 112"/>
              <a:gd name="T21" fmla="*/ 17 h 96"/>
              <a:gd name="T22" fmla="*/ 104 w 112"/>
              <a:gd name="T23" fmla="*/ 8 h 96"/>
              <a:gd name="T24" fmla="*/ 52 w 112"/>
              <a:gd name="T25" fmla="*/ 8 h 96"/>
              <a:gd name="T26" fmla="*/ 48 w 112"/>
              <a:gd name="T27" fmla="*/ 16 h 96"/>
              <a:gd name="T28" fmla="*/ 8 w 112"/>
              <a:gd name="T29" fmla="*/ 16 h 96"/>
              <a:gd name="T30" fmla="*/ 8 w 112"/>
              <a:gd name="T31" fmla="*/ 24 h 96"/>
              <a:gd name="T32" fmla="*/ 104 w 112"/>
              <a:gd name="T33" fmla="*/ 24 h 96"/>
              <a:gd name="T34" fmla="*/ 104 w 112"/>
              <a:gd name="T35" fmla="*/ 88 h 96"/>
              <a:gd name="T36" fmla="*/ 104 w 112"/>
              <a:gd name="T37" fmla="*/ 80 h 96"/>
              <a:gd name="T38" fmla="*/ 8 w 112"/>
              <a:gd name="T39" fmla="*/ 80 h 96"/>
              <a:gd name="T40" fmla="*/ 8 w 112"/>
              <a:gd name="T41" fmla="*/ 88 h 96"/>
              <a:gd name="T42" fmla="*/ 104 w 112"/>
              <a:gd name="T43" fmla="*/ 88 h 96"/>
              <a:gd name="T44" fmla="*/ 40 w 112"/>
              <a:gd name="T45" fmla="*/ 12 h 96"/>
              <a:gd name="T46" fmla="*/ 40 w 112"/>
              <a:gd name="T47" fmla="*/ 4 h 96"/>
              <a:gd name="T48" fmla="*/ 16 w 112"/>
              <a:gd name="T49" fmla="*/ 4 h 96"/>
              <a:gd name="T50" fmla="*/ 16 w 112"/>
              <a:gd name="T51" fmla="*/ 12 h 96"/>
              <a:gd name="T52" fmla="*/ 40 w 112"/>
              <a:gd name="T53" fmla="*/ 12 h 96"/>
              <a:gd name="T54" fmla="*/ 56 w 112"/>
              <a:gd name="T55" fmla="*/ 28 h 96"/>
              <a:gd name="T56" fmla="*/ 32 w 112"/>
              <a:gd name="T57" fmla="*/ 52 h 96"/>
              <a:gd name="T58" fmla="*/ 56 w 112"/>
              <a:gd name="T59" fmla="*/ 76 h 96"/>
              <a:gd name="T60" fmla="*/ 80 w 112"/>
              <a:gd name="T61" fmla="*/ 52 h 96"/>
              <a:gd name="T62" fmla="*/ 56 w 112"/>
              <a:gd name="T63" fmla="*/ 28 h 96"/>
              <a:gd name="T64" fmla="*/ 56 w 112"/>
              <a:gd name="T65" fmla="*/ 68 h 96"/>
              <a:gd name="T66" fmla="*/ 40 w 112"/>
              <a:gd name="T67" fmla="*/ 52 h 96"/>
              <a:gd name="T68" fmla="*/ 56 w 112"/>
              <a:gd name="T69" fmla="*/ 36 h 96"/>
              <a:gd name="T70" fmla="*/ 72 w 112"/>
              <a:gd name="T71" fmla="*/ 52 h 96"/>
              <a:gd name="T72" fmla="*/ 56 w 112"/>
              <a:gd name="T73" fmla="*/ 68 h 96"/>
              <a:gd name="T74" fmla="*/ 56 w 112"/>
              <a:gd name="T75" fmla="*/ 42 h 96"/>
              <a:gd name="T76" fmla="*/ 46 w 112"/>
              <a:gd name="T77" fmla="*/ 52 h 96"/>
              <a:gd name="T78" fmla="*/ 48 w 112"/>
              <a:gd name="T79" fmla="*/ 54 h 96"/>
              <a:gd name="T80" fmla="*/ 50 w 112"/>
              <a:gd name="T81" fmla="*/ 52 h 96"/>
              <a:gd name="T82" fmla="*/ 56 w 112"/>
              <a:gd name="T83" fmla="*/ 46 h 96"/>
              <a:gd name="T84" fmla="*/ 58 w 112"/>
              <a:gd name="T85" fmla="*/ 44 h 96"/>
              <a:gd name="T86" fmla="*/ 56 w 112"/>
              <a:gd name="T87" fmla="*/ 4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96">
                <a:moveTo>
                  <a:pt x="112" y="88"/>
                </a:moveTo>
                <a:cubicBezTo>
                  <a:pt x="112" y="92"/>
                  <a:pt x="109" y="96"/>
                  <a:pt x="104" y="96"/>
                </a:cubicBezTo>
                <a:cubicBezTo>
                  <a:pt x="8" y="96"/>
                  <a:pt x="8" y="96"/>
                  <a:pt x="8" y="96"/>
                </a:cubicBezTo>
                <a:cubicBezTo>
                  <a:pt x="4" y="96"/>
                  <a:pt x="0" y="92"/>
                  <a:pt x="0" y="88"/>
                </a:cubicBezTo>
                <a:cubicBezTo>
                  <a:pt x="0" y="8"/>
                  <a:pt x="0" y="8"/>
                  <a:pt x="0" y="8"/>
                </a:cubicBezTo>
                <a:cubicBezTo>
                  <a:pt x="0" y="4"/>
                  <a:pt x="4" y="0"/>
                  <a:pt x="8" y="0"/>
                </a:cubicBezTo>
                <a:cubicBezTo>
                  <a:pt x="104" y="0"/>
                  <a:pt x="104" y="0"/>
                  <a:pt x="104" y="0"/>
                </a:cubicBezTo>
                <a:cubicBezTo>
                  <a:pt x="109" y="0"/>
                  <a:pt x="112" y="4"/>
                  <a:pt x="112" y="8"/>
                </a:cubicBezTo>
                <a:lnTo>
                  <a:pt x="112" y="88"/>
                </a:lnTo>
                <a:close/>
                <a:moveTo>
                  <a:pt x="104" y="24"/>
                </a:moveTo>
                <a:cubicBezTo>
                  <a:pt x="104" y="17"/>
                  <a:pt x="104" y="17"/>
                  <a:pt x="104" y="17"/>
                </a:cubicBezTo>
                <a:cubicBezTo>
                  <a:pt x="104" y="8"/>
                  <a:pt x="104" y="8"/>
                  <a:pt x="104" y="8"/>
                </a:cubicBezTo>
                <a:cubicBezTo>
                  <a:pt x="52" y="8"/>
                  <a:pt x="52" y="8"/>
                  <a:pt x="52" y="8"/>
                </a:cubicBezTo>
                <a:cubicBezTo>
                  <a:pt x="48" y="16"/>
                  <a:pt x="48" y="16"/>
                  <a:pt x="48" y="16"/>
                </a:cubicBezTo>
                <a:cubicBezTo>
                  <a:pt x="8" y="16"/>
                  <a:pt x="8" y="16"/>
                  <a:pt x="8" y="16"/>
                </a:cubicBezTo>
                <a:cubicBezTo>
                  <a:pt x="8" y="24"/>
                  <a:pt x="8" y="24"/>
                  <a:pt x="8" y="24"/>
                </a:cubicBezTo>
                <a:lnTo>
                  <a:pt x="104" y="24"/>
                </a:lnTo>
                <a:close/>
                <a:moveTo>
                  <a:pt x="104" y="88"/>
                </a:moveTo>
                <a:cubicBezTo>
                  <a:pt x="104" y="80"/>
                  <a:pt x="104" y="80"/>
                  <a:pt x="104" y="80"/>
                </a:cubicBezTo>
                <a:cubicBezTo>
                  <a:pt x="8" y="80"/>
                  <a:pt x="8" y="80"/>
                  <a:pt x="8" y="80"/>
                </a:cubicBezTo>
                <a:cubicBezTo>
                  <a:pt x="8" y="88"/>
                  <a:pt x="8" y="88"/>
                  <a:pt x="8" y="88"/>
                </a:cubicBezTo>
                <a:lnTo>
                  <a:pt x="104" y="88"/>
                </a:lnTo>
                <a:close/>
                <a:moveTo>
                  <a:pt x="40" y="12"/>
                </a:moveTo>
                <a:cubicBezTo>
                  <a:pt x="40" y="4"/>
                  <a:pt x="40" y="4"/>
                  <a:pt x="40" y="4"/>
                </a:cubicBezTo>
                <a:cubicBezTo>
                  <a:pt x="16" y="4"/>
                  <a:pt x="16" y="4"/>
                  <a:pt x="16" y="4"/>
                </a:cubicBezTo>
                <a:cubicBezTo>
                  <a:pt x="16" y="12"/>
                  <a:pt x="16" y="12"/>
                  <a:pt x="16" y="12"/>
                </a:cubicBezTo>
                <a:lnTo>
                  <a:pt x="40" y="12"/>
                </a:lnTo>
                <a:close/>
                <a:moveTo>
                  <a:pt x="56" y="28"/>
                </a:moveTo>
                <a:cubicBezTo>
                  <a:pt x="43" y="28"/>
                  <a:pt x="32" y="39"/>
                  <a:pt x="32" y="52"/>
                </a:cubicBezTo>
                <a:cubicBezTo>
                  <a:pt x="32" y="65"/>
                  <a:pt x="43" y="76"/>
                  <a:pt x="56" y="76"/>
                </a:cubicBezTo>
                <a:cubicBezTo>
                  <a:pt x="69" y="76"/>
                  <a:pt x="80" y="65"/>
                  <a:pt x="80" y="52"/>
                </a:cubicBezTo>
                <a:cubicBezTo>
                  <a:pt x="80" y="39"/>
                  <a:pt x="69" y="28"/>
                  <a:pt x="56" y="28"/>
                </a:cubicBezTo>
                <a:close/>
                <a:moveTo>
                  <a:pt x="56" y="68"/>
                </a:moveTo>
                <a:cubicBezTo>
                  <a:pt x="47" y="68"/>
                  <a:pt x="40" y="61"/>
                  <a:pt x="40" y="52"/>
                </a:cubicBezTo>
                <a:cubicBezTo>
                  <a:pt x="40" y="43"/>
                  <a:pt x="47" y="36"/>
                  <a:pt x="56" y="36"/>
                </a:cubicBezTo>
                <a:cubicBezTo>
                  <a:pt x="65" y="36"/>
                  <a:pt x="72" y="43"/>
                  <a:pt x="72" y="52"/>
                </a:cubicBezTo>
                <a:cubicBezTo>
                  <a:pt x="72" y="61"/>
                  <a:pt x="65" y="68"/>
                  <a:pt x="56" y="68"/>
                </a:cubicBezTo>
                <a:close/>
                <a:moveTo>
                  <a:pt x="56" y="42"/>
                </a:moveTo>
                <a:cubicBezTo>
                  <a:pt x="51" y="42"/>
                  <a:pt x="46" y="46"/>
                  <a:pt x="46" y="52"/>
                </a:cubicBezTo>
                <a:cubicBezTo>
                  <a:pt x="46" y="53"/>
                  <a:pt x="47" y="54"/>
                  <a:pt x="48" y="54"/>
                </a:cubicBezTo>
                <a:cubicBezTo>
                  <a:pt x="49" y="54"/>
                  <a:pt x="50" y="53"/>
                  <a:pt x="50" y="52"/>
                </a:cubicBezTo>
                <a:cubicBezTo>
                  <a:pt x="50" y="49"/>
                  <a:pt x="53" y="46"/>
                  <a:pt x="56" y="46"/>
                </a:cubicBezTo>
                <a:cubicBezTo>
                  <a:pt x="57" y="46"/>
                  <a:pt x="58" y="45"/>
                  <a:pt x="58" y="44"/>
                </a:cubicBezTo>
                <a:cubicBezTo>
                  <a:pt x="58" y="43"/>
                  <a:pt x="57" y="42"/>
                  <a:pt x="56"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7" name="Freeform 125"/>
          <p:cNvSpPr>
            <a:spLocks noEditPoints="1"/>
          </p:cNvSpPr>
          <p:nvPr/>
        </p:nvSpPr>
        <p:spPr bwMode="auto">
          <a:xfrm>
            <a:off x="6200776" y="3619501"/>
            <a:ext cx="395288" cy="371475"/>
          </a:xfrm>
          <a:custGeom>
            <a:avLst/>
            <a:gdLst>
              <a:gd name="T0" fmla="*/ 98 w 105"/>
              <a:gd name="T1" fmla="*/ 75 h 99"/>
              <a:gd name="T2" fmla="*/ 90 w 105"/>
              <a:gd name="T3" fmla="*/ 68 h 99"/>
              <a:gd name="T4" fmla="*/ 84 w 105"/>
              <a:gd name="T5" fmla="*/ 74 h 99"/>
              <a:gd name="T6" fmla="*/ 98 w 105"/>
              <a:gd name="T7" fmla="*/ 88 h 99"/>
              <a:gd name="T8" fmla="*/ 100 w 105"/>
              <a:gd name="T9" fmla="*/ 92 h 99"/>
              <a:gd name="T10" fmla="*/ 92 w 105"/>
              <a:gd name="T11" fmla="*/ 99 h 99"/>
              <a:gd name="T12" fmla="*/ 88 w 105"/>
              <a:gd name="T13" fmla="*/ 98 h 99"/>
              <a:gd name="T14" fmla="*/ 46 w 105"/>
              <a:gd name="T15" fmla="*/ 56 h 99"/>
              <a:gd name="T16" fmla="*/ 23 w 105"/>
              <a:gd name="T17" fmla="*/ 64 h 99"/>
              <a:gd name="T18" fmla="*/ 0 w 105"/>
              <a:gd name="T19" fmla="*/ 41 h 99"/>
              <a:gd name="T20" fmla="*/ 41 w 105"/>
              <a:gd name="T21" fmla="*/ 0 h 99"/>
              <a:gd name="T22" fmla="*/ 64 w 105"/>
              <a:gd name="T23" fmla="*/ 23 h 99"/>
              <a:gd name="T24" fmla="*/ 56 w 105"/>
              <a:gd name="T25" fmla="*/ 46 h 99"/>
              <a:gd name="T26" fmla="*/ 78 w 105"/>
              <a:gd name="T27" fmla="*/ 68 h 99"/>
              <a:gd name="T28" fmla="*/ 84 w 105"/>
              <a:gd name="T29" fmla="*/ 62 h 99"/>
              <a:gd name="T30" fmla="*/ 77 w 105"/>
              <a:gd name="T31" fmla="*/ 54 h 99"/>
              <a:gd name="T32" fmla="*/ 84 w 105"/>
              <a:gd name="T33" fmla="*/ 47 h 99"/>
              <a:gd name="T34" fmla="*/ 86 w 105"/>
              <a:gd name="T35" fmla="*/ 47 h 99"/>
              <a:gd name="T36" fmla="*/ 105 w 105"/>
              <a:gd name="T37" fmla="*/ 68 h 99"/>
              <a:gd name="T38" fmla="*/ 98 w 105"/>
              <a:gd name="T39" fmla="*/ 75 h 99"/>
              <a:gd name="T40" fmla="*/ 40 w 105"/>
              <a:gd name="T41" fmla="*/ 12 h 99"/>
              <a:gd name="T42" fmla="*/ 28 w 105"/>
              <a:gd name="T43" fmla="*/ 24 h 99"/>
              <a:gd name="T44" fmla="*/ 29 w 105"/>
              <a:gd name="T45" fmla="*/ 29 h 99"/>
              <a:gd name="T46" fmla="*/ 24 w 105"/>
              <a:gd name="T47" fmla="*/ 28 h 99"/>
              <a:gd name="T48" fmla="*/ 12 w 105"/>
              <a:gd name="T49" fmla="*/ 40 h 99"/>
              <a:gd name="T50" fmla="*/ 24 w 105"/>
              <a:gd name="T51" fmla="*/ 52 h 99"/>
              <a:gd name="T52" fmla="*/ 36 w 105"/>
              <a:gd name="T53" fmla="*/ 40 h 99"/>
              <a:gd name="T54" fmla="*/ 35 w 105"/>
              <a:gd name="T55" fmla="*/ 35 h 99"/>
              <a:gd name="T56" fmla="*/ 40 w 105"/>
              <a:gd name="T57" fmla="*/ 36 h 99"/>
              <a:gd name="T58" fmla="*/ 52 w 105"/>
              <a:gd name="T59" fmla="*/ 24 h 99"/>
              <a:gd name="T60" fmla="*/ 40 w 105"/>
              <a:gd name="T61" fmla="*/ 1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99">
                <a:moveTo>
                  <a:pt x="98" y="75"/>
                </a:moveTo>
                <a:cubicBezTo>
                  <a:pt x="97" y="75"/>
                  <a:pt x="91" y="69"/>
                  <a:pt x="90" y="68"/>
                </a:cubicBezTo>
                <a:cubicBezTo>
                  <a:pt x="84" y="74"/>
                  <a:pt x="84" y="74"/>
                  <a:pt x="84" y="74"/>
                </a:cubicBezTo>
                <a:cubicBezTo>
                  <a:pt x="98" y="88"/>
                  <a:pt x="98" y="88"/>
                  <a:pt x="98" y="88"/>
                </a:cubicBezTo>
                <a:cubicBezTo>
                  <a:pt x="99" y="89"/>
                  <a:pt x="100" y="90"/>
                  <a:pt x="100" y="92"/>
                </a:cubicBezTo>
                <a:cubicBezTo>
                  <a:pt x="100" y="95"/>
                  <a:pt x="96" y="99"/>
                  <a:pt x="92" y="99"/>
                </a:cubicBezTo>
                <a:cubicBezTo>
                  <a:pt x="91" y="99"/>
                  <a:pt x="89" y="99"/>
                  <a:pt x="88" y="98"/>
                </a:cubicBezTo>
                <a:cubicBezTo>
                  <a:pt x="46" y="56"/>
                  <a:pt x="46" y="56"/>
                  <a:pt x="46" y="56"/>
                </a:cubicBezTo>
                <a:cubicBezTo>
                  <a:pt x="39" y="61"/>
                  <a:pt x="31" y="64"/>
                  <a:pt x="23" y="64"/>
                </a:cubicBezTo>
                <a:cubicBezTo>
                  <a:pt x="10" y="64"/>
                  <a:pt x="0" y="55"/>
                  <a:pt x="0" y="41"/>
                </a:cubicBezTo>
                <a:cubicBezTo>
                  <a:pt x="0" y="21"/>
                  <a:pt x="21" y="0"/>
                  <a:pt x="41" y="0"/>
                </a:cubicBezTo>
                <a:cubicBezTo>
                  <a:pt x="55" y="0"/>
                  <a:pt x="64" y="9"/>
                  <a:pt x="64" y="23"/>
                </a:cubicBezTo>
                <a:cubicBezTo>
                  <a:pt x="64" y="31"/>
                  <a:pt x="61" y="39"/>
                  <a:pt x="56" y="46"/>
                </a:cubicBezTo>
                <a:cubicBezTo>
                  <a:pt x="78" y="68"/>
                  <a:pt x="78" y="68"/>
                  <a:pt x="78" y="68"/>
                </a:cubicBezTo>
                <a:cubicBezTo>
                  <a:pt x="84" y="62"/>
                  <a:pt x="84" y="62"/>
                  <a:pt x="84" y="62"/>
                </a:cubicBezTo>
                <a:cubicBezTo>
                  <a:pt x="83" y="61"/>
                  <a:pt x="77" y="56"/>
                  <a:pt x="77" y="54"/>
                </a:cubicBezTo>
                <a:cubicBezTo>
                  <a:pt x="77" y="53"/>
                  <a:pt x="83" y="47"/>
                  <a:pt x="84" y="47"/>
                </a:cubicBezTo>
                <a:cubicBezTo>
                  <a:pt x="85" y="47"/>
                  <a:pt x="85" y="47"/>
                  <a:pt x="86" y="47"/>
                </a:cubicBezTo>
                <a:cubicBezTo>
                  <a:pt x="88" y="50"/>
                  <a:pt x="105" y="66"/>
                  <a:pt x="105" y="68"/>
                </a:cubicBezTo>
                <a:cubicBezTo>
                  <a:pt x="105" y="69"/>
                  <a:pt x="100" y="75"/>
                  <a:pt x="98" y="75"/>
                </a:cubicBezTo>
                <a:close/>
                <a:moveTo>
                  <a:pt x="40" y="12"/>
                </a:moveTo>
                <a:cubicBezTo>
                  <a:pt x="34" y="12"/>
                  <a:pt x="28" y="17"/>
                  <a:pt x="28" y="24"/>
                </a:cubicBezTo>
                <a:cubicBezTo>
                  <a:pt x="28" y="26"/>
                  <a:pt x="29" y="28"/>
                  <a:pt x="29" y="29"/>
                </a:cubicBezTo>
                <a:cubicBezTo>
                  <a:pt x="28" y="28"/>
                  <a:pt x="26" y="28"/>
                  <a:pt x="24" y="28"/>
                </a:cubicBezTo>
                <a:cubicBezTo>
                  <a:pt x="18" y="28"/>
                  <a:pt x="12" y="33"/>
                  <a:pt x="12" y="40"/>
                </a:cubicBezTo>
                <a:cubicBezTo>
                  <a:pt x="12" y="47"/>
                  <a:pt x="18" y="52"/>
                  <a:pt x="24" y="52"/>
                </a:cubicBezTo>
                <a:cubicBezTo>
                  <a:pt x="31" y="52"/>
                  <a:pt x="36" y="47"/>
                  <a:pt x="36" y="40"/>
                </a:cubicBezTo>
                <a:cubicBezTo>
                  <a:pt x="36" y="38"/>
                  <a:pt x="36" y="36"/>
                  <a:pt x="35" y="35"/>
                </a:cubicBezTo>
                <a:cubicBezTo>
                  <a:pt x="37" y="36"/>
                  <a:pt x="38" y="36"/>
                  <a:pt x="40" y="36"/>
                </a:cubicBezTo>
                <a:cubicBezTo>
                  <a:pt x="47" y="36"/>
                  <a:pt x="52" y="31"/>
                  <a:pt x="52" y="24"/>
                </a:cubicBezTo>
                <a:cubicBezTo>
                  <a:pt x="52" y="17"/>
                  <a:pt x="47" y="12"/>
                  <a:pt x="4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Freeform 126"/>
          <p:cNvSpPr>
            <a:spLocks noEditPoints="1"/>
          </p:cNvSpPr>
          <p:nvPr/>
        </p:nvSpPr>
        <p:spPr bwMode="auto">
          <a:xfrm>
            <a:off x="6831013" y="3592513"/>
            <a:ext cx="450850" cy="412750"/>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9" name="Freeform 127"/>
          <p:cNvSpPr>
            <a:spLocks noEditPoints="1"/>
          </p:cNvSpPr>
          <p:nvPr/>
        </p:nvSpPr>
        <p:spPr bwMode="auto">
          <a:xfrm>
            <a:off x="7493001" y="3648076"/>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128"/>
          <p:cNvSpPr>
            <a:spLocks noEditPoints="1"/>
          </p:cNvSpPr>
          <p:nvPr/>
        </p:nvSpPr>
        <p:spPr bwMode="auto">
          <a:xfrm>
            <a:off x="8167688" y="3589338"/>
            <a:ext cx="360363" cy="390525"/>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Freeform 129"/>
          <p:cNvSpPr>
            <a:spLocks noEditPoints="1"/>
          </p:cNvSpPr>
          <p:nvPr/>
        </p:nvSpPr>
        <p:spPr bwMode="auto">
          <a:xfrm>
            <a:off x="8813801" y="3619501"/>
            <a:ext cx="360363" cy="390525"/>
          </a:xfrm>
          <a:custGeom>
            <a:avLst/>
            <a:gdLst>
              <a:gd name="T0" fmla="*/ 80 w 96"/>
              <a:gd name="T1" fmla="*/ 72 h 104"/>
              <a:gd name="T2" fmla="*/ 69 w 96"/>
              <a:gd name="T3" fmla="*/ 72 h 104"/>
              <a:gd name="T4" fmla="*/ 72 w 96"/>
              <a:gd name="T5" fmla="*/ 84 h 104"/>
              <a:gd name="T6" fmla="*/ 70 w 96"/>
              <a:gd name="T7" fmla="*/ 96 h 104"/>
              <a:gd name="T8" fmla="*/ 54 w 96"/>
              <a:gd name="T9" fmla="*/ 104 h 104"/>
              <a:gd name="T10" fmla="*/ 48 w 96"/>
              <a:gd name="T11" fmla="*/ 102 h 104"/>
              <a:gd name="T12" fmla="*/ 40 w 96"/>
              <a:gd name="T13" fmla="*/ 82 h 104"/>
              <a:gd name="T14" fmla="*/ 34 w 96"/>
              <a:gd name="T15" fmla="*/ 74 h 104"/>
              <a:gd name="T16" fmla="*/ 25 w 96"/>
              <a:gd name="T17" fmla="*/ 64 h 104"/>
              <a:gd name="T18" fmla="*/ 8 w 96"/>
              <a:gd name="T19" fmla="*/ 64 h 104"/>
              <a:gd name="T20" fmla="*/ 0 w 96"/>
              <a:gd name="T21" fmla="*/ 56 h 104"/>
              <a:gd name="T22" fmla="*/ 0 w 96"/>
              <a:gd name="T23" fmla="*/ 16 h 104"/>
              <a:gd name="T24" fmla="*/ 8 w 96"/>
              <a:gd name="T25" fmla="*/ 8 h 104"/>
              <a:gd name="T26" fmla="*/ 26 w 96"/>
              <a:gd name="T27" fmla="*/ 8 h 104"/>
              <a:gd name="T28" fmla="*/ 35 w 96"/>
              <a:gd name="T29" fmla="*/ 6 h 104"/>
              <a:gd name="T30" fmla="*/ 61 w 96"/>
              <a:gd name="T31" fmla="*/ 0 h 104"/>
              <a:gd name="T32" fmla="*/ 68 w 96"/>
              <a:gd name="T33" fmla="*/ 0 h 104"/>
              <a:gd name="T34" fmla="*/ 88 w 96"/>
              <a:gd name="T35" fmla="*/ 18 h 104"/>
              <a:gd name="T36" fmla="*/ 88 w 96"/>
              <a:gd name="T37" fmla="*/ 19 h 104"/>
              <a:gd name="T38" fmla="*/ 91 w 96"/>
              <a:gd name="T39" fmla="*/ 30 h 104"/>
              <a:gd name="T40" fmla="*/ 91 w 96"/>
              <a:gd name="T41" fmla="*/ 33 h 104"/>
              <a:gd name="T42" fmla="*/ 94 w 96"/>
              <a:gd name="T43" fmla="*/ 42 h 104"/>
              <a:gd name="T44" fmla="*/ 93 w 96"/>
              <a:gd name="T45" fmla="*/ 46 h 104"/>
              <a:gd name="T46" fmla="*/ 96 w 96"/>
              <a:gd name="T47" fmla="*/ 56 h 104"/>
              <a:gd name="T48" fmla="*/ 80 w 96"/>
              <a:gd name="T49" fmla="*/ 72 h 104"/>
              <a:gd name="T50" fmla="*/ 12 w 96"/>
              <a:gd name="T51" fmla="*/ 16 h 104"/>
              <a:gd name="T52" fmla="*/ 8 w 96"/>
              <a:gd name="T53" fmla="*/ 20 h 104"/>
              <a:gd name="T54" fmla="*/ 12 w 96"/>
              <a:gd name="T55" fmla="*/ 24 h 104"/>
              <a:gd name="T56" fmla="*/ 16 w 96"/>
              <a:gd name="T57" fmla="*/ 20 h 104"/>
              <a:gd name="T58" fmla="*/ 12 w 96"/>
              <a:gd name="T59" fmla="*/ 16 h 104"/>
              <a:gd name="T60" fmla="*/ 83 w 96"/>
              <a:gd name="T61" fmla="*/ 48 h 104"/>
              <a:gd name="T62" fmla="*/ 86 w 96"/>
              <a:gd name="T63" fmla="*/ 42 h 104"/>
              <a:gd name="T64" fmla="*/ 82 w 96"/>
              <a:gd name="T65" fmla="*/ 34 h 104"/>
              <a:gd name="T66" fmla="*/ 83 w 96"/>
              <a:gd name="T67" fmla="*/ 30 h 104"/>
              <a:gd name="T68" fmla="*/ 79 w 96"/>
              <a:gd name="T69" fmla="*/ 22 h 104"/>
              <a:gd name="T70" fmla="*/ 80 w 96"/>
              <a:gd name="T71" fmla="*/ 18 h 104"/>
              <a:gd name="T72" fmla="*/ 68 w 96"/>
              <a:gd name="T73" fmla="*/ 8 h 104"/>
              <a:gd name="T74" fmla="*/ 60 w 96"/>
              <a:gd name="T75" fmla="*/ 8 h 104"/>
              <a:gd name="T76" fmla="*/ 39 w 96"/>
              <a:gd name="T77" fmla="*/ 13 h 104"/>
              <a:gd name="T78" fmla="*/ 26 w 96"/>
              <a:gd name="T79" fmla="*/ 16 h 104"/>
              <a:gd name="T80" fmla="*/ 24 w 96"/>
              <a:gd name="T81" fmla="*/ 16 h 104"/>
              <a:gd name="T82" fmla="*/ 24 w 96"/>
              <a:gd name="T83" fmla="*/ 56 h 104"/>
              <a:gd name="T84" fmla="*/ 26 w 96"/>
              <a:gd name="T85" fmla="*/ 56 h 104"/>
              <a:gd name="T86" fmla="*/ 41 w 96"/>
              <a:gd name="T87" fmla="*/ 70 h 104"/>
              <a:gd name="T88" fmla="*/ 46 w 96"/>
              <a:gd name="T89" fmla="*/ 76 h 104"/>
              <a:gd name="T90" fmla="*/ 54 w 96"/>
              <a:gd name="T91" fmla="*/ 96 h 104"/>
              <a:gd name="T92" fmla="*/ 64 w 96"/>
              <a:gd name="T93" fmla="*/ 84 h 104"/>
              <a:gd name="T94" fmla="*/ 58 w 96"/>
              <a:gd name="T95" fmla="*/ 64 h 104"/>
              <a:gd name="T96" fmla="*/ 80 w 96"/>
              <a:gd name="T97" fmla="*/ 64 h 104"/>
              <a:gd name="T98" fmla="*/ 88 w 96"/>
              <a:gd name="T99" fmla="*/ 56 h 104"/>
              <a:gd name="T100" fmla="*/ 83 w 96"/>
              <a:gd name="T101"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80" y="72"/>
                </a:moveTo>
                <a:cubicBezTo>
                  <a:pt x="69" y="72"/>
                  <a:pt x="69" y="72"/>
                  <a:pt x="69" y="72"/>
                </a:cubicBezTo>
                <a:cubicBezTo>
                  <a:pt x="71" y="76"/>
                  <a:pt x="72" y="80"/>
                  <a:pt x="72" y="84"/>
                </a:cubicBezTo>
                <a:cubicBezTo>
                  <a:pt x="72" y="88"/>
                  <a:pt x="72" y="92"/>
                  <a:pt x="70" y="96"/>
                </a:cubicBezTo>
                <a:cubicBezTo>
                  <a:pt x="67" y="102"/>
                  <a:pt x="61" y="104"/>
                  <a:pt x="54" y="104"/>
                </a:cubicBezTo>
                <a:cubicBezTo>
                  <a:pt x="52" y="104"/>
                  <a:pt x="50" y="103"/>
                  <a:pt x="48" y="102"/>
                </a:cubicBezTo>
                <a:cubicBezTo>
                  <a:pt x="42" y="95"/>
                  <a:pt x="44" y="86"/>
                  <a:pt x="40" y="82"/>
                </a:cubicBezTo>
                <a:cubicBezTo>
                  <a:pt x="38" y="79"/>
                  <a:pt x="36" y="76"/>
                  <a:pt x="34" y="74"/>
                </a:cubicBezTo>
                <a:cubicBezTo>
                  <a:pt x="32" y="71"/>
                  <a:pt x="28" y="66"/>
                  <a:pt x="25" y="64"/>
                </a:cubicBezTo>
                <a:cubicBezTo>
                  <a:pt x="8" y="64"/>
                  <a:pt x="8" y="64"/>
                  <a:pt x="8" y="64"/>
                </a:cubicBezTo>
                <a:cubicBezTo>
                  <a:pt x="4" y="64"/>
                  <a:pt x="0" y="60"/>
                  <a:pt x="0" y="56"/>
                </a:cubicBezTo>
                <a:cubicBezTo>
                  <a:pt x="0" y="16"/>
                  <a:pt x="0" y="16"/>
                  <a:pt x="0" y="16"/>
                </a:cubicBezTo>
                <a:cubicBezTo>
                  <a:pt x="0" y="12"/>
                  <a:pt x="4" y="8"/>
                  <a:pt x="8" y="8"/>
                </a:cubicBezTo>
                <a:cubicBezTo>
                  <a:pt x="26" y="8"/>
                  <a:pt x="26" y="8"/>
                  <a:pt x="26" y="8"/>
                </a:cubicBezTo>
                <a:cubicBezTo>
                  <a:pt x="28" y="8"/>
                  <a:pt x="33" y="6"/>
                  <a:pt x="35" y="6"/>
                </a:cubicBezTo>
                <a:cubicBezTo>
                  <a:pt x="44" y="2"/>
                  <a:pt x="52" y="0"/>
                  <a:pt x="61" y="0"/>
                </a:cubicBezTo>
                <a:cubicBezTo>
                  <a:pt x="68" y="0"/>
                  <a:pt x="68" y="0"/>
                  <a:pt x="68" y="0"/>
                </a:cubicBezTo>
                <a:cubicBezTo>
                  <a:pt x="80" y="0"/>
                  <a:pt x="88" y="7"/>
                  <a:pt x="88" y="18"/>
                </a:cubicBezTo>
                <a:cubicBezTo>
                  <a:pt x="88" y="19"/>
                  <a:pt x="88" y="19"/>
                  <a:pt x="88" y="19"/>
                </a:cubicBezTo>
                <a:cubicBezTo>
                  <a:pt x="90" y="22"/>
                  <a:pt x="91" y="26"/>
                  <a:pt x="91" y="30"/>
                </a:cubicBezTo>
                <a:cubicBezTo>
                  <a:pt x="91" y="31"/>
                  <a:pt x="91" y="32"/>
                  <a:pt x="91" y="33"/>
                </a:cubicBezTo>
                <a:cubicBezTo>
                  <a:pt x="93" y="35"/>
                  <a:pt x="94" y="38"/>
                  <a:pt x="94" y="42"/>
                </a:cubicBezTo>
                <a:cubicBezTo>
                  <a:pt x="94" y="43"/>
                  <a:pt x="93" y="44"/>
                  <a:pt x="93" y="46"/>
                </a:cubicBezTo>
                <a:cubicBezTo>
                  <a:pt x="95" y="49"/>
                  <a:pt x="96" y="52"/>
                  <a:pt x="96" y="56"/>
                </a:cubicBezTo>
                <a:cubicBezTo>
                  <a:pt x="96" y="65"/>
                  <a:pt x="89" y="72"/>
                  <a:pt x="80" y="72"/>
                </a:cubicBezTo>
                <a:close/>
                <a:moveTo>
                  <a:pt x="12" y="16"/>
                </a:moveTo>
                <a:cubicBezTo>
                  <a:pt x="10" y="16"/>
                  <a:pt x="8" y="18"/>
                  <a:pt x="8" y="20"/>
                </a:cubicBezTo>
                <a:cubicBezTo>
                  <a:pt x="8" y="22"/>
                  <a:pt x="10" y="24"/>
                  <a:pt x="12" y="24"/>
                </a:cubicBezTo>
                <a:cubicBezTo>
                  <a:pt x="14" y="24"/>
                  <a:pt x="16" y="22"/>
                  <a:pt x="16" y="20"/>
                </a:cubicBezTo>
                <a:cubicBezTo>
                  <a:pt x="16" y="18"/>
                  <a:pt x="14" y="16"/>
                  <a:pt x="12" y="16"/>
                </a:cubicBezTo>
                <a:close/>
                <a:moveTo>
                  <a:pt x="83" y="48"/>
                </a:moveTo>
                <a:cubicBezTo>
                  <a:pt x="85" y="46"/>
                  <a:pt x="86" y="44"/>
                  <a:pt x="86" y="42"/>
                </a:cubicBezTo>
                <a:cubicBezTo>
                  <a:pt x="86" y="39"/>
                  <a:pt x="84" y="36"/>
                  <a:pt x="82" y="34"/>
                </a:cubicBezTo>
                <a:cubicBezTo>
                  <a:pt x="83" y="33"/>
                  <a:pt x="83" y="31"/>
                  <a:pt x="83" y="30"/>
                </a:cubicBezTo>
                <a:cubicBezTo>
                  <a:pt x="83" y="27"/>
                  <a:pt x="82" y="23"/>
                  <a:pt x="79" y="22"/>
                </a:cubicBezTo>
                <a:cubicBezTo>
                  <a:pt x="80" y="21"/>
                  <a:pt x="80" y="20"/>
                  <a:pt x="80" y="18"/>
                </a:cubicBezTo>
                <a:cubicBezTo>
                  <a:pt x="80" y="11"/>
                  <a:pt x="75" y="8"/>
                  <a:pt x="68" y="8"/>
                </a:cubicBezTo>
                <a:cubicBezTo>
                  <a:pt x="60" y="8"/>
                  <a:pt x="60" y="8"/>
                  <a:pt x="60" y="8"/>
                </a:cubicBezTo>
                <a:cubicBezTo>
                  <a:pt x="53" y="8"/>
                  <a:pt x="46" y="10"/>
                  <a:pt x="39" y="13"/>
                </a:cubicBezTo>
                <a:cubicBezTo>
                  <a:pt x="35" y="14"/>
                  <a:pt x="30" y="16"/>
                  <a:pt x="26" y="16"/>
                </a:cubicBezTo>
                <a:cubicBezTo>
                  <a:pt x="24" y="16"/>
                  <a:pt x="24" y="16"/>
                  <a:pt x="24" y="16"/>
                </a:cubicBezTo>
                <a:cubicBezTo>
                  <a:pt x="24" y="56"/>
                  <a:pt x="24" y="56"/>
                  <a:pt x="24" y="56"/>
                </a:cubicBezTo>
                <a:cubicBezTo>
                  <a:pt x="26" y="56"/>
                  <a:pt x="26" y="56"/>
                  <a:pt x="26" y="56"/>
                </a:cubicBezTo>
                <a:cubicBezTo>
                  <a:pt x="31" y="56"/>
                  <a:pt x="38" y="67"/>
                  <a:pt x="41" y="70"/>
                </a:cubicBezTo>
                <a:cubicBezTo>
                  <a:pt x="43" y="72"/>
                  <a:pt x="44" y="74"/>
                  <a:pt x="46" y="76"/>
                </a:cubicBezTo>
                <a:cubicBezTo>
                  <a:pt x="52" y="82"/>
                  <a:pt x="50" y="92"/>
                  <a:pt x="54" y="96"/>
                </a:cubicBezTo>
                <a:cubicBezTo>
                  <a:pt x="63" y="96"/>
                  <a:pt x="64" y="91"/>
                  <a:pt x="64" y="84"/>
                </a:cubicBezTo>
                <a:cubicBezTo>
                  <a:pt x="64" y="77"/>
                  <a:pt x="58" y="71"/>
                  <a:pt x="58" y="64"/>
                </a:cubicBezTo>
                <a:cubicBezTo>
                  <a:pt x="80" y="64"/>
                  <a:pt x="80" y="64"/>
                  <a:pt x="80" y="64"/>
                </a:cubicBezTo>
                <a:cubicBezTo>
                  <a:pt x="84" y="64"/>
                  <a:pt x="88" y="60"/>
                  <a:pt x="88" y="56"/>
                </a:cubicBezTo>
                <a:cubicBezTo>
                  <a:pt x="88" y="54"/>
                  <a:pt x="86" y="48"/>
                  <a:pt x="83"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Freeform 130"/>
          <p:cNvSpPr>
            <a:spLocks noEditPoints="1"/>
          </p:cNvSpPr>
          <p:nvPr/>
        </p:nvSpPr>
        <p:spPr bwMode="auto">
          <a:xfrm>
            <a:off x="9429751" y="3619501"/>
            <a:ext cx="420688" cy="360363"/>
          </a:xfrm>
          <a:custGeom>
            <a:avLst/>
            <a:gdLst>
              <a:gd name="T0" fmla="*/ 97 w 112"/>
              <a:gd name="T1" fmla="*/ 57 h 96"/>
              <a:gd name="T2" fmla="*/ 59 w 112"/>
              <a:gd name="T3" fmla="*/ 95 h 96"/>
              <a:gd name="T4" fmla="*/ 56 w 112"/>
              <a:gd name="T5" fmla="*/ 96 h 96"/>
              <a:gd name="T6" fmla="*/ 53 w 112"/>
              <a:gd name="T7" fmla="*/ 95 h 96"/>
              <a:gd name="T8" fmla="*/ 14 w 112"/>
              <a:gd name="T9" fmla="*/ 57 h 96"/>
              <a:gd name="T10" fmla="*/ 0 w 112"/>
              <a:gd name="T11" fmla="*/ 29 h 96"/>
              <a:gd name="T12" fmla="*/ 30 w 112"/>
              <a:gd name="T13" fmla="*/ 0 h 96"/>
              <a:gd name="T14" fmla="*/ 56 w 112"/>
              <a:gd name="T15" fmla="*/ 14 h 96"/>
              <a:gd name="T16" fmla="*/ 82 w 112"/>
              <a:gd name="T17" fmla="*/ 0 h 96"/>
              <a:gd name="T18" fmla="*/ 112 w 112"/>
              <a:gd name="T19" fmla="*/ 29 h 96"/>
              <a:gd name="T20" fmla="*/ 97 w 112"/>
              <a:gd name="T21" fmla="*/ 57 h 96"/>
              <a:gd name="T22" fmla="*/ 82 w 112"/>
              <a:gd name="T23" fmla="*/ 8 h 96"/>
              <a:gd name="T24" fmla="*/ 59 w 112"/>
              <a:gd name="T25" fmla="*/ 22 h 96"/>
              <a:gd name="T26" fmla="*/ 53 w 112"/>
              <a:gd name="T27" fmla="*/ 22 h 96"/>
              <a:gd name="T28" fmla="*/ 30 w 112"/>
              <a:gd name="T29" fmla="*/ 8 h 96"/>
              <a:gd name="T30" fmla="*/ 8 w 112"/>
              <a:gd name="T31" fmla="*/ 29 h 96"/>
              <a:gd name="T32" fmla="*/ 20 w 112"/>
              <a:gd name="T33" fmla="*/ 51 h 96"/>
              <a:gd name="T34" fmla="*/ 56 w 112"/>
              <a:gd name="T35" fmla="*/ 86 h 96"/>
              <a:gd name="T36" fmla="*/ 92 w 112"/>
              <a:gd name="T37" fmla="*/ 51 h 96"/>
              <a:gd name="T38" fmla="*/ 104 w 112"/>
              <a:gd name="T39" fmla="*/ 29 h 96"/>
              <a:gd name="T40" fmla="*/ 82 w 112"/>
              <a:gd name="T4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96">
                <a:moveTo>
                  <a:pt x="97" y="57"/>
                </a:moveTo>
                <a:cubicBezTo>
                  <a:pt x="59" y="95"/>
                  <a:pt x="59" y="95"/>
                  <a:pt x="59" y="95"/>
                </a:cubicBezTo>
                <a:cubicBezTo>
                  <a:pt x="58" y="96"/>
                  <a:pt x="57" y="96"/>
                  <a:pt x="56" y="96"/>
                </a:cubicBezTo>
                <a:cubicBezTo>
                  <a:pt x="55" y="96"/>
                  <a:pt x="54" y="96"/>
                  <a:pt x="53" y="95"/>
                </a:cubicBezTo>
                <a:cubicBezTo>
                  <a:pt x="14" y="57"/>
                  <a:pt x="14" y="57"/>
                  <a:pt x="14" y="57"/>
                </a:cubicBezTo>
                <a:cubicBezTo>
                  <a:pt x="14" y="57"/>
                  <a:pt x="0" y="44"/>
                  <a:pt x="0" y="29"/>
                </a:cubicBezTo>
                <a:cubicBezTo>
                  <a:pt x="0" y="11"/>
                  <a:pt x="11" y="0"/>
                  <a:pt x="30" y="0"/>
                </a:cubicBezTo>
                <a:cubicBezTo>
                  <a:pt x="41" y="0"/>
                  <a:pt x="51" y="9"/>
                  <a:pt x="56" y="14"/>
                </a:cubicBezTo>
                <a:cubicBezTo>
                  <a:pt x="61" y="9"/>
                  <a:pt x="71" y="0"/>
                  <a:pt x="82" y="0"/>
                </a:cubicBezTo>
                <a:cubicBezTo>
                  <a:pt x="101" y="0"/>
                  <a:pt x="112" y="11"/>
                  <a:pt x="112" y="29"/>
                </a:cubicBezTo>
                <a:cubicBezTo>
                  <a:pt x="112" y="44"/>
                  <a:pt x="98" y="57"/>
                  <a:pt x="97" y="57"/>
                </a:cubicBezTo>
                <a:close/>
                <a:moveTo>
                  <a:pt x="82" y="8"/>
                </a:moveTo>
                <a:cubicBezTo>
                  <a:pt x="73" y="8"/>
                  <a:pt x="62" y="18"/>
                  <a:pt x="59" y="22"/>
                </a:cubicBezTo>
                <a:cubicBezTo>
                  <a:pt x="57" y="24"/>
                  <a:pt x="54" y="24"/>
                  <a:pt x="53" y="22"/>
                </a:cubicBezTo>
                <a:cubicBezTo>
                  <a:pt x="50" y="18"/>
                  <a:pt x="39" y="8"/>
                  <a:pt x="30" y="8"/>
                </a:cubicBezTo>
                <a:cubicBezTo>
                  <a:pt x="20" y="8"/>
                  <a:pt x="8" y="12"/>
                  <a:pt x="8" y="29"/>
                </a:cubicBezTo>
                <a:cubicBezTo>
                  <a:pt x="8" y="41"/>
                  <a:pt x="19" y="51"/>
                  <a:pt x="20" y="51"/>
                </a:cubicBezTo>
                <a:cubicBezTo>
                  <a:pt x="56" y="86"/>
                  <a:pt x="56" y="86"/>
                  <a:pt x="56" y="86"/>
                </a:cubicBezTo>
                <a:cubicBezTo>
                  <a:pt x="92" y="51"/>
                  <a:pt x="92" y="51"/>
                  <a:pt x="92" y="51"/>
                </a:cubicBezTo>
                <a:cubicBezTo>
                  <a:pt x="92" y="51"/>
                  <a:pt x="104" y="41"/>
                  <a:pt x="104" y="29"/>
                </a:cubicBezTo>
                <a:cubicBezTo>
                  <a:pt x="104" y="12"/>
                  <a:pt x="92" y="8"/>
                  <a:pt x="82"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Freeform 131"/>
          <p:cNvSpPr>
            <a:spLocks noEditPoints="1"/>
          </p:cNvSpPr>
          <p:nvPr/>
        </p:nvSpPr>
        <p:spPr bwMode="auto">
          <a:xfrm>
            <a:off x="10090151" y="3648076"/>
            <a:ext cx="368300" cy="301625"/>
          </a:xfrm>
          <a:custGeom>
            <a:avLst/>
            <a:gdLst>
              <a:gd name="T0" fmla="*/ 38 w 98"/>
              <a:gd name="T1" fmla="*/ 80 h 80"/>
              <a:gd name="T2" fmla="*/ 18 w 98"/>
              <a:gd name="T3" fmla="*/ 80 h 80"/>
              <a:gd name="T4" fmla="*/ 0 w 98"/>
              <a:gd name="T5" fmla="*/ 62 h 80"/>
              <a:gd name="T6" fmla="*/ 0 w 98"/>
              <a:gd name="T7" fmla="*/ 18 h 80"/>
              <a:gd name="T8" fmla="*/ 18 w 98"/>
              <a:gd name="T9" fmla="*/ 0 h 80"/>
              <a:gd name="T10" fmla="*/ 38 w 98"/>
              <a:gd name="T11" fmla="*/ 0 h 80"/>
              <a:gd name="T12" fmla="*/ 40 w 98"/>
              <a:gd name="T13" fmla="*/ 2 h 80"/>
              <a:gd name="T14" fmla="*/ 38 w 98"/>
              <a:gd name="T15" fmla="*/ 8 h 80"/>
              <a:gd name="T16" fmla="*/ 18 w 98"/>
              <a:gd name="T17" fmla="*/ 8 h 80"/>
              <a:gd name="T18" fmla="*/ 8 w 98"/>
              <a:gd name="T19" fmla="*/ 18 h 80"/>
              <a:gd name="T20" fmla="*/ 8 w 98"/>
              <a:gd name="T21" fmla="*/ 62 h 80"/>
              <a:gd name="T22" fmla="*/ 18 w 98"/>
              <a:gd name="T23" fmla="*/ 72 h 80"/>
              <a:gd name="T24" fmla="*/ 36 w 98"/>
              <a:gd name="T25" fmla="*/ 72 h 80"/>
              <a:gd name="T26" fmla="*/ 40 w 98"/>
              <a:gd name="T27" fmla="*/ 74 h 80"/>
              <a:gd name="T28" fmla="*/ 38 w 98"/>
              <a:gd name="T29" fmla="*/ 80 h 80"/>
              <a:gd name="T30" fmla="*/ 97 w 98"/>
              <a:gd name="T31" fmla="*/ 43 h 80"/>
              <a:gd name="T32" fmla="*/ 63 w 98"/>
              <a:gd name="T33" fmla="*/ 77 h 80"/>
              <a:gd name="T34" fmla="*/ 60 w 98"/>
              <a:gd name="T35" fmla="*/ 78 h 80"/>
              <a:gd name="T36" fmla="*/ 56 w 98"/>
              <a:gd name="T37" fmla="*/ 74 h 80"/>
              <a:gd name="T38" fmla="*/ 56 w 98"/>
              <a:gd name="T39" fmla="*/ 56 h 80"/>
              <a:gd name="T40" fmla="*/ 28 w 98"/>
              <a:gd name="T41" fmla="*/ 56 h 80"/>
              <a:gd name="T42" fmla="*/ 24 w 98"/>
              <a:gd name="T43" fmla="*/ 52 h 80"/>
              <a:gd name="T44" fmla="*/ 24 w 98"/>
              <a:gd name="T45" fmla="*/ 28 h 80"/>
              <a:gd name="T46" fmla="*/ 28 w 98"/>
              <a:gd name="T47" fmla="*/ 24 h 80"/>
              <a:gd name="T48" fmla="*/ 56 w 98"/>
              <a:gd name="T49" fmla="*/ 24 h 80"/>
              <a:gd name="T50" fmla="*/ 56 w 98"/>
              <a:gd name="T51" fmla="*/ 6 h 80"/>
              <a:gd name="T52" fmla="*/ 60 w 98"/>
              <a:gd name="T53" fmla="*/ 2 h 80"/>
              <a:gd name="T54" fmla="*/ 63 w 98"/>
              <a:gd name="T55" fmla="*/ 3 h 80"/>
              <a:gd name="T56" fmla="*/ 97 w 98"/>
              <a:gd name="T57" fmla="*/ 37 h 80"/>
              <a:gd name="T58" fmla="*/ 98 w 98"/>
              <a:gd name="T59" fmla="*/ 40 h 80"/>
              <a:gd name="T60" fmla="*/ 97 w 98"/>
              <a:gd name="T61"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80">
                <a:moveTo>
                  <a:pt x="38" y="80"/>
                </a:moveTo>
                <a:cubicBezTo>
                  <a:pt x="18" y="80"/>
                  <a:pt x="18" y="80"/>
                  <a:pt x="18" y="80"/>
                </a:cubicBezTo>
                <a:cubicBezTo>
                  <a:pt x="8" y="80"/>
                  <a:pt x="0" y="72"/>
                  <a:pt x="0" y="62"/>
                </a:cubicBezTo>
                <a:cubicBezTo>
                  <a:pt x="0" y="18"/>
                  <a:pt x="0" y="18"/>
                  <a:pt x="0" y="18"/>
                </a:cubicBezTo>
                <a:cubicBezTo>
                  <a:pt x="0" y="8"/>
                  <a:pt x="8" y="0"/>
                  <a:pt x="18" y="0"/>
                </a:cubicBezTo>
                <a:cubicBezTo>
                  <a:pt x="38" y="0"/>
                  <a:pt x="38" y="0"/>
                  <a:pt x="38" y="0"/>
                </a:cubicBezTo>
                <a:cubicBezTo>
                  <a:pt x="39" y="0"/>
                  <a:pt x="40" y="1"/>
                  <a:pt x="40" y="2"/>
                </a:cubicBezTo>
                <a:cubicBezTo>
                  <a:pt x="40" y="4"/>
                  <a:pt x="41" y="8"/>
                  <a:pt x="38" y="8"/>
                </a:cubicBezTo>
                <a:cubicBezTo>
                  <a:pt x="18" y="8"/>
                  <a:pt x="18" y="8"/>
                  <a:pt x="18" y="8"/>
                </a:cubicBezTo>
                <a:cubicBezTo>
                  <a:pt x="13" y="8"/>
                  <a:pt x="8" y="13"/>
                  <a:pt x="8" y="18"/>
                </a:cubicBezTo>
                <a:cubicBezTo>
                  <a:pt x="8" y="62"/>
                  <a:pt x="8" y="62"/>
                  <a:pt x="8" y="62"/>
                </a:cubicBezTo>
                <a:cubicBezTo>
                  <a:pt x="8" y="67"/>
                  <a:pt x="13" y="72"/>
                  <a:pt x="18" y="72"/>
                </a:cubicBezTo>
                <a:cubicBezTo>
                  <a:pt x="36" y="72"/>
                  <a:pt x="36" y="72"/>
                  <a:pt x="36" y="72"/>
                </a:cubicBezTo>
                <a:cubicBezTo>
                  <a:pt x="38" y="72"/>
                  <a:pt x="40" y="72"/>
                  <a:pt x="40" y="74"/>
                </a:cubicBezTo>
                <a:cubicBezTo>
                  <a:pt x="40" y="76"/>
                  <a:pt x="41" y="80"/>
                  <a:pt x="38" y="80"/>
                </a:cubicBezTo>
                <a:close/>
                <a:moveTo>
                  <a:pt x="97" y="43"/>
                </a:moveTo>
                <a:cubicBezTo>
                  <a:pt x="63" y="77"/>
                  <a:pt x="63" y="77"/>
                  <a:pt x="63" y="77"/>
                </a:cubicBezTo>
                <a:cubicBezTo>
                  <a:pt x="62" y="78"/>
                  <a:pt x="61" y="78"/>
                  <a:pt x="60" y="78"/>
                </a:cubicBezTo>
                <a:cubicBezTo>
                  <a:pt x="58" y="78"/>
                  <a:pt x="56" y="76"/>
                  <a:pt x="56" y="74"/>
                </a:cubicBezTo>
                <a:cubicBezTo>
                  <a:pt x="56" y="56"/>
                  <a:pt x="56" y="56"/>
                  <a:pt x="56" y="56"/>
                </a:cubicBezTo>
                <a:cubicBezTo>
                  <a:pt x="28" y="56"/>
                  <a:pt x="28" y="56"/>
                  <a:pt x="28" y="56"/>
                </a:cubicBezTo>
                <a:cubicBezTo>
                  <a:pt x="26" y="56"/>
                  <a:pt x="24" y="54"/>
                  <a:pt x="24" y="52"/>
                </a:cubicBezTo>
                <a:cubicBezTo>
                  <a:pt x="24" y="28"/>
                  <a:pt x="24" y="28"/>
                  <a:pt x="24" y="28"/>
                </a:cubicBezTo>
                <a:cubicBezTo>
                  <a:pt x="24" y="26"/>
                  <a:pt x="26" y="24"/>
                  <a:pt x="28" y="24"/>
                </a:cubicBezTo>
                <a:cubicBezTo>
                  <a:pt x="56" y="24"/>
                  <a:pt x="56" y="24"/>
                  <a:pt x="56" y="24"/>
                </a:cubicBezTo>
                <a:cubicBezTo>
                  <a:pt x="56" y="6"/>
                  <a:pt x="56" y="6"/>
                  <a:pt x="56" y="6"/>
                </a:cubicBezTo>
                <a:cubicBezTo>
                  <a:pt x="56" y="4"/>
                  <a:pt x="58" y="2"/>
                  <a:pt x="60" y="2"/>
                </a:cubicBezTo>
                <a:cubicBezTo>
                  <a:pt x="61" y="2"/>
                  <a:pt x="62" y="2"/>
                  <a:pt x="63" y="3"/>
                </a:cubicBezTo>
                <a:cubicBezTo>
                  <a:pt x="97" y="37"/>
                  <a:pt x="97" y="37"/>
                  <a:pt x="97" y="37"/>
                </a:cubicBezTo>
                <a:cubicBezTo>
                  <a:pt x="98" y="38"/>
                  <a:pt x="98" y="39"/>
                  <a:pt x="98" y="40"/>
                </a:cubicBezTo>
                <a:cubicBezTo>
                  <a:pt x="98" y="41"/>
                  <a:pt x="98" y="42"/>
                  <a:pt x="97"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4" name="Freeform 132"/>
          <p:cNvSpPr>
            <a:spLocks noEditPoints="1"/>
          </p:cNvSpPr>
          <p:nvPr/>
        </p:nvSpPr>
        <p:spPr bwMode="auto">
          <a:xfrm>
            <a:off x="10750551" y="3619501"/>
            <a:ext cx="360363" cy="360363"/>
          </a:xfrm>
          <a:custGeom>
            <a:avLst/>
            <a:gdLst>
              <a:gd name="T0" fmla="*/ 96 w 96"/>
              <a:gd name="T1" fmla="*/ 78 h 96"/>
              <a:gd name="T2" fmla="*/ 78 w 96"/>
              <a:gd name="T3" fmla="*/ 96 h 96"/>
              <a:gd name="T4" fmla="*/ 18 w 96"/>
              <a:gd name="T5" fmla="*/ 96 h 96"/>
              <a:gd name="T6" fmla="*/ 0 w 96"/>
              <a:gd name="T7" fmla="*/ 78 h 96"/>
              <a:gd name="T8" fmla="*/ 0 w 96"/>
              <a:gd name="T9" fmla="*/ 18 h 96"/>
              <a:gd name="T10" fmla="*/ 18 w 96"/>
              <a:gd name="T11" fmla="*/ 0 h 96"/>
              <a:gd name="T12" fmla="*/ 78 w 96"/>
              <a:gd name="T13" fmla="*/ 0 h 96"/>
              <a:gd name="T14" fmla="*/ 96 w 96"/>
              <a:gd name="T15" fmla="*/ 18 h 96"/>
              <a:gd name="T16" fmla="*/ 96 w 96"/>
              <a:gd name="T17" fmla="*/ 78 h 96"/>
              <a:gd name="T18" fmla="*/ 22 w 96"/>
              <a:gd name="T19" fmla="*/ 16 h 96"/>
              <a:gd name="T20" fmla="*/ 14 w 96"/>
              <a:gd name="T21" fmla="*/ 24 h 96"/>
              <a:gd name="T22" fmla="*/ 22 w 96"/>
              <a:gd name="T23" fmla="*/ 31 h 96"/>
              <a:gd name="T24" fmla="*/ 22 w 96"/>
              <a:gd name="T25" fmla="*/ 31 h 96"/>
              <a:gd name="T26" fmla="*/ 30 w 96"/>
              <a:gd name="T27" fmla="*/ 24 h 96"/>
              <a:gd name="T28" fmla="*/ 22 w 96"/>
              <a:gd name="T29" fmla="*/ 16 h 96"/>
              <a:gd name="T30" fmla="*/ 29 w 96"/>
              <a:gd name="T31" fmla="*/ 80 h 96"/>
              <a:gd name="T32" fmla="*/ 29 w 96"/>
              <a:gd name="T33" fmla="*/ 37 h 96"/>
              <a:gd name="T34" fmla="*/ 15 w 96"/>
              <a:gd name="T35" fmla="*/ 37 h 96"/>
              <a:gd name="T36" fmla="*/ 15 w 96"/>
              <a:gd name="T37" fmla="*/ 80 h 96"/>
              <a:gd name="T38" fmla="*/ 29 w 96"/>
              <a:gd name="T39" fmla="*/ 80 h 96"/>
              <a:gd name="T40" fmla="*/ 81 w 96"/>
              <a:gd name="T41" fmla="*/ 80 h 96"/>
              <a:gd name="T42" fmla="*/ 81 w 96"/>
              <a:gd name="T43" fmla="*/ 55 h 96"/>
              <a:gd name="T44" fmla="*/ 64 w 96"/>
              <a:gd name="T45" fmla="*/ 36 h 96"/>
              <a:gd name="T46" fmla="*/ 51 w 96"/>
              <a:gd name="T47" fmla="*/ 43 h 96"/>
              <a:gd name="T48" fmla="*/ 52 w 96"/>
              <a:gd name="T49" fmla="*/ 43 h 96"/>
              <a:gd name="T50" fmla="*/ 52 w 96"/>
              <a:gd name="T51" fmla="*/ 37 h 96"/>
              <a:gd name="T52" fmla="*/ 37 w 96"/>
              <a:gd name="T53" fmla="*/ 37 h 96"/>
              <a:gd name="T54" fmla="*/ 37 w 96"/>
              <a:gd name="T55" fmla="*/ 80 h 96"/>
              <a:gd name="T56" fmla="*/ 52 w 96"/>
              <a:gd name="T57" fmla="*/ 80 h 96"/>
              <a:gd name="T58" fmla="*/ 52 w 96"/>
              <a:gd name="T59" fmla="*/ 56 h 96"/>
              <a:gd name="T60" fmla="*/ 52 w 96"/>
              <a:gd name="T61" fmla="*/ 53 h 96"/>
              <a:gd name="T62" fmla="*/ 59 w 96"/>
              <a:gd name="T63" fmla="*/ 47 h 96"/>
              <a:gd name="T64" fmla="*/ 67 w 96"/>
              <a:gd name="T65" fmla="*/ 57 h 96"/>
              <a:gd name="T66" fmla="*/ 67 w 96"/>
              <a:gd name="T67" fmla="*/ 80 h 96"/>
              <a:gd name="T68" fmla="*/ 81 w 96"/>
              <a:gd name="T6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96" y="78"/>
                </a:moveTo>
                <a:cubicBezTo>
                  <a:pt x="96" y="88"/>
                  <a:pt x="88" y="96"/>
                  <a:pt x="78"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lnTo>
                  <a:pt x="96" y="78"/>
                </a:lnTo>
                <a:close/>
                <a:moveTo>
                  <a:pt x="22" y="16"/>
                </a:moveTo>
                <a:cubicBezTo>
                  <a:pt x="17" y="16"/>
                  <a:pt x="14" y="19"/>
                  <a:pt x="14" y="24"/>
                </a:cubicBezTo>
                <a:cubicBezTo>
                  <a:pt x="14" y="28"/>
                  <a:pt x="17" y="31"/>
                  <a:pt x="22" y="31"/>
                </a:cubicBezTo>
                <a:cubicBezTo>
                  <a:pt x="22" y="31"/>
                  <a:pt x="22" y="31"/>
                  <a:pt x="22" y="31"/>
                </a:cubicBezTo>
                <a:cubicBezTo>
                  <a:pt x="27" y="31"/>
                  <a:pt x="30" y="28"/>
                  <a:pt x="30" y="24"/>
                </a:cubicBezTo>
                <a:cubicBezTo>
                  <a:pt x="30" y="19"/>
                  <a:pt x="27" y="16"/>
                  <a:pt x="22" y="16"/>
                </a:cubicBezTo>
                <a:close/>
                <a:moveTo>
                  <a:pt x="29" y="80"/>
                </a:moveTo>
                <a:cubicBezTo>
                  <a:pt x="29" y="37"/>
                  <a:pt x="29" y="37"/>
                  <a:pt x="29" y="37"/>
                </a:cubicBezTo>
                <a:cubicBezTo>
                  <a:pt x="15" y="37"/>
                  <a:pt x="15" y="37"/>
                  <a:pt x="15" y="37"/>
                </a:cubicBezTo>
                <a:cubicBezTo>
                  <a:pt x="15" y="80"/>
                  <a:pt x="15" y="80"/>
                  <a:pt x="15" y="80"/>
                </a:cubicBezTo>
                <a:lnTo>
                  <a:pt x="29" y="80"/>
                </a:lnTo>
                <a:close/>
                <a:moveTo>
                  <a:pt x="81" y="80"/>
                </a:moveTo>
                <a:cubicBezTo>
                  <a:pt x="81" y="55"/>
                  <a:pt x="81" y="55"/>
                  <a:pt x="81" y="55"/>
                </a:cubicBezTo>
                <a:cubicBezTo>
                  <a:pt x="81" y="42"/>
                  <a:pt x="74" y="36"/>
                  <a:pt x="64" y="36"/>
                </a:cubicBezTo>
                <a:cubicBezTo>
                  <a:pt x="57" y="36"/>
                  <a:pt x="53" y="40"/>
                  <a:pt x="51" y="43"/>
                </a:cubicBezTo>
                <a:cubicBezTo>
                  <a:pt x="52" y="43"/>
                  <a:pt x="52" y="43"/>
                  <a:pt x="52" y="43"/>
                </a:cubicBezTo>
                <a:cubicBezTo>
                  <a:pt x="52" y="37"/>
                  <a:pt x="52" y="37"/>
                  <a:pt x="52" y="37"/>
                </a:cubicBezTo>
                <a:cubicBezTo>
                  <a:pt x="37" y="37"/>
                  <a:pt x="37" y="37"/>
                  <a:pt x="37" y="37"/>
                </a:cubicBezTo>
                <a:cubicBezTo>
                  <a:pt x="37" y="37"/>
                  <a:pt x="37" y="41"/>
                  <a:pt x="37" y="80"/>
                </a:cubicBezTo>
                <a:cubicBezTo>
                  <a:pt x="52" y="80"/>
                  <a:pt x="52" y="80"/>
                  <a:pt x="52" y="80"/>
                </a:cubicBezTo>
                <a:cubicBezTo>
                  <a:pt x="52" y="56"/>
                  <a:pt x="52" y="56"/>
                  <a:pt x="52" y="56"/>
                </a:cubicBezTo>
                <a:cubicBezTo>
                  <a:pt x="52" y="55"/>
                  <a:pt x="52" y="54"/>
                  <a:pt x="52" y="53"/>
                </a:cubicBezTo>
                <a:cubicBezTo>
                  <a:pt x="53" y="50"/>
                  <a:pt x="55" y="47"/>
                  <a:pt x="59" y="47"/>
                </a:cubicBezTo>
                <a:cubicBezTo>
                  <a:pt x="65" y="47"/>
                  <a:pt x="67" y="51"/>
                  <a:pt x="67" y="57"/>
                </a:cubicBezTo>
                <a:cubicBezTo>
                  <a:pt x="67" y="80"/>
                  <a:pt x="67" y="80"/>
                  <a:pt x="67" y="80"/>
                </a:cubicBezTo>
                <a:lnTo>
                  <a:pt x="81"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5" name="Freeform 133"/>
          <p:cNvSpPr>
            <a:spLocks noEditPoints="1"/>
          </p:cNvSpPr>
          <p:nvPr/>
        </p:nvSpPr>
        <p:spPr bwMode="auto">
          <a:xfrm>
            <a:off x="1114426" y="4367213"/>
            <a:ext cx="271463" cy="390525"/>
          </a:xfrm>
          <a:custGeom>
            <a:avLst/>
            <a:gdLst>
              <a:gd name="T0" fmla="*/ 68 w 72"/>
              <a:gd name="T1" fmla="*/ 72 h 104"/>
              <a:gd name="T2" fmla="*/ 41 w 72"/>
              <a:gd name="T3" fmla="*/ 72 h 104"/>
              <a:gd name="T4" fmla="*/ 38 w 72"/>
              <a:gd name="T5" fmla="*/ 102 h 104"/>
              <a:gd name="T6" fmla="*/ 36 w 72"/>
              <a:gd name="T7" fmla="*/ 104 h 104"/>
              <a:gd name="T8" fmla="*/ 36 w 72"/>
              <a:gd name="T9" fmla="*/ 104 h 104"/>
              <a:gd name="T10" fmla="*/ 34 w 72"/>
              <a:gd name="T11" fmla="*/ 102 h 104"/>
              <a:gd name="T12" fmla="*/ 29 w 72"/>
              <a:gd name="T13" fmla="*/ 72 h 104"/>
              <a:gd name="T14" fmla="*/ 4 w 72"/>
              <a:gd name="T15" fmla="*/ 72 h 104"/>
              <a:gd name="T16" fmla="*/ 0 w 72"/>
              <a:gd name="T17" fmla="*/ 68 h 104"/>
              <a:gd name="T18" fmla="*/ 16 w 72"/>
              <a:gd name="T19" fmla="*/ 48 h 104"/>
              <a:gd name="T20" fmla="*/ 16 w 72"/>
              <a:gd name="T21" fmla="*/ 16 h 104"/>
              <a:gd name="T22" fmla="*/ 8 w 72"/>
              <a:gd name="T23" fmla="*/ 8 h 104"/>
              <a:gd name="T24" fmla="*/ 16 w 72"/>
              <a:gd name="T25" fmla="*/ 0 h 104"/>
              <a:gd name="T26" fmla="*/ 56 w 72"/>
              <a:gd name="T27" fmla="*/ 0 h 104"/>
              <a:gd name="T28" fmla="*/ 64 w 72"/>
              <a:gd name="T29" fmla="*/ 8 h 104"/>
              <a:gd name="T30" fmla="*/ 56 w 72"/>
              <a:gd name="T31" fmla="*/ 16 h 104"/>
              <a:gd name="T32" fmla="*/ 56 w 72"/>
              <a:gd name="T33" fmla="*/ 48 h 104"/>
              <a:gd name="T34" fmla="*/ 72 w 72"/>
              <a:gd name="T35" fmla="*/ 68 h 104"/>
              <a:gd name="T36" fmla="*/ 68 w 72"/>
              <a:gd name="T37" fmla="*/ 72 h 104"/>
              <a:gd name="T38" fmla="*/ 30 w 72"/>
              <a:gd name="T39" fmla="*/ 18 h 104"/>
              <a:gd name="T40" fmla="*/ 28 w 72"/>
              <a:gd name="T41" fmla="*/ 16 h 104"/>
              <a:gd name="T42" fmla="*/ 26 w 72"/>
              <a:gd name="T43" fmla="*/ 18 h 104"/>
              <a:gd name="T44" fmla="*/ 26 w 72"/>
              <a:gd name="T45" fmla="*/ 46 h 104"/>
              <a:gd name="T46" fmla="*/ 28 w 72"/>
              <a:gd name="T47" fmla="*/ 48 h 104"/>
              <a:gd name="T48" fmla="*/ 30 w 72"/>
              <a:gd name="T49" fmla="*/ 46 h 104"/>
              <a:gd name="T50" fmla="*/ 30 w 72"/>
              <a:gd name="T51"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8" y="72"/>
                </a:moveTo>
                <a:cubicBezTo>
                  <a:pt x="41" y="72"/>
                  <a:pt x="41" y="72"/>
                  <a:pt x="41" y="72"/>
                </a:cubicBezTo>
                <a:cubicBezTo>
                  <a:pt x="38" y="102"/>
                  <a:pt x="38" y="102"/>
                  <a:pt x="38" y="102"/>
                </a:cubicBezTo>
                <a:cubicBezTo>
                  <a:pt x="38" y="103"/>
                  <a:pt x="37" y="104"/>
                  <a:pt x="36" y="104"/>
                </a:cubicBezTo>
                <a:cubicBezTo>
                  <a:pt x="36" y="104"/>
                  <a:pt x="36" y="104"/>
                  <a:pt x="36" y="104"/>
                </a:cubicBezTo>
                <a:cubicBezTo>
                  <a:pt x="35" y="104"/>
                  <a:pt x="34" y="103"/>
                  <a:pt x="34" y="102"/>
                </a:cubicBezTo>
                <a:cubicBezTo>
                  <a:pt x="29" y="72"/>
                  <a:pt x="29" y="72"/>
                  <a:pt x="29" y="72"/>
                </a:cubicBezTo>
                <a:cubicBezTo>
                  <a:pt x="4" y="72"/>
                  <a:pt x="4" y="72"/>
                  <a:pt x="4" y="72"/>
                </a:cubicBezTo>
                <a:cubicBezTo>
                  <a:pt x="2" y="72"/>
                  <a:pt x="0" y="70"/>
                  <a:pt x="0" y="68"/>
                </a:cubicBezTo>
                <a:cubicBezTo>
                  <a:pt x="0" y="58"/>
                  <a:pt x="8" y="48"/>
                  <a:pt x="16" y="48"/>
                </a:cubicBezTo>
                <a:cubicBezTo>
                  <a:pt x="16" y="16"/>
                  <a:pt x="16" y="16"/>
                  <a:pt x="16" y="16"/>
                </a:cubicBezTo>
                <a:cubicBezTo>
                  <a:pt x="11" y="16"/>
                  <a:pt x="8" y="12"/>
                  <a:pt x="8" y="8"/>
                </a:cubicBezTo>
                <a:cubicBezTo>
                  <a:pt x="8" y="3"/>
                  <a:pt x="11" y="0"/>
                  <a:pt x="16" y="0"/>
                </a:cubicBezTo>
                <a:cubicBezTo>
                  <a:pt x="56" y="0"/>
                  <a:pt x="56" y="0"/>
                  <a:pt x="56" y="0"/>
                </a:cubicBezTo>
                <a:cubicBezTo>
                  <a:pt x="60" y="0"/>
                  <a:pt x="64" y="3"/>
                  <a:pt x="64" y="8"/>
                </a:cubicBezTo>
                <a:cubicBezTo>
                  <a:pt x="64" y="12"/>
                  <a:pt x="60" y="16"/>
                  <a:pt x="56" y="16"/>
                </a:cubicBezTo>
                <a:cubicBezTo>
                  <a:pt x="56" y="48"/>
                  <a:pt x="56" y="48"/>
                  <a:pt x="56" y="48"/>
                </a:cubicBezTo>
                <a:cubicBezTo>
                  <a:pt x="64" y="48"/>
                  <a:pt x="72" y="58"/>
                  <a:pt x="72" y="68"/>
                </a:cubicBezTo>
                <a:cubicBezTo>
                  <a:pt x="72" y="70"/>
                  <a:pt x="70" y="72"/>
                  <a:pt x="68" y="72"/>
                </a:cubicBezTo>
                <a:close/>
                <a:moveTo>
                  <a:pt x="30" y="18"/>
                </a:moveTo>
                <a:cubicBezTo>
                  <a:pt x="30" y="17"/>
                  <a:pt x="29" y="16"/>
                  <a:pt x="28" y="16"/>
                </a:cubicBezTo>
                <a:cubicBezTo>
                  <a:pt x="27" y="16"/>
                  <a:pt x="26" y="17"/>
                  <a:pt x="26" y="18"/>
                </a:cubicBezTo>
                <a:cubicBezTo>
                  <a:pt x="26" y="46"/>
                  <a:pt x="26" y="46"/>
                  <a:pt x="26" y="46"/>
                </a:cubicBezTo>
                <a:cubicBezTo>
                  <a:pt x="26" y="47"/>
                  <a:pt x="27" y="48"/>
                  <a:pt x="28" y="48"/>
                </a:cubicBezTo>
                <a:cubicBezTo>
                  <a:pt x="29" y="48"/>
                  <a:pt x="30" y="47"/>
                  <a:pt x="30" y="46"/>
                </a:cubicBezTo>
                <a:lnTo>
                  <a:pt x="30"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Freeform 134"/>
          <p:cNvSpPr>
            <a:spLocks noEditPoints="1"/>
          </p:cNvSpPr>
          <p:nvPr/>
        </p:nvSpPr>
        <p:spPr bwMode="auto">
          <a:xfrm>
            <a:off x="1685926" y="4337051"/>
            <a:ext cx="419100" cy="360363"/>
          </a:xfrm>
          <a:custGeom>
            <a:avLst/>
            <a:gdLst>
              <a:gd name="T0" fmla="*/ 88 w 112"/>
              <a:gd name="T1" fmla="*/ 78 h 96"/>
              <a:gd name="T2" fmla="*/ 70 w 112"/>
              <a:gd name="T3" fmla="*/ 96 h 96"/>
              <a:gd name="T4" fmla="*/ 18 w 112"/>
              <a:gd name="T5" fmla="*/ 96 h 96"/>
              <a:gd name="T6" fmla="*/ 0 w 112"/>
              <a:gd name="T7" fmla="*/ 78 h 96"/>
              <a:gd name="T8" fmla="*/ 0 w 112"/>
              <a:gd name="T9" fmla="*/ 26 h 96"/>
              <a:gd name="T10" fmla="*/ 18 w 112"/>
              <a:gd name="T11" fmla="*/ 8 h 96"/>
              <a:gd name="T12" fmla="*/ 62 w 112"/>
              <a:gd name="T13" fmla="*/ 8 h 96"/>
              <a:gd name="T14" fmla="*/ 64 w 112"/>
              <a:gd name="T15" fmla="*/ 10 h 96"/>
              <a:gd name="T16" fmla="*/ 64 w 112"/>
              <a:gd name="T17" fmla="*/ 14 h 96"/>
              <a:gd name="T18" fmla="*/ 62 w 112"/>
              <a:gd name="T19" fmla="*/ 16 h 96"/>
              <a:gd name="T20" fmla="*/ 18 w 112"/>
              <a:gd name="T21" fmla="*/ 16 h 96"/>
              <a:gd name="T22" fmla="*/ 8 w 112"/>
              <a:gd name="T23" fmla="*/ 26 h 96"/>
              <a:gd name="T24" fmla="*/ 8 w 112"/>
              <a:gd name="T25" fmla="*/ 78 h 96"/>
              <a:gd name="T26" fmla="*/ 18 w 112"/>
              <a:gd name="T27" fmla="*/ 88 h 96"/>
              <a:gd name="T28" fmla="*/ 70 w 112"/>
              <a:gd name="T29" fmla="*/ 88 h 96"/>
              <a:gd name="T30" fmla="*/ 80 w 112"/>
              <a:gd name="T31" fmla="*/ 78 h 96"/>
              <a:gd name="T32" fmla="*/ 80 w 112"/>
              <a:gd name="T33" fmla="*/ 58 h 96"/>
              <a:gd name="T34" fmla="*/ 82 w 112"/>
              <a:gd name="T35" fmla="*/ 56 h 96"/>
              <a:gd name="T36" fmla="*/ 86 w 112"/>
              <a:gd name="T37" fmla="*/ 56 h 96"/>
              <a:gd name="T38" fmla="*/ 88 w 112"/>
              <a:gd name="T39" fmla="*/ 58 h 96"/>
              <a:gd name="T40" fmla="*/ 88 w 112"/>
              <a:gd name="T41" fmla="*/ 78 h 96"/>
              <a:gd name="T42" fmla="*/ 112 w 112"/>
              <a:gd name="T43" fmla="*/ 36 h 96"/>
              <a:gd name="T44" fmla="*/ 108 w 112"/>
              <a:gd name="T45" fmla="*/ 40 h 96"/>
              <a:gd name="T46" fmla="*/ 105 w 112"/>
              <a:gd name="T47" fmla="*/ 39 h 96"/>
              <a:gd name="T48" fmla="*/ 94 w 112"/>
              <a:gd name="T49" fmla="*/ 28 h 96"/>
              <a:gd name="T50" fmla="*/ 53 w 112"/>
              <a:gd name="T51" fmla="*/ 68 h 96"/>
              <a:gd name="T52" fmla="*/ 52 w 112"/>
              <a:gd name="T53" fmla="*/ 69 h 96"/>
              <a:gd name="T54" fmla="*/ 50 w 112"/>
              <a:gd name="T55" fmla="*/ 68 h 96"/>
              <a:gd name="T56" fmla="*/ 43 w 112"/>
              <a:gd name="T57" fmla="*/ 61 h 96"/>
              <a:gd name="T58" fmla="*/ 42 w 112"/>
              <a:gd name="T59" fmla="*/ 60 h 96"/>
              <a:gd name="T60" fmla="*/ 43 w 112"/>
              <a:gd name="T61" fmla="*/ 58 h 96"/>
              <a:gd name="T62" fmla="*/ 84 w 112"/>
              <a:gd name="T63" fmla="*/ 18 h 96"/>
              <a:gd name="T64" fmla="*/ 73 w 112"/>
              <a:gd name="T65" fmla="*/ 7 h 96"/>
              <a:gd name="T66" fmla="*/ 72 w 112"/>
              <a:gd name="T67" fmla="*/ 4 h 96"/>
              <a:gd name="T68" fmla="*/ 76 w 112"/>
              <a:gd name="T69" fmla="*/ 0 h 96"/>
              <a:gd name="T70" fmla="*/ 108 w 112"/>
              <a:gd name="T71" fmla="*/ 0 h 96"/>
              <a:gd name="T72" fmla="*/ 112 w 112"/>
              <a:gd name="T73" fmla="*/ 4 h 96"/>
              <a:gd name="T74" fmla="*/ 112 w 112"/>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96">
                <a:moveTo>
                  <a:pt x="88" y="78"/>
                </a:moveTo>
                <a:cubicBezTo>
                  <a:pt x="88" y="88"/>
                  <a:pt x="79" y="96"/>
                  <a:pt x="70" y="96"/>
                </a:cubicBezTo>
                <a:cubicBezTo>
                  <a:pt x="18" y="96"/>
                  <a:pt x="18" y="96"/>
                  <a:pt x="18" y="96"/>
                </a:cubicBezTo>
                <a:cubicBezTo>
                  <a:pt x="8" y="96"/>
                  <a:pt x="0" y="88"/>
                  <a:pt x="0" y="78"/>
                </a:cubicBezTo>
                <a:cubicBezTo>
                  <a:pt x="0" y="26"/>
                  <a:pt x="0" y="26"/>
                  <a:pt x="0" y="26"/>
                </a:cubicBezTo>
                <a:cubicBezTo>
                  <a:pt x="0" y="16"/>
                  <a:pt x="8" y="8"/>
                  <a:pt x="18" y="8"/>
                </a:cubicBezTo>
                <a:cubicBezTo>
                  <a:pt x="62" y="8"/>
                  <a:pt x="62" y="8"/>
                  <a:pt x="62" y="8"/>
                </a:cubicBezTo>
                <a:cubicBezTo>
                  <a:pt x="63" y="8"/>
                  <a:pt x="64" y="9"/>
                  <a:pt x="64" y="10"/>
                </a:cubicBezTo>
                <a:cubicBezTo>
                  <a:pt x="64" y="14"/>
                  <a:pt x="64" y="14"/>
                  <a:pt x="64" y="14"/>
                </a:cubicBezTo>
                <a:cubicBezTo>
                  <a:pt x="64" y="15"/>
                  <a:pt x="63" y="16"/>
                  <a:pt x="62" y="16"/>
                </a:cubicBezTo>
                <a:cubicBezTo>
                  <a:pt x="18" y="16"/>
                  <a:pt x="18" y="16"/>
                  <a:pt x="18" y="16"/>
                </a:cubicBezTo>
                <a:cubicBezTo>
                  <a:pt x="12" y="16"/>
                  <a:pt x="8" y="20"/>
                  <a:pt x="8" y="26"/>
                </a:cubicBezTo>
                <a:cubicBezTo>
                  <a:pt x="8" y="78"/>
                  <a:pt x="8" y="78"/>
                  <a:pt x="8" y="78"/>
                </a:cubicBezTo>
                <a:cubicBezTo>
                  <a:pt x="8" y="83"/>
                  <a:pt x="12" y="88"/>
                  <a:pt x="18" y="88"/>
                </a:cubicBezTo>
                <a:cubicBezTo>
                  <a:pt x="70" y="88"/>
                  <a:pt x="70" y="88"/>
                  <a:pt x="70" y="88"/>
                </a:cubicBezTo>
                <a:cubicBezTo>
                  <a:pt x="75" y="88"/>
                  <a:pt x="80" y="83"/>
                  <a:pt x="80" y="78"/>
                </a:cubicBezTo>
                <a:cubicBezTo>
                  <a:pt x="80" y="58"/>
                  <a:pt x="80" y="58"/>
                  <a:pt x="80" y="58"/>
                </a:cubicBezTo>
                <a:cubicBezTo>
                  <a:pt x="80" y="57"/>
                  <a:pt x="80" y="56"/>
                  <a:pt x="82" y="56"/>
                </a:cubicBezTo>
                <a:cubicBezTo>
                  <a:pt x="86" y="56"/>
                  <a:pt x="86" y="56"/>
                  <a:pt x="86" y="56"/>
                </a:cubicBezTo>
                <a:cubicBezTo>
                  <a:pt x="87" y="56"/>
                  <a:pt x="88" y="57"/>
                  <a:pt x="88" y="58"/>
                </a:cubicBezTo>
                <a:lnTo>
                  <a:pt x="88" y="78"/>
                </a:lnTo>
                <a:close/>
                <a:moveTo>
                  <a:pt x="112" y="36"/>
                </a:moveTo>
                <a:cubicBezTo>
                  <a:pt x="112" y="38"/>
                  <a:pt x="110" y="40"/>
                  <a:pt x="108" y="40"/>
                </a:cubicBezTo>
                <a:cubicBezTo>
                  <a:pt x="106" y="40"/>
                  <a:pt x="105" y="39"/>
                  <a:pt x="105" y="39"/>
                </a:cubicBezTo>
                <a:cubicBezTo>
                  <a:pt x="94" y="28"/>
                  <a:pt x="94" y="28"/>
                  <a:pt x="94" y="28"/>
                </a:cubicBezTo>
                <a:cubicBezTo>
                  <a:pt x="53" y="68"/>
                  <a:pt x="53" y="68"/>
                  <a:pt x="53" y="68"/>
                </a:cubicBezTo>
                <a:cubicBezTo>
                  <a:pt x="53" y="69"/>
                  <a:pt x="52" y="69"/>
                  <a:pt x="52" y="69"/>
                </a:cubicBezTo>
                <a:cubicBezTo>
                  <a:pt x="51" y="69"/>
                  <a:pt x="51" y="69"/>
                  <a:pt x="50" y="68"/>
                </a:cubicBezTo>
                <a:cubicBezTo>
                  <a:pt x="43" y="61"/>
                  <a:pt x="43" y="61"/>
                  <a:pt x="43" y="61"/>
                </a:cubicBezTo>
                <a:cubicBezTo>
                  <a:pt x="43" y="61"/>
                  <a:pt x="42" y="60"/>
                  <a:pt x="42" y="60"/>
                </a:cubicBezTo>
                <a:cubicBezTo>
                  <a:pt x="42" y="59"/>
                  <a:pt x="43" y="59"/>
                  <a:pt x="43" y="58"/>
                </a:cubicBezTo>
                <a:cubicBezTo>
                  <a:pt x="84" y="18"/>
                  <a:pt x="84" y="18"/>
                  <a:pt x="84" y="18"/>
                </a:cubicBezTo>
                <a:cubicBezTo>
                  <a:pt x="73" y="7"/>
                  <a:pt x="73" y="7"/>
                  <a:pt x="73" y="7"/>
                </a:cubicBezTo>
                <a:cubicBezTo>
                  <a:pt x="72" y="6"/>
                  <a:pt x="72" y="5"/>
                  <a:pt x="72" y="4"/>
                </a:cubicBezTo>
                <a:cubicBezTo>
                  <a:pt x="72" y="2"/>
                  <a:pt x="73" y="0"/>
                  <a:pt x="76" y="0"/>
                </a:cubicBezTo>
                <a:cubicBezTo>
                  <a:pt x="108" y="0"/>
                  <a:pt x="108" y="0"/>
                  <a:pt x="108" y="0"/>
                </a:cubicBezTo>
                <a:cubicBezTo>
                  <a:pt x="110" y="0"/>
                  <a:pt x="112" y="2"/>
                  <a:pt x="112" y="4"/>
                </a:cubicBezTo>
                <a:lnTo>
                  <a:pt x="112"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7" name="Freeform 135"/>
          <p:cNvSpPr>
            <a:spLocks noEditPoints="1"/>
          </p:cNvSpPr>
          <p:nvPr/>
        </p:nvSpPr>
        <p:spPr bwMode="auto">
          <a:xfrm>
            <a:off x="2360613" y="4397376"/>
            <a:ext cx="360363" cy="300038"/>
          </a:xfrm>
          <a:custGeom>
            <a:avLst/>
            <a:gdLst>
              <a:gd name="T0" fmla="*/ 72 w 96"/>
              <a:gd name="T1" fmla="*/ 43 h 80"/>
              <a:gd name="T2" fmla="*/ 38 w 96"/>
              <a:gd name="T3" fmla="*/ 77 h 80"/>
              <a:gd name="T4" fmla="*/ 36 w 96"/>
              <a:gd name="T5" fmla="*/ 78 h 80"/>
              <a:gd name="T6" fmla="*/ 32 w 96"/>
              <a:gd name="T7" fmla="*/ 74 h 80"/>
              <a:gd name="T8" fmla="*/ 32 w 96"/>
              <a:gd name="T9" fmla="*/ 56 h 80"/>
              <a:gd name="T10" fmla="*/ 4 w 96"/>
              <a:gd name="T11" fmla="*/ 56 h 80"/>
              <a:gd name="T12" fmla="*/ 0 w 96"/>
              <a:gd name="T13" fmla="*/ 52 h 80"/>
              <a:gd name="T14" fmla="*/ 0 w 96"/>
              <a:gd name="T15" fmla="*/ 28 h 80"/>
              <a:gd name="T16" fmla="*/ 4 w 96"/>
              <a:gd name="T17" fmla="*/ 24 h 80"/>
              <a:gd name="T18" fmla="*/ 32 w 96"/>
              <a:gd name="T19" fmla="*/ 24 h 80"/>
              <a:gd name="T20" fmla="*/ 32 w 96"/>
              <a:gd name="T21" fmla="*/ 6 h 80"/>
              <a:gd name="T22" fmla="*/ 36 w 96"/>
              <a:gd name="T23" fmla="*/ 2 h 80"/>
              <a:gd name="T24" fmla="*/ 38 w 96"/>
              <a:gd name="T25" fmla="*/ 3 h 80"/>
              <a:gd name="T26" fmla="*/ 72 w 96"/>
              <a:gd name="T27" fmla="*/ 37 h 80"/>
              <a:gd name="T28" fmla="*/ 74 w 96"/>
              <a:gd name="T29" fmla="*/ 40 h 80"/>
              <a:gd name="T30" fmla="*/ 72 w 96"/>
              <a:gd name="T31" fmla="*/ 43 h 80"/>
              <a:gd name="T32" fmla="*/ 96 w 96"/>
              <a:gd name="T33" fmla="*/ 62 h 80"/>
              <a:gd name="T34" fmla="*/ 78 w 96"/>
              <a:gd name="T35" fmla="*/ 80 h 80"/>
              <a:gd name="T36" fmla="*/ 58 w 96"/>
              <a:gd name="T37" fmla="*/ 80 h 80"/>
              <a:gd name="T38" fmla="*/ 56 w 96"/>
              <a:gd name="T39" fmla="*/ 78 h 80"/>
              <a:gd name="T40" fmla="*/ 58 w 96"/>
              <a:gd name="T41" fmla="*/ 72 h 80"/>
              <a:gd name="T42" fmla="*/ 78 w 96"/>
              <a:gd name="T43" fmla="*/ 72 h 80"/>
              <a:gd name="T44" fmla="*/ 88 w 96"/>
              <a:gd name="T45" fmla="*/ 62 h 80"/>
              <a:gd name="T46" fmla="*/ 88 w 96"/>
              <a:gd name="T47" fmla="*/ 18 h 80"/>
              <a:gd name="T48" fmla="*/ 78 w 96"/>
              <a:gd name="T49" fmla="*/ 8 h 80"/>
              <a:gd name="T50" fmla="*/ 60 w 96"/>
              <a:gd name="T51" fmla="*/ 8 h 80"/>
              <a:gd name="T52" fmla="*/ 56 w 96"/>
              <a:gd name="T53" fmla="*/ 6 h 80"/>
              <a:gd name="T54" fmla="*/ 58 w 96"/>
              <a:gd name="T55" fmla="*/ 0 h 80"/>
              <a:gd name="T56" fmla="*/ 78 w 96"/>
              <a:gd name="T57" fmla="*/ 0 h 80"/>
              <a:gd name="T58" fmla="*/ 96 w 96"/>
              <a:gd name="T59" fmla="*/ 18 h 80"/>
              <a:gd name="T60" fmla="*/ 96 w 96"/>
              <a:gd name="T61"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80">
                <a:moveTo>
                  <a:pt x="72" y="43"/>
                </a:moveTo>
                <a:cubicBezTo>
                  <a:pt x="38" y="77"/>
                  <a:pt x="38" y="77"/>
                  <a:pt x="38" y="77"/>
                </a:cubicBezTo>
                <a:cubicBezTo>
                  <a:pt x="38" y="77"/>
                  <a:pt x="37" y="78"/>
                  <a:pt x="36" y="78"/>
                </a:cubicBezTo>
                <a:cubicBezTo>
                  <a:pt x="33" y="78"/>
                  <a:pt x="32" y="76"/>
                  <a:pt x="32" y="74"/>
                </a:cubicBezTo>
                <a:cubicBezTo>
                  <a:pt x="32" y="56"/>
                  <a:pt x="32" y="56"/>
                  <a:pt x="32" y="56"/>
                </a:cubicBezTo>
                <a:cubicBezTo>
                  <a:pt x="4" y="56"/>
                  <a:pt x="4" y="56"/>
                  <a:pt x="4" y="56"/>
                </a:cubicBezTo>
                <a:cubicBezTo>
                  <a:pt x="1" y="56"/>
                  <a:pt x="0" y="54"/>
                  <a:pt x="0" y="52"/>
                </a:cubicBezTo>
                <a:cubicBezTo>
                  <a:pt x="0" y="28"/>
                  <a:pt x="0" y="28"/>
                  <a:pt x="0" y="28"/>
                </a:cubicBezTo>
                <a:cubicBezTo>
                  <a:pt x="0" y="26"/>
                  <a:pt x="1" y="24"/>
                  <a:pt x="4" y="24"/>
                </a:cubicBezTo>
                <a:cubicBezTo>
                  <a:pt x="32" y="24"/>
                  <a:pt x="32" y="24"/>
                  <a:pt x="32" y="24"/>
                </a:cubicBezTo>
                <a:cubicBezTo>
                  <a:pt x="32" y="6"/>
                  <a:pt x="32" y="6"/>
                  <a:pt x="32" y="6"/>
                </a:cubicBezTo>
                <a:cubicBezTo>
                  <a:pt x="32" y="4"/>
                  <a:pt x="33" y="2"/>
                  <a:pt x="36" y="2"/>
                </a:cubicBezTo>
                <a:cubicBezTo>
                  <a:pt x="37" y="2"/>
                  <a:pt x="38" y="2"/>
                  <a:pt x="38" y="3"/>
                </a:cubicBezTo>
                <a:cubicBezTo>
                  <a:pt x="72" y="37"/>
                  <a:pt x="72" y="37"/>
                  <a:pt x="72" y="37"/>
                </a:cubicBezTo>
                <a:cubicBezTo>
                  <a:pt x="73" y="38"/>
                  <a:pt x="74" y="39"/>
                  <a:pt x="74" y="40"/>
                </a:cubicBezTo>
                <a:cubicBezTo>
                  <a:pt x="74" y="41"/>
                  <a:pt x="73" y="42"/>
                  <a:pt x="72" y="43"/>
                </a:cubicBezTo>
                <a:close/>
                <a:moveTo>
                  <a:pt x="96" y="62"/>
                </a:moveTo>
                <a:cubicBezTo>
                  <a:pt x="96" y="72"/>
                  <a:pt x="88" y="80"/>
                  <a:pt x="78" y="80"/>
                </a:cubicBezTo>
                <a:cubicBezTo>
                  <a:pt x="58" y="80"/>
                  <a:pt x="58" y="80"/>
                  <a:pt x="58" y="80"/>
                </a:cubicBezTo>
                <a:cubicBezTo>
                  <a:pt x="57" y="80"/>
                  <a:pt x="56" y="79"/>
                  <a:pt x="56" y="78"/>
                </a:cubicBezTo>
                <a:cubicBezTo>
                  <a:pt x="56" y="76"/>
                  <a:pt x="55" y="72"/>
                  <a:pt x="58" y="72"/>
                </a:cubicBezTo>
                <a:cubicBezTo>
                  <a:pt x="78" y="72"/>
                  <a:pt x="78" y="72"/>
                  <a:pt x="78" y="72"/>
                </a:cubicBezTo>
                <a:cubicBezTo>
                  <a:pt x="83" y="72"/>
                  <a:pt x="88" y="67"/>
                  <a:pt x="88" y="62"/>
                </a:cubicBezTo>
                <a:cubicBezTo>
                  <a:pt x="88" y="18"/>
                  <a:pt x="88" y="18"/>
                  <a:pt x="88" y="18"/>
                </a:cubicBezTo>
                <a:cubicBezTo>
                  <a:pt x="88" y="12"/>
                  <a:pt x="83" y="8"/>
                  <a:pt x="78" y="8"/>
                </a:cubicBezTo>
                <a:cubicBezTo>
                  <a:pt x="60" y="8"/>
                  <a:pt x="60" y="8"/>
                  <a:pt x="60" y="8"/>
                </a:cubicBezTo>
                <a:cubicBezTo>
                  <a:pt x="58" y="8"/>
                  <a:pt x="56" y="8"/>
                  <a:pt x="56" y="6"/>
                </a:cubicBezTo>
                <a:cubicBezTo>
                  <a:pt x="56" y="4"/>
                  <a:pt x="55" y="0"/>
                  <a:pt x="58" y="0"/>
                </a:cubicBezTo>
                <a:cubicBezTo>
                  <a:pt x="78" y="0"/>
                  <a:pt x="78" y="0"/>
                  <a:pt x="78" y="0"/>
                </a:cubicBezTo>
                <a:cubicBezTo>
                  <a:pt x="88" y="0"/>
                  <a:pt x="96" y="8"/>
                  <a:pt x="96" y="18"/>
                </a:cubicBezTo>
                <a:lnTo>
                  <a:pt x="96" y="6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8" name="Freeform 136"/>
          <p:cNvSpPr>
            <a:spLocks noEditPoints="1"/>
          </p:cNvSpPr>
          <p:nvPr/>
        </p:nvSpPr>
        <p:spPr bwMode="auto">
          <a:xfrm>
            <a:off x="2992438" y="4367213"/>
            <a:ext cx="388938" cy="360363"/>
          </a:xfrm>
          <a:custGeom>
            <a:avLst/>
            <a:gdLst>
              <a:gd name="T0" fmla="*/ 104 w 104"/>
              <a:gd name="T1" fmla="*/ 30 h 96"/>
              <a:gd name="T2" fmla="*/ 70 w 104"/>
              <a:gd name="T3" fmla="*/ 56 h 96"/>
              <a:gd name="T4" fmla="*/ 64 w 104"/>
              <a:gd name="T5" fmla="*/ 62 h 96"/>
              <a:gd name="T6" fmla="*/ 60 w 104"/>
              <a:gd name="T7" fmla="*/ 72 h 96"/>
              <a:gd name="T8" fmla="*/ 68 w 104"/>
              <a:gd name="T9" fmla="*/ 80 h 96"/>
              <a:gd name="T10" fmla="*/ 80 w 104"/>
              <a:gd name="T11" fmla="*/ 90 h 96"/>
              <a:gd name="T12" fmla="*/ 80 w 104"/>
              <a:gd name="T13" fmla="*/ 94 h 96"/>
              <a:gd name="T14" fmla="*/ 78 w 104"/>
              <a:gd name="T15" fmla="*/ 96 h 96"/>
              <a:gd name="T16" fmla="*/ 26 w 104"/>
              <a:gd name="T17" fmla="*/ 96 h 96"/>
              <a:gd name="T18" fmla="*/ 24 w 104"/>
              <a:gd name="T19" fmla="*/ 94 h 96"/>
              <a:gd name="T20" fmla="*/ 24 w 104"/>
              <a:gd name="T21" fmla="*/ 90 h 96"/>
              <a:gd name="T22" fmla="*/ 36 w 104"/>
              <a:gd name="T23" fmla="*/ 80 h 96"/>
              <a:gd name="T24" fmla="*/ 44 w 104"/>
              <a:gd name="T25" fmla="*/ 72 h 96"/>
              <a:gd name="T26" fmla="*/ 40 w 104"/>
              <a:gd name="T27" fmla="*/ 62 h 96"/>
              <a:gd name="T28" fmla="*/ 34 w 104"/>
              <a:gd name="T29" fmla="*/ 56 h 96"/>
              <a:gd name="T30" fmla="*/ 0 w 104"/>
              <a:gd name="T31" fmla="*/ 30 h 96"/>
              <a:gd name="T32" fmla="*/ 0 w 104"/>
              <a:gd name="T33" fmla="*/ 22 h 96"/>
              <a:gd name="T34" fmla="*/ 6 w 104"/>
              <a:gd name="T35" fmla="*/ 16 h 96"/>
              <a:gd name="T36" fmla="*/ 24 w 104"/>
              <a:gd name="T37" fmla="*/ 16 h 96"/>
              <a:gd name="T38" fmla="*/ 24 w 104"/>
              <a:gd name="T39" fmla="*/ 10 h 96"/>
              <a:gd name="T40" fmla="*/ 34 w 104"/>
              <a:gd name="T41" fmla="*/ 0 h 96"/>
              <a:gd name="T42" fmla="*/ 70 w 104"/>
              <a:gd name="T43" fmla="*/ 0 h 96"/>
              <a:gd name="T44" fmla="*/ 80 w 104"/>
              <a:gd name="T45" fmla="*/ 10 h 96"/>
              <a:gd name="T46" fmla="*/ 80 w 104"/>
              <a:gd name="T47" fmla="*/ 16 h 96"/>
              <a:gd name="T48" fmla="*/ 98 w 104"/>
              <a:gd name="T49" fmla="*/ 16 h 96"/>
              <a:gd name="T50" fmla="*/ 104 w 104"/>
              <a:gd name="T51" fmla="*/ 22 h 96"/>
              <a:gd name="T52" fmla="*/ 104 w 104"/>
              <a:gd name="T53" fmla="*/ 30 h 96"/>
              <a:gd name="T54" fmla="*/ 24 w 104"/>
              <a:gd name="T55" fmla="*/ 24 h 96"/>
              <a:gd name="T56" fmla="*/ 8 w 104"/>
              <a:gd name="T57" fmla="*/ 24 h 96"/>
              <a:gd name="T58" fmla="*/ 8 w 104"/>
              <a:gd name="T59" fmla="*/ 30 h 96"/>
              <a:gd name="T60" fmla="*/ 28 w 104"/>
              <a:gd name="T61" fmla="*/ 47 h 96"/>
              <a:gd name="T62" fmla="*/ 24 w 104"/>
              <a:gd name="T63" fmla="*/ 24 h 96"/>
              <a:gd name="T64" fmla="*/ 96 w 104"/>
              <a:gd name="T65" fmla="*/ 24 h 96"/>
              <a:gd name="T66" fmla="*/ 80 w 104"/>
              <a:gd name="T67" fmla="*/ 24 h 96"/>
              <a:gd name="T68" fmla="*/ 75 w 104"/>
              <a:gd name="T69" fmla="*/ 47 h 96"/>
              <a:gd name="T70" fmla="*/ 96 w 104"/>
              <a:gd name="T71" fmla="*/ 30 h 96"/>
              <a:gd name="T72" fmla="*/ 96 w 104"/>
              <a:gd name="T73"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6">
                <a:moveTo>
                  <a:pt x="104" y="30"/>
                </a:moveTo>
                <a:cubicBezTo>
                  <a:pt x="104" y="42"/>
                  <a:pt x="89" y="55"/>
                  <a:pt x="70" y="56"/>
                </a:cubicBezTo>
                <a:cubicBezTo>
                  <a:pt x="67" y="59"/>
                  <a:pt x="65" y="61"/>
                  <a:pt x="64" y="62"/>
                </a:cubicBezTo>
                <a:cubicBezTo>
                  <a:pt x="61" y="65"/>
                  <a:pt x="60" y="68"/>
                  <a:pt x="60" y="72"/>
                </a:cubicBezTo>
                <a:cubicBezTo>
                  <a:pt x="60" y="76"/>
                  <a:pt x="62" y="80"/>
                  <a:pt x="68" y="80"/>
                </a:cubicBezTo>
                <a:cubicBezTo>
                  <a:pt x="74" y="80"/>
                  <a:pt x="80" y="84"/>
                  <a:pt x="80" y="90"/>
                </a:cubicBezTo>
                <a:cubicBezTo>
                  <a:pt x="80" y="94"/>
                  <a:pt x="80" y="94"/>
                  <a:pt x="80" y="94"/>
                </a:cubicBezTo>
                <a:cubicBezTo>
                  <a:pt x="80" y="95"/>
                  <a:pt x="79" y="96"/>
                  <a:pt x="78" y="96"/>
                </a:cubicBezTo>
                <a:cubicBezTo>
                  <a:pt x="26" y="96"/>
                  <a:pt x="26" y="96"/>
                  <a:pt x="26" y="96"/>
                </a:cubicBezTo>
                <a:cubicBezTo>
                  <a:pt x="25" y="96"/>
                  <a:pt x="24" y="95"/>
                  <a:pt x="24" y="94"/>
                </a:cubicBezTo>
                <a:cubicBezTo>
                  <a:pt x="24" y="90"/>
                  <a:pt x="24" y="90"/>
                  <a:pt x="24" y="90"/>
                </a:cubicBezTo>
                <a:cubicBezTo>
                  <a:pt x="24" y="84"/>
                  <a:pt x="30" y="80"/>
                  <a:pt x="36" y="80"/>
                </a:cubicBezTo>
                <a:cubicBezTo>
                  <a:pt x="42" y="80"/>
                  <a:pt x="44" y="76"/>
                  <a:pt x="44" y="72"/>
                </a:cubicBezTo>
                <a:cubicBezTo>
                  <a:pt x="44" y="68"/>
                  <a:pt x="43" y="65"/>
                  <a:pt x="40" y="62"/>
                </a:cubicBezTo>
                <a:cubicBezTo>
                  <a:pt x="38" y="61"/>
                  <a:pt x="36" y="59"/>
                  <a:pt x="34" y="56"/>
                </a:cubicBezTo>
                <a:cubicBezTo>
                  <a:pt x="14" y="55"/>
                  <a:pt x="0" y="42"/>
                  <a:pt x="0" y="30"/>
                </a:cubicBezTo>
                <a:cubicBezTo>
                  <a:pt x="0" y="22"/>
                  <a:pt x="0" y="22"/>
                  <a:pt x="0" y="22"/>
                </a:cubicBezTo>
                <a:cubicBezTo>
                  <a:pt x="0" y="19"/>
                  <a:pt x="2" y="16"/>
                  <a:pt x="6" y="16"/>
                </a:cubicBezTo>
                <a:cubicBezTo>
                  <a:pt x="24" y="16"/>
                  <a:pt x="24" y="16"/>
                  <a:pt x="24" y="16"/>
                </a:cubicBezTo>
                <a:cubicBezTo>
                  <a:pt x="24" y="10"/>
                  <a:pt x="24" y="10"/>
                  <a:pt x="24" y="10"/>
                </a:cubicBezTo>
                <a:cubicBezTo>
                  <a:pt x="24" y="4"/>
                  <a:pt x="28" y="0"/>
                  <a:pt x="34" y="0"/>
                </a:cubicBezTo>
                <a:cubicBezTo>
                  <a:pt x="70" y="0"/>
                  <a:pt x="70" y="0"/>
                  <a:pt x="70" y="0"/>
                </a:cubicBezTo>
                <a:cubicBezTo>
                  <a:pt x="75" y="0"/>
                  <a:pt x="80" y="4"/>
                  <a:pt x="80" y="10"/>
                </a:cubicBezTo>
                <a:cubicBezTo>
                  <a:pt x="80" y="16"/>
                  <a:pt x="80" y="16"/>
                  <a:pt x="80" y="16"/>
                </a:cubicBezTo>
                <a:cubicBezTo>
                  <a:pt x="98" y="16"/>
                  <a:pt x="98" y="16"/>
                  <a:pt x="98" y="16"/>
                </a:cubicBezTo>
                <a:cubicBezTo>
                  <a:pt x="101" y="16"/>
                  <a:pt x="104" y="19"/>
                  <a:pt x="104" y="22"/>
                </a:cubicBezTo>
                <a:lnTo>
                  <a:pt x="104" y="30"/>
                </a:lnTo>
                <a:close/>
                <a:moveTo>
                  <a:pt x="24" y="24"/>
                </a:moveTo>
                <a:cubicBezTo>
                  <a:pt x="8" y="24"/>
                  <a:pt x="8" y="24"/>
                  <a:pt x="8" y="24"/>
                </a:cubicBezTo>
                <a:cubicBezTo>
                  <a:pt x="8" y="30"/>
                  <a:pt x="8" y="30"/>
                  <a:pt x="8" y="30"/>
                </a:cubicBezTo>
                <a:cubicBezTo>
                  <a:pt x="8" y="36"/>
                  <a:pt x="16" y="44"/>
                  <a:pt x="28" y="47"/>
                </a:cubicBezTo>
                <a:cubicBezTo>
                  <a:pt x="26" y="41"/>
                  <a:pt x="24" y="34"/>
                  <a:pt x="24" y="24"/>
                </a:cubicBezTo>
                <a:close/>
                <a:moveTo>
                  <a:pt x="96" y="24"/>
                </a:moveTo>
                <a:cubicBezTo>
                  <a:pt x="80" y="24"/>
                  <a:pt x="80" y="24"/>
                  <a:pt x="80" y="24"/>
                </a:cubicBezTo>
                <a:cubicBezTo>
                  <a:pt x="80" y="34"/>
                  <a:pt x="78" y="41"/>
                  <a:pt x="75" y="47"/>
                </a:cubicBezTo>
                <a:cubicBezTo>
                  <a:pt x="87" y="44"/>
                  <a:pt x="96" y="36"/>
                  <a:pt x="96" y="30"/>
                </a:cubicBezTo>
                <a:lnTo>
                  <a:pt x="96" y="2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9" name="Freeform 137"/>
          <p:cNvSpPr>
            <a:spLocks noEditPoints="1"/>
          </p:cNvSpPr>
          <p:nvPr/>
        </p:nvSpPr>
        <p:spPr bwMode="auto">
          <a:xfrm>
            <a:off x="3652838" y="4367213"/>
            <a:ext cx="360363" cy="360363"/>
          </a:xfrm>
          <a:custGeom>
            <a:avLst/>
            <a:gdLst>
              <a:gd name="T0" fmla="*/ 78 w 96"/>
              <a:gd name="T1" fmla="*/ 96 h 96"/>
              <a:gd name="T2" fmla="*/ 59 w 96"/>
              <a:gd name="T3" fmla="*/ 93 h 96"/>
              <a:gd name="T4" fmla="*/ 56 w 96"/>
              <a:gd name="T5" fmla="*/ 69 h 96"/>
              <a:gd name="T6" fmla="*/ 73 w 96"/>
              <a:gd name="T7" fmla="*/ 32 h 96"/>
              <a:gd name="T8" fmla="*/ 60 w 96"/>
              <a:gd name="T9" fmla="*/ 25 h 96"/>
              <a:gd name="T10" fmla="*/ 36 w 96"/>
              <a:gd name="T11" fmla="*/ 25 h 96"/>
              <a:gd name="T12" fmla="*/ 22 w 96"/>
              <a:gd name="T13" fmla="*/ 32 h 96"/>
              <a:gd name="T14" fmla="*/ 39 w 96"/>
              <a:gd name="T15" fmla="*/ 69 h 96"/>
              <a:gd name="T16" fmla="*/ 22 w 96"/>
              <a:gd name="T17" fmla="*/ 71 h 96"/>
              <a:gd name="T18" fmla="*/ 14 w 96"/>
              <a:gd name="T19" fmla="*/ 69 h 96"/>
              <a:gd name="T20" fmla="*/ 36 w 96"/>
              <a:gd name="T21" fmla="*/ 82 h 96"/>
              <a:gd name="T22" fmla="*/ 32 w 96"/>
              <a:gd name="T23" fmla="*/ 96 h 96"/>
              <a:gd name="T24" fmla="*/ 0 w 96"/>
              <a:gd name="T25" fmla="*/ 78 h 96"/>
              <a:gd name="T26" fmla="*/ 18 w 96"/>
              <a:gd name="T27" fmla="*/ 0 h 96"/>
              <a:gd name="T28" fmla="*/ 96 w 96"/>
              <a:gd name="T29" fmla="*/ 18 h 96"/>
              <a:gd name="T30" fmla="*/ 17 w 96"/>
              <a:gd name="T31" fmla="*/ 69 h 96"/>
              <a:gd name="T32" fmla="*/ 17 w 96"/>
              <a:gd name="T33" fmla="*/ 68 h 96"/>
              <a:gd name="T34" fmla="*/ 17 w 96"/>
              <a:gd name="T35" fmla="*/ 69 h 96"/>
              <a:gd name="T36" fmla="*/ 19 w 96"/>
              <a:gd name="T37" fmla="*/ 70 h 96"/>
              <a:gd name="T38" fmla="*/ 20 w 96"/>
              <a:gd name="T39" fmla="*/ 71 h 96"/>
              <a:gd name="T40" fmla="*/ 22 w 96"/>
              <a:gd name="T41" fmla="*/ 74 h 96"/>
              <a:gd name="T42" fmla="*/ 21 w 96"/>
              <a:gd name="T43" fmla="*/ 72 h 96"/>
              <a:gd name="T44" fmla="*/ 22 w 96"/>
              <a:gd name="T45" fmla="*/ 74 h 96"/>
              <a:gd name="T46" fmla="*/ 23 w 96"/>
              <a:gd name="T47" fmla="*/ 75 h 96"/>
              <a:gd name="T48" fmla="*/ 24 w 96"/>
              <a:gd name="T49" fmla="*/ 76 h 96"/>
              <a:gd name="T50" fmla="*/ 27 w 96"/>
              <a:gd name="T51" fmla="*/ 78 h 96"/>
              <a:gd name="T52" fmla="*/ 27 w 96"/>
              <a:gd name="T53" fmla="*/ 77 h 96"/>
              <a:gd name="T54" fmla="*/ 27 w 96"/>
              <a:gd name="T55" fmla="*/ 78 h 96"/>
              <a:gd name="T56" fmla="*/ 30 w 96"/>
              <a:gd name="T57" fmla="*/ 78 h 96"/>
              <a:gd name="T58" fmla="*/ 32 w 96"/>
              <a:gd name="T59" fmla="*/ 78 h 96"/>
              <a:gd name="T60" fmla="*/ 34 w 96"/>
              <a:gd name="T61" fmla="*/ 78 h 96"/>
              <a:gd name="T62" fmla="*/ 34 w 96"/>
              <a:gd name="T63" fmla="*/ 77 h 96"/>
              <a:gd name="T64" fmla="*/ 34 w 96"/>
              <a:gd name="T65"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96" y="78"/>
                </a:moveTo>
                <a:cubicBezTo>
                  <a:pt x="96" y="88"/>
                  <a:pt x="87" y="96"/>
                  <a:pt x="78" y="96"/>
                </a:cubicBezTo>
                <a:cubicBezTo>
                  <a:pt x="64" y="96"/>
                  <a:pt x="64" y="96"/>
                  <a:pt x="64" y="96"/>
                </a:cubicBezTo>
                <a:cubicBezTo>
                  <a:pt x="62" y="96"/>
                  <a:pt x="59" y="96"/>
                  <a:pt x="59" y="93"/>
                </a:cubicBezTo>
                <a:cubicBezTo>
                  <a:pt x="59" y="91"/>
                  <a:pt x="59" y="84"/>
                  <a:pt x="59" y="78"/>
                </a:cubicBezTo>
                <a:cubicBezTo>
                  <a:pt x="59" y="73"/>
                  <a:pt x="58" y="70"/>
                  <a:pt x="56" y="69"/>
                </a:cubicBezTo>
                <a:cubicBezTo>
                  <a:pt x="67" y="68"/>
                  <a:pt x="78" y="64"/>
                  <a:pt x="78" y="45"/>
                </a:cubicBezTo>
                <a:cubicBezTo>
                  <a:pt x="78" y="40"/>
                  <a:pt x="76" y="36"/>
                  <a:pt x="73" y="32"/>
                </a:cubicBezTo>
                <a:cubicBezTo>
                  <a:pt x="74" y="31"/>
                  <a:pt x="75" y="26"/>
                  <a:pt x="73" y="20"/>
                </a:cubicBezTo>
                <a:cubicBezTo>
                  <a:pt x="69" y="18"/>
                  <a:pt x="60" y="25"/>
                  <a:pt x="60" y="25"/>
                </a:cubicBezTo>
                <a:cubicBezTo>
                  <a:pt x="56" y="24"/>
                  <a:pt x="52" y="23"/>
                  <a:pt x="48" y="23"/>
                </a:cubicBezTo>
                <a:cubicBezTo>
                  <a:pt x="43" y="23"/>
                  <a:pt x="39" y="24"/>
                  <a:pt x="36" y="25"/>
                </a:cubicBezTo>
                <a:cubicBezTo>
                  <a:pt x="36" y="25"/>
                  <a:pt x="26" y="18"/>
                  <a:pt x="22" y="20"/>
                </a:cubicBezTo>
                <a:cubicBezTo>
                  <a:pt x="20" y="26"/>
                  <a:pt x="21" y="31"/>
                  <a:pt x="22" y="32"/>
                </a:cubicBezTo>
                <a:cubicBezTo>
                  <a:pt x="19" y="36"/>
                  <a:pt x="17" y="40"/>
                  <a:pt x="17" y="45"/>
                </a:cubicBezTo>
                <a:cubicBezTo>
                  <a:pt x="17" y="64"/>
                  <a:pt x="28" y="68"/>
                  <a:pt x="39" y="69"/>
                </a:cubicBezTo>
                <a:cubicBezTo>
                  <a:pt x="37" y="70"/>
                  <a:pt x="36" y="72"/>
                  <a:pt x="36" y="75"/>
                </a:cubicBezTo>
                <a:cubicBezTo>
                  <a:pt x="33" y="77"/>
                  <a:pt x="26" y="79"/>
                  <a:pt x="22" y="71"/>
                </a:cubicBezTo>
                <a:cubicBezTo>
                  <a:pt x="19" y="67"/>
                  <a:pt x="14" y="66"/>
                  <a:pt x="14" y="66"/>
                </a:cubicBezTo>
                <a:cubicBezTo>
                  <a:pt x="10" y="66"/>
                  <a:pt x="14" y="69"/>
                  <a:pt x="14" y="69"/>
                </a:cubicBezTo>
                <a:cubicBezTo>
                  <a:pt x="17" y="71"/>
                  <a:pt x="19" y="76"/>
                  <a:pt x="19" y="76"/>
                </a:cubicBezTo>
                <a:cubicBezTo>
                  <a:pt x="22" y="85"/>
                  <a:pt x="36" y="82"/>
                  <a:pt x="36" y="82"/>
                </a:cubicBezTo>
                <a:cubicBezTo>
                  <a:pt x="36" y="86"/>
                  <a:pt x="36" y="92"/>
                  <a:pt x="36" y="93"/>
                </a:cubicBezTo>
                <a:cubicBezTo>
                  <a:pt x="36" y="96"/>
                  <a:pt x="34" y="96"/>
                  <a:pt x="3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7" y="0"/>
                  <a:pt x="96" y="8"/>
                  <a:pt x="96" y="18"/>
                </a:cubicBezTo>
                <a:lnTo>
                  <a:pt x="96" y="78"/>
                </a:lnTo>
                <a:close/>
                <a:moveTo>
                  <a:pt x="17" y="69"/>
                </a:moveTo>
                <a:cubicBezTo>
                  <a:pt x="17" y="69"/>
                  <a:pt x="16" y="68"/>
                  <a:pt x="17" y="68"/>
                </a:cubicBezTo>
                <a:cubicBezTo>
                  <a:pt x="17" y="68"/>
                  <a:pt x="17" y="68"/>
                  <a:pt x="17" y="68"/>
                </a:cubicBezTo>
                <a:cubicBezTo>
                  <a:pt x="18" y="68"/>
                  <a:pt x="18" y="68"/>
                  <a:pt x="18" y="69"/>
                </a:cubicBezTo>
                <a:cubicBezTo>
                  <a:pt x="18" y="69"/>
                  <a:pt x="17" y="69"/>
                  <a:pt x="17" y="69"/>
                </a:cubicBezTo>
                <a:close/>
                <a:moveTo>
                  <a:pt x="19" y="71"/>
                </a:moveTo>
                <a:cubicBezTo>
                  <a:pt x="18" y="70"/>
                  <a:pt x="18" y="70"/>
                  <a:pt x="19" y="70"/>
                </a:cubicBezTo>
                <a:cubicBezTo>
                  <a:pt x="19" y="69"/>
                  <a:pt x="19" y="70"/>
                  <a:pt x="20" y="70"/>
                </a:cubicBezTo>
                <a:cubicBezTo>
                  <a:pt x="20" y="70"/>
                  <a:pt x="20" y="71"/>
                  <a:pt x="20" y="71"/>
                </a:cubicBezTo>
                <a:cubicBezTo>
                  <a:pt x="19" y="71"/>
                  <a:pt x="19" y="71"/>
                  <a:pt x="19" y="71"/>
                </a:cubicBezTo>
                <a:close/>
                <a:moveTo>
                  <a:pt x="22" y="74"/>
                </a:moveTo>
                <a:cubicBezTo>
                  <a:pt x="21" y="74"/>
                  <a:pt x="21" y="74"/>
                  <a:pt x="21" y="73"/>
                </a:cubicBezTo>
                <a:cubicBezTo>
                  <a:pt x="20" y="73"/>
                  <a:pt x="20" y="72"/>
                  <a:pt x="21" y="72"/>
                </a:cubicBezTo>
                <a:cubicBezTo>
                  <a:pt x="21" y="72"/>
                  <a:pt x="21" y="72"/>
                  <a:pt x="22" y="72"/>
                </a:cubicBezTo>
                <a:cubicBezTo>
                  <a:pt x="22" y="73"/>
                  <a:pt x="22" y="73"/>
                  <a:pt x="22" y="74"/>
                </a:cubicBezTo>
                <a:close/>
                <a:moveTo>
                  <a:pt x="23" y="76"/>
                </a:moveTo>
                <a:cubicBezTo>
                  <a:pt x="23" y="76"/>
                  <a:pt x="22" y="75"/>
                  <a:pt x="23" y="75"/>
                </a:cubicBezTo>
                <a:cubicBezTo>
                  <a:pt x="23" y="75"/>
                  <a:pt x="24" y="75"/>
                  <a:pt x="24" y="75"/>
                </a:cubicBezTo>
                <a:cubicBezTo>
                  <a:pt x="24" y="75"/>
                  <a:pt x="24" y="76"/>
                  <a:pt x="24" y="76"/>
                </a:cubicBezTo>
                <a:cubicBezTo>
                  <a:pt x="24" y="77"/>
                  <a:pt x="23" y="77"/>
                  <a:pt x="23" y="76"/>
                </a:cubicBezTo>
                <a:close/>
                <a:moveTo>
                  <a:pt x="27" y="78"/>
                </a:moveTo>
                <a:cubicBezTo>
                  <a:pt x="26" y="78"/>
                  <a:pt x="26" y="78"/>
                  <a:pt x="26" y="77"/>
                </a:cubicBezTo>
                <a:cubicBezTo>
                  <a:pt x="26" y="77"/>
                  <a:pt x="26" y="77"/>
                  <a:pt x="27" y="77"/>
                </a:cubicBezTo>
                <a:cubicBezTo>
                  <a:pt x="28" y="77"/>
                  <a:pt x="28" y="77"/>
                  <a:pt x="28" y="78"/>
                </a:cubicBezTo>
                <a:cubicBezTo>
                  <a:pt x="28" y="78"/>
                  <a:pt x="27" y="78"/>
                  <a:pt x="27" y="78"/>
                </a:cubicBezTo>
                <a:close/>
                <a:moveTo>
                  <a:pt x="31" y="79"/>
                </a:moveTo>
                <a:cubicBezTo>
                  <a:pt x="30" y="79"/>
                  <a:pt x="30" y="79"/>
                  <a:pt x="30" y="78"/>
                </a:cubicBezTo>
                <a:cubicBezTo>
                  <a:pt x="30" y="78"/>
                  <a:pt x="30" y="77"/>
                  <a:pt x="31" y="77"/>
                </a:cubicBezTo>
                <a:cubicBezTo>
                  <a:pt x="31" y="77"/>
                  <a:pt x="32" y="78"/>
                  <a:pt x="32" y="78"/>
                </a:cubicBezTo>
                <a:cubicBezTo>
                  <a:pt x="32" y="79"/>
                  <a:pt x="31" y="79"/>
                  <a:pt x="31" y="79"/>
                </a:cubicBezTo>
                <a:close/>
                <a:moveTo>
                  <a:pt x="34" y="78"/>
                </a:moveTo>
                <a:cubicBezTo>
                  <a:pt x="34" y="79"/>
                  <a:pt x="33" y="78"/>
                  <a:pt x="33" y="78"/>
                </a:cubicBezTo>
                <a:cubicBezTo>
                  <a:pt x="33" y="77"/>
                  <a:pt x="34" y="77"/>
                  <a:pt x="34" y="77"/>
                </a:cubicBezTo>
                <a:cubicBezTo>
                  <a:pt x="35" y="77"/>
                  <a:pt x="35" y="77"/>
                  <a:pt x="35" y="78"/>
                </a:cubicBezTo>
                <a:cubicBezTo>
                  <a:pt x="35" y="78"/>
                  <a:pt x="35" y="78"/>
                  <a:pt x="34"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Freeform 138"/>
          <p:cNvSpPr>
            <a:spLocks noEditPoints="1"/>
          </p:cNvSpPr>
          <p:nvPr/>
        </p:nvSpPr>
        <p:spPr bwMode="auto">
          <a:xfrm>
            <a:off x="4283076" y="4351338"/>
            <a:ext cx="390525" cy="376238"/>
          </a:xfrm>
          <a:custGeom>
            <a:avLst/>
            <a:gdLst>
              <a:gd name="T0" fmla="*/ 104 w 104"/>
              <a:gd name="T1" fmla="*/ 94 h 100"/>
              <a:gd name="T2" fmla="*/ 98 w 104"/>
              <a:gd name="T3" fmla="*/ 100 h 100"/>
              <a:gd name="T4" fmla="*/ 6 w 104"/>
              <a:gd name="T5" fmla="*/ 100 h 100"/>
              <a:gd name="T6" fmla="*/ 0 w 104"/>
              <a:gd name="T7" fmla="*/ 94 h 100"/>
              <a:gd name="T8" fmla="*/ 0 w 104"/>
              <a:gd name="T9" fmla="*/ 74 h 100"/>
              <a:gd name="T10" fmla="*/ 6 w 104"/>
              <a:gd name="T11" fmla="*/ 68 h 100"/>
              <a:gd name="T12" fmla="*/ 32 w 104"/>
              <a:gd name="T13" fmla="*/ 68 h 100"/>
              <a:gd name="T14" fmla="*/ 44 w 104"/>
              <a:gd name="T15" fmla="*/ 76 h 100"/>
              <a:gd name="T16" fmla="*/ 60 w 104"/>
              <a:gd name="T17" fmla="*/ 76 h 100"/>
              <a:gd name="T18" fmla="*/ 71 w 104"/>
              <a:gd name="T19" fmla="*/ 68 h 100"/>
              <a:gd name="T20" fmla="*/ 98 w 104"/>
              <a:gd name="T21" fmla="*/ 68 h 100"/>
              <a:gd name="T22" fmla="*/ 104 w 104"/>
              <a:gd name="T23" fmla="*/ 74 h 100"/>
              <a:gd name="T24" fmla="*/ 104 w 104"/>
              <a:gd name="T25" fmla="*/ 94 h 100"/>
              <a:gd name="T26" fmla="*/ 80 w 104"/>
              <a:gd name="T27" fmla="*/ 36 h 100"/>
              <a:gd name="T28" fmla="*/ 64 w 104"/>
              <a:gd name="T29" fmla="*/ 36 h 100"/>
              <a:gd name="T30" fmla="*/ 64 w 104"/>
              <a:gd name="T31" fmla="*/ 64 h 100"/>
              <a:gd name="T32" fmla="*/ 60 w 104"/>
              <a:gd name="T33" fmla="*/ 68 h 100"/>
              <a:gd name="T34" fmla="*/ 44 w 104"/>
              <a:gd name="T35" fmla="*/ 68 h 100"/>
              <a:gd name="T36" fmla="*/ 40 w 104"/>
              <a:gd name="T37" fmla="*/ 64 h 100"/>
              <a:gd name="T38" fmla="*/ 40 w 104"/>
              <a:gd name="T39" fmla="*/ 36 h 100"/>
              <a:gd name="T40" fmla="*/ 24 w 104"/>
              <a:gd name="T41" fmla="*/ 36 h 100"/>
              <a:gd name="T42" fmla="*/ 20 w 104"/>
              <a:gd name="T43" fmla="*/ 33 h 100"/>
              <a:gd name="T44" fmla="*/ 21 w 104"/>
              <a:gd name="T45" fmla="*/ 29 h 100"/>
              <a:gd name="T46" fmla="*/ 49 w 104"/>
              <a:gd name="T47" fmla="*/ 1 h 100"/>
              <a:gd name="T48" fmla="*/ 52 w 104"/>
              <a:gd name="T49" fmla="*/ 0 h 100"/>
              <a:gd name="T50" fmla="*/ 54 w 104"/>
              <a:gd name="T51" fmla="*/ 1 h 100"/>
              <a:gd name="T52" fmla="*/ 82 w 104"/>
              <a:gd name="T53" fmla="*/ 29 h 100"/>
              <a:gd name="T54" fmla="*/ 83 w 104"/>
              <a:gd name="T55" fmla="*/ 33 h 100"/>
              <a:gd name="T56" fmla="*/ 80 w 104"/>
              <a:gd name="T57" fmla="*/ 36 h 100"/>
              <a:gd name="T58" fmla="*/ 76 w 104"/>
              <a:gd name="T59" fmla="*/ 84 h 100"/>
              <a:gd name="T60" fmla="*/ 72 w 104"/>
              <a:gd name="T61" fmla="*/ 88 h 100"/>
              <a:gd name="T62" fmla="*/ 76 w 104"/>
              <a:gd name="T63" fmla="*/ 92 h 100"/>
              <a:gd name="T64" fmla="*/ 80 w 104"/>
              <a:gd name="T65" fmla="*/ 88 h 100"/>
              <a:gd name="T66" fmla="*/ 76 w 104"/>
              <a:gd name="T67" fmla="*/ 84 h 100"/>
              <a:gd name="T68" fmla="*/ 92 w 104"/>
              <a:gd name="T69" fmla="*/ 84 h 100"/>
              <a:gd name="T70" fmla="*/ 88 w 104"/>
              <a:gd name="T71" fmla="*/ 88 h 100"/>
              <a:gd name="T72" fmla="*/ 92 w 104"/>
              <a:gd name="T73" fmla="*/ 92 h 100"/>
              <a:gd name="T74" fmla="*/ 96 w 104"/>
              <a:gd name="T75" fmla="*/ 88 h 100"/>
              <a:gd name="T76" fmla="*/ 92 w 104"/>
              <a:gd name="T77"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00">
                <a:moveTo>
                  <a:pt x="104" y="94"/>
                </a:moveTo>
                <a:cubicBezTo>
                  <a:pt x="104" y="97"/>
                  <a:pt x="101" y="100"/>
                  <a:pt x="98" y="100"/>
                </a:cubicBezTo>
                <a:cubicBezTo>
                  <a:pt x="6" y="100"/>
                  <a:pt x="6" y="100"/>
                  <a:pt x="6" y="100"/>
                </a:cubicBezTo>
                <a:cubicBezTo>
                  <a:pt x="2" y="100"/>
                  <a:pt x="0" y="97"/>
                  <a:pt x="0" y="94"/>
                </a:cubicBezTo>
                <a:cubicBezTo>
                  <a:pt x="0" y="74"/>
                  <a:pt x="0" y="74"/>
                  <a:pt x="0" y="74"/>
                </a:cubicBezTo>
                <a:cubicBezTo>
                  <a:pt x="0" y="70"/>
                  <a:pt x="2" y="68"/>
                  <a:pt x="6" y="68"/>
                </a:cubicBezTo>
                <a:cubicBezTo>
                  <a:pt x="32" y="68"/>
                  <a:pt x="32" y="68"/>
                  <a:pt x="32" y="68"/>
                </a:cubicBezTo>
                <a:cubicBezTo>
                  <a:pt x="34" y="72"/>
                  <a:pt x="38" y="76"/>
                  <a:pt x="44" y="76"/>
                </a:cubicBezTo>
                <a:cubicBezTo>
                  <a:pt x="60" y="76"/>
                  <a:pt x="60" y="76"/>
                  <a:pt x="60" y="76"/>
                </a:cubicBezTo>
                <a:cubicBezTo>
                  <a:pt x="65" y="76"/>
                  <a:pt x="69" y="72"/>
                  <a:pt x="71" y="68"/>
                </a:cubicBezTo>
                <a:cubicBezTo>
                  <a:pt x="98" y="68"/>
                  <a:pt x="98" y="68"/>
                  <a:pt x="98" y="68"/>
                </a:cubicBezTo>
                <a:cubicBezTo>
                  <a:pt x="101" y="68"/>
                  <a:pt x="104" y="70"/>
                  <a:pt x="104" y="74"/>
                </a:cubicBezTo>
                <a:lnTo>
                  <a:pt x="104" y="94"/>
                </a:lnTo>
                <a:close/>
                <a:moveTo>
                  <a:pt x="80" y="36"/>
                </a:moveTo>
                <a:cubicBezTo>
                  <a:pt x="64" y="36"/>
                  <a:pt x="64" y="36"/>
                  <a:pt x="64" y="36"/>
                </a:cubicBezTo>
                <a:cubicBezTo>
                  <a:pt x="64" y="64"/>
                  <a:pt x="64" y="64"/>
                  <a:pt x="64" y="64"/>
                </a:cubicBezTo>
                <a:cubicBezTo>
                  <a:pt x="64" y="66"/>
                  <a:pt x="62" y="68"/>
                  <a:pt x="60" y="68"/>
                </a:cubicBezTo>
                <a:cubicBezTo>
                  <a:pt x="44" y="68"/>
                  <a:pt x="44" y="68"/>
                  <a:pt x="44" y="68"/>
                </a:cubicBezTo>
                <a:cubicBezTo>
                  <a:pt x="41" y="68"/>
                  <a:pt x="40" y="66"/>
                  <a:pt x="40" y="64"/>
                </a:cubicBezTo>
                <a:cubicBezTo>
                  <a:pt x="40" y="36"/>
                  <a:pt x="40" y="36"/>
                  <a:pt x="40" y="36"/>
                </a:cubicBezTo>
                <a:cubicBezTo>
                  <a:pt x="24" y="36"/>
                  <a:pt x="24" y="36"/>
                  <a:pt x="24" y="36"/>
                </a:cubicBezTo>
                <a:cubicBezTo>
                  <a:pt x="22" y="36"/>
                  <a:pt x="21" y="35"/>
                  <a:pt x="20" y="33"/>
                </a:cubicBezTo>
                <a:cubicBezTo>
                  <a:pt x="19" y="32"/>
                  <a:pt x="20" y="30"/>
                  <a:pt x="21" y="29"/>
                </a:cubicBezTo>
                <a:cubicBezTo>
                  <a:pt x="49" y="1"/>
                  <a:pt x="49" y="1"/>
                  <a:pt x="49" y="1"/>
                </a:cubicBezTo>
                <a:cubicBezTo>
                  <a:pt x="49" y="0"/>
                  <a:pt x="51" y="0"/>
                  <a:pt x="52" y="0"/>
                </a:cubicBezTo>
                <a:cubicBezTo>
                  <a:pt x="53" y="0"/>
                  <a:pt x="54" y="0"/>
                  <a:pt x="54" y="1"/>
                </a:cubicBezTo>
                <a:cubicBezTo>
                  <a:pt x="82" y="29"/>
                  <a:pt x="82" y="29"/>
                  <a:pt x="82" y="29"/>
                </a:cubicBezTo>
                <a:cubicBezTo>
                  <a:pt x="84" y="30"/>
                  <a:pt x="84" y="32"/>
                  <a:pt x="83" y="33"/>
                </a:cubicBezTo>
                <a:cubicBezTo>
                  <a:pt x="83" y="35"/>
                  <a:pt x="81" y="36"/>
                  <a:pt x="80" y="36"/>
                </a:cubicBezTo>
                <a:close/>
                <a:moveTo>
                  <a:pt x="76" y="84"/>
                </a:moveTo>
                <a:cubicBezTo>
                  <a:pt x="73" y="84"/>
                  <a:pt x="72" y="86"/>
                  <a:pt x="72" y="88"/>
                </a:cubicBezTo>
                <a:cubicBezTo>
                  <a:pt x="72" y="90"/>
                  <a:pt x="73" y="92"/>
                  <a:pt x="76" y="92"/>
                </a:cubicBezTo>
                <a:cubicBezTo>
                  <a:pt x="78" y="92"/>
                  <a:pt x="80" y="90"/>
                  <a:pt x="80" y="88"/>
                </a:cubicBezTo>
                <a:cubicBezTo>
                  <a:pt x="80" y="86"/>
                  <a:pt x="78" y="84"/>
                  <a:pt x="76" y="84"/>
                </a:cubicBezTo>
                <a:close/>
                <a:moveTo>
                  <a:pt x="92" y="84"/>
                </a:moveTo>
                <a:cubicBezTo>
                  <a:pt x="89" y="84"/>
                  <a:pt x="88" y="86"/>
                  <a:pt x="88" y="88"/>
                </a:cubicBezTo>
                <a:cubicBezTo>
                  <a:pt x="88" y="90"/>
                  <a:pt x="89" y="92"/>
                  <a:pt x="92" y="92"/>
                </a:cubicBezTo>
                <a:cubicBezTo>
                  <a:pt x="94" y="92"/>
                  <a:pt x="96" y="90"/>
                  <a:pt x="96" y="88"/>
                </a:cubicBezTo>
                <a:cubicBezTo>
                  <a:pt x="96" y="86"/>
                  <a:pt x="94" y="84"/>
                  <a:pt x="92" y="8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1" name="Freeform 139"/>
          <p:cNvSpPr>
            <a:spLocks noEditPoints="1"/>
          </p:cNvSpPr>
          <p:nvPr/>
        </p:nvSpPr>
        <p:spPr bwMode="auto">
          <a:xfrm>
            <a:off x="4940301" y="4367213"/>
            <a:ext cx="360363" cy="360363"/>
          </a:xfrm>
          <a:custGeom>
            <a:avLst/>
            <a:gdLst>
              <a:gd name="T0" fmla="*/ 62 w 96"/>
              <a:gd name="T1" fmla="*/ 93 h 96"/>
              <a:gd name="T2" fmla="*/ 42 w 96"/>
              <a:gd name="T3" fmla="*/ 96 h 96"/>
              <a:gd name="T4" fmla="*/ 21 w 96"/>
              <a:gd name="T5" fmla="*/ 94 h 96"/>
              <a:gd name="T6" fmla="*/ 11 w 96"/>
              <a:gd name="T7" fmla="*/ 96 h 96"/>
              <a:gd name="T8" fmla="*/ 1 w 96"/>
              <a:gd name="T9" fmla="*/ 84 h 96"/>
              <a:gd name="T10" fmla="*/ 2 w 96"/>
              <a:gd name="T11" fmla="*/ 76 h 96"/>
              <a:gd name="T12" fmla="*/ 0 w 96"/>
              <a:gd name="T13" fmla="*/ 61 h 96"/>
              <a:gd name="T14" fmla="*/ 21 w 96"/>
              <a:gd name="T15" fmla="*/ 12 h 96"/>
              <a:gd name="T16" fmla="*/ 35 w 96"/>
              <a:gd name="T17" fmla="*/ 5 h 96"/>
              <a:gd name="T18" fmla="*/ 55 w 96"/>
              <a:gd name="T19" fmla="*/ 0 h 96"/>
              <a:gd name="T20" fmla="*/ 77 w 96"/>
              <a:gd name="T21" fmla="*/ 3 h 96"/>
              <a:gd name="T22" fmla="*/ 84 w 96"/>
              <a:gd name="T23" fmla="*/ 2 h 96"/>
              <a:gd name="T24" fmla="*/ 93 w 96"/>
              <a:gd name="T25" fmla="*/ 14 h 96"/>
              <a:gd name="T26" fmla="*/ 93 w 96"/>
              <a:gd name="T27" fmla="*/ 22 h 96"/>
              <a:gd name="T28" fmla="*/ 94 w 96"/>
              <a:gd name="T29" fmla="*/ 27 h 96"/>
              <a:gd name="T30" fmla="*/ 96 w 96"/>
              <a:gd name="T31" fmla="*/ 43 h 96"/>
              <a:gd name="T32" fmla="*/ 62 w 96"/>
              <a:gd name="T33" fmla="*/ 93 h 96"/>
              <a:gd name="T34" fmla="*/ 87 w 96"/>
              <a:gd name="T35" fmla="*/ 30 h 96"/>
              <a:gd name="T36" fmla="*/ 85 w 96"/>
              <a:gd name="T37" fmla="*/ 22 h 96"/>
              <a:gd name="T38" fmla="*/ 85 w 96"/>
              <a:gd name="T39" fmla="*/ 14 h 96"/>
              <a:gd name="T40" fmla="*/ 85 w 96"/>
              <a:gd name="T41" fmla="*/ 10 h 96"/>
              <a:gd name="T42" fmla="*/ 84 w 96"/>
              <a:gd name="T43" fmla="*/ 10 h 96"/>
              <a:gd name="T44" fmla="*/ 77 w 96"/>
              <a:gd name="T45" fmla="*/ 11 h 96"/>
              <a:gd name="T46" fmla="*/ 55 w 96"/>
              <a:gd name="T47" fmla="*/ 8 h 96"/>
              <a:gd name="T48" fmla="*/ 38 w 96"/>
              <a:gd name="T49" fmla="*/ 12 h 96"/>
              <a:gd name="T50" fmla="*/ 25 w 96"/>
              <a:gd name="T51" fmla="*/ 19 h 96"/>
              <a:gd name="T52" fmla="*/ 8 w 96"/>
              <a:gd name="T53" fmla="*/ 61 h 96"/>
              <a:gd name="T54" fmla="*/ 10 w 96"/>
              <a:gd name="T55" fmla="*/ 76 h 96"/>
              <a:gd name="T56" fmla="*/ 9 w 96"/>
              <a:gd name="T57" fmla="*/ 84 h 96"/>
              <a:gd name="T58" fmla="*/ 11 w 96"/>
              <a:gd name="T59" fmla="*/ 87 h 96"/>
              <a:gd name="T60" fmla="*/ 21 w 96"/>
              <a:gd name="T61" fmla="*/ 86 h 96"/>
              <a:gd name="T62" fmla="*/ 42 w 96"/>
              <a:gd name="T63" fmla="*/ 88 h 96"/>
              <a:gd name="T64" fmla="*/ 60 w 96"/>
              <a:gd name="T65" fmla="*/ 85 h 96"/>
              <a:gd name="T66" fmla="*/ 88 w 96"/>
              <a:gd name="T67" fmla="*/ 43 h 96"/>
              <a:gd name="T68" fmla="*/ 87 w 96"/>
              <a:gd name="T6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62" y="93"/>
                </a:moveTo>
                <a:cubicBezTo>
                  <a:pt x="56" y="95"/>
                  <a:pt x="48" y="96"/>
                  <a:pt x="42" y="96"/>
                </a:cubicBezTo>
                <a:cubicBezTo>
                  <a:pt x="35" y="96"/>
                  <a:pt x="28" y="94"/>
                  <a:pt x="21" y="94"/>
                </a:cubicBezTo>
                <a:cubicBezTo>
                  <a:pt x="18" y="94"/>
                  <a:pt x="15" y="96"/>
                  <a:pt x="11" y="96"/>
                </a:cubicBezTo>
                <a:cubicBezTo>
                  <a:pt x="5" y="96"/>
                  <a:pt x="1" y="90"/>
                  <a:pt x="1" y="84"/>
                </a:cubicBezTo>
                <a:cubicBezTo>
                  <a:pt x="1" y="81"/>
                  <a:pt x="2" y="79"/>
                  <a:pt x="2" y="76"/>
                </a:cubicBezTo>
                <a:cubicBezTo>
                  <a:pt x="2" y="71"/>
                  <a:pt x="0" y="66"/>
                  <a:pt x="0" y="61"/>
                </a:cubicBezTo>
                <a:cubicBezTo>
                  <a:pt x="0" y="43"/>
                  <a:pt x="6" y="23"/>
                  <a:pt x="21" y="12"/>
                </a:cubicBezTo>
                <a:cubicBezTo>
                  <a:pt x="25" y="9"/>
                  <a:pt x="30" y="7"/>
                  <a:pt x="35" y="5"/>
                </a:cubicBezTo>
                <a:cubicBezTo>
                  <a:pt x="41" y="2"/>
                  <a:pt x="48" y="0"/>
                  <a:pt x="55" y="0"/>
                </a:cubicBezTo>
                <a:cubicBezTo>
                  <a:pt x="62" y="0"/>
                  <a:pt x="69" y="3"/>
                  <a:pt x="77" y="3"/>
                </a:cubicBezTo>
                <a:cubicBezTo>
                  <a:pt x="79" y="3"/>
                  <a:pt x="81" y="2"/>
                  <a:pt x="84" y="2"/>
                </a:cubicBezTo>
                <a:cubicBezTo>
                  <a:pt x="91" y="2"/>
                  <a:pt x="93" y="7"/>
                  <a:pt x="93" y="14"/>
                </a:cubicBezTo>
                <a:cubicBezTo>
                  <a:pt x="93" y="17"/>
                  <a:pt x="93" y="19"/>
                  <a:pt x="93" y="22"/>
                </a:cubicBezTo>
                <a:cubicBezTo>
                  <a:pt x="93" y="25"/>
                  <a:pt x="93" y="25"/>
                  <a:pt x="94" y="27"/>
                </a:cubicBezTo>
                <a:cubicBezTo>
                  <a:pt x="96" y="31"/>
                  <a:pt x="96" y="39"/>
                  <a:pt x="96" y="43"/>
                </a:cubicBezTo>
                <a:cubicBezTo>
                  <a:pt x="96" y="64"/>
                  <a:pt x="82" y="86"/>
                  <a:pt x="62" y="93"/>
                </a:cubicBezTo>
                <a:close/>
                <a:moveTo>
                  <a:pt x="87" y="30"/>
                </a:moveTo>
                <a:cubicBezTo>
                  <a:pt x="86" y="27"/>
                  <a:pt x="85" y="26"/>
                  <a:pt x="85" y="22"/>
                </a:cubicBezTo>
                <a:cubicBezTo>
                  <a:pt x="85" y="19"/>
                  <a:pt x="85" y="17"/>
                  <a:pt x="85" y="14"/>
                </a:cubicBezTo>
                <a:cubicBezTo>
                  <a:pt x="85" y="13"/>
                  <a:pt x="85" y="11"/>
                  <a:pt x="85" y="10"/>
                </a:cubicBezTo>
                <a:cubicBezTo>
                  <a:pt x="85" y="10"/>
                  <a:pt x="84" y="10"/>
                  <a:pt x="84" y="10"/>
                </a:cubicBezTo>
                <a:cubicBezTo>
                  <a:pt x="82" y="10"/>
                  <a:pt x="79" y="11"/>
                  <a:pt x="77" y="11"/>
                </a:cubicBezTo>
                <a:cubicBezTo>
                  <a:pt x="69" y="11"/>
                  <a:pt x="62" y="8"/>
                  <a:pt x="55" y="8"/>
                </a:cubicBezTo>
                <a:cubicBezTo>
                  <a:pt x="49" y="8"/>
                  <a:pt x="43" y="10"/>
                  <a:pt x="38" y="12"/>
                </a:cubicBezTo>
                <a:cubicBezTo>
                  <a:pt x="34" y="14"/>
                  <a:pt x="29" y="16"/>
                  <a:pt x="25" y="19"/>
                </a:cubicBezTo>
                <a:cubicBezTo>
                  <a:pt x="13" y="28"/>
                  <a:pt x="8" y="46"/>
                  <a:pt x="8" y="61"/>
                </a:cubicBezTo>
                <a:cubicBezTo>
                  <a:pt x="8" y="66"/>
                  <a:pt x="10" y="71"/>
                  <a:pt x="10" y="76"/>
                </a:cubicBezTo>
                <a:cubicBezTo>
                  <a:pt x="10" y="79"/>
                  <a:pt x="9" y="81"/>
                  <a:pt x="9" y="84"/>
                </a:cubicBezTo>
                <a:cubicBezTo>
                  <a:pt x="9" y="86"/>
                  <a:pt x="10" y="87"/>
                  <a:pt x="11" y="87"/>
                </a:cubicBezTo>
                <a:cubicBezTo>
                  <a:pt x="15" y="87"/>
                  <a:pt x="17" y="86"/>
                  <a:pt x="21" y="86"/>
                </a:cubicBezTo>
                <a:cubicBezTo>
                  <a:pt x="28" y="86"/>
                  <a:pt x="35" y="88"/>
                  <a:pt x="42" y="88"/>
                </a:cubicBezTo>
                <a:cubicBezTo>
                  <a:pt x="47" y="88"/>
                  <a:pt x="54" y="87"/>
                  <a:pt x="60" y="85"/>
                </a:cubicBezTo>
                <a:cubicBezTo>
                  <a:pt x="76" y="80"/>
                  <a:pt x="88" y="61"/>
                  <a:pt x="88" y="43"/>
                </a:cubicBezTo>
                <a:cubicBezTo>
                  <a:pt x="88" y="41"/>
                  <a:pt x="88" y="33"/>
                  <a:pt x="87"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Freeform 140"/>
          <p:cNvSpPr>
            <a:spLocks/>
          </p:cNvSpPr>
          <p:nvPr/>
        </p:nvSpPr>
        <p:spPr bwMode="auto">
          <a:xfrm>
            <a:off x="5600701" y="4367213"/>
            <a:ext cx="330200" cy="330200"/>
          </a:xfrm>
          <a:custGeom>
            <a:avLst/>
            <a:gdLst>
              <a:gd name="T0" fmla="*/ 86 w 88"/>
              <a:gd name="T1" fmla="*/ 78 h 88"/>
              <a:gd name="T2" fmla="*/ 79 w 88"/>
              <a:gd name="T3" fmla="*/ 85 h 88"/>
              <a:gd name="T4" fmla="*/ 67 w 88"/>
              <a:gd name="T5" fmla="*/ 88 h 88"/>
              <a:gd name="T6" fmla="*/ 51 w 88"/>
              <a:gd name="T7" fmla="*/ 83 h 88"/>
              <a:gd name="T8" fmla="*/ 40 w 88"/>
              <a:gd name="T9" fmla="*/ 78 h 88"/>
              <a:gd name="T10" fmla="*/ 10 w 88"/>
              <a:gd name="T11" fmla="*/ 48 h 88"/>
              <a:gd name="T12" fmla="*/ 5 w 88"/>
              <a:gd name="T13" fmla="*/ 37 h 88"/>
              <a:gd name="T14" fmla="*/ 0 w 88"/>
              <a:gd name="T15" fmla="*/ 21 h 88"/>
              <a:gd name="T16" fmla="*/ 3 w 88"/>
              <a:gd name="T17" fmla="*/ 9 h 88"/>
              <a:gd name="T18" fmla="*/ 10 w 88"/>
              <a:gd name="T19" fmla="*/ 2 h 88"/>
              <a:gd name="T20" fmla="*/ 19 w 88"/>
              <a:gd name="T21" fmla="*/ 0 h 88"/>
              <a:gd name="T22" fmla="*/ 20 w 88"/>
              <a:gd name="T23" fmla="*/ 0 h 88"/>
              <a:gd name="T24" fmla="*/ 23 w 88"/>
              <a:gd name="T25" fmla="*/ 5 h 88"/>
              <a:gd name="T26" fmla="*/ 29 w 88"/>
              <a:gd name="T27" fmla="*/ 15 h 88"/>
              <a:gd name="T28" fmla="*/ 32 w 88"/>
              <a:gd name="T29" fmla="*/ 21 h 88"/>
              <a:gd name="T30" fmla="*/ 21 w 88"/>
              <a:gd name="T31" fmla="*/ 34 h 88"/>
              <a:gd name="T32" fmla="*/ 23 w 88"/>
              <a:gd name="T33" fmla="*/ 39 h 88"/>
              <a:gd name="T34" fmla="*/ 49 w 88"/>
              <a:gd name="T35" fmla="*/ 65 h 88"/>
              <a:gd name="T36" fmla="*/ 54 w 88"/>
              <a:gd name="T37" fmla="*/ 67 h 88"/>
              <a:gd name="T38" fmla="*/ 67 w 88"/>
              <a:gd name="T39" fmla="*/ 56 h 88"/>
              <a:gd name="T40" fmla="*/ 73 w 88"/>
              <a:gd name="T41" fmla="*/ 59 h 88"/>
              <a:gd name="T42" fmla="*/ 83 w 88"/>
              <a:gd name="T43" fmla="*/ 65 h 88"/>
              <a:gd name="T44" fmla="*/ 88 w 88"/>
              <a:gd name="T45" fmla="*/ 68 h 88"/>
              <a:gd name="T46" fmla="*/ 88 w 88"/>
              <a:gd name="T47" fmla="*/ 69 h 88"/>
              <a:gd name="T48" fmla="*/ 86 w 88"/>
              <a:gd name="T49"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88">
                <a:moveTo>
                  <a:pt x="86" y="78"/>
                </a:moveTo>
                <a:cubicBezTo>
                  <a:pt x="85" y="81"/>
                  <a:pt x="81" y="83"/>
                  <a:pt x="79" y="85"/>
                </a:cubicBezTo>
                <a:cubicBezTo>
                  <a:pt x="75" y="87"/>
                  <a:pt x="71" y="88"/>
                  <a:pt x="67" y="88"/>
                </a:cubicBezTo>
                <a:cubicBezTo>
                  <a:pt x="61" y="88"/>
                  <a:pt x="56" y="85"/>
                  <a:pt x="51" y="83"/>
                </a:cubicBezTo>
                <a:cubicBezTo>
                  <a:pt x="47" y="82"/>
                  <a:pt x="43" y="80"/>
                  <a:pt x="40" y="78"/>
                </a:cubicBezTo>
                <a:cubicBezTo>
                  <a:pt x="29" y="72"/>
                  <a:pt x="16" y="59"/>
                  <a:pt x="10" y="48"/>
                </a:cubicBezTo>
                <a:cubicBezTo>
                  <a:pt x="8" y="45"/>
                  <a:pt x="6" y="41"/>
                  <a:pt x="5" y="37"/>
                </a:cubicBezTo>
                <a:cubicBezTo>
                  <a:pt x="3" y="32"/>
                  <a:pt x="0" y="27"/>
                  <a:pt x="0" y="21"/>
                </a:cubicBezTo>
                <a:cubicBezTo>
                  <a:pt x="0" y="17"/>
                  <a:pt x="1" y="13"/>
                  <a:pt x="3" y="9"/>
                </a:cubicBezTo>
                <a:cubicBezTo>
                  <a:pt x="5" y="7"/>
                  <a:pt x="7" y="3"/>
                  <a:pt x="10" y="2"/>
                </a:cubicBezTo>
                <a:cubicBezTo>
                  <a:pt x="12" y="1"/>
                  <a:pt x="16" y="0"/>
                  <a:pt x="19" y="0"/>
                </a:cubicBezTo>
                <a:cubicBezTo>
                  <a:pt x="19" y="0"/>
                  <a:pt x="20" y="0"/>
                  <a:pt x="20" y="0"/>
                </a:cubicBezTo>
                <a:cubicBezTo>
                  <a:pt x="21" y="0"/>
                  <a:pt x="23" y="4"/>
                  <a:pt x="23" y="5"/>
                </a:cubicBezTo>
                <a:cubicBezTo>
                  <a:pt x="25" y="8"/>
                  <a:pt x="27" y="12"/>
                  <a:pt x="29" y="15"/>
                </a:cubicBezTo>
                <a:cubicBezTo>
                  <a:pt x="30" y="17"/>
                  <a:pt x="32" y="19"/>
                  <a:pt x="32" y="21"/>
                </a:cubicBezTo>
                <a:cubicBezTo>
                  <a:pt x="32" y="25"/>
                  <a:pt x="21" y="30"/>
                  <a:pt x="21" y="34"/>
                </a:cubicBezTo>
                <a:cubicBezTo>
                  <a:pt x="21" y="35"/>
                  <a:pt x="22" y="38"/>
                  <a:pt x="23" y="39"/>
                </a:cubicBezTo>
                <a:cubicBezTo>
                  <a:pt x="30" y="51"/>
                  <a:pt x="37" y="58"/>
                  <a:pt x="49" y="65"/>
                </a:cubicBezTo>
                <a:cubicBezTo>
                  <a:pt x="50" y="66"/>
                  <a:pt x="53" y="67"/>
                  <a:pt x="54" y="67"/>
                </a:cubicBezTo>
                <a:cubicBezTo>
                  <a:pt x="58" y="67"/>
                  <a:pt x="63" y="56"/>
                  <a:pt x="67" y="56"/>
                </a:cubicBezTo>
                <a:cubicBezTo>
                  <a:pt x="69" y="56"/>
                  <a:pt x="71" y="58"/>
                  <a:pt x="73" y="59"/>
                </a:cubicBezTo>
                <a:cubicBezTo>
                  <a:pt x="76" y="61"/>
                  <a:pt x="80" y="63"/>
                  <a:pt x="83" y="65"/>
                </a:cubicBezTo>
                <a:cubicBezTo>
                  <a:pt x="84" y="65"/>
                  <a:pt x="88" y="67"/>
                  <a:pt x="88" y="68"/>
                </a:cubicBezTo>
                <a:cubicBezTo>
                  <a:pt x="88" y="68"/>
                  <a:pt x="88" y="69"/>
                  <a:pt x="88" y="69"/>
                </a:cubicBezTo>
                <a:cubicBezTo>
                  <a:pt x="88" y="72"/>
                  <a:pt x="87" y="76"/>
                  <a:pt x="86"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Freeform 141"/>
          <p:cNvSpPr>
            <a:spLocks noEditPoints="1"/>
          </p:cNvSpPr>
          <p:nvPr/>
        </p:nvSpPr>
        <p:spPr bwMode="auto">
          <a:xfrm>
            <a:off x="6264276" y="4367213"/>
            <a:ext cx="296863" cy="352425"/>
          </a:xfrm>
          <a:custGeom>
            <a:avLst/>
            <a:gdLst>
              <a:gd name="T0" fmla="*/ 75 w 79"/>
              <a:gd name="T1" fmla="*/ 0 h 94"/>
              <a:gd name="T2" fmla="*/ 79 w 79"/>
              <a:gd name="T3" fmla="*/ 7 h 94"/>
              <a:gd name="T4" fmla="*/ 79 w 79"/>
              <a:gd name="T5" fmla="*/ 87 h 94"/>
              <a:gd name="T6" fmla="*/ 75 w 79"/>
              <a:gd name="T7" fmla="*/ 94 h 94"/>
              <a:gd name="T8" fmla="*/ 72 w 79"/>
              <a:gd name="T9" fmla="*/ 94 h 94"/>
              <a:gd name="T10" fmla="*/ 67 w 79"/>
              <a:gd name="T11" fmla="*/ 92 h 94"/>
              <a:gd name="T12" fmla="*/ 39 w 79"/>
              <a:gd name="T13" fmla="*/ 66 h 94"/>
              <a:gd name="T14" fmla="*/ 12 w 79"/>
              <a:gd name="T15" fmla="*/ 92 h 94"/>
              <a:gd name="T16" fmla="*/ 7 w 79"/>
              <a:gd name="T17" fmla="*/ 94 h 94"/>
              <a:gd name="T18" fmla="*/ 4 w 79"/>
              <a:gd name="T19" fmla="*/ 94 h 94"/>
              <a:gd name="T20" fmla="*/ 0 w 79"/>
              <a:gd name="T21" fmla="*/ 87 h 94"/>
              <a:gd name="T22" fmla="*/ 0 w 79"/>
              <a:gd name="T23" fmla="*/ 7 h 94"/>
              <a:gd name="T24" fmla="*/ 4 w 79"/>
              <a:gd name="T25" fmla="*/ 0 h 94"/>
              <a:gd name="T26" fmla="*/ 7 w 79"/>
              <a:gd name="T27" fmla="*/ 0 h 94"/>
              <a:gd name="T28" fmla="*/ 72 w 79"/>
              <a:gd name="T29" fmla="*/ 0 h 94"/>
              <a:gd name="T30" fmla="*/ 75 w 79"/>
              <a:gd name="T31" fmla="*/ 0 h 94"/>
              <a:gd name="T32" fmla="*/ 8 w 79"/>
              <a:gd name="T33" fmla="*/ 8 h 94"/>
              <a:gd name="T34" fmla="*/ 8 w 79"/>
              <a:gd name="T35" fmla="*/ 85 h 94"/>
              <a:gd name="T36" fmla="*/ 34 w 79"/>
              <a:gd name="T37" fmla="*/ 60 h 94"/>
              <a:gd name="T38" fmla="*/ 39 w 79"/>
              <a:gd name="T39" fmla="*/ 55 h 94"/>
              <a:gd name="T40" fmla="*/ 45 w 79"/>
              <a:gd name="T41" fmla="*/ 60 h 94"/>
              <a:gd name="T42" fmla="*/ 71 w 79"/>
              <a:gd name="T43" fmla="*/ 85 h 94"/>
              <a:gd name="T44" fmla="*/ 71 w 79"/>
              <a:gd name="T45" fmla="*/ 8 h 94"/>
              <a:gd name="T46" fmla="*/ 8 w 79"/>
              <a:gd name="T47"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94">
                <a:moveTo>
                  <a:pt x="75" y="0"/>
                </a:moveTo>
                <a:cubicBezTo>
                  <a:pt x="78" y="1"/>
                  <a:pt x="79" y="4"/>
                  <a:pt x="79" y="7"/>
                </a:cubicBezTo>
                <a:cubicBezTo>
                  <a:pt x="79" y="87"/>
                  <a:pt x="79" y="87"/>
                  <a:pt x="79" y="87"/>
                </a:cubicBezTo>
                <a:cubicBezTo>
                  <a:pt x="79" y="90"/>
                  <a:pt x="78" y="93"/>
                  <a:pt x="75" y="94"/>
                </a:cubicBezTo>
                <a:cubicBezTo>
                  <a:pt x="74" y="94"/>
                  <a:pt x="73" y="94"/>
                  <a:pt x="72" y="94"/>
                </a:cubicBezTo>
                <a:cubicBezTo>
                  <a:pt x="70" y="94"/>
                  <a:pt x="68" y="94"/>
                  <a:pt x="67" y="92"/>
                </a:cubicBezTo>
                <a:cubicBezTo>
                  <a:pt x="39" y="66"/>
                  <a:pt x="39" y="66"/>
                  <a:pt x="39" y="66"/>
                </a:cubicBezTo>
                <a:cubicBezTo>
                  <a:pt x="12" y="92"/>
                  <a:pt x="12" y="92"/>
                  <a:pt x="12" y="92"/>
                </a:cubicBezTo>
                <a:cubicBezTo>
                  <a:pt x="11" y="94"/>
                  <a:pt x="9" y="94"/>
                  <a:pt x="7" y="94"/>
                </a:cubicBezTo>
                <a:cubicBezTo>
                  <a:pt x="6" y="94"/>
                  <a:pt x="5" y="94"/>
                  <a:pt x="4" y="94"/>
                </a:cubicBezTo>
                <a:cubicBezTo>
                  <a:pt x="1" y="93"/>
                  <a:pt x="0" y="90"/>
                  <a:pt x="0" y="87"/>
                </a:cubicBezTo>
                <a:cubicBezTo>
                  <a:pt x="0" y="7"/>
                  <a:pt x="0" y="7"/>
                  <a:pt x="0" y="7"/>
                </a:cubicBezTo>
                <a:cubicBezTo>
                  <a:pt x="0" y="4"/>
                  <a:pt x="1" y="1"/>
                  <a:pt x="4" y="0"/>
                </a:cubicBezTo>
                <a:cubicBezTo>
                  <a:pt x="5" y="0"/>
                  <a:pt x="6" y="0"/>
                  <a:pt x="7" y="0"/>
                </a:cubicBezTo>
                <a:cubicBezTo>
                  <a:pt x="9" y="0"/>
                  <a:pt x="70" y="0"/>
                  <a:pt x="72" y="0"/>
                </a:cubicBezTo>
                <a:cubicBezTo>
                  <a:pt x="73" y="0"/>
                  <a:pt x="74" y="0"/>
                  <a:pt x="75" y="0"/>
                </a:cubicBezTo>
                <a:close/>
                <a:moveTo>
                  <a:pt x="8" y="8"/>
                </a:moveTo>
                <a:cubicBezTo>
                  <a:pt x="8" y="85"/>
                  <a:pt x="8" y="85"/>
                  <a:pt x="8" y="85"/>
                </a:cubicBezTo>
                <a:cubicBezTo>
                  <a:pt x="34" y="60"/>
                  <a:pt x="34" y="60"/>
                  <a:pt x="34" y="60"/>
                </a:cubicBezTo>
                <a:cubicBezTo>
                  <a:pt x="39" y="55"/>
                  <a:pt x="39" y="55"/>
                  <a:pt x="39" y="55"/>
                </a:cubicBezTo>
                <a:cubicBezTo>
                  <a:pt x="45" y="60"/>
                  <a:pt x="45" y="60"/>
                  <a:pt x="45" y="60"/>
                </a:cubicBezTo>
                <a:cubicBezTo>
                  <a:pt x="71" y="85"/>
                  <a:pt x="71" y="85"/>
                  <a:pt x="71" y="85"/>
                </a:cubicBezTo>
                <a:cubicBezTo>
                  <a:pt x="71" y="8"/>
                  <a:pt x="71" y="8"/>
                  <a:pt x="71" y="8"/>
                </a:cubicBezTo>
                <a:lnTo>
                  <a:pt x="8" y="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Freeform 142"/>
          <p:cNvSpPr>
            <a:spLocks/>
          </p:cNvSpPr>
          <p:nvPr/>
        </p:nvSpPr>
        <p:spPr bwMode="auto">
          <a:xfrm>
            <a:off x="6872288" y="4397376"/>
            <a:ext cx="373063" cy="30003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Freeform 143"/>
          <p:cNvSpPr>
            <a:spLocks/>
          </p:cNvSpPr>
          <p:nvPr/>
        </p:nvSpPr>
        <p:spPr bwMode="auto">
          <a:xfrm>
            <a:off x="7605713" y="4337051"/>
            <a:ext cx="201613" cy="390525"/>
          </a:xfrm>
          <a:custGeom>
            <a:avLst/>
            <a:gdLst>
              <a:gd name="T0" fmla="*/ 54 w 54"/>
              <a:gd name="T1" fmla="*/ 17 h 104"/>
              <a:gd name="T2" fmla="*/ 44 w 54"/>
              <a:gd name="T3" fmla="*/ 17 h 104"/>
              <a:gd name="T4" fmla="*/ 35 w 54"/>
              <a:gd name="T5" fmla="*/ 26 h 104"/>
              <a:gd name="T6" fmla="*/ 35 w 54"/>
              <a:gd name="T7" fmla="*/ 38 h 104"/>
              <a:gd name="T8" fmla="*/ 53 w 54"/>
              <a:gd name="T9" fmla="*/ 38 h 104"/>
              <a:gd name="T10" fmla="*/ 51 w 54"/>
              <a:gd name="T11" fmla="*/ 56 h 104"/>
              <a:gd name="T12" fmla="*/ 35 w 54"/>
              <a:gd name="T13" fmla="*/ 56 h 104"/>
              <a:gd name="T14" fmla="*/ 35 w 54"/>
              <a:gd name="T15" fmla="*/ 104 h 104"/>
              <a:gd name="T16" fmla="*/ 16 w 54"/>
              <a:gd name="T17" fmla="*/ 104 h 104"/>
              <a:gd name="T18" fmla="*/ 16 w 54"/>
              <a:gd name="T19" fmla="*/ 56 h 104"/>
              <a:gd name="T20" fmla="*/ 0 w 54"/>
              <a:gd name="T21" fmla="*/ 56 h 104"/>
              <a:gd name="T22" fmla="*/ 0 w 54"/>
              <a:gd name="T23" fmla="*/ 38 h 104"/>
              <a:gd name="T24" fmla="*/ 16 w 54"/>
              <a:gd name="T25" fmla="*/ 38 h 104"/>
              <a:gd name="T26" fmla="*/ 16 w 54"/>
              <a:gd name="T27" fmla="*/ 24 h 104"/>
              <a:gd name="T28" fmla="*/ 40 w 54"/>
              <a:gd name="T29" fmla="*/ 0 h 104"/>
              <a:gd name="T30" fmla="*/ 54 w 54"/>
              <a:gd name="T31" fmla="*/ 1 h 104"/>
              <a:gd name="T32" fmla="*/ 54 w 54"/>
              <a:gd name="T3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4">
                <a:moveTo>
                  <a:pt x="54" y="17"/>
                </a:moveTo>
                <a:cubicBezTo>
                  <a:pt x="44" y="17"/>
                  <a:pt x="44" y="17"/>
                  <a:pt x="44" y="17"/>
                </a:cubicBezTo>
                <a:cubicBezTo>
                  <a:pt x="36" y="17"/>
                  <a:pt x="35" y="21"/>
                  <a:pt x="35" y="26"/>
                </a:cubicBezTo>
                <a:cubicBezTo>
                  <a:pt x="35" y="38"/>
                  <a:pt x="35" y="38"/>
                  <a:pt x="35" y="38"/>
                </a:cubicBezTo>
                <a:cubicBezTo>
                  <a:pt x="53" y="38"/>
                  <a:pt x="53" y="38"/>
                  <a:pt x="53" y="38"/>
                </a:cubicBezTo>
                <a:cubicBezTo>
                  <a:pt x="51" y="56"/>
                  <a:pt x="51" y="56"/>
                  <a:pt x="51" y="56"/>
                </a:cubicBezTo>
                <a:cubicBezTo>
                  <a:pt x="35" y="56"/>
                  <a:pt x="35" y="56"/>
                  <a:pt x="35" y="56"/>
                </a:cubicBezTo>
                <a:cubicBezTo>
                  <a:pt x="35" y="104"/>
                  <a:pt x="35" y="104"/>
                  <a:pt x="35" y="104"/>
                </a:cubicBezTo>
                <a:cubicBezTo>
                  <a:pt x="16" y="104"/>
                  <a:pt x="16" y="104"/>
                  <a:pt x="16" y="104"/>
                </a:cubicBezTo>
                <a:cubicBezTo>
                  <a:pt x="16" y="56"/>
                  <a:pt x="16" y="56"/>
                  <a:pt x="16" y="56"/>
                </a:cubicBezTo>
                <a:cubicBezTo>
                  <a:pt x="0" y="56"/>
                  <a:pt x="0" y="56"/>
                  <a:pt x="0" y="56"/>
                </a:cubicBezTo>
                <a:cubicBezTo>
                  <a:pt x="0" y="38"/>
                  <a:pt x="0" y="38"/>
                  <a:pt x="0" y="38"/>
                </a:cubicBezTo>
                <a:cubicBezTo>
                  <a:pt x="16" y="38"/>
                  <a:pt x="16" y="38"/>
                  <a:pt x="16" y="38"/>
                </a:cubicBezTo>
                <a:cubicBezTo>
                  <a:pt x="16" y="24"/>
                  <a:pt x="16" y="24"/>
                  <a:pt x="16" y="24"/>
                </a:cubicBezTo>
                <a:cubicBezTo>
                  <a:pt x="16" y="8"/>
                  <a:pt x="26" y="0"/>
                  <a:pt x="40" y="0"/>
                </a:cubicBezTo>
                <a:cubicBezTo>
                  <a:pt x="46" y="0"/>
                  <a:pt x="52" y="0"/>
                  <a:pt x="54" y="1"/>
                </a:cubicBezTo>
                <a:lnTo>
                  <a:pt x="54" y="1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Freeform 144"/>
          <p:cNvSpPr>
            <a:spLocks/>
          </p:cNvSpPr>
          <p:nvPr/>
        </p:nvSpPr>
        <p:spPr bwMode="auto">
          <a:xfrm>
            <a:off x="8167688" y="4367213"/>
            <a:ext cx="360363" cy="352425"/>
          </a:xfrm>
          <a:custGeom>
            <a:avLst/>
            <a:gdLst>
              <a:gd name="T0" fmla="*/ 63 w 96"/>
              <a:gd name="T1" fmla="*/ 93 h 94"/>
              <a:gd name="T2" fmla="*/ 60 w 96"/>
              <a:gd name="T3" fmla="*/ 91 h 94"/>
              <a:gd name="T4" fmla="*/ 60 w 96"/>
              <a:gd name="T5" fmla="*/ 78 h 94"/>
              <a:gd name="T6" fmla="*/ 57 w 96"/>
              <a:gd name="T7" fmla="*/ 69 h 94"/>
              <a:gd name="T8" fmla="*/ 79 w 96"/>
              <a:gd name="T9" fmla="*/ 45 h 94"/>
              <a:gd name="T10" fmla="*/ 74 w 96"/>
              <a:gd name="T11" fmla="*/ 32 h 94"/>
              <a:gd name="T12" fmla="*/ 73 w 96"/>
              <a:gd name="T13" fmla="*/ 20 h 94"/>
              <a:gd name="T14" fmla="*/ 60 w 96"/>
              <a:gd name="T15" fmla="*/ 25 h 94"/>
              <a:gd name="T16" fmla="*/ 48 w 96"/>
              <a:gd name="T17" fmla="*/ 23 h 94"/>
              <a:gd name="T18" fmla="*/ 36 w 96"/>
              <a:gd name="T19" fmla="*/ 25 h 94"/>
              <a:gd name="T20" fmla="*/ 23 w 96"/>
              <a:gd name="T21" fmla="*/ 20 h 94"/>
              <a:gd name="T22" fmla="*/ 22 w 96"/>
              <a:gd name="T23" fmla="*/ 32 h 94"/>
              <a:gd name="T24" fmla="*/ 18 w 96"/>
              <a:gd name="T25" fmla="*/ 45 h 94"/>
              <a:gd name="T26" fmla="*/ 39 w 96"/>
              <a:gd name="T27" fmla="*/ 69 h 94"/>
              <a:gd name="T28" fmla="*/ 36 w 96"/>
              <a:gd name="T29" fmla="*/ 75 h 94"/>
              <a:gd name="T30" fmla="*/ 22 w 96"/>
              <a:gd name="T31" fmla="*/ 71 h 94"/>
              <a:gd name="T32" fmla="*/ 15 w 96"/>
              <a:gd name="T33" fmla="*/ 66 h 94"/>
              <a:gd name="T34" fmla="*/ 15 w 96"/>
              <a:gd name="T35" fmla="*/ 69 h 94"/>
              <a:gd name="T36" fmla="*/ 20 w 96"/>
              <a:gd name="T37" fmla="*/ 76 h 94"/>
              <a:gd name="T38" fmla="*/ 36 w 96"/>
              <a:gd name="T39" fmla="*/ 82 h 94"/>
              <a:gd name="T40" fmla="*/ 36 w 96"/>
              <a:gd name="T41" fmla="*/ 91 h 94"/>
              <a:gd name="T42" fmla="*/ 33 w 96"/>
              <a:gd name="T43" fmla="*/ 93 h 94"/>
              <a:gd name="T44" fmla="*/ 0 w 96"/>
              <a:gd name="T45" fmla="*/ 48 h 94"/>
              <a:gd name="T46" fmla="*/ 48 w 96"/>
              <a:gd name="T47" fmla="*/ 0 h 94"/>
              <a:gd name="T48" fmla="*/ 96 w 96"/>
              <a:gd name="T49" fmla="*/ 48 h 94"/>
              <a:gd name="T50" fmla="*/ 63 w 96"/>
              <a:gd name="T51"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4">
                <a:moveTo>
                  <a:pt x="63" y="93"/>
                </a:moveTo>
                <a:cubicBezTo>
                  <a:pt x="61" y="94"/>
                  <a:pt x="60" y="92"/>
                  <a:pt x="60" y="91"/>
                </a:cubicBezTo>
                <a:cubicBezTo>
                  <a:pt x="60" y="89"/>
                  <a:pt x="60" y="84"/>
                  <a:pt x="60" y="78"/>
                </a:cubicBezTo>
                <a:cubicBezTo>
                  <a:pt x="60" y="73"/>
                  <a:pt x="59" y="70"/>
                  <a:pt x="57" y="69"/>
                </a:cubicBezTo>
                <a:cubicBezTo>
                  <a:pt x="67" y="68"/>
                  <a:pt x="79" y="64"/>
                  <a:pt x="79" y="45"/>
                </a:cubicBezTo>
                <a:cubicBezTo>
                  <a:pt x="79" y="40"/>
                  <a:pt x="77" y="36"/>
                  <a:pt x="74" y="32"/>
                </a:cubicBezTo>
                <a:cubicBezTo>
                  <a:pt x="74" y="31"/>
                  <a:pt x="76" y="26"/>
                  <a:pt x="73" y="20"/>
                </a:cubicBezTo>
                <a:cubicBezTo>
                  <a:pt x="69" y="18"/>
                  <a:pt x="60" y="25"/>
                  <a:pt x="60" y="25"/>
                </a:cubicBezTo>
                <a:cubicBezTo>
                  <a:pt x="56" y="24"/>
                  <a:pt x="52" y="23"/>
                  <a:pt x="48" y="23"/>
                </a:cubicBezTo>
                <a:cubicBezTo>
                  <a:pt x="44" y="23"/>
                  <a:pt x="40" y="24"/>
                  <a:pt x="36" y="25"/>
                </a:cubicBezTo>
                <a:cubicBezTo>
                  <a:pt x="36" y="25"/>
                  <a:pt x="27" y="18"/>
                  <a:pt x="23" y="20"/>
                </a:cubicBezTo>
                <a:cubicBezTo>
                  <a:pt x="20" y="26"/>
                  <a:pt x="22" y="31"/>
                  <a:pt x="22" y="32"/>
                </a:cubicBezTo>
                <a:cubicBezTo>
                  <a:pt x="19" y="36"/>
                  <a:pt x="18" y="40"/>
                  <a:pt x="18" y="45"/>
                </a:cubicBezTo>
                <a:cubicBezTo>
                  <a:pt x="18" y="64"/>
                  <a:pt x="29" y="68"/>
                  <a:pt x="39" y="69"/>
                </a:cubicBezTo>
                <a:cubicBezTo>
                  <a:pt x="38" y="70"/>
                  <a:pt x="37" y="72"/>
                  <a:pt x="36" y="75"/>
                </a:cubicBezTo>
                <a:cubicBezTo>
                  <a:pt x="34" y="77"/>
                  <a:pt x="27" y="79"/>
                  <a:pt x="22" y="71"/>
                </a:cubicBezTo>
                <a:cubicBezTo>
                  <a:pt x="20" y="67"/>
                  <a:pt x="15" y="66"/>
                  <a:pt x="15" y="66"/>
                </a:cubicBezTo>
                <a:cubicBezTo>
                  <a:pt x="10" y="66"/>
                  <a:pt x="15" y="69"/>
                  <a:pt x="15" y="69"/>
                </a:cubicBezTo>
                <a:cubicBezTo>
                  <a:pt x="18" y="71"/>
                  <a:pt x="20" y="76"/>
                  <a:pt x="20" y="76"/>
                </a:cubicBezTo>
                <a:cubicBezTo>
                  <a:pt x="23" y="85"/>
                  <a:pt x="36" y="82"/>
                  <a:pt x="36" y="82"/>
                </a:cubicBezTo>
                <a:cubicBezTo>
                  <a:pt x="36" y="86"/>
                  <a:pt x="36" y="90"/>
                  <a:pt x="36" y="91"/>
                </a:cubicBezTo>
                <a:cubicBezTo>
                  <a:pt x="36" y="92"/>
                  <a:pt x="35" y="94"/>
                  <a:pt x="33" y="93"/>
                </a:cubicBezTo>
                <a:cubicBezTo>
                  <a:pt x="14" y="87"/>
                  <a:pt x="0" y="69"/>
                  <a:pt x="0" y="48"/>
                </a:cubicBezTo>
                <a:cubicBezTo>
                  <a:pt x="0" y="21"/>
                  <a:pt x="22" y="0"/>
                  <a:pt x="48" y="0"/>
                </a:cubicBezTo>
                <a:cubicBezTo>
                  <a:pt x="75" y="0"/>
                  <a:pt x="96" y="21"/>
                  <a:pt x="96" y="48"/>
                </a:cubicBezTo>
                <a:cubicBezTo>
                  <a:pt x="96" y="69"/>
                  <a:pt x="82" y="87"/>
                  <a:pt x="63" y="9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Freeform 145"/>
          <p:cNvSpPr>
            <a:spLocks/>
          </p:cNvSpPr>
          <p:nvPr/>
        </p:nvSpPr>
        <p:spPr bwMode="auto">
          <a:xfrm>
            <a:off x="8799513" y="4367213"/>
            <a:ext cx="388938" cy="330200"/>
          </a:xfrm>
          <a:custGeom>
            <a:avLst/>
            <a:gdLst>
              <a:gd name="T0" fmla="*/ 104 w 104"/>
              <a:gd name="T1" fmla="*/ 44 h 88"/>
              <a:gd name="T2" fmla="*/ 100 w 104"/>
              <a:gd name="T3" fmla="*/ 48 h 88"/>
              <a:gd name="T4" fmla="*/ 96 w 104"/>
              <a:gd name="T5" fmla="*/ 48 h 88"/>
              <a:gd name="T6" fmla="*/ 92 w 104"/>
              <a:gd name="T7" fmla="*/ 44 h 88"/>
              <a:gd name="T8" fmla="*/ 92 w 104"/>
              <a:gd name="T9" fmla="*/ 28 h 88"/>
              <a:gd name="T10" fmla="*/ 76 w 104"/>
              <a:gd name="T11" fmla="*/ 12 h 88"/>
              <a:gd name="T12" fmla="*/ 60 w 104"/>
              <a:gd name="T13" fmla="*/ 28 h 88"/>
              <a:gd name="T14" fmla="*/ 60 w 104"/>
              <a:gd name="T15" fmla="*/ 40 h 88"/>
              <a:gd name="T16" fmla="*/ 66 w 104"/>
              <a:gd name="T17" fmla="*/ 40 h 88"/>
              <a:gd name="T18" fmla="*/ 72 w 104"/>
              <a:gd name="T19" fmla="*/ 46 h 88"/>
              <a:gd name="T20" fmla="*/ 72 w 104"/>
              <a:gd name="T21" fmla="*/ 82 h 88"/>
              <a:gd name="T22" fmla="*/ 66 w 104"/>
              <a:gd name="T23" fmla="*/ 88 h 88"/>
              <a:gd name="T24" fmla="*/ 6 w 104"/>
              <a:gd name="T25" fmla="*/ 88 h 88"/>
              <a:gd name="T26" fmla="*/ 0 w 104"/>
              <a:gd name="T27" fmla="*/ 82 h 88"/>
              <a:gd name="T28" fmla="*/ 0 w 104"/>
              <a:gd name="T29" fmla="*/ 46 h 88"/>
              <a:gd name="T30" fmla="*/ 6 w 104"/>
              <a:gd name="T31" fmla="*/ 40 h 88"/>
              <a:gd name="T32" fmla="*/ 48 w 104"/>
              <a:gd name="T33" fmla="*/ 40 h 88"/>
              <a:gd name="T34" fmla="*/ 48 w 104"/>
              <a:gd name="T35" fmla="*/ 28 h 88"/>
              <a:gd name="T36" fmla="*/ 76 w 104"/>
              <a:gd name="T37" fmla="*/ 0 h 88"/>
              <a:gd name="T38" fmla="*/ 104 w 104"/>
              <a:gd name="T39" fmla="*/ 28 h 88"/>
              <a:gd name="T40" fmla="*/ 104 w 104"/>
              <a:gd name="T4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88">
                <a:moveTo>
                  <a:pt x="104" y="44"/>
                </a:moveTo>
                <a:cubicBezTo>
                  <a:pt x="104" y="46"/>
                  <a:pt x="102" y="48"/>
                  <a:pt x="100" y="48"/>
                </a:cubicBezTo>
                <a:cubicBezTo>
                  <a:pt x="96" y="48"/>
                  <a:pt x="96" y="48"/>
                  <a:pt x="96" y="48"/>
                </a:cubicBezTo>
                <a:cubicBezTo>
                  <a:pt x="94" y="48"/>
                  <a:pt x="92" y="46"/>
                  <a:pt x="92" y="44"/>
                </a:cubicBezTo>
                <a:cubicBezTo>
                  <a:pt x="92" y="28"/>
                  <a:pt x="92" y="28"/>
                  <a:pt x="92" y="28"/>
                </a:cubicBezTo>
                <a:cubicBezTo>
                  <a:pt x="92" y="19"/>
                  <a:pt x="85" y="12"/>
                  <a:pt x="76" y="12"/>
                </a:cubicBezTo>
                <a:cubicBezTo>
                  <a:pt x="67" y="12"/>
                  <a:pt x="60" y="19"/>
                  <a:pt x="60" y="28"/>
                </a:cubicBezTo>
                <a:cubicBezTo>
                  <a:pt x="60" y="40"/>
                  <a:pt x="60" y="40"/>
                  <a:pt x="60" y="40"/>
                </a:cubicBezTo>
                <a:cubicBezTo>
                  <a:pt x="66" y="40"/>
                  <a:pt x="66" y="40"/>
                  <a:pt x="66" y="40"/>
                </a:cubicBezTo>
                <a:cubicBezTo>
                  <a:pt x="69" y="40"/>
                  <a:pt x="72" y="43"/>
                  <a:pt x="72" y="46"/>
                </a:cubicBezTo>
                <a:cubicBezTo>
                  <a:pt x="72" y="82"/>
                  <a:pt x="72" y="82"/>
                  <a:pt x="72" y="82"/>
                </a:cubicBezTo>
                <a:cubicBezTo>
                  <a:pt x="72" y="85"/>
                  <a:pt x="69" y="88"/>
                  <a:pt x="66" y="88"/>
                </a:cubicBezTo>
                <a:cubicBezTo>
                  <a:pt x="6" y="88"/>
                  <a:pt x="6" y="88"/>
                  <a:pt x="6" y="88"/>
                </a:cubicBezTo>
                <a:cubicBezTo>
                  <a:pt x="3" y="88"/>
                  <a:pt x="0" y="85"/>
                  <a:pt x="0" y="82"/>
                </a:cubicBezTo>
                <a:cubicBezTo>
                  <a:pt x="0" y="46"/>
                  <a:pt x="0" y="46"/>
                  <a:pt x="0" y="46"/>
                </a:cubicBezTo>
                <a:cubicBezTo>
                  <a:pt x="0" y="43"/>
                  <a:pt x="3" y="40"/>
                  <a:pt x="6" y="40"/>
                </a:cubicBezTo>
                <a:cubicBezTo>
                  <a:pt x="48" y="40"/>
                  <a:pt x="48" y="40"/>
                  <a:pt x="48" y="40"/>
                </a:cubicBezTo>
                <a:cubicBezTo>
                  <a:pt x="48" y="28"/>
                  <a:pt x="48" y="28"/>
                  <a:pt x="48" y="28"/>
                </a:cubicBezTo>
                <a:cubicBezTo>
                  <a:pt x="48" y="12"/>
                  <a:pt x="61" y="0"/>
                  <a:pt x="76" y="0"/>
                </a:cubicBezTo>
                <a:cubicBezTo>
                  <a:pt x="92" y="0"/>
                  <a:pt x="104" y="12"/>
                  <a:pt x="104" y="28"/>
                </a:cubicBezTo>
                <a:lnTo>
                  <a:pt x="10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Freeform 146"/>
          <p:cNvSpPr>
            <a:spLocks noEditPoints="1"/>
          </p:cNvSpPr>
          <p:nvPr/>
        </p:nvSpPr>
        <p:spPr bwMode="auto">
          <a:xfrm>
            <a:off x="9413876" y="4367213"/>
            <a:ext cx="450850" cy="360363"/>
          </a:xfrm>
          <a:custGeom>
            <a:avLst/>
            <a:gdLst>
              <a:gd name="T0" fmla="*/ 120 w 120"/>
              <a:gd name="T1" fmla="*/ 10 h 96"/>
              <a:gd name="T2" fmla="*/ 120 w 120"/>
              <a:gd name="T3" fmla="*/ 86 h 96"/>
              <a:gd name="T4" fmla="*/ 110 w 120"/>
              <a:gd name="T5" fmla="*/ 96 h 96"/>
              <a:gd name="T6" fmla="*/ 10 w 120"/>
              <a:gd name="T7" fmla="*/ 96 h 96"/>
              <a:gd name="T8" fmla="*/ 0 w 120"/>
              <a:gd name="T9" fmla="*/ 86 h 96"/>
              <a:gd name="T10" fmla="*/ 0 w 120"/>
              <a:gd name="T11" fmla="*/ 10 h 96"/>
              <a:gd name="T12" fmla="*/ 10 w 120"/>
              <a:gd name="T13" fmla="*/ 0 h 96"/>
              <a:gd name="T14" fmla="*/ 110 w 120"/>
              <a:gd name="T15" fmla="*/ 0 h 96"/>
              <a:gd name="T16" fmla="*/ 120 w 120"/>
              <a:gd name="T17" fmla="*/ 10 h 96"/>
              <a:gd name="T18" fmla="*/ 8 w 120"/>
              <a:gd name="T19" fmla="*/ 10 h 96"/>
              <a:gd name="T20" fmla="*/ 8 w 120"/>
              <a:gd name="T21" fmla="*/ 24 h 96"/>
              <a:gd name="T22" fmla="*/ 112 w 120"/>
              <a:gd name="T23" fmla="*/ 24 h 96"/>
              <a:gd name="T24" fmla="*/ 112 w 120"/>
              <a:gd name="T25" fmla="*/ 10 h 96"/>
              <a:gd name="T26" fmla="*/ 110 w 120"/>
              <a:gd name="T27" fmla="*/ 8 h 96"/>
              <a:gd name="T28" fmla="*/ 10 w 120"/>
              <a:gd name="T29" fmla="*/ 8 h 96"/>
              <a:gd name="T30" fmla="*/ 8 w 120"/>
              <a:gd name="T31" fmla="*/ 10 h 96"/>
              <a:gd name="T32" fmla="*/ 112 w 120"/>
              <a:gd name="T33" fmla="*/ 86 h 96"/>
              <a:gd name="T34" fmla="*/ 112 w 120"/>
              <a:gd name="T35" fmla="*/ 48 h 96"/>
              <a:gd name="T36" fmla="*/ 8 w 120"/>
              <a:gd name="T37" fmla="*/ 48 h 96"/>
              <a:gd name="T38" fmla="*/ 8 w 120"/>
              <a:gd name="T39" fmla="*/ 86 h 96"/>
              <a:gd name="T40" fmla="*/ 10 w 120"/>
              <a:gd name="T41" fmla="*/ 88 h 96"/>
              <a:gd name="T42" fmla="*/ 110 w 120"/>
              <a:gd name="T43" fmla="*/ 88 h 96"/>
              <a:gd name="T44" fmla="*/ 112 w 120"/>
              <a:gd name="T45" fmla="*/ 86 h 96"/>
              <a:gd name="T46" fmla="*/ 16 w 120"/>
              <a:gd name="T47" fmla="*/ 72 h 96"/>
              <a:gd name="T48" fmla="*/ 32 w 120"/>
              <a:gd name="T49" fmla="*/ 72 h 96"/>
              <a:gd name="T50" fmla="*/ 32 w 120"/>
              <a:gd name="T51" fmla="*/ 80 h 96"/>
              <a:gd name="T52" fmla="*/ 16 w 120"/>
              <a:gd name="T53" fmla="*/ 80 h 96"/>
              <a:gd name="T54" fmla="*/ 16 w 120"/>
              <a:gd name="T55" fmla="*/ 72 h 96"/>
              <a:gd name="T56" fmla="*/ 40 w 120"/>
              <a:gd name="T57" fmla="*/ 72 h 96"/>
              <a:gd name="T58" fmla="*/ 64 w 120"/>
              <a:gd name="T59" fmla="*/ 72 h 96"/>
              <a:gd name="T60" fmla="*/ 64 w 120"/>
              <a:gd name="T61" fmla="*/ 80 h 96"/>
              <a:gd name="T62" fmla="*/ 40 w 120"/>
              <a:gd name="T63" fmla="*/ 80 h 96"/>
              <a:gd name="T64" fmla="*/ 40 w 120"/>
              <a:gd name="T65"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96">
                <a:moveTo>
                  <a:pt x="120" y="10"/>
                </a:moveTo>
                <a:cubicBezTo>
                  <a:pt x="120" y="86"/>
                  <a:pt x="120" y="86"/>
                  <a:pt x="120" y="86"/>
                </a:cubicBezTo>
                <a:cubicBezTo>
                  <a:pt x="120" y="91"/>
                  <a:pt x="115" y="96"/>
                  <a:pt x="110" y="96"/>
                </a:cubicBezTo>
                <a:cubicBezTo>
                  <a:pt x="10" y="96"/>
                  <a:pt x="10" y="96"/>
                  <a:pt x="10" y="96"/>
                </a:cubicBezTo>
                <a:cubicBezTo>
                  <a:pt x="5" y="96"/>
                  <a:pt x="0" y="91"/>
                  <a:pt x="0" y="86"/>
                </a:cubicBezTo>
                <a:cubicBezTo>
                  <a:pt x="0" y="10"/>
                  <a:pt x="0" y="10"/>
                  <a:pt x="0" y="10"/>
                </a:cubicBezTo>
                <a:cubicBezTo>
                  <a:pt x="0" y="4"/>
                  <a:pt x="5" y="0"/>
                  <a:pt x="10" y="0"/>
                </a:cubicBezTo>
                <a:cubicBezTo>
                  <a:pt x="110" y="0"/>
                  <a:pt x="110" y="0"/>
                  <a:pt x="110" y="0"/>
                </a:cubicBezTo>
                <a:cubicBezTo>
                  <a:pt x="115" y="0"/>
                  <a:pt x="120" y="4"/>
                  <a:pt x="120" y="10"/>
                </a:cubicBezTo>
                <a:close/>
                <a:moveTo>
                  <a:pt x="8" y="10"/>
                </a:moveTo>
                <a:cubicBezTo>
                  <a:pt x="8" y="24"/>
                  <a:pt x="8" y="24"/>
                  <a:pt x="8" y="24"/>
                </a:cubicBezTo>
                <a:cubicBezTo>
                  <a:pt x="112" y="24"/>
                  <a:pt x="112" y="24"/>
                  <a:pt x="112" y="24"/>
                </a:cubicBezTo>
                <a:cubicBezTo>
                  <a:pt x="112" y="10"/>
                  <a:pt x="112" y="10"/>
                  <a:pt x="112" y="10"/>
                </a:cubicBezTo>
                <a:cubicBezTo>
                  <a:pt x="112" y="9"/>
                  <a:pt x="111" y="8"/>
                  <a:pt x="110" y="8"/>
                </a:cubicBezTo>
                <a:cubicBezTo>
                  <a:pt x="10" y="8"/>
                  <a:pt x="10" y="8"/>
                  <a:pt x="10" y="8"/>
                </a:cubicBezTo>
                <a:cubicBezTo>
                  <a:pt x="9" y="8"/>
                  <a:pt x="8" y="9"/>
                  <a:pt x="8" y="10"/>
                </a:cubicBezTo>
                <a:close/>
                <a:moveTo>
                  <a:pt x="112" y="86"/>
                </a:moveTo>
                <a:cubicBezTo>
                  <a:pt x="112" y="48"/>
                  <a:pt x="112" y="48"/>
                  <a:pt x="112" y="48"/>
                </a:cubicBezTo>
                <a:cubicBezTo>
                  <a:pt x="8" y="48"/>
                  <a:pt x="8" y="48"/>
                  <a:pt x="8" y="48"/>
                </a:cubicBezTo>
                <a:cubicBezTo>
                  <a:pt x="8" y="86"/>
                  <a:pt x="8" y="86"/>
                  <a:pt x="8" y="86"/>
                </a:cubicBezTo>
                <a:cubicBezTo>
                  <a:pt x="8" y="87"/>
                  <a:pt x="9" y="88"/>
                  <a:pt x="10" y="88"/>
                </a:cubicBezTo>
                <a:cubicBezTo>
                  <a:pt x="110" y="88"/>
                  <a:pt x="110" y="88"/>
                  <a:pt x="110" y="88"/>
                </a:cubicBezTo>
                <a:cubicBezTo>
                  <a:pt x="111" y="88"/>
                  <a:pt x="112" y="87"/>
                  <a:pt x="112" y="86"/>
                </a:cubicBezTo>
                <a:close/>
                <a:moveTo>
                  <a:pt x="16" y="72"/>
                </a:moveTo>
                <a:cubicBezTo>
                  <a:pt x="32" y="72"/>
                  <a:pt x="32" y="72"/>
                  <a:pt x="32" y="72"/>
                </a:cubicBezTo>
                <a:cubicBezTo>
                  <a:pt x="32" y="80"/>
                  <a:pt x="32" y="80"/>
                  <a:pt x="32" y="80"/>
                </a:cubicBezTo>
                <a:cubicBezTo>
                  <a:pt x="16" y="80"/>
                  <a:pt x="16" y="80"/>
                  <a:pt x="16" y="80"/>
                </a:cubicBezTo>
                <a:lnTo>
                  <a:pt x="16" y="72"/>
                </a:lnTo>
                <a:close/>
                <a:moveTo>
                  <a:pt x="40" y="72"/>
                </a:moveTo>
                <a:cubicBezTo>
                  <a:pt x="64" y="72"/>
                  <a:pt x="64" y="72"/>
                  <a:pt x="64" y="72"/>
                </a:cubicBezTo>
                <a:cubicBezTo>
                  <a:pt x="64" y="80"/>
                  <a:pt x="64" y="80"/>
                  <a:pt x="64" y="80"/>
                </a:cubicBezTo>
                <a:cubicBezTo>
                  <a:pt x="40" y="80"/>
                  <a:pt x="40" y="80"/>
                  <a:pt x="40" y="80"/>
                </a:cubicBezTo>
                <a:lnTo>
                  <a:pt x="40"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Freeform 147"/>
          <p:cNvSpPr>
            <a:spLocks noEditPoints="1"/>
          </p:cNvSpPr>
          <p:nvPr/>
        </p:nvSpPr>
        <p:spPr bwMode="auto">
          <a:xfrm>
            <a:off x="10120313" y="4367213"/>
            <a:ext cx="330200" cy="330200"/>
          </a:xfrm>
          <a:custGeom>
            <a:avLst/>
            <a:gdLst>
              <a:gd name="T0" fmla="*/ 87 w 88"/>
              <a:gd name="T1" fmla="*/ 87 h 88"/>
              <a:gd name="T2" fmla="*/ 84 w 88"/>
              <a:gd name="T3" fmla="*/ 88 h 88"/>
              <a:gd name="T4" fmla="*/ 75 w 88"/>
              <a:gd name="T5" fmla="*/ 88 h 88"/>
              <a:gd name="T6" fmla="*/ 71 w 88"/>
              <a:gd name="T7" fmla="*/ 84 h 88"/>
              <a:gd name="T8" fmla="*/ 4 w 88"/>
              <a:gd name="T9" fmla="*/ 17 h 88"/>
              <a:gd name="T10" fmla="*/ 0 w 88"/>
              <a:gd name="T11" fmla="*/ 13 h 88"/>
              <a:gd name="T12" fmla="*/ 0 w 88"/>
              <a:gd name="T13" fmla="*/ 4 h 88"/>
              <a:gd name="T14" fmla="*/ 1 w 88"/>
              <a:gd name="T15" fmla="*/ 1 h 88"/>
              <a:gd name="T16" fmla="*/ 4 w 88"/>
              <a:gd name="T17" fmla="*/ 0 h 88"/>
              <a:gd name="T18" fmla="*/ 4 w 88"/>
              <a:gd name="T19" fmla="*/ 0 h 88"/>
              <a:gd name="T20" fmla="*/ 62 w 88"/>
              <a:gd name="T21" fmla="*/ 26 h 88"/>
              <a:gd name="T22" fmla="*/ 88 w 88"/>
              <a:gd name="T23" fmla="*/ 84 h 88"/>
              <a:gd name="T24" fmla="*/ 87 w 88"/>
              <a:gd name="T25" fmla="*/ 87 h 88"/>
              <a:gd name="T26" fmla="*/ 55 w 88"/>
              <a:gd name="T27" fmla="*/ 86 h 88"/>
              <a:gd name="T28" fmla="*/ 52 w 88"/>
              <a:gd name="T29" fmla="*/ 88 h 88"/>
              <a:gd name="T30" fmla="*/ 43 w 88"/>
              <a:gd name="T31" fmla="*/ 88 h 88"/>
              <a:gd name="T32" fmla="*/ 39 w 88"/>
              <a:gd name="T33" fmla="*/ 84 h 88"/>
              <a:gd name="T34" fmla="*/ 3 w 88"/>
              <a:gd name="T35" fmla="*/ 48 h 88"/>
              <a:gd name="T36" fmla="*/ 0 w 88"/>
              <a:gd name="T37" fmla="*/ 44 h 88"/>
              <a:gd name="T38" fmla="*/ 0 w 88"/>
              <a:gd name="T39" fmla="*/ 36 h 88"/>
              <a:gd name="T40" fmla="*/ 1 w 88"/>
              <a:gd name="T41" fmla="*/ 33 h 88"/>
              <a:gd name="T42" fmla="*/ 4 w 88"/>
              <a:gd name="T43" fmla="*/ 32 h 88"/>
              <a:gd name="T44" fmla="*/ 4 w 88"/>
              <a:gd name="T45" fmla="*/ 32 h 88"/>
              <a:gd name="T46" fmla="*/ 39 w 88"/>
              <a:gd name="T47" fmla="*/ 48 h 88"/>
              <a:gd name="T48" fmla="*/ 56 w 88"/>
              <a:gd name="T49" fmla="*/ 83 h 88"/>
              <a:gd name="T50" fmla="*/ 55 w 88"/>
              <a:gd name="T51" fmla="*/ 86 h 88"/>
              <a:gd name="T52" fmla="*/ 12 w 88"/>
              <a:gd name="T53" fmla="*/ 88 h 88"/>
              <a:gd name="T54" fmla="*/ 0 w 88"/>
              <a:gd name="T55" fmla="*/ 76 h 88"/>
              <a:gd name="T56" fmla="*/ 12 w 88"/>
              <a:gd name="T57" fmla="*/ 64 h 88"/>
              <a:gd name="T58" fmla="*/ 24 w 88"/>
              <a:gd name="T59" fmla="*/ 76 h 88"/>
              <a:gd name="T60" fmla="*/ 12 w 88"/>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88">
                <a:moveTo>
                  <a:pt x="87" y="87"/>
                </a:moveTo>
                <a:cubicBezTo>
                  <a:pt x="86" y="87"/>
                  <a:pt x="85" y="88"/>
                  <a:pt x="84" y="88"/>
                </a:cubicBezTo>
                <a:cubicBezTo>
                  <a:pt x="75" y="88"/>
                  <a:pt x="75" y="88"/>
                  <a:pt x="75" y="88"/>
                </a:cubicBezTo>
                <a:cubicBezTo>
                  <a:pt x="73" y="88"/>
                  <a:pt x="71" y="86"/>
                  <a:pt x="71" y="84"/>
                </a:cubicBezTo>
                <a:cubicBezTo>
                  <a:pt x="69" y="48"/>
                  <a:pt x="40" y="19"/>
                  <a:pt x="4" y="17"/>
                </a:cubicBezTo>
                <a:cubicBezTo>
                  <a:pt x="1" y="17"/>
                  <a:pt x="0" y="15"/>
                  <a:pt x="0" y="13"/>
                </a:cubicBezTo>
                <a:cubicBezTo>
                  <a:pt x="0" y="4"/>
                  <a:pt x="0" y="4"/>
                  <a:pt x="0" y="4"/>
                </a:cubicBezTo>
                <a:cubicBezTo>
                  <a:pt x="0" y="3"/>
                  <a:pt x="0" y="2"/>
                  <a:pt x="1" y="1"/>
                </a:cubicBezTo>
                <a:cubicBezTo>
                  <a:pt x="2" y="0"/>
                  <a:pt x="3" y="0"/>
                  <a:pt x="4" y="0"/>
                </a:cubicBezTo>
                <a:cubicBezTo>
                  <a:pt x="4" y="0"/>
                  <a:pt x="4" y="0"/>
                  <a:pt x="4" y="0"/>
                </a:cubicBezTo>
                <a:cubicBezTo>
                  <a:pt x="26" y="1"/>
                  <a:pt x="46" y="10"/>
                  <a:pt x="62" y="26"/>
                </a:cubicBezTo>
                <a:cubicBezTo>
                  <a:pt x="77" y="41"/>
                  <a:pt x="87" y="62"/>
                  <a:pt x="88" y="84"/>
                </a:cubicBezTo>
                <a:cubicBezTo>
                  <a:pt x="88" y="85"/>
                  <a:pt x="87" y="86"/>
                  <a:pt x="87" y="87"/>
                </a:cubicBezTo>
                <a:close/>
                <a:moveTo>
                  <a:pt x="55" y="86"/>
                </a:moveTo>
                <a:cubicBezTo>
                  <a:pt x="54" y="87"/>
                  <a:pt x="53" y="88"/>
                  <a:pt x="52" y="88"/>
                </a:cubicBezTo>
                <a:cubicBezTo>
                  <a:pt x="43" y="88"/>
                  <a:pt x="43" y="88"/>
                  <a:pt x="43" y="88"/>
                </a:cubicBezTo>
                <a:cubicBezTo>
                  <a:pt x="41" y="88"/>
                  <a:pt x="40" y="86"/>
                  <a:pt x="39" y="84"/>
                </a:cubicBezTo>
                <a:cubicBezTo>
                  <a:pt x="38" y="65"/>
                  <a:pt x="22" y="50"/>
                  <a:pt x="3" y="48"/>
                </a:cubicBezTo>
                <a:cubicBezTo>
                  <a:pt x="1" y="48"/>
                  <a:pt x="0" y="46"/>
                  <a:pt x="0" y="44"/>
                </a:cubicBezTo>
                <a:cubicBezTo>
                  <a:pt x="0" y="36"/>
                  <a:pt x="0" y="36"/>
                  <a:pt x="0" y="36"/>
                </a:cubicBezTo>
                <a:cubicBezTo>
                  <a:pt x="0" y="35"/>
                  <a:pt x="0" y="34"/>
                  <a:pt x="1" y="33"/>
                </a:cubicBezTo>
                <a:cubicBezTo>
                  <a:pt x="2" y="32"/>
                  <a:pt x="3" y="32"/>
                  <a:pt x="4" y="32"/>
                </a:cubicBezTo>
                <a:cubicBezTo>
                  <a:pt x="4" y="32"/>
                  <a:pt x="4" y="32"/>
                  <a:pt x="4" y="32"/>
                </a:cubicBezTo>
                <a:cubicBezTo>
                  <a:pt x="17" y="33"/>
                  <a:pt x="30" y="39"/>
                  <a:pt x="39" y="48"/>
                </a:cubicBezTo>
                <a:cubicBezTo>
                  <a:pt x="49" y="58"/>
                  <a:pt x="55" y="70"/>
                  <a:pt x="56" y="83"/>
                </a:cubicBezTo>
                <a:cubicBezTo>
                  <a:pt x="56" y="85"/>
                  <a:pt x="55" y="86"/>
                  <a:pt x="55" y="86"/>
                </a:cubicBezTo>
                <a:close/>
                <a:moveTo>
                  <a:pt x="12" y="88"/>
                </a:moveTo>
                <a:cubicBezTo>
                  <a:pt x="5" y="88"/>
                  <a:pt x="0" y="82"/>
                  <a:pt x="0" y="76"/>
                </a:cubicBezTo>
                <a:cubicBezTo>
                  <a:pt x="0" y="69"/>
                  <a:pt x="5" y="64"/>
                  <a:pt x="12" y="64"/>
                </a:cubicBezTo>
                <a:cubicBezTo>
                  <a:pt x="18" y="64"/>
                  <a:pt x="24" y="69"/>
                  <a:pt x="24" y="76"/>
                </a:cubicBezTo>
                <a:cubicBezTo>
                  <a:pt x="24" y="82"/>
                  <a:pt x="18" y="88"/>
                  <a:pt x="12"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Freeform 148"/>
          <p:cNvSpPr>
            <a:spLocks noEditPoints="1"/>
          </p:cNvSpPr>
          <p:nvPr/>
        </p:nvSpPr>
        <p:spPr bwMode="auto">
          <a:xfrm>
            <a:off x="10750551" y="4397376"/>
            <a:ext cx="360363" cy="300038"/>
          </a:xfrm>
          <a:custGeom>
            <a:avLst/>
            <a:gdLst>
              <a:gd name="T0" fmla="*/ 96 w 96"/>
              <a:gd name="T1" fmla="*/ 70 h 80"/>
              <a:gd name="T2" fmla="*/ 86 w 96"/>
              <a:gd name="T3" fmla="*/ 80 h 80"/>
              <a:gd name="T4" fmla="*/ 10 w 96"/>
              <a:gd name="T5" fmla="*/ 80 h 80"/>
              <a:gd name="T6" fmla="*/ 0 w 96"/>
              <a:gd name="T7" fmla="*/ 70 h 80"/>
              <a:gd name="T8" fmla="*/ 0 w 96"/>
              <a:gd name="T9" fmla="*/ 50 h 80"/>
              <a:gd name="T10" fmla="*/ 1 w 96"/>
              <a:gd name="T11" fmla="*/ 45 h 80"/>
              <a:gd name="T12" fmla="*/ 13 w 96"/>
              <a:gd name="T13" fmla="*/ 7 h 80"/>
              <a:gd name="T14" fmla="*/ 23 w 96"/>
              <a:gd name="T15" fmla="*/ 0 h 80"/>
              <a:gd name="T16" fmla="*/ 72 w 96"/>
              <a:gd name="T17" fmla="*/ 0 h 80"/>
              <a:gd name="T18" fmla="*/ 83 w 96"/>
              <a:gd name="T19" fmla="*/ 7 h 80"/>
              <a:gd name="T20" fmla="*/ 95 w 96"/>
              <a:gd name="T21" fmla="*/ 45 h 80"/>
              <a:gd name="T22" fmla="*/ 96 w 96"/>
              <a:gd name="T23" fmla="*/ 50 h 80"/>
              <a:gd name="T24" fmla="*/ 96 w 96"/>
              <a:gd name="T25" fmla="*/ 70 h 80"/>
              <a:gd name="T26" fmla="*/ 88 w 96"/>
              <a:gd name="T27" fmla="*/ 50 h 80"/>
              <a:gd name="T28" fmla="*/ 86 w 96"/>
              <a:gd name="T29" fmla="*/ 48 h 80"/>
              <a:gd name="T30" fmla="*/ 10 w 96"/>
              <a:gd name="T31" fmla="*/ 48 h 80"/>
              <a:gd name="T32" fmla="*/ 8 w 96"/>
              <a:gd name="T33" fmla="*/ 50 h 80"/>
              <a:gd name="T34" fmla="*/ 8 w 96"/>
              <a:gd name="T35" fmla="*/ 70 h 80"/>
              <a:gd name="T36" fmla="*/ 10 w 96"/>
              <a:gd name="T37" fmla="*/ 72 h 80"/>
              <a:gd name="T38" fmla="*/ 86 w 96"/>
              <a:gd name="T39" fmla="*/ 72 h 80"/>
              <a:gd name="T40" fmla="*/ 88 w 96"/>
              <a:gd name="T41" fmla="*/ 70 h 80"/>
              <a:gd name="T42" fmla="*/ 88 w 96"/>
              <a:gd name="T43" fmla="*/ 50 h 80"/>
              <a:gd name="T44" fmla="*/ 85 w 96"/>
              <a:gd name="T45" fmla="*/ 40 h 80"/>
              <a:gd name="T46" fmla="*/ 75 w 96"/>
              <a:gd name="T47" fmla="*/ 10 h 80"/>
              <a:gd name="T48" fmla="*/ 72 w 96"/>
              <a:gd name="T49" fmla="*/ 8 h 80"/>
              <a:gd name="T50" fmla="*/ 23 w 96"/>
              <a:gd name="T51" fmla="*/ 8 h 80"/>
              <a:gd name="T52" fmla="*/ 21 w 96"/>
              <a:gd name="T53" fmla="*/ 10 h 80"/>
              <a:gd name="T54" fmla="*/ 11 w 96"/>
              <a:gd name="T55" fmla="*/ 40 h 80"/>
              <a:gd name="T56" fmla="*/ 85 w 96"/>
              <a:gd name="T57" fmla="*/ 40 h 80"/>
              <a:gd name="T58" fmla="*/ 60 w 96"/>
              <a:gd name="T59" fmla="*/ 65 h 80"/>
              <a:gd name="T60" fmla="*/ 55 w 96"/>
              <a:gd name="T61" fmla="*/ 60 h 80"/>
              <a:gd name="T62" fmla="*/ 60 w 96"/>
              <a:gd name="T63" fmla="*/ 55 h 80"/>
              <a:gd name="T64" fmla="*/ 65 w 96"/>
              <a:gd name="T65" fmla="*/ 60 h 80"/>
              <a:gd name="T66" fmla="*/ 60 w 96"/>
              <a:gd name="T67" fmla="*/ 65 h 80"/>
              <a:gd name="T68" fmla="*/ 76 w 96"/>
              <a:gd name="T69" fmla="*/ 65 h 80"/>
              <a:gd name="T70" fmla="*/ 71 w 96"/>
              <a:gd name="T71" fmla="*/ 60 h 80"/>
              <a:gd name="T72" fmla="*/ 76 w 96"/>
              <a:gd name="T73" fmla="*/ 55 h 80"/>
              <a:gd name="T74" fmla="*/ 81 w 96"/>
              <a:gd name="T75" fmla="*/ 60 h 80"/>
              <a:gd name="T76" fmla="*/ 76 w 96"/>
              <a:gd name="T77"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 h="80">
                <a:moveTo>
                  <a:pt x="96" y="70"/>
                </a:moveTo>
                <a:cubicBezTo>
                  <a:pt x="96" y="75"/>
                  <a:pt x="91" y="80"/>
                  <a:pt x="86" y="80"/>
                </a:cubicBezTo>
                <a:cubicBezTo>
                  <a:pt x="10" y="80"/>
                  <a:pt x="10" y="80"/>
                  <a:pt x="10" y="80"/>
                </a:cubicBezTo>
                <a:cubicBezTo>
                  <a:pt x="4" y="80"/>
                  <a:pt x="0" y="75"/>
                  <a:pt x="0" y="70"/>
                </a:cubicBezTo>
                <a:cubicBezTo>
                  <a:pt x="0" y="50"/>
                  <a:pt x="0" y="50"/>
                  <a:pt x="0" y="50"/>
                </a:cubicBezTo>
                <a:cubicBezTo>
                  <a:pt x="0" y="48"/>
                  <a:pt x="0" y="47"/>
                  <a:pt x="1" y="45"/>
                </a:cubicBezTo>
                <a:cubicBezTo>
                  <a:pt x="13" y="7"/>
                  <a:pt x="13" y="7"/>
                  <a:pt x="13" y="7"/>
                </a:cubicBezTo>
                <a:cubicBezTo>
                  <a:pt x="15" y="3"/>
                  <a:pt x="19" y="0"/>
                  <a:pt x="23" y="0"/>
                </a:cubicBezTo>
                <a:cubicBezTo>
                  <a:pt x="72" y="0"/>
                  <a:pt x="72" y="0"/>
                  <a:pt x="72" y="0"/>
                </a:cubicBezTo>
                <a:cubicBezTo>
                  <a:pt x="77" y="0"/>
                  <a:pt x="81" y="3"/>
                  <a:pt x="83" y="7"/>
                </a:cubicBezTo>
                <a:cubicBezTo>
                  <a:pt x="95" y="45"/>
                  <a:pt x="95" y="45"/>
                  <a:pt x="95" y="45"/>
                </a:cubicBezTo>
                <a:cubicBezTo>
                  <a:pt x="95" y="47"/>
                  <a:pt x="96" y="48"/>
                  <a:pt x="96" y="50"/>
                </a:cubicBezTo>
                <a:lnTo>
                  <a:pt x="96" y="70"/>
                </a:lnTo>
                <a:close/>
                <a:moveTo>
                  <a:pt x="88" y="50"/>
                </a:moveTo>
                <a:cubicBezTo>
                  <a:pt x="88" y="49"/>
                  <a:pt x="87" y="48"/>
                  <a:pt x="86" y="48"/>
                </a:cubicBezTo>
                <a:cubicBezTo>
                  <a:pt x="10" y="48"/>
                  <a:pt x="10" y="48"/>
                  <a:pt x="10" y="48"/>
                </a:cubicBezTo>
                <a:cubicBezTo>
                  <a:pt x="9" y="48"/>
                  <a:pt x="8" y="49"/>
                  <a:pt x="8" y="50"/>
                </a:cubicBezTo>
                <a:cubicBezTo>
                  <a:pt x="8" y="70"/>
                  <a:pt x="8" y="70"/>
                  <a:pt x="8" y="70"/>
                </a:cubicBezTo>
                <a:cubicBezTo>
                  <a:pt x="8" y="71"/>
                  <a:pt x="9" y="72"/>
                  <a:pt x="10" y="72"/>
                </a:cubicBezTo>
                <a:cubicBezTo>
                  <a:pt x="86" y="72"/>
                  <a:pt x="86" y="72"/>
                  <a:pt x="86" y="72"/>
                </a:cubicBezTo>
                <a:cubicBezTo>
                  <a:pt x="87" y="72"/>
                  <a:pt x="88" y="71"/>
                  <a:pt x="88" y="70"/>
                </a:cubicBezTo>
                <a:lnTo>
                  <a:pt x="88" y="50"/>
                </a:lnTo>
                <a:close/>
                <a:moveTo>
                  <a:pt x="85" y="40"/>
                </a:moveTo>
                <a:cubicBezTo>
                  <a:pt x="75" y="10"/>
                  <a:pt x="75" y="10"/>
                  <a:pt x="75" y="10"/>
                </a:cubicBezTo>
                <a:cubicBezTo>
                  <a:pt x="75" y="9"/>
                  <a:pt x="73" y="8"/>
                  <a:pt x="72" y="8"/>
                </a:cubicBezTo>
                <a:cubicBezTo>
                  <a:pt x="23" y="8"/>
                  <a:pt x="23" y="8"/>
                  <a:pt x="23" y="8"/>
                </a:cubicBezTo>
                <a:cubicBezTo>
                  <a:pt x="22" y="8"/>
                  <a:pt x="21" y="9"/>
                  <a:pt x="21" y="10"/>
                </a:cubicBezTo>
                <a:cubicBezTo>
                  <a:pt x="11" y="40"/>
                  <a:pt x="11" y="40"/>
                  <a:pt x="11" y="40"/>
                </a:cubicBezTo>
                <a:lnTo>
                  <a:pt x="85" y="40"/>
                </a:lnTo>
                <a:close/>
                <a:moveTo>
                  <a:pt x="60" y="65"/>
                </a:moveTo>
                <a:cubicBezTo>
                  <a:pt x="57" y="65"/>
                  <a:pt x="55" y="63"/>
                  <a:pt x="55" y="60"/>
                </a:cubicBezTo>
                <a:cubicBezTo>
                  <a:pt x="55" y="57"/>
                  <a:pt x="57" y="55"/>
                  <a:pt x="60" y="55"/>
                </a:cubicBezTo>
                <a:cubicBezTo>
                  <a:pt x="63" y="55"/>
                  <a:pt x="65" y="57"/>
                  <a:pt x="65" y="60"/>
                </a:cubicBezTo>
                <a:cubicBezTo>
                  <a:pt x="65" y="63"/>
                  <a:pt x="63" y="65"/>
                  <a:pt x="60" y="65"/>
                </a:cubicBezTo>
                <a:close/>
                <a:moveTo>
                  <a:pt x="76" y="65"/>
                </a:moveTo>
                <a:cubicBezTo>
                  <a:pt x="73" y="65"/>
                  <a:pt x="71" y="63"/>
                  <a:pt x="71" y="60"/>
                </a:cubicBezTo>
                <a:cubicBezTo>
                  <a:pt x="71" y="57"/>
                  <a:pt x="73" y="55"/>
                  <a:pt x="76" y="55"/>
                </a:cubicBezTo>
                <a:cubicBezTo>
                  <a:pt x="79" y="55"/>
                  <a:pt x="81" y="57"/>
                  <a:pt x="81" y="60"/>
                </a:cubicBezTo>
                <a:cubicBezTo>
                  <a:pt x="81" y="63"/>
                  <a:pt x="79" y="65"/>
                  <a:pt x="76"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Freeform 149"/>
          <p:cNvSpPr>
            <a:spLocks noEditPoints="1"/>
          </p:cNvSpPr>
          <p:nvPr/>
        </p:nvSpPr>
        <p:spPr bwMode="auto">
          <a:xfrm>
            <a:off x="1039813" y="5114926"/>
            <a:ext cx="420688" cy="363538"/>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Freeform 150"/>
          <p:cNvSpPr>
            <a:spLocks noEditPoints="1"/>
          </p:cNvSpPr>
          <p:nvPr/>
        </p:nvSpPr>
        <p:spPr bwMode="auto">
          <a:xfrm>
            <a:off x="1700213" y="5084763"/>
            <a:ext cx="390525" cy="420688"/>
          </a:xfrm>
          <a:custGeom>
            <a:avLst/>
            <a:gdLst>
              <a:gd name="T0" fmla="*/ 96 w 104"/>
              <a:gd name="T1" fmla="*/ 96 h 112"/>
              <a:gd name="T2" fmla="*/ 68 w 104"/>
              <a:gd name="T3" fmla="*/ 96 h 112"/>
              <a:gd name="T4" fmla="*/ 52 w 104"/>
              <a:gd name="T5" fmla="*/ 112 h 112"/>
              <a:gd name="T6" fmla="*/ 36 w 104"/>
              <a:gd name="T7" fmla="*/ 96 h 112"/>
              <a:gd name="T8" fmla="*/ 8 w 104"/>
              <a:gd name="T9" fmla="*/ 96 h 112"/>
              <a:gd name="T10" fmla="*/ 0 w 104"/>
              <a:gd name="T11" fmla="*/ 88 h 112"/>
              <a:gd name="T12" fmla="*/ 20 w 104"/>
              <a:gd name="T13" fmla="*/ 36 h 112"/>
              <a:gd name="T14" fmla="*/ 46 w 104"/>
              <a:gd name="T15" fmla="*/ 8 h 112"/>
              <a:gd name="T16" fmla="*/ 46 w 104"/>
              <a:gd name="T17" fmla="*/ 6 h 112"/>
              <a:gd name="T18" fmla="*/ 52 w 104"/>
              <a:gd name="T19" fmla="*/ 0 h 112"/>
              <a:gd name="T20" fmla="*/ 58 w 104"/>
              <a:gd name="T21" fmla="*/ 6 h 112"/>
              <a:gd name="T22" fmla="*/ 57 w 104"/>
              <a:gd name="T23" fmla="*/ 8 h 112"/>
              <a:gd name="T24" fmla="*/ 84 w 104"/>
              <a:gd name="T25" fmla="*/ 36 h 112"/>
              <a:gd name="T26" fmla="*/ 104 w 104"/>
              <a:gd name="T27" fmla="*/ 88 h 112"/>
              <a:gd name="T28" fmla="*/ 96 w 104"/>
              <a:gd name="T29" fmla="*/ 96 h 112"/>
              <a:gd name="T30" fmla="*/ 92 w 104"/>
              <a:gd name="T31" fmla="*/ 88 h 112"/>
              <a:gd name="T32" fmla="*/ 76 w 104"/>
              <a:gd name="T33" fmla="*/ 36 h 112"/>
              <a:gd name="T34" fmla="*/ 52 w 104"/>
              <a:gd name="T35" fmla="*/ 16 h 112"/>
              <a:gd name="T36" fmla="*/ 28 w 104"/>
              <a:gd name="T37" fmla="*/ 36 h 112"/>
              <a:gd name="T38" fmla="*/ 11 w 104"/>
              <a:gd name="T39" fmla="*/ 88 h 112"/>
              <a:gd name="T40" fmla="*/ 92 w 104"/>
              <a:gd name="T41" fmla="*/ 88 h 112"/>
              <a:gd name="T42" fmla="*/ 52 w 104"/>
              <a:gd name="T43" fmla="*/ 105 h 112"/>
              <a:gd name="T44" fmla="*/ 43 w 104"/>
              <a:gd name="T45" fmla="*/ 96 h 112"/>
              <a:gd name="T46" fmla="*/ 42 w 104"/>
              <a:gd name="T47" fmla="*/ 95 h 112"/>
              <a:gd name="T48" fmla="*/ 41 w 104"/>
              <a:gd name="T49" fmla="*/ 96 h 112"/>
              <a:gd name="T50" fmla="*/ 52 w 104"/>
              <a:gd name="T51" fmla="*/ 107 h 112"/>
              <a:gd name="T52" fmla="*/ 53 w 104"/>
              <a:gd name="T53" fmla="*/ 106 h 112"/>
              <a:gd name="T54" fmla="*/ 52 w 104"/>
              <a:gd name="T55"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12">
                <a:moveTo>
                  <a:pt x="96" y="96"/>
                </a:moveTo>
                <a:cubicBezTo>
                  <a:pt x="68" y="96"/>
                  <a:pt x="68" y="96"/>
                  <a:pt x="68" y="96"/>
                </a:cubicBezTo>
                <a:cubicBezTo>
                  <a:pt x="68" y="104"/>
                  <a:pt x="60" y="112"/>
                  <a:pt x="52" y="112"/>
                </a:cubicBezTo>
                <a:cubicBezTo>
                  <a:pt x="43" y="112"/>
                  <a:pt x="36" y="104"/>
                  <a:pt x="36" y="96"/>
                </a:cubicBezTo>
                <a:cubicBezTo>
                  <a:pt x="8" y="96"/>
                  <a:pt x="8" y="96"/>
                  <a:pt x="8" y="96"/>
                </a:cubicBezTo>
                <a:cubicBezTo>
                  <a:pt x="3" y="96"/>
                  <a:pt x="0" y="92"/>
                  <a:pt x="0" y="88"/>
                </a:cubicBezTo>
                <a:cubicBezTo>
                  <a:pt x="9" y="80"/>
                  <a:pt x="20" y="66"/>
                  <a:pt x="20" y="36"/>
                </a:cubicBezTo>
                <a:cubicBezTo>
                  <a:pt x="20" y="24"/>
                  <a:pt x="30" y="11"/>
                  <a:pt x="46" y="8"/>
                </a:cubicBezTo>
                <a:cubicBezTo>
                  <a:pt x="46" y="7"/>
                  <a:pt x="46" y="7"/>
                  <a:pt x="46" y="6"/>
                </a:cubicBezTo>
                <a:cubicBezTo>
                  <a:pt x="46" y="2"/>
                  <a:pt x="48" y="0"/>
                  <a:pt x="52" y="0"/>
                </a:cubicBezTo>
                <a:cubicBezTo>
                  <a:pt x="55" y="0"/>
                  <a:pt x="58" y="2"/>
                  <a:pt x="58" y="6"/>
                </a:cubicBezTo>
                <a:cubicBezTo>
                  <a:pt x="58" y="7"/>
                  <a:pt x="57" y="7"/>
                  <a:pt x="57" y="8"/>
                </a:cubicBezTo>
                <a:cubicBezTo>
                  <a:pt x="74" y="11"/>
                  <a:pt x="84" y="24"/>
                  <a:pt x="84" y="36"/>
                </a:cubicBezTo>
                <a:cubicBezTo>
                  <a:pt x="84" y="66"/>
                  <a:pt x="94" y="80"/>
                  <a:pt x="104" y="88"/>
                </a:cubicBezTo>
                <a:cubicBezTo>
                  <a:pt x="104" y="92"/>
                  <a:pt x="100" y="96"/>
                  <a:pt x="96" y="96"/>
                </a:cubicBezTo>
                <a:close/>
                <a:moveTo>
                  <a:pt x="92" y="88"/>
                </a:moveTo>
                <a:cubicBezTo>
                  <a:pt x="81" y="75"/>
                  <a:pt x="76" y="58"/>
                  <a:pt x="76" y="36"/>
                </a:cubicBezTo>
                <a:cubicBezTo>
                  <a:pt x="76" y="28"/>
                  <a:pt x="68" y="16"/>
                  <a:pt x="52" y="16"/>
                </a:cubicBezTo>
                <a:cubicBezTo>
                  <a:pt x="35" y="16"/>
                  <a:pt x="28" y="28"/>
                  <a:pt x="28" y="36"/>
                </a:cubicBezTo>
                <a:cubicBezTo>
                  <a:pt x="28" y="58"/>
                  <a:pt x="22" y="75"/>
                  <a:pt x="11" y="88"/>
                </a:cubicBezTo>
                <a:lnTo>
                  <a:pt x="92" y="88"/>
                </a:lnTo>
                <a:close/>
                <a:moveTo>
                  <a:pt x="52" y="105"/>
                </a:moveTo>
                <a:cubicBezTo>
                  <a:pt x="47" y="105"/>
                  <a:pt x="43" y="101"/>
                  <a:pt x="43" y="96"/>
                </a:cubicBezTo>
                <a:cubicBezTo>
                  <a:pt x="43" y="95"/>
                  <a:pt x="42" y="95"/>
                  <a:pt x="42" y="95"/>
                </a:cubicBezTo>
                <a:cubicBezTo>
                  <a:pt x="41" y="95"/>
                  <a:pt x="41" y="95"/>
                  <a:pt x="41" y="96"/>
                </a:cubicBezTo>
                <a:cubicBezTo>
                  <a:pt x="41" y="102"/>
                  <a:pt x="46" y="107"/>
                  <a:pt x="52" y="107"/>
                </a:cubicBezTo>
                <a:cubicBezTo>
                  <a:pt x="52" y="107"/>
                  <a:pt x="53" y="106"/>
                  <a:pt x="53" y="106"/>
                </a:cubicBezTo>
                <a:cubicBezTo>
                  <a:pt x="53" y="105"/>
                  <a:pt x="52" y="105"/>
                  <a:pt x="52" y="10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3" name="Freeform 151"/>
          <p:cNvSpPr>
            <a:spLocks/>
          </p:cNvSpPr>
          <p:nvPr/>
        </p:nvSpPr>
        <p:spPr bwMode="auto">
          <a:xfrm>
            <a:off x="2357438" y="5110163"/>
            <a:ext cx="363538" cy="365125"/>
          </a:xfrm>
          <a:custGeom>
            <a:avLst/>
            <a:gdLst>
              <a:gd name="T0" fmla="*/ 95 w 97"/>
              <a:gd name="T1" fmla="*/ 57 h 97"/>
              <a:gd name="T2" fmla="*/ 96 w 97"/>
              <a:gd name="T3" fmla="*/ 61 h 97"/>
              <a:gd name="T4" fmla="*/ 93 w 97"/>
              <a:gd name="T5" fmla="*/ 65 h 97"/>
              <a:gd name="T6" fmla="*/ 81 w 97"/>
              <a:gd name="T7" fmla="*/ 68 h 97"/>
              <a:gd name="T8" fmla="*/ 85 w 97"/>
              <a:gd name="T9" fmla="*/ 79 h 97"/>
              <a:gd name="T10" fmla="*/ 84 w 97"/>
              <a:gd name="T11" fmla="*/ 84 h 97"/>
              <a:gd name="T12" fmla="*/ 79 w 97"/>
              <a:gd name="T13" fmla="*/ 85 h 97"/>
              <a:gd name="T14" fmla="*/ 68 w 97"/>
              <a:gd name="T15" fmla="*/ 81 h 97"/>
              <a:gd name="T16" fmla="*/ 65 w 97"/>
              <a:gd name="T17" fmla="*/ 93 h 97"/>
              <a:gd name="T18" fmla="*/ 61 w 97"/>
              <a:gd name="T19" fmla="*/ 96 h 97"/>
              <a:gd name="T20" fmla="*/ 60 w 97"/>
              <a:gd name="T21" fmla="*/ 97 h 97"/>
              <a:gd name="T22" fmla="*/ 57 w 97"/>
              <a:gd name="T23" fmla="*/ 95 h 97"/>
              <a:gd name="T24" fmla="*/ 49 w 97"/>
              <a:gd name="T25" fmla="*/ 87 h 97"/>
              <a:gd name="T26" fmla="*/ 40 w 97"/>
              <a:gd name="T27" fmla="*/ 95 h 97"/>
              <a:gd name="T28" fmla="*/ 36 w 97"/>
              <a:gd name="T29" fmla="*/ 96 h 97"/>
              <a:gd name="T30" fmla="*/ 33 w 97"/>
              <a:gd name="T31" fmla="*/ 93 h 97"/>
              <a:gd name="T32" fmla="*/ 30 w 97"/>
              <a:gd name="T33" fmla="*/ 81 h 97"/>
              <a:gd name="T34" fmla="*/ 18 w 97"/>
              <a:gd name="T35" fmla="*/ 85 h 97"/>
              <a:gd name="T36" fmla="*/ 14 w 97"/>
              <a:gd name="T37" fmla="*/ 84 h 97"/>
              <a:gd name="T38" fmla="*/ 12 w 97"/>
              <a:gd name="T39" fmla="*/ 79 h 97"/>
              <a:gd name="T40" fmla="*/ 16 w 97"/>
              <a:gd name="T41" fmla="*/ 68 h 97"/>
              <a:gd name="T42" fmla="*/ 4 w 97"/>
              <a:gd name="T43" fmla="*/ 65 h 97"/>
              <a:gd name="T44" fmla="*/ 1 w 97"/>
              <a:gd name="T45" fmla="*/ 61 h 97"/>
              <a:gd name="T46" fmla="*/ 2 w 97"/>
              <a:gd name="T47" fmla="*/ 57 h 97"/>
              <a:gd name="T48" fmla="*/ 11 w 97"/>
              <a:gd name="T49" fmla="*/ 49 h 97"/>
              <a:gd name="T50" fmla="*/ 2 w 97"/>
              <a:gd name="T51" fmla="*/ 40 h 97"/>
              <a:gd name="T52" fmla="*/ 1 w 97"/>
              <a:gd name="T53" fmla="*/ 36 h 97"/>
              <a:gd name="T54" fmla="*/ 4 w 97"/>
              <a:gd name="T55" fmla="*/ 33 h 97"/>
              <a:gd name="T56" fmla="*/ 16 w 97"/>
              <a:gd name="T57" fmla="*/ 30 h 97"/>
              <a:gd name="T58" fmla="*/ 12 w 97"/>
              <a:gd name="T59" fmla="*/ 18 h 97"/>
              <a:gd name="T60" fmla="*/ 14 w 97"/>
              <a:gd name="T61" fmla="*/ 14 h 97"/>
              <a:gd name="T62" fmla="*/ 18 w 97"/>
              <a:gd name="T63" fmla="*/ 12 h 97"/>
              <a:gd name="T64" fmla="*/ 30 w 97"/>
              <a:gd name="T65" fmla="*/ 16 h 97"/>
              <a:gd name="T66" fmla="*/ 33 w 97"/>
              <a:gd name="T67" fmla="*/ 4 h 97"/>
              <a:gd name="T68" fmla="*/ 36 w 97"/>
              <a:gd name="T69" fmla="*/ 1 h 97"/>
              <a:gd name="T70" fmla="*/ 40 w 97"/>
              <a:gd name="T71" fmla="*/ 2 h 97"/>
              <a:gd name="T72" fmla="*/ 49 w 97"/>
              <a:gd name="T73" fmla="*/ 11 h 97"/>
              <a:gd name="T74" fmla="*/ 57 w 97"/>
              <a:gd name="T75" fmla="*/ 2 h 97"/>
              <a:gd name="T76" fmla="*/ 61 w 97"/>
              <a:gd name="T77" fmla="*/ 1 h 97"/>
              <a:gd name="T78" fmla="*/ 65 w 97"/>
              <a:gd name="T79" fmla="*/ 4 h 97"/>
              <a:gd name="T80" fmla="*/ 68 w 97"/>
              <a:gd name="T81" fmla="*/ 16 h 97"/>
              <a:gd name="T82" fmla="*/ 79 w 97"/>
              <a:gd name="T83" fmla="*/ 12 h 97"/>
              <a:gd name="T84" fmla="*/ 84 w 97"/>
              <a:gd name="T85" fmla="*/ 14 h 97"/>
              <a:gd name="T86" fmla="*/ 85 w 97"/>
              <a:gd name="T87" fmla="*/ 18 h 97"/>
              <a:gd name="T88" fmla="*/ 81 w 97"/>
              <a:gd name="T89" fmla="*/ 30 h 97"/>
              <a:gd name="T90" fmla="*/ 93 w 97"/>
              <a:gd name="T91" fmla="*/ 33 h 97"/>
              <a:gd name="T92" fmla="*/ 96 w 97"/>
              <a:gd name="T93" fmla="*/ 36 h 97"/>
              <a:gd name="T94" fmla="*/ 95 w 97"/>
              <a:gd name="T95" fmla="*/ 40 h 97"/>
              <a:gd name="T96" fmla="*/ 87 w 97"/>
              <a:gd name="T97" fmla="*/ 49 h 97"/>
              <a:gd name="T98" fmla="*/ 95 w 97"/>
              <a:gd name="T99"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97">
                <a:moveTo>
                  <a:pt x="95" y="57"/>
                </a:moveTo>
                <a:cubicBezTo>
                  <a:pt x="96" y="58"/>
                  <a:pt x="97" y="60"/>
                  <a:pt x="96" y="61"/>
                </a:cubicBezTo>
                <a:cubicBezTo>
                  <a:pt x="96" y="63"/>
                  <a:pt x="95" y="64"/>
                  <a:pt x="93" y="65"/>
                </a:cubicBezTo>
                <a:cubicBezTo>
                  <a:pt x="81" y="68"/>
                  <a:pt x="81" y="68"/>
                  <a:pt x="81" y="68"/>
                </a:cubicBezTo>
                <a:cubicBezTo>
                  <a:pt x="85" y="79"/>
                  <a:pt x="85" y="79"/>
                  <a:pt x="85" y="79"/>
                </a:cubicBezTo>
                <a:cubicBezTo>
                  <a:pt x="85" y="81"/>
                  <a:pt x="85" y="82"/>
                  <a:pt x="84" y="84"/>
                </a:cubicBezTo>
                <a:cubicBezTo>
                  <a:pt x="82" y="85"/>
                  <a:pt x="81" y="85"/>
                  <a:pt x="79" y="85"/>
                </a:cubicBezTo>
                <a:cubicBezTo>
                  <a:pt x="68" y="81"/>
                  <a:pt x="68" y="81"/>
                  <a:pt x="68" y="81"/>
                </a:cubicBezTo>
                <a:cubicBezTo>
                  <a:pt x="65" y="93"/>
                  <a:pt x="65" y="93"/>
                  <a:pt x="65" y="93"/>
                </a:cubicBezTo>
                <a:cubicBezTo>
                  <a:pt x="64" y="95"/>
                  <a:pt x="63" y="96"/>
                  <a:pt x="61" y="96"/>
                </a:cubicBezTo>
                <a:cubicBezTo>
                  <a:pt x="61" y="97"/>
                  <a:pt x="61" y="97"/>
                  <a:pt x="60" y="97"/>
                </a:cubicBezTo>
                <a:cubicBezTo>
                  <a:pt x="59" y="97"/>
                  <a:pt x="58" y="96"/>
                  <a:pt x="57" y="95"/>
                </a:cubicBezTo>
                <a:cubicBezTo>
                  <a:pt x="49" y="87"/>
                  <a:pt x="49" y="87"/>
                  <a:pt x="49" y="87"/>
                </a:cubicBezTo>
                <a:cubicBezTo>
                  <a:pt x="40" y="95"/>
                  <a:pt x="40" y="95"/>
                  <a:pt x="40" y="95"/>
                </a:cubicBezTo>
                <a:cubicBezTo>
                  <a:pt x="39" y="96"/>
                  <a:pt x="37" y="97"/>
                  <a:pt x="36" y="96"/>
                </a:cubicBezTo>
                <a:cubicBezTo>
                  <a:pt x="34" y="96"/>
                  <a:pt x="33" y="95"/>
                  <a:pt x="33" y="93"/>
                </a:cubicBezTo>
                <a:cubicBezTo>
                  <a:pt x="30" y="81"/>
                  <a:pt x="30" y="81"/>
                  <a:pt x="30" y="81"/>
                </a:cubicBezTo>
                <a:cubicBezTo>
                  <a:pt x="18" y="85"/>
                  <a:pt x="18" y="85"/>
                  <a:pt x="18" y="85"/>
                </a:cubicBezTo>
                <a:cubicBezTo>
                  <a:pt x="16" y="85"/>
                  <a:pt x="15" y="85"/>
                  <a:pt x="14" y="84"/>
                </a:cubicBezTo>
                <a:cubicBezTo>
                  <a:pt x="12" y="82"/>
                  <a:pt x="12" y="81"/>
                  <a:pt x="12" y="79"/>
                </a:cubicBezTo>
                <a:cubicBezTo>
                  <a:pt x="16" y="68"/>
                  <a:pt x="16" y="68"/>
                  <a:pt x="16" y="68"/>
                </a:cubicBezTo>
                <a:cubicBezTo>
                  <a:pt x="4" y="65"/>
                  <a:pt x="4" y="65"/>
                  <a:pt x="4" y="65"/>
                </a:cubicBezTo>
                <a:cubicBezTo>
                  <a:pt x="2" y="64"/>
                  <a:pt x="1" y="63"/>
                  <a:pt x="1" y="61"/>
                </a:cubicBezTo>
                <a:cubicBezTo>
                  <a:pt x="0" y="60"/>
                  <a:pt x="1" y="58"/>
                  <a:pt x="2" y="57"/>
                </a:cubicBezTo>
                <a:cubicBezTo>
                  <a:pt x="11" y="49"/>
                  <a:pt x="11" y="49"/>
                  <a:pt x="11" y="49"/>
                </a:cubicBezTo>
                <a:cubicBezTo>
                  <a:pt x="2" y="40"/>
                  <a:pt x="2" y="40"/>
                  <a:pt x="2" y="40"/>
                </a:cubicBezTo>
                <a:cubicBezTo>
                  <a:pt x="1" y="39"/>
                  <a:pt x="0" y="37"/>
                  <a:pt x="1" y="36"/>
                </a:cubicBezTo>
                <a:cubicBezTo>
                  <a:pt x="1" y="34"/>
                  <a:pt x="2" y="33"/>
                  <a:pt x="4" y="33"/>
                </a:cubicBezTo>
                <a:cubicBezTo>
                  <a:pt x="16" y="30"/>
                  <a:pt x="16" y="30"/>
                  <a:pt x="16" y="30"/>
                </a:cubicBezTo>
                <a:cubicBezTo>
                  <a:pt x="12" y="18"/>
                  <a:pt x="12" y="18"/>
                  <a:pt x="12" y="18"/>
                </a:cubicBezTo>
                <a:cubicBezTo>
                  <a:pt x="12" y="16"/>
                  <a:pt x="12" y="15"/>
                  <a:pt x="14" y="14"/>
                </a:cubicBezTo>
                <a:cubicBezTo>
                  <a:pt x="15" y="12"/>
                  <a:pt x="16" y="12"/>
                  <a:pt x="18" y="12"/>
                </a:cubicBezTo>
                <a:cubicBezTo>
                  <a:pt x="30" y="16"/>
                  <a:pt x="30" y="16"/>
                  <a:pt x="30" y="16"/>
                </a:cubicBezTo>
                <a:cubicBezTo>
                  <a:pt x="33" y="4"/>
                  <a:pt x="33" y="4"/>
                  <a:pt x="33" y="4"/>
                </a:cubicBezTo>
                <a:cubicBezTo>
                  <a:pt x="33" y="2"/>
                  <a:pt x="34" y="1"/>
                  <a:pt x="36" y="1"/>
                </a:cubicBezTo>
                <a:cubicBezTo>
                  <a:pt x="37" y="0"/>
                  <a:pt x="39" y="1"/>
                  <a:pt x="40" y="2"/>
                </a:cubicBezTo>
                <a:cubicBezTo>
                  <a:pt x="49" y="11"/>
                  <a:pt x="49" y="11"/>
                  <a:pt x="49" y="11"/>
                </a:cubicBezTo>
                <a:cubicBezTo>
                  <a:pt x="57" y="2"/>
                  <a:pt x="57" y="2"/>
                  <a:pt x="57" y="2"/>
                </a:cubicBezTo>
                <a:cubicBezTo>
                  <a:pt x="58" y="1"/>
                  <a:pt x="60" y="0"/>
                  <a:pt x="61" y="1"/>
                </a:cubicBezTo>
                <a:cubicBezTo>
                  <a:pt x="63" y="1"/>
                  <a:pt x="64" y="2"/>
                  <a:pt x="65" y="4"/>
                </a:cubicBezTo>
                <a:cubicBezTo>
                  <a:pt x="68" y="16"/>
                  <a:pt x="68" y="16"/>
                  <a:pt x="68" y="16"/>
                </a:cubicBezTo>
                <a:cubicBezTo>
                  <a:pt x="79" y="12"/>
                  <a:pt x="79" y="12"/>
                  <a:pt x="79" y="12"/>
                </a:cubicBezTo>
                <a:cubicBezTo>
                  <a:pt x="81" y="12"/>
                  <a:pt x="82" y="12"/>
                  <a:pt x="84" y="14"/>
                </a:cubicBezTo>
                <a:cubicBezTo>
                  <a:pt x="85" y="15"/>
                  <a:pt x="85" y="16"/>
                  <a:pt x="85" y="18"/>
                </a:cubicBezTo>
                <a:cubicBezTo>
                  <a:pt x="81" y="30"/>
                  <a:pt x="81" y="30"/>
                  <a:pt x="81" y="30"/>
                </a:cubicBezTo>
                <a:cubicBezTo>
                  <a:pt x="93" y="33"/>
                  <a:pt x="93" y="33"/>
                  <a:pt x="93" y="33"/>
                </a:cubicBezTo>
                <a:cubicBezTo>
                  <a:pt x="95" y="33"/>
                  <a:pt x="96" y="34"/>
                  <a:pt x="96" y="36"/>
                </a:cubicBezTo>
                <a:cubicBezTo>
                  <a:pt x="97" y="37"/>
                  <a:pt x="96" y="39"/>
                  <a:pt x="95" y="40"/>
                </a:cubicBezTo>
                <a:cubicBezTo>
                  <a:pt x="87" y="49"/>
                  <a:pt x="87" y="49"/>
                  <a:pt x="87" y="49"/>
                </a:cubicBezTo>
                <a:lnTo>
                  <a:pt x="95" y="5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4" name="Freeform 152"/>
          <p:cNvSpPr>
            <a:spLocks noEditPoints="1"/>
          </p:cNvSpPr>
          <p:nvPr/>
        </p:nvSpPr>
        <p:spPr bwMode="auto">
          <a:xfrm>
            <a:off x="2973388" y="5114926"/>
            <a:ext cx="420688" cy="360363"/>
          </a:xfrm>
          <a:custGeom>
            <a:avLst/>
            <a:gdLst>
              <a:gd name="T0" fmla="*/ 96 w 112"/>
              <a:gd name="T1" fmla="*/ 56 h 96"/>
              <a:gd name="T2" fmla="*/ 86 w 112"/>
              <a:gd name="T3" fmla="*/ 56 h 96"/>
              <a:gd name="T4" fmla="*/ 83 w 112"/>
              <a:gd name="T5" fmla="*/ 63 h 96"/>
              <a:gd name="T6" fmla="*/ 84 w 112"/>
              <a:gd name="T7" fmla="*/ 66 h 96"/>
              <a:gd name="T8" fmla="*/ 80 w 112"/>
              <a:gd name="T9" fmla="*/ 77 h 96"/>
              <a:gd name="T10" fmla="*/ 60 w 112"/>
              <a:gd name="T11" fmla="*/ 96 h 96"/>
              <a:gd name="T12" fmla="*/ 40 w 112"/>
              <a:gd name="T13" fmla="*/ 91 h 96"/>
              <a:gd name="T14" fmla="*/ 26 w 112"/>
              <a:gd name="T15" fmla="*/ 88 h 96"/>
              <a:gd name="T16" fmla="*/ 8 w 112"/>
              <a:gd name="T17" fmla="*/ 88 h 96"/>
              <a:gd name="T18" fmla="*/ 0 w 112"/>
              <a:gd name="T19" fmla="*/ 80 h 96"/>
              <a:gd name="T20" fmla="*/ 0 w 112"/>
              <a:gd name="T21" fmla="*/ 40 h 96"/>
              <a:gd name="T22" fmla="*/ 8 w 112"/>
              <a:gd name="T23" fmla="*/ 32 h 96"/>
              <a:gd name="T24" fmla="*/ 26 w 112"/>
              <a:gd name="T25" fmla="*/ 32 h 96"/>
              <a:gd name="T26" fmla="*/ 35 w 112"/>
              <a:gd name="T27" fmla="*/ 24 h 96"/>
              <a:gd name="T28" fmla="*/ 42 w 112"/>
              <a:gd name="T29" fmla="*/ 16 h 96"/>
              <a:gd name="T30" fmla="*/ 56 w 112"/>
              <a:gd name="T31" fmla="*/ 0 h 96"/>
              <a:gd name="T32" fmla="*/ 74 w 112"/>
              <a:gd name="T33" fmla="*/ 16 h 96"/>
              <a:gd name="T34" fmla="*/ 73 w 112"/>
              <a:gd name="T35" fmla="*/ 24 h 96"/>
              <a:gd name="T36" fmla="*/ 96 w 112"/>
              <a:gd name="T37" fmla="*/ 24 h 96"/>
              <a:gd name="T38" fmla="*/ 112 w 112"/>
              <a:gd name="T39" fmla="*/ 40 h 96"/>
              <a:gd name="T40" fmla="*/ 96 w 112"/>
              <a:gd name="T41" fmla="*/ 56 h 96"/>
              <a:gd name="T42" fmla="*/ 12 w 112"/>
              <a:gd name="T43" fmla="*/ 72 h 96"/>
              <a:gd name="T44" fmla="*/ 8 w 112"/>
              <a:gd name="T45" fmla="*/ 76 h 96"/>
              <a:gd name="T46" fmla="*/ 12 w 112"/>
              <a:gd name="T47" fmla="*/ 80 h 96"/>
              <a:gd name="T48" fmla="*/ 16 w 112"/>
              <a:gd name="T49" fmla="*/ 76 h 96"/>
              <a:gd name="T50" fmla="*/ 12 w 112"/>
              <a:gd name="T51" fmla="*/ 72 h 96"/>
              <a:gd name="T52" fmla="*/ 96 w 112"/>
              <a:gd name="T53" fmla="*/ 32 h 96"/>
              <a:gd name="T54" fmla="*/ 60 w 112"/>
              <a:gd name="T55" fmla="*/ 32 h 96"/>
              <a:gd name="T56" fmla="*/ 66 w 112"/>
              <a:gd name="T57" fmla="*/ 16 h 96"/>
              <a:gd name="T58" fmla="*/ 56 w 112"/>
              <a:gd name="T59" fmla="*/ 8 h 96"/>
              <a:gd name="T60" fmla="*/ 51 w 112"/>
              <a:gd name="T61" fmla="*/ 16 h 96"/>
              <a:gd name="T62" fmla="*/ 48 w 112"/>
              <a:gd name="T63" fmla="*/ 20 h 96"/>
              <a:gd name="T64" fmla="*/ 41 w 112"/>
              <a:gd name="T65" fmla="*/ 29 h 96"/>
              <a:gd name="T66" fmla="*/ 26 w 112"/>
              <a:gd name="T67" fmla="*/ 40 h 96"/>
              <a:gd name="T68" fmla="*/ 24 w 112"/>
              <a:gd name="T69" fmla="*/ 40 h 96"/>
              <a:gd name="T70" fmla="*/ 24 w 112"/>
              <a:gd name="T71" fmla="*/ 80 h 96"/>
              <a:gd name="T72" fmla="*/ 26 w 112"/>
              <a:gd name="T73" fmla="*/ 80 h 96"/>
              <a:gd name="T74" fmla="*/ 60 w 112"/>
              <a:gd name="T75" fmla="*/ 88 h 96"/>
              <a:gd name="T76" fmla="*/ 72 w 112"/>
              <a:gd name="T77" fmla="*/ 77 h 96"/>
              <a:gd name="T78" fmla="*/ 72 w 112"/>
              <a:gd name="T79" fmla="*/ 74 h 96"/>
              <a:gd name="T80" fmla="*/ 76 w 112"/>
              <a:gd name="T81" fmla="*/ 66 h 96"/>
              <a:gd name="T82" fmla="*/ 75 w 112"/>
              <a:gd name="T83" fmla="*/ 61 h 96"/>
              <a:gd name="T84" fmla="*/ 78 w 112"/>
              <a:gd name="T85" fmla="*/ 54 h 96"/>
              <a:gd name="T86" fmla="*/ 76 w 112"/>
              <a:gd name="T87" fmla="*/ 48 h 96"/>
              <a:gd name="T88" fmla="*/ 96 w 112"/>
              <a:gd name="T89" fmla="*/ 48 h 96"/>
              <a:gd name="T90" fmla="*/ 104 w 112"/>
              <a:gd name="T91" fmla="*/ 40 h 96"/>
              <a:gd name="T92" fmla="*/ 96 w 112"/>
              <a:gd name="T93"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6">
                <a:moveTo>
                  <a:pt x="96" y="56"/>
                </a:moveTo>
                <a:cubicBezTo>
                  <a:pt x="86" y="56"/>
                  <a:pt x="86" y="56"/>
                  <a:pt x="86" y="56"/>
                </a:cubicBezTo>
                <a:cubicBezTo>
                  <a:pt x="86" y="58"/>
                  <a:pt x="85" y="61"/>
                  <a:pt x="83" y="63"/>
                </a:cubicBezTo>
                <a:cubicBezTo>
                  <a:pt x="84" y="64"/>
                  <a:pt x="84" y="65"/>
                  <a:pt x="84" y="66"/>
                </a:cubicBezTo>
                <a:cubicBezTo>
                  <a:pt x="84" y="70"/>
                  <a:pt x="82" y="74"/>
                  <a:pt x="80" y="77"/>
                </a:cubicBezTo>
                <a:cubicBezTo>
                  <a:pt x="80" y="89"/>
                  <a:pt x="72" y="96"/>
                  <a:pt x="60" y="96"/>
                </a:cubicBezTo>
                <a:cubicBezTo>
                  <a:pt x="53" y="96"/>
                  <a:pt x="47" y="94"/>
                  <a:pt x="40" y="91"/>
                </a:cubicBezTo>
                <a:cubicBezTo>
                  <a:pt x="37" y="90"/>
                  <a:pt x="30" y="88"/>
                  <a:pt x="26" y="88"/>
                </a:cubicBezTo>
                <a:cubicBezTo>
                  <a:pt x="8" y="88"/>
                  <a:pt x="8" y="88"/>
                  <a:pt x="8" y="88"/>
                </a:cubicBezTo>
                <a:cubicBezTo>
                  <a:pt x="4" y="88"/>
                  <a:pt x="0" y="84"/>
                  <a:pt x="0" y="80"/>
                </a:cubicBezTo>
                <a:cubicBezTo>
                  <a:pt x="0" y="40"/>
                  <a:pt x="0" y="40"/>
                  <a:pt x="0" y="40"/>
                </a:cubicBezTo>
                <a:cubicBezTo>
                  <a:pt x="0" y="35"/>
                  <a:pt x="4" y="32"/>
                  <a:pt x="8" y="32"/>
                </a:cubicBezTo>
                <a:cubicBezTo>
                  <a:pt x="26" y="32"/>
                  <a:pt x="26" y="32"/>
                  <a:pt x="26" y="32"/>
                </a:cubicBezTo>
                <a:cubicBezTo>
                  <a:pt x="29" y="32"/>
                  <a:pt x="34" y="26"/>
                  <a:pt x="35" y="24"/>
                </a:cubicBezTo>
                <a:cubicBezTo>
                  <a:pt x="38" y="22"/>
                  <a:pt x="40" y="19"/>
                  <a:pt x="42" y="16"/>
                </a:cubicBezTo>
                <a:cubicBezTo>
                  <a:pt x="45" y="10"/>
                  <a:pt x="48" y="0"/>
                  <a:pt x="56" y="0"/>
                </a:cubicBezTo>
                <a:cubicBezTo>
                  <a:pt x="66" y="0"/>
                  <a:pt x="74" y="5"/>
                  <a:pt x="74" y="16"/>
                </a:cubicBezTo>
                <a:cubicBezTo>
                  <a:pt x="74" y="18"/>
                  <a:pt x="74" y="21"/>
                  <a:pt x="73" y="24"/>
                </a:cubicBezTo>
                <a:cubicBezTo>
                  <a:pt x="96" y="24"/>
                  <a:pt x="96" y="24"/>
                  <a:pt x="96" y="24"/>
                </a:cubicBezTo>
                <a:cubicBezTo>
                  <a:pt x="105" y="24"/>
                  <a:pt x="112" y="31"/>
                  <a:pt x="112" y="40"/>
                </a:cubicBezTo>
                <a:cubicBezTo>
                  <a:pt x="112" y="48"/>
                  <a:pt x="105" y="56"/>
                  <a:pt x="96" y="56"/>
                </a:cubicBezTo>
                <a:close/>
                <a:moveTo>
                  <a:pt x="12" y="72"/>
                </a:moveTo>
                <a:cubicBezTo>
                  <a:pt x="10" y="72"/>
                  <a:pt x="8" y="73"/>
                  <a:pt x="8" y="76"/>
                </a:cubicBezTo>
                <a:cubicBezTo>
                  <a:pt x="8" y="78"/>
                  <a:pt x="10" y="80"/>
                  <a:pt x="12" y="80"/>
                </a:cubicBezTo>
                <a:cubicBezTo>
                  <a:pt x="15" y="80"/>
                  <a:pt x="16" y="78"/>
                  <a:pt x="16" y="76"/>
                </a:cubicBezTo>
                <a:cubicBezTo>
                  <a:pt x="16" y="73"/>
                  <a:pt x="15" y="72"/>
                  <a:pt x="12" y="72"/>
                </a:cubicBezTo>
                <a:close/>
                <a:moveTo>
                  <a:pt x="96" y="32"/>
                </a:moveTo>
                <a:cubicBezTo>
                  <a:pt x="60" y="32"/>
                  <a:pt x="60" y="32"/>
                  <a:pt x="60" y="32"/>
                </a:cubicBezTo>
                <a:cubicBezTo>
                  <a:pt x="60" y="28"/>
                  <a:pt x="66" y="24"/>
                  <a:pt x="66" y="16"/>
                </a:cubicBezTo>
                <a:cubicBezTo>
                  <a:pt x="66" y="10"/>
                  <a:pt x="62" y="8"/>
                  <a:pt x="56" y="8"/>
                </a:cubicBezTo>
                <a:cubicBezTo>
                  <a:pt x="55" y="8"/>
                  <a:pt x="51" y="15"/>
                  <a:pt x="51" y="16"/>
                </a:cubicBezTo>
                <a:cubicBezTo>
                  <a:pt x="50" y="18"/>
                  <a:pt x="49" y="19"/>
                  <a:pt x="48" y="20"/>
                </a:cubicBezTo>
                <a:cubicBezTo>
                  <a:pt x="46" y="24"/>
                  <a:pt x="44" y="27"/>
                  <a:pt x="41" y="29"/>
                </a:cubicBezTo>
                <a:cubicBezTo>
                  <a:pt x="37" y="34"/>
                  <a:pt x="33" y="40"/>
                  <a:pt x="26" y="40"/>
                </a:cubicBezTo>
                <a:cubicBezTo>
                  <a:pt x="24" y="40"/>
                  <a:pt x="24" y="40"/>
                  <a:pt x="24" y="40"/>
                </a:cubicBezTo>
                <a:cubicBezTo>
                  <a:pt x="24" y="80"/>
                  <a:pt x="24" y="80"/>
                  <a:pt x="24" y="80"/>
                </a:cubicBezTo>
                <a:cubicBezTo>
                  <a:pt x="26" y="80"/>
                  <a:pt x="26" y="80"/>
                  <a:pt x="26" y="80"/>
                </a:cubicBezTo>
                <a:cubicBezTo>
                  <a:pt x="37" y="80"/>
                  <a:pt x="48" y="88"/>
                  <a:pt x="60" y="88"/>
                </a:cubicBezTo>
                <a:cubicBezTo>
                  <a:pt x="67" y="88"/>
                  <a:pt x="72" y="85"/>
                  <a:pt x="72" y="77"/>
                </a:cubicBezTo>
                <a:cubicBezTo>
                  <a:pt x="72" y="76"/>
                  <a:pt x="72" y="75"/>
                  <a:pt x="72" y="74"/>
                </a:cubicBezTo>
                <a:cubicBezTo>
                  <a:pt x="74" y="72"/>
                  <a:pt x="76" y="69"/>
                  <a:pt x="76" y="66"/>
                </a:cubicBezTo>
                <a:cubicBezTo>
                  <a:pt x="76" y="64"/>
                  <a:pt x="75" y="63"/>
                  <a:pt x="75" y="61"/>
                </a:cubicBezTo>
                <a:cubicBezTo>
                  <a:pt x="77" y="59"/>
                  <a:pt x="78" y="57"/>
                  <a:pt x="78" y="54"/>
                </a:cubicBezTo>
                <a:cubicBezTo>
                  <a:pt x="78" y="52"/>
                  <a:pt x="77" y="49"/>
                  <a:pt x="76" y="48"/>
                </a:cubicBezTo>
                <a:cubicBezTo>
                  <a:pt x="96" y="48"/>
                  <a:pt x="96" y="48"/>
                  <a:pt x="96" y="48"/>
                </a:cubicBezTo>
                <a:cubicBezTo>
                  <a:pt x="101" y="48"/>
                  <a:pt x="104" y="44"/>
                  <a:pt x="104" y="40"/>
                </a:cubicBezTo>
                <a:cubicBezTo>
                  <a:pt x="104" y="35"/>
                  <a:pt x="101" y="32"/>
                  <a:pt x="9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5" name="Freeform 153"/>
          <p:cNvSpPr>
            <a:spLocks noEditPoints="1"/>
          </p:cNvSpPr>
          <p:nvPr/>
        </p:nvSpPr>
        <p:spPr bwMode="auto">
          <a:xfrm>
            <a:off x="3652838" y="5114926"/>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6" name="Freeform 154"/>
          <p:cNvSpPr>
            <a:spLocks noEditPoints="1"/>
          </p:cNvSpPr>
          <p:nvPr/>
        </p:nvSpPr>
        <p:spPr bwMode="auto">
          <a:xfrm>
            <a:off x="4286251" y="511492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7" name="Freeform 155"/>
          <p:cNvSpPr>
            <a:spLocks noEditPoints="1"/>
          </p:cNvSpPr>
          <p:nvPr/>
        </p:nvSpPr>
        <p:spPr bwMode="auto">
          <a:xfrm>
            <a:off x="4910138" y="5114926"/>
            <a:ext cx="420688" cy="330200"/>
          </a:xfrm>
          <a:custGeom>
            <a:avLst/>
            <a:gdLst>
              <a:gd name="T0" fmla="*/ 112 w 112"/>
              <a:gd name="T1" fmla="*/ 20 h 88"/>
              <a:gd name="T2" fmla="*/ 108 w 112"/>
              <a:gd name="T3" fmla="*/ 24 h 88"/>
              <a:gd name="T4" fmla="*/ 4 w 112"/>
              <a:gd name="T5" fmla="*/ 24 h 88"/>
              <a:gd name="T6" fmla="*/ 0 w 112"/>
              <a:gd name="T7" fmla="*/ 20 h 88"/>
              <a:gd name="T8" fmla="*/ 0 w 112"/>
              <a:gd name="T9" fmla="*/ 4 h 88"/>
              <a:gd name="T10" fmla="*/ 4 w 112"/>
              <a:gd name="T11" fmla="*/ 0 h 88"/>
              <a:gd name="T12" fmla="*/ 108 w 112"/>
              <a:gd name="T13" fmla="*/ 0 h 88"/>
              <a:gd name="T14" fmla="*/ 112 w 112"/>
              <a:gd name="T15" fmla="*/ 4 h 88"/>
              <a:gd name="T16" fmla="*/ 112 w 112"/>
              <a:gd name="T17" fmla="*/ 20 h 88"/>
              <a:gd name="T18" fmla="*/ 112 w 112"/>
              <a:gd name="T19" fmla="*/ 52 h 88"/>
              <a:gd name="T20" fmla="*/ 108 w 112"/>
              <a:gd name="T21" fmla="*/ 56 h 88"/>
              <a:gd name="T22" fmla="*/ 4 w 112"/>
              <a:gd name="T23" fmla="*/ 56 h 88"/>
              <a:gd name="T24" fmla="*/ 0 w 112"/>
              <a:gd name="T25" fmla="*/ 52 h 88"/>
              <a:gd name="T26" fmla="*/ 0 w 112"/>
              <a:gd name="T27" fmla="*/ 36 h 88"/>
              <a:gd name="T28" fmla="*/ 4 w 112"/>
              <a:gd name="T29" fmla="*/ 32 h 88"/>
              <a:gd name="T30" fmla="*/ 108 w 112"/>
              <a:gd name="T31" fmla="*/ 32 h 88"/>
              <a:gd name="T32" fmla="*/ 112 w 112"/>
              <a:gd name="T33" fmla="*/ 36 h 88"/>
              <a:gd name="T34" fmla="*/ 112 w 112"/>
              <a:gd name="T35" fmla="*/ 52 h 88"/>
              <a:gd name="T36" fmla="*/ 112 w 112"/>
              <a:gd name="T37" fmla="*/ 84 h 88"/>
              <a:gd name="T38" fmla="*/ 108 w 112"/>
              <a:gd name="T39" fmla="*/ 88 h 88"/>
              <a:gd name="T40" fmla="*/ 4 w 112"/>
              <a:gd name="T41" fmla="*/ 88 h 88"/>
              <a:gd name="T42" fmla="*/ 0 w 112"/>
              <a:gd name="T43" fmla="*/ 84 h 88"/>
              <a:gd name="T44" fmla="*/ 0 w 112"/>
              <a:gd name="T45" fmla="*/ 68 h 88"/>
              <a:gd name="T46" fmla="*/ 4 w 112"/>
              <a:gd name="T47" fmla="*/ 64 h 88"/>
              <a:gd name="T48" fmla="*/ 108 w 112"/>
              <a:gd name="T49" fmla="*/ 64 h 88"/>
              <a:gd name="T50" fmla="*/ 112 w 112"/>
              <a:gd name="T51" fmla="*/ 68 h 88"/>
              <a:gd name="T52" fmla="*/ 112 w 112"/>
              <a:gd name="T53" fmla="*/ 84 h 88"/>
              <a:gd name="T54" fmla="*/ 104 w 112"/>
              <a:gd name="T55" fmla="*/ 48 h 88"/>
              <a:gd name="T56" fmla="*/ 104 w 112"/>
              <a:gd name="T57" fmla="*/ 40 h 88"/>
              <a:gd name="T58" fmla="*/ 40 w 112"/>
              <a:gd name="T59" fmla="*/ 40 h 88"/>
              <a:gd name="T60" fmla="*/ 40 w 112"/>
              <a:gd name="T61" fmla="*/ 48 h 88"/>
              <a:gd name="T62" fmla="*/ 104 w 112"/>
              <a:gd name="T63" fmla="*/ 48 h 88"/>
              <a:gd name="T64" fmla="*/ 104 w 112"/>
              <a:gd name="T65" fmla="*/ 80 h 88"/>
              <a:gd name="T66" fmla="*/ 104 w 112"/>
              <a:gd name="T67" fmla="*/ 72 h 88"/>
              <a:gd name="T68" fmla="*/ 64 w 112"/>
              <a:gd name="T69" fmla="*/ 72 h 88"/>
              <a:gd name="T70" fmla="*/ 64 w 112"/>
              <a:gd name="T71" fmla="*/ 80 h 88"/>
              <a:gd name="T72" fmla="*/ 104 w 112"/>
              <a:gd name="T73" fmla="*/ 80 h 88"/>
              <a:gd name="T74" fmla="*/ 104 w 112"/>
              <a:gd name="T75" fmla="*/ 16 h 88"/>
              <a:gd name="T76" fmla="*/ 104 w 112"/>
              <a:gd name="T77" fmla="*/ 8 h 88"/>
              <a:gd name="T78" fmla="*/ 80 w 112"/>
              <a:gd name="T79" fmla="*/ 8 h 88"/>
              <a:gd name="T80" fmla="*/ 80 w 112"/>
              <a:gd name="T81" fmla="*/ 16 h 88"/>
              <a:gd name="T82" fmla="*/ 104 w 112"/>
              <a:gd name="T83" fmla="*/ 1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8">
                <a:moveTo>
                  <a:pt x="112" y="20"/>
                </a:moveTo>
                <a:cubicBezTo>
                  <a:pt x="112" y="22"/>
                  <a:pt x="110" y="24"/>
                  <a:pt x="108" y="24"/>
                </a:cubicBezTo>
                <a:cubicBezTo>
                  <a:pt x="4" y="24"/>
                  <a:pt x="4" y="24"/>
                  <a:pt x="4" y="24"/>
                </a:cubicBezTo>
                <a:cubicBezTo>
                  <a:pt x="2" y="24"/>
                  <a:pt x="0" y="22"/>
                  <a:pt x="0" y="20"/>
                </a:cubicBezTo>
                <a:cubicBezTo>
                  <a:pt x="0" y="4"/>
                  <a:pt x="0" y="4"/>
                  <a:pt x="0" y="4"/>
                </a:cubicBezTo>
                <a:cubicBezTo>
                  <a:pt x="0" y="1"/>
                  <a:pt x="2" y="0"/>
                  <a:pt x="4" y="0"/>
                </a:cubicBezTo>
                <a:cubicBezTo>
                  <a:pt x="108" y="0"/>
                  <a:pt x="108" y="0"/>
                  <a:pt x="108" y="0"/>
                </a:cubicBezTo>
                <a:cubicBezTo>
                  <a:pt x="110" y="0"/>
                  <a:pt x="112" y="1"/>
                  <a:pt x="112" y="4"/>
                </a:cubicBezTo>
                <a:lnTo>
                  <a:pt x="112" y="20"/>
                </a:lnTo>
                <a:close/>
                <a:moveTo>
                  <a:pt x="112" y="52"/>
                </a:moveTo>
                <a:cubicBezTo>
                  <a:pt x="112" y="54"/>
                  <a:pt x="110" y="56"/>
                  <a:pt x="108" y="56"/>
                </a:cubicBezTo>
                <a:cubicBezTo>
                  <a:pt x="4" y="56"/>
                  <a:pt x="4" y="56"/>
                  <a:pt x="4" y="56"/>
                </a:cubicBezTo>
                <a:cubicBezTo>
                  <a:pt x="2" y="56"/>
                  <a:pt x="0" y="54"/>
                  <a:pt x="0" y="52"/>
                </a:cubicBezTo>
                <a:cubicBezTo>
                  <a:pt x="0" y="36"/>
                  <a:pt x="0" y="36"/>
                  <a:pt x="0" y="36"/>
                </a:cubicBezTo>
                <a:cubicBezTo>
                  <a:pt x="0" y="33"/>
                  <a:pt x="2" y="32"/>
                  <a:pt x="4" y="32"/>
                </a:cubicBezTo>
                <a:cubicBezTo>
                  <a:pt x="108" y="32"/>
                  <a:pt x="108" y="32"/>
                  <a:pt x="108" y="32"/>
                </a:cubicBezTo>
                <a:cubicBezTo>
                  <a:pt x="110" y="32"/>
                  <a:pt x="112" y="33"/>
                  <a:pt x="112" y="36"/>
                </a:cubicBezTo>
                <a:lnTo>
                  <a:pt x="112" y="52"/>
                </a:lnTo>
                <a:close/>
                <a:moveTo>
                  <a:pt x="112" y="84"/>
                </a:moveTo>
                <a:cubicBezTo>
                  <a:pt x="112" y="86"/>
                  <a:pt x="110" y="88"/>
                  <a:pt x="108" y="88"/>
                </a:cubicBezTo>
                <a:cubicBezTo>
                  <a:pt x="4" y="88"/>
                  <a:pt x="4" y="88"/>
                  <a:pt x="4" y="88"/>
                </a:cubicBezTo>
                <a:cubicBezTo>
                  <a:pt x="2" y="88"/>
                  <a:pt x="0" y="86"/>
                  <a:pt x="0" y="84"/>
                </a:cubicBezTo>
                <a:cubicBezTo>
                  <a:pt x="0" y="68"/>
                  <a:pt x="0" y="68"/>
                  <a:pt x="0" y="68"/>
                </a:cubicBezTo>
                <a:cubicBezTo>
                  <a:pt x="0" y="65"/>
                  <a:pt x="2" y="64"/>
                  <a:pt x="4" y="64"/>
                </a:cubicBezTo>
                <a:cubicBezTo>
                  <a:pt x="108" y="64"/>
                  <a:pt x="108" y="64"/>
                  <a:pt x="108" y="64"/>
                </a:cubicBezTo>
                <a:cubicBezTo>
                  <a:pt x="110" y="64"/>
                  <a:pt x="112" y="65"/>
                  <a:pt x="112" y="68"/>
                </a:cubicBezTo>
                <a:lnTo>
                  <a:pt x="112" y="84"/>
                </a:lnTo>
                <a:close/>
                <a:moveTo>
                  <a:pt x="104" y="48"/>
                </a:moveTo>
                <a:cubicBezTo>
                  <a:pt x="104" y="40"/>
                  <a:pt x="104" y="40"/>
                  <a:pt x="104" y="40"/>
                </a:cubicBezTo>
                <a:cubicBezTo>
                  <a:pt x="40" y="40"/>
                  <a:pt x="40" y="40"/>
                  <a:pt x="40" y="40"/>
                </a:cubicBezTo>
                <a:cubicBezTo>
                  <a:pt x="40" y="48"/>
                  <a:pt x="40" y="48"/>
                  <a:pt x="40" y="48"/>
                </a:cubicBezTo>
                <a:lnTo>
                  <a:pt x="104" y="48"/>
                </a:lnTo>
                <a:close/>
                <a:moveTo>
                  <a:pt x="104" y="80"/>
                </a:moveTo>
                <a:cubicBezTo>
                  <a:pt x="104" y="72"/>
                  <a:pt x="104" y="72"/>
                  <a:pt x="104" y="72"/>
                </a:cubicBezTo>
                <a:cubicBezTo>
                  <a:pt x="64" y="72"/>
                  <a:pt x="64" y="72"/>
                  <a:pt x="64" y="72"/>
                </a:cubicBezTo>
                <a:cubicBezTo>
                  <a:pt x="64" y="80"/>
                  <a:pt x="64" y="80"/>
                  <a:pt x="64" y="80"/>
                </a:cubicBezTo>
                <a:lnTo>
                  <a:pt x="104" y="80"/>
                </a:lnTo>
                <a:close/>
                <a:moveTo>
                  <a:pt x="104" y="16"/>
                </a:moveTo>
                <a:cubicBezTo>
                  <a:pt x="104" y="8"/>
                  <a:pt x="104" y="8"/>
                  <a:pt x="104" y="8"/>
                </a:cubicBezTo>
                <a:cubicBezTo>
                  <a:pt x="80" y="8"/>
                  <a:pt x="80" y="8"/>
                  <a:pt x="80" y="8"/>
                </a:cubicBezTo>
                <a:cubicBezTo>
                  <a:pt x="80" y="16"/>
                  <a:pt x="80" y="16"/>
                  <a:pt x="80" y="16"/>
                </a:cubicBezTo>
                <a:lnTo>
                  <a:pt x="104" y="1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8" name="Freeform 156"/>
          <p:cNvSpPr>
            <a:spLocks/>
          </p:cNvSpPr>
          <p:nvPr/>
        </p:nvSpPr>
        <p:spPr bwMode="auto">
          <a:xfrm>
            <a:off x="5600701" y="5145088"/>
            <a:ext cx="330200" cy="330200"/>
          </a:xfrm>
          <a:custGeom>
            <a:avLst/>
            <a:gdLst>
              <a:gd name="T0" fmla="*/ 87 w 88"/>
              <a:gd name="T1" fmla="*/ 6 h 88"/>
              <a:gd name="T2" fmla="*/ 56 w 88"/>
              <a:gd name="T3" fmla="*/ 37 h 88"/>
              <a:gd name="T4" fmla="*/ 56 w 88"/>
              <a:gd name="T5" fmla="*/ 84 h 88"/>
              <a:gd name="T6" fmla="*/ 54 w 88"/>
              <a:gd name="T7" fmla="*/ 87 h 88"/>
              <a:gd name="T8" fmla="*/ 52 w 88"/>
              <a:gd name="T9" fmla="*/ 88 h 88"/>
              <a:gd name="T10" fmla="*/ 49 w 88"/>
              <a:gd name="T11" fmla="*/ 86 h 88"/>
              <a:gd name="T12" fmla="*/ 33 w 88"/>
              <a:gd name="T13" fmla="*/ 70 h 88"/>
              <a:gd name="T14" fmla="*/ 32 w 88"/>
              <a:gd name="T15" fmla="*/ 68 h 88"/>
              <a:gd name="T16" fmla="*/ 32 w 88"/>
              <a:gd name="T17" fmla="*/ 37 h 88"/>
              <a:gd name="T18" fmla="*/ 1 w 88"/>
              <a:gd name="T19" fmla="*/ 6 h 88"/>
              <a:gd name="T20" fmla="*/ 1 w 88"/>
              <a:gd name="T21" fmla="*/ 2 h 88"/>
              <a:gd name="T22" fmla="*/ 4 w 88"/>
              <a:gd name="T23" fmla="*/ 0 h 88"/>
              <a:gd name="T24" fmla="*/ 84 w 88"/>
              <a:gd name="T25" fmla="*/ 0 h 88"/>
              <a:gd name="T26" fmla="*/ 88 w 88"/>
              <a:gd name="T27" fmla="*/ 2 h 88"/>
              <a:gd name="T28" fmla="*/ 87 w 88"/>
              <a:gd name="T29" fmla="*/ 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87" y="6"/>
                </a:moveTo>
                <a:cubicBezTo>
                  <a:pt x="56" y="37"/>
                  <a:pt x="56" y="37"/>
                  <a:pt x="56" y="37"/>
                </a:cubicBezTo>
                <a:cubicBezTo>
                  <a:pt x="56" y="84"/>
                  <a:pt x="56" y="84"/>
                  <a:pt x="56" y="84"/>
                </a:cubicBezTo>
                <a:cubicBezTo>
                  <a:pt x="56" y="85"/>
                  <a:pt x="55" y="87"/>
                  <a:pt x="54" y="87"/>
                </a:cubicBezTo>
                <a:cubicBezTo>
                  <a:pt x="53" y="87"/>
                  <a:pt x="53" y="88"/>
                  <a:pt x="52" y="88"/>
                </a:cubicBezTo>
                <a:cubicBezTo>
                  <a:pt x="51" y="88"/>
                  <a:pt x="50" y="87"/>
                  <a:pt x="49" y="86"/>
                </a:cubicBezTo>
                <a:cubicBezTo>
                  <a:pt x="33" y="70"/>
                  <a:pt x="33" y="70"/>
                  <a:pt x="33" y="70"/>
                </a:cubicBezTo>
                <a:cubicBezTo>
                  <a:pt x="33" y="70"/>
                  <a:pt x="32" y="69"/>
                  <a:pt x="32" y="68"/>
                </a:cubicBezTo>
                <a:cubicBezTo>
                  <a:pt x="32" y="37"/>
                  <a:pt x="32" y="37"/>
                  <a:pt x="32" y="37"/>
                </a:cubicBezTo>
                <a:cubicBezTo>
                  <a:pt x="1" y="6"/>
                  <a:pt x="1" y="6"/>
                  <a:pt x="1" y="6"/>
                </a:cubicBezTo>
                <a:cubicBezTo>
                  <a:pt x="0" y="5"/>
                  <a:pt x="0" y="4"/>
                  <a:pt x="1" y="2"/>
                </a:cubicBezTo>
                <a:cubicBezTo>
                  <a:pt x="1" y="1"/>
                  <a:pt x="3" y="0"/>
                  <a:pt x="4" y="0"/>
                </a:cubicBezTo>
                <a:cubicBezTo>
                  <a:pt x="84" y="0"/>
                  <a:pt x="84" y="0"/>
                  <a:pt x="84" y="0"/>
                </a:cubicBezTo>
                <a:cubicBezTo>
                  <a:pt x="86" y="0"/>
                  <a:pt x="87" y="1"/>
                  <a:pt x="88" y="2"/>
                </a:cubicBezTo>
                <a:cubicBezTo>
                  <a:pt x="88" y="4"/>
                  <a:pt x="88" y="5"/>
                  <a:pt x="87" y="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9" name="Freeform 157"/>
          <p:cNvSpPr>
            <a:spLocks noEditPoints="1"/>
          </p:cNvSpPr>
          <p:nvPr/>
        </p:nvSpPr>
        <p:spPr bwMode="auto">
          <a:xfrm>
            <a:off x="6200776" y="5084763"/>
            <a:ext cx="420688" cy="360363"/>
          </a:xfrm>
          <a:custGeom>
            <a:avLst/>
            <a:gdLst>
              <a:gd name="T0" fmla="*/ 112 w 112"/>
              <a:gd name="T1" fmla="*/ 50 h 96"/>
              <a:gd name="T2" fmla="*/ 0 w 112"/>
              <a:gd name="T3" fmla="*/ 50 h 96"/>
              <a:gd name="T4" fmla="*/ 0 w 112"/>
              <a:gd name="T5" fmla="*/ 26 h 96"/>
              <a:gd name="T6" fmla="*/ 10 w 112"/>
              <a:gd name="T7" fmla="*/ 16 h 96"/>
              <a:gd name="T8" fmla="*/ 32 w 112"/>
              <a:gd name="T9" fmla="*/ 16 h 96"/>
              <a:gd name="T10" fmla="*/ 32 w 112"/>
              <a:gd name="T11" fmla="*/ 6 h 96"/>
              <a:gd name="T12" fmla="*/ 38 w 112"/>
              <a:gd name="T13" fmla="*/ 0 h 96"/>
              <a:gd name="T14" fmla="*/ 74 w 112"/>
              <a:gd name="T15" fmla="*/ 0 h 96"/>
              <a:gd name="T16" fmla="*/ 80 w 112"/>
              <a:gd name="T17" fmla="*/ 6 h 96"/>
              <a:gd name="T18" fmla="*/ 80 w 112"/>
              <a:gd name="T19" fmla="*/ 16 h 96"/>
              <a:gd name="T20" fmla="*/ 102 w 112"/>
              <a:gd name="T21" fmla="*/ 16 h 96"/>
              <a:gd name="T22" fmla="*/ 112 w 112"/>
              <a:gd name="T23" fmla="*/ 26 h 96"/>
              <a:gd name="T24" fmla="*/ 112 w 112"/>
              <a:gd name="T25" fmla="*/ 50 h 96"/>
              <a:gd name="T26" fmla="*/ 112 w 112"/>
              <a:gd name="T27" fmla="*/ 86 h 96"/>
              <a:gd name="T28" fmla="*/ 102 w 112"/>
              <a:gd name="T29" fmla="*/ 96 h 96"/>
              <a:gd name="T30" fmla="*/ 10 w 112"/>
              <a:gd name="T31" fmla="*/ 96 h 96"/>
              <a:gd name="T32" fmla="*/ 0 w 112"/>
              <a:gd name="T33" fmla="*/ 86 h 96"/>
              <a:gd name="T34" fmla="*/ 0 w 112"/>
              <a:gd name="T35" fmla="*/ 56 h 96"/>
              <a:gd name="T36" fmla="*/ 42 w 112"/>
              <a:gd name="T37" fmla="*/ 56 h 96"/>
              <a:gd name="T38" fmla="*/ 42 w 112"/>
              <a:gd name="T39" fmla="*/ 66 h 96"/>
              <a:gd name="T40" fmla="*/ 46 w 112"/>
              <a:gd name="T41" fmla="*/ 70 h 96"/>
              <a:gd name="T42" fmla="*/ 66 w 112"/>
              <a:gd name="T43" fmla="*/ 70 h 96"/>
              <a:gd name="T44" fmla="*/ 70 w 112"/>
              <a:gd name="T45" fmla="*/ 66 h 96"/>
              <a:gd name="T46" fmla="*/ 70 w 112"/>
              <a:gd name="T47" fmla="*/ 56 h 96"/>
              <a:gd name="T48" fmla="*/ 112 w 112"/>
              <a:gd name="T49" fmla="*/ 56 h 96"/>
              <a:gd name="T50" fmla="*/ 112 w 112"/>
              <a:gd name="T51" fmla="*/ 86 h 96"/>
              <a:gd name="T52" fmla="*/ 72 w 112"/>
              <a:gd name="T53" fmla="*/ 16 h 96"/>
              <a:gd name="T54" fmla="*/ 72 w 112"/>
              <a:gd name="T55" fmla="*/ 8 h 96"/>
              <a:gd name="T56" fmla="*/ 40 w 112"/>
              <a:gd name="T57" fmla="*/ 8 h 96"/>
              <a:gd name="T58" fmla="*/ 40 w 112"/>
              <a:gd name="T59" fmla="*/ 16 h 96"/>
              <a:gd name="T60" fmla="*/ 72 w 112"/>
              <a:gd name="T61" fmla="*/ 16 h 96"/>
              <a:gd name="T62" fmla="*/ 64 w 112"/>
              <a:gd name="T63" fmla="*/ 64 h 96"/>
              <a:gd name="T64" fmla="*/ 48 w 112"/>
              <a:gd name="T65" fmla="*/ 64 h 96"/>
              <a:gd name="T66" fmla="*/ 48 w 112"/>
              <a:gd name="T67" fmla="*/ 56 h 96"/>
              <a:gd name="T68" fmla="*/ 64 w 112"/>
              <a:gd name="T69" fmla="*/ 56 h 96"/>
              <a:gd name="T70" fmla="*/ 64 w 112"/>
              <a:gd name="T7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96">
                <a:moveTo>
                  <a:pt x="112" y="50"/>
                </a:moveTo>
                <a:cubicBezTo>
                  <a:pt x="0" y="50"/>
                  <a:pt x="0" y="50"/>
                  <a:pt x="0" y="50"/>
                </a:cubicBezTo>
                <a:cubicBezTo>
                  <a:pt x="0" y="26"/>
                  <a:pt x="0" y="26"/>
                  <a:pt x="0" y="26"/>
                </a:cubicBezTo>
                <a:cubicBezTo>
                  <a:pt x="0" y="20"/>
                  <a:pt x="5" y="16"/>
                  <a:pt x="10" y="16"/>
                </a:cubicBezTo>
                <a:cubicBezTo>
                  <a:pt x="32" y="16"/>
                  <a:pt x="32" y="16"/>
                  <a:pt x="32" y="16"/>
                </a:cubicBezTo>
                <a:cubicBezTo>
                  <a:pt x="32" y="6"/>
                  <a:pt x="32" y="6"/>
                  <a:pt x="32" y="6"/>
                </a:cubicBezTo>
                <a:cubicBezTo>
                  <a:pt x="32" y="2"/>
                  <a:pt x="35" y="0"/>
                  <a:pt x="38" y="0"/>
                </a:cubicBezTo>
                <a:cubicBezTo>
                  <a:pt x="74" y="0"/>
                  <a:pt x="74" y="0"/>
                  <a:pt x="74" y="0"/>
                </a:cubicBezTo>
                <a:cubicBezTo>
                  <a:pt x="77" y="0"/>
                  <a:pt x="80" y="2"/>
                  <a:pt x="80" y="6"/>
                </a:cubicBezTo>
                <a:cubicBezTo>
                  <a:pt x="80" y="16"/>
                  <a:pt x="80" y="16"/>
                  <a:pt x="80" y="16"/>
                </a:cubicBezTo>
                <a:cubicBezTo>
                  <a:pt x="102" y="16"/>
                  <a:pt x="102" y="16"/>
                  <a:pt x="102" y="16"/>
                </a:cubicBezTo>
                <a:cubicBezTo>
                  <a:pt x="108" y="16"/>
                  <a:pt x="112" y="20"/>
                  <a:pt x="112" y="26"/>
                </a:cubicBezTo>
                <a:lnTo>
                  <a:pt x="112" y="50"/>
                </a:lnTo>
                <a:close/>
                <a:moveTo>
                  <a:pt x="112" y="86"/>
                </a:moveTo>
                <a:cubicBezTo>
                  <a:pt x="112" y="91"/>
                  <a:pt x="108" y="96"/>
                  <a:pt x="102" y="96"/>
                </a:cubicBezTo>
                <a:cubicBezTo>
                  <a:pt x="10" y="96"/>
                  <a:pt x="10" y="96"/>
                  <a:pt x="10" y="96"/>
                </a:cubicBezTo>
                <a:cubicBezTo>
                  <a:pt x="5" y="96"/>
                  <a:pt x="0" y="91"/>
                  <a:pt x="0" y="86"/>
                </a:cubicBezTo>
                <a:cubicBezTo>
                  <a:pt x="0" y="56"/>
                  <a:pt x="0" y="56"/>
                  <a:pt x="0" y="56"/>
                </a:cubicBezTo>
                <a:cubicBezTo>
                  <a:pt x="42" y="56"/>
                  <a:pt x="42" y="56"/>
                  <a:pt x="42" y="56"/>
                </a:cubicBezTo>
                <a:cubicBezTo>
                  <a:pt x="42" y="66"/>
                  <a:pt x="42" y="66"/>
                  <a:pt x="42" y="66"/>
                </a:cubicBezTo>
                <a:cubicBezTo>
                  <a:pt x="42" y="68"/>
                  <a:pt x="44" y="70"/>
                  <a:pt x="46" y="70"/>
                </a:cubicBezTo>
                <a:cubicBezTo>
                  <a:pt x="66" y="70"/>
                  <a:pt x="66" y="70"/>
                  <a:pt x="66" y="70"/>
                </a:cubicBezTo>
                <a:cubicBezTo>
                  <a:pt x="68" y="70"/>
                  <a:pt x="70" y="68"/>
                  <a:pt x="70" y="66"/>
                </a:cubicBezTo>
                <a:cubicBezTo>
                  <a:pt x="70" y="56"/>
                  <a:pt x="70" y="56"/>
                  <a:pt x="70" y="56"/>
                </a:cubicBezTo>
                <a:cubicBezTo>
                  <a:pt x="112" y="56"/>
                  <a:pt x="112" y="56"/>
                  <a:pt x="112" y="56"/>
                </a:cubicBezTo>
                <a:lnTo>
                  <a:pt x="112" y="86"/>
                </a:lnTo>
                <a:close/>
                <a:moveTo>
                  <a:pt x="72" y="16"/>
                </a:moveTo>
                <a:cubicBezTo>
                  <a:pt x="72" y="8"/>
                  <a:pt x="72" y="8"/>
                  <a:pt x="72" y="8"/>
                </a:cubicBezTo>
                <a:cubicBezTo>
                  <a:pt x="40" y="8"/>
                  <a:pt x="40" y="8"/>
                  <a:pt x="40" y="8"/>
                </a:cubicBezTo>
                <a:cubicBezTo>
                  <a:pt x="40" y="16"/>
                  <a:pt x="40" y="16"/>
                  <a:pt x="40" y="16"/>
                </a:cubicBezTo>
                <a:lnTo>
                  <a:pt x="72" y="16"/>
                </a:lnTo>
                <a:close/>
                <a:moveTo>
                  <a:pt x="64" y="64"/>
                </a:moveTo>
                <a:cubicBezTo>
                  <a:pt x="48" y="64"/>
                  <a:pt x="48" y="64"/>
                  <a:pt x="48" y="64"/>
                </a:cubicBezTo>
                <a:cubicBezTo>
                  <a:pt x="48" y="56"/>
                  <a:pt x="48" y="56"/>
                  <a:pt x="48" y="56"/>
                </a:cubicBezTo>
                <a:cubicBezTo>
                  <a:pt x="64" y="56"/>
                  <a:pt x="64" y="56"/>
                  <a:pt x="64" y="56"/>
                </a:cubicBezTo>
                <a:lnTo>
                  <a:pt x="64"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0" name="Freeform 158"/>
          <p:cNvSpPr>
            <a:spLocks/>
          </p:cNvSpPr>
          <p:nvPr/>
        </p:nvSpPr>
        <p:spPr bwMode="auto">
          <a:xfrm>
            <a:off x="6877051" y="5114926"/>
            <a:ext cx="360363" cy="360363"/>
          </a:xfrm>
          <a:custGeom>
            <a:avLst/>
            <a:gdLst>
              <a:gd name="T0" fmla="*/ 58 w 96"/>
              <a:gd name="T1" fmla="*/ 48 h 96"/>
              <a:gd name="T2" fmla="*/ 80 w 96"/>
              <a:gd name="T3" fmla="*/ 70 h 96"/>
              <a:gd name="T4" fmla="*/ 89 w 96"/>
              <a:gd name="T5" fmla="*/ 61 h 96"/>
              <a:gd name="T6" fmla="*/ 94 w 96"/>
              <a:gd name="T7" fmla="*/ 60 h 96"/>
              <a:gd name="T8" fmla="*/ 96 w 96"/>
              <a:gd name="T9" fmla="*/ 64 h 96"/>
              <a:gd name="T10" fmla="*/ 96 w 96"/>
              <a:gd name="T11" fmla="*/ 92 h 96"/>
              <a:gd name="T12" fmla="*/ 92 w 96"/>
              <a:gd name="T13" fmla="*/ 96 h 96"/>
              <a:gd name="T14" fmla="*/ 64 w 96"/>
              <a:gd name="T15" fmla="*/ 96 h 96"/>
              <a:gd name="T16" fmla="*/ 61 w 96"/>
              <a:gd name="T17" fmla="*/ 93 h 96"/>
              <a:gd name="T18" fmla="*/ 61 w 96"/>
              <a:gd name="T19" fmla="*/ 89 h 96"/>
              <a:gd name="T20" fmla="*/ 70 w 96"/>
              <a:gd name="T21" fmla="*/ 80 h 96"/>
              <a:gd name="T22" fmla="*/ 48 w 96"/>
              <a:gd name="T23" fmla="*/ 58 h 96"/>
              <a:gd name="T24" fmla="*/ 26 w 96"/>
              <a:gd name="T25" fmla="*/ 80 h 96"/>
              <a:gd name="T26" fmla="*/ 35 w 96"/>
              <a:gd name="T27" fmla="*/ 89 h 96"/>
              <a:gd name="T28" fmla="*/ 36 w 96"/>
              <a:gd name="T29" fmla="*/ 93 h 96"/>
              <a:gd name="T30" fmla="*/ 32 w 96"/>
              <a:gd name="T31" fmla="*/ 96 h 96"/>
              <a:gd name="T32" fmla="*/ 4 w 96"/>
              <a:gd name="T33" fmla="*/ 96 h 96"/>
              <a:gd name="T34" fmla="*/ 0 w 96"/>
              <a:gd name="T35" fmla="*/ 92 h 96"/>
              <a:gd name="T36" fmla="*/ 0 w 96"/>
              <a:gd name="T37" fmla="*/ 64 h 96"/>
              <a:gd name="T38" fmla="*/ 3 w 96"/>
              <a:gd name="T39" fmla="*/ 60 h 96"/>
              <a:gd name="T40" fmla="*/ 7 w 96"/>
              <a:gd name="T41" fmla="*/ 61 h 96"/>
              <a:gd name="T42" fmla="*/ 16 w 96"/>
              <a:gd name="T43" fmla="*/ 70 h 96"/>
              <a:gd name="T44" fmla="*/ 38 w 96"/>
              <a:gd name="T45" fmla="*/ 48 h 96"/>
              <a:gd name="T46" fmla="*/ 16 w 96"/>
              <a:gd name="T47" fmla="*/ 25 h 96"/>
              <a:gd name="T48" fmla="*/ 7 w 96"/>
              <a:gd name="T49" fmla="*/ 34 h 96"/>
              <a:gd name="T50" fmla="*/ 4 w 96"/>
              <a:gd name="T51" fmla="*/ 36 h 96"/>
              <a:gd name="T52" fmla="*/ 3 w 96"/>
              <a:gd name="T53" fmla="*/ 35 h 96"/>
              <a:gd name="T54" fmla="*/ 0 w 96"/>
              <a:gd name="T55" fmla="*/ 32 h 96"/>
              <a:gd name="T56" fmla="*/ 0 w 96"/>
              <a:gd name="T57" fmla="*/ 4 h 96"/>
              <a:gd name="T58" fmla="*/ 4 w 96"/>
              <a:gd name="T59" fmla="*/ 0 h 96"/>
              <a:gd name="T60" fmla="*/ 32 w 96"/>
              <a:gd name="T61" fmla="*/ 0 h 96"/>
              <a:gd name="T62" fmla="*/ 36 w 96"/>
              <a:gd name="T63" fmla="*/ 2 h 96"/>
              <a:gd name="T64" fmla="*/ 35 w 96"/>
              <a:gd name="T65" fmla="*/ 6 h 96"/>
              <a:gd name="T66" fmla="*/ 26 w 96"/>
              <a:gd name="T67" fmla="*/ 15 h 96"/>
              <a:gd name="T68" fmla="*/ 48 w 96"/>
              <a:gd name="T69" fmla="*/ 38 h 96"/>
              <a:gd name="T70" fmla="*/ 70 w 96"/>
              <a:gd name="T71" fmla="*/ 15 h 96"/>
              <a:gd name="T72" fmla="*/ 61 w 96"/>
              <a:gd name="T73" fmla="*/ 6 h 96"/>
              <a:gd name="T74" fmla="*/ 61 w 96"/>
              <a:gd name="T75" fmla="*/ 2 h 96"/>
              <a:gd name="T76" fmla="*/ 64 w 96"/>
              <a:gd name="T77" fmla="*/ 0 h 96"/>
              <a:gd name="T78" fmla="*/ 92 w 96"/>
              <a:gd name="T79" fmla="*/ 0 h 96"/>
              <a:gd name="T80" fmla="*/ 96 w 96"/>
              <a:gd name="T81" fmla="*/ 4 h 96"/>
              <a:gd name="T82" fmla="*/ 96 w 96"/>
              <a:gd name="T83" fmla="*/ 32 h 96"/>
              <a:gd name="T84" fmla="*/ 94 w 96"/>
              <a:gd name="T85" fmla="*/ 35 h 96"/>
              <a:gd name="T86" fmla="*/ 92 w 96"/>
              <a:gd name="T87" fmla="*/ 36 h 96"/>
              <a:gd name="T88" fmla="*/ 89 w 96"/>
              <a:gd name="T89" fmla="*/ 34 h 96"/>
              <a:gd name="T90" fmla="*/ 80 w 96"/>
              <a:gd name="T91" fmla="*/ 25 h 96"/>
              <a:gd name="T92" fmla="*/ 58 w 96"/>
              <a:gd name="T9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6">
                <a:moveTo>
                  <a:pt x="58" y="48"/>
                </a:moveTo>
                <a:cubicBezTo>
                  <a:pt x="80" y="70"/>
                  <a:pt x="80" y="70"/>
                  <a:pt x="80" y="70"/>
                </a:cubicBezTo>
                <a:cubicBezTo>
                  <a:pt x="89" y="61"/>
                  <a:pt x="89" y="61"/>
                  <a:pt x="89" y="61"/>
                </a:cubicBezTo>
                <a:cubicBezTo>
                  <a:pt x="91" y="60"/>
                  <a:pt x="92" y="59"/>
                  <a:pt x="94" y="60"/>
                </a:cubicBezTo>
                <a:cubicBezTo>
                  <a:pt x="95" y="61"/>
                  <a:pt x="96" y="62"/>
                  <a:pt x="96" y="64"/>
                </a:cubicBezTo>
                <a:cubicBezTo>
                  <a:pt x="96" y="92"/>
                  <a:pt x="96" y="92"/>
                  <a:pt x="96" y="92"/>
                </a:cubicBezTo>
                <a:cubicBezTo>
                  <a:pt x="96" y="94"/>
                  <a:pt x="94" y="96"/>
                  <a:pt x="92" y="96"/>
                </a:cubicBezTo>
                <a:cubicBezTo>
                  <a:pt x="64" y="96"/>
                  <a:pt x="64" y="96"/>
                  <a:pt x="64" y="96"/>
                </a:cubicBezTo>
                <a:cubicBezTo>
                  <a:pt x="63" y="96"/>
                  <a:pt x="61" y="95"/>
                  <a:pt x="61" y="93"/>
                </a:cubicBezTo>
                <a:cubicBezTo>
                  <a:pt x="60" y="92"/>
                  <a:pt x="60" y="90"/>
                  <a:pt x="61" y="89"/>
                </a:cubicBezTo>
                <a:cubicBezTo>
                  <a:pt x="70" y="80"/>
                  <a:pt x="70" y="80"/>
                  <a:pt x="70" y="80"/>
                </a:cubicBezTo>
                <a:cubicBezTo>
                  <a:pt x="48" y="58"/>
                  <a:pt x="48" y="58"/>
                  <a:pt x="48" y="58"/>
                </a:cubicBezTo>
                <a:cubicBezTo>
                  <a:pt x="26" y="80"/>
                  <a:pt x="26" y="80"/>
                  <a:pt x="26" y="80"/>
                </a:cubicBezTo>
                <a:cubicBezTo>
                  <a:pt x="35" y="89"/>
                  <a:pt x="35" y="89"/>
                  <a:pt x="35" y="89"/>
                </a:cubicBezTo>
                <a:cubicBezTo>
                  <a:pt x="36" y="90"/>
                  <a:pt x="37" y="92"/>
                  <a:pt x="36" y="93"/>
                </a:cubicBezTo>
                <a:cubicBezTo>
                  <a:pt x="35" y="95"/>
                  <a:pt x="34" y="96"/>
                  <a:pt x="32" y="96"/>
                </a:cubicBezTo>
                <a:cubicBezTo>
                  <a:pt x="4" y="96"/>
                  <a:pt x="4" y="96"/>
                  <a:pt x="4" y="96"/>
                </a:cubicBezTo>
                <a:cubicBezTo>
                  <a:pt x="2" y="96"/>
                  <a:pt x="0" y="94"/>
                  <a:pt x="0" y="92"/>
                </a:cubicBezTo>
                <a:cubicBezTo>
                  <a:pt x="0" y="64"/>
                  <a:pt x="0" y="64"/>
                  <a:pt x="0" y="64"/>
                </a:cubicBezTo>
                <a:cubicBezTo>
                  <a:pt x="0" y="62"/>
                  <a:pt x="1" y="61"/>
                  <a:pt x="3" y="60"/>
                </a:cubicBezTo>
                <a:cubicBezTo>
                  <a:pt x="4" y="59"/>
                  <a:pt x="6" y="60"/>
                  <a:pt x="7" y="61"/>
                </a:cubicBezTo>
                <a:cubicBezTo>
                  <a:pt x="16" y="70"/>
                  <a:pt x="16" y="70"/>
                  <a:pt x="16" y="70"/>
                </a:cubicBezTo>
                <a:cubicBezTo>
                  <a:pt x="38" y="48"/>
                  <a:pt x="38" y="48"/>
                  <a:pt x="38" y="48"/>
                </a:cubicBezTo>
                <a:cubicBezTo>
                  <a:pt x="16" y="25"/>
                  <a:pt x="16" y="25"/>
                  <a:pt x="16" y="25"/>
                </a:cubicBezTo>
                <a:cubicBezTo>
                  <a:pt x="7" y="34"/>
                  <a:pt x="7" y="34"/>
                  <a:pt x="7" y="34"/>
                </a:cubicBezTo>
                <a:cubicBezTo>
                  <a:pt x="6" y="35"/>
                  <a:pt x="5" y="36"/>
                  <a:pt x="4" y="36"/>
                </a:cubicBezTo>
                <a:cubicBezTo>
                  <a:pt x="4" y="36"/>
                  <a:pt x="3" y="36"/>
                  <a:pt x="3" y="35"/>
                </a:cubicBezTo>
                <a:cubicBezTo>
                  <a:pt x="1" y="35"/>
                  <a:pt x="0" y="33"/>
                  <a:pt x="0" y="32"/>
                </a:cubicBezTo>
                <a:cubicBezTo>
                  <a:pt x="0" y="4"/>
                  <a:pt x="0" y="4"/>
                  <a:pt x="0" y="4"/>
                </a:cubicBezTo>
                <a:cubicBezTo>
                  <a:pt x="0" y="1"/>
                  <a:pt x="2" y="0"/>
                  <a:pt x="4" y="0"/>
                </a:cubicBezTo>
                <a:cubicBezTo>
                  <a:pt x="32" y="0"/>
                  <a:pt x="32" y="0"/>
                  <a:pt x="32" y="0"/>
                </a:cubicBezTo>
                <a:cubicBezTo>
                  <a:pt x="34" y="0"/>
                  <a:pt x="35" y="1"/>
                  <a:pt x="36" y="2"/>
                </a:cubicBezTo>
                <a:cubicBezTo>
                  <a:pt x="37" y="4"/>
                  <a:pt x="36" y="5"/>
                  <a:pt x="35" y="6"/>
                </a:cubicBezTo>
                <a:cubicBezTo>
                  <a:pt x="26" y="15"/>
                  <a:pt x="26" y="15"/>
                  <a:pt x="26" y="15"/>
                </a:cubicBezTo>
                <a:cubicBezTo>
                  <a:pt x="48" y="38"/>
                  <a:pt x="48" y="38"/>
                  <a:pt x="48" y="38"/>
                </a:cubicBezTo>
                <a:cubicBezTo>
                  <a:pt x="70" y="15"/>
                  <a:pt x="70" y="15"/>
                  <a:pt x="70" y="15"/>
                </a:cubicBezTo>
                <a:cubicBezTo>
                  <a:pt x="61" y="6"/>
                  <a:pt x="61" y="6"/>
                  <a:pt x="61" y="6"/>
                </a:cubicBezTo>
                <a:cubicBezTo>
                  <a:pt x="60" y="5"/>
                  <a:pt x="60" y="4"/>
                  <a:pt x="61" y="2"/>
                </a:cubicBezTo>
                <a:cubicBezTo>
                  <a:pt x="61" y="1"/>
                  <a:pt x="63" y="0"/>
                  <a:pt x="64" y="0"/>
                </a:cubicBezTo>
                <a:cubicBezTo>
                  <a:pt x="92" y="0"/>
                  <a:pt x="92" y="0"/>
                  <a:pt x="92" y="0"/>
                </a:cubicBezTo>
                <a:cubicBezTo>
                  <a:pt x="94" y="0"/>
                  <a:pt x="96" y="1"/>
                  <a:pt x="96" y="4"/>
                </a:cubicBezTo>
                <a:cubicBezTo>
                  <a:pt x="96" y="32"/>
                  <a:pt x="96" y="32"/>
                  <a:pt x="96" y="32"/>
                </a:cubicBezTo>
                <a:cubicBezTo>
                  <a:pt x="96" y="33"/>
                  <a:pt x="95" y="35"/>
                  <a:pt x="94" y="35"/>
                </a:cubicBezTo>
                <a:cubicBezTo>
                  <a:pt x="93" y="36"/>
                  <a:pt x="93" y="36"/>
                  <a:pt x="92" y="36"/>
                </a:cubicBezTo>
                <a:cubicBezTo>
                  <a:pt x="91" y="36"/>
                  <a:pt x="90" y="35"/>
                  <a:pt x="89" y="34"/>
                </a:cubicBezTo>
                <a:cubicBezTo>
                  <a:pt x="80" y="25"/>
                  <a:pt x="80" y="25"/>
                  <a:pt x="80" y="25"/>
                </a:cubicBezTo>
                <a:lnTo>
                  <a:pt x="58"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1" name="Freeform 159"/>
          <p:cNvSpPr>
            <a:spLocks noEditPoints="1"/>
          </p:cNvSpPr>
          <p:nvPr/>
        </p:nvSpPr>
        <p:spPr bwMode="auto">
          <a:xfrm>
            <a:off x="7477126" y="5084763"/>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2" name="Freeform 160"/>
          <p:cNvSpPr>
            <a:spLocks noEditPoints="1"/>
          </p:cNvSpPr>
          <p:nvPr/>
        </p:nvSpPr>
        <p:spPr bwMode="auto">
          <a:xfrm>
            <a:off x="8156576" y="5087938"/>
            <a:ext cx="382588" cy="384175"/>
          </a:xfrm>
          <a:custGeom>
            <a:avLst/>
            <a:gdLst>
              <a:gd name="T0" fmla="*/ 97 w 102"/>
              <a:gd name="T1" fmla="*/ 87 h 102"/>
              <a:gd name="T2" fmla="*/ 88 w 102"/>
              <a:gd name="T3" fmla="*/ 96 h 102"/>
              <a:gd name="T4" fmla="*/ 75 w 102"/>
              <a:gd name="T5" fmla="*/ 102 h 102"/>
              <a:gd name="T6" fmla="*/ 62 w 102"/>
              <a:gd name="T7" fmla="*/ 96 h 102"/>
              <a:gd name="T8" fmla="*/ 50 w 102"/>
              <a:gd name="T9" fmla="*/ 83 h 102"/>
              <a:gd name="T10" fmla="*/ 44 w 102"/>
              <a:gd name="T11" fmla="*/ 71 h 102"/>
              <a:gd name="T12" fmla="*/ 50 w 102"/>
              <a:gd name="T13" fmla="*/ 58 h 102"/>
              <a:gd name="T14" fmla="*/ 44 w 102"/>
              <a:gd name="T15" fmla="*/ 52 h 102"/>
              <a:gd name="T16" fmla="*/ 31 w 102"/>
              <a:gd name="T17" fmla="*/ 58 h 102"/>
              <a:gd name="T18" fmla="*/ 19 w 102"/>
              <a:gd name="T19" fmla="*/ 52 h 102"/>
              <a:gd name="T20" fmla="*/ 6 w 102"/>
              <a:gd name="T21" fmla="*/ 39 h 102"/>
              <a:gd name="T22" fmla="*/ 0 w 102"/>
              <a:gd name="T23" fmla="*/ 27 h 102"/>
              <a:gd name="T24" fmla="*/ 6 w 102"/>
              <a:gd name="T25" fmla="*/ 14 h 102"/>
              <a:gd name="T26" fmla="*/ 15 w 102"/>
              <a:gd name="T27" fmla="*/ 5 h 102"/>
              <a:gd name="T28" fmla="*/ 28 w 102"/>
              <a:gd name="T29" fmla="*/ 0 h 102"/>
              <a:gd name="T30" fmla="*/ 40 w 102"/>
              <a:gd name="T31" fmla="*/ 5 h 102"/>
              <a:gd name="T32" fmla="*/ 53 w 102"/>
              <a:gd name="T33" fmla="*/ 18 h 102"/>
              <a:gd name="T34" fmla="*/ 58 w 102"/>
              <a:gd name="T35" fmla="*/ 31 h 102"/>
              <a:gd name="T36" fmla="*/ 53 w 102"/>
              <a:gd name="T37" fmla="*/ 44 h 102"/>
              <a:gd name="T38" fmla="*/ 58 w 102"/>
              <a:gd name="T39" fmla="*/ 49 h 102"/>
              <a:gd name="T40" fmla="*/ 71 w 102"/>
              <a:gd name="T41" fmla="*/ 44 h 102"/>
              <a:gd name="T42" fmla="*/ 84 w 102"/>
              <a:gd name="T43" fmla="*/ 49 h 102"/>
              <a:gd name="T44" fmla="*/ 97 w 102"/>
              <a:gd name="T45" fmla="*/ 62 h 102"/>
              <a:gd name="T46" fmla="*/ 102 w 102"/>
              <a:gd name="T47" fmla="*/ 75 h 102"/>
              <a:gd name="T48" fmla="*/ 97 w 102"/>
              <a:gd name="T49" fmla="*/ 87 h 102"/>
              <a:gd name="T50" fmla="*/ 45 w 102"/>
              <a:gd name="T51" fmla="*/ 26 h 102"/>
              <a:gd name="T52" fmla="*/ 32 w 102"/>
              <a:gd name="T53" fmla="*/ 13 h 102"/>
              <a:gd name="T54" fmla="*/ 28 w 102"/>
              <a:gd name="T55" fmla="*/ 12 h 102"/>
              <a:gd name="T56" fmla="*/ 23 w 102"/>
              <a:gd name="T57" fmla="*/ 13 h 102"/>
              <a:gd name="T58" fmla="*/ 14 w 102"/>
              <a:gd name="T59" fmla="*/ 22 h 102"/>
              <a:gd name="T60" fmla="*/ 12 w 102"/>
              <a:gd name="T61" fmla="*/ 27 h 102"/>
              <a:gd name="T62" fmla="*/ 14 w 102"/>
              <a:gd name="T63" fmla="*/ 31 h 102"/>
              <a:gd name="T64" fmla="*/ 27 w 102"/>
              <a:gd name="T65" fmla="*/ 44 h 102"/>
              <a:gd name="T66" fmla="*/ 31 w 102"/>
              <a:gd name="T67" fmla="*/ 46 h 102"/>
              <a:gd name="T68" fmla="*/ 36 w 102"/>
              <a:gd name="T69" fmla="*/ 44 h 102"/>
              <a:gd name="T70" fmla="*/ 31 w 102"/>
              <a:gd name="T71" fmla="*/ 37 h 102"/>
              <a:gd name="T72" fmla="*/ 37 w 102"/>
              <a:gd name="T73" fmla="*/ 31 h 102"/>
              <a:gd name="T74" fmla="*/ 44 w 102"/>
              <a:gd name="T75" fmla="*/ 35 h 102"/>
              <a:gd name="T76" fmla="*/ 46 w 102"/>
              <a:gd name="T77" fmla="*/ 31 h 102"/>
              <a:gd name="T78" fmla="*/ 45 w 102"/>
              <a:gd name="T79" fmla="*/ 26 h 102"/>
              <a:gd name="T80" fmla="*/ 89 w 102"/>
              <a:gd name="T81" fmla="*/ 70 h 102"/>
              <a:gd name="T82" fmla="*/ 76 w 102"/>
              <a:gd name="T83" fmla="*/ 57 h 102"/>
              <a:gd name="T84" fmla="*/ 71 w 102"/>
              <a:gd name="T85" fmla="*/ 56 h 102"/>
              <a:gd name="T86" fmla="*/ 67 w 102"/>
              <a:gd name="T87" fmla="*/ 58 h 102"/>
              <a:gd name="T88" fmla="*/ 71 w 102"/>
              <a:gd name="T89" fmla="*/ 65 h 102"/>
              <a:gd name="T90" fmla="*/ 65 w 102"/>
              <a:gd name="T91" fmla="*/ 71 h 102"/>
              <a:gd name="T92" fmla="*/ 58 w 102"/>
              <a:gd name="T93" fmla="*/ 66 h 102"/>
              <a:gd name="T94" fmla="*/ 56 w 102"/>
              <a:gd name="T95" fmla="*/ 71 h 102"/>
              <a:gd name="T96" fmla="*/ 58 w 102"/>
              <a:gd name="T97" fmla="*/ 75 h 102"/>
              <a:gd name="T98" fmla="*/ 71 w 102"/>
              <a:gd name="T99" fmla="*/ 88 h 102"/>
              <a:gd name="T100" fmla="*/ 75 w 102"/>
              <a:gd name="T101" fmla="*/ 90 h 102"/>
              <a:gd name="T102" fmla="*/ 79 w 102"/>
              <a:gd name="T103" fmla="*/ 88 h 102"/>
              <a:gd name="T104" fmla="*/ 89 w 102"/>
              <a:gd name="T105" fmla="*/ 79 h 102"/>
              <a:gd name="T106" fmla="*/ 90 w 102"/>
              <a:gd name="T107" fmla="*/ 75 h 102"/>
              <a:gd name="T108" fmla="*/ 89 w 102"/>
              <a:gd name="T109"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02">
                <a:moveTo>
                  <a:pt x="97" y="87"/>
                </a:moveTo>
                <a:cubicBezTo>
                  <a:pt x="88" y="96"/>
                  <a:pt x="88" y="96"/>
                  <a:pt x="88" y="96"/>
                </a:cubicBezTo>
                <a:cubicBezTo>
                  <a:pt x="84" y="100"/>
                  <a:pt x="80" y="102"/>
                  <a:pt x="75" y="102"/>
                </a:cubicBezTo>
                <a:cubicBezTo>
                  <a:pt x="70" y="102"/>
                  <a:pt x="66" y="100"/>
                  <a:pt x="62" y="96"/>
                </a:cubicBezTo>
                <a:cubicBezTo>
                  <a:pt x="50" y="83"/>
                  <a:pt x="50" y="83"/>
                  <a:pt x="50" y="83"/>
                </a:cubicBezTo>
                <a:cubicBezTo>
                  <a:pt x="46" y="80"/>
                  <a:pt x="44" y="75"/>
                  <a:pt x="44" y="71"/>
                </a:cubicBezTo>
                <a:cubicBezTo>
                  <a:pt x="44" y="66"/>
                  <a:pt x="46" y="61"/>
                  <a:pt x="50" y="58"/>
                </a:cubicBezTo>
                <a:cubicBezTo>
                  <a:pt x="44" y="52"/>
                  <a:pt x="44" y="52"/>
                  <a:pt x="44" y="52"/>
                </a:cubicBezTo>
                <a:cubicBezTo>
                  <a:pt x="41" y="56"/>
                  <a:pt x="36" y="58"/>
                  <a:pt x="31" y="58"/>
                </a:cubicBezTo>
                <a:cubicBezTo>
                  <a:pt x="27" y="58"/>
                  <a:pt x="22" y="56"/>
                  <a:pt x="19" y="52"/>
                </a:cubicBezTo>
                <a:cubicBezTo>
                  <a:pt x="6" y="39"/>
                  <a:pt x="6" y="39"/>
                  <a:pt x="6" y="39"/>
                </a:cubicBezTo>
                <a:cubicBezTo>
                  <a:pt x="2" y="36"/>
                  <a:pt x="0" y="31"/>
                  <a:pt x="0" y="27"/>
                </a:cubicBezTo>
                <a:cubicBezTo>
                  <a:pt x="0" y="22"/>
                  <a:pt x="2" y="17"/>
                  <a:pt x="6" y="14"/>
                </a:cubicBezTo>
                <a:cubicBezTo>
                  <a:pt x="15" y="5"/>
                  <a:pt x="15" y="5"/>
                  <a:pt x="15" y="5"/>
                </a:cubicBezTo>
                <a:cubicBezTo>
                  <a:pt x="18" y="1"/>
                  <a:pt x="23" y="0"/>
                  <a:pt x="28" y="0"/>
                </a:cubicBezTo>
                <a:cubicBezTo>
                  <a:pt x="32" y="0"/>
                  <a:pt x="37" y="2"/>
                  <a:pt x="40" y="5"/>
                </a:cubicBezTo>
                <a:cubicBezTo>
                  <a:pt x="53" y="18"/>
                  <a:pt x="53" y="18"/>
                  <a:pt x="53" y="18"/>
                </a:cubicBezTo>
                <a:cubicBezTo>
                  <a:pt x="57" y="21"/>
                  <a:pt x="58" y="26"/>
                  <a:pt x="58" y="31"/>
                </a:cubicBezTo>
                <a:cubicBezTo>
                  <a:pt x="58" y="36"/>
                  <a:pt x="56" y="40"/>
                  <a:pt x="53" y="44"/>
                </a:cubicBezTo>
                <a:cubicBezTo>
                  <a:pt x="58" y="49"/>
                  <a:pt x="58" y="49"/>
                  <a:pt x="58" y="49"/>
                </a:cubicBezTo>
                <a:cubicBezTo>
                  <a:pt x="62" y="46"/>
                  <a:pt x="66" y="44"/>
                  <a:pt x="71" y="44"/>
                </a:cubicBezTo>
                <a:cubicBezTo>
                  <a:pt x="76" y="44"/>
                  <a:pt x="81" y="46"/>
                  <a:pt x="84" y="49"/>
                </a:cubicBezTo>
                <a:cubicBezTo>
                  <a:pt x="97" y="62"/>
                  <a:pt x="97" y="62"/>
                  <a:pt x="97" y="62"/>
                </a:cubicBezTo>
                <a:cubicBezTo>
                  <a:pt x="100" y="65"/>
                  <a:pt x="102" y="70"/>
                  <a:pt x="102" y="75"/>
                </a:cubicBezTo>
                <a:cubicBezTo>
                  <a:pt x="102" y="79"/>
                  <a:pt x="100" y="84"/>
                  <a:pt x="97" y="87"/>
                </a:cubicBezTo>
                <a:close/>
                <a:moveTo>
                  <a:pt x="45" y="26"/>
                </a:moveTo>
                <a:cubicBezTo>
                  <a:pt x="32" y="13"/>
                  <a:pt x="32" y="13"/>
                  <a:pt x="32" y="13"/>
                </a:cubicBezTo>
                <a:cubicBezTo>
                  <a:pt x="31" y="12"/>
                  <a:pt x="29" y="12"/>
                  <a:pt x="28" y="12"/>
                </a:cubicBezTo>
                <a:cubicBezTo>
                  <a:pt x="26" y="12"/>
                  <a:pt x="24" y="12"/>
                  <a:pt x="23" y="13"/>
                </a:cubicBezTo>
                <a:cubicBezTo>
                  <a:pt x="14" y="22"/>
                  <a:pt x="14" y="22"/>
                  <a:pt x="14" y="22"/>
                </a:cubicBezTo>
                <a:cubicBezTo>
                  <a:pt x="13" y="24"/>
                  <a:pt x="12" y="25"/>
                  <a:pt x="12" y="27"/>
                </a:cubicBezTo>
                <a:cubicBezTo>
                  <a:pt x="12" y="28"/>
                  <a:pt x="13" y="30"/>
                  <a:pt x="14" y="31"/>
                </a:cubicBezTo>
                <a:cubicBezTo>
                  <a:pt x="27" y="44"/>
                  <a:pt x="27" y="44"/>
                  <a:pt x="27" y="44"/>
                </a:cubicBezTo>
                <a:cubicBezTo>
                  <a:pt x="28" y="45"/>
                  <a:pt x="30" y="46"/>
                  <a:pt x="31" y="46"/>
                </a:cubicBezTo>
                <a:cubicBezTo>
                  <a:pt x="33" y="46"/>
                  <a:pt x="35" y="45"/>
                  <a:pt x="36" y="44"/>
                </a:cubicBezTo>
                <a:cubicBezTo>
                  <a:pt x="34" y="42"/>
                  <a:pt x="31" y="40"/>
                  <a:pt x="31" y="37"/>
                </a:cubicBezTo>
                <a:cubicBezTo>
                  <a:pt x="31" y="33"/>
                  <a:pt x="34" y="31"/>
                  <a:pt x="37" y="31"/>
                </a:cubicBezTo>
                <a:cubicBezTo>
                  <a:pt x="41" y="31"/>
                  <a:pt x="42" y="33"/>
                  <a:pt x="44" y="35"/>
                </a:cubicBezTo>
                <a:cubicBezTo>
                  <a:pt x="46" y="34"/>
                  <a:pt x="46" y="32"/>
                  <a:pt x="46" y="31"/>
                </a:cubicBezTo>
                <a:cubicBezTo>
                  <a:pt x="46" y="29"/>
                  <a:pt x="46" y="27"/>
                  <a:pt x="45" y="26"/>
                </a:cubicBezTo>
                <a:close/>
                <a:moveTo>
                  <a:pt x="89" y="70"/>
                </a:moveTo>
                <a:cubicBezTo>
                  <a:pt x="76" y="57"/>
                  <a:pt x="76" y="57"/>
                  <a:pt x="76" y="57"/>
                </a:cubicBezTo>
                <a:cubicBezTo>
                  <a:pt x="74" y="56"/>
                  <a:pt x="73" y="56"/>
                  <a:pt x="71" y="56"/>
                </a:cubicBezTo>
                <a:cubicBezTo>
                  <a:pt x="69" y="56"/>
                  <a:pt x="68" y="56"/>
                  <a:pt x="67" y="58"/>
                </a:cubicBezTo>
                <a:cubicBezTo>
                  <a:pt x="69" y="60"/>
                  <a:pt x="71" y="61"/>
                  <a:pt x="71" y="65"/>
                </a:cubicBezTo>
                <a:cubicBezTo>
                  <a:pt x="71" y="68"/>
                  <a:pt x="69" y="71"/>
                  <a:pt x="65" y="71"/>
                </a:cubicBezTo>
                <a:cubicBezTo>
                  <a:pt x="62" y="71"/>
                  <a:pt x="60" y="68"/>
                  <a:pt x="58" y="66"/>
                </a:cubicBezTo>
                <a:cubicBezTo>
                  <a:pt x="57" y="67"/>
                  <a:pt x="56" y="69"/>
                  <a:pt x="56" y="71"/>
                </a:cubicBezTo>
                <a:cubicBezTo>
                  <a:pt x="56" y="72"/>
                  <a:pt x="57" y="74"/>
                  <a:pt x="58" y="75"/>
                </a:cubicBezTo>
                <a:cubicBezTo>
                  <a:pt x="71" y="88"/>
                  <a:pt x="71" y="88"/>
                  <a:pt x="71" y="88"/>
                </a:cubicBezTo>
                <a:cubicBezTo>
                  <a:pt x="72" y="89"/>
                  <a:pt x="74" y="90"/>
                  <a:pt x="75" y="90"/>
                </a:cubicBezTo>
                <a:cubicBezTo>
                  <a:pt x="77" y="90"/>
                  <a:pt x="78" y="89"/>
                  <a:pt x="79" y="88"/>
                </a:cubicBezTo>
                <a:cubicBezTo>
                  <a:pt x="89" y="79"/>
                  <a:pt x="89" y="79"/>
                  <a:pt x="89" y="79"/>
                </a:cubicBezTo>
                <a:cubicBezTo>
                  <a:pt x="90" y="78"/>
                  <a:pt x="90" y="76"/>
                  <a:pt x="90" y="75"/>
                </a:cubicBezTo>
                <a:cubicBezTo>
                  <a:pt x="90" y="73"/>
                  <a:pt x="90" y="71"/>
                  <a:pt x="89"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3" name="Freeform 161"/>
          <p:cNvSpPr>
            <a:spLocks/>
          </p:cNvSpPr>
          <p:nvPr/>
        </p:nvSpPr>
        <p:spPr bwMode="auto">
          <a:xfrm>
            <a:off x="8769351" y="5114926"/>
            <a:ext cx="449263" cy="330200"/>
          </a:xfrm>
          <a:custGeom>
            <a:avLst/>
            <a:gdLst>
              <a:gd name="T0" fmla="*/ 96 w 120"/>
              <a:gd name="T1" fmla="*/ 88 h 88"/>
              <a:gd name="T2" fmla="*/ 28 w 120"/>
              <a:gd name="T3" fmla="*/ 88 h 88"/>
              <a:gd name="T4" fmla="*/ 0 w 120"/>
              <a:gd name="T5" fmla="*/ 60 h 88"/>
              <a:gd name="T6" fmla="*/ 16 w 120"/>
              <a:gd name="T7" fmla="*/ 34 h 88"/>
              <a:gd name="T8" fmla="*/ 16 w 120"/>
              <a:gd name="T9" fmla="*/ 32 h 88"/>
              <a:gd name="T10" fmla="*/ 48 w 120"/>
              <a:gd name="T11" fmla="*/ 0 h 88"/>
              <a:gd name="T12" fmla="*/ 78 w 120"/>
              <a:gd name="T13" fmla="*/ 20 h 88"/>
              <a:gd name="T14" fmla="*/ 88 w 120"/>
              <a:gd name="T15" fmla="*/ 16 h 88"/>
              <a:gd name="T16" fmla="*/ 104 w 120"/>
              <a:gd name="T17" fmla="*/ 32 h 88"/>
              <a:gd name="T18" fmla="*/ 101 w 120"/>
              <a:gd name="T19" fmla="*/ 40 h 88"/>
              <a:gd name="T20" fmla="*/ 120 w 120"/>
              <a:gd name="T21" fmla="*/ 64 h 88"/>
              <a:gd name="T22" fmla="*/ 96 w 120"/>
              <a:gd name="T2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88">
                <a:moveTo>
                  <a:pt x="96" y="88"/>
                </a:moveTo>
                <a:cubicBezTo>
                  <a:pt x="28" y="88"/>
                  <a:pt x="28" y="88"/>
                  <a:pt x="28" y="88"/>
                </a:cubicBezTo>
                <a:cubicBezTo>
                  <a:pt x="13" y="88"/>
                  <a:pt x="0" y="75"/>
                  <a:pt x="0" y="60"/>
                </a:cubicBezTo>
                <a:cubicBezTo>
                  <a:pt x="0" y="48"/>
                  <a:pt x="7" y="39"/>
                  <a:pt x="16" y="34"/>
                </a:cubicBezTo>
                <a:cubicBezTo>
                  <a:pt x="16" y="33"/>
                  <a:pt x="16" y="33"/>
                  <a:pt x="16" y="32"/>
                </a:cubicBezTo>
                <a:cubicBezTo>
                  <a:pt x="16" y="14"/>
                  <a:pt x="30" y="0"/>
                  <a:pt x="48" y="0"/>
                </a:cubicBezTo>
                <a:cubicBezTo>
                  <a:pt x="61" y="0"/>
                  <a:pt x="73" y="8"/>
                  <a:pt x="78" y="20"/>
                </a:cubicBezTo>
                <a:cubicBezTo>
                  <a:pt x="80" y="17"/>
                  <a:pt x="84" y="16"/>
                  <a:pt x="88" y="16"/>
                </a:cubicBezTo>
                <a:cubicBezTo>
                  <a:pt x="97" y="16"/>
                  <a:pt x="104" y="23"/>
                  <a:pt x="104" y="32"/>
                </a:cubicBezTo>
                <a:cubicBezTo>
                  <a:pt x="104" y="35"/>
                  <a:pt x="103" y="38"/>
                  <a:pt x="101" y="40"/>
                </a:cubicBezTo>
                <a:cubicBezTo>
                  <a:pt x="112" y="43"/>
                  <a:pt x="120" y="52"/>
                  <a:pt x="120" y="64"/>
                </a:cubicBezTo>
                <a:cubicBezTo>
                  <a:pt x="120" y="77"/>
                  <a:pt x="109" y="88"/>
                  <a:pt x="96"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4" name="Freeform 162"/>
          <p:cNvSpPr>
            <a:spLocks noEditPoints="1"/>
          </p:cNvSpPr>
          <p:nvPr/>
        </p:nvSpPr>
        <p:spPr bwMode="auto">
          <a:xfrm>
            <a:off x="9459913" y="5114926"/>
            <a:ext cx="360363" cy="360363"/>
          </a:xfrm>
          <a:custGeom>
            <a:avLst/>
            <a:gdLst>
              <a:gd name="T0" fmla="*/ 84 w 96"/>
              <a:gd name="T1" fmla="*/ 96 h 96"/>
              <a:gd name="T2" fmla="*/ 12 w 96"/>
              <a:gd name="T3" fmla="*/ 96 h 96"/>
              <a:gd name="T4" fmla="*/ 5 w 96"/>
              <a:gd name="T5" fmla="*/ 82 h 96"/>
              <a:gd name="T6" fmla="*/ 36 w 96"/>
              <a:gd name="T7" fmla="*/ 33 h 96"/>
              <a:gd name="T8" fmla="*/ 36 w 96"/>
              <a:gd name="T9" fmla="*/ 8 h 96"/>
              <a:gd name="T10" fmla="*/ 32 w 96"/>
              <a:gd name="T11" fmla="*/ 8 h 96"/>
              <a:gd name="T12" fmla="*/ 28 w 96"/>
              <a:gd name="T13" fmla="*/ 4 h 96"/>
              <a:gd name="T14" fmla="*/ 32 w 96"/>
              <a:gd name="T15" fmla="*/ 0 h 96"/>
              <a:gd name="T16" fmla="*/ 64 w 96"/>
              <a:gd name="T17" fmla="*/ 0 h 96"/>
              <a:gd name="T18" fmla="*/ 68 w 96"/>
              <a:gd name="T19" fmla="*/ 4 h 96"/>
              <a:gd name="T20" fmla="*/ 64 w 96"/>
              <a:gd name="T21" fmla="*/ 8 h 96"/>
              <a:gd name="T22" fmla="*/ 60 w 96"/>
              <a:gd name="T23" fmla="*/ 8 h 96"/>
              <a:gd name="T24" fmla="*/ 60 w 96"/>
              <a:gd name="T25" fmla="*/ 33 h 96"/>
              <a:gd name="T26" fmla="*/ 92 w 96"/>
              <a:gd name="T27" fmla="*/ 82 h 96"/>
              <a:gd name="T28" fmla="*/ 84 w 96"/>
              <a:gd name="T29" fmla="*/ 96 h 96"/>
              <a:gd name="T30" fmla="*/ 26 w 96"/>
              <a:gd name="T31" fmla="*/ 64 h 96"/>
              <a:gd name="T32" fmla="*/ 70 w 96"/>
              <a:gd name="T33" fmla="*/ 64 h 96"/>
              <a:gd name="T34" fmla="*/ 53 w 96"/>
              <a:gd name="T35" fmla="*/ 37 h 96"/>
              <a:gd name="T36" fmla="*/ 52 w 96"/>
              <a:gd name="T37" fmla="*/ 35 h 96"/>
              <a:gd name="T38" fmla="*/ 52 w 96"/>
              <a:gd name="T39" fmla="*/ 33 h 96"/>
              <a:gd name="T40" fmla="*/ 52 w 96"/>
              <a:gd name="T41" fmla="*/ 8 h 96"/>
              <a:gd name="T42" fmla="*/ 44 w 96"/>
              <a:gd name="T43" fmla="*/ 8 h 96"/>
              <a:gd name="T44" fmla="*/ 44 w 96"/>
              <a:gd name="T45" fmla="*/ 33 h 96"/>
              <a:gd name="T46" fmla="*/ 44 w 96"/>
              <a:gd name="T47" fmla="*/ 35 h 96"/>
              <a:gd name="T48" fmla="*/ 43 w 96"/>
              <a:gd name="T49" fmla="*/ 37 h 96"/>
              <a:gd name="T50" fmla="*/ 26 w 96"/>
              <a:gd name="T5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84" y="96"/>
                </a:moveTo>
                <a:cubicBezTo>
                  <a:pt x="12" y="96"/>
                  <a:pt x="12" y="96"/>
                  <a:pt x="12" y="96"/>
                </a:cubicBezTo>
                <a:cubicBezTo>
                  <a:pt x="3" y="96"/>
                  <a:pt x="0" y="90"/>
                  <a:pt x="5" y="82"/>
                </a:cubicBezTo>
                <a:cubicBezTo>
                  <a:pt x="36" y="33"/>
                  <a:pt x="36" y="33"/>
                  <a:pt x="36" y="33"/>
                </a:cubicBezTo>
                <a:cubicBezTo>
                  <a:pt x="36" y="8"/>
                  <a:pt x="36" y="8"/>
                  <a:pt x="36" y="8"/>
                </a:cubicBezTo>
                <a:cubicBezTo>
                  <a:pt x="32" y="8"/>
                  <a:pt x="32" y="8"/>
                  <a:pt x="32" y="8"/>
                </a:cubicBezTo>
                <a:cubicBezTo>
                  <a:pt x="30" y="8"/>
                  <a:pt x="28" y="6"/>
                  <a:pt x="28" y="4"/>
                </a:cubicBezTo>
                <a:cubicBezTo>
                  <a:pt x="28" y="1"/>
                  <a:pt x="30" y="0"/>
                  <a:pt x="32" y="0"/>
                </a:cubicBezTo>
                <a:cubicBezTo>
                  <a:pt x="64" y="0"/>
                  <a:pt x="64" y="0"/>
                  <a:pt x="64" y="0"/>
                </a:cubicBezTo>
                <a:cubicBezTo>
                  <a:pt x="66" y="0"/>
                  <a:pt x="68" y="1"/>
                  <a:pt x="68" y="4"/>
                </a:cubicBezTo>
                <a:cubicBezTo>
                  <a:pt x="68" y="6"/>
                  <a:pt x="66" y="8"/>
                  <a:pt x="64" y="8"/>
                </a:cubicBezTo>
                <a:cubicBezTo>
                  <a:pt x="60" y="8"/>
                  <a:pt x="60" y="8"/>
                  <a:pt x="60" y="8"/>
                </a:cubicBezTo>
                <a:cubicBezTo>
                  <a:pt x="60" y="33"/>
                  <a:pt x="60" y="33"/>
                  <a:pt x="60" y="33"/>
                </a:cubicBezTo>
                <a:cubicBezTo>
                  <a:pt x="92" y="82"/>
                  <a:pt x="92" y="82"/>
                  <a:pt x="92" y="82"/>
                </a:cubicBezTo>
                <a:cubicBezTo>
                  <a:pt x="96" y="90"/>
                  <a:pt x="93" y="96"/>
                  <a:pt x="84" y="96"/>
                </a:cubicBezTo>
                <a:close/>
                <a:moveTo>
                  <a:pt x="26" y="64"/>
                </a:moveTo>
                <a:cubicBezTo>
                  <a:pt x="70" y="64"/>
                  <a:pt x="70" y="64"/>
                  <a:pt x="70" y="64"/>
                </a:cubicBezTo>
                <a:cubicBezTo>
                  <a:pt x="53" y="37"/>
                  <a:pt x="53" y="37"/>
                  <a:pt x="53" y="37"/>
                </a:cubicBezTo>
                <a:cubicBezTo>
                  <a:pt x="52" y="35"/>
                  <a:pt x="52" y="35"/>
                  <a:pt x="52" y="35"/>
                </a:cubicBezTo>
                <a:cubicBezTo>
                  <a:pt x="52" y="33"/>
                  <a:pt x="52" y="33"/>
                  <a:pt x="52" y="33"/>
                </a:cubicBezTo>
                <a:cubicBezTo>
                  <a:pt x="52" y="8"/>
                  <a:pt x="52" y="8"/>
                  <a:pt x="52" y="8"/>
                </a:cubicBezTo>
                <a:cubicBezTo>
                  <a:pt x="44" y="8"/>
                  <a:pt x="44" y="8"/>
                  <a:pt x="44" y="8"/>
                </a:cubicBezTo>
                <a:cubicBezTo>
                  <a:pt x="44" y="33"/>
                  <a:pt x="44" y="33"/>
                  <a:pt x="44" y="33"/>
                </a:cubicBezTo>
                <a:cubicBezTo>
                  <a:pt x="44" y="35"/>
                  <a:pt x="44" y="35"/>
                  <a:pt x="44" y="35"/>
                </a:cubicBezTo>
                <a:cubicBezTo>
                  <a:pt x="43" y="37"/>
                  <a:pt x="43" y="37"/>
                  <a:pt x="43" y="37"/>
                </a:cubicBezTo>
                <a:lnTo>
                  <a:pt x="26"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5" name="Freeform 163"/>
          <p:cNvSpPr>
            <a:spLocks noEditPoints="1"/>
          </p:cNvSpPr>
          <p:nvPr/>
        </p:nvSpPr>
        <p:spPr bwMode="auto">
          <a:xfrm>
            <a:off x="10071101" y="5145088"/>
            <a:ext cx="423863" cy="330200"/>
          </a:xfrm>
          <a:custGeom>
            <a:avLst/>
            <a:gdLst>
              <a:gd name="T0" fmla="*/ 113 w 113"/>
              <a:gd name="T1" fmla="*/ 72 h 88"/>
              <a:gd name="T2" fmla="*/ 103 w 113"/>
              <a:gd name="T3" fmla="*/ 79 h 88"/>
              <a:gd name="T4" fmla="*/ 99 w 113"/>
              <a:gd name="T5" fmla="*/ 79 h 88"/>
              <a:gd name="T6" fmla="*/ 49 w 113"/>
              <a:gd name="T7" fmla="*/ 59 h 88"/>
              <a:gd name="T8" fmla="*/ 49 w 113"/>
              <a:gd name="T9" fmla="*/ 65 h 88"/>
              <a:gd name="T10" fmla="*/ 20 w 113"/>
              <a:gd name="T11" fmla="*/ 88 h 88"/>
              <a:gd name="T12" fmla="*/ 1 w 113"/>
              <a:gd name="T13" fmla="*/ 70 h 88"/>
              <a:gd name="T14" fmla="*/ 30 w 113"/>
              <a:gd name="T15" fmla="*/ 48 h 88"/>
              <a:gd name="T16" fmla="*/ 41 w 113"/>
              <a:gd name="T17" fmla="*/ 48 h 88"/>
              <a:gd name="T18" fmla="*/ 41 w 113"/>
              <a:gd name="T19" fmla="*/ 39 h 88"/>
              <a:gd name="T20" fmla="*/ 30 w 113"/>
              <a:gd name="T21" fmla="*/ 40 h 88"/>
              <a:gd name="T22" fmla="*/ 1 w 113"/>
              <a:gd name="T23" fmla="*/ 17 h 88"/>
              <a:gd name="T24" fmla="*/ 20 w 113"/>
              <a:gd name="T25" fmla="*/ 0 h 88"/>
              <a:gd name="T26" fmla="*/ 49 w 113"/>
              <a:gd name="T27" fmla="*/ 22 h 88"/>
              <a:gd name="T28" fmla="*/ 49 w 113"/>
              <a:gd name="T29" fmla="*/ 28 h 88"/>
              <a:gd name="T30" fmla="*/ 99 w 113"/>
              <a:gd name="T31" fmla="*/ 8 h 88"/>
              <a:gd name="T32" fmla="*/ 103 w 113"/>
              <a:gd name="T33" fmla="*/ 8 h 88"/>
              <a:gd name="T34" fmla="*/ 113 w 113"/>
              <a:gd name="T35" fmla="*/ 15 h 88"/>
              <a:gd name="T36" fmla="*/ 80 w 113"/>
              <a:gd name="T37" fmla="*/ 44 h 88"/>
              <a:gd name="T38" fmla="*/ 37 w 113"/>
              <a:gd name="T39" fmla="*/ 60 h 88"/>
              <a:gd name="T40" fmla="*/ 18 w 113"/>
              <a:gd name="T41" fmla="*/ 61 h 88"/>
              <a:gd name="T42" fmla="*/ 20 w 113"/>
              <a:gd name="T43" fmla="*/ 78 h 88"/>
              <a:gd name="T44" fmla="*/ 37 w 113"/>
              <a:gd name="T45" fmla="*/ 60 h 88"/>
              <a:gd name="T46" fmla="*/ 20 w 113"/>
              <a:gd name="T47" fmla="*/ 10 h 88"/>
              <a:gd name="T48" fmla="*/ 18 w 113"/>
              <a:gd name="T49" fmla="*/ 26 h 88"/>
              <a:gd name="T50" fmla="*/ 37 w 113"/>
              <a:gd name="T51" fmla="*/ 27 h 88"/>
              <a:gd name="T52" fmla="*/ 63 w 113"/>
              <a:gd name="T53" fmla="*/ 52 h 88"/>
              <a:gd name="T54" fmla="*/ 101 w 113"/>
              <a:gd name="T55" fmla="*/ 12 h 88"/>
              <a:gd name="T56" fmla="*/ 53 w 113"/>
              <a:gd name="T57" fmla="*/ 46 h 88"/>
              <a:gd name="T58" fmla="*/ 43 w 113"/>
              <a:gd name="T59" fmla="*/ 52 h 88"/>
              <a:gd name="T60" fmla="*/ 45 w 113"/>
              <a:gd name="T61" fmla="*/ 54 h 88"/>
              <a:gd name="T62" fmla="*/ 57 w 113"/>
              <a:gd name="T63" fmla="*/ 50 h 88"/>
              <a:gd name="T64" fmla="*/ 49 w 113"/>
              <a:gd name="T65" fmla="*/ 39 h 88"/>
              <a:gd name="T66" fmla="*/ 51 w 113"/>
              <a:gd name="T67" fmla="*/ 35 h 88"/>
              <a:gd name="T68" fmla="*/ 47 w 113"/>
              <a:gd name="T69" fmla="*/ 32 h 88"/>
              <a:gd name="T70" fmla="*/ 44 w 113"/>
              <a:gd name="T71" fmla="*/ 35 h 88"/>
              <a:gd name="T72" fmla="*/ 43 w 113"/>
              <a:gd name="T73" fmla="*/ 36 h 88"/>
              <a:gd name="T74" fmla="*/ 65 w 113"/>
              <a:gd name="T75" fmla="*/ 44 h 88"/>
              <a:gd name="T76" fmla="*/ 57 w 113"/>
              <a:gd name="T77" fmla="*/ 44 h 88"/>
              <a:gd name="T78" fmla="*/ 65 w 113"/>
              <a:gd name="T79" fmla="*/ 44 h 88"/>
              <a:gd name="T80" fmla="*/ 76 w 113"/>
              <a:gd name="T81" fmla="*/ 46 h 88"/>
              <a:gd name="T82" fmla="*/ 64 w 113"/>
              <a:gd name="T83" fmla="*/ 55 h 88"/>
              <a:gd name="T84" fmla="*/ 109 w 113"/>
              <a:gd name="T85"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3" h="88">
                <a:moveTo>
                  <a:pt x="111" y="68"/>
                </a:moveTo>
                <a:cubicBezTo>
                  <a:pt x="112" y="69"/>
                  <a:pt x="113" y="71"/>
                  <a:pt x="113" y="72"/>
                </a:cubicBezTo>
                <a:cubicBezTo>
                  <a:pt x="113" y="73"/>
                  <a:pt x="112" y="75"/>
                  <a:pt x="111" y="75"/>
                </a:cubicBezTo>
                <a:cubicBezTo>
                  <a:pt x="103" y="79"/>
                  <a:pt x="103" y="79"/>
                  <a:pt x="103" y="79"/>
                </a:cubicBezTo>
                <a:cubicBezTo>
                  <a:pt x="102" y="79"/>
                  <a:pt x="101" y="80"/>
                  <a:pt x="101" y="80"/>
                </a:cubicBezTo>
                <a:cubicBezTo>
                  <a:pt x="100" y="80"/>
                  <a:pt x="99" y="79"/>
                  <a:pt x="99" y="79"/>
                </a:cubicBezTo>
                <a:cubicBezTo>
                  <a:pt x="56" y="55"/>
                  <a:pt x="56" y="55"/>
                  <a:pt x="56" y="55"/>
                </a:cubicBezTo>
                <a:cubicBezTo>
                  <a:pt x="49" y="59"/>
                  <a:pt x="49" y="59"/>
                  <a:pt x="49" y="59"/>
                </a:cubicBezTo>
                <a:cubicBezTo>
                  <a:pt x="49" y="59"/>
                  <a:pt x="48" y="59"/>
                  <a:pt x="48" y="59"/>
                </a:cubicBezTo>
                <a:cubicBezTo>
                  <a:pt x="49" y="61"/>
                  <a:pt x="49" y="63"/>
                  <a:pt x="49" y="65"/>
                </a:cubicBezTo>
                <a:cubicBezTo>
                  <a:pt x="48" y="72"/>
                  <a:pt x="44" y="78"/>
                  <a:pt x="37" y="82"/>
                </a:cubicBezTo>
                <a:cubicBezTo>
                  <a:pt x="32" y="86"/>
                  <a:pt x="26" y="88"/>
                  <a:pt x="20" y="88"/>
                </a:cubicBezTo>
                <a:cubicBezTo>
                  <a:pt x="14" y="88"/>
                  <a:pt x="9" y="86"/>
                  <a:pt x="6" y="83"/>
                </a:cubicBezTo>
                <a:cubicBezTo>
                  <a:pt x="2" y="79"/>
                  <a:pt x="0" y="75"/>
                  <a:pt x="1" y="70"/>
                </a:cubicBezTo>
                <a:cubicBezTo>
                  <a:pt x="1" y="63"/>
                  <a:pt x="6" y="57"/>
                  <a:pt x="13" y="53"/>
                </a:cubicBezTo>
                <a:cubicBezTo>
                  <a:pt x="18" y="50"/>
                  <a:pt x="24" y="48"/>
                  <a:pt x="30" y="48"/>
                </a:cubicBezTo>
                <a:cubicBezTo>
                  <a:pt x="33" y="48"/>
                  <a:pt x="37" y="48"/>
                  <a:pt x="39" y="50"/>
                </a:cubicBezTo>
                <a:cubicBezTo>
                  <a:pt x="40" y="49"/>
                  <a:pt x="40" y="49"/>
                  <a:pt x="41" y="48"/>
                </a:cubicBezTo>
                <a:cubicBezTo>
                  <a:pt x="48" y="44"/>
                  <a:pt x="48" y="44"/>
                  <a:pt x="48" y="44"/>
                </a:cubicBezTo>
                <a:cubicBezTo>
                  <a:pt x="41" y="39"/>
                  <a:pt x="41" y="39"/>
                  <a:pt x="41" y="39"/>
                </a:cubicBezTo>
                <a:cubicBezTo>
                  <a:pt x="40" y="39"/>
                  <a:pt x="40" y="38"/>
                  <a:pt x="39" y="38"/>
                </a:cubicBezTo>
                <a:cubicBezTo>
                  <a:pt x="37" y="39"/>
                  <a:pt x="33" y="40"/>
                  <a:pt x="30" y="40"/>
                </a:cubicBezTo>
                <a:cubicBezTo>
                  <a:pt x="24" y="40"/>
                  <a:pt x="18" y="38"/>
                  <a:pt x="13" y="34"/>
                </a:cubicBezTo>
                <a:cubicBezTo>
                  <a:pt x="6" y="30"/>
                  <a:pt x="1" y="24"/>
                  <a:pt x="1" y="17"/>
                </a:cubicBezTo>
                <a:cubicBezTo>
                  <a:pt x="0" y="13"/>
                  <a:pt x="2" y="8"/>
                  <a:pt x="6" y="5"/>
                </a:cubicBezTo>
                <a:cubicBezTo>
                  <a:pt x="9" y="1"/>
                  <a:pt x="14" y="0"/>
                  <a:pt x="20" y="0"/>
                </a:cubicBezTo>
                <a:cubicBezTo>
                  <a:pt x="26" y="0"/>
                  <a:pt x="32" y="2"/>
                  <a:pt x="37" y="5"/>
                </a:cubicBezTo>
                <a:cubicBezTo>
                  <a:pt x="44" y="9"/>
                  <a:pt x="48" y="15"/>
                  <a:pt x="49" y="22"/>
                </a:cubicBezTo>
                <a:cubicBezTo>
                  <a:pt x="49" y="24"/>
                  <a:pt x="49" y="26"/>
                  <a:pt x="48" y="28"/>
                </a:cubicBezTo>
                <a:cubicBezTo>
                  <a:pt x="48" y="28"/>
                  <a:pt x="49" y="28"/>
                  <a:pt x="49" y="28"/>
                </a:cubicBezTo>
                <a:cubicBezTo>
                  <a:pt x="56" y="32"/>
                  <a:pt x="56" y="32"/>
                  <a:pt x="56" y="32"/>
                </a:cubicBezTo>
                <a:cubicBezTo>
                  <a:pt x="99" y="8"/>
                  <a:pt x="99" y="8"/>
                  <a:pt x="99" y="8"/>
                </a:cubicBezTo>
                <a:cubicBezTo>
                  <a:pt x="99" y="8"/>
                  <a:pt x="100" y="8"/>
                  <a:pt x="101" y="8"/>
                </a:cubicBezTo>
                <a:cubicBezTo>
                  <a:pt x="101" y="8"/>
                  <a:pt x="102" y="8"/>
                  <a:pt x="103" y="8"/>
                </a:cubicBezTo>
                <a:cubicBezTo>
                  <a:pt x="111" y="12"/>
                  <a:pt x="111" y="12"/>
                  <a:pt x="111" y="12"/>
                </a:cubicBezTo>
                <a:cubicBezTo>
                  <a:pt x="112" y="13"/>
                  <a:pt x="113" y="14"/>
                  <a:pt x="113" y="15"/>
                </a:cubicBezTo>
                <a:cubicBezTo>
                  <a:pt x="113" y="17"/>
                  <a:pt x="112" y="18"/>
                  <a:pt x="111" y="19"/>
                </a:cubicBezTo>
                <a:cubicBezTo>
                  <a:pt x="80" y="44"/>
                  <a:pt x="80" y="44"/>
                  <a:pt x="80" y="44"/>
                </a:cubicBezTo>
                <a:lnTo>
                  <a:pt x="111" y="68"/>
                </a:lnTo>
                <a:close/>
                <a:moveTo>
                  <a:pt x="37" y="60"/>
                </a:moveTo>
                <a:cubicBezTo>
                  <a:pt x="35" y="58"/>
                  <a:pt x="33" y="58"/>
                  <a:pt x="30" y="58"/>
                </a:cubicBezTo>
                <a:cubicBezTo>
                  <a:pt x="26" y="58"/>
                  <a:pt x="22" y="59"/>
                  <a:pt x="18" y="61"/>
                </a:cubicBezTo>
                <a:cubicBezTo>
                  <a:pt x="11" y="66"/>
                  <a:pt x="9" y="72"/>
                  <a:pt x="13" y="75"/>
                </a:cubicBezTo>
                <a:cubicBezTo>
                  <a:pt x="14" y="77"/>
                  <a:pt x="17" y="78"/>
                  <a:pt x="20" y="78"/>
                </a:cubicBezTo>
                <a:cubicBezTo>
                  <a:pt x="23" y="78"/>
                  <a:pt x="28" y="76"/>
                  <a:pt x="32" y="74"/>
                </a:cubicBezTo>
                <a:cubicBezTo>
                  <a:pt x="38" y="70"/>
                  <a:pt x="41" y="63"/>
                  <a:pt x="37" y="60"/>
                </a:cubicBezTo>
                <a:close/>
                <a:moveTo>
                  <a:pt x="32" y="13"/>
                </a:moveTo>
                <a:cubicBezTo>
                  <a:pt x="28" y="11"/>
                  <a:pt x="23" y="10"/>
                  <a:pt x="20" y="10"/>
                </a:cubicBezTo>
                <a:cubicBezTo>
                  <a:pt x="17" y="10"/>
                  <a:pt x="14" y="10"/>
                  <a:pt x="13" y="12"/>
                </a:cubicBezTo>
                <a:cubicBezTo>
                  <a:pt x="9" y="15"/>
                  <a:pt x="11" y="22"/>
                  <a:pt x="18" y="26"/>
                </a:cubicBezTo>
                <a:cubicBezTo>
                  <a:pt x="22" y="28"/>
                  <a:pt x="26" y="30"/>
                  <a:pt x="30" y="30"/>
                </a:cubicBezTo>
                <a:cubicBezTo>
                  <a:pt x="33" y="30"/>
                  <a:pt x="35" y="29"/>
                  <a:pt x="37" y="27"/>
                </a:cubicBezTo>
                <a:cubicBezTo>
                  <a:pt x="41" y="24"/>
                  <a:pt x="38" y="18"/>
                  <a:pt x="32" y="13"/>
                </a:cubicBezTo>
                <a:close/>
                <a:moveTo>
                  <a:pt x="63" y="52"/>
                </a:moveTo>
                <a:cubicBezTo>
                  <a:pt x="109" y="16"/>
                  <a:pt x="109" y="16"/>
                  <a:pt x="109" y="16"/>
                </a:cubicBezTo>
                <a:cubicBezTo>
                  <a:pt x="101" y="12"/>
                  <a:pt x="101" y="12"/>
                  <a:pt x="101" y="12"/>
                </a:cubicBezTo>
                <a:cubicBezTo>
                  <a:pt x="53" y="39"/>
                  <a:pt x="53" y="39"/>
                  <a:pt x="53" y="39"/>
                </a:cubicBezTo>
                <a:cubicBezTo>
                  <a:pt x="53" y="46"/>
                  <a:pt x="53" y="46"/>
                  <a:pt x="53" y="46"/>
                </a:cubicBezTo>
                <a:cubicBezTo>
                  <a:pt x="43" y="52"/>
                  <a:pt x="43" y="52"/>
                  <a:pt x="43" y="52"/>
                </a:cubicBezTo>
                <a:cubicBezTo>
                  <a:pt x="43" y="52"/>
                  <a:pt x="43" y="52"/>
                  <a:pt x="43" y="52"/>
                </a:cubicBezTo>
                <a:cubicBezTo>
                  <a:pt x="43" y="52"/>
                  <a:pt x="44" y="52"/>
                  <a:pt x="44" y="52"/>
                </a:cubicBezTo>
                <a:cubicBezTo>
                  <a:pt x="44" y="53"/>
                  <a:pt x="45" y="53"/>
                  <a:pt x="45" y="54"/>
                </a:cubicBezTo>
                <a:cubicBezTo>
                  <a:pt x="47" y="56"/>
                  <a:pt x="47" y="56"/>
                  <a:pt x="47" y="56"/>
                </a:cubicBezTo>
                <a:cubicBezTo>
                  <a:pt x="57" y="50"/>
                  <a:pt x="57" y="50"/>
                  <a:pt x="57" y="50"/>
                </a:cubicBezTo>
                <a:lnTo>
                  <a:pt x="63" y="52"/>
                </a:lnTo>
                <a:close/>
                <a:moveTo>
                  <a:pt x="49" y="39"/>
                </a:moveTo>
                <a:cubicBezTo>
                  <a:pt x="49" y="39"/>
                  <a:pt x="49" y="39"/>
                  <a:pt x="49" y="39"/>
                </a:cubicBezTo>
                <a:cubicBezTo>
                  <a:pt x="49" y="37"/>
                  <a:pt x="50" y="36"/>
                  <a:pt x="51" y="35"/>
                </a:cubicBezTo>
                <a:cubicBezTo>
                  <a:pt x="52" y="35"/>
                  <a:pt x="52" y="35"/>
                  <a:pt x="52" y="35"/>
                </a:cubicBezTo>
                <a:cubicBezTo>
                  <a:pt x="47" y="32"/>
                  <a:pt x="47" y="32"/>
                  <a:pt x="47" y="32"/>
                </a:cubicBezTo>
                <a:cubicBezTo>
                  <a:pt x="45" y="33"/>
                  <a:pt x="45" y="33"/>
                  <a:pt x="45" y="33"/>
                </a:cubicBezTo>
                <a:cubicBezTo>
                  <a:pt x="45" y="34"/>
                  <a:pt x="44" y="34"/>
                  <a:pt x="44" y="35"/>
                </a:cubicBezTo>
                <a:cubicBezTo>
                  <a:pt x="44" y="35"/>
                  <a:pt x="43" y="35"/>
                  <a:pt x="43" y="35"/>
                </a:cubicBezTo>
                <a:cubicBezTo>
                  <a:pt x="43" y="36"/>
                  <a:pt x="43" y="36"/>
                  <a:pt x="43" y="36"/>
                </a:cubicBezTo>
                <a:lnTo>
                  <a:pt x="49" y="39"/>
                </a:lnTo>
                <a:close/>
                <a:moveTo>
                  <a:pt x="65" y="44"/>
                </a:moveTo>
                <a:cubicBezTo>
                  <a:pt x="65" y="46"/>
                  <a:pt x="63" y="48"/>
                  <a:pt x="61" y="48"/>
                </a:cubicBezTo>
                <a:cubicBezTo>
                  <a:pt x="59" y="48"/>
                  <a:pt x="57" y="46"/>
                  <a:pt x="57" y="44"/>
                </a:cubicBezTo>
                <a:cubicBezTo>
                  <a:pt x="57" y="41"/>
                  <a:pt x="59" y="40"/>
                  <a:pt x="61" y="40"/>
                </a:cubicBezTo>
                <a:cubicBezTo>
                  <a:pt x="63" y="40"/>
                  <a:pt x="65" y="41"/>
                  <a:pt x="65" y="44"/>
                </a:cubicBezTo>
                <a:close/>
                <a:moveTo>
                  <a:pt x="109" y="72"/>
                </a:moveTo>
                <a:cubicBezTo>
                  <a:pt x="76" y="46"/>
                  <a:pt x="76" y="46"/>
                  <a:pt x="76" y="46"/>
                </a:cubicBezTo>
                <a:cubicBezTo>
                  <a:pt x="65" y="55"/>
                  <a:pt x="65" y="55"/>
                  <a:pt x="65" y="55"/>
                </a:cubicBezTo>
                <a:cubicBezTo>
                  <a:pt x="65" y="55"/>
                  <a:pt x="65" y="55"/>
                  <a:pt x="64" y="55"/>
                </a:cubicBezTo>
                <a:cubicBezTo>
                  <a:pt x="101" y="76"/>
                  <a:pt x="101" y="76"/>
                  <a:pt x="101" y="76"/>
                </a:cubicBezTo>
                <a:lnTo>
                  <a:pt x="109"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6" name="Freeform 164"/>
          <p:cNvSpPr>
            <a:spLocks noEditPoints="1"/>
          </p:cNvSpPr>
          <p:nvPr/>
        </p:nvSpPr>
        <p:spPr bwMode="auto">
          <a:xfrm>
            <a:off x="10720388" y="5084763"/>
            <a:ext cx="420688" cy="420688"/>
          </a:xfrm>
          <a:custGeom>
            <a:avLst/>
            <a:gdLst>
              <a:gd name="T0" fmla="*/ 112 w 112"/>
              <a:gd name="T1" fmla="*/ 30 h 112"/>
              <a:gd name="T2" fmla="*/ 112 w 112"/>
              <a:gd name="T3" fmla="*/ 106 h 112"/>
              <a:gd name="T4" fmla="*/ 106 w 112"/>
              <a:gd name="T5" fmla="*/ 112 h 112"/>
              <a:gd name="T6" fmla="*/ 46 w 112"/>
              <a:gd name="T7" fmla="*/ 112 h 112"/>
              <a:gd name="T8" fmla="*/ 40 w 112"/>
              <a:gd name="T9" fmla="*/ 106 h 112"/>
              <a:gd name="T10" fmla="*/ 40 w 112"/>
              <a:gd name="T11" fmla="*/ 88 h 112"/>
              <a:gd name="T12" fmla="*/ 6 w 112"/>
              <a:gd name="T13" fmla="*/ 88 h 112"/>
              <a:gd name="T14" fmla="*/ 0 w 112"/>
              <a:gd name="T15" fmla="*/ 82 h 112"/>
              <a:gd name="T16" fmla="*/ 0 w 112"/>
              <a:gd name="T17" fmla="*/ 40 h 112"/>
              <a:gd name="T18" fmla="*/ 4 w 112"/>
              <a:gd name="T19" fmla="*/ 29 h 112"/>
              <a:gd name="T20" fmla="*/ 30 w 112"/>
              <a:gd name="T21" fmla="*/ 4 h 112"/>
              <a:gd name="T22" fmla="*/ 40 w 112"/>
              <a:gd name="T23" fmla="*/ 0 h 112"/>
              <a:gd name="T24" fmla="*/ 66 w 112"/>
              <a:gd name="T25" fmla="*/ 0 h 112"/>
              <a:gd name="T26" fmla="*/ 72 w 112"/>
              <a:gd name="T27" fmla="*/ 6 h 112"/>
              <a:gd name="T28" fmla="*/ 72 w 112"/>
              <a:gd name="T29" fmla="*/ 26 h 112"/>
              <a:gd name="T30" fmla="*/ 80 w 112"/>
              <a:gd name="T31" fmla="*/ 24 h 112"/>
              <a:gd name="T32" fmla="*/ 106 w 112"/>
              <a:gd name="T33" fmla="*/ 24 h 112"/>
              <a:gd name="T34" fmla="*/ 112 w 112"/>
              <a:gd name="T35" fmla="*/ 30 h 112"/>
              <a:gd name="T36" fmla="*/ 64 w 112"/>
              <a:gd name="T37" fmla="*/ 34 h 112"/>
              <a:gd name="T38" fmla="*/ 64 w 112"/>
              <a:gd name="T39" fmla="*/ 8 h 112"/>
              <a:gd name="T40" fmla="*/ 40 w 112"/>
              <a:gd name="T41" fmla="*/ 8 h 112"/>
              <a:gd name="T42" fmla="*/ 40 w 112"/>
              <a:gd name="T43" fmla="*/ 34 h 112"/>
              <a:gd name="T44" fmla="*/ 34 w 112"/>
              <a:gd name="T45" fmla="*/ 40 h 112"/>
              <a:gd name="T46" fmla="*/ 8 w 112"/>
              <a:gd name="T47" fmla="*/ 40 h 112"/>
              <a:gd name="T48" fmla="*/ 8 w 112"/>
              <a:gd name="T49" fmla="*/ 80 h 112"/>
              <a:gd name="T50" fmla="*/ 40 w 112"/>
              <a:gd name="T51" fmla="*/ 80 h 112"/>
              <a:gd name="T52" fmla="*/ 40 w 112"/>
              <a:gd name="T53" fmla="*/ 64 h 112"/>
              <a:gd name="T54" fmla="*/ 44 w 112"/>
              <a:gd name="T55" fmla="*/ 53 h 112"/>
              <a:gd name="T56" fmla="*/ 64 w 112"/>
              <a:gd name="T57" fmla="*/ 34 h 112"/>
              <a:gd name="T58" fmla="*/ 13 w 112"/>
              <a:gd name="T59" fmla="*/ 32 h 112"/>
              <a:gd name="T60" fmla="*/ 32 w 112"/>
              <a:gd name="T61" fmla="*/ 32 h 112"/>
              <a:gd name="T62" fmla="*/ 32 w 112"/>
              <a:gd name="T63" fmla="*/ 13 h 112"/>
              <a:gd name="T64" fmla="*/ 13 w 112"/>
              <a:gd name="T65" fmla="*/ 32 h 112"/>
              <a:gd name="T66" fmla="*/ 104 w 112"/>
              <a:gd name="T67" fmla="*/ 32 h 112"/>
              <a:gd name="T68" fmla="*/ 80 w 112"/>
              <a:gd name="T69" fmla="*/ 32 h 112"/>
              <a:gd name="T70" fmla="*/ 80 w 112"/>
              <a:gd name="T71" fmla="*/ 58 h 112"/>
              <a:gd name="T72" fmla="*/ 74 w 112"/>
              <a:gd name="T73" fmla="*/ 64 h 112"/>
              <a:gd name="T74" fmla="*/ 48 w 112"/>
              <a:gd name="T75" fmla="*/ 64 h 112"/>
              <a:gd name="T76" fmla="*/ 48 w 112"/>
              <a:gd name="T77" fmla="*/ 104 h 112"/>
              <a:gd name="T78" fmla="*/ 104 w 112"/>
              <a:gd name="T79" fmla="*/ 104 h 112"/>
              <a:gd name="T80" fmla="*/ 104 w 112"/>
              <a:gd name="T81" fmla="*/ 32 h 112"/>
              <a:gd name="T82" fmla="*/ 53 w 112"/>
              <a:gd name="T83" fmla="*/ 56 h 112"/>
              <a:gd name="T84" fmla="*/ 72 w 112"/>
              <a:gd name="T85" fmla="*/ 56 h 112"/>
              <a:gd name="T86" fmla="*/ 72 w 112"/>
              <a:gd name="T87" fmla="*/ 37 h 112"/>
              <a:gd name="T88" fmla="*/ 53 w 112"/>
              <a:gd name="T89" fmla="*/ 5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12">
                <a:moveTo>
                  <a:pt x="112" y="30"/>
                </a:moveTo>
                <a:cubicBezTo>
                  <a:pt x="112" y="106"/>
                  <a:pt x="112" y="106"/>
                  <a:pt x="112" y="106"/>
                </a:cubicBezTo>
                <a:cubicBezTo>
                  <a:pt x="112" y="109"/>
                  <a:pt x="109" y="112"/>
                  <a:pt x="106" y="112"/>
                </a:cubicBezTo>
                <a:cubicBezTo>
                  <a:pt x="46" y="112"/>
                  <a:pt x="46" y="112"/>
                  <a:pt x="46" y="112"/>
                </a:cubicBezTo>
                <a:cubicBezTo>
                  <a:pt x="42" y="112"/>
                  <a:pt x="40" y="109"/>
                  <a:pt x="40" y="106"/>
                </a:cubicBezTo>
                <a:cubicBezTo>
                  <a:pt x="40" y="88"/>
                  <a:pt x="40" y="88"/>
                  <a:pt x="40" y="88"/>
                </a:cubicBezTo>
                <a:cubicBezTo>
                  <a:pt x="6" y="88"/>
                  <a:pt x="6" y="88"/>
                  <a:pt x="6" y="88"/>
                </a:cubicBezTo>
                <a:cubicBezTo>
                  <a:pt x="2" y="88"/>
                  <a:pt x="0" y="85"/>
                  <a:pt x="0" y="82"/>
                </a:cubicBezTo>
                <a:cubicBezTo>
                  <a:pt x="0" y="40"/>
                  <a:pt x="0" y="40"/>
                  <a:pt x="0" y="40"/>
                </a:cubicBezTo>
                <a:cubicBezTo>
                  <a:pt x="0" y="36"/>
                  <a:pt x="2" y="32"/>
                  <a:pt x="4" y="29"/>
                </a:cubicBezTo>
                <a:cubicBezTo>
                  <a:pt x="30" y="4"/>
                  <a:pt x="30" y="4"/>
                  <a:pt x="30" y="4"/>
                </a:cubicBezTo>
                <a:cubicBezTo>
                  <a:pt x="32" y="2"/>
                  <a:pt x="36" y="0"/>
                  <a:pt x="40" y="0"/>
                </a:cubicBezTo>
                <a:cubicBezTo>
                  <a:pt x="66" y="0"/>
                  <a:pt x="66" y="0"/>
                  <a:pt x="66" y="0"/>
                </a:cubicBezTo>
                <a:cubicBezTo>
                  <a:pt x="69" y="0"/>
                  <a:pt x="72" y="2"/>
                  <a:pt x="72" y="6"/>
                </a:cubicBezTo>
                <a:cubicBezTo>
                  <a:pt x="72" y="26"/>
                  <a:pt x="72" y="26"/>
                  <a:pt x="72" y="26"/>
                </a:cubicBezTo>
                <a:cubicBezTo>
                  <a:pt x="74" y="25"/>
                  <a:pt x="77" y="24"/>
                  <a:pt x="80" y="24"/>
                </a:cubicBezTo>
                <a:cubicBezTo>
                  <a:pt x="106" y="24"/>
                  <a:pt x="106" y="24"/>
                  <a:pt x="106" y="24"/>
                </a:cubicBezTo>
                <a:cubicBezTo>
                  <a:pt x="109" y="24"/>
                  <a:pt x="112" y="26"/>
                  <a:pt x="112" y="30"/>
                </a:cubicBezTo>
                <a:close/>
                <a:moveTo>
                  <a:pt x="64" y="34"/>
                </a:moveTo>
                <a:cubicBezTo>
                  <a:pt x="64" y="8"/>
                  <a:pt x="64" y="8"/>
                  <a:pt x="64" y="8"/>
                </a:cubicBezTo>
                <a:cubicBezTo>
                  <a:pt x="40" y="8"/>
                  <a:pt x="40" y="8"/>
                  <a:pt x="40" y="8"/>
                </a:cubicBezTo>
                <a:cubicBezTo>
                  <a:pt x="40" y="34"/>
                  <a:pt x="40" y="34"/>
                  <a:pt x="40" y="34"/>
                </a:cubicBezTo>
                <a:cubicBezTo>
                  <a:pt x="40" y="37"/>
                  <a:pt x="37" y="40"/>
                  <a:pt x="34" y="40"/>
                </a:cubicBezTo>
                <a:cubicBezTo>
                  <a:pt x="8" y="40"/>
                  <a:pt x="8" y="40"/>
                  <a:pt x="8" y="40"/>
                </a:cubicBezTo>
                <a:cubicBezTo>
                  <a:pt x="8" y="80"/>
                  <a:pt x="8" y="80"/>
                  <a:pt x="8" y="80"/>
                </a:cubicBezTo>
                <a:cubicBezTo>
                  <a:pt x="40" y="80"/>
                  <a:pt x="40" y="80"/>
                  <a:pt x="40" y="80"/>
                </a:cubicBezTo>
                <a:cubicBezTo>
                  <a:pt x="40" y="64"/>
                  <a:pt x="40" y="64"/>
                  <a:pt x="40" y="64"/>
                </a:cubicBezTo>
                <a:cubicBezTo>
                  <a:pt x="40" y="60"/>
                  <a:pt x="42" y="56"/>
                  <a:pt x="44" y="53"/>
                </a:cubicBezTo>
                <a:lnTo>
                  <a:pt x="64" y="34"/>
                </a:lnTo>
                <a:close/>
                <a:moveTo>
                  <a:pt x="13" y="32"/>
                </a:moveTo>
                <a:cubicBezTo>
                  <a:pt x="32" y="32"/>
                  <a:pt x="32" y="32"/>
                  <a:pt x="32" y="32"/>
                </a:cubicBezTo>
                <a:cubicBezTo>
                  <a:pt x="32" y="13"/>
                  <a:pt x="32" y="13"/>
                  <a:pt x="32" y="13"/>
                </a:cubicBezTo>
                <a:lnTo>
                  <a:pt x="13" y="32"/>
                </a:lnTo>
                <a:close/>
                <a:moveTo>
                  <a:pt x="104" y="32"/>
                </a:moveTo>
                <a:cubicBezTo>
                  <a:pt x="80" y="32"/>
                  <a:pt x="80" y="32"/>
                  <a:pt x="80" y="32"/>
                </a:cubicBezTo>
                <a:cubicBezTo>
                  <a:pt x="80" y="58"/>
                  <a:pt x="80" y="58"/>
                  <a:pt x="80" y="58"/>
                </a:cubicBezTo>
                <a:cubicBezTo>
                  <a:pt x="80" y="61"/>
                  <a:pt x="77" y="64"/>
                  <a:pt x="74" y="64"/>
                </a:cubicBezTo>
                <a:cubicBezTo>
                  <a:pt x="48" y="64"/>
                  <a:pt x="48" y="64"/>
                  <a:pt x="48" y="64"/>
                </a:cubicBezTo>
                <a:cubicBezTo>
                  <a:pt x="48" y="104"/>
                  <a:pt x="48" y="104"/>
                  <a:pt x="48" y="104"/>
                </a:cubicBezTo>
                <a:cubicBezTo>
                  <a:pt x="104" y="104"/>
                  <a:pt x="104" y="104"/>
                  <a:pt x="104" y="104"/>
                </a:cubicBezTo>
                <a:lnTo>
                  <a:pt x="104" y="32"/>
                </a:lnTo>
                <a:close/>
                <a:moveTo>
                  <a:pt x="53" y="56"/>
                </a:moveTo>
                <a:cubicBezTo>
                  <a:pt x="72" y="56"/>
                  <a:pt x="72" y="56"/>
                  <a:pt x="72" y="56"/>
                </a:cubicBezTo>
                <a:cubicBezTo>
                  <a:pt x="72" y="37"/>
                  <a:pt x="72" y="37"/>
                  <a:pt x="72" y="37"/>
                </a:cubicBezTo>
                <a:lnTo>
                  <a:pt x="53"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7" name="Freeform 165"/>
          <p:cNvSpPr>
            <a:spLocks/>
          </p:cNvSpPr>
          <p:nvPr/>
        </p:nvSpPr>
        <p:spPr bwMode="auto">
          <a:xfrm>
            <a:off x="1084263" y="5862638"/>
            <a:ext cx="327025" cy="357188"/>
          </a:xfrm>
          <a:custGeom>
            <a:avLst/>
            <a:gdLst>
              <a:gd name="T0" fmla="*/ 70 w 87"/>
              <a:gd name="T1" fmla="*/ 95 h 95"/>
              <a:gd name="T2" fmla="*/ 55 w 87"/>
              <a:gd name="T3" fmla="*/ 89 h 95"/>
              <a:gd name="T4" fmla="*/ 7 w 87"/>
              <a:gd name="T5" fmla="*/ 41 h 95"/>
              <a:gd name="T6" fmla="*/ 0 w 87"/>
              <a:gd name="T7" fmla="*/ 24 h 95"/>
              <a:gd name="T8" fmla="*/ 24 w 87"/>
              <a:gd name="T9" fmla="*/ 0 h 95"/>
              <a:gd name="T10" fmla="*/ 41 w 87"/>
              <a:gd name="T11" fmla="*/ 7 h 95"/>
              <a:gd name="T12" fmla="*/ 78 w 87"/>
              <a:gd name="T13" fmla="*/ 45 h 95"/>
              <a:gd name="T14" fmla="*/ 79 w 87"/>
              <a:gd name="T15" fmla="*/ 46 h 95"/>
              <a:gd name="T16" fmla="*/ 74 w 87"/>
              <a:gd name="T17" fmla="*/ 51 h 95"/>
              <a:gd name="T18" fmla="*/ 73 w 87"/>
              <a:gd name="T19" fmla="*/ 50 h 95"/>
              <a:gd name="T20" fmla="*/ 35 w 87"/>
              <a:gd name="T21" fmla="*/ 12 h 95"/>
              <a:gd name="T22" fmla="*/ 24 w 87"/>
              <a:gd name="T23" fmla="*/ 8 h 95"/>
              <a:gd name="T24" fmla="*/ 8 w 87"/>
              <a:gd name="T25" fmla="*/ 24 h 95"/>
              <a:gd name="T26" fmla="*/ 13 w 87"/>
              <a:gd name="T27" fmla="*/ 35 h 95"/>
              <a:gd name="T28" fmla="*/ 61 w 87"/>
              <a:gd name="T29" fmla="*/ 83 h 95"/>
              <a:gd name="T30" fmla="*/ 70 w 87"/>
              <a:gd name="T31" fmla="*/ 87 h 95"/>
              <a:gd name="T32" fmla="*/ 79 w 87"/>
              <a:gd name="T33" fmla="*/ 78 h 95"/>
              <a:gd name="T34" fmla="*/ 75 w 87"/>
              <a:gd name="T35" fmla="*/ 69 h 95"/>
              <a:gd name="T36" fmla="*/ 39 w 87"/>
              <a:gd name="T37" fmla="*/ 33 h 95"/>
              <a:gd name="T38" fmla="*/ 35 w 87"/>
              <a:gd name="T39" fmla="*/ 31 h 95"/>
              <a:gd name="T40" fmla="*/ 31 w 87"/>
              <a:gd name="T41" fmla="*/ 35 h 95"/>
              <a:gd name="T42" fmla="*/ 33 w 87"/>
              <a:gd name="T43" fmla="*/ 39 h 95"/>
              <a:gd name="T44" fmla="*/ 58 w 87"/>
              <a:gd name="T45" fmla="*/ 65 h 95"/>
              <a:gd name="T46" fmla="*/ 59 w 87"/>
              <a:gd name="T47" fmla="*/ 66 h 95"/>
              <a:gd name="T48" fmla="*/ 54 w 87"/>
              <a:gd name="T49" fmla="*/ 71 h 95"/>
              <a:gd name="T50" fmla="*/ 53 w 87"/>
              <a:gd name="T51" fmla="*/ 70 h 95"/>
              <a:gd name="T52" fmla="*/ 27 w 87"/>
              <a:gd name="T53" fmla="*/ 45 h 95"/>
              <a:gd name="T54" fmla="*/ 23 w 87"/>
              <a:gd name="T55" fmla="*/ 35 h 95"/>
              <a:gd name="T56" fmla="*/ 36 w 87"/>
              <a:gd name="T57" fmla="*/ 23 h 95"/>
              <a:gd name="T58" fmla="*/ 45 w 87"/>
              <a:gd name="T59" fmla="*/ 27 h 95"/>
              <a:gd name="T60" fmla="*/ 81 w 87"/>
              <a:gd name="T61" fmla="*/ 63 h 95"/>
              <a:gd name="T62" fmla="*/ 87 w 87"/>
              <a:gd name="T63" fmla="*/ 78 h 95"/>
              <a:gd name="T64" fmla="*/ 70 w 87"/>
              <a:gd name="T6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5">
                <a:moveTo>
                  <a:pt x="70" y="95"/>
                </a:moveTo>
                <a:cubicBezTo>
                  <a:pt x="65" y="95"/>
                  <a:pt x="59" y="93"/>
                  <a:pt x="55" y="89"/>
                </a:cubicBezTo>
                <a:cubicBezTo>
                  <a:pt x="7" y="41"/>
                  <a:pt x="7" y="41"/>
                  <a:pt x="7" y="41"/>
                </a:cubicBezTo>
                <a:cubicBezTo>
                  <a:pt x="3" y="36"/>
                  <a:pt x="0" y="30"/>
                  <a:pt x="0" y="24"/>
                </a:cubicBezTo>
                <a:cubicBezTo>
                  <a:pt x="0" y="10"/>
                  <a:pt x="10" y="0"/>
                  <a:pt x="24" y="0"/>
                </a:cubicBezTo>
                <a:cubicBezTo>
                  <a:pt x="30" y="0"/>
                  <a:pt x="36" y="2"/>
                  <a:pt x="41" y="7"/>
                </a:cubicBezTo>
                <a:cubicBezTo>
                  <a:pt x="78" y="45"/>
                  <a:pt x="78" y="45"/>
                  <a:pt x="78" y="45"/>
                </a:cubicBezTo>
                <a:cubicBezTo>
                  <a:pt x="79" y="45"/>
                  <a:pt x="79" y="46"/>
                  <a:pt x="79" y="46"/>
                </a:cubicBezTo>
                <a:cubicBezTo>
                  <a:pt x="79" y="47"/>
                  <a:pt x="76" y="51"/>
                  <a:pt x="74" y="51"/>
                </a:cubicBezTo>
                <a:cubicBezTo>
                  <a:pt x="74" y="51"/>
                  <a:pt x="73" y="51"/>
                  <a:pt x="73" y="50"/>
                </a:cubicBezTo>
                <a:cubicBezTo>
                  <a:pt x="35" y="12"/>
                  <a:pt x="35" y="12"/>
                  <a:pt x="35" y="12"/>
                </a:cubicBezTo>
                <a:cubicBezTo>
                  <a:pt x="32" y="9"/>
                  <a:pt x="28" y="8"/>
                  <a:pt x="24" y="8"/>
                </a:cubicBezTo>
                <a:cubicBezTo>
                  <a:pt x="15" y="8"/>
                  <a:pt x="8" y="15"/>
                  <a:pt x="8" y="24"/>
                </a:cubicBezTo>
                <a:cubicBezTo>
                  <a:pt x="8" y="28"/>
                  <a:pt x="10" y="32"/>
                  <a:pt x="13" y="35"/>
                </a:cubicBezTo>
                <a:cubicBezTo>
                  <a:pt x="61" y="83"/>
                  <a:pt x="61" y="83"/>
                  <a:pt x="61" y="83"/>
                </a:cubicBezTo>
                <a:cubicBezTo>
                  <a:pt x="63" y="86"/>
                  <a:pt x="67" y="87"/>
                  <a:pt x="70" y="87"/>
                </a:cubicBezTo>
                <a:cubicBezTo>
                  <a:pt x="75" y="87"/>
                  <a:pt x="79" y="83"/>
                  <a:pt x="79" y="78"/>
                </a:cubicBezTo>
                <a:cubicBezTo>
                  <a:pt x="79" y="75"/>
                  <a:pt x="78" y="71"/>
                  <a:pt x="75" y="69"/>
                </a:cubicBezTo>
                <a:cubicBezTo>
                  <a:pt x="39" y="33"/>
                  <a:pt x="39" y="33"/>
                  <a:pt x="39" y="33"/>
                </a:cubicBezTo>
                <a:cubicBezTo>
                  <a:pt x="38" y="32"/>
                  <a:pt x="37" y="31"/>
                  <a:pt x="35" y="31"/>
                </a:cubicBezTo>
                <a:cubicBezTo>
                  <a:pt x="33" y="31"/>
                  <a:pt x="31" y="33"/>
                  <a:pt x="31" y="35"/>
                </a:cubicBezTo>
                <a:cubicBezTo>
                  <a:pt x="31" y="37"/>
                  <a:pt x="32" y="38"/>
                  <a:pt x="33" y="39"/>
                </a:cubicBezTo>
                <a:cubicBezTo>
                  <a:pt x="58" y="65"/>
                  <a:pt x="58" y="65"/>
                  <a:pt x="58" y="65"/>
                </a:cubicBezTo>
                <a:cubicBezTo>
                  <a:pt x="59" y="65"/>
                  <a:pt x="59" y="66"/>
                  <a:pt x="59" y="66"/>
                </a:cubicBezTo>
                <a:cubicBezTo>
                  <a:pt x="59" y="67"/>
                  <a:pt x="55" y="71"/>
                  <a:pt x="54" y="71"/>
                </a:cubicBezTo>
                <a:cubicBezTo>
                  <a:pt x="54" y="71"/>
                  <a:pt x="53" y="71"/>
                  <a:pt x="53" y="70"/>
                </a:cubicBezTo>
                <a:cubicBezTo>
                  <a:pt x="27" y="45"/>
                  <a:pt x="27" y="45"/>
                  <a:pt x="27" y="45"/>
                </a:cubicBezTo>
                <a:cubicBezTo>
                  <a:pt x="25" y="42"/>
                  <a:pt x="23" y="39"/>
                  <a:pt x="23" y="35"/>
                </a:cubicBezTo>
                <a:cubicBezTo>
                  <a:pt x="23" y="29"/>
                  <a:pt x="29" y="23"/>
                  <a:pt x="36" y="23"/>
                </a:cubicBezTo>
                <a:cubicBezTo>
                  <a:pt x="39" y="23"/>
                  <a:pt x="42" y="25"/>
                  <a:pt x="45" y="27"/>
                </a:cubicBezTo>
                <a:cubicBezTo>
                  <a:pt x="81" y="63"/>
                  <a:pt x="81" y="63"/>
                  <a:pt x="81" y="63"/>
                </a:cubicBezTo>
                <a:cubicBezTo>
                  <a:pt x="85" y="67"/>
                  <a:pt x="87" y="73"/>
                  <a:pt x="87" y="78"/>
                </a:cubicBezTo>
                <a:cubicBezTo>
                  <a:pt x="87" y="88"/>
                  <a:pt x="80" y="95"/>
                  <a:pt x="70"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8" name="Freeform 166"/>
          <p:cNvSpPr>
            <a:spLocks noEditPoints="1"/>
          </p:cNvSpPr>
          <p:nvPr/>
        </p:nvSpPr>
        <p:spPr bwMode="auto">
          <a:xfrm>
            <a:off x="1716088" y="5862638"/>
            <a:ext cx="360363" cy="357188"/>
          </a:xfrm>
          <a:custGeom>
            <a:avLst/>
            <a:gdLst>
              <a:gd name="T0" fmla="*/ 96 w 96"/>
              <a:gd name="T1" fmla="*/ 90 h 95"/>
              <a:gd name="T2" fmla="*/ 90 w 96"/>
              <a:gd name="T3" fmla="*/ 95 h 95"/>
              <a:gd name="T4" fmla="*/ 6 w 96"/>
              <a:gd name="T5" fmla="*/ 95 h 95"/>
              <a:gd name="T6" fmla="*/ 0 w 96"/>
              <a:gd name="T7" fmla="*/ 90 h 95"/>
              <a:gd name="T8" fmla="*/ 0 w 96"/>
              <a:gd name="T9" fmla="*/ 6 h 95"/>
              <a:gd name="T10" fmla="*/ 6 w 96"/>
              <a:gd name="T11" fmla="*/ 0 h 95"/>
              <a:gd name="T12" fmla="*/ 64 w 96"/>
              <a:gd name="T13" fmla="*/ 0 h 95"/>
              <a:gd name="T14" fmla="*/ 74 w 96"/>
              <a:gd name="T15" fmla="*/ 4 h 95"/>
              <a:gd name="T16" fmla="*/ 91 w 96"/>
              <a:gd name="T17" fmla="*/ 21 h 95"/>
              <a:gd name="T18" fmla="*/ 96 w 96"/>
              <a:gd name="T19" fmla="*/ 32 h 95"/>
              <a:gd name="T20" fmla="*/ 96 w 96"/>
              <a:gd name="T21" fmla="*/ 90 h 95"/>
              <a:gd name="T22" fmla="*/ 88 w 96"/>
              <a:gd name="T23" fmla="*/ 88 h 95"/>
              <a:gd name="T24" fmla="*/ 88 w 96"/>
              <a:gd name="T25" fmla="*/ 32 h 95"/>
              <a:gd name="T26" fmla="*/ 86 w 96"/>
              <a:gd name="T27" fmla="*/ 27 h 95"/>
              <a:gd name="T28" fmla="*/ 68 w 96"/>
              <a:gd name="T29" fmla="*/ 9 h 95"/>
              <a:gd name="T30" fmla="*/ 64 w 96"/>
              <a:gd name="T31" fmla="*/ 8 h 95"/>
              <a:gd name="T32" fmla="*/ 64 w 96"/>
              <a:gd name="T33" fmla="*/ 34 h 95"/>
              <a:gd name="T34" fmla="*/ 58 w 96"/>
              <a:gd name="T35" fmla="*/ 40 h 95"/>
              <a:gd name="T36" fmla="*/ 22 w 96"/>
              <a:gd name="T37" fmla="*/ 40 h 95"/>
              <a:gd name="T38" fmla="*/ 16 w 96"/>
              <a:gd name="T39" fmla="*/ 34 h 95"/>
              <a:gd name="T40" fmla="*/ 16 w 96"/>
              <a:gd name="T41" fmla="*/ 8 h 95"/>
              <a:gd name="T42" fmla="*/ 8 w 96"/>
              <a:gd name="T43" fmla="*/ 8 h 95"/>
              <a:gd name="T44" fmla="*/ 8 w 96"/>
              <a:gd name="T45" fmla="*/ 88 h 95"/>
              <a:gd name="T46" fmla="*/ 16 w 96"/>
              <a:gd name="T47" fmla="*/ 88 h 95"/>
              <a:gd name="T48" fmla="*/ 16 w 96"/>
              <a:gd name="T49" fmla="*/ 62 h 95"/>
              <a:gd name="T50" fmla="*/ 22 w 96"/>
              <a:gd name="T51" fmla="*/ 56 h 95"/>
              <a:gd name="T52" fmla="*/ 74 w 96"/>
              <a:gd name="T53" fmla="*/ 56 h 95"/>
              <a:gd name="T54" fmla="*/ 80 w 96"/>
              <a:gd name="T55" fmla="*/ 62 h 95"/>
              <a:gd name="T56" fmla="*/ 80 w 96"/>
              <a:gd name="T57" fmla="*/ 88 h 95"/>
              <a:gd name="T58" fmla="*/ 88 w 96"/>
              <a:gd name="T59" fmla="*/ 88 h 95"/>
              <a:gd name="T60" fmla="*/ 72 w 96"/>
              <a:gd name="T61" fmla="*/ 88 h 95"/>
              <a:gd name="T62" fmla="*/ 72 w 96"/>
              <a:gd name="T63" fmla="*/ 64 h 95"/>
              <a:gd name="T64" fmla="*/ 24 w 96"/>
              <a:gd name="T65" fmla="*/ 64 h 95"/>
              <a:gd name="T66" fmla="*/ 24 w 96"/>
              <a:gd name="T67" fmla="*/ 88 h 95"/>
              <a:gd name="T68" fmla="*/ 72 w 96"/>
              <a:gd name="T69" fmla="*/ 88 h 95"/>
              <a:gd name="T70" fmla="*/ 56 w 96"/>
              <a:gd name="T71" fmla="*/ 10 h 95"/>
              <a:gd name="T72" fmla="*/ 54 w 96"/>
              <a:gd name="T73" fmla="*/ 8 h 95"/>
              <a:gd name="T74" fmla="*/ 42 w 96"/>
              <a:gd name="T75" fmla="*/ 8 h 95"/>
              <a:gd name="T76" fmla="*/ 40 w 96"/>
              <a:gd name="T77" fmla="*/ 10 h 95"/>
              <a:gd name="T78" fmla="*/ 40 w 96"/>
              <a:gd name="T79" fmla="*/ 30 h 95"/>
              <a:gd name="T80" fmla="*/ 42 w 96"/>
              <a:gd name="T81" fmla="*/ 32 h 95"/>
              <a:gd name="T82" fmla="*/ 54 w 96"/>
              <a:gd name="T83" fmla="*/ 32 h 95"/>
              <a:gd name="T84" fmla="*/ 56 w 96"/>
              <a:gd name="T85" fmla="*/ 30 h 95"/>
              <a:gd name="T86" fmla="*/ 56 w 96"/>
              <a:gd name="T87" fmla="*/ 1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95">
                <a:moveTo>
                  <a:pt x="96" y="90"/>
                </a:moveTo>
                <a:cubicBezTo>
                  <a:pt x="96" y="93"/>
                  <a:pt x="93" y="95"/>
                  <a:pt x="90" y="95"/>
                </a:cubicBezTo>
                <a:cubicBezTo>
                  <a:pt x="6" y="95"/>
                  <a:pt x="6" y="95"/>
                  <a:pt x="6" y="95"/>
                </a:cubicBezTo>
                <a:cubicBezTo>
                  <a:pt x="2" y="95"/>
                  <a:pt x="0" y="93"/>
                  <a:pt x="0" y="90"/>
                </a:cubicBezTo>
                <a:cubicBezTo>
                  <a:pt x="0" y="6"/>
                  <a:pt x="0" y="6"/>
                  <a:pt x="0" y="6"/>
                </a:cubicBezTo>
                <a:cubicBezTo>
                  <a:pt x="0" y="2"/>
                  <a:pt x="2" y="0"/>
                  <a:pt x="6" y="0"/>
                </a:cubicBezTo>
                <a:cubicBezTo>
                  <a:pt x="64" y="0"/>
                  <a:pt x="64" y="0"/>
                  <a:pt x="64" y="0"/>
                </a:cubicBezTo>
                <a:cubicBezTo>
                  <a:pt x="67" y="0"/>
                  <a:pt x="72" y="1"/>
                  <a:pt x="74" y="4"/>
                </a:cubicBezTo>
                <a:cubicBezTo>
                  <a:pt x="91" y="21"/>
                  <a:pt x="91" y="21"/>
                  <a:pt x="91" y="21"/>
                </a:cubicBezTo>
                <a:cubicBezTo>
                  <a:pt x="94" y="24"/>
                  <a:pt x="96" y="28"/>
                  <a:pt x="96" y="32"/>
                </a:cubicBezTo>
                <a:lnTo>
                  <a:pt x="96" y="90"/>
                </a:lnTo>
                <a:close/>
                <a:moveTo>
                  <a:pt x="88" y="88"/>
                </a:moveTo>
                <a:cubicBezTo>
                  <a:pt x="88" y="32"/>
                  <a:pt x="88" y="32"/>
                  <a:pt x="88" y="32"/>
                </a:cubicBezTo>
                <a:cubicBezTo>
                  <a:pt x="88" y="30"/>
                  <a:pt x="87" y="28"/>
                  <a:pt x="86" y="27"/>
                </a:cubicBezTo>
                <a:cubicBezTo>
                  <a:pt x="68" y="9"/>
                  <a:pt x="68" y="9"/>
                  <a:pt x="68" y="9"/>
                </a:cubicBezTo>
                <a:cubicBezTo>
                  <a:pt x="67" y="9"/>
                  <a:pt x="65" y="8"/>
                  <a:pt x="64" y="8"/>
                </a:cubicBezTo>
                <a:cubicBezTo>
                  <a:pt x="64" y="34"/>
                  <a:pt x="64" y="34"/>
                  <a:pt x="64" y="34"/>
                </a:cubicBezTo>
                <a:cubicBezTo>
                  <a:pt x="64" y="37"/>
                  <a:pt x="61" y="40"/>
                  <a:pt x="58" y="40"/>
                </a:cubicBezTo>
                <a:cubicBezTo>
                  <a:pt x="22" y="40"/>
                  <a:pt x="22" y="40"/>
                  <a:pt x="22" y="40"/>
                </a:cubicBezTo>
                <a:cubicBezTo>
                  <a:pt x="18" y="40"/>
                  <a:pt x="16" y="37"/>
                  <a:pt x="16" y="34"/>
                </a:cubicBezTo>
                <a:cubicBezTo>
                  <a:pt x="16" y="8"/>
                  <a:pt x="16" y="8"/>
                  <a:pt x="16" y="8"/>
                </a:cubicBezTo>
                <a:cubicBezTo>
                  <a:pt x="8" y="8"/>
                  <a:pt x="8" y="8"/>
                  <a:pt x="8" y="8"/>
                </a:cubicBezTo>
                <a:cubicBezTo>
                  <a:pt x="8" y="88"/>
                  <a:pt x="8" y="88"/>
                  <a:pt x="8" y="88"/>
                </a:cubicBezTo>
                <a:cubicBezTo>
                  <a:pt x="16" y="88"/>
                  <a:pt x="16" y="88"/>
                  <a:pt x="16" y="88"/>
                </a:cubicBezTo>
                <a:cubicBezTo>
                  <a:pt x="16" y="62"/>
                  <a:pt x="16" y="62"/>
                  <a:pt x="16" y="62"/>
                </a:cubicBezTo>
                <a:cubicBezTo>
                  <a:pt x="16" y="58"/>
                  <a:pt x="18" y="56"/>
                  <a:pt x="22" y="56"/>
                </a:cubicBezTo>
                <a:cubicBezTo>
                  <a:pt x="74" y="56"/>
                  <a:pt x="74" y="56"/>
                  <a:pt x="74" y="56"/>
                </a:cubicBezTo>
                <a:cubicBezTo>
                  <a:pt x="77" y="56"/>
                  <a:pt x="80" y="58"/>
                  <a:pt x="80" y="62"/>
                </a:cubicBezTo>
                <a:cubicBezTo>
                  <a:pt x="80" y="88"/>
                  <a:pt x="80" y="88"/>
                  <a:pt x="80" y="88"/>
                </a:cubicBezTo>
                <a:lnTo>
                  <a:pt x="88" y="88"/>
                </a:lnTo>
                <a:close/>
                <a:moveTo>
                  <a:pt x="72" y="88"/>
                </a:moveTo>
                <a:cubicBezTo>
                  <a:pt x="72" y="64"/>
                  <a:pt x="72" y="64"/>
                  <a:pt x="72" y="64"/>
                </a:cubicBezTo>
                <a:cubicBezTo>
                  <a:pt x="24" y="64"/>
                  <a:pt x="24" y="64"/>
                  <a:pt x="24" y="64"/>
                </a:cubicBezTo>
                <a:cubicBezTo>
                  <a:pt x="24" y="88"/>
                  <a:pt x="24" y="88"/>
                  <a:pt x="24" y="88"/>
                </a:cubicBezTo>
                <a:lnTo>
                  <a:pt x="72" y="88"/>
                </a:lnTo>
                <a:close/>
                <a:moveTo>
                  <a:pt x="56" y="10"/>
                </a:moveTo>
                <a:cubicBezTo>
                  <a:pt x="56" y="9"/>
                  <a:pt x="55" y="8"/>
                  <a:pt x="54" y="8"/>
                </a:cubicBezTo>
                <a:cubicBezTo>
                  <a:pt x="42" y="8"/>
                  <a:pt x="42" y="8"/>
                  <a:pt x="42" y="8"/>
                </a:cubicBezTo>
                <a:cubicBezTo>
                  <a:pt x="41" y="8"/>
                  <a:pt x="40" y="9"/>
                  <a:pt x="40" y="10"/>
                </a:cubicBezTo>
                <a:cubicBezTo>
                  <a:pt x="40" y="30"/>
                  <a:pt x="40" y="30"/>
                  <a:pt x="40" y="30"/>
                </a:cubicBezTo>
                <a:cubicBezTo>
                  <a:pt x="40" y="31"/>
                  <a:pt x="41" y="32"/>
                  <a:pt x="42" y="32"/>
                </a:cubicBezTo>
                <a:cubicBezTo>
                  <a:pt x="54" y="32"/>
                  <a:pt x="54" y="32"/>
                  <a:pt x="54" y="32"/>
                </a:cubicBezTo>
                <a:cubicBezTo>
                  <a:pt x="55" y="32"/>
                  <a:pt x="56" y="31"/>
                  <a:pt x="56" y="30"/>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9" name="Freeform 167"/>
          <p:cNvSpPr>
            <a:spLocks noEditPoints="1"/>
          </p:cNvSpPr>
          <p:nvPr/>
        </p:nvSpPr>
        <p:spPr bwMode="auto">
          <a:xfrm>
            <a:off x="2354263" y="5832476"/>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0" name="Freeform 168"/>
          <p:cNvSpPr>
            <a:spLocks noEditPoints="1"/>
          </p:cNvSpPr>
          <p:nvPr/>
        </p:nvSpPr>
        <p:spPr bwMode="auto">
          <a:xfrm>
            <a:off x="2987676" y="5892801"/>
            <a:ext cx="406400" cy="327025"/>
          </a:xfrm>
          <a:custGeom>
            <a:avLst/>
            <a:gdLst>
              <a:gd name="T0" fmla="*/ 108 w 108"/>
              <a:gd name="T1" fmla="*/ 68 h 87"/>
              <a:gd name="T2" fmla="*/ 100 w 108"/>
              <a:gd name="T3" fmla="*/ 72 h 87"/>
              <a:gd name="T4" fmla="*/ 84 w 108"/>
              <a:gd name="T5" fmla="*/ 87 h 87"/>
              <a:gd name="T6" fmla="*/ 68 w 108"/>
              <a:gd name="T7" fmla="*/ 72 h 87"/>
              <a:gd name="T8" fmla="*/ 44 w 108"/>
              <a:gd name="T9" fmla="*/ 72 h 87"/>
              <a:gd name="T10" fmla="*/ 28 w 108"/>
              <a:gd name="T11" fmla="*/ 87 h 87"/>
              <a:gd name="T12" fmla="*/ 12 w 108"/>
              <a:gd name="T13" fmla="*/ 72 h 87"/>
              <a:gd name="T14" fmla="*/ 8 w 108"/>
              <a:gd name="T15" fmla="*/ 72 h 87"/>
              <a:gd name="T16" fmla="*/ 0 w 108"/>
              <a:gd name="T17" fmla="*/ 68 h 87"/>
              <a:gd name="T18" fmla="*/ 4 w 108"/>
              <a:gd name="T19" fmla="*/ 64 h 87"/>
              <a:gd name="T20" fmla="*/ 4 w 108"/>
              <a:gd name="T21" fmla="*/ 44 h 87"/>
              <a:gd name="T22" fmla="*/ 7 w 108"/>
              <a:gd name="T23" fmla="*/ 31 h 87"/>
              <a:gd name="T24" fmla="*/ 20 w 108"/>
              <a:gd name="T25" fmla="*/ 18 h 87"/>
              <a:gd name="T26" fmla="*/ 26 w 108"/>
              <a:gd name="T27" fmla="*/ 16 h 87"/>
              <a:gd name="T28" fmla="*/ 36 w 108"/>
              <a:gd name="T29" fmla="*/ 16 h 87"/>
              <a:gd name="T30" fmla="*/ 36 w 108"/>
              <a:gd name="T31" fmla="*/ 4 h 87"/>
              <a:gd name="T32" fmla="*/ 40 w 108"/>
              <a:gd name="T33" fmla="*/ 0 h 87"/>
              <a:gd name="T34" fmla="*/ 104 w 108"/>
              <a:gd name="T35" fmla="*/ 0 h 87"/>
              <a:gd name="T36" fmla="*/ 108 w 108"/>
              <a:gd name="T37" fmla="*/ 4 h 87"/>
              <a:gd name="T38" fmla="*/ 108 w 108"/>
              <a:gd name="T39" fmla="*/ 68 h 87"/>
              <a:gd name="T40" fmla="*/ 36 w 108"/>
              <a:gd name="T41" fmla="*/ 40 h 87"/>
              <a:gd name="T42" fmla="*/ 36 w 108"/>
              <a:gd name="T43" fmla="*/ 24 h 87"/>
              <a:gd name="T44" fmla="*/ 27 w 108"/>
              <a:gd name="T45" fmla="*/ 24 h 87"/>
              <a:gd name="T46" fmla="*/ 25 w 108"/>
              <a:gd name="T47" fmla="*/ 24 h 87"/>
              <a:gd name="T48" fmla="*/ 13 w 108"/>
              <a:gd name="T49" fmla="*/ 36 h 87"/>
              <a:gd name="T50" fmla="*/ 12 w 108"/>
              <a:gd name="T51" fmla="*/ 38 h 87"/>
              <a:gd name="T52" fmla="*/ 12 w 108"/>
              <a:gd name="T53" fmla="*/ 40 h 87"/>
              <a:gd name="T54" fmla="*/ 36 w 108"/>
              <a:gd name="T55" fmla="*/ 40 h 87"/>
              <a:gd name="T56" fmla="*/ 28 w 108"/>
              <a:gd name="T57" fmla="*/ 64 h 87"/>
              <a:gd name="T58" fmla="*/ 20 w 108"/>
              <a:gd name="T59" fmla="*/ 72 h 87"/>
              <a:gd name="T60" fmla="*/ 28 w 108"/>
              <a:gd name="T61" fmla="*/ 80 h 87"/>
              <a:gd name="T62" fmla="*/ 36 w 108"/>
              <a:gd name="T63" fmla="*/ 72 h 87"/>
              <a:gd name="T64" fmla="*/ 28 w 108"/>
              <a:gd name="T65" fmla="*/ 64 h 87"/>
              <a:gd name="T66" fmla="*/ 84 w 108"/>
              <a:gd name="T67" fmla="*/ 64 h 87"/>
              <a:gd name="T68" fmla="*/ 76 w 108"/>
              <a:gd name="T69" fmla="*/ 72 h 87"/>
              <a:gd name="T70" fmla="*/ 84 w 108"/>
              <a:gd name="T71" fmla="*/ 80 h 87"/>
              <a:gd name="T72" fmla="*/ 92 w 108"/>
              <a:gd name="T73" fmla="*/ 72 h 87"/>
              <a:gd name="T74" fmla="*/ 84 w 108"/>
              <a:gd name="T75"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7">
                <a:moveTo>
                  <a:pt x="108" y="68"/>
                </a:moveTo>
                <a:cubicBezTo>
                  <a:pt x="108" y="72"/>
                  <a:pt x="103" y="72"/>
                  <a:pt x="100" y="72"/>
                </a:cubicBezTo>
                <a:cubicBezTo>
                  <a:pt x="100" y="80"/>
                  <a:pt x="93" y="87"/>
                  <a:pt x="84" y="87"/>
                </a:cubicBezTo>
                <a:cubicBezTo>
                  <a:pt x="76" y="87"/>
                  <a:pt x="68" y="80"/>
                  <a:pt x="68" y="72"/>
                </a:cubicBezTo>
                <a:cubicBezTo>
                  <a:pt x="44" y="72"/>
                  <a:pt x="44" y="72"/>
                  <a:pt x="44" y="72"/>
                </a:cubicBezTo>
                <a:cubicBezTo>
                  <a:pt x="44" y="80"/>
                  <a:pt x="37" y="87"/>
                  <a:pt x="28" y="87"/>
                </a:cubicBezTo>
                <a:cubicBezTo>
                  <a:pt x="20" y="87"/>
                  <a:pt x="12" y="80"/>
                  <a:pt x="12" y="72"/>
                </a:cubicBezTo>
                <a:cubicBezTo>
                  <a:pt x="8" y="72"/>
                  <a:pt x="8" y="72"/>
                  <a:pt x="8" y="72"/>
                </a:cubicBezTo>
                <a:cubicBezTo>
                  <a:pt x="5" y="72"/>
                  <a:pt x="0" y="72"/>
                  <a:pt x="0" y="68"/>
                </a:cubicBezTo>
                <a:cubicBezTo>
                  <a:pt x="0" y="65"/>
                  <a:pt x="2" y="64"/>
                  <a:pt x="4" y="64"/>
                </a:cubicBezTo>
                <a:cubicBezTo>
                  <a:pt x="4" y="44"/>
                  <a:pt x="4" y="44"/>
                  <a:pt x="4" y="44"/>
                </a:cubicBezTo>
                <a:cubicBezTo>
                  <a:pt x="4" y="39"/>
                  <a:pt x="4" y="34"/>
                  <a:pt x="7" y="31"/>
                </a:cubicBezTo>
                <a:cubicBezTo>
                  <a:pt x="20" y="18"/>
                  <a:pt x="20" y="18"/>
                  <a:pt x="20" y="18"/>
                </a:cubicBezTo>
                <a:cubicBezTo>
                  <a:pt x="21" y="17"/>
                  <a:pt x="24" y="16"/>
                  <a:pt x="26" y="16"/>
                </a:cubicBezTo>
                <a:cubicBezTo>
                  <a:pt x="36" y="16"/>
                  <a:pt x="36" y="16"/>
                  <a:pt x="36" y="16"/>
                </a:cubicBezTo>
                <a:cubicBezTo>
                  <a:pt x="36" y="4"/>
                  <a:pt x="36" y="4"/>
                  <a:pt x="36" y="4"/>
                </a:cubicBezTo>
                <a:cubicBezTo>
                  <a:pt x="36" y="1"/>
                  <a:pt x="38" y="0"/>
                  <a:pt x="40" y="0"/>
                </a:cubicBezTo>
                <a:cubicBezTo>
                  <a:pt x="104" y="0"/>
                  <a:pt x="104" y="0"/>
                  <a:pt x="104" y="0"/>
                </a:cubicBezTo>
                <a:cubicBezTo>
                  <a:pt x="107" y="0"/>
                  <a:pt x="108" y="1"/>
                  <a:pt x="108" y="4"/>
                </a:cubicBezTo>
                <a:lnTo>
                  <a:pt x="108" y="68"/>
                </a:lnTo>
                <a:close/>
                <a:moveTo>
                  <a:pt x="36" y="40"/>
                </a:moveTo>
                <a:cubicBezTo>
                  <a:pt x="36" y="24"/>
                  <a:pt x="36" y="24"/>
                  <a:pt x="36" y="24"/>
                </a:cubicBezTo>
                <a:cubicBezTo>
                  <a:pt x="27" y="24"/>
                  <a:pt x="27" y="24"/>
                  <a:pt x="27" y="24"/>
                </a:cubicBezTo>
                <a:cubicBezTo>
                  <a:pt x="26" y="24"/>
                  <a:pt x="25" y="24"/>
                  <a:pt x="25" y="24"/>
                </a:cubicBezTo>
                <a:cubicBezTo>
                  <a:pt x="13" y="36"/>
                  <a:pt x="13" y="36"/>
                  <a:pt x="13" y="36"/>
                </a:cubicBezTo>
                <a:cubicBezTo>
                  <a:pt x="13" y="36"/>
                  <a:pt x="12" y="37"/>
                  <a:pt x="12" y="38"/>
                </a:cubicBezTo>
                <a:cubicBezTo>
                  <a:pt x="12" y="40"/>
                  <a:pt x="12" y="40"/>
                  <a:pt x="12" y="40"/>
                </a:cubicBezTo>
                <a:lnTo>
                  <a:pt x="36" y="40"/>
                </a:lnTo>
                <a:close/>
                <a:moveTo>
                  <a:pt x="28" y="64"/>
                </a:moveTo>
                <a:cubicBezTo>
                  <a:pt x="24" y="64"/>
                  <a:pt x="20" y="67"/>
                  <a:pt x="20" y="72"/>
                </a:cubicBezTo>
                <a:cubicBezTo>
                  <a:pt x="20" y="76"/>
                  <a:pt x="24" y="80"/>
                  <a:pt x="28" y="80"/>
                </a:cubicBezTo>
                <a:cubicBezTo>
                  <a:pt x="33" y="80"/>
                  <a:pt x="36" y="76"/>
                  <a:pt x="36" y="72"/>
                </a:cubicBezTo>
                <a:cubicBezTo>
                  <a:pt x="36" y="67"/>
                  <a:pt x="33" y="64"/>
                  <a:pt x="28" y="64"/>
                </a:cubicBezTo>
                <a:close/>
                <a:moveTo>
                  <a:pt x="84" y="64"/>
                </a:moveTo>
                <a:cubicBezTo>
                  <a:pt x="80" y="64"/>
                  <a:pt x="76" y="67"/>
                  <a:pt x="76" y="72"/>
                </a:cubicBezTo>
                <a:cubicBezTo>
                  <a:pt x="76" y="76"/>
                  <a:pt x="80" y="80"/>
                  <a:pt x="84" y="80"/>
                </a:cubicBezTo>
                <a:cubicBezTo>
                  <a:pt x="89" y="80"/>
                  <a:pt x="92" y="76"/>
                  <a:pt x="92" y="72"/>
                </a:cubicBezTo>
                <a:cubicBezTo>
                  <a:pt x="92" y="67"/>
                  <a:pt x="89" y="64"/>
                  <a:pt x="84"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1" name="Freeform 169"/>
          <p:cNvSpPr>
            <a:spLocks/>
          </p:cNvSpPr>
          <p:nvPr/>
        </p:nvSpPr>
        <p:spPr bwMode="auto">
          <a:xfrm>
            <a:off x="3652838" y="5862638"/>
            <a:ext cx="360363" cy="357188"/>
          </a:xfrm>
          <a:custGeom>
            <a:avLst/>
            <a:gdLst>
              <a:gd name="T0" fmla="*/ 48 w 96"/>
              <a:gd name="T1" fmla="*/ 95 h 95"/>
              <a:gd name="T2" fmla="*/ 34 w 96"/>
              <a:gd name="T3" fmla="*/ 93 h 95"/>
              <a:gd name="T4" fmla="*/ 39 w 96"/>
              <a:gd name="T5" fmla="*/ 83 h 95"/>
              <a:gd name="T6" fmla="*/ 42 w 96"/>
              <a:gd name="T7" fmla="*/ 70 h 95"/>
              <a:gd name="T8" fmla="*/ 54 w 96"/>
              <a:gd name="T9" fmla="*/ 76 h 95"/>
              <a:gd name="T10" fmla="*/ 80 w 96"/>
              <a:gd name="T11" fmla="*/ 43 h 95"/>
              <a:gd name="T12" fmla="*/ 49 w 96"/>
              <a:gd name="T13" fmla="*/ 16 h 95"/>
              <a:gd name="T14" fmla="*/ 15 w 96"/>
              <a:gd name="T15" fmla="*/ 46 h 95"/>
              <a:gd name="T16" fmla="*/ 25 w 96"/>
              <a:gd name="T17" fmla="*/ 64 h 95"/>
              <a:gd name="T18" fmla="*/ 27 w 96"/>
              <a:gd name="T19" fmla="*/ 63 h 95"/>
              <a:gd name="T20" fmla="*/ 28 w 96"/>
              <a:gd name="T21" fmla="*/ 59 h 95"/>
              <a:gd name="T22" fmla="*/ 28 w 96"/>
              <a:gd name="T23" fmla="*/ 56 h 95"/>
              <a:gd name="T24" fmla="*/ 24 w 96"/>
              <a:gd name="T25" fmla="*/ 47 h 95"/>
              <a:gd name="T26" fmla="*/ 48 w 96"/>
              <a:gd name="T27" fmla="*/ 24 h 95"/>
              <a:gd name="T28" fmla="*/ 68 w 96"/>
              <a:gd name="T29" fmla="*/ 42 h 95"/>
              <a:gd name="T30" fmla="*/ 53 w 96"/>
              <a:gd name="T31" fmla="*/ 68 h 95"/>
              <a:gd name="T32" fmla="*/ 45 w 96"/>
              <a:gd name="T33" fmla="*/ 59 h 95"/>
              <a:gd name="T34" fmla="*/ 49 w 96"/>
              <a:gd name="T35" fmla="*/ 42 h 95"/>
              <a:gd name="T36" fmla="*/ 43 w 96"/>
              <a:gd name="T37" fmla="*/ 34 h 95"/>
              <a:gd name="T38" fmla="*/ 34 w 96"/>
              <a:gd name="T39" fmla="*/ 47 h 95"/>
              <a:gd name="T40" fmla="*/ 35 w 96"/>
              <a:gd name="T41" fmla="*/ 54 h 95"/>
              <a:gd name="T42" fmla="*/ 29 w 96"/>
              <a:gd name="T43" fmla="*/ 80 h 95"/>
              <a:gd name="T44" fmla="*/ 28 w 96"/>
              <a:gd name="T45" fmla="*/ 91 h 95"/>
              <a:gd name="T46" fmla="*/ 0 w 96"/>
              <a:gd name="T47" fmla="*/ 48 h 95"/>
              <a:gd name="T48" fmla="*/ 48 w 96"/>
              <a:gd name="T49" fmla="*/ 0 h 95"/>
              <a:gd name="T50" fmla="*/ 96 w 96"/>
              <a:gd name="T51" fmla="*/ 48 h 95"/>
              <a:gd name="T52" fmla="*/ 48 w 96"/>
              <a:gd name="T5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95">
                <a:moveTo>
                  <a:pt x="48" y="95"/>
                </a:moveTo>
                <a:cubicBezTo>
                  <a:pt x="43" y="95"/>
                  <a:pt x="38" y="95"/>
                  <a:pt x="34" y="93"/>
                </a:cubicBezTo>
                <a:cubicBezTo>
                  <a:pt x="36" y="91"/>
                  <a:pt x="38" y="87"/>
                  <a:pt x="39" y="83"/>
                </a:cubicBezTo>
                <a:cubicBezTo>
                  <a:pt x="39" y="83"/>
                  <a:pt x="39" y="81"/>
                  <a:pt x="42" y="70"/>
                </a:cubicBezTo>
                <a:cubicBezTo>
                  <a:pt x="44" y="73"/>
                  <a:pt x="49" y="76"/>
                  <a:pt x="54" y="76"/>
                </a:cubicBezTo>
                <a:cubicBezTo>
                  <a:pt x="69" y="76"/>
                  <a:pt x="80" y="62"/>
                  <a:pt x="80" y="43"/>
                </a:cubicBezTo>
                <a:cubicBezTo>
                  <a:pt x="80" y="29"/>
                  <a:pt x="68" y="16"/>
                  <a:pt x="49" y="16"/>
                </a:cubicBezTo>
                <a:cubicBezTo>
                  <a:pt x="27" y="16"/>
                  <a:pt x="15" y="32"/>
                  <a:pt x="15" y="46"/>
                </a:cubicBezTo>
                <a:cubicBezTo>
                  <a:pt x="15" y="54"/>
                  <a:pt x="18" y="61"/>
                  <a:pt x="25" y="64"/>
                </a:cubicBezTo>
                <a:cubicBezTo>
                  <a:pt x="26" y="64"/>
                  <a:pt x="27" y="64"/>
                  <a:pt x="27" y="63"/>
                </a:cubicBezTo>
                <a:cubicBezTo>
                  <a:pt x="28" y="62"/>
                  <a:pt x="28" y="60"/>
                  <a:pt x="28" y="59"/>
                </a:cubicBezTo>
                <a:cubicBezTo>
                  <a:pt x="29" y="58"/>
                  <a:pt x="29" y="57"/>
                  <a:pt x="28" y="56"/>
                </a:cubicBezTo>
                <a:cubicBezTo>
                  <a:pt x="26" y="54"/>
                  <a:pt x="24" y="51"/>
                  <a:pt x="24" y="47"/>
                </a:cubicBezTo>
                <a:cubicBezTo>
                  <a:pt x="24" y="35"/>
                  <a:pt x="33" y="24"/>
                  <a:pt x="48" y="24"/>
                </a:cubicBezTo>
                <a:cubicBezTo>
                  <a:pt x="61" y="24"/>
                  <a:pt x="68" y="32"/>
                  <a:pt x="68" y="42"/>
                </a:cubicBezTo>
                <a:cubicBezTo>
                  <a:pt x="68" y="56"/>
                  <a:pt x="62" y="68"/>
                  <a:pt x="53" y="68"/>
                </a:cubicBezTo>
                <a:cubicBezTo>
                  <a:pt x="48" y="68"/>
                  <a:pt x="44" y="64"/>
                  <a:pt x="45" y="59"/>
                </a:cubicBezTo>
                <a:cubicBezTo>
                  <a:pt x="47" y="52"/>
                  <a:pt x="49" y="46"/>
                  <a:pt x="49" y="42"/>
                </a:cubicBezTo>
                <a:cubicBezTo>
                  <a:pt x="49" y="38"/>
                  <a:pt x="47" y="34"/>
                  <a:pt x="43" y="34"/>
                </a:cubicBezTo>
                <a:cubicBezTo>
                  <a:pt x="38" y="34"/>
                  <a:pt x="34" y="40"/>
                  <a:pt x="34" y="47"/>
                </a:cubicBezTo>
                <a:cubicBezTo>
                  <a:pt x="34" y="47"/>
                  <a:pt x="34" y="51"/>
                  <a:pt x="35" y="54"/>
                </a:cubicBezTo>
                <a:cubicBezTo>
                  <a:pt x="30" y="77"/>
                  <a:pt x="29" y="80"/>
                  <a:pt x="29" y="80"/>
                </a:cubicBezTo>
                <a:cubicBezTo>
                  <a:pt x="28" y="84"/>
                  <a:pt x="28" y="88"/>
                  <a:pt x="28" y="91"/>
                </a:cubicBezTo>
                <a:cubicBezTo>
                  <a:pt x="11" y="84"/>
                  <a:pt x="0" y="67"/>
                  <a:pt x="0" y="48"/>
                </a:cubicBezTo>
                <a:cubicBezTo>
                  <a:pt x="0" y="21"/>
                  <a:pt x="21" y="0"/>
                  <a:pt x="48" y="0"/>
                </a:cubicBezTo>
                <a:cubicBezTo>
                  <a:pt x="74" y="0"/>
                  <a:pt x="96" y="21"/>
                  <a:pt x="96" y="48"/>
                </a:cubicBezTo>
                <a:cubicBezTo>
                  <a:pt x="96" y="74"/>
                  <a:pt x="74"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2" name="Freeform 170"/>
          <p:cNvSpPr>
            <a:spLocks noEditPoints="1"/>
          </p:cNvSpPr>
          <p:nvPr/>
        </p:nvSpPr>
        <p:spPr bwMode="auto">
          <a:xfrm>
            <a:off x="4291013" y="5832476"/>
            <a:ext cx="366713" cy="387350"/>
          </a:xfrm>
          <a:custGeom>
            <a:avLst/>
            <a:gdLst>
              <a:gd name="T0" fmla="*/ 63 w 98"/>
              <a:gd name="T1" fmla="*/ 78 h 103"/>
              <a:gd name="T2" fmla="*/ 60 w 98"/>
              <a:gd name="T3" fmla="*/ 89 h 103"/>
              <a:gd name="T4" fmla="*/ 28 w 98"/>
              <a:gd name="T5" fmla="*/ 103 h 103"/>
              <a:gd name="T6" fmla="*/ 2 w 98"/>
              <a:gd name="T7" fmla="*/ 92 h 103"/>
              <a:gd name="T8" fmla="*/ 0 w 98"/>
              <a:gd name="T9" fmla="*/ 84 h 103"/>
              <a:gd name="T10" fmla="*/ 10 w 98"/>
              <a:gd name="T11" fmla="*/ 68 h 103"/>
              <a:gd name="T12" fmla="*/ 35 w 98"/>
              <a:gd name="T13" fmla="*/ 61 h 103"/>
              <a:gd name="T14" fmla="*/ 31 w 98"/>
              <a:gd name="T15" fmla="*/ 52 h 103"/>
              <a:gd name="T16" fmla="*/ 32 w 98"/>
              <a:gd name="T17" fmla="*/ 47 h 103"/>
              <a:gd name="T18" fmla="*/ 28 w 98"/>
              <a:gd name="T19" fmla="*/ 47 h 103"/>
              <a:gd name="T20" fmla="*/ 6 w 98"/>
              <a:gd name="T21" fmla="*/ 26 h 103"/>
              <a:gd name="T22" fmla="*/ 15 w 98"/>
              <a:gd name="T23" fmla="*/ 8 h 103"/>
              <a:gd name="T24" fmla="*/ 40 w 98"/>
              <a:gd name="T25" fmla="*/ 0 h 103"/>
              <a:gd name="T26" fmla="*/ 66 w 98"/>
              <a:gd name="T27" fmla="*/ 0 h 103"/>
              <a:gd name="T28" fmla="*/ 57 w 98"/>
              <a:gd name="T29" fmla="*/ 5 h 103"/>
              <a:gd name="T30" fmla="*/ 49 w 98"/>
              <a:gd name="T31" fmla="*/ 5 h 103"/>
              <a:gd name="T32" fmla="*/ 58 w 98"/>
              <a:gd name="T33" fmla="*/ 23 h 103"/>
              <a:gd name="T34" fmla="*/ 44 w 98"/>
              <a:gd name="T35" fmla="*/ 49 h 103"/>
              <a:gd name="T36" fmla="*/ 63 w 98"/>
              <a:gd name="T37" fmla="*/ 78 h 103"/>
              <a:gd name="T38" fmla="*/ 54 w 98"/>
              <a:gd name="T39" fmla="*/ 83 h 103"/>
              <a:gd name="T40" fmla="*/ 40 w 98"/>
              <a:gd name="T41" fmla="*/ 65 h 103"/>
              <a:gd name="T42" fmla="*/ 37 w 98"/>
              <a:gd name="T43" fmla="*/ 65 h 103"/>
              <a:gd name="T44" fmla="*/ 11 w 98"/>
              <a:gd name="T45" fmla="*/ 81 h 103"/>
              <a:gd name="T46" fmla="*/ 35 w 98"/>
              <a:gd name="T47" fmla="*/ 98 h 103"/>
              <a:gd name="T48" fmla="*/ 54 w 98"/>
              <a:gd name="T49" fmla="*/ 83 h 103"/>
              <a:gd name="T50" fmla="*/ 43 w 98"/>
              <a:gd name="T51" fmla="*/ 40 h 103"/>
              <a:gd name="T52" fmla="*/ 47 w 98"/>
              <a:gd name="T53" fmla="*/ 30 h 103"/>
              <a:gd name="T54" fmla="*/ 30 w 98"/>
              <a:gd name="T55" fmla="*/ 5 h 103"/>
              <a:gd name="T56" fmla="*/ 21 w 98"/>
              <a:gd name="T57" fmla="*/ 9 h 103"/>
              <a:gd name="T58" fmla="*/ 18 w 98"/>
              <a:gd name="T59" fmla="*/ 19 h 103"/>
              <a:gd name="T60" fmla="*/ 34 w 98"/>
              <a:gd name="T61" fmla="*/ 43 h 103"/>
              <a:gd name="T62" fmla="*/ 43 w 98"/>
              <a:gd name="T63" fmla="*/ 40 h 103"/>
              <a:gd name="T64" fmla="*/ 98 w 98"/>
              <a:gd name="T65" fmla="*/ 43 h 103"/>
              <a:gd name="T66" fmla="*/ 98 w 98"/>
              <a:gd name="T67" fmla="*/ 50 h 103"/>
              <a:gd name="T68" fmla="*/ 85 w 98"/>
              <a:gd name="T69" fmla="*/ 50 h 103"/>
              <a:gd name="T70" fmla="*/ 85 w 98"/>
              <a:gd name="T71" fmla="*/ 64 h 103"/>
              <a:gd name="T72" fmla="*/ 79 w 98"/>
              <a:gd name="T73" fmla="*/ 64 h 103"/>
              <a:gd name="T74" fmla="*/ 79 w 98"/>
              <a:gd name="T75" fmla="*/ 50 h 103"/>
              <a:gd name="T76" fmla="*/ 65 w 98"/>
              <a:gd name="T77" fmla="*/ 50 h 103"/>
              <a:gd name="T78" fmla="*/ 65 w 98"/>
              <a:gd name="T79" fmla="*/ 43 h 103"/>
              <a:gd name="T80" fmla="*/ 79 w 98"/>
              <a:gd name="T81" fmla="*/ 43 h 103"/>
              <a:gd name="T82" fmla="*/ 79 w 98"/>
              <a:gd name="T83" fmla="*/ 30 h 103"/>
              <a:gd name="T84" fmla="*/ 85 w 98"/>
              <a:gd name="T85" fmla="*/ 30 h 103"/>
              <a:gd name="T86" fmla="*/ 85 w 98"/>
              <a:gd name="T87" fmla="*/ 43 h 103"/>
              <a:gd name="T88" fmla="*/ 98 w 98"/>
              <a:gd name="T8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03">
                <a:moveTo>
                  <a:pt x="63" y="78"/>
                </a:moveTo>
                <a:cubicBezTo>
                  <a:pt x="63" y="82"/>
                  <a:pt x="62" y="85"/>
                  <a:pt x="60" y="89"/>
                </a:cubicBezTo>
                <a:cubicBezTo>
                  <a:pt x="53" y="100"/>
                  <a:pt x="40" y="103"/>
                  <a:pt x="28" y="103"/>
                </a:cubicBezTo>
                <a:cubicBezTo>
                  <a:pt x="19" y="103"/>
                  <a:pt x="7" y="101"/>
                  <a:pt x="2" y="92"/>
                </a:cubicBezTo>
                <a:cubicBezTo>
                  <a:pt x="0" y="90"/>
                  <a:pt x="0" y="87"/>
                  <a:pt x="0" y="84"/>
                </a:cubicBezTo>
                <a:cubicBezTo>
                  <a:pt x="0" y="77"/>
                  <a:pt x="4" y="71"/>
                  <a:pt x="10" y="68"/>
                </a:cubicBezTo>
                <a:cubicBezTo>
                  <a:pt x="17" y="63"/>
                  <a:pt x="27" y="62"/>
                  <a:pt x="35" y="61"/>
                </a:cubicBezTo>
                <a:cubicBezTo>
                  <a:pt x="33" y="58"/>
                  <a:pt x="31" y="56"/>
                  <a:pt x="31" y="52"/>
                </a:cubicBezTo>
                <a:cubicBezTo>
                  <a:pt x="31" y="50"/>
                  <a:pt x="32" y="49"/>
                  <a:pt x="32" y="47"/>
                </a:cubicBezTo>
                <a:cubicBezTo>
                  <a:pt x="31" y="47"/>
                  <a:pt x="30" y="47"/>
                  <a:pt x="28" y="47"/>
                </a:cubicBezTo>
                <a:cubicBezTo>
                  <a:pt x="16" y="47"/>
                  <a:pt x="6" y="38"/>
                  <a:pt x="6" y="26"/>
                </a:cubicBezTo>
                <a:cubicBezTo>
                  <a:pt x="6" y="19"/>
                  <a:pt x="9" y="12"/>
                  <a:pt x="15" y="8"/>
                </a:cubicBezTo>
                <a:cubicBezTo>
                  <a:pt x="21" y="2"/>
                  <a:pt x="31" y="0"/>
                  <a:pt x="40" y="0"/>
                </a:cubicBezTo>
                <a:cubicBezTo>
                  <a:pt x="66" y="0"/>
                  <a:pt x="66" y="0"/>
                  <a:pt x="66" y="0"/>
                </a:cubicBezTo>
                <a:cubicBezTo>
                  <a:pt x="57" y="5"/>
                  <a:pt x="57" y="5"/>
                  <a:pt x="57" y="5"/>
                </a:cubicBezTo>
                <a:cubicBezTo>
                  <a:pt x="49" y="5"/>
                  <a:pt x="49" y="5"/>
                  <a:pt x="49" y="5"/>
                </a:cubicBezTo>
                <a:cubicBezTo>
                  <a:pt x="55" y="10"/>
                  <a:pt x="58" y="16"/>
                  <a:pt x="58" y="23"/>
                </a:cubicBezTo>
                <a:cubicBezTo>
                  <a:pt x="58" y="40"/>
                  <a:pt x="44" y="41"/>
                  <a:pt x="44" y="49"/>
                </a:cubicBezTo>
                <a:cubicBezTo>
                  <a:pt x="44" y="58"/>
                  <a:pt x="63" y="60"/>
                  <a:pt x="63" y="78"/>
                </a:cubicBezTo>
                <a:close/>
                <a:moveTo>
                  <a:pt x="54" y="83"/>
                </a:moveTo>
                <a:cubicBezTo>
                  <a:pt x="54" y="75"/>
                  <a:pt x="46" y="70"/>
                  <a:pt x="40" y="65"/>
                </a:cubicBezTo>
                <a:cubicBezTo>
                  <a:pt x="39" y="65"/>
                  <a:pt x="38" y="65"/>
                  <a:pt x="37" y="65"/>
                </a:cubicBezTo>
                <a:cubicBezTo>
                  <a:pt x="26" y="65"/>
                  <a:pt x="11" y="68"/>
                  <a:pt x="11" y="81"/>
                </a:cubicBezTo>
                <a:cubicBezTo>
                  <a:pt x="11" y="93"/>
                  <a:pt x="24" y="98"/>
                  <a:pt x="35" y="98"/>
                </a:cubicBezTo>
                <a:cubicBezTo>
                  <a:pt x="44" y="98"/>
                  <a:pt x="54" y="94"/>
                  <a:pt x="54" y="83"/>
                </a:cubicBezTo>
                <a:close/>
                <a:moveTo>
                  <a:pt x="43" y="40"/>
                </a:moveTo>
                <a:cubicBezTo>
                  <a:pt x="46" y="37"/>
                  <a:pt x="47" y="33"/>
                  <a:pt x="47" y="30"/>
                </a:cubicBezTo>
                <a:cubicBezTo>
                  <a:pt x="47" y="20"/>
                  <a:pt x="41" y="5"/>
                  <a:pt x="30" y="5"/>
                </a:cubicBezTo>
                <a:cubicBezTo>
                  <a:pt x="27" y="5"/>
                  <a:pt x="23" y="6"/>
                  <a:pt x="21" y="9"/>
                </a:cubicBezTo>
                <a:cubicBezTo>
                  <a:pt x="19" y="12"/>
                  <a:pt x="18" y="16"/>
                  <a:pt x="18" y="19"/>
                </a:cubicBezTo>
                <a:cubicBezTo>
                  <a:pt x="18" y="29"/>
                  <a:pt x="23" y="43"/>
                  <a:pt x="34" y="43"/>
                </a:cubicBezTo>
                <a:cubicBezTo>
                  <a:pt x="38" y="43"/>
                  <a:pt x="41" y="42"/>
                  <a:pt x="43" y="40"/>
                </a:cubicBezTo>
                <a:close/>
                <a:moveTo>
                  <a:pt x="98" y="43"/>
                </a:moveTo>
                <a:cubicBezTo>
                  <a:pt x="98" y="50"/>
                  <a:pt x="98" y="50"/>
                  <a:pt x="98" y="50"/>
                </a:cubicBezTo>
                <a:cubicBezTo>
                  <a:pt x="85" y="50"/>
                  <a:pt x="85" y="50"/>
                  <a:pt x="85" y="50"/>
                </a:cubicBezTo>
                <a:cubicBezTo>
                  <a:pt x="85" y="64"/>
                  <a:pt x="85" y="64"/>
                  <a:pt x="85" y="64"/>
                </a:cubicBezTo>
                <a:cubicBezTo>
                  <a:pt x="79" y="64"/>
                  <a:pt x="79" y="64"/>
                  <a:pt x="79" y="64"/>
                </a:cubicBezTo>
                <a:cubicBezTo>
                  <a:pt x="79" y="50"/>
                  <a:pt x="79" y="50"/>
                  <a:pt x="79" y="50"/>
                </a:cubicBezTo>
                <a:cubicBezTo>
                  <a:pt x="65" y="50"/>
                  <a:pt x="65" y="50"/>
                  <a:pt x="65" y="50"/>
                </a:cubicBezTo>
                <a:cubicBezTo>
                  <a:pt x="65" y="43"/>
                  <a:pt x="65" y="43"/>
                  <a:pt x="65" y="43"/>
                </a:cubicBezTo>
                <a:cubicBezTo>
                  <a:pt x="79" y="43"/>
                  <a:pt x="79" y="43"/>
                  <a:pt x="79" y="43"/>
                </a:cubicBezTo>
                <a:cubicBezTo>
                  <a:pt x="79" y="30"/>
                  <a:pt x="79" y="30"/>
                  <a:pt x="79" y="30"/>
                </a:cubicBezTo>
                <a:cubicBezTo>
                  <a:pt x="85" y="30"/>
                  <a:pt x="85" y="30"/>
                  <a:pt x="85" y="30"/>
                </a:cubicBezTo>
                <a:cubicBezTo>
                  <a:pt x="85" y="43"/>
                  <a:pt x="85" y="43"/>
                  <a:pt x="85" y="43"/>
                </a:cubicBezTo>
                <a:lnTo>
                  <a:pt x="9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3" name="Freeform 171"/>
          <p:cNvSpPr>
            <a:spLocks noEditPoints="1"/>
          </p:cNvSpPr>
          <p:nvPr/>
        </p:nvSpPr>
        <p:spPr bwMode="auto">
          <a:xfrm>
            <a:off x="4894263" y="5892801"/>
            <a:ext cx="450850" cy="300038"/>
          </a:xfrm>
          <a:custGeom>
            <a:avLst/>
            <a:gdLst>
              <a:gd name="T0" fmla="*/ 120 w 120"/>
              <a:gd name="T1" fmla="*/ 76 h 80"/>
              <a:gd name="T2" fmla="*/ 116 w 120"/>
              <a:gd name="T3" fmla="*/ 80 h 80"/>
              <a:gd name="T4" fmla="*/ 4 w 120"/>
              <a:gd name="T5" fmla="*/ 80 h 80"/>
              <a:gd name="T6" fmla="*/ 0 w 120"/>
              <a:gd name="T7" fmla="*/ 76 h 80"/>
              <a:gd name="T8" fmla="*/ 0 w 120"/>
              <a:gd name="T9" fmla="*/ 4 h 80"/>
              <a:gd name="T10" fmla="*/ 4 w 120"/>
              <a:gd name="T11" fmla="*/ 0 h 80"/>
              <a:gd name="T12" fmla="*/ 116 w 120"/>
              <a:gd name="T13" fmla="*/ 0 h 80"/>
              <a:gd name="T14" fmla="*/ 120 w 120"/>
              <a:gd name="T15" fmla="*/ 4 h 80"/>
              <a:gd name="T16" fmla="*/ 120 w 120"/>
              <a:gd name="T17" fmla="*/ 76 h 80"/>
              <a:gd name="T18" fmla="*/ 112 w 120"/>
              <a:gd name="T19" fmla="*/ 24 h 80"/>
              <a:gd name="T20" fmla="*/ 96 w 120"/>
              <a:gd name="T21" fmla="*/ 8 h 80"/>
              <a:gd name="T22" fmla="*/ 24 w 120"/>
              <a:gd name="T23" fmla="*/ 8 h 80"/>
              <a:gd name="T24" fmla="*/ 8 w 120"/>
              <a:gd name="T25" fmla="*/ 24 h 80"/>
              <a:gd name="T26" fmla="*/ 8 w 120"/>
              <a:gd name="T27" fmla="*/ 56 h 80"/>
              <a:gd name="T28" fmla="*/ 24 w 120"/>
              <a:gd name="T29" fmla="*/ 72 h 80"/>
              <a:gd name="T30" fmla="*/ 96 w 120"/>
              <a:gd name="T31" fmla="*/ 72 h 80"/>
              <a:gd name="T32" fmla="*/ 112 w 120"/>
              <a:gd name="T33" fmla="*/ 56 h 80"/>
              <a:gd name="T34" fmla="*/ 112 w 120"/>
              <a:gd name="T35" fmla="*/ 24 h 80"/>
              <a:gd name="T36" fmla="*/ 60 w 120"/>
              <a:gd name="T37" fmla="*/ 66 h 80"/>
              <a:gd name="T38" fmla="*/ 40 w 120"/>
              <a:gd name="T39" fmla="*/ 40 h 80"/>
              <a:gd name="T40" fmla="*/ 60 w 120"/>
              <a:gd name="T41" fmla="*/ 14 h 80"/>
              <a:gd name="T42" fmla="*/ 80 w 120"/>
              <a:gd name="T43" fmla="*/ 40 h 80"/>
              <a:gd name="T44" fmla="*/ 60 w 120"/>
              <a:gd name="T45" fmla="*/ 66 h 80"/>
              <a:gd name="T46" fmla="*/ 72 w 120"/>
              <a:gd name="T47" fmla="*/ 56 h 80"/>
              <a:gd name="T48" fmla="*/ 72 w 120"/>
              <a:gd name="T49" fmla="*/ 50 h 80"/>
              <a:gd name="T50" fmla="*/ 64 w 120"/>
              <a:gd name="T51" fmla="*/ 50 h 80"/>
              <a:gd name="T52" fmla="*/ 64 w 120"/>
              <a:gd name="T53" fmla="*/ 22 h 80"/>
              <a:gd name="T54" fmla="*/ 57 w 120"/>
              <a:gd name="T55" fmla="*/ 22 h 80"/>
              <a:gd name="T56" fmla="*/ 48 w 120"/>
              <a:gd name="T57" fmla="*/ 30 h 80"/>
              <a:gd name="T58" fmla="*/ 53 w 120"/>
              <a:gd name="T59" fmla="*/ 35 h 80"/>
              <a:gd name="T60" fmla="*/ 56 w 120"/>
              <a:gd name="T61" fmla="*/ 32 h 80"/>
              <a:gd name="T62" fmla="*/ 56 w 120"/>
              <a:gd name="T63" fmla="*/ 32 h 80"/>
              <a:gd name="T64" fmla="*/ 56 w 120"/>
              <a:gd name="T65" fmla="*/ 50 h 80"/>
              <a:gd name="T66" fmla="*/ 48 w 120"/>
              <a:gd name="T67" fmla="*/ 50 h 80"/>
              <a:gd name="T68" fmla="*/ 48 w 120"/>
              <a:gd name="T69" fmla="*/ 56 h 80"/>
              <a:gd name="T70" fmla="*/ 72 w 120"/>
              <a:gd name="T7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 h="80">
                <a:moveTo>
                  <a:pt x="120" y="76"/>
                </a:moveTo>
                <a:cubicBezTo>
                  <a:pt x="120" y="78"/>
                  <a:pt x="119" y="80"/>
                  <a:pt x="116" y="80"/>
                </a:cubicBezTo>
                <a:cubicBezTo>
                  <a:pt x="4" y="80"/>
                  <a:pt x="4" y="80"/>
                  <a:pt x="4" y="80"/>
                </a:cubicBezTo>
                <a:cubicBezTo>
                  <a:pt x="2" y="80"/>
                  <a:pt x="0" y="78"/>
                  <a:pt x="0" y="76"/>
                </a:cubicBezTo>
                <a:cubicBezTo>
                  <a:pt x="0" y="4"/>
                  <a:pt x="0" y="4"/>
                  <a:pt x="0" y="4"/>
                </a:cubicBezTo>
                <a:cubicBezTo>
                  <a:pt x="0" y="1"/>
                  <a:pt x="2" y="0"/>
                  <a:pt x="4" y="0"/>
                </a:cubicBezTo>
                <a:cubicBezTo>
                  <a:pt x="116" y="0"/>
                  <a:pt x="116" y="0"/>
                  <a:pt x="116" y="0"/>
                </a:cubicBezTo>
                <a:cubicBezTo>
                  <a:pt x="119" y="0"/>
                  <a:pt x="120" y="1"/>
                  <a:pt x="120" y="4"/>
                </a:cubicBezTo>
                <a:lnTo>
                  <a:pt x="120" y="76"/>
                </a:lnTo>
                <a:close/>
                <a:moveTo>
                  <a:pt x="112" y="24"/>
                </a:moveTo>
                <a:cubicBezTo>
                  <a:pt x="104" y="24"/>
                  <a:pt x="96" y="16"/>
                  <a:pt x="96" y="8"/>
                </a:cubicBezTo>
                <a:cubicBezTo>
                  <a:pt x="24" y="8"/>
                  <a:pt x="24" y="8"/>
                  <a:pt x="24" y="8"/>
                </a:cubicBezTo>
                <a:cubicBezTo>
                  <a:pt x="24" y="16"/>
                  <a:pt x="17" y="24"/>
                  <a:pt x="8" y="24"/>
                </a:cubicBezTo>
                <a:cubicBezTo>
                  <a:pt x="8" y="56"/>
                  <a:pt x="8" y="56"/>
                  <a:pt x="8" y="56"/>
                </a:cubicBezTo>
                <a:cubicBezTo>
                  <a:pt x="17" y="56"/>
                  <a:pt x="24" y="63"/>
                  <a:pt x="24" y="72"/>
                </a:cubicBezTo>
                <a:cubicBezTo>
                  <a:pt x="96" y="72"/>
                  <a:pt x="96" y="72"/>
                  <a:pt x="96" y="72"/>
                </a:cubicBezTo>
                <a:cubicBezTo>
                  <a:pt x="96" y="63"/>
                  <a:pt x="104" y="56"/>
                  <a:pt x="112" y="56"/>
                </a:cubicBezTo>
                <a:lnTo>
                  <a:pt x="112" y="24"/>
                </a:lnTo>
                <a:close/>
                <a:moveTo>
                  <a:pt x="60" y="66"/>
                </a:moveTo>
                <a:cubicBezTo>
                  <a:pt x="47" y="66"/>
                  <a:pt x="40" y="51"/>
                  <a:pt x="40" y="40"/>
                </a:cubicBezTo>
                <a:cubicBezTo>
                  <a:pt x="40" y="28"/>
                  <a:pt x="47" y="14"/>
                  <a:pt x="60" y="14"/>
                </a:cubicBezTo>
                <a:cubicBezTo>
                  <a:pt x="74" y="14"/>
                  <a:pt x="80" y="28"/>
                  <a:pt x="80" y="40"/>
                </a:cubicBezTo>
                <a:cubicBezTo>
                  <a:pt x="80" y="51"/>
                  <a:pt x="74" y="66"/>
                  <a:pt x="60" y="66"/>
                </a:cubicBezTo>
                <a:close/>
                <a:moveTo>
                  <a:pt x="72" y="56"/>
                </a:moveTo>
                <a:cubicBezTo>
                  <a:pt x="72" y="50"/>
                  <a:pt x="72" y="50"/>
                  <a:pt x="72" y="50"/>
                </a:cubicBezTo>
                <a:cubicBezTo>
                  <a:pt x="64" y="50"/>
                  <a:pt x="64" y="50"/>
                  <a:pt x="64" y="50"/>
                </a:cubicBezTo>
                <a:cubicBezTo>
                  <a:pt x="64" y="22"/>
                  <a:pt x="64" y="22"/>
                  <a:pt x="64" y="22"/>
                </a:cubicBezTo>
                <a:cubicBezTo>
                  <a:pt x="57" y="22"/>
                  <a:pt x="57" y="22"/>
                  <a:pt x="57" y="22"/>
                </a:cubicBezTo>
                <a:cubicBezTo>
                  <a:pt x="48" y="30"/>
                  <a:pt x="48" y="30"/>
                  <a:pt x="48" y="30"/>
                </a:cubicBezTo>
                <a:cubicBezTo>
                  <a:pt x="53" y="35"/>
                  <a:pt x="53" y="35"/>
                  <a:pt x="53" y="35"/>
                </a:cubicBezTo>
                <a:cubicBezTo>
                  <a:pt x="54" y="34"/>
                  <a:pt x="55" y="33"/>
                  <a:pt x="56" y="32"/>
                </a:cubicBezTo>
                <a:cubicBezTo>
                  <a:pt x="56" y="32"/>
                  <a:pt x="56" y="32"/>
                  <a:pt x="56" y="32"/>
                </a:cubicBezTo>
                <a:cubicBezTo>
                  <a:pt x="56" y="50"/>
                  <a:pt x="56" y="50"/>
                  <a:pt x="56" y="50"/>
                </a:cubicBezTo>
                <a:cubicBezTo>
                  <a:pt x="48" y="50"/>
                  <a:pt x="48" y="50"/>
                  <a:pt x="48" y="50"/>
                </a:cubicBezTo>
                <a:cubicBezTo>
                  <a:pt x="48" y="56"/>
                  <a:pt x="48" y="56"/>
                  <a:pt x="48" y="56"/>
                </a:cubicBezTo>
                <a:lnTo>
                  <a:pt x="72"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4" name="Freeform 172"/>
          <p:cNvSpPr>
            <a:spLocks noEditPoints="1"/>
          </p:cNvSpPr>
          <p:nvPr/>
        </p:nvSpPr>
        <p:spPr bwMode="auto">
          <a:xfrm>
            <a:off x="5556251" y="5892801"/>
            <a:ext cx="419100" cy="327025"/>
          </a:xfrm>
          <a:custGeom>
            <a:avLst/>
            <a:gdLst>
              <a:gd name="T0" fmla="*/ 101 w 112"/>
              <a:gd name="T1" fmla="*/ 27 h 87"/>
              <a:gd name="T2" fmla="*/ 72 w 112"/>
              <a:gd name="T3" fmla="*/ 47 h 87"/>
              <a:gd name="T4" fmla="*/ 56 w 112"/>
              <a:gd name="T5" fmla="*/ 56 h 87"/>
              <a:gd name="T6" fmla="*/ 56 w 112"/>
              <a:gd name="T7" fmla="*/ 56 h 87"/>
              <a:gd name="T8" fmla="*/ 56 w 112"/>
              <a:gd name="T9" fmla="*/ 56 h 87"/>
              <a:gd name="T10" fmla="*/ 40 w 112"/>
              <a:gd name="T11" fmla="*/ 47 h 87"/>
              <a:gd name="T12" fmla="*/ 11 w 112"/>
              <a:gd name="T13" fmla="*/ 27 h 87"/>
              <a:gd name="T14" fmla="*/ 0 w 112"/>
              <a:gd name="T15" fmla="*/ 11 h 87"/>
              <a:gd name="T16" fmla="*/ 10 w 112"/>
              <a:gd name="T17" fmla="*/ 0 h 87"/>
              <a:gd name="T18" fmla="*/ 102 w 112"/>
              <a:gd name="T19" fmla="*/ 0 h 87"/>
              <a:gd name="T20" fmla="*/ 112 w 112"/>
              <a:gd name="T21" fmla="*/ 10 h 87"/>
              <a:gd name="T22" fmla="*/ 101 w 112"/>
              <a:gd name="T23" fmla="*/ 27 h 87"/>
              <a:gd name="T24" fmla="*/ 112 w 112"/>
              <a:gd name="T25" fmla="*/ 78 h 87"/>
              <a:gd name="T26" fmla="*/ 102 w 112"/>
              <a:gd name="T27" fmla="*/ 87 h 87"/>
              <a:gd name="T28" fmla="*/ 10 w 112"/>
              <a:gd name="T29" fmla="*/ 87 h 87"/>
              <a:gd name="T30" fmla="*/ 0 w 112"/>
              <a:gd name="T31" fmla="*/ 78 h 87"/>
              <a:gd name="T32" fmla="*/ 0 w 112"/>
              <a:gd name="T33" fmla="*/ 28 h 87"/>
              <a:gd name="T34" fmla="*/ 7 w 112"/>
              <a:gd name="T35" fmla="*/ 33 h 87"/>
              <a:gd name="T36" fmla="*/ 38 w 112"/>
              <a:gd name="T37" fmla="*/ 55 h 87"/>
              <a:gd name="T38" fmla="*/ 56 w 112"/>
              <a:gd name="T39" fmla="*/ 64 h 87"/>
              <a:gd name="T40" fmla="*/ 56 w 112"/>
              <a:gd name="T41" fmla="*/ 64 h 87"/>
              <a:gd name="T42" fmla="*/ 56 w 112"/>
              <a:gd name="T43" fmla="*/ 64 h 87"/>
              <a:gd name="T44" fmla="*/ 75 w 112"/>
              <a:gd name="T45" fmla="*/ 55 h 87"/>
              <a:gd name="T46" fmla="*/ 106 w 112"/>
              <a:gd name="T47" fmla="*/ 33 h 87"/>
              <a:gd name="T48" fmla="*/ 112 w 112"/>
              <a:gd name="T49" fmla="*/ 28 h 87"/>
              <a:gd name="T50" fmla="*/ 112 w 112"/>
              <a:gd name="T5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7">
                <a:moveTo>
                  <a:pt x="101" y="27"/>
                </a:moveTo>
                <a:cubicBezTo>
                  <a:pt x="92" y="33"/>
                  <a:pt x="82" y="40"/>
                  <a:pt x="72" y="47"/>
                </a:cubicBezTo>
                <a:cubicBezTo>
                  <a:pt x="68" y="50"/>
                  <a:pt x="61" y="56"/>
                  <a:pt x="56" y="56"/>
                </a:cubicBezTo>
                <a:cubicBezTo>
                  <a:pt x="56" y="56"/>
                  <a:pt x="56" y="56"/>
                  <a:pt x="56" y="56"/>
                </a:cubicBezTo>
                <a:cubicBezTo>
                  <a:pt x="56" y="56"/>
                  <a:pt x="56" y="56"/>
                  <a:pt x="56" y="56"/>
                </a:cubicBezTo>
                <a:cubicBezTo>
                  <a:pt x="51" y="56"/>
                  <a:pt x="44" y="50"/>
                  <a:pt x="40" y="47"/>
                </a:cubicBezTo>
                <a:cubicBezTo>
                  <a:pt x="30" y="40"/>
                  <a:pt x="21" y="33"/>
                  <a:pt x="11" y="27"/>
                </a:cubicBezTo>
                <a:cubicBezTo>
                  <a:pt x="7" y="24"/>
                  <a:pt x="0" y="17"/>
                  <a:pt x="0" y="11"/>
                </a:cubicBezTo>
                <a:cubicBezTo>
                  <a:pt x="0" y="5"/>
                  <a:pt x="4" y="0"/>
                  <a:pt x="10" y="0"/>
                </a:cubicBezTo>
                <a:cubicBezTo>
                  <a:pt x="102" y="0"/>
                  <a:pt x="102" y="0"/>
                  <a:pt x="102" y="0"/>
                </a:cubicBezTo>
                <a:cubicBezTo>
                  <a:pt x="108" y="0"/>
                  <a:pt x="112" y="4"/>
                  <a:pt x="112" y="10"/>
                </a:cubicBezTo>
                <a:cubicBezTo>
                  <a:pt x="112" y="17"/>
                  <a:pt x="107" y="23"/>
                  <a:pt x="101" y="27"/>
                </a:cubicBezTo>
                <a:close/>
                <a:moveTo>
                  <a:pt x="112" y="78"/>
                </a:moveTo>
                <a:cubicBezTo>
                  <a:pt x="112" y="83"/>
                  <a:pt x="108" y="87"/>
                  <a:pt x="102" y="87"/>
                </a:cubicBezTo>
                <a:cubicBezTo>
                  <a:pt x="10" y="87"/>
                  <a:pt x="10" y="87"/>
                  <a:pt x="10" y="87"/>
                </a:cubicBezTo>
                <a:cubicBezTo>
                  <a:pt x="5" y="87"/>
                  <a:pt x="0" y="83"/>
                  <a:pt x="0" y="78"/>
                </a:cubicBezTo>
                <a:cubicBezTo>
                  <a:pt x="0" y="28"/>
                  <a:pt x="0" y="28"/>
                  <a:pt x="0" y="28"/>
                </a:cubicBezTo>
                <a:cubicBezTo>
                  <a:pt x="2" y="30"/>
                  <a:pt x="4" y="32"/>
                  <a:pt x="7" y="33"/>
                </a:cubicBezTo>
                <a:cubicBezTo>
                  <a:pt x="17" y="40"/>
                  <a:pt x="27" y="47"/>
                  <a:pt x="38" y="55"/>
                </a:cubicBezTo>
                <a:cubicBezTo>
                  <a:pt x="43" y="59"/>
                  <a:pt x="49" y="64"/>
                  <a:pt x="56" y="64"/>
                </a:cubicBezTo>
                <a:cubicBezTo>
                  <a:pt x="56" y="64"/>
                  <a:pt x="56" y="64"/>
                  <a:pt x="56" y="64"/>
                </a:cubicBezTo>
                <a:cubicBezTo>
                  <a:pt x="56" y="64"/>
                  <a:pt x="56" y="64"/>
                  <a:pt x="56" y="64"/>
                </a:cubicBezTo>
                <a:cubicBezTo>
                  <a:pt x="63" y="64"/>
                  <a:pt x="70" y="59"/>
                  <a:pt x="75" y="55"/>
                </a:cubicBezTo>
                <a:cubicBezTo>
                  <a:pt x="85" y="48"/>
                  <a:pt x="95" y="40"/>
                  <a:pt x="106" y="33"/>
                </a:cubicBezTo>
                <a:cubicBezTo>
                  <a:pt x="108" y="32"/>
                  <a:pt x="110" y="30"/>
                  <a:pt x="112" y="28"/>
                </a:cubicBezTo>
                <a:lnTo>
                  <a:pt x="112" y="7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5" name="Freeform 173"/>
          <p:cNvSpPr>
            <a:spLocks noEditPoints="1"/>
          </p:cNvSpPr>
          <p:nvPr/>
        </p:nvSpPr>
        <p:spPr bwMode="auto">
          <a:xfrm>
            <a:off x="6230938" y="5865813"/>
            <a:ext cx="360363" cy="342900"/>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6" name="Freeform 174"/>
          <p:cNvSpPr>
            <a:spLocks/>
          </p:cNvSpPr>
          <p:nvPr/>
        </p:nvSpPr>
        <p:spPr bwMode="auto">
          <a:xfrm>
            <a:off x="6877051" y="5862638"/>
            <a:ext cx="360363" cy="357188"/>
          </a:xfrm>
          <a:custGeom>
            <a:avLst/>
            <a:gdLst>
              <a:gd name="T0" fmla="*/ 48 w 96"/>
              <a:gd name="T1" fmla="*/ 95 h 95"/>
              <a:gd name="T2" fmla="*/ 11 w 96"/>
              <a:gd name="T3" fmla="*/ 78 h 95"/>
              <a:gd name="T4" fmla="*/ 11 w 96"/>
              <a:gd name="T5" fmla="*/ 76 h 95"/>
              <a:gd name="T6" fmla="*/ 20 w 96"/>
              <a:gd name="T7" fmla="*/ 67 h 95"/>
              <a:gd name="T8" fmla="*/ 22 w 96"/>
              <a:gd name="T9" fmla="*/ 66 h 95"/>
              <a:gd name="T10" fmla="*/ 23 w 96"/>
              <a:gd name="T11" fmla="*/ 67 h 95"/>
              <a:gd name="T12" fmla="*/ 48 w 96"/>
              <a:gd name="T13" fmla="*/ 80 h 95"/>
              <a:gd name="T14" fmla="*/ 80 w 96"/>
              <a:gd name="T15" fmla="*/ 48 h 95"/>
              <a:gd name="T16" fmla="*/ 48 w 96"/>
              <a:gd name="T17" fmla="*/ 16 h 95"/>
              <a:gd name="T18" fmla="*/ 27 w 96"/>
              <a:gd name="T19" fmla="*/ 24 h 95"/>
              <a:gd name="T20" fmla="*/ 35 w 96"/>
              <a:gd name="T21" fmla="*/ 33 h 95"/>
              <a:gd name="T22" fmla="*/ 36 w 96"/>
              <a:gd name="T23" fmla="*/ 37 h 95"/>
              <a:gd name="T24" fmla="*/ 32 w 96"/>
              <a:gd name="T25" fmla="*/ 40 h 95"/>
              <a:gd name="T26" fmla="*/ 4 w 96"/>
              <a:gd name="T27" fmla="*/ 40 h 95"/>
              <a:gd name="T28" fmla="*/ 0 w 96"/>
              <a:gd name="T29" fmla="*/ 36 h 95"/>
              <a:gd name="T30" fmla="*/ 0 w 96"/>
              <a:gd name="T31" fmla="*/ 8 h 95"/>
              <a:gd name="T32" fmla="*/ 3 w 96"/>
              <a:gd name="T33" fmla="*/ 4 h 95"/>
              <a:gd name="T34" fmla="*/ 7 w 96"/>
              <a:gd name="T35" fmla="*/ 5 h 95"/>
              <a:gd name="T36" fmla="*/ 15 w 96"/>
              <a:gd name="T37" fmla="*/ 13 h 95"/>
              <a:gd name="T38" fmla="*/ 48 w 96"/>
              <a:gd name="T39" fmla="*/ 0 h 95"/>
              <a:gd name="T40" fmla="*/ 96 w 96"/>
              <a:gd name="T41" fmla="*/ 48 h 95"/>
              <a:gd name="T42" fmla="*/ 48 w 96"/>
              <a:gd name="T4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5">
                <a:moveTo>
                  <a:pt x="48" y="95"/>
                </a:moveTo>
                <a:cubicBezTo>
                  <a:pt x="34" y="95"/>
                  <a:pt x="20" y="89"/>
                  <a:pt x="11" y="78"/>
                </a:cubicBezTo>
                <a:cubicBezTo>
                  <a:pt x="11" y="77"/>
                  <a:pt x="11" y="76"/>
                  <a:pt x="11" y="76"/>
                </a:cubicBezTo>
                <a:cubicBezTo>
                  <a:pt x="20" y="67"/>
                  <a:pt x="20" y="67"/>
                  <a:pt x="20" y="67"/>
                </a:cubicBezTo>
                <a:cubicBezTo>
                  <a:pt x="20" y="67"/>
                  <a:pt x="21" y="66"/>
                  <a:pt x="22" y="66"/>
                </a:cubicBezTo>
                <a:cubicBezTo>
                  <a:pt x="22" y="66"/>
                  <a:pt x="23" y="67"/>
                  <a:pt x="23" y="67"/>
                </a:cubicBezTo>
                <a:cubicBezTo>
                  <a:pt x="29" y="75"/>
                  <a:pt x="38" y="80"/>
                  <a:pt x="48" y="80"/>
                </a:cubicBezTo>
                <a:cubicBezTo>
                  <a:pt x="66" y="80"/>
                  <a:pt x="80" y="65"/>
                  <a:pt x="80" y="48"/>
                </a:cubicBezTo>
                <a:cubicBezTo>
                  <a:pt x="80" y="30"/>
                  <a:pt x="66" y="16"/>
                  <a:pt x="48" y="16"/>
                </a:cubicBezTo>
                <a:cubicBezTo>
                  <a:pt x="40" y="16"/>
                  <a:pt x="32" y="19"/>
                  <a:pt x="27" y="24"/>
                </a:cubicBezTo>
                <a:cubicBezTo>
                  <a:pt x="35" y="33"/>
                  <a:pt x="35" y="33"/>
                  <a:pt x="35" y="33"/>
                </a:cubicBezTo>
                <a:cubicBezTo>
                  <a:pt x="36" y="34"/>
                  <a:pt x="37" y="36"/>
                  <a:pt x="36" y="37"/>
                </a:cubicBezTo>
                <a:cubicBezTo>
                  <a:pt x="35" y="39"/>
                  <a:pt x="34" y="40"/>
                  <a:pt x="32" y="40"/>
                </a:cubicBezTo>
                <a:cubicBezTo>
                  <a:pt x="4" y="40"/>
                  <a:pt x="4" y="40"/>
                  <a:pt x="4" y="40"/>
                </a:cubicBezTo>
                <a:cubicBezTo>
                  <a:pt x="2" y="40"/>
                  <a:pt x="0" y="38"/>
                  <a:pt x="0" y="36"/>
                </a:cubicBezTo>
                <a:cubicBezTo>
                  <a:pt x="0" y="8"/>
                  <a:pt x="0" y="8"/>
                  <a:pt x="0" y="8"/>
                </a:cubicBezTo>
                <a:cubicBezTo>
                  <a:pt x="0" y="6"/>
                  <a:pt x="1" y="5"/>
                  <a:pt x="3" y="4"/>
                </a:cubicBezTo>
                <a:cubicBezTo>
                  <a:pt x="4" y="3"/>
                  <a:pt x="6" y="4"/>
                  <a:pt x="7" y="5"/>
                </a:cubicBezTo>
                <a:cubicBezTo>
                  <a:pt x="15" y="13"/>
                  <a:pt x="15" y="13"/>
                  <a:pt x="15" y="13"/>
                </a:cubicBezTo>
                <a:cubicBezTo>
                  <a:pt x="24" y="5"/>
                  <a:pt x="36" y="0"/>
                  <a:pt x="48" y="0"/>
                </a:cubicBezTo>
                <a:cubicBezTo>
                  <a:pt x="75" y="0"/>
                  <a:pt x="96" y="21"/>
                  <a:pt x="96" y="48"/>
                </a:cubicBezTo>
                <a:cubicBezTo>
                  <a:pt x="96" y="74"/>
                  <a:pt x="75"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7" name="Freeform 175"/>
          <p:cNvSpPr>
            <a:spLocks/>
          </p:cNvSpPr>
          <p:nvPr/>
        </p:nvSpPr>
        <p:spPr bwMode="auto">
          <a:xfrm>
            <a:off x="7504113" y="5840413"/>
            <a:ext cx="404813" cy="404813"/>
          </a:xfrm>
          <a:custGeom>
            <a:avLst/>
            <a:gdLst>
              <a:gd name="T0" fmla="*/ 105 w 108"/>
              <a:gd name="T1" fmla="*/ 99 h 108"/>
              <a:gd name="T2" fmla="*/ 99 w 108"/>
              <a:gd name="T3" fmla="*/ 106 h 108"/>
              <a:gd name="T4" fmla="*/ 93 w 108"/>
              <a:gd name="T5" fmla="*/ 108 h 108"/>
              <a:gd name="T6" fmla="*/ 87 w 108"/>
              <a:gd name="T7" fmla="*/ 106 h 108"/>
              <a:gd name="T8" fmla="*/ 65 w 108"/>
              <a:gd name="T9" fmla="*/ 83 h 108"/>
              <a:gd name="T10" fmla="*/ 62 w 108"/>
              <a:gd name="T11" fmla="*/ 78 h 108"/>
              <a:gd name="T12" fmla="*/ 65 w 108"/>
              <a:gd name="T13" fmla="*/ 72 h 108"/>
              <a:gd name="T14" fmla="*/ 49 w 108"/>
              <a:gd name="T15" fmla="*/ 56 h 108"/>
              <a:gd name="T16" fmla="*/ 41 w 108"/>
              <a:gd name="T17" fmla="*/ 63 h 108"/>
              <a:gd name="T18" fmla="*/ 39 w 108"/>
              <a:gd name="T19" fmla="*/ 64 h 108"/>
              <a:gd name="T20" fmla="*/ 37 w 108"/>
              <a:gd name="T21" fmla="*/ 63 h 108"/>
              <a:gd name="T22" fmla="*/ 40 w 108"/>
              <a:gd name="T23" fmla="*/ 70 h 108"/>
              <a:gd name="T24" fmla="*/ 39 w 108"/>
              <a:gd name="T25" fmla="*/ 74 h 108"/>
              <a:gd name="T26" fmla="*/ 31 w 108"/>
              <a:gd name="T27" fmla="*/ 79 h 108"/>
              <a:gd name="T28" fmla="*/ 27 w 108"/>
              <a:gd name="T29" fmla="*/ 77 h 108"/>
              <a:gd name="T30" fmla="*/ 1 w 108"/>
              <a:gd name="T31" fmla="*/ 52 h 108"/>
              <a:gd name="T32" fmla="*/ 0 w 108"/>
              <a:gd name="T33" fmla="*/ 48 h 108"/>
              <a:gd name="T34" fmla="*/ 5 w 108"/>
              <a:gd name="T35" fmla="*/ 40 h 108"/>
              <a:gd name="T36" fmla="*/ 9 w 108"/>
              <a:gd name="T37" fmla="*/ 38 h 108"/>
              <a:gd name="T38" fmla="*/ 15 w 108"/>
              <a:gd name="T39" fmla="*/ 42 h 108"/>
              <a:gd name="T40" fmla="*/ 14 w 108"/>
              <a:gd name="T41" fmla="*/ 40 h 108"/>
              <a:gd name="T42" fmla="*/ 15 w 108"/>
              <a:gd name="T43" fmla="*/ 37 h 108"/>
              <a:gd name="T44" fmla="*/ 37 w 108"/>
              <a:gd name="T45" fmla="*/ 16 h 108"/>
              <a:gd name="T46" fmla="*/ 39 w 108"/>
              <a:gd name="T47" fmla="*/ 15 h 108"/>
              <a:gd name="T48" fmla="*/ 41 w 108"/>
              <a:gd name="T49" fmla="*/ 16 h 108"/>
              <a:gd name="T50" fmla="*/ 37 w 108"/>
              <a:gd name="T51" fmla="*/ 10 h 108"/>
              <a:gd name="T52" fmla="*/ 39 w 108"/>
              <a:gd name="T53" fmla="*/ 5 h 108"/>
              <a:gd name="T54" fmla="*/ 47 w 108"/>
              <a:gd name="T55" fmla="*/ 0 h 108"/>
              <a:gd name="T56" fmla="*/ 51 w 108"/>
              <a:gd name="T57" fmla="*/ 2 h 108"/>
              <a:gd name="T58" fmla="*/ 77 w 108"/>
              <a:gd name="T59" fmla="*/ 27 h 108"/>
              <a:gd name="T60" fmla="*/ 78 w 108"/>
              <a:gd name="T61" fmla="*/ 32 h 108"/>
              <a:gd name="T62" fmla="*/ 73 w 108"/>
              <a:gd name="T63" fmla="*/ 39 h 108"/>
              <a:gd name="T64" fmla="*/ 69 w 108"/>
              <a:gd name="T65" fmla="*/ 41 h 108"/>
              <a:gd name="T66" fmla="*/ 63 w 108"/>
              <a:gd name="T67" fmla="*/ 37 h 108"/>
              <a:gd name="T68" fmla="*/ 64 w 108"/>
              <a:gd name="T69" fmla="*/ 40 h 108"/>
              <a:gd name="T70" fmla="*/ 63 w 108"/>
              <a:gd name="T71" fmla="*/ 42 h 108"/>
              <a:gd name="T72" fmla="*/ 55 w 108"/>
              <a:gd name="T73" fmla="*/ 50 h 108"/>
              <a:gd name="T74" fmla="*/ 71 w 108"/>
              <a:gd name="T75" fmla="*/ 66 h 108"/>
              <a:gd name="T76" fmla="*/ 77 w 108"/>
              <a:gd name="T77" fmla="*/ 63 h 108"/>
              <a:gd name="T78" fmla="*/ 83 w 108"/>
              <a:gd name="T79" fmla="*/ 65 h 108"/>
              <a:gd name="T80" fmla="*/ 105 w 108"/>
              <a:gd name="T81" fmla="*/ 88 h 108"/>
              <a:gd name="T82" fmla="*/ 108 w 108"/>
              <a:gd name="T83" fmla="*/ 94 h 108"/>
              <a:gd name="T84" fmla="*/ 105 w 108"/>
              <a:gd name="T85"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08">
                <a:moveTo>
                  <a:pt x="105" y="99"/>
                </a:moveTo>
                <a:cubicBezTo>
                  <a:pt x="99" y="106"/>
                  <a:pt x="99" y="106"/>
                  <a:pt x="99" y="106"/>
                </a:cubicBezTo>
                <a:cubicBezTo>
                  <a:pt x="97" y="107"/>
                  <a:pt x="95" y="108"/>
                  <a:pt x="93" y="108"/>
                </a:cubicBezTo>
                <a:cubicBezTo>
                  <a:pt x="91" y="108"/>
                  <a:pt x="89" y="107"/>
                  <a:pt x="87" y="106"/>
                </a:cubicBezTo>
                <a:cubicBezTo>
                  <a:pt x="65" y="83"/>
                  <a:pt x="65" y="83"/>
                  <a:pt x="65" y="83"/>
                </a:cubicBezTo>
                <a:cubicBezTo>
                  <a:pt x="63" y="82"/>
                  <a:pt x="62" y="80"/>
                  <a:pt x="62" y="78"/>
                </a:cubicBezTo>
                <a:cubicBezTo>
                  <a:pt x="62" y="75"/>
                  <a:pt x="63" y="73"/>
                  <a:pt x="65" y="72"/>
                </a:cubicBezTo>
                <a:cubicBezTo>
                  <a:pt x="49" y="56"/>
                  <a:pt x="49" y="56"/>
                  <a:pt x="49" y="56"/>
                </a:cubicBezTo>
                <a:cubicBezTo>
                  <a:pt x="41" y="63"/>
                  <a:pt x="41" y="63"/>
                  <a:pt x="41" y="63"/>
                </a:cubicBezTo>
                <a:cubicBezTo>
                  <a:pt x="41" y="64"/>
                  <a:pt x="40" y="64"/>
                  <a:pt x="39" y="64"/>
                </a:cubicBezTo>
                <a:cubicBezTo>
                  <a:pt x="38" y="64"/>
                  <a:pt x="37" y="64"/>
                  <a:pt x="37" y="63"/>
                </a:cubicBezTo>
                <a:cubicBezTo>
                  <a:pt x="39" y="65"/>
                  <a:pt x="40" y="67"/>
                  <a:pt x="40" y="70"/>
                </a:cubicBezTo>
                <a:cubicBezTo>
                  <a:pt x="40" y="71"/>
                  <a:pt x="40" y="73"/>
                  <a:pt x="39" y="74"/>
                </a:cubicBezTo>
                <a:cubicBezTo>
                  <a:pt x="37" y="76"/>
                  <a:pt x="34" y="79"/>
                  <a:pt x="31" y="79"/>
                </a:cubicBezTo>
                <a:cubicBezTo>
                  <a:pt x="29" y="79"/>
                  <a:pt x="28" y="78"/>
                  <a:pt x="27" y="77"/>
                </a:cubicBezTo>
                <a:cubicBezTo>
                  <a:pt x="1" y="52"/>
                  <a:pt x="1" y="52"/>
                  <a:pt x="1" y="52"/>
                </a:cubicBezTo>
                <a:cubicBezTo>
                  <a:pt x="0" y="51"/>
                  <a:pt x="0" y="49"/>
                  <a:pt x="0" y="48"/>
                </a:cubicBezTo>
                <a:cubicBezTo>
                  <a:pt x="0" y="44"/>
                  <a:pt x="3" y="42"/>
                  <a:pt x="5" y="40"/>
                </a:cubicBezTo>
                <a:cubicBezTo>
                  <a:pt x="6" y="39"/>
                  <a:pt x="7" y="38"/>
                  <a:pt x="9" y="38"/>
                </a:cubicBezTo>
                <a:cubicBezTo>
                  <a:pt x="12" y="38"/>
                  <a:pt x="13" y="40"/>
                  <a:pt x="15" y="42"/>
                </a:cubicBezTo>
                <a:cubicBezTo>
                  <a:pt x="15" y="41"/>
                  <a:pt x="14" y="40"/>
                  <a:pt x="14" y="40"/>
                </a:cubicBezTo>
                <a:cubicBezTo>
                  <a:pt x="14" y="39"/>
                  <a:pt x="15" y="38"/>
                  <a:pt x="15" y="37"/>
                </a:cubicBezTo>
                <a:cubicBezTo>
                  <a:pt x="37" y="16"/>
                  <a:pt x="37" y="16"/>
                  <a:pt x="37" y="16"/>
                </a:cubicBezTo>
                <a:cubicBezTo>
                  <a:pt x="37" y="15"/>
                  <a:pt x="38" y="15"/>
                  <a:pt x="39" y="15"/>
                </a:cubicBezTo>
                <a:cubicBezTo>
                  <a:pt x="40" y="15"/>
                  <a:pt x="41" y="15"/>
                  <a:pt x="41" y="16"/>
                </a:cubicBezTo>
                <a:cubicBezTo>
                  <a:pt x="39" y="14"/>
                  <a:pt x="37" y="12"/>
                  <a:pt x="37" y="10"/>
                </a:cubicBezTo>
                <a:cubicBezTo>
                  <a:pt x="37" y="8"/>
                  <a:pt x="38" y="7"/>
                  <a:pt x="39" y="5"/>
                </a:cubicBezTo>
                <a:cubicBezTo>
                  <a:pt x="41" y="3"/>
                  <a:pt x="44" y="0"/>
                  <a:pt x="47" y="0"/>
                </a:cubicBezTo>
                <a:cubicBezTo>
                  <a:pt x="49" y="0"/>
                  <a:pt x="50" y="1"/>
                  <a:pt x="51" y="2"/>
                </a:cubicBezTo>
                <a:cubicBezTo>
                  <a:pt x="77" y="27"/>
                  <a:pt x="77" y="27"/>
                  <a:pt x="77" y="27"/>
                </a:cubicBezTo>
                <a:cubicBezTo>
                  <a:pt x="78" y="28"/>
                  <a:pt x="78" y="30"/>
                  <a:pt x="78" y="32"/>
                </a:cubicBezTo>
                <a:cubicBezTo>
                  <a:pt x="78" y="35"/>
                  <a:pt x="75" y="37"/>
                  <a:pt x="73" y="39"/>
                </a:cubicBezTo>
                <a:cubicBezTo>
                  <a:pt x="72" y="40"/>
                  <a:pt x="71" y="41"/>
                  <a:pt x="69" y="41"/>
                </a:cubicBezTo>
                <a:cubicBezTo>
                  <a:pt x="66" y="41"/>
                  <a:pt x="65" y="39"/>
                  <a:pt x="63" y="37"/>
                </a:cubicBezTo>
                <a:cubicBezTo>
                  <a:pt x="63" y="38"/>
                  <a:pt x="64" y="39"/>
                  <a:pt x="64" y="40"/>
                </a:cubicBezTo>
                <a:cubicBezTo>
                  <a:pt x="64" y="40"/>
                  <a:pt x="63" y="41"/>
                  <a:pt x="63" y="42"/>
                </a:cubicBezTo>
                <a:cubicBezTo>
                  <a:pt x="55" y="50"/>
                  <a:pt x="55" y="50"/>
                  <a:pt x="55" y="50"/>
                </a:cubicBezTo>
                <a:cubicBezTo>
                  <a:pt x="71" y="66"/>
                  <a:pt x="71" y="66"/>
                  <a:pt x="71" y="66"/>
                </a:cubicBezTo>
                <a:cubicBezTo>
                  <a:pt x="73" y="64"/>
                  <a:pt x="75" y="63"/>
                  <a:pt x="77" y="63"/>
                </a:cubicBezTo>
                <a:cubicBezTo>
                  <a:pt x="79" y="63"/>
                  <a:pt x="81" y="64"/>
                  <a:pt x="83" y="65"/>
                </a:cubicBezTo>
                <a:cubicBezTo>
                  <a:pt x="105" y="88"/>
                  <a:pt x="105" y="88"/>
                  <a:pt x="105" y="88"/>
                </a:cubicBezTo>
                <a:cubicBezTo>
                  <a:pt x="107" y="89"/>
                  <a:pt x="108" y="91"/>
                  <a:pt x="108" y="94"/>
                </a:cubicBezTo>
                <a:cubicBezTo>
                  <a:pt x="108" y="96"/>
                  <a:pt x="107" y="98"/>
                  <a:pt x="105"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8" name="Freeform 176"/>
          <p:cNvSpPr>
            <a:spLocks noEditPoints="1"/>
          </p:cNvSpPr>
          <p:nvPr/>
        </p:nvSpPr>
        <p:spPr bwMode="auto">
          <a:xfrm>
            <a:off x="8137526" y="5892801"/>
            <a:ext cx="420688" cy="327025"/>
          </a:xfrm>
          <a:custGeom>
            <a:avLst/>
            <a:gdLst>
              <a:gd name="T0" fmla="*/ 103 w 112"/>
              <a:gd name="T1" fmla="*/ 86 h 87"/>
              <a:gd name="T2" fmla="*/ 100 w 112"/>
              <a:gd name="T3" fmla="*/ 87 h 87"/>
              <a:gd name="T4" fmla="*/ 12 w 112"/>
              <a:gd name="T5" fmla="*/ 87 h 87"/>
              <a:gd name="T6" fmla="*/ 9 w 112"/>
              <a:gd name="T7" fmla="*/ 86 h 87"/>
              <a:gd name="T8" fmla="*/ 0 w 112"/>
              <a:gd name="T9" fmla="*/ 56 h 87"/>
              <a:gd name="T10" fmla="*/ 56 w 112"/>
              <a:gd name="T11" fmla="*/ 0 h 87"/>
              <a:gd name="T12" fmla="*/ 112 w 112"/>
              <a:gd name="T13" fmla="*/ 56 h 87"/>
              <a:gd name="T14" fmla="*/ 103 w 112"/>
              <a:gd name="T15" fmla="*/ 86 h 87"/>
              <a:gd name="T16" fmla="*/ 16 w 112"/>
              <a:gd name="T17" fmla="*/ 48 h 87"/>
              <a:gd name="T18" fmla="*/ 8 w 112"/>
              <a:gd name="T19" fmla="*/ 56 h 87"/>
              <a:gd name="T20" fmla="*/ 16 w 112"/>
              <a:gd name="T21" fmla="*/ 64 h 87"/>
              <a:gd name="T22" fmla="*/ 24 w 112"/>
              <a:gd name="T23" fmla="*/ 56 h 87"/>
              <a:gd name="T24" fmla="*/ 16 w 112"/>
              <a:gd name="T25" fmla="*/ 48 h 87"/>
              <a:gd name="T26" fmla="*/ 28 w 112"/>
              <a:gd name="T27" fmla="*/ 20 h 87"/>
              <a:gd name="T28" fmla="*/ 20 w 112"/>
              <a:gd name="T29" fmla="*/ 28 h 87"/>
              <a:gd name="T30" fmla="*/ 28 w 112"/>
              <a:gd name="T31" fmla="*/ 36 h 87"/>
              <a:gd name="T32" fmla="*/ 36 w 112"/>
              <a:gd name="T33" fmla="*/ 28 h 87"/>
              <a:gd name="T34" fmla="*/ 28 w 112"/>
              <a:gd name="T35" fmla="*/ 20 h 87"/>
              <a:gd name="T36" fmla="*/ 69 w 112"/>
              <a:gd name="T37" fmla="*/ 34 h 87"/>
              <a:gd name="T38" fmla="*/ 66 w 112"/>
              <a:gd name="T39" fmla="*/ 29 h 87"/>
              <a:gd name="T40" fmla="*/ 61 w 112"/>
              <a:gd name="T41" fmla="*/ 32 h 87"/>
              <a:gd name="T42" fmla="*/ 55 w 112"/>
              <a:gd name="T43" fmla="*/ 56 h 87"/>
              <a:gd name="T44" fmla="*/ 44 w 112"/>
              <a:gd name="T45" fmla="*/ 64 h 87"/>
              <a:gd name="T46" fmla="*/ 53 w 112"/>
              <a:gd name="T47" fmla="*/ 79 h 87"/>
              <a:gd name="T48" fmla="*/ 68 w 112"/>
              <a:gd name="T49" fmla="*/ 71 h 87"/>
              <a:gd name="T50" fmla="*/ 63 w 112"/>
              <a:gd name="T51" fmla="*/ 58 h 87"/>
              <a:gd name="T52" fmla="*/ 69 w 112"/>
              <a:gd name="T53" fmla="*/ 34 h 87"/>
              <a:gd name="T54" fmla="*/ 56 w 112"/>
              <a:gd name="T55" fmla="*/ 8 h 87"/>
              <a:gd name="T56" fmla="*/ 48 w 112"/>
              <a:gd name="T57" fmla="*/ 16 h 87"/>
              <a:gd name="T58" fmla="*/ 56 w 112"/>
              <a:gd name="T59" fmla="*/ 24 h 87"/>
              <a:gd name="T60" fmla="*/ 64 w 112"/>
              <a:gd name="T61" fmla="*/ 16 h 87"/>
              <a:gd name="T62" fmla="*/ 56 w 112"/>
              <a:gd name="T63" fmla="*/ 8 h 87"/>
              <a:gd name="T64" fmla="*/ 84 w 112"/>
              <a:gd name="T65" fmla="*/ 20 h 87"/>
              <a:gd name="T66" fmla="*/ 76 w 112"/>
              <a:gd name="T67" fmla="*/ 28 h 87"/>
              <a:gd name="T68" fmla="*/ 84 w 112"/>
              <a:gd name="T69" fmla="*/ 36 h 87"/>
              <a:gd name="T70" fmla="*/ 92 w 112"/>
              <a:gd name="T71" fmla="*/ 28 h 87"/>
              <a:gd name="T72" fmla="*/ 84 w 112"/>
              <a:gd name="T73" fmla="*/ 20 h 87"/>
              <a:gd name="T74" fmla="*/ 96 w 112"/>
              <a:gd name="T75" fmla="*/ 48 h 87"/>
              <a:gd name="T76" fmla="*/ 88 w 112"/>
              <a:gd name="T77" fmla="*/ 56 h 87"/>
              <a:gd name="T78" fmla="*/ 96 w 112"/>
              <a:gd name="T79" fmla="*/ 64 h 87"/>
              <a:gd name="T80" fmla="*/ 104 w 112"/>
              <a:gd name="T81" fmla="*/ 56 h 87"/>
              <a:gd name="T82" fmla="*/ 96 w 112"/>
              <a:gd name="T83" fmla="*/ 4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7">
                <a:moveTo>
                  <a:pt x="103" y="86"/>
                </a:moveTo>
                <a:cubicBezTo>
                  <a:pt x="102" y="87"/>
                  <a:pt x="101" y="87"/>
                  <a:pt x="100" y="87"/>
                </a:cubicBezTo>
                <a:cubicBezTo>
                  <a:pt x="12" y="87"/>
                  <a:pt x="12" y="87"/>
                  <a:pt x="12" y="87"/>
                </a:cubicBezTo>
                <a:cubicBezTo>
                  <a:pt x="11" y="87"/>
                  <a:pt x="10" y="87"/>
                  <a:pt x="9" y="86"/>
                </a:cubicBezTo>
                <a:cubicBezTo>
                  <a:pt x="3" y="77"/>
                  <a:pt x="0" y="66"/>
                  <a:pt x="0" y="56"/>
                </a:cubicBezTo>
                <a:cubicBezTo>
                  <a:pt x="0" y="25"/>
                  <a:pt x="25" y="0"/>
                  <a:pt x="56" y="0"/>
                </a:cubicBezTo>
                <a:cubicBezTo>
                  <a:pt x="87" y="0"/>
                  <a:pt x="112" y="25"/>
                  <a:pt x="112" y="56"/>
                </a:cubicBezTo>
                <a:cubicBezTo>
                  <a:pt x="112" y="66"/>
                  <a:pt x="109" y="77"/>
                  <a:pt x="103" y="86"/>
                </a:cubicBezTo>
                <a:close/>
                <a:moveTo>
                  <a:pt x="16" y="48"/>
                </a:moveTo>
                <a:cubicBezTo>
                  <a:pt x="12" y="48"/>
                  <a:pt x="8" y="51"/>
                  <a:pt x="8" y="56"/>
                </a:cubicBezTo>
                <a:cubicBezTo>
                  <a:pt x="8" y="60"/>
                  <a:pt x="12" y="64"/>
                  <a:pt x="16" y="64"/>
                </a:cubicBezTo>
                <a:cubicBezTo>
                  <a:pt x="20" y="64"/>
                  <a:pt x="24" y="60"/>
                  <a:pt x="24" y="56"/>
                </a:cubicBezTo>
                <a:cubicBezTo>
                  <a:pt x="24" y="51"/>
                  <a:pt x="20" y="48"/>
                  <a:pt x="16" y="48"/>
                </a:cubicBezTo>
                <a:close/>
                <a:moveTo>
                  <a:pt x="28" y="20"/>
                </a:moveTo>
                <a:cubicBezTo>
                  <a:pt x="24" y="20"/>
                  <a:pt x="20" y="23"/>
                  <a:pt x="20" y="28"/>
                </a:cubicBezTo>
                <a:cubicBezTo>
                  <a:pt x="20" y="32"/>
                  <a:pt x="24" y="36"/>
                  <a:pt x="28" y="36"/>
                </a:cubicBezTo>
                <a:cubicBezTo>
                  <a:pt x="32" y="36"/>
                  <a:pt x="36" y="32"/>
                  <a:pt x="36" y="28"/>
                </a:cubicBezTo>
                <a:cubicBezTo>
                  <a:pt x="36" y="23"/>
                  <a:pt x="32" y="20"/>
                  <a:pt x="28" y="20"/>
                </a:cubicBezTo>
                <a:close/>
                <a:moveTo>
                  <a:pt x="69" y="34"/>
                </a:moveTo>
                <a:cubicBezTo>
                  <a:pt x="69" y="32"/>
                  <a:pt x="68" y="29"/>
                  <a:pt x="66" y="29"/>
                </a:cubicBezTo>
                <a:cubicBezTo>
                  <a:pt x="64" y="28"/>
                  <a:pt x="62" y="30"/>
                  <a:pt x="61" y="32"/>
                </a:cubicBezTo>
                <a:cubicBezTo>
                  <a:pt x="55" y="56"/>
                  <a:pt x="55" y="56"/>
                  <a:pt x="55" y="56"/>
                </a:cubicBezTo>
                <a:cubicBezTo>
                  <a:pt x="50" y="56"/>
                  <a:pt x="46" y="59"/>
                  <a:pt x="44" y="64"/>
                </a:cubicBezTo>
                <a:cubicBezTo>
                  <a:pt x="43" y="71"/>
                  <a:pt x="47" y="77"/>
                  <a:pt x="53" y="79"/>
                </a:cubicBezTo>
                <a:cubicBezTo>
                  <a:pt x="59" y="81"/>
                  <a:pt x="66" y="77"/>
                  <a:pt x="68" y="71"/>
                </a:cubicBezTo>
                <a:cubicBezTo>
                  <a:pt x="69" y="66"/>
                  <a:pt x="67" y="60"/>
                  <a:pt x="63" y="58"/>
                </a:cubicBezTo>
                <a:lnTo>
                  <a:pt x="69" y="34"/>
                </a:lnTo>
                <a:close/>
                <a:moveTo>
                  <a:pt x="56" y="8"/>
                </a:moveTo>
                <a:cubicBezTo>
                  <a:pt x="52" y="8"/>
                  <a:pt x="48" y="11"/>
                  <a:pt x="48" y="16"/>
                </a:cubicBezTo>
                <a:cubicBezTo>
                  <a:pt x="48" y="20"/>
                  <a:pt x="52" y="24"/>
                  <a:pt x="56" y="24"/>
                </a:cubicBezTo>
                <a:cubicBezTo>
                  <a:pt x="60" y="24"/>
                  <a:pt x="64" y="20"/>
                  <a:pt x="64" y="16"/>
                </a:cubicBezTo>
                <a:cubicBezTo>
                  <a:pt x="64" y="11"/>
                  <a:pt x="60" y="8"/>
                  <a:pt x="56" y="8"/>
                </a:cubicBezTo>
                <a:close/>
                <a:moveTo>
                  <a:pt x="84" y="20"/>
                </a:moveTo>
                <a:cubicBezTo>
                  <a:pt x="79" y="20"/>
                  <a:pt x="76" y="23"/>
                  <a:pt x="76" y="28"/>
                </a:cubicBezTo>
                <a:cubicBezTo>
                  <a:pt x="76" y="32"/>
                  <a:pt x="79" y="36"/>
                  <a:pt x="84" y="36"/>
                </a:cubicBezTo>
                <a:cubicBezTo>
                  <a:pt x="88" y="36"/>
                  <a:pt x="92" y="32"/>
                  <a:pt x="92" y="28"/>
                </a:cubicBezTo>
                <a:cubicBezTo>
                  <a:pt x="92" y="23"/>
                  <a:pt x="88" y="20"/>
                  <a:pt x="84" y="20"/>
                </a:cubicBezTo>
                <a:close/>
                <a:moveTo>
                  <a:pt x="96" y="48"/>
                </a:moveTo>
                <a:cubicBezTo>
                  <a:pt x="91" y="48"/>
                  <a:pt x="88" y="51"/>
                  <a:pt x="88" y="56"/>
                </a:cubicBezTo>
                <a:cubicBezTo>
                  <a:pt x="88" y="60"/>
                  <a:pt x="91" y="64"/>
                  <a:pt x="96" y="64"/>
                </a:cubicBezTo>
                <a:cubicBezTo>
                  <a:pt x="100" y="64"/>
                  <a:pt x="104" y="60"/>
                  <a:pt x="104" y="56"/>
                </a:cubicBezTo>
                <a:cubicBezTo>
                  <a:pt x="104" y="51"/>
                  <a:pt x="100" y="48"/>
                  <a:pt x="96"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Freeform 177"/>
          <p:cNvSpPr>
            <a:spLocks noEditPoints="1"/>
          </p:cNvSpPr>
          <p:nvPr/>
        </p:nvSpPr>
        <p:spPr bwMode="auto">
          <a:xfrm>
            <a:off x="8783638" y="5892801"/>
            <a:ext cx="420688" cy="357188"/>
          </a:xfrm>
          <a:custGeom>
            <a:avLst/>
            <a:gdLst>
              <a:gd name="T0" fmla="*/ 56 w 112"/>
              <a:gd name="T1" fmla="*/ 80 h 95"/>
              <a:gd name="T2" fmla="*/ 47 w 112"/>
              <a:gd name="T3" fmla="*/ 79 h 95"/>
              <a:gd name="T4" fmla="*/ 18 w 112"/>
              <a:gd name="T5" fmla="*/ 94 h 95"/>
              <a:gd name="T6" fmla="*/ 11 w 112"/>
              <a:gd name="T7" fmla="*/ 95 h 95"/>
              <a:gd name="T8" fmla="*/ 11 w 112"/>
              <a:gd name="T9" fmla="*/ 95 h 95"/>
              <a:gd name="T10" fmla="*/ 8 w 112"/>
              <a:gd name="T11" fmla="*/ 93 h 95"/>
              <a:gd name="T12" fmla="*/ 8 w 112"/>
              <a:gd name="T13" fmla="*/ 93 h 95"/>
              <a:gd name="T14" fmla="*/ 10 w 112"/>
              <a:gd name="T15" fmla="*/ 89 h 95"/>
              <a:gd name="T16" fmla="*/ 21 w 112"/>
              <a:gd name="T17" fmla="*/ 71 h 95"/>
              <a:gd name="T18" fmla="*/ 0 w 112"/>
              <a:gd name="T19" fmla="*/ 40 h 95"/>
              <a:gd name="T20" fmla="*/ 56 w 112"/>
              <a:gd name="T21" fmla="*/ 0 h 95"/>
              <a:gd name="T22" fmla="*/ 112 w 112"/>
              <a:gd name="T23" fmla="*/ 40 h 95"/>
              <a:gd name="T24" fmla="*/ 56 w 112"/>
              <a:gd name="T25" fmla="*/ 80 h 95"/>
              <a:gd name="T26" fmla="*/ 8 w 112"/>
              <a:gd name="T27" fmla="*/ 40 h 95"/>
              <a:gd name="T28" fmla="*/ 25 w 112"/>
              <a:gd name="T29" fmla="*/ 64 h 95"/>
              <a:gd name="T30" fmla="*/ 30 w 112"/>
              <a:gd name="T31" fmla="*/ 67 h 95"/>
              <a:gd name="T32" fmla="*/ 29 w 112"/>
              <a:gd name="T33" fmla="*/ 73 h 95"/>
              <a:gd name="T34" fmla="*/ 24 w 112"/>
              <a:gd name="T35" fmla="*/ 84 h 95"/>
              <a:gd name="T36" fmla="*/ 42 w 112"/>
              <a:gd name="T37" fmla="*/ 73 h 95"/>
              <a:gd name="T38" fmla="*/ 44 w 112"/>
              <a:gd name="T39" fmla="*/ 71 h 95"/>
              <a:gd name="T40" fmla="*/ 48 w 112"/>
              <a:gd name="T41" fmla="*/ 71 h 95"/>
              <a:gd name="T42" fmla="*/ 56 w 112"/>
              <a:gd name="T43" fmla="*/ 72 h 95"/>
              <a:gd name="T44" fmla="*/ 104 w 112"/>
              <a:gd name="T45" fmla="*/ 40 h 95"/>
              <a:gd name="T46" fmla="*/ 56 w 112"/>
              <a:gd name="T47" fmla="*/ 8 h 95"/>
              <a:gd name="T48" fmla="*/ 8 w 112"/>
              <a:gd name="T49"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95">
                <a:moveTo>
                  <a:pt x="56" y="80"/>
                </a:moveTo>
                <a:cubicBezTo>
                  <a:pt x="53" y="80"/>
                  <a:pt x="50" y="79"/>
                  <a:pt x="47" y="79"/>
                </a:cubicBezTo>
                <a:cubicBezTo>
                  <a:pt x="39" y="86"/>
                  <a:pt x="29" y="91"/>
                  <a:pt x="18" y="94"/>
                </a:cubicBezTo>
                <a:cubicBezTo>
                  <a:pt x="16" y="95"/>
                  <a:pt x="13" y="95"/>
                  <a:pt x="11" y="95"/>
                </a:cubicBezTo>
                <a:cubicBezTo>
                  <a:pt x="11" y="95"/>
                  <a:pt x="11" y="95"/>
                  <a:pt x="11" y="95"/>
                </a:cubicBezTo>
                <a:cubicBezTo>
                  <a:pt x="9" y="95"/>
                  <a:pt x="8" y="94"/>
                  <a:pt x="8" y="93"/>
                </a:cubicBezTo>
                <a:cubicBezTo>
                  <a:pt x="8" y="93"/>
                  <a:pt x="8" y="93"/>
                  <a:pt x="8" y="93"/>
                </a:cubicBezTo>
                <a:cubicBezTo>
                  <a:pt x="8" y="91"/>
                  <a:pt x="9" y="91"/>
                  <a:pt x="10" y="89"/>
                </a:cubicBezTo>
                <a:cubicBezTo>
                  <a:pt x="14" y="85"/>
                  <a:pt x="18" y="81"/>
                  <a:pt x="21" y="71"/>
                </a:cubicBezTo>
                <a:cubicBezTo>
                  <a:pt x="8" y="64"/>
                  <a:pt x="0" y="52"/>
                  <a:pt x="0" y="40"/>
                </a:cubicBezTo>
                <a:cubicBezTo>
                  <a:pt x="0" y="17"/>
                  <a:pt x="25" y="0"/>
                  <a:pt x="56" y="0"/>
                </a:cubicBezTo>
                <a:cubicBezTo>
                  <a:pt x="87" y="0"/>
                  <a:pt x="112" y="17"/>
                  <a:pt x="112" y="40"/>
                </a:cubicBezTo>
                <a:cubicBezTo>
                  <a:pt x="112" y="62"/>
                  <a:pt x="87" y="80"/>
                  <a:pt x="56" y="80"/>
                </a:cubicBezTo>
                <a:close/>
                <a:moveTo>
                  <a:pt x="8" y="40"/>
                </a:moveTo>
                <a:cubicBezTo>
                  <a:pt x="8" y="49"/>
                  <a:pt x="14" y="58"/>
                  <a:pt x="25" y="64"/>
                </a:cubicBezTo>
                <a:cubicBezTo>
                  <a:pt x="30" y="67"/>
                  <a:pt x="30" y="67"/>
                  <a:pt x="30" y="67"/>
                </a:cubicBezTo>
                <a:cubicBezTo>
                  <a:pt x="29" y="73"/>
                  <a:pt x="29" y="73"/>
                  <a:pt x="29" y="73"/>
                </a:cubicBezTo>
                <a:cubicBezTo>
                  <a:pt x="28" y="77"/>
                  <a:pt x="26" y="81"/>
                  <a:pt x="24" y="84"/>
                </a:cubicBezTo>
                <a:cubicBezTo>
                  <a:pt x="31" y="81"/>
                  <a:pt x="36" y="78"/>
                  <a:pt x="42" y="73"/>
                </a:cubicBezTo>
                <a:cubicBezTo>
                  <a:pt x="44" y="71"/>
                  <a:pt x="44" y="71"/>
                  <a:pt x="44" y="71"/>
                </a:cubicBezTo>
                <a:cubicBezTo>
                  <a:pt x="48" y="71"/>
                  <a:pt x="48" y="71"/>
                  <a:pt x="48" y="71"/>
                </a:cubicBezTo>
                <a:cubicBezTo>
                  <a:pt x="50" y="71"/>
                  <a:pt x="53" y="72"/>
                  <a:pt x="56" y="72"/>
                </a:cubicBezTo>
                <a:cubicBezTo>
                  <a:pt x="82" y="72"/>
                  <a:pt x="104" y="57"/>
                  <a:pt x="104" y="40"/>
                </a:cubicBezTo>
                <a:cubicBezTo>
                  <a:pt x="104" y="22"/>
                  <a:pt x="82" y="8"/>
                  <a:pt x="56" y="8"/>
                </a:cubicBezTo>
                <a:cubicBezTo>
                  <a:pt x="30" y="8"/>
                  <a:pt x="8" y="22"/>
                  <a:pt x="8"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0" name="Freeform 178"/>
          <p:cNvSpPr>
            <a:spLocks noEditPoints="1"/>
          </p:cNvSpPr>
          <p:nvPr/>
        </p:nvSpPr>
        <p:spPr bwMode="auto">
          <a:xfrm>
            <a:off x="9429751" y="5892801"/>
            <a:ext cx="420688" cy="330200"/>
          </a:xfrm>
          <a:custGeom>
            <a:avLst/>
            <a:gdLst>
              <a:gd name="T0" fmla="*/ 88 w 112"/>
              <a:gd name="T1" fmla="*/ 32 h 88"/>
              <a:gd name="T2" fmla="*/ 44 w 112"/>
              <a:gd name="T3" fmla="*/ 64 h 88"/>
              <a:gd name="T4" fmla="*/ 33 w 112"/>
              <a:gd name="T5" fmla="*/ 63 h 88"/>
              <a:gd name="T6" fmla="*/ 15 w 112"/>
              <a:gd name="T7" fmla="*/ 71 h 88"/>
              <a:gd name="T8" fmla="*/ 10 w 112"/>
              <a:gd name="T9" fmla="*/ 72 h 88"/>
              <a:gd name="T10" fmla="*/ 10 w 112"/>
              <a:gd name="T11" fmla="*/ 72 h 88"/>
              <a:gd name="T12" fmla="*/ 8 w 112"/>
              <a:gd name="T13" fmla="*/ 70 h 88"/>
              <a:gd name="T14" fmla="*/ 9 w 112"/>
              <a:gd name="T15" fmla="*/ 67 h 88"/>
              <a:gd name="T16" fmla="*/ 16 w 112"/>
              <a:gd name="T17" fmla="*/ 57 h 88"/>
              <a:gd name="T18" fmla="*/ 0 w 112"/>
              <a:gd name="T19" fmla="*/ 32 h 88"/>
              <a:gd name="T20" fmla="*/ 44 w 112"/>
              <a:gd name="T21" fmla="*/ 0 h 88"/>
              <a:gd name="T22" fmla="*/ 88 w 112"/>
              <a:gd name="T23" fmla="*/ 32 h 88"/>
              <a:gd name="T24" fmla="*/ 8 w 112"/>
              <a:gd name="T25" fmla="*/ 32 h 88"/>
              <a:gd name="T26" fmla="*/ 20 w 112"/>
              <a:gd name="T27" fmla="*/ 50 h 88"/>
              <a:gd name="T28" fmla="*/ 27 w 112"/>
              <a:gd name="T29" fmla="*/ 53 h 88"/>
              <a:gd name="T30" fmla="*/ 24 w 112"/>
              <a:gd name="T31" fmla="*/ 58 h 88"/>
              <a:gd name="T32" fmla="*/ 28 w 112"/>
              <a:gd name="T33" fmla="*/ 56 h 88"/>
              <a:gd name="T34" fmla="*/ 31 w 112"/>
              <a:gd name="T35" fmla="*/ 54 h 88"/>
              <a:gd name="T36" fmla="*/ 34 w 112"/>
              <a:gd name="T37" fmla="*/ 55 h 88"/>
              <a:gd name="T38" fmla="*/ 44 w 112"/>
              <a:gd name="T39" fmla="*/ 56 h 88"/>
              <a:gd name="T40" fmla="*/ 80 w 112"/>
              <a:gd name="T41" fmla="*/ 32 h 88"/>
              <a:gd name="T42" fmla="*/ 44 w 112"/>
              <a:gd name="T43" fmla="*/ 8 h 88"/>
              <a:gd name="T44" fmla="*/ 8 w 112"/>
              <a:gd name="T45" fmla="*/ 32 h 88"/>
              <a:gd name="T46" fmla="*/ 102 w 112"/>
              <a:gd name="T47" fmla="*/ 83 h 88"/>
              <a:gd name="T48" fmla="*/ 104 w 112"/>
              <a:gd name="T49" fmla="*/ 86 h 88"/>
              <a:gd name="T50" fmla="*/ 102 w 112"/>
              <a:gd name="T51" fmla="*/ 87 h 88"/>
              <a:gd name="T52" fmla="*/ 96 w 112"/>
              <a:gd name="T53" fmla="*/ 86 h 88"/>
              <a:gd name="T54" fmla="*/ 79 w 112"/>
              <a:gd name="T55" fmla="*/ 79 h 88"/>
              <a:gd name="T56" fmla="*/ 68 w 112"/>
              <a:gd name="T57" fmla="*/ 80 h 88"/>
              <a:gd name="T58" fmla="*/ 38 w 112"/>
              <a:gd name="T59" fmla="*/ 71 h 88"/>
              <a:gd name="T60" fmla="*/ 44 w 112"/>
              <a:gd name="T61" fmla="*/ 72 h 88"/>
              <a:gd name="T62" fmla="*/ 80 w 112"/>
              <a:gd name="T63" fmla="*/ 61 h 88"/>
              <a:gd name="T64" fmla="*/ 96 w 112"/>
              <a:gd name="T65" fmla="*/ 32 h 88"/>
              <a:gd name="T66" fmla="*/ 94 w 112"/>
              <a:gd name="T67" fmla="*/ 22 h 88"/>
              <a:gd name="T68" fmla="*/ 112 w 112"/>
              <a:gd name="T69" fmla="*/ 48 h 88"/>
              <a:gd name="T70" fmla="*/ 95 w 112"/>
              <a:gd name="T71" fmla="*/ 73 h 88"/>
              <a:gd name="T72" fmla="*/ 102 w 112"/>
              <a:gd name="T7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88">
                <a:moveTo>
                  <a:pt x="88" y="32"/>
                </a:moveTo>
                <a:cubicBezTo>
                  <a:pt x="88" y="49"/>
                  <a:pt x="68" y="64"/>
                  <a:pt x="44" y="64"/>
                </a:cubicBezTo>
                <a:cubicBezTo>
                  <a:pt x="40" y="64"/>
                  <a:pt x="36" y="63"/>
                  <a:pt x="33" y="63"/>
                </a:cubicBezTo>
                <a:cubicBezTo>
                  <a:pt x="28" y="66"/>
                  <a:pt x="22" y="69"/>
                  <a:pt x="15" y="71"/>
                </a:cubicBezTo>
                <a:cubicBezTo>
                  <a:pt x="14" y="71"/>
                  <a:pt x="12" y="71"/>
                  <a:pt x="10" y="72"/>
                </a:cubicBezTo>
                <a:cubicBezTo>
                  <a:pt x="10" y="72"/>
                  <a:pt x="10" y="72"/>
                  <a:pt x="10" y="72"/>
                </a:cubicBezTo>
                <a:cubicBezTo>
                  <a:pt x="9" y="72"/>
                  <a:pt x="8" y="71"/>
                  <a:pt x="8" y="70"/>
                </a:cubicBezTo>
                <a:cubicBezTo>
                  <a:pt x="8" y="69"/>
                  <a:pt x="8" y="68"/>
                  <a:pt x="9" y="67"/>
                </a:cubicBezTo>
                <a:cubicBezTo>
                  <a:pt x="12" y="64"/>
                  <a:pt x="14" y="62"/>
                  <a:pt x="16" y="57"/>
                </a:cubicBezTo>
                <a:cubicBezTo>
                  <a:pt x="6" y="51"/>
                  <a:pt x="0" y="42"/>
                  <a:pt x="0" y="32"/>
                </a:cubicBezTo>
                <a:cubicBezTo>
                  <a:pt x="0" y="14"/>
                  <a:pt x="20" y="0"/>
                  <a:pt x="44" y="0"/>
                </a:cubicBezTo>
                <a:cubicBezTo>
                  <a:pt x="68" y="0"/>
                  <a:pt x="88" y="14"/>
                  <a:pt x="88" y="32"/>
                </a:cubicBezTo>
                <a:close/>
                <a:moveTo>
                  <a:pt x="8" y="32"/>
                </a:moveTo>
                <a:cubicBezTo>
                  <a:pt x="8" y="38"/>
                  <a:pt x="12" y="45"/>
                  <a:pt x="20" y="50"/>
                </a:cubicBezTo>
                <a:cubicBezTo>
                  <a:pt x="27" y="53"/>
                  <a:pt x="27" y="53"/>
                  <a:pt x="27" y="53"/>
                </a:cubicBezTo>
                <a:cubicBezTo>
                  <a:pt x="24" y="58"/>
                  <a:pt x="24" y="58"/>
                  <a:pt x="24" y="58"/>
                </a:cubicBezTo>
                <a:cubicBezTo>
                  <a:pt x="26" y="58"/>
                  <a:pt x="27" y="57"/>
                  <a:pt x="28" y="56"/>
                </a:cubicBezTo>
                <a:cubicBezTo>
                  <a:pt x="31" y="54"/>
                  <a:pt x="31" y="54"/>
                  <a:pt x="31" y="54"/>
                </a:cubicBezTo>
                <a:cubicBezTo>
                  <a:pt x="34" y="55"/>
                  <a:pt x="34" y="55"/>
                  <a:pt x="34" y="55"/>
                </a:cubicBezTo>
                <a:cubicBezTo>
                  <a:pt x="37" y="55"/>
                  <a:pt x="41" y="56"/>
                  <a:pt x="44" y="56"/>
                </a:cubicBezTo>
                <a:cubicBezTo>
                  <a:pt x="63" y="56"/>
                  <a:pt x="80" y="45"/>
                  <a:pt x="80" y="32"/>
                </a:cubicBezTo>
                <a:cubicBezTo>
                  <a:pt x="80" y="19"/>
                  <a:pt x="63" y="8"/>
                  <a:pt x="44" y="8"/>
                </a:cubicBezTo>
                <a:cubicBezTo>
                  <a:pt x="24" y="8"/>
                  <a:pt x="8" y="19"/>
                  <a:pt x="8" y="32"/>
                </a:cubicBezTo>
                <a:close/>
                <a:moveTo>
                  <a:pt x="102" y="83"/>
                </a:moveTo>
                <a:cubicBezTo>
                  <a:pt x="103" y="84"/>
                  <a:pt x="104" y="84"/>
                  <a:pt x="104" y="86"/>
                </a:cubicBezTo>
                <a:cubicBezTo>
                  <a:pt x="103" y="87"/>
                  <a:pt x="103" y="88"/>
                  <a:pt x="102" y="87"/>
                </a:cubicBezTo>
                <a:cubicBezTo>
                  <a:pt x="100" y="87"/>
                  <a:pt x="98" y="87"/>
                  <a:pt x="96" y="86"/>
                </a:cubicBezTo>
                <a:cubicBezTo>
                  <a:pt x="90" y="85"/>
                  <a:pt x="84" y="82"/>
                  <a:pt x="79" y="79"/>
                </a:cubicBezTo>
                <a:cubicBezTo>
                  <a:pt x="75" y="79"/>
                  <a:pt x="72" y="80"/>
                  <a:pt x="68" y="80"/>
                </a:cubicBezTo>
                <a:cubicBezTo>
                  <a:pt x="56" y="80"/>
                  <a:pt x="46" y="76"/>
                  <a:pt x="38" y="71"/>
                </a:cubicBezTo>
                <a:cubicBezTo>
                  <a:pt x="40" y="71"/>
                  <a:pt x="42" y="72"/>
                  <a:pt x="44" y="72"/>
                </a:cubicBezTo>
                <a:cubicBezTo>
                  <a:pt x="57" y="72"/>
                  <a:pt x="70" y="68"/>
                  <a:pt x="80" y="61"/>
                </a:cubicBezTo>
                <a:cubicBezTo>
                  <a:pt x="90" y="53"/>
                  <a:pt x="96" y="43"/>
                  <a:pt x="96" y="32"/>
                </a:cubicBezTo>
                <a:cubicBezTo>
                  <a:pt x="96" y="28"/>
                  <a:pt x="95" y="25"/>
                  <a:pt x="94" y="22"/>
                </a:cubicBezTo>
                <a:cubicBezTo>
                  <a:pt x="105" y="28"/>
                  <a:pt x="112" y="37"/>
                  <a:pt x="112" y="48"/>
                </a:cubicBezTo>
                <a:cubicBezTo>
                  <a:pt x="112" y="58"/>
                  <a:pt x="105" y="67"/>
                  <a:pt x="95" y="73"/>
                </a:cubicBezTo>
                <a:cubicBezTo>
                  <a:pt x="97" y="78"/>
                  <a:pt x="100" y="80"/>
                  <a:pt x="102"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1" name="Freeform 179"/>
          <p:cNvSpPr>
            <a:spLocks/>
          </p:cNvSpPr>
          <p:nvPr/>
        </p:nvSpPr>
        <p:spPr bwMode="auto">
          <a:xfrm>
            <a:off x="10180638" y="5862638"/>
            <a:ext cx="209550" cy="387350"/>
          </a:xfrm>
          <a:custGeom>
            <a:avLst/>
            <a:gdLst>
              <a:gd name="T0" fmla="*/ 56 w 56"/>
              <a:gd name="T1" fmla="*/ 30 h 103"/>
              <a:gd name="T2" fmla="*/ 22 w 56"/>
              <a:gd name="T3" fmla="*/ 102 h 103"/>
              <a:gd name="T4" fmla="*/ 19 w 56"/>
              <a:gd name="T5" fmla="*/ 103 h 103"/>
              <a:gd name="T6" fmla="*/ 19 w 56"/>
              <a:gd name="T7" fmla="*/ 103 h 103"/>
              <a:gd name="T8" fmla="*/ 17 w 56"/>
              <a:gd name="T9" fmla="*/ 100 h 103"/>
              <a:gd name="T10" fmla="*/ 29 w 56"/>
              <a:gd name="T11" fmla="*/ 50 h 103"/>
              <a:gd name="T12" fmla="*/ 4 w 56"/>
              <a:gd name="T13" fmla="*/ 56 h 103"/>
              <a:gd name="T14" fmla="*/ 3 w 56"/>
              <a:gd name="T15" fmla="*/ 56 h 103"/>
              <a:gd name="T16" fmla="*/ 1 w 56"/>
              <a:gd name="T17" fmla="*/ 56 h 103"/>
              <a:gd name="T18" fmla="*/ 0 w 56"/>
              <a:gd name="T19" fmla="*/ 53 h 103"/>
              <a:gd name="T20" fmla="*/ 13 w 56"/>
              <a:gd name="T21" fmla="*/ 2 h 103"/>
              <a:gd name="T22" fmla="*/ 15 w 56"/>
              <a:gd name="T23" fmla="*/ 0 h 103"/>
              <a:gd name="T24" fmla="*/ 36 w 56"/>
              <a:gd name="T25" fmla="*/ 0 h 103"/>
              <a:gd name="T26" fmla="*/ 39 w 56"/>
              <a:gd name="T27" fmla="*/ 2 h 103"/>
              <a:gd name="T28" fmla="*/ 38 w 56"/>
              <a:gd name="T29" fmla="*/ 3 h 103"/>
              <a:gd name="T30" fmla="*/ 28 w 56"/>
              <a:gd name="T31" fmla="*/ 32 h 103"/>
              <a:gd name="T32" fmla="*/ 53 w 56"/>
              <a:gd name="T33" fmla="*/ 26 h 103"/>
              <a:gd name="T34" fmla="*/ 53 w 56"/>
              <a:gd name="T35" fmla="*/ 26 h 103"/>
              <a:gd name="T36" fmla="*/ 55 w 56"/>
              <a:gd name="T37" fmla="*/ 27 h 103"/>
              <a:gd name="T38" fmla="*/ 56 w 56"/>
              <a:gd name="T39" fmla="*/ 3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103">
                <a:moveTo>
                  <a:pt x="56" y="30"/>
                </a:moveTo>
                <a:cubicBezTo>
                  <a:pt x="22" y="102"/>
                  <a:pt x="22" y="102"/>
                  <a:pt x="22" y="102"/>
                </a:cubicBezTo>
                <a:cubicBezTo>
                  <a:pt x="22" y="103"/>
                  <a:pt x="21" y="103"/>
                  <a:pt x="19" y="103"/>
                </a:cubicBezTo>
                <a:cubicBezTo>
                  <a:pt x="19" y="103"/>
                  <a:pt x="19" y="103"/>
                  <a:pt x="19" y="103"/>
                </a:cubicBezTo>
                <a:cubicBezTo>
                  <a:pt x="17" y="103"/>
                  <a:pt x="16" y="102"/>
                  <a:pt x="17" y="100"/>
                </a:cubicBezTo>
                <a:cubicBezTo>
                  <a:pt x="29" y="50"/>
                  <a:pt x="29" y="50"/>
                  <a:pt x="29" y="50"/>
                </a:cubicBezTo>
                <a:cubicBezTo>
                  <a:pt x="4" y="56"/>
                  <a:pt x="4" y="56"/>
                  <a:pt x="4" y="56"/>
                </a:cubicBezTo>
                <a:cubicBezTo>
                  <a:pt x="3" y="56"/>
                  <a:pt x="3" y="56"/>
                  <a:pt x="3" y="56"/>
                </a:cubicBezTo>
                <a:cubicBezTo>
                  <a:pt x="2" y="56"/>
                  <a:pt x="2" y="56"/>
                  <a:pt x="1" y="56"/>
                </a:cubicBezTo>
                <a:cubicBezTo>
                  <a:pt x="0" y="55"/>
                  <a:pt x="0" y="54"/>
                  <a:pt x="0" y="53"/>
                </a:cubicBezTo>
                <a:cubicBezTo>
                  <a:pt x="13" y="2"/>
                  <a:pt x="13" y="2"/>
                  <a:pt x="13" y="2"/>
                </a:cubicBezTo>
                <a:cubicBezTo>
                  <a:pt x="13" y="0"/>
                  <a:pt x="14" y="0"/>
                  <a:pt x="15" y="0"/>
                </a:cubicBezTo>
                <a:cubicBezTo>
                  <a:pt x="36" y="0"/>
                  <a:pt x="36" y="0"/>
                  <a:pt x="36" y="0"/>
                </a:cubicBezTo>
                <a:cubicBezTo>
                  <a:pt x="38" y="0"/>
                  <a:pt x="39" y="1"/>
                  <a:pt x="39" y="2"/>
                </a:cubicBezTo>
                <a:cubicBezTo>
                  <a:pt x="39" y="3"/>
                  <a:pt x="39" y="3"/>
                  <a:pt x="38" y="3"/>
                </a:cubicBezTo>
                <a:cubicBezTo>
                  <a:pt x="28" y="32"/>
                  <a:pt x="28" y="32"/>
                  <a:pt x="28" y="32"/>
                </a:cubicBezTo>
                <a:cubicBezTo>
                  <a:pt x="53" y="26"/>
                  <a:pt x="53" y="26"/>
                  <a:pt x="53" y="26"/>
                </a:cubicBezTo>
                <a:cubicBezTo>
                  <a:pt x="53" y="26"/>
                  <a:pt x="53" y="26"/>
                  <a:pt x="53" y="26"/>
                </a:cubicBezTo>
                <a:cubicBezTo>
                  <a:pt x="54" y="26"/>
                  <a:pt x="55" y="26"/>
                  <a:pt x="55" y="27"/>
                </a:cubicBezTo>
                <a:cubicBezTo>
                  <a:pt x="56" y="28"/>
                  <a:pt x="56" y="29"/>
                  <a:pt x="56"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2" name="Freeform 180"/>
          <p:cNvSpPr>
            <a:spLocks/>
          </p:cNvSpPr>
          <p:nvPr/>
        </p:nvSpPr>
        <p:spPr bwMode="auto">
          <a:xfrm>
            <a:off x="10720388" y="5862638"/>
            <a:ext cx="420688" cy="357188"/>
          </a:xfrm>
          <a:custGeom>
            <a:avLst/>
            <a:gdLst>
              <a:gd name="T0" fmla="*/ 112 w 112"/>
              <a:gd name="T1" fmla="*/ 90 h 95"/>
              <a:gd name="T2" fmla="*/ 106 w 112"/>
              <a:gd name="T3" fmla="*/ 95 h 95"/>
              <a:gd name="T4" fmla="*/ 86 w 112"/>
              <a:gd name="T5" fmla="*/ 95 h 95"/>
              <a:gd name="T6" fmla="*/ 80 w 112"/>
              <a:gd name="T7" fmla="*/ 90 h 95"/>
              <a:gd name="T8" fmla="*/ 80 w 112"/>
              <a:gd name="T9" fmla="*/ 70 h 95"/>
              <a:gd name="T10" fmla="*/ 86 w 112"/>
              <a:gd name="T11" fmla="*/ 64 h 95"/>
              <a:gd name="T12" fmla="*/ 92 w 112"/>
              <a:gd name="T13" fmla="*/ 64 h 95"/>
              <a:gd name="T14" fmla="*/ 92 w 112"/>
              <a:gd name="T15" fmla="*/ 52 h 95"/>
              <a:gd name="T16" fmla="*/ 60 w 112"/>
              <a:gd name="T17" fmla="*/ 52 h 95"/>
              <a:gd name="T18" fmla="*/ 60 w 112"/>
              <a:gd name="T19" fmla="*/ 64 h 95"/>
              <a:gd name="T20" fmla="*/ 66 w 112"/>
              <a:gd name="T21" fmla="*/ 64 h 95"/>
              <a:gd name="T22" fmla="*/ 72 w 112"/>
              <a:gd name="T23" fmla="*/ 70 h 95"/>
              <a:gd name="T24" fmla="*/ 72 w 112"/>
              <a:gd name="T25" fmla="*/ 90 h 95"/>
              <a:gd name="T26" fmla="*/ 66 w 112"/>
              <a:gd name="T27" fmla="*/ 95 h 95"/>
              <a:gd name="T28" fmla="*/ 46 w 112"/>
              <a:gd name="T29" fmla="*/ 95 h 95"/>
              <a:gd name="T30" fmla="*/ 40 w 112"/>
              <a:gd name="T31" fmla="*/ 90 h 95"/>
              <a:gd name="T32" fmla="*/ 40 w 112"/>
              <a:gd name="T33" fmla="*/ 70 h 95"/>
              <a:gd name="T34" fmla="*/ 46 w 112"/>
              <a:gd name="T35" fmla="*/ 64 h 95"/>
              <a:gd name="T36" fmla="*/ 52 w 112"/>
              <a:gd name="T37" fmla="*/ 64 h 95"/>
              <a:gd name="T38" fmla="*/ 52 w 112"/>
              <a:gd name="T39" fmla="*/ 52 h 95"/>
              <a:gd name="T40" fmla="*/ 20 w 112"/>
              <a:gd name="T41" fmla="*/ 52 h 95"/>
              <a:gd name="T42" fmla="*/ 20 w 112"/>
              <a:gd name="T43" fmla="*/ 64 h 95"/>
              <a:gd name="T44" fmla="*/ 26 w 112"/>
              <a:gd name="T45" fmla="*/ 64 h 95"/>
              <a:gd name="T46" fmla="*/ 32 w 112"/>
              <a:gd name="T47" fmla="*/ 70 h 95"/>
              <a:gd name="T48" fmla="*/ 32 w 112"/>
              <a:gd name="T49" fmla="*/ 90 h 95"/>
              <a:gd name="T50" fmla="*/ 26 w 112"/>
              <a:gd name="T51" fmla="*/ 95 h 95"/>
              <a:gd name="T52" fmla="*/ 6 w 112"/>
              <a:gd name="T53" fmla="*/ 95 h 95"/>
              <a:gd name="T54" fmla="*/ 0 w 112"/>
              <a:gd name="T55" fmla="*/ 90 h 95"/>
              <a:gd name="T56" fmla="*/ 0 w 112"/>
              <a:gd name="T57" fmla="*/ 70 h 95"/>
              <a:gd name="T58" fmla="*/ 6 w 112"/>
              <a:gd name="T59" fmla="*/ 64 h 95"/>
              <a:gd name="T60" fmla="*/ 12 w 112"/>
              <a:gd name="T61" fmla="*/ 64 h 95"/>
              <a:gd name="T62" fmla="*/ 12 w 112"/>
              <a:gd name="T63" fmla="*/ 52 h 95"/>
              <a:gd name="T64" fmla="*/ 20 w 112"/>
              <a:gd name="T65" fmla="*/ 44 h 95"/>
              <a:gd name="T66" fmla="*/ 52 w 112"/>
              <a:gd name="T67" fmla="*/ 44 h 95"/>
              <a:gd name="T68" fmla="*/ 52 w 112"/>
              <a:gd name="T69" fmla="*/ 32 h 95"/>
              <a:gd name="T70" fmla="*/ 46 w 112"/>
              <a:gd name="T71" fmla="*/ 32 h 95"/>
              <a:gd name="T72" fmla="*/ 40 w 112"/>
              <a:gd name="T73" fmla="*/ 26 h 95"/>
              <a:gd name="T74" fmla="*/ 40 w 112"/>
              <a:gd name="T75" fmla="*/ 6 h 95"/>
              <a:gd name="T76" fmla="*/ 46 w 112"/>
              <a:gd name="T77" fmla="*/ 0 h 95"/>
              <a:gd name="T78" fmla="*/ 66 w 112"/>
              <a:gd name="T79" fmla="*/ 0 h 95"/>
              <a:gd name="T80" fmla="*/ 72 w 112"/>
              <a:gd name="T81" fmla="*/ 6 h 95"/>
              <a:gd name="T82" fmla="*/ 72 w 112"/>
              <a:gd name="T83" fmla="*/ 26 h 95"/>
              <a:gd name="T84" fmla="*/ 66 w 112"/>
              <a:gd name="T85" fmla="*/ 32 h 95"/>
              <a:gd name="T86" fmla="*/ 60 w 112"/>
              <a:gd name="T87" fmla="*/ 32 h 95"/>
              <a:gd name="T88" fmla="*/ 60 w 112"/>
              <a:gd name="T89" fmla="*/ 44 h 95"/>
              <a:gd name="T90" fmla="*/ 92 w 112"/>
              <a:gd name="T91" fmla="*/ 44 h 95"/>
              <a:gd name="T92" fmla="*/ 100 w 112"/>
              <a:gd name="T93" fmla="*/ 52 h 95"/>
              <a:gd name="T94" fmla="*/ 100 w 112"/>
              <a:gd name="T95" fmla="*/ 64 h 95"/>
              <a:gd name="T96" fmla="*/ 106 w 112"/>
              <a:gd name="T97" fmla="*/ 64 h 95"/>
              <a:gd name="T98" fmla="*/ 112 w 112"/>
              <a:gd name="T99" fmla="*/ 70 h 95"/>
              <a:gd name="T100" fmla="*/ 112 w 112"/>
              <a:gd name="T101"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5">
                <a:moveTo>
                  <a:pt x="112" y="90"/>
                </a:moveTo>
                <a:cubicBezTo>
                  <a:pt x="112" y="93"/>
                  <a:pt x="109" y="95"/>
                  <a:pt x="106" y="95"/>
                </a:cubicBezTo>
                <a:cubicBezTo>
                  <a:pt x="86" y="95"/>
                  <a:pt x="86" y="95"/>
                  <a:pt x="86" y="95"/>
                </a:cubicBezTo>
                <a:cubicBezTo>
                  <a:pt x="82" y="95"/>
                  <a:pt x="80" y="93"/>
                  <a:pt x="80" y="90"/>
                </a:cubicBezTo>
                <a:cubicBezTo>
                  <a:pt x="80" y="70"/>
                  <a:pt x="80" y="70"/>
                  <a:pt x="80" y="70"/>
                </a:cubicBezTo>
                <a:cubicBezTo>
                  <a:pt x="80" y="66"/>
                  <a:pt x="82" y="64"/>
                  <a:pt x="86" y="64"/>
                </a:cubicBezTo>
                <a:cubicBezTo>
                  <a:pt x="92" y="64"/>
                  <a:pt x="92" y="64"/>
                  <a:pt x="92" y="64"/>
                </a:cubicBezTo>
                <a:cubicBezTo>
                  <a:pt x="92" y="52"/>
                  <a:pt x="92" y="52"/>
                  <a:pt x="92" y="52"/>
                </a:cubicBezTo>
                <a:cubicBezTo>
                  <a:pt x="60" y="52"/>
                  <a:pt x="60" y="52"/>
                  <a:pt x="60" y="52"/>
                </a:cubicBezTo>
                <a:cubicBezTo>
                  <a:pt x="60" y="64"/>
                  <a:pt x="60" y="64"/>
                  <a:pt x="60" y="64"/>
                </a:cubicBezTo>
                <a:cubicBezTo>
                  <a:pt x="66" y="64"/>
                  <a:pt x="66" y="64"/>
                  <a:pt x="66" y="64"/>
                </a:cubicBezTo>
                <a:cubicBezTo>
                  <a:pt x="69" y="64"/>
                  <a:pt x="72" y="66"/>
                  <a:pt x="72" y="70"/>
                </a:cubicBezTo>
                <a:cubicBezTo>
                  <a:pt x="72" y="90"/>
                  <a:pt x="72" y="90"/>
                  <a:pt x="72" y="90"/>
                </a:cubicBezTo>
                <a:cubicBezTo>
                  <a:pt x="72" y="93"/>
                  <a:pt x="69" y="95"/>
                  <a:pt x="66" y="95"/>
                </a:cubicBezTo>
                <a:cubicBezTo>
                  <a:pt x="46" y="95"/>
                  <a:pt x="46" y="95"/>
                  <a:pt x="46" y="95"/>
                </a:cubicBezTo>
                <a:cubicBezTo>
                  <a:pt x="42" y="95"/>
                  <a:pt x="40" y="93"/>
                  <a:pt x="40" y="90"/>
                </a:cubicBezTo>
                <a:cubicBezTo>
                  <a:pt x="40" y="70"/>
                  <a:pt x="40" y="70"/>
                  <a:pt x="40" y="70"/>
                </a:cubicBezTo>
                <a:cubicBezTo>
                  <a:pt x="40" y="66"/>
                  <a:pt x="42" y="64"/>
                  <a:pt x="46" y="64"/>
                </a:cubicBezTo>
                <a:cubicBezTo>
                  <a:pt x="52" y="64"/>
                  <a:pt x="52" y="64"/>
                  <a:pt x="52" y="64"/>
                </a:cubicBezTo>
                <a:cubicBezTo>
                  <a:pt x="52" y="52"/>
                  <a:pt x="52" y="52"/>
                  <a:pt x="52" y="52"/>
                </a:cubicBezTo>
                <a:cubicBezTo>
                  <a:pt x="20" y="52"/>
                  <a:pt x="20" y="52"/>
                  <a:pt x="20" y="52"/>
                </a:cubicBezTo>
                <a:cubicBezTo>
                  <a:pt x="20" y="64"/>
                  <a:pt x="20" y="64"/>
                  <a:pt x="20" y="64"/>
                </a:cubicBezTo>
                <a:cubicBezTo>
                  <a:pt x="26" y="64"/>
                  <a:pt x="26" y="64"/>
                  <a:pt x="26" y="64"/>
                </a:cubicBezTo>
                <a:cubicBezTo>
                  <a:pt x="29" y="64"/>
                  <a:pt x="32" y="66"/>
                  <a:pt x="32" y="70"/>
                </a:cubicBezTo>
                <a:cubicBezTo>
                  <a:pt x="32" y="90"/>
                  <a:pt x="32" y="90"/>
                  <a:pt x="32" y="90"/>
                </a:cubicBezTo>
                <a:cubicBezTo>
                  <a:pt x="32" y="93"/>
                  <a:pt x="29" y="95"/>
                  <a:pt x="26" y="95"/>
                </a:cubicBezTo>
                <a:cubicBezTo>
                  <a:pt x="6" y="95"/>
                  <a:pt x="6" y="95"/>
                  <a:pt x="6" y="95"/>
                </a:cubicBezTo>
                <a:cubicBezTo>
                  <a:pt x="2" y="95"/>
                  <a:pt x="0" y="93"/>
                  <a:pt x="0" y="90"/>
                </a:cubicBezTo>
                <a:cubicBezTo>
                  <a:pt x="0" y="70"/>
                  <a:pt x="0" y="70"/>
                  <a:pt x="0" y="70"/>
                </a:cubicBezTo>
                <a:cubicBezTo>
                  <a:pt x="0" y="66"/>
                  <a:pt x="2" y="64"/>
                  <a:pt x="6" y="64"/>
                </a:cubicBezTo>
                <a:cubicBezTo>
                  <a:pt x="12" y="64"/>
                  <a:pt x="12" y="64"/>
                  <a:pt x="12" y="64"/>
                </a:cubicBezTo>
                <a:cubicBezTo>
                  <a:pt x="12" y="52"/>
                  <a:pt x="12" y="52"/>
                  <a:pt x="12" y="52"/>
                </a:cubicBezTo>
                <a:cubicBezTo>
                  <a:pt x="12" y="47"/>
                  <a:pt x="15" y="44"/>
                  <a:pt x="20" y="44"/>
                </a:cubicBezTo>
                <a:cubicBezTo>
                  <a:pt x="52" y="44"/>
                  <a:pt x="52" y="44"/>
                  <a:pt x="52" y="44"/>
                </a:cubicBezTo>
                <a:cubicBezTo>
                  <a:pt x="52" y="32"/>
                  <a:pt x="52" y="32"/>
                  <a:pt x="52" y="32"/>
                </a:cubicBezTo>
                <a:cubicBezTo>
                  <a:pt x="46" y="32"/>
                  <a:pt x="46" y="32"/>
                  <a:pt x="46" y="32"/>
                </a:cubicBezTo>
                <a:cubicBezTo>
                  <a:pt x="42" y="32"/>
                  <a:pt x="40" y="29"/>
                  <a:pt x="40" y="26"/>
                </a:cubicBezTo>
                <a:cubicBezTo>
                  <a:pt x="40" y="6"/>
                  <a:pt x="40" y="6"/>
                  <a:pt x="40" y="6"/>
                </a:cubicBezTo>
                <a:cubicBezTo>
                  <a:pt x="40" y="2"/>
                  <a:pt x="42" y="0"/>
                  <a:pt x="46" y="0"/>
                </a:cubicBezTo>
                <a:cubicBezTo>
                  <a:pt x="66" y="0"/>
                  <a:pt x="66" y="0"/>
                  <a:pt x="66" y="0"/>
                </a:cubicBezTo>
                <a:cubicBezTo>
                  <a:pt x="69" y="0"/>
                  <a:pt x="72" y="2"/>
                  <a:pt x="72" y="6"/>
                </a:cubicBezTo>
                <a:cubicBezTo>
                  <a:pt x="72" y="26"/>
                  <a:pt x="72" y="26"/>
                  <a:pt x="72" y="26"/>
                </a:cubicBezTo>
                <a:cubicBezTo>
                  <a:pt x="72" y="29"/>
                  <a:pt x="69" y="32"/>
                  <a:pt x="66" y="32"/>
                </a:cubicBezTo>
                <a:cubicBezTo>
                  <a:pt x="60" y="32"/>
                  <a:pt x="60" y="32"/>
                  <a:pt x="60" y="32"/>
                </a:cubicBezTo>
                <a:cubicBezTo>
                  <a:pt x="60" y="44"/>
                  <a:pt x="60" y="44"/>
                  <a:pt x="60" y="44"/>
                </a:cubicBezTo>
                <a:cubicBezTo>
                  <a:pt x="92" y="44"/>
                  <a:pt x="92" y="44"/>
                  <a:pt x="92" y="44"/>
                </a:cubicBezTo>
                <a:cubicBezTo>
                  <a:pt x="96" y="44"/>
                  <a:pt x="100" y="47"/>
                  <a:pt x="100" y="52"/>
                </a:cubicBezTo>
                <a:cubicBezTo>
                  <a:pt x="100" y="64"/>
                  <a:pt x="100" y="64"/>
                  <a:pt x="100" y="64"/>
                </a:cubicBezTo>
                <a:cubicBezTo>
                  <a:pt x="106" y="64"/>
                  <a:pt x="106" y="64"/>
                  <a:pt x="106" y="64"/>
                </a:cubicBezTo>
                <a:cubicBezTo>
                  <a:pt x="109" y="64"/>
                  <a:pt x="112" y="66"/>
                  <a:pt x="112" y="70"/>
                </a:cubicBezTo>
                <a:lnTo>
                  <a:pt x="112" y="9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7188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1084263" y="1757363"/>
            <a:ext cx="341313" cy="342900"/>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1785938" y="1735138"/>
            <a:ext cx="236538" cy="398463"/>
          </a:xfrm>
          <a:custGeom>
            <a:avLst/>
            <a:gdLst>
              <a:gd name="T0" fmla="*/ 63 w 63"/>
              <a:gd name="T1" fmla="*/ 11 h 106"/>
              <a:gd name="T2" fmla="*/ 63 w 63"/>
              <a:gd name="T3" fmla="*/ 95 h 106"/>
              <a:gd name="T4" fmla="*/ 52 w 63"/>
              <a:gd name="T5" fmla="*/ 106 h 106"/>
              <a:gd name="T6" fmla="*/ 11 w 63"/>
              <a:gd name="T7" fmla="*/ 106 h 106"/>
              <a:gd name="T8" fmla="*/ 0 w 63"/>
              <a:gd name="T9" fmla="*/ 95 h 106"/>
              <a:gd name="T10" fmla="*/ 0 w 63"/>
              <a:gd name="T11" fmla="*/ 11 h 106"/>
              <a:gd name="T12" fmla="*/ 11 w 63"/>
              <a:gd name="T13" fmla="*/ 0 h 106"/>
              <a:gd name="T14" fmla="*/ 52 w 63"/>
              <a:gd name="T15" fmla="*/ 0 h 106"/>
              <a:gd name="T16" fmla="*/ 63 w 63"/>
              <a:gd name="T17" fmla="*/ 11 h 106"/>
              <a:gd name="T18" fmla="*/ 54 w 63"/>
              <a:gd name="T19" fmla="*/ 14 h 106"/>
              <a:gd name="T20" fmla="*/ 9 w 63"/>
              <a:gd name="T21" fmla="*/ 14 h 106"/>
              <a:gd name="T22" fmla="*/ 9 w 63"/>
              <a:gd name="T23" fmla="*/ 85 h 106"/>
              <a:gd name="T24" fmla="*/ 54 w 63"/>
              <a:gd name="T25" fmla="*/ 85 h 106"/>
              <a:gd name="T26" fmla="*/ 54 w 63"/>
              <a:gd name="T27" fmla="*/ 14 h 106"/>
              <a:gd name="T28" fmla="*/ 39 w 63"/>
              <a:gd name="T29" fmla="*/ 96 h 106"/>
              <a:gd name="T30" fmla="*/ 31 w 63"/>
              <a:gd name="T31" fmla="*/ 91 h 106"/>
              <a:gd name="T32" fmla="*/ 24 w 63"/>
              <a:gd name="T33" fmla="*/ 96 h 106"/>
              <a:gd name="T34" fmla="*/ 31 w 63"/>
              <a:gd name="T35" fmla="*/ 101 h 106"/>
              <a:gd name="T36" fmla="*/ 39 w 63"/>
              <a:gd name="T37"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06">
                <a:moveTo>
                  <a:pt x="63" y="11"/>
                </a:moveTo>
                <a:cubicBezTo>
                  <a:pt x="63" y="95"/>
                  <a:pt x="63" y="95"/>
                  <a:pt x="63" y="95"/>
                </a:cubicBezTo>
                <a:cubicBezTo>
                  <a:pt x="63" y="101"/>
                  <a:pt x="58" y="106"/>
                  <a:pt x="52" y="106"/>
                </a:cubicBezTo>
                <a:cubicBezTo>
                  <a:pt x="11" y="106"/>
                  <a:pt x="11" y="106"/>
                  <a:pt x="11" y="106"/>
                </a:cubicBezTo>
                <a:cubicBezTo>
                  <a:pt x="5" y="106"/>
                  <a:pt x="0" y="101"/>
                  <a:pt x="0" y="95"/>
                </a:cubicBezTo>
                <a:cubicBezTo>
                  <a:pt x="0" y="11"/>
                  <a:pt x="0" y="11"/>
                  <a:pt x="0" y="11"/>
                </a:cubicBezTo>
                <a:cubicBezTo>
                  <a:pt x="0" y="5"/>
                  <a:pt x="5" y="0"/>
                  <a:pt x="11" y="0"/>
                </a:cubicBezTo>
                <a:cubicBezTo>
                  <a:pt x="52" y="0"/>
                  <a:pt x="52" y="0"/>
                  <a:pt x="52" y="0"/>
                </a:cubicBezTo>
                <a:cubicBezTo>
                  <a:pt x="58" y="0"/>
                  <a:pt x="63" y="5"/>
                  <a:pt x="63" y="11"/>
                </a:cubicBezTo>
                <a:close/>
                <a:moveTo>
                  <a:pt x="54" y="14"/>
                </a:moveTo>
                <a:cubicBezTo>
                  <a:pt x="9" y="14"/>
                  <a:pt x="9" y="14"/>
                  <a:pt x="9" y="14"/>
                </a:cubicBezTo>
                <a:cubicBezTo>
                  <a:pt x="9" y="85"/>
                  <a:pt x="9" y="85"/>
                  <a:pt x="9" y="85"/>
                </a:cubicBezTo>
                <a:cubicBezTo>
                  <a:pt x="54" y="85"/>
                  <a:pt x="54" y="85"/>
                  <a:pt x="54" y="85"/>
                </a:cubicBezTo>
                <a:lnTo>
                  <a:pt x="54" y="14"/>
                </a:lnTo>
                <a:close/>
                <a:moveTo>
                  <a:pt x="39" y="96"/>
                </a:moveTo>
                <a:cubicBezTo>
                  <a:pt x="39" y="93"/>
                  <a:pt x="36" y="91"/>
                  <a:pt x="31" y="91"/>
                </a:cubicBezTo>
                <a:cubicBezTo>
                  <a:pt x="27" y="91"/>
                  <a:pt x="24" y="93"/>
                  <a:pt x="24" y="96"/>
                </a:cubicBezTo>
                <a:cubicBezTo>
                  <a:pt x="24" y="99"/>
                  <a:pt x="27" y="101"/>
                  <a:pt x="31" y="101"/>
                </a:cubicBezTo>
                <a:cubicBezTo>
                  <a:pt x="36" y="101"/>
                  <a:pt x="39" y="99"/>
                  <a:pt x="39" y="9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2428875" y="1727201"/>
            <a:ext cx="244475" cy="422275"/>
          </a:xfrm>
          <a:custGeom>
            <a:avLst/>
            <a:gdLst>
              <a:gd name="T0" fmla="*/ 45 w 65"/>
              <a:gd name="T1" fmla="*/ 108 h 112"/>
              <a:gd name="T2" fmla="*/ 15 w 65"/>
              <a:gd name="T3" fmla="*/ 94 h 112"/>
              <a:gd name="T4" fmla="*/ 3 w 65"/>
              <a:gd name="T5" fmla="*/ 52 h 112"/>
              <a:gd name="T6" fmla="*/ 13 w 65"/>
              <a:gd name="T7" fmla="*/ 27 h 112"/>
              <a:gd name="T8" fmla="*/ 3 w 65"/>
              <a:gd name="T9" fmla="*/ 6 h 112"/>
              <a:gd name="T10" fmla="*/ 4 w 65"/>
              <a:gd name="T11" fmla="*/ 1 h 112"/>
              <a:gd name="T12" fmla="*/ 9 w 65"/>
              <a:gd name="T13" fmla="*/ 3 h 112"/>
              <a:gd name="T14" fmla="*/ 20 w 65"/>
              <a:gd name="T15" fmla="*/ 24 h 112"/>
              <a:gd name="T16" fmla="*/ 47 w 65"/>
              <a:gd name="T17" fmla="*/ 38 h 112"/>
              <a:gd name="T18" fmla="*/ 62 w 65"/>
              <a:gd name="T19" fmla="*/ 79 h 112"/>
              <a:gd name="T20" fmla="*/ 45 w 65"/>
              <a:gd name="T21" fmla="*/ 108 h 112"/>
              <a:gd name="T22" fmla="*/ 31 w 65"/>
              <a:gd name="T23" fmla="*/ 40 h 112"/>
              <a:gd name="T24" fmla="*/ 22 w 65"/>
              <a:gd name="T25" fmla="*/ 35 h 112"/>
              <a:gd name="T26" fmla="*/ 17 w 65"/>
              <a:gd name="T27" fmla="*/ 44 h 112"/>
              <a:gd name="T28" fmla="*/ 26 w 65"/>
              <a:gd name="T29" fmla="*/ 49 h 112"/>
              <a:gd name="T30" fmla="*/ 31 w 65"/>
              <a:gd name="T31" fmla="*/ 4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45" y="108"/>
                </a:moveTo>
                <a:cubicBezTo>
                  <a:pt x="31" y="112"/>
                  <a:pt x="18" y="106"/>
                  <a:pt x="15" y="94"/>
                </a:cubicBezTo>
                <a:cubicBezTo>
                  <a:pt x="3" y="52"/>
                  <a:pt x="3" y="52"/>
                  <a:pt x="3" y="52"/>
                </a:cubicBezTo>
                <a:cubicBezTo>
                  <a:pt x="0" y="43"/>
                  <a:pt x="5" y="32"/>
                  <a:pt x="13" y="27"/>
                </a:cubicBezTo>
                <a:cubicBezTo>
                  <a:pt x="3" y="6"/>
                  <a:pt x="3" y="6"/>
                  <a:pt x="3" y="6"/>
                </a:cubicBezTo>
                <a:cubicBezTo>
                  <a:pt x="1" y="5"/>
                  <a:pt x="2" y="2"/>
                  <a:pt x="4" y="1"/>
                </a:cubicBezTo>
                <a:cubicBezTo>
                  <a:pt x="6" y="0"/>
                  <a:pt x="8" y="1"/>
                  <a:pt x="9" y="3"/>
                </a:cubicBezTo>
                <a:cubicBezTo>
                  <a:pt x="20" y="24"/>
                  <a:pt x="20" y="24"/>
                  <a:pt x="20" y="24"/>
                </a:cubicBezTo>
                <a:cubicBezTo>
                  <a:pt x="31" y="21"/>
                  <a:pt x="43" y="27"/>
                  <a:pt x="47" y="38"/>
                </a:cubicBezTo>
                <a:cubicBezTo>
                  <a:pt x="62" y="79"/>
                  <a:pt x="62" y="79"/>
                  <a:pt x="62" y="79"/>
                </a:cubicBezTo>
                <a:cubicBezTo>
                  <a:pt x="65" y="90"/>
                  <a:pt x="58" y="103"/>
                  <a:pt x="45" y="108"/>
                </a:cubicBezTo>
                <a:close/>
                <a:moveTo>
                  <a:pt x="31" y="40"/>
                </a:moveTo>
                <a:cubicBezTo>
                  <a:pt x="30" y="35"/>
                  <a:pt x="26" y="33"/>
                  <a:pt x="22" y="35"/>
                </a:cubicBezTo>
                <a:cubicBezTo>
                  <a:pt x="18" y="36"/>
                  <a:pt x="16" y="40"/>
                  <a:pt x="17" y="44"/>
                </a:cubicBezTo>
                <a:cubicBezTo>
                  <a:pt x="18" y="48"/>
                  <a:pt x="22" y="50"/>
                  <a:pt x="26" y="49"/>
                </a:cubicBezTo>
                <a:cubicBezTo>
                  <a:pt x="30" y="48"/>
                  <a:pt x="32" y="43"/>
                  <a:pt x="31"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2992438" y="1749426"/>
            <a:ext cx="404813" cy="365125"/>
          </a:xfrm>
          <a:custGeom>
            <a:avLst/>
            <a:gdLst>
              <a:gd name="T0" fmla="*/ 48 w 108"/>
              <a:gd name="T1" fmla="*/ 2 h 97"/>
              <a:gd name="T2" fmla="*/ 48 w 108"/>
              <a:gd name="T3" fmla="*/ 95 h 97"/>
              <a:gd name="T4" fmla="*/ 46 w 108"/>
              <a:gd name="T5" fmla="*/ 97 h 97"/>
              <a:gd name="T6" fmla="*/ 41 w 108"/>
              <a:gd name="T7" fmla="*/ 97 h 97"/>
              <a:gd name="T8" fmla="*/ 39 w 108"/>
              <a:gd name="T9" fmla="*/ 95 h 97"/>
              <a:gd name="T10" fmla="*/ 39 w 108"/>
              <a:gd name="T11" fmla="*/ 48 h 97"/>
              <a:gd name="T12" fmla="*/ 20 w 108"/>
              <a:gd name="T13" fmla="*/ 48 h 97"/>
              <a:gd name="T14" fmla="*/ 17 w 108"/>
              <a:gd name="T15" fmla="*/ 47 h 97"/>
              <a:gd name="T16" fmla="*/ 14 w 108"/>
              <a:gd name="T17" fmla="*/ 46 h 97"/>
              <a:gd name="T18" fmla="*/ 1 w 108"/>
              <a:gd name="T19" fmla="*/ 37 h 97"/>
              <a:gd name="T20" fmla="*/ 0 w 108"/>
              <a:gd name="T21" fmla="*/ 35 h 97"/>
              <a:gd name="T22" fmla="*/ 1 w 108"/>
              <a:gd name="T23" fmla="*/ 34 h 97"/>
              <a:gd name="T24" fmla="*/ 14 w 108"/>
              <a:gd name="T25" fmla="*/ 25 h 97"/>
              <a:gd name="T26" fmla="*/ 17 w 108"/>
              <a:gd name="T27" fmla="*/ 24 h 97"/>
              <a:gd name="T28" fmla="*/ 20 w 108"/>
              <a:gd name="T29" fmla="*/ 23 h 97"/>
              <a:gd name="T30" fmla="*/ 39 w 108"/>
              <a:gd name="T31" fmla="*/ 23 h 97"/>
              <a:gd name="T32" fmla="*/ 39 w 108"/>
              <a:gd name="T33" fmla="*/ 2 h 97"/>
              <a:gd name="T34" fmla="*/ 41 w 108"/>
              <a:gd name="T35" fmla="*/ 0 h 97"/>
              <a:gd name="T36" fmla="*/ 46 w 108"/>
              <a:gd name="T37" fmla="*/ 0 h 97"/>
              <a:gd name="T38" fmla="*/ 48 w 108"/>
              <a:gd name="T39" fmla="*/ 2 h 97"/>
              <a:gd name="T40" fmla="*/ 108 w 108"/>
              <a:gd name="T41" fmla="*/ 25 h 97"/>
              <a:gd name="T42" fmla="*/ 107 w 108"/>
              <a:gd name="T43" fmla="*/ 26 h 97"/>
              <a:gd name="T44" fmla="*/ 94 w 108"/>
              <a:gd name="T45" fmla="*/ 35 h 97"/>
              <a:gd name="T46" fmla="*/ 92 w 108"/>
              <a:gd name="T47" fmla="*/ 37 h 97"/>
              <a:gd name="T48" fmla="*/ 88 w 108"/>
              <a:gd name="T49" fmla="*/ 37 h 97"/>
              <a:gd name="T50" fmla="*/ 56 w 108"/>
              <a:gd name="T51" fmla="*/ 37 h 97"/>
              <a:gd name="T52" fmla="*/ 52 w 108"/>
              <a:gd name="T53" fmla="*/ 12 h 97"/>
              <a:gd name="T54" fmla="*/ 88 w 108"/>
              <a:gd name="T55" fmla="*/ 12 h 97"/>
              <a:gd name="T56" fmla="*/ 92 w 108"/>
              <a:gd name="T57" fmla="*/ 13 h 97"/>
              <a:gd name="T58" fmla="*/ 94 w 108"/>
              <a:gd name="T59" fmla="*/ 14 h 97"/>
              <a:gd name="T60" fmla="*/ 107 w 108"/>
              <a:gd name="T61" fmla="*/ 23 h 97"/>
              <a:gd name="T62" fmla="*/ 108 w 108"/>
              <a:gd name="T63" fmla="*/ 2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7">
                <a:moveTo>
                  <a:pt x="48" y="2"/>
                </a:moveTo>
                <a:cubicBezTo>
                  <a:pt x="48" y="95"/>
                  <a:pt x="48" y="95"/>
                  <a:pt x="48" y="95"/>
                </a:cubicBezTo>
                <a:cubicBezTo>
                  <a:pt x="48" y="97"/>
                  <a:pt x="47" y="97"/>
                  <a:pt x="46" y="97"/>
                </a:cubicBezTo>
                <a:cubicBezTo>
                  <a:pt x="41" y="97"/>
                  <a:pt x="41" y="97"/>
                  <a:pt x="41" y="97"/>
                </a:cubicBezTo>
                <a:cubicBezTo>
                  <a:pt x="40" y="97"/>
                  <a:pt x="39" y="97"/>
                  <a:pt x="39" y="95"/>
                </a:cubicBezTo>
                <a:cubicBezTo>
                  <a:pt x="39" y="48"/>
                  <a:pt x="39" y="48"/>
                  <a:pt x="39" y="48"/>
                </a:cubicBezTo>
                <a:cubicBezTo>
                  <a:pt x="20" y="48"/>
                  <a:pt x="20" y="48"/>
                  <a:pt x="20" y="48"/>
                </a:cubicBezTo>
                <a:cubicBezTo>
                  <a:pt x="19" y="48"/>
                  <a:pt x="18" y="48"/>
                  <a:pt x="17" y="47"/>
                </a:cubicBezTo>
                <a:cubicBezTo>
                  <a:pt x="16" y="47"/>
                  <a:pt x="15" y="46"/>
                  <a:pt x="14" y="46"/>
                </a:cubicBezTo>
                <a:cubicBezTo>
                  <a:pt x="1" y="37"/>
                  <a:pt x="1" y="37"/>
                  <a:pt x="1" y="37"/>
                </a:cubicBezTo>
                <a:cubicBezTo>
                  <a:pt x="1" y="37"/>
                  <a:pt x="0" y="36"/>
                  <a:pt x="0" y="35"/>
                </a:cubicBezTo>
                <a:cubicBezTo>
                  <a:pt x="0" y="35"/>
                  <a:pt x="1" y="34"/>
                  <a:pt x="1" y="34"/>
                </a:cubicBezTo>
                <a:cubicBezTo>
                  <a:pt x="14" y="25"/>
                  <a:pt x="14" y="25"/>
                  <a:pt x="14" y="25"/>
                </a:cubicBezTo>
                <a:cubicBezTo>
                  <a:pt x="15" y="24"/>
                  <a:pt x="16" y="24"/>
                  <a:pt x="17" y="24"/>
                </a:cubicBezTo>
                <a:cubicBezTo>
                  <a:pt x="18" y="23"/>
                  <a:pt x="19" y="23"/>
                  <a:pt x="20" y="23"/>
                </a:cubicBezTo>
                <a:cubicBezTo>
                  <a:pt x="39" y="23"/>
                  <a:pt x="39" y="23"/>
                  <a:pt x="39" y="23"/>
                </a:cubicBezTo>
                <a:cubicBezTo>
                  <a:pt x="39" y="2"/>
                  <a:pt x="39" y="2"/>
                  <a:pt x="39" y="2"/>
                </a:cubicBezTo>
                <a:cubicBezTo>
                  <a:pt x="39" y="1"/>
                  <a:pt x="40" y="0"/>
                  <a:pt x="41" y="0"/>
                </a:cubicBezTo>
                <a:cubicBezTo>
                  <a:pt x="46" y="0"/>
                  <a:pt x="46" y="0"/>
                  <a:pt x="46" y="0"/>
                </a:cubicBezTo>
                <a:cubicBezTo>
                  <a:pt x="47" y="0"/>
                  <a:pt x="48" y="1"/>
                  <a:pt x="48" y="2"/>
                </a:cubicBezTo>
                <a:close/>
                <a:moveTo>
                  <a:pt x="108" y="25"/>
                </a:moveTo>
                <a:cubicBezTo>
                  <a:pt x="108" y="25"/>
                  <a:pt x="108" y="26"/>
                  <a:pt x="107" y="26"/>
                </a:cubicBezTo>
                <a:cubicBezTo>
                  <a:pt x="94" y="35"/>
                  <a:pt x="94" y="35"/>
                  <a:pt x="94" y="35"/>
                </a:cubicBezTo>
                <a:cubicBezTo>
                  <a:pt x="94" y="36"/>
                  <a:pt x="93" y="36"/>
                  <a:pt x="92" y="37"/>
                </a:cubicBezTo>
                <a:cubicBezTo>
                  <a:pt x="90" y="37"/>
                  <a:pt x="89" y="37"/>
                  <a:pt x="88" y="37"/>
                </a:cubicBezTo>
                <a:cubicBezTo>
                  <a:pt x="56" y="37"/>
                  <a:pt x="56" y="37"/>
                  <a:pt x="56" y="37"/>
                </a:cubicBezTo>
                <a:cubicBezTo>
                  <a:pt x="52" y="12"/>
                  <a:pt x="52" y="12"/>
                  <a:pt x="52" y="12"/>
                </a:cubicBezTo>
                <a:cubicBezTo>
                  <a:pt x="88" y="12"/>
                  <a:pt x="88" y="12"/>
                  <a:pt x="88" y="12"/>
                </a:cubicBezTo>
                <a:cubicBezTo>
                  <a:pt x="89" y="12"/>
                  <a:pt x="90" y="12"/>
                  <a:pt x="92" y="13"/>
                </a:cubicBezTo>
                <a:cubicBezTo>
                  <a:pt x="93" y="13"/>
                  <a:pt x="94" y="13"/>
                  <a:pt x="94" y="14"/>
                </a:cubicBezTo>
                <a:cubicBezTo>
                  <a:pt x="107" y="23"/>
                  <a:pt x="107" y="23"/>
                  <a:pt x="107" y="23"/>
                </a:cubicBezTo>
                <a:cubicBezTo>
                  <a:pt x="108" y="23"/>
                  <a:pt x="108" y="24"/>
                  <a:pt x="108" y="2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3652838" y="1817688"/>
            <a:ext cx="379413" cy="233363"/>
          </a:xfrm>
          <a:custGeom>
            <a:avLst/>
            <a:gdLst>
              <a:gd name="T0" fmla="*/ 99 w 101"/>
              <a:gd name="T1" fmla="*/ 17 h 62"/>
              <a:gd name="T2" fmla="*/ 99 w 101"/>
              <a:gd name="T3" fmla="*/ 57 h 62"/>
              <a:gd name="T4" fmla="*/ 94 w 101"/>
              <a:gd name="T5" fmla="*/ 62 h 62"/>
              <a:gd name="T6" fmla="*/ 7 w 101"/>
              <a:gd name="T7" fmla="*/ 62 h 62"/>
              <a:gd name="T8" fmla="*/ 2 w 101"/>
              <a:gd name="T9" fmla="*/ 57 h 62"/>
              <a:gd name="T10" fmla="*/ 2 w 101"/>
              <a:gd name="T11" fmla="*/ 17 h 62"/>
              <a:gd name="T12" fmla="*/ 4 w 101"/>
              <a:gd name="T13" fmla="*/ 16 h 62"/>
              <a:gd name="T14" fmla="*/ 45 w 101"/>
              <a:gd name="T15" fmla="*/ 38 h 62"/>
              <a:gd name="T16" fmla="*/ 50 w 101"/>
              <a:gd name="T17" fmla="*/ 39 h 62"/>
              <a:gd name="T18" fmla="*/ 55 w 101"/>
              <a:gd name="T19" fmla="*/ 38 h 62"/>
              <a:gd name="T20" fmla="*/ 97 w 101"/>
              <a:gd name="T21" fmla="*/ 16 h 62"/>
              <a:gd name="T22" fmla="*/ 99 w 101"/>
              <a:gd name="T23" fmla="*/ 17 h 62"/>
              <a:gd name="T24" fmla="*/ 5 w 101"/>
              <a:gd name="T25" fmla="*/ 0 h 62"/>
              <a:gd name="T26" fmla="*/ 96 w 101"/>
              <a:gd name="T27" fmla="*/ 0 h 62"/>
              <a:gd name="T28" fmla="*/ 96 w 101"/>
              <a:gd name="T29" fmla="*/ 5 h 62"/>
              <a:gd name="T30" fmla="*/ 55 w 101"/>
              <a:gd name="T31" fmla="*/ 27 h 62"/>
              <a:gd name="T32" fmla="*/ 50 w 101"/>
              <a:gd name="T33" fmla="*/ 28 h 62"/>
              <a:gd name="T34" fmla="*/ 45 w 101"/>
              <a:gd name="T35" fmla="*/ 27 h 62"/>
              <a:gd name="T36" fmla="*/ 5 w 101"/>
              <a:gd name="T37" fmla="*/ 5 h 62"/>
              <a:gd name="T38" fmla="*/ 5 w 101"/>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2">
                <a:moveTo>
                  <a:pt x="99" y="17"/>
                </a:moveTo>
                <a:cubicBezTo>
                  <a:pt x="99" y="18"/>
                  <a:pt x="99" y="57"/>
                  <a:pt x="99" y="57"/>
                </a:cubicBezTo>
                <a:cubicBezTo>
                  <a:pt x="99" y="59"/>
                  <a:pt x="96" y="62"/>
                  <a:pt x="94" y="62"/>
                </a:cubicBezTo>
                <a:cubicBezTo>
                  <a:pt x="7" y="62"/>
                  <a:pt x="7" y="62"/>
                  <a:pt x="7" y="62"/>
                </a:cubicBezTo>
                <a:cubicBezTo>
                  <a:pt x="5" y="62"/>
                  <a:pt x="2" y="59"/>
                  <a:pt x="2" y="57"/>
                </a:cubicBezTo>
                <a:cubicBezTo>
                  <a:pt x="2" y="57"/>
                  <a:pt x="2" y="18"/>
                  <a:pt x="2" y="17"/>
                </a:cubicBezTo>
                <a:cubicBezTo>
                  <a:pt x="2" y="16"/>
                  <a:pt x="2" y="15"/>
                  <a:pt x="4" y="16"/>
                </a:cubicBezTo>
                <a:cubicBezTo>
                  <a:pt x="7" y="18"/>
                  <a:pt x="43" y="37"/>
                  <a:pt x="45" y="38"/>
                </a:cubicBezTo>
                <a:cubicBezTo>
                  <a:pt x="47" y="39"/>
                  <a:pt x="48" y="39"/>
                  <a:pt x="50" y="39"/>
                </a:cubicBezTo>
                <a:cubicBezTo>
                  <a:pt x="52" y="39"/>
                  <a:pt x="53" y="39"/>
                  <a:pt x="55" y="38"/>
                </a:cubicBezTo>
                <a:cubicBezTo>
                  <a:pt x="57" y="37"/>
                  <a:pt x="94" y="18"/>
                  <a:pt x="97" y="16"/>
                </a:cubicBezTo>
                <a:cubicBezTo>
                  <a:pt x="99" y="15"/>
                  <a:pt x="99" y="16"/>
                  <a:pt x="99" y="17"/>
                </a:cubicBezTo>
                <a:close/>
                <a:moveTo>
                  <a:pt x="5" y="0"/>
                </a:moveTo>
                <a:cubicBezTo>
                  <a:pt x="96" y="0"/>
                  <a:pt x="96" y="0"/>
                  <a:pt x="96" y="0"/>
                </a:cubicBezTo>
                <a:cubicBezTo>
                  <a:pt x="101" y="0"/>
                  <a:pt x="98" y="4"/>
                  <a:pt x="96" y="5"/>
                </a:cubicBezTo>
                <a:cubicBezTo>
                  <a:pt x="93" y="7"/>
                  <a:pt x="56" y="27"/>
                  <a:pt x="55" y="27"/>
                </a:cubicBezTo>
                <a:cubicBezTo>
                  <a:pt x="54" y="28"/>
                  <a:pt x="52" y="28"/>
                  <a:pt x="50" y="28"/>
                </a:cubicBezTo>
                <a:cubicBezTo>
                  <a:pt x="48" y="28"/>
                  <a:pt x="47" y="28"/>
                  <a:pt x="45" y="27"/>
                </a:cubicBezTo>
                <a:cubicBezTo>
                  <a:pt x="44" y="27"/>
                  <a:pt x="8" y="7"/>
                  <a:pt x="5" y="5"/>
                </a:cubicBezTo>
                <a:cubicBezTo>
                  <a:pt x="2" y="4"/>
                  <a:pt x="0" y="0"/>
                  <a:pt x="5"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4327525" y="1773238"/>
            <a:ext cx="319088" cy="319088"/>
          </a:xfrm>
          <a:custGeom>
            <a:avLst/>
            <a:gdLst>
              <a:gd name="T0" fmla="*/ 84 w 85"/>
              <a:gd name="T1" fmla="*/ 21 h 85"/>
              <a:gd name="T2" fmla="*/ 57 w 85"/>
              <a:gd name="T3" fmla="*/ 48 h 85"/>
              <a:gd name="T4" fmla="*/ 25 w 85"/>
              <a:gd name="T5" fmla="*/ 80 h 85"/>
              <a:gd name="T6" fmla="*/ 0 w 85"/>
              <a:gd name="T7" fmla="*/ 85 h 85"/>
              <a:gd name="T8" fmla="*/ 5 w 85"/>
              <a:gd name="T9" fmla="*/ 59 h 85"/>
              <a:gd name="T10" fmla="*/ 36 w 85"/>
              <a:gd name="T11" fmla="*/ 28 h 85"/>
              <a:gd name="T12" fmla="*/ 64 w 85"/>
              <a:gd name="T13" fmla="*/ 1 h 85"/>
              <a:gd name="T14" fmla="*/ 77 w 85"/>
              <a:gd name="T15" fmla="*/ 7 h 85"/>
              <a:gd name="T16" fmla="*/ 84 w 85"/>
              <a:gd name="T17" fmla="*/ 21 h 85"/>
              <a:gd name="T18" fmla="*/ 26 w 85"/>
              <a:gd name="T19" fmla="*/ 74 h 85"/>
              <a:gd name="T20" fmla="*/ 21 w 85"/>
              <a:gd name="T21" fmla="*/ 64 h 85"/>
              <a:gd name="T22" fmla="*/ 11 w 85"/>
              <a:gd name="T23" fmla="*/ 58 h 85"/>
              <a:gd name="T24" fmla="*/ 8 w 85"/>
              <a:gd name="T25" fmla="*/ 61 h 85"/>
              <a:gd name="T26" fmla="*/ 6 w 85"/>
              <a:gd name="T27" fmla="*/ 70 h 85"/>
              <a:gd name="T28" fmla="*/ 11 w 85"/>
              <a:gd name="T29" fmla="*/ 73 h 85"/>
              <a:gd name="T30" fmla="*/ 15 w 85"/>
              <a:gd name="T31" fmla="*/ 78 h 85"/>
              <a:gd name="T32" fmla="*/ 24 w 85"/>
              <a:gd name="T33" fmla="*/ 76 h 85"/>
              <a:gd name="T34" fmla="*/ 26 w 85"/>
              <a:gd name="T35"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85">
                <a:moveTo>
                  <a:pt x="84" y="21"/>
                </a:moveTo>
                <a:cubicBezTo>
                  <a:pt x="57" y="48"/>
                  <a:pt x="57" y="48"/>
                  <a:pt x="57" y="48"/>
                </a:cubicBezTo>
                <a:cubicBezTo>
                  <a:pt x="25" y="80"/>
                  <a:pt x="25" y="80"/>
                  <a:pt x="25" y="80"/>
                </a:cubicBezTo>
                <a:cubicBezTo>
                  <a:pt x="0" y="85"/>
                  <a:pt x="0" y="85"/>
                  <a:pt x="0" y="85"/>
                </a:cubicBezTo>
                <a:cubicBezTo>
                  <a:pt x="5" y="59"/>
                  <a:pt x="5" y="59"/>
                  <a:pt x="5" y="59"/>
                </a:cubicBezTo>
                <a:cubicBezTo>
                  <a:pt x="36" y="28"/>
                  <a:pt x="36" y="28"/>
                  <a:pt x="36" y="28"/>
                </a:cubicBezTo>
                <a:cubicBezTo>
                  <a:pt x="64" y="1"/>
                  <a:pt x="64" y="1"/>
                  <a:pt x="64" y="1"/>
                </a:cubicBezTo>
                <a:cubicBezTo>
                  <a:pt x="64" y="1"/>
                  <a:pt x="69" y="0"/>
                  <a:pt x="77" y="7"/>
                </a:cubicBezTo>
                <a:cubicBezTo>
                  <a:pt x="85" y="15"/>
                  <a:pt x="84" y="21"/>
                  <a:pt x="84" y="21"/>
                </a:cubicBezTo>
                <a:close/>
                <a:moveTo>
                  <a:pt x="26" y="74"/>
                </a:moveTo>
                <a:cubicBezTo>
                  <a:pt x="26" y="74"/>
                  <a:pt x="26" y="69"/>
                  <a:pt x="21" y="64"/>
                </a:cubicBezTo>
                <a:cubicBezTo>
                  <a:pt x="16" y="58"/>
                  <a:pt x="11" y="58"/>
                  <a:pt x="11" y="58"/>
                </a:cubicBezTo>
                <a:cubicBezTo>
                  <a:pt x="8" y="61"/>
                  <a:pt x="8" y="61"/>
                  <a:pt x="8" y="61"/>
                </a:cubicBezTo>
                <a:cubicBezTo>
                  <a:pt x="6" y="70"/>
                  <a:pt x="6" y="70"/>
                  <a:pt x="6" y="70"/>
                </a:cubicBezTo>
                <a:cubicBezTo>
                  <a:pt x="8" y="70"/>
                  <a:pt x="10" y="71"/>
                  <a:pt x="11" y="73"/>
                </a:cubicBezTo>
                <a:cubicBezTo>
                  <a:pt x="13" y="75"/>
                  <a:pt x="14" y="77"/>
                  <a:pt x="15" y="78"/>
                </a:cubicBezTo>
                <a:cubicBezTo>
                  <a:pt x="24" y="76"/>
                  <a:pt x="24" y="76"/>
                  <a:pt x="24" y="76"/>
                </a:cubicBezTo>
                <a:lnTo>
                  <a:pt x="26"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929188" y="1731963"/>
            <a:ext cx="393700" cy="401638"/>
          </a:xfrm>
          <a:custGeom>
            <a:avLst/>
            <a:gdLst>
              <a:gd name="T0" fmla="*/ 11 w 105"/>
              <a:gd name="T1" fmla="*/ 99 h 107"/>
              <a:gd name="T2" fmla="*/ 12 w 105"/>
              <a:gd name="T3" fmla="*/ 61 h 107"/>
              <a:gd name="T4" fmla="*/ 66 w 105"/>
              <a:gd name="T5" fmla="*/ 7 h 107"/>
              <a:gd name="T6" fmla="*/ 85 w 105"/>
              <a:gd name="T7" fmla="*/ 1 h 107"/>
              <a:gd name="T8" fmla="*/ 98 w 105"/>
              <a:gd name="T9" fmla="*/ 15 h 107"/>
              <a:gd name="T10" fmla="*/ 93 w 105"/>
              <a:gd name="T11" fmla="*/ 34 h 107"/>
              <a:gd name="T12" fmla="*/ 42 w 105"/>
              <a:gd name="T13" fmla="*/ 85 h 107"/>
              <a:gd name="T14" fmla="*/ 32 w 105"/>
              <a:gd name="T15" fmla="*/ 90 h 107"/>
              <a:gd name="T16" fmla="*/ 24 w 105"/>
              <a:gd name="T17" fmla="*/ 87 h 107"/>
              <a:gd name="T18" fmla="*/ 25 w 105"/>
              <a:gd name="T19" fmla="*/ 69 h 107"/>
              <a:gd name="T20" fmla="*/ 62 w 105"/>
              <a:gd name="T21" fmla="*/ 33 h 107"/>
              <a:gd name="T22" fmla="*/ 67 w 105"/>
              <a:gd name="T23" fmla="*/ 33 h 107"/>
              <a:gd name="T24" fmla="*/ 67 w 105"/>
              <a:gd name="T25" fmla="*/ 39 h 107"/>
              <a:gd name="T26" fmla="*/ 31 w 105"/>
              <a:gd name="T27" fmla="*/ 74 h 107"/>
              <a:gd name="T28" fmla="*/ 29 w 105"/>
              <a:gd name="T29" fmla="*/ 82 h 107"/>
              <a:gd name="T30" fmla="*/ 31 w 105"/>
              <a:gd name="T31" fmla="*/ 83 h 107"/>
              <a:gd name="T32" fmla="*/ 36 w 105"/>
              <a:gd name="T33" fmla="*/ 80 h 107"/>
              <a:gd name="T34" fmla="*/ 87 w 105"/>
              <a:gd name="T35" fmla="*/ 29 h 107"/>
              <a:gd name="T36" fmla="*/ 91 w 105"/>
              <a:gd name="T37" fmla="*/ 17 h 107"/>
              <a:gd name="T38" fmla="*/ 83 w 105"/>
              <a:gd name="T39" fmla="*/ 9 h 107"/>
              <a:gd name="T40" fmla="*/ 71 w 105"/>
              <a:gd name="T41" fmla="*/ 12 h 107"/>
              <a:gd name="T42" fmla="*/ 18 w 105"/>
              <a:gd name="T43" fmla="*/ 66 h 107"/>
              <a:gd name="T44" fmla="*/ 17 w 105"/>
              <a:gd name="T45" fmla="*/ 94 h 107"/>
              <a:gd name="T46" fmla="*/ 45 w 105"/>
              <a:gd name="T47" fmla="*/ 93 h 107"/>
              <a:gd name="T48" fmla="*/ 98 w 105"/>
              <a:gd name="T49" fmla="*/ 39 h 107"/>
              <a:gd name="T50" fmla="*/ 103 w 105"/>
              <a:gd name="T51" fmla="*/ 39 h 107"/>
              <a:gd name="T52" fmla="*/ 103 w 105"/>
              <a:gd name="T53" fmla="*/ 45 h 107"/>
              <a:gd name="T54" fmla="*/ 50 w 105"/>
              <a:gd name="T55" fmla="*/ 98 h 107"/>
              <a:gd name="T56" fmla="*/ 30 w 105"/>
              <a:gd name="T57" fmla="*/ 107 h 107"/>
              <a:gd name="T58" fmla="*/ 11 w 105"/>
              <a:gd name="T5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07">
                <a:moveTo>
                  <a:pt x="11" y="99"/>
                </a:moveTo>
                <a:cubicBezTo>
                  <a:pt x="2" y="90"/>
                  <a:pt x="0" y="74"/>
                  <a:pt x="12" y="61"/>
                </a:cubicBezTo>
                <a:cubicBezTo>
                  <a:pt x="20" y="53"/>
                  <a:pt x="51" y="22"/>
                  <a:pt x="66" y="7"/>
                </a:cubicBezTo>
                <a:cubicBezTo>
                  <a:pt x="71" y="2"/>
                  <a:pt x="78" y="0"/>
                  <a:pt x="85" y="1"/>
                </a:cubicBezTo>
                <a:cubicBezTo>
                  <a:pt x="92" y="3"/>
                  <a:pt x="97" y="8"/>
                  <a:pt x="98" y="15"/>
                </a:cubicBezTo>
                <a:cubicBezTo>
                  <a:pt x="100" y="21"/>
                  <a:pt x="98" y="28"/>
                  <a:pt x="93" y="34"/>
                </a:cubicBezTo>
                <a:cubicBezTo>
                  <a:pt x="42" y="85"/>
                  <a:pt x="42" y="85"/>
                  <a:pt x="42" y="85"/>
                </a:cubicBezTo>
                <a:cubicBezTo>
                  <a:pt x="39" y="88"/>
                  <a:pt x="35" y="90"/>
                  <a:pt x="32" y="90"/>
                </a:cubicBezTo>
                <a:cubicBezTo>
                  <a:pt x="29" y="90"/>
                  <a:pt x="26" y="89"/>
                  <a:pt x="24" y="87"/>
                </a:cubicBezTo>
                <a:cubicBezTo>
                  <a:pt x="19" y="83"/>
                  <a:pt x="19" y="76"/>
                  <a:pt x="25" y="69"/>
                </a:cubicBezTo>
                <a:cubicBezTo>
                  <a:pt x="62" y="33"/>
                  <a:pt x="62" y="33"/>
                  <a:pt x="62" y="33"/>
                </a:cubicBezTo>
                <a:cubicBezTo>
                  <a:pt x="63" y="32"/>
                  <a:pt x="65" y="32"/>
                  <a:pt x="67" y="33"/>
                </a:cubicBezTo>
                <a:cubicBezTo>
                  <a:pt x="68" y="35"/>
                  <a:pt x="68" y="37"/>
                  <a:pt x="67" y="39"/>
                </a:cubicBezTo>
                <a:cubicBezTo>
                  <a:pt x="31" y="74"/>
                  <a:pt x="31" y="74"/>
                  <a:pt x="31" y="74"/>
                </a:cubicBezTo>
                <a:cubicBezTo>
                  <a:pt x="28" y="77"/>
                  <a:pt x="27" y="80"/>
                  <a:pt x="29" y="82"/>
                </a:cubicBezTo>
                <a:cubicBezTo>
                  <a:pt x="29" y="82"/>
                  <a:pt x="30" y="83"/>
                  <a:pt x="31" y="83"/>
                </a:cubicBezTo>
                <a:cubicBezTo>
                  <a:pt x="33" y="82"/>
                  <a:pt x="35" y="81"/>
                  <a:pt x="36" y="80"/>
                </a:cubicBezTo>
                <a:cubicBezTo>
                  <a:pt x="87" y="29"/>
                  <a:pt x="87" y="29"/>
                  <a:pt x="87" y="29"/>
                </a:cubicBezTo>
                <a:cubicBezTo>
                  <a:pt x="91" y="25"/>
                  <a:pt x="92" y="21"/>
                  <a:pt x="91" y="17"/>
                </a:cubicBezTo>
                <a:cubicBezTo>
                  <a:pt x="90" y="13"/>
                  <a:pt x="87" y="10"/>
                  <a:pt x="83" y="9"/>
                </a:cubicBezTo>
                <a:cubicBezTo>
                  <a:pt x="79" y="8"/>
                  <a:pt x="75" y="9"/>
                  <a:pt x="71" y="12"/>
                </a:cubicBezTo>
                <a:cubicBezTo>
                  <a:pt x="56" y="28"/>
                  <a:pt x="25" y="58"/>
                  <a:pt x="18" y="66"/>
                </a:cubicBezTo>
                <a:cubicBezTo>
                  <a:pt x="8" y="76"/>
                  <a:pt x="10" y="87"/>
                  <a:pt x="17" y="94"/>
                </a:cubicBezTo>
                <a:cubicBezTo>
                  <a:pt x="23" y="100"/>
                  <a:pt x="35" y="103"/>
                  <a:pt x="45" y="93"/>
                </a:cubicBezTo>
                <a:cubicBezTo>
                  <a:pt x="98" y="39"/>
                  <a:pt x="98" y="39"/>
                  <a:pt x="98" y="39"/>
                </a:cubicBezTo>
                <a:cubicBezTo>
                  <a:pt x="100" y="38"/>
                  <a:pt x="102" y="38"/>
                  <a:pt x="103" y="39"/>
                </a:cubicBezTo>
                <a:cubicBezTo>
                  <a:pt x="105" y="41"/>
                  <a:pt x="105" y="43"/>
                  <a:pt x="103" y="45"/>
                </a:cubicBezTo>
                <a:cubicBezTo>
                  <a:pt x="50" y="98"/>
                  <a:pt x="50" y="98"/>
                  <a:pt x="50" y="98"/>
                </a:cubicBezTo>
                <a:cubicBezTo>
                  <a:pt x="44" y="104"/>
                  <a:pt x="37" y="107"/>
                  <a:pt x="30" y="107"/>
                </a:cubicBezTo>
                <a:cubicBezTo>
                  <a:pt x="23" y="107"/>
                  <a:pt x="16" y="104"/>
                  <a:pt x="11"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5592763" y="1795463"/>
            <a:ext cx="368300" cy="277813"/>
          </a:xfrm>
          <a:custGeom>
            <a:avLst/>
            <a:gdLst>
              <a:gd name="T0" fmla="*/ 39 w 98"/>
              <a:gd name="T1" fmla="*/ 48 h 74"/>
              <a:gd name="T2" fmla="*/ 39 w 98"/>
              <a:gd name="T3" fmla="*/ 71 h 74"/>
              <a:gd name="T4" fmla="*/ 0 w 98"/>
              <a:gd name="T5" fmla="*/ 35 h 74"/>
              <a:gd name="T6" fmla="*/ 39 w 98"/>
              <a:gd name="T7" fmla="*/ 0 h 74"/>
              <a:gd name="T8" fmla="*/ 39 w 98"/>
              <a:gd name="T9" fmla="*/ 21 h 74"/>
              <a:gd name="T10" fmla="*/ 98 w 98"/>
              <a:gd name="T11" fmla="*/ 74 h 74"/>
              <a:gd name="T12" fmla="*/ 39 w 98"/>
              <a:gd name="T13" fmla="*/ 48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39" y="48"/>
                </a:moveTo>
                <a:cubicBezTo>
                  <a:pt x="39" y="71"/>
                  <a:pt x="39" y="71"/>
                  <a:pt x="39" y="71"/>
                </a:cubicBezTo>
                <a:cubicBezTo>
                  <a:pt x="0" y="35"/>
                  <a:pt x="0" y="35"/>
                  <a:pt x="0" y="35"/>
                </a:cubicBezTo>
                <a:cubicBezTo>
                  <a:pt x="39" y="0"/>
                  <a:pt x="39" y="0"/>
                  <a:pt x="39" y="0"/>
                </a:cubicBezTo>
                <a:cubicBezTo>
                  <a:pt x="39" y="21"/>
                  <a:pt x="39" y="21"/>
                  <a:pt x="39" y="21"/>
                </a:cubicBezTo>
                <a:cubicBezTo>
                  <a:pt x="87" y="21"/>
                  <a:pt x="98" y="74"/>
                  <a:pt x="98" y="74"/>
                </a:cubicBezTo>
                <a:cubicBezTo>
                  <a:pt x="84" y="50"/>
                  <a:pt x="65" y="48"/>
                  <a:pt x="39"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6219825" y="1795463"/>
            <a:ext cx="404813" cy="277813"/>
          </a:xfrm>
          <a:custGeom>
            <a:avLst/>
            <a:gdLst>
              <a:gd name="T0" fmla="*/ 16 w 108"/>
              <a:gd name="T1" fmla="*/ 35 h 74"/>
              <a:gd name="T2" fmla="*/ 39 w 108"/>
              <a:gd name="T3" fmla="*/ 56 h 74"/>
              <a:gd name="T4" fmla="*/ 39 w 108"/>
              <a:gd name="T5" fmla="*/ 71 h 74"/>
              <a:gd name="T6" fmla="*/ 0 w 108"/>
              <a:gd name="T7" fmla="*/ 35 h 74"/>
              <a:gd name="T8" fmla="*/ 39 w 108"/>
              <a:gd name="T9" fmla="*/ 0 h 74"/>
              <a:gd name="T10" fmla="*/ 39 w 108"/>
              <a:gd name="T11" fmla="*/ 15 h 74"/>
              <a:gd name="T12" fmla="*/ 16 w 108"/>
              <a:gd name="T13" fmla="*/ 35 h 74"/>
              <a:gd name="T14" fmla="*/ 108 w 108"/>
              <a:gd name="T15" fmla="*/ 74 h 74"/>
              <a:gd name="T16" fmla="*/ 66 w 108"/>
              <a:gd name="T17" fmla="*/ 48 h 74"/>
              <a:gd name="T18" fmla="*/ 66 w 108"/>
              <a:gd name="T19" fmla="*/ 71 h 74"/>
              <a:gd name="T20" fmla="*/ 27 w 108"/>
              <a:gd name="T21" fmla="*/ 35 h 74"/>
              <a:gd name="T22" fmla="*/ 66 w 108"/>
              <a:gd name="T23" fmla="*/ 0 h 74"/>
              <a:gd name="T24" fmla="*/ 66 w 108"/>
              <a:gd name="T25" fmla="*/ 21 h 74"/>
              <a:gd name="T26" fmla="*/ 108 w 108"/>
              <a:gd name="T2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4">
                <a:moveTo>
                  <a:pt x="16" y="35"/>
                </a:moveTo>
                <a:cubicBezTo>
                  <a:pt x="39" y="56"/>
                  <a:pt x="39" y="56"/>
                  <a:pt x="39" y="56"/>
                </a:cubicBezTo>
                <a:cubicBezTo>
                  <a:pt x="39" y="71"/>
                  <a:pt x="39" y="71"/>
                  <a:pt x="39" y="71"/>
                </a:cubicBezTo>
                <a:cubicBezTo>
                  <a:pt x="0" y="35"/>
                  <a:pt x="0" y="35"/>
                  <a:pt x="0" y="35"/>
                </a:cubicBezTo>
                <a:cubicBezTo>
                  <a:pt x="39" y="0"/>
                  <a:pt x="39" y="0"/>
                  <a:pt x="39" y="0"/>
                </a:cubicBezTo>
                <a:cubicBezTo>
                  <a:pt x="39" y="15"/>
                  <a:pt x="39" y="15"/>
                  <a:pt x="39" y="15"/>
                </a:cubicBezTo>
                <a:lnTo>
                  <a:pt x="16" y="35"/>
                </a:lnTo>
                <a:close/>
                <a:moveTo>
                  <a:pt x="108" y="74"/>
                </a:moveTo>
                <a:cubicBezTo>
                  <a:pt x="95" y="50"/>
                  <a:pt x="84" y="48"/>
                  <a:pt x="66" y="48"/>
                </a:cubicBezTo>
                <a:cubicBezTo>
                  <a:pt x="66" y="71"/>
                  <a:pt x="66" y="71"/>
                  <a:pt x="66" y="71"/>
                </a:cubicBezTo>
                <a:cubicBezTo>
                  <a:pt x="27" y="35"/>
                  <a:pt x="27" y="35"/>
                  <a:pt x="27" y="35"/>
                </a:cubicBezTo>
                <a:cubicBezTo>
                  <a:pt x="66" y="0"/>
                  <a:pt x="66" y="0"/>
                  <a:pt x="66" y="0"/>
                </a:cubicBezTo>
                <a:cubicBezTo>
                  <a:pt x="66" y="21"/>
                  <a:pt x="66" y="21"/>
                  <a:pt x="66" y="21"/>
                </a:cubicBezTo>
                <a:cubicBezTo>
                  <a:pt x="106" y="21"/>
                  <a:pt x="108" y="74"/>
                  <a:pt x="108"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6884988" y="1795463"/>
            <a:ext cx="363538" cy="277813"/>
          </a:xfrm>
          <a:custGeom>
            <a:avLst/>
            <a:gdLst>
              <a:gd name="T0" fmla="*/ 0 w 97"/>
              <a:gd name="T1" fmla="*/ 74 h 74"/>
              <a:gd name="T2" fmla="*/ 59 w 97"/>
              <a:gd name="T3" fmla="*/ 21 h 74"/>
              <a:gd name="T4" fmla="*/ 59 w 97"/>
              <a:gd name="T5" fmla="*/ 0 h 74"/>
              <a:gd name="T6" fmla="*/ 97 w 97"/>
              <a:gd name="T7" fmla="*/ 35 h 74"/>
              <a:gd name="T8" fmla="*/ 59 w 97"/>
              <a:gd name="T9" fmla="*/ 71 h 74"/>
              <a:gd name="T10" fmla="*/ 59 w 97"/>
              <a:gd name="T11" fmla="*/ 48 h 74"/>
              <a:gd name="T12" fmla="*/ 0 w 97"/>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97" h="74">
                <a:moveTo>
                  <a:pt x="0" y="74"/>
                </a:moveTo>
                <a:cubicBezTo>
                  <a:pt x="0" y="74"/>
                  <a:pt x="11" y="21"/>
                  <a:pt x="59" y="21"/>
                </a:cubicBezTo>
                <a:cubicBezTo>
                  <a:pt x="59" y="0"/>
                  <a:pt x="59" y="0"/>
                  <a:pt x="59" y="0"/>
                </a:cubicBezTo>
                <a:cubicBezTo>
                  <a:pt x="97" y="35"/>
                  <a:pt x="97" y="35"/>
                  <a:pt x="97" y="35"/>
                </a:cubicBezTo>
                <a:cubicBezTo>
                  <a:pt x="59" y="71"/>
                  <a:pt x="59" y="71"/>
                  <a:pt x="59" y="71"/>
                </a:cubicBezTo>
                <a:cubicBezTo>
                  <a:pt x="59" y="48"/>
                  <a:pt x="59" y="48"/>
                  <a:pt x="59" y="48"/>
                </a:cubicBezTo>
                <a:cubicBezTo>
                  <a:pt x="33" y="48"/>
                  <a:pt x="14" y="50"/>
                  <a:pt x="0"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7523163" y="1749426"/>
            <a:ext cx="382588" cy="365125"/>
          </a:xfrm>
          <a:custGeom>
            <a:avLst/>
            <a:gdLst>
              <a:gd name="T0" fmla="*/ 102 w 102"/>
              <a:gd name="T1" fmla="*/ 86 h 97"/>
              <a:gd name="T2" fmla="*/ 102 w 102"/>
              <a:gd name="T3" fmla="*/ 97 h 97"/>
              <a:gd name="T4" fmla="*/ 51 w 102"/>
              <a:gd name="T5" fmla="*/ 97 h 97"/>
              <a:gd name="T6" fmla="*/ 0 w 102"/>
              <a:gd name="T7" fmla="*/ 97 h 97"/>
              <a:gd name="T8" fmla="*/ 0 w 102"/>
              <a:gd name="T9" fmla="*/ 86 h 97"/>
              <a:gd name="T10" fmla="*/ 22 w 102"/>
              <a:gd name="T11" fmla="*/ 73 h 97"/>
              <a:gd name="T12" fmla="*/ 40 w 102"/>
              <a:gd name="T13" fmla="*/ 55 h 97"/>
              <a:gd name="T14" fmla="*/ 34 w 102"/>
              <a:gd name="T15" fmla="*/ 42 h 97"/>
              <a:gd name="T16" fmla="*/ 29 w 102"/>
              <a:gd name="T17" fmla="*/ 33 h 97"/>
              <a:gd name="T18" fmla="*/ 31 w 102"/>
              <a:gd name="T19" fmla="*/ 28 h 97"/>
              <a:gd name="T20" fmla="*/ 30 w 102"/>
              <a:gd name="T21" fmla="*/ 19 h 97"/>
              <a:gd name="T22" fmla="*/ 51 w 102"/>
              <a:gd name="T23" fmla="*/ 0 h 97"/>
              <a:gd name="T24" fmla="*/ 73 w 102"/>
              <a:gd name="T25" fmla="*/ 19 h 97"/>
              <a:gd name="T26" fmla="*/ 71 w 102"/>
              <a:gd name="T27" fmla="*/ 28 h 97"/>
              <a:gd name="T28" fmla="*/ 73 w 102"/>
              <a:gd name="T29" fmla="*/ 33 h 97"/>
              <a:gd name="T30" fmla="*/ 68 w 102"/>
              <a:gd name="T31" fmla="*/ 42 h 97"/>
              <a:gd name="T32" fmla="*/ 62 w 102"/>
              <a:gd name="T33" fmla="*/ 55 h 97"/>
              <a:gd name="T34" fmla="*/ 80 w 102"/>
              <a:gd name="T35" fmla="*/ 73 h 97"/>
              <a:gd name="T36" fmla="*/ 102 w 102"/>
              <a:gd name="T37"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97">
                <a:moveTo>
                  <a:pt x="102" y="86"/>
                </a:moveTo>
                <a:cubicBezTo>
                  <a:pt x="102" y="89"/>
                  <a:pt x="102" y="97"/>
                  <a:pt x="102" y="97"/>
                </a:cubicBezTo>
                <a:cubicBezTo>
                  <a:pt x="51" y="97"/>
                  <a:pt x="51" y="97"/>
                  <a:pt x="51" y="97"/>
                </a:cubicBezTo>
                <a:cubicBezTo>
                  <a:pt x="0" y="97"/>
                  <a:pt x="0" y="97"/>
                  <a:pt x="0" y="97"/>
                </a:cubicBezTo>
                <a:cubicBezTo>
                  <a:pt x="0" y="97"/>
                  <a:pt x="0" y="89"/>
                  <a:pt x="0" y="86"/>
                </a:cubicBezTo>
                <a:cubicBezTo>
                  <a:pt x="0" y="83"/>
                  <a:pt x="9" y="78"/>
                  <a:pt x="22" y="73"/>
                </a:cubicBezTo>
                <a:cubicBezTo>
                  <a:pt x="36" y="68"/>
                  <a:pt x="40" y="64"/>
                  <a:pt x="40" y="55"/>
                </a:cubicBezTo>
                <a:cubicBezTo>
                  <a:pt x="40" y="50"/>
                  <a:pt x="36" y="52"/>
                  <a:pt x="34" y="42"/>
                </a:cubicBezTo>
                <a:cubicBezTo>
                  <a:pt x="33" y="38"/>
                  <a:pt x="30" y="42"/>
                  <a:pt x="29" y="33"/>
                </a:cubicBezTo>
                <a:cubicBezTo>
                  <a:pt x="29" y="29"/>
                  <a:pt x="31" y="28"/>
                  <a:pt x="31" y="28"/>
                </a:cubicBezTo>
                <a:cubicBezTo>
                  <a:pt x="31" y="28"/>
                  <a:pt x="30" y="23"/>
                  <a:pt x="30" y="19"/>
                </a:cubicBezTo>
                <a:cubicBezTo>
                  <a:pt x="29" y="14"/>
                  <a:pt x="33" y="0"/>
                  <a:pt x="51" y="0"/>
                </a:cubicBezTo>
                <a:cubicBezTo>
                  <a:pt x="70" y="0"/>
                  <a:pt x="73" y="14"/>
                  <a:pt x="73" y="19"/>
                </a:cubicBezTo>
                <a:cubicBezTo>
                  <a:pt x="72" y="23"/>
                  <a:pt x="71" y="28"/>
                  <a:pt x="71" y="28"/>
                </a:cubicBezTo>
                <a:cubicBezTo>
                  <a:pt x="71" y="28"/>
                  <a:pt x="73" y="29"/>
                  <a:pt x="73" y="33"/>
                </a:cubicBezTo>
                <a:cubicBezTo>
                  <a:pt x="72" y="42"/>
                  <a:pt x="69" y="38"/>
                  <a:pt x="68" y="42"/>
                </a:cubicBezTo>
                <a:cubicBezTo>
                  <a:pt x="66" y="52"/>
                  <a:pt x="62" y="50"/>
                  <a:pt x="62" y="55"/>
                </a:cubicBezTo>
                <a:cubicBezTo>
                  <a:pt x="62" y="64"/>
                  <a:pt x="67" y="68"/>
                  <a:pt x="80" y="73"/>
                </a:cubicBezTo>
                <a:cubicBezTo>
                  <a:pt x="93" y="78"/>
                  <a:pt x="102" y="83"/>
                  <a:pt x="102" y="8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8156575" y="1762126"/>
            <a:ext cx="406400" cy="346075"/>
          </a:xfrm>
          <a:custGeom>
            <a:avLst/>
            <a:gdLst>
              <a:gd name="T0" fmla="*/ 75 w 108"/>
              <a:gd name="T1" fmla="*/ 78 h 92"/>
              <a:gd name="T2" fmla="*/ 75 w 108"/>
              <a:gd name="T3" fmla="*/ 92 h 92"/>
              <a:gd name="T4" fmla="*/ 0 w 108"/>
              <a:gd name="T5" fmla="*/ 92 h 92"/>
              <a:gd name="T6" fmla="*/ 0 w 108"/>
              <a:gd name="T7" fmla="*/ 73 h 92"/>
              <a:gd name="T8" fmla="*/ 9 w 108"/>
              <a:gd name="T9" fmla="*/ 64 h 92"/>
              <a:gd name="T10" fmla="*/ 23 w 108"/>
              <a:gd name="T11" fmla="*/ 49 h 92"/>
              <a:gd name="T12" fmla="*/ 18 w 108"/>
              <a:gd name="T13" fmla="*/ 37 h 92"/>
              <a:gd name="T14" fmla="*/ 14 w 108"/>
              <a:gd name="T15" fmla="*/ 29 h 92"/>
              <a:gd name="T16" fmla="*/ 16 w 108"/>
              <a:gd name="T17" fmla="*/ 25 h 92"/>
              <a:gd name="T18" fmla="*/ 15 w 108"/>
              <a:gd name="T19" fmla="*/ 16 h 92"/>
              <a:gd name="T20" fmla="*/ 32 w 108"/>
              <a:gd name="T21" fmla="*/ 0 h 92"/>
              <a:gd name="T22" fmla="*/ 49 w 108"/>
              <a:gd name="T23" fmla="*/ 16 h 92"/>
              <a:gd name="T24" fmla="*/ 48 w 108"/>
              <a:gd name="T25" fmla="*/ 25 h 92"/>
              <a:gd name="T26" fmla="*/ 50 w 108"/>
              <a:gd name="T27" fmla="*/ 29 h 92"/>
              <a:gd name="T28" fmla="*/ 46 w 108"/>
              <a:gd name="T29" fmla="*/ 37 h 92"/>
              <a:gd name="T30" fmla="*/ 41 w 108"/>
              <a:gd name="T31" fmla="*/ 49 h 92"/>
              <a:gd name="T32" fmla="*/ 55 w 108"/>
              <a:gd name="T33" fmla="*/ 64 h 92"/>
              <a:gd name="T34" fmla="*/ 75 w 108"/>
              <a:gd name="T35" fmla="*/ 78 h 92"/>
              <a:gd name="T36" fmla="*/ 84 w 108"/>
              <a:gd name="T37" fmla="*/ 92 h 92"/>
              <a:gd name="T38" fmla="*/ 84 w 108"/>
              <a:gd name="T39" fmla="*/ 76 h 92"/>
              <a:gd name="T40" fmla="*/ 64 w 108"/>
              <a:gd name="T41" fmla="*/ 59 h 92"/>
              <a:gd name="T42" fmla="*/ 68 w 108"/>
              <a:gd name="T43" fmla="*/ 50 h 92"/>
              <a:gd name="T44" fmla="*/ 65 w 108"/>
              <a:gd name="T45" fmla="*/ 41 h 92"/>
              <a:gd name="T46" fmla="*/ 62 w 108"/>
              <a:gd name="T47" fmla="*/ 35 h 92"/>
              <a:gd name="T48" fmla="*/ 63 w 108"/>
              <a:gd name="T49" fmla="*/ 32 h 92"/>
              <a:gd name="T50" fmla="*/ 62 w 108"/>
              <a:gd name="T51" fmla="*/ 26 h 92"/>
              <a:gd name="T52" fmla="*/ 75 w 108"/>
              <a:gd name="T53" fmla="*/ 13 h 92"/>
              <a:gd name="T54" fmla="*/ 88 w 108"/>
              <a:gd name="T55" fmla="*/ 26 h 92"/>
              <a:gd name="T56" fmla="*/ 87 w 108"/>
              <a:gd name="T57" fmla="*/ 32 h 92"/>
              <a:gd name="T58" fmla="*/ 88 w 108"/>
              <a:gd name="T59" fmla="*/ 35 h 92"/>
              <a:gd name="T60" fmla="*/ 85 w 108"/>
              <a:gd name="T61" fmla="*/ 41 h 92"/>
              <a:gd name="T62" fmla="*/ 82 w 108"/>
              <a:gd name="T63" fmla="*/ 50 h 92"/>
              <a:gd name="T64" fmla="*/ 92 w 108"/>
              <a:gd name="T65" fmla="*/ 62 h 92"/>
              <a:gd name="T66" fmla="*/ 107 w 108"/>
              <a:gd name="T67" fmla="*/ 70 h 92"/>
              <a:gd name="T68" fmla="*/ 108 w 108"/>
              <a:gd name="T69" fmla="*/ 92 h 92"/>
              <a:gd name="T70" fmla="*/ 84 w 108"/>
              <a:gd name="T7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92">
                <a:moveTo>
                  <a:pt x="75" y="78"/>
                </a:moveTo>
                <a:cubicBezTo>
                  <a:pt x="75" y="81"/>
                  <a:pt x="75" y="92"/>
                  <a:pt x="75" y="92"/>
                </a:cubicBezTo>
                <a:cubicBezTo>
                  <a:pt x="0" y="92"/>
                  <a:pt x="0" y="92"/>
                  <a:pt x="0" y="92"/>
                </a:cubicBezTo>
                <a:cubicBezTo>
                  <a:pt x="0" y="73"/>
                  <a:pt x="0" y="73"/>
                  <a:pt x="0" y="73"/>
                </a:cubicBezTo>
                <a:cubicBezTo>
                  <a:pt x="0" y="68"/>
                  <a:pt x="6" y="66"/>
                  <a:pt x="9" y="64"/>
                </a:cubicBezTo>
                <a:cubicBezTo>
                  <a:pt x="20" y="60"/>
                  <a:pt x="23" y="57"/>
                  <a:pt x="23" y="49"/>
                </a:cubicBezTo>
                <a:cubicBezTo>
                  <a:pt x="23" y="44"/>
                  <a:pt x="20" y="46"/>
                  <a:pt x="18" y="37"/>
                </a:cubicBezTo>
                <a:cubicBezTo>
                  <a:pt x="18" y="34"/>
                  <a:pt x="15" y="37"/>
                  <a:pt x="14" y="29"/>
                </a:cubicBezTo>
                <a:cubicBezTo>
                  <a:pt x="14" y="26"/>
                  <a:pt x="16" y="25"/>
                  <a:pt x="16" y="25"/>
                </a:cubicBezTo>
                <a:cubicBezTo>
                  <a:pt x="16" y="25"/>
                  <a:pt x="15" y="20"/>
                  <a:pt x="15" y="16"/>
                </a:cubicBezTo>
                <a:cubicBezTo>
                  <a:pt x="15" y="12"/>
                  <a:pt x="17" y="0"/>
                  <a:pt x="32" y="0"/>
                </a:cubicBezTo>
                <a:cubicBezTo>
                  <a:pt x="47" y="0"/>
                  <a:pt x="50" y="12"/>
                  <a:pt x="49" y="16"/>
                </a:cubicBezTo>
                <a:cubicBezTo>
                  <a:pt x="49" y="20"/>
                  <a:pt x="48" y="25"/>
                  <a:pt x="48" y="25"/>
                </a:cubicBezTo>
                <a:cubicBezTo>
                  <a:pt x="48" y="25"/>
                  <a:pt x="50" y="26"/>
                  <a:pt x="50" y="29"/>
                </a:cubicBezTo>
                <a:cubicBezTo>
                  <a:pt x="49" y="37"/>
                  <a:pt x="46" y="34"/>
                  <a:pt x="46" y="37"/>
                </a:cubicBezTo>
                <a:cubicBezTo>
                  <a:pt x="44" y="46"/>
                  <a:pt x="41" y="44"/>
                  <a:pt x="41" y="49"/>
                </a:cubicBezTo>
                <a:cubicBezTo>
                  <a:pt x="41" y="57"/>
                  <a:pt x="45" y="60"/>
                  <a:pt x="55" y="64"/>
                </a:cubicBezTo>
                <a:cubicBezTo>
                  <a:pt x="66" y="69"/>
                  <a:pt x="75" y="73"/>
                  <a:pt x="75" y="78"/>
                </a:cubicBezTo>
                <a:close/>
                <a:moveTo>
                  <a:pt x="84" y="92"/>
                </a:moveTo>
                <a:cubicBezTo>
                  <a:pt x="84" y="76"/>
                  <a:pt x="84" y="76"/>
                  <a:pt x="84" y="76"/>
                </a:cubicBezTo>
                <a:cubicBezTo>
                  <a:pt x="84" y="69"/>
                  <a:pt x="81" y="67"/>
                  <a:pt x="64" y="59"/>
                </a:cubicBezTo>
                <a:cubicBezTo>
                  <a:pt x="67" y="56"/>
                  <a:pt x="68" y="54"/>
                  <a:pt x="68" y="50"/>
                </a:cubicBezTo>
                <a:cubicBezTo>
                  <a:pt x="68" y="46"/>
                  <a:pt x="66" y="47"/>
                  <a:pt x="65" y="41"/>
                </a:cubicBezTo>
                <a:cubicBezTo>
                  <a:pt x="64" y="38"/>
                  <a:pt x="62" y="41"/>
                  <a:pt x="62" y="35"/>
                </a:cubicBezTo>
                <a:cubicBezTo>
                  <a:pt x="62" y="32"/>
                  <a:pt x="63" y="32"/>
                  <a:pt x="63" y="32"/>
                </a:cubicBezTo>
                <a:cubicBezTo>
                  <a:pt x="63" y="32"/>
                  <a:pt x="62" y="28"/>
                  <a:pt x="62" y="26"/>
                </a:cubicBezTo>
                <a:cubicBezTo>
                  <a:pt x="62" y="22"/>
                  <a:pt x="64" y="13"/>
                  <a:pt x="75" y="13"/>
                </a:cubicBezTo>
                <a:cubicBezTo>
                  <a:pt x="86" y="13"/>
                  <a:pt x="88" y="22"/>
                  <a:pt x="88" y="26"/>
                </a:cubicBezTo>
                <a:cubicBezTo>
                  <a:pt x="88" y="28"/>
                  <a:pt x="87" y="32"/>
                  <a:pt x="87" y="32"/>
                </a:cubicBezTo>
                <a:cubicBezTo>
                  <a:pt x="87" y="32"/>
                  <a:pt x="88" y="32"/>
                  <a:pt x="88" y="35"/>
                </a:cubicBezTo>
                <a:cubicBezTo>
                  <a:pt x="88" y="41"/>
                  <a:pt x="86" y="38"/>
                  <a:pt x="85" y="41"/>
                </a:cubicBezTo>
                <a:cubicBezTo>
                  <a:pt x="84" y="47"/>
                  <a:pt x="82" y="46"/>
                  <a:pt x="82" y="50"/>
                </a:cubicBezTo>
                <a:cubicBezTo>
                  <a:pt x="82" y="56"/>
                  <a:pt x="84" y="58"/>
                  <a:pt x="92" y="62"/>
                </a:cubicBezTo>
                <a:cubicBezTo>
                  <a:pt x="100" y="65"/>
                  <a:pt x="105" y="67"/>
                  <a:pt x="107" y="70"/>
                </a:cubicBezTo>
                <a:cubicBezTo>
                  <a:pt x="108" y="72"/>
                  <a:pt x="108" y="92"/>
                  <a:pt x="108" y="92"/>
                </a:cubicBezTo>
                <a:lnTo>
                  <a:pt x="84" y="9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8802688" y="1749426"/>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9448800" y="1773238"/>
            <a:ext cx="404813" cy="323850"/>
          </a:xfrm>
          <a:custGeom>
            <a:avLst/>
            <a:gdLst>
              <a:gd name="T0" fmla="*/ 108 w 108"/>
              <a:gd name="T1" fmla="*/ 10 h 86"/>
              <a:gd name="T2" fmla="*/ 108 w 108"/>
              <a:gd name="T3" fmla="*/ 75 h 86"/>
              <a:gd name="T4" fmla="*/ 97 w 108"/>
              <a:gd name="T5" fmla="*/ 86 h 86"/>
              <a:gd name="T6" fmla="*/ 11 w 108"/>
              <a:gd name="T7" fmla="*/ 86 h 86"/>
              <a:gd name="T8" fmla="*/ 0 w 108"/>
              <a:gd name="T9" fmla="*/ 75 h 86"/>
              <a:gd name="T10" fmla="*/ 0 w 108"/>
              <a:gd name="T11" fmla="*/ 10 h 86"/>
              <a:gd name="T12" fmla="*/ 11 w 108"/>
              <a:gd name="T13" fmla="*/ 0 h 86"/>
              <a:gd name="T14" fmla="*/ 97 w 108"/>
              <a:gd name="T15" fmla="*/ 0 h 86"/>
              <a:gd name="T16" fmla="*/ 108 w 108"/>
              <a:gd name="T17" fmla="*/ 10 h 86"/>
              <a:gd name="T18" fmla="*/ 97 w 108"/>
              <a:gd name="T19" fmla="*/ 10 h 86"/>
              <a:gd name="T20" fmla="*/ 11 w 108"/>
              <a:gd name="T21" fmla="*/ 10 h 86"/>
              <a:gd name="T22" fmla="*/ 11 w 108"/>
              <a:gd name="T23" fmla="*/ 75 h 86"/>
              <a:gd name="T24" fmla="*/ 97 w 108"/>
              <a:gd name="T25" fmla="*/ 75 h 86"/>
              <a:gd name="T26" fmla="*/ 97 w 108"/>
              <a:gd name="T27" fmla="*/ 10 h 86"/>
              <a:gd name="T28" fmla="*/ 48 w 108"/>
              <a:gd name="T29" fmla="*/ 32 h 86"/>
              <a:gd name="T30" fmla="*/ 21 w 108"/>
              <a:gd name="T31" fmla="*/ 32 h 86"/>
              <a:gd name="T32" fmla="*/ 21 w 108"/>
              <a:gd name="T33" fmla="*/ 22 h 86"/>
              <a:gd name="T34" fmla="*/ 48 w 108"/>
              <a:gd name="T35" fmla="*/ 22 h 86"/>
              <a:gd name="T36" fmla="*/ 48 w 108"/>
              <a:gd name="T37" fmla="*/ 32 h 86"/>
              <a:gd name="T38" fmla="*/ 48 w 108"/>
              <a:gd name="T39" fmla="*/ 48 h 86"/>
              <a:gd name="T40" fmla="*/ 21 w 108"/>
              <a:gd name="T41" fmla="*/ 48 h 86"/>
              <a:gd name="T42" fmla="*/ 21 w 108"/>
              <a:gd name="T43" fmla="*/ 38 h 86"/>
              <a:gd name="T44" fmla="*/ 48 w 108"/>
              <a:gd name="T45" fmla="*/ 38 h 86"/>
              <a:gd name="T46" fmla="*/ 48 w 108"/>
              <a:gd name="T47" fmla="*/ 48 h 86"/>
              <a:gd name="T48" fmla="*/ 48 w 108"/>
              <a:gd name="T49" fmla="*/ 64 h 86"/>
              <a:gd name="T50" fmla="*/ 21 w 108"/>
              <a:gd name="T51" fmla="*/ 64 h 86"/>
              <a:gd name="T52" fmla="*/ 21 w 108"/>
              <a:gd name="T53" fmla="*/ 54 h 86"/>
              <a:gd name="T54" fmla="*/ 48 w 108"/>
              <a:gd name="T55" fmla="*/ 54 h 86"/>
              <a:gd name="T56" fmla="*/ 48 w 108"/>
              <a:gd name="T57" fmla="*/ 64 h 86"/>
              <a:gd name="T58" fmla="*/ 86 w 108"/>
              <a:gd name="T59" fmla="*/ 64 h 86"/>
              <a:gd name="T60" fmla="*/ 59 w 108"/>
              <a:gd name="T61" fmla="*/ 64 h 86"/>
              <a:gd name="T62" fmla="*/ 60 w 108"/>
              <a:gd name="T63" fmla="*/ 56 h 86"/>
              <a:gd name="T64" fmla="*/ 69 w 108"/>
              <a:gd name="T65" fmla="*/ 49 h 86"/>
              <a:gd name="T66" fmla="*/ 63 w 108"/>
              <a:gd name="T67" fmla="*/ 34 h 86"/>
              <a:gd name="T68" fmla="*/ 73 w 108"/>
              <a:gd name="T69" fmla="*/ 22 h 86"/>
              <a:gd name="T70" fmla="*/ 82 w 108"/>
              <a:gd name="T71" fmla="*/ 34 h 86"/>
              <a:gd name="T72" fmla="*/ 76 w 108"/>
              <a:gd name="T73" fmla="*/ 49 h 86"/>
              <a:gd name="T74" fmla="*/ 85 w 108"/>
              <a:gd name="T75" fmla="*/ 56 h 86"/>
              <a:gd name="T76" fmla="*/ 86 w 108"/>
              <a:gd name="T7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86">
                <a:moveTo>
                  <a:pt x="108" y="10"/>
                </a:moveTo>
                <a:cubicBezTo>
                  <a:pt x="108" y="75"/>
                  <a:pt x="108" y="75"/>
                  <a:pt x="108" y="75"/>
                </a:cubicBezTo>
                <a:cubicBezTo>
                  <a:pt x="108" y="81"/>
                  <a:pt x="103" y="86"/>
                  <a:pt x="97" y="86"/>
                </a:cubicBezTo>
                <a:cubicBezTo>
                  <a:pt x="11" y="86"/>
                  <a:pt x="11" y="86"/>
                  <a:pt x="11" y="86"/>
                </a:cubicBezTo>
                <a:cubicBezTo>
                  <a:pt x="4" y="86"/>
                  <a:pt x="0" y="81"/>
                  <a:pt x="0" y="75"/>
                </a:cubicBezTo>
                <a:cubicBezTo>
                  <a:pt x="0" y="10"/>
                  <a:pt x="0" y="10"/>
                  <a:pt x="0" y="10"/>
                </a:cubicBezTo>
                <a:cubicBezTo>
                  <a:pt x="0" y="5"/>
                  <a:pt x="4" y="0"/>
                  <a:pt x="11" y="0"/>
                </a:cubicBezTo>
                <a:cubicBezTo>
                  <a:pt x="97" y="0"/>
                  <a:pt x="97" y="0"/>
                  <a:pt x="97" y="0"/>
                </a:cubicBezTo>
                <a:cubicBezTo>
                  <a:pt x="103" y="0"/>
                  <a:pt x="108" y="5"/>
                  <a:pt x="108" y="10"/>
                </a:cubicBezTo>
                <a:close/>
                <a:moveTo>
                  <a:pt x="97" y="10"/>
                </a:moveTo>
                <a:cubicBezTo>
                  <a:pt x="11" y="10"/>
                  <a:pt x="11" y="10"/>
                  <a:pt x="11" y="10"/>
                </a:cubicBezTo>
                <a:cubicBezTo>
                  <a:pt x="11" y="75"/>
                  <a:pt x="11" y="75"/>
                  <a:pt x="11" y="75"/>
                </a:cubicBezTo>
                <a:cubicBezTo>
                  <a:pt x="97" y="75"/>
                  <a:pt x="97" y="75"/>
                  <a:pt x="97" y="75"/>
                </a:cubicBezTo>
                <a:lnTo>
                  <a:pt x="97" y="10"/>
                </a:lnTo>
                <a:close/>
                <a:moveTo>
                  <a:pt x="48" y="32"/>
                </a:moveTo>
                <a:cubicBezTo>
                  <a:pt x="21" y="32"/>
                  <a:pt x="21" y="32"/>
                  <a:pt x="21" y="32"/>
                </a:cubicBezTo>
                <a:cubicBezTo>
                  <a:pt x="21" y="22"/>
                  <a:pt x="21" y="22"/>
                  <a:pt x="21" y="22"/>
                </a:cubicBezTo>
                <a:cubicBezTo>
                  <a:pt x="48" y="22"/>
                  <a:pt x="48" y="22"/>
                  <a:pt x="48" y="22"/>
                </a:cubicBezTo>
                <a:lnTo>
                  <a:pt x="48" y="32"/>
                </a:lnTo>
                <a:close/>
                <a:moveTo>
                  <a:pt x="48" y="48"/>
                </a:moveTo>
                <a:cubicBezTo>
                  <a:pt x="21" y="48"/>
                  <a:pt x="21" y="48"/>
                  <a:pt x="21" y="48"/>
                </a:cubicBezTo>
                <a:cubicBezTo>
                  <a:pt x="21" y="38"/>
                  <a:pt x="21" y="38"/>
                  <a:pt x="21" y="38"/>
                </a:cubicBezTo>
                <a:cubicBezTo>
                  <a:pt x="48" y="38"/>
                  <a:pt x="48" y="38"/>
                  <a:pt x="48" y="38"/>
                </a:cubicBezTo>
                <a:lnTo>
                  <a:pt x="48" y="48"/>
                </a:lnTo>
                <a:close/>
                <a:moveTo>
                  <a:pt x="48" y="64"/>
                </a:moveTo>
                <a:cubicBezTo>
                  <a:pt x="21" y="64"/>
                  <a:pt x="21" y="64"/>
                  <a:pt x="21" y="64"/>
                </a:cubicBezTo>
                <a:cubicBezTo>
                  <a:pt x="21" y="54"/>
                  <a:pt x="21" y="54"/>
                  <a:pt x="21" y="54"/>
                </a:cubicBezTo>
                <a:cubicBezTo>
                  <a:pt x="48" y="54"/>
                  <a:pt x="48" y="54"/>
                  <a:pt x="48" y="54"/>
                </a:cubicBezTo>
                <a:lnTo>
                  <a:pt x="48" y="64"/>
                </a:lnTo>
                <a:close/>
                <a:moveTo>
                  <a:pt x="86" y="64"/>
                </a:moveTo>
                <a:cubicBezTo>
                  <a:pt x="59" y="64"/>
                  <a:pt x="59" y="64"/>
                  <a:pt x="59" y="64"/>
                </a:cubicBezTo>
                <a:cubicBezTo>
                  <a:pt x="59" y="64"/>
                  <a:pt x="59" y="56"/>
                  <a:pt x="60" y="56"/>
                </a:cubicBezTo>
                <a:cubicBezTo>
                  <a:pt x="60" y="56"/>
                  <a:pt x="69" y="54"/>
                  <a:pt x="69" y="49"/>
                </a:cubicBezTo>
                <a:cubicBezTo>
                  <a:pt x="69" y="45"/>
                  <a:pt x="63" y="43"/>
                  <a:pt x="63" y="34"/>
                </a:cubicBezTo>
                <a:cubicBezTo>
                  <a:pt x="63" y="26"/>
                  <a:pt x="65" y="22"/>
                  <a:pt x="73" y="22"/>
                </a:cubicBezTo>
                <a:cubicBezTo>
                  <a:pt x="80" y="22"/>
                  <a:pt x="82" y="26"/>
                  <a:pt x="82" y="34"/>
                </a:cubicBezTo>
                <a:cubicBezTo>
                  <a:pt x="82" y="43"/>
                  <a:pt x="76" y="45"/>
                  <a:pt x="76" y="49"/>
                </a:cubicBezTo>
                <a:cubicBezTo>
                  <a:pt x="76" y="54"/>
                  <a:pt x="85" y="56"/>
                  <a:pt x="85" y="56"/>
                </a:cubicBezTo>
                <a:cubicBezTo>
                  <a:pt x="86" y="56"/>
                  <a:pt x="86" y="64"/>
                  <a:pt x="86"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noEditPoints="1"/>
          </p:cNvSpPr>
          <p:nvPr/>
        </p:nvSpPr>
        <p:spPr bwMode="auto">
          <a:xfrm>
            <a:off x="10093325" y="1776413"/>
            <a:ext cx="406400" cy="315913"/>
          </a:xfrm>
          <a:custGeom>
            <a:avLst/>
            <a:gdLst>
              <a:gd name="T0" fmla="*/ 81 w 108"/>
              <a:gd name="T1" fmla="*/ 67 h 84"/>
              <a:gd name="T2" fmla="*/ 91 w 108"/>
              <a:gd name="T3" fmla="*/ 58 h 84"/>
              <a:gd name="T4" fmla="*/ 91 w 108"/>
              <a:gd name="T5" fmla="*/ 79 h 84"/>
              <a:gd name="T6" fmla="*/ 86 w 108"/>
              <a:gd name="T7" fmla="*/ 84 h 84"/>
              <a:gd name="T8" fmla="*/ 5 w 108"/>
              <a:gd name="T9" fmla="*/ 84 h 84"/>
              <a:gd name="T10" fmla="*/ 0 w 108"/>
              <a:gd name="T11" fmla="*/ 79 h 84"/>
              <a:gd name="T12" fmla="*/ 0 w 108"/>
              <a:gd name="T13" fmla="*/ 19 h 84"/>
              <a:gd name="T14" fmla="*/ 5 w 108"/>
              <a:gd name="T15" fmla="*/ 14 h 84"/>
              <a:gd name="T16" fmla="*/ 36 w 108"/>
              <a:gd name="T17" fmla="*/ 14 h 84"/>
              <a:gd name="T18" fmla="*/ 24 w 108"/>
              <a:gd name="T19" fmla="*/ 25 h 84"/>
              <a:gd name="T20" fmla="*/ 10 w 108"/>
              <a:gd name="T21" fmla="*/ 25 h 84"/>
              <a:gd name="T22" fmla="*/ 10 w 108"/>
              <a:gd name="T23" fmla="*/ 73 h 84"/>
              <a:gd name="T24" fmla="*/ 81 w 108"/>
              <a:gd name="T25" fmla="*/ 73 h 84"/>
              <a:gd name="T26" fmla="*/ 81 w 108"/>
              <a:gd name="T27" fmla="*/ 67 h 84"/>
              <a:gd name="T28" fmla="*/ 28 w 108"/>
              <a:gd name="T29" fmla="*/ 60 h 84"/>
              <a:gd name="T30" fmla="*/ 72 w 108"/>
              <a:gd name="T31" fmla="*/ 17 h 84"/>
              <a:gd name="T32" fmla="*/ 72 w 108"/>
              <a:gd name="T33" fmla="*/ 0 h 84"/>
              <a:gd name="T34" fmla="*/ 108 w 108"/>
              <a:gd name="T35" fmla="*/ 27 h 84"/>
              <a:gd name="T36" fmla="*/ 72 w 108"/>
              <a:gd name="T37" fmla="*/ 55 h 84"/>
              <a:gd name="T38" fmla="*/ 72 w 108"/>
              <a:gd name="T39" fmla="*/ 36 h 84"/>
              <a:gd name="T40" fmla="*/ 28 w 108"/>
              <a:gd name="T41"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84">
                <a:moveTo>
                  <a:pt x="81" y="67"/>
                </a:moveTo>
                <a:cubicBezTo>
                  <a:pt x="91" y="58"/>
                  <a:pt x="91" y="58"/>
                  <a:pt x="91" y="58"/>
                </a:cubicBezTo>
                <a:cubicBezTo>
                  <a:pt x="91" y="79"/>
                  <a:pt x="91" y="79"/>
                  <a:pt x="91" y="79"/>
                </a:cubicBezTo>
                <a:cubicBezTo>
                  <a:pt x="91" y="82"/>
                  <a:pt x="89" y="84"/>
                  <a:pt x="86" y="84"/>
                </a:cubicBezTo>
                <a:cubicBezTo>
                  <a:pt x="5" y="84"/>
                  <a:pt x="5" y="84"/>
                  <a:pt x="5" y="84"/>
                </a:cubicBezTo>
                <a:cubicBezTo>
                  <a:pt x="2" y="84"/>
                  <a:pt x="0" y="82"/>
                  <a:pt x="0" y="79"/>
                </a:cubicBezTo>
                <a:cubicBezTo>
                  <a:pt x="0" y="19"/>
                  <a:pt x="0" y="19"/>
                  <a:pt x="0" y="19"/>
                </a:cubicBezTo>
                <a:cubicBezTo>
                  <a:pt x="0" y="16"/>
                  <a:pt x="2" y="14"/>
                  <a:pt x="5" y="14"/>
                </a:cubicBezTo>
                <a:cubicBezTo>
                  <a:pt x="36" y="14"/>
                  <a:pt x="36" y="14"/>
                  <a:pt x="36" y="14"/>
                </a:cubicBezTo>
                <a:cubicBezTo>
                  <a:pt x="28" y="20"/>
                  <a:pt x="24" y="25"/>
                  <a:pt x="24" y="25"/>
                </a:cubicBezTo>
                <a:cubicBezTo>
                  <a:pt x="10" y="25"/>
                  <a:pt x="10" y="25"/>
                  <a:pt x="10" y="25"/>
                </a:cubicBezTo>
                <a:cubicBezTo>
                  <a:pt x="10" y="73"/>
                  <a:pt x="10" y="73"/>
                  <a:pt x="10" y="73"/>
                </a:cubicBezTo>
                <a:cubicBezTo>
                  <a:pt x="81" y="73"/>
                  <a:pt x="81" y="73"/>
                  <a:pt x="81" y="73"/>
                </a:cubicBezTo>
                <a:lnTo>
                  <a:pt x="81" y="67"/>
                </a:lnTo>
                <a:close/>
                <a:moveTo>
                  <a:pt x="28" y="60"/>
                </a:moveTo>
                <a:cubicBezTo>
                  <a:pt x="28" y="60"/>
                  <a:pt x="28" y="17"/>
                  <a:pt x="72" y="17"/>
                </a:cubicBezTo>
                <a:cubicBezTo>
                  <a:pt x="72" y="0"/>
                  <a:pt x="72" y="0"/>
                  <a:pt x="72" y="0"/>
                </a:cubicBezTo>
                <a:cubicBezTo>
                  <a:pt x="108" y="27"/>
                  <a:pt x="108" y="27"/>
                  <a:pt x="108" y="27"/>
                </a:cubicBezTo>
                <a:cubicBezTo>
                  <a:pt x="72" y="55"/>
                  <a:pt x="72" y="55"/>
                  <a:pt x="72" y="55"/>
                </a:cubicBezTo>
                <a:cubicBezTo>
                  <a:pt x="72" y="36"/>
                  <a:pt x="72" y="36"/>
                  <a:pt x="72" y="36"/>
                </a:cubicBezTo>
                <a:cubicBezTo>
                  <a:pt x="48" y="36"/>
                  <a:pt x="40" y="39"/>
                  <a:pt x="2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noEditPoints="1"/>
          </p:cNvSpPr>
          <p:nvPr/>
        </p:nvSpPr>
        <p:spPr bwMode="auto">
          <a:xfrm>
            <a:off x="10841038" y="1773238"/>
            <a:ext cx="203200" cy="323850"/>
          </a:xfrm>
          <a:custGeom>
            <a:avLst/>
            <a:gdLst>
              <a:gd name="T0" fmla="*/ 54 w 54"/>
              <a:gd name="T1" fmla="*/ 27 h 86"/>
              <a:gd name="T2" fmla="*/ 27 w 54"/>
              <a:gd name="T3" fmla="*/ 86 h 86"/>
              <a:gd name="T4" fmla="*/ 0 w 54"/>
              <a:gd name="T5" fmla="*/ 27 h 86"/>
              <a:gd name="T6" fmla="*/ 27 w 54"/>
              <a:gd name="T7" fmla="*/ 0 h 86"/>
              <a:gd name="T8" fmla="*/ 54 w 54"/>
              <a:gd name="T9" fmla="*/ 27 h 86"/>
              <a:gd name="T10" fmla="*/ 41 w 54"/>
              <a:gd name="T11" fmla="*/ 27 h 86"/>
              <a:gd name="T12" fmla="*/ 27 w 54"/>
              <a:gd name="T13" fmla="*/ 12 h 86"/>
              <a:gd name="T14" fmla="*/ 12 w 54"/>
              <a:gd name="T15" fmla="*/ 27 h 86"/>
              <a:gd name="T16" fmla="*/ 27 w 54"/>
              <a:gd name="T17" fmla="*/ 42 h 86"/>
              <a:gd name="T18" fmla="*/ 41 w 54"/>
              <a:gd name="T19"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6">
                <a:moveTo>
                  <a:pt x="54" y="27"/>
                </a:moveTo>
                <a:cubicBezTo>
                  <a:pt x="54" y="52"/>
                  <a:pt x="27" y="86"/>
                  <a:pt x="27" y="86"/>
                </a:cubicBezTo>
                <a:cubicBezTo>
                  <a:pt x="27" y="86"/>
                  <a:pt x="0" y="52"/>
                  <a:pt x="0" y="27"/>
                </a:cubicBezTo>
                <a:cubicBezTo>
                  <a:pt x="0" y="12"/>
                  <a:pt x="12" y="0"/>
                  <a:pt x="27" y="0"/>
                </a:cubicBezTo>
                <a:cubicBezTo>
                  <a:pt x="41" y="0"/>
                  <a:pt x="54" y="12"/>
                  <a:pt x="54" y="27"/>
                </a:cubicBezTo>
                <a:close/>
                <a:moveTo>
                  <a:pt x="41" y="27"/>
                </a:moveTo>
                <a:cubicBezTo>
                  <a:pt x="41" y="19"/>
                  <a:pt x="35" y="12"/>
                  <a:pt x="27" y="12"/>
                </a:cubicBezTo>
                <a:cubicBezTo>
                  <a:pt x="18" y="12"/>
                  <a:pt x="12" y="19"/>
                  <a:pt x="12" y="27"/>
                </a:cubicBezTo>
                <a:cubicBezTo>
                  <a:pt x="12" y="35"/>
                  <a:pt x="18" y="42"/>
                  <a:pt x="27" y="42"/>
                </a:cubicBezTo>
                <a:cubicBezTo>
                  <a:pt x="35" y="42"/>
                  <a:pt x="41" y="35"/>
                  <a:pt x="41" y="2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1054100" y="2517776"/>
            <a:ext cx="406400" cy="327025"/>
          </a:xfrm>
          <a:custGeom>
            <a:avLst/>
            <a:gdLst>
              <a:gd name="T0" fmla="*/ 108 w 108"/>
              <a:gd name="T1" fmla="*/ 20 h 87"/>
              <a:gd name="T2" fmla="*/ 108 w 108"/>
              <a:gd name="T3" fmla="*/ 83 h 87"/>
              <a:gd name="T4" fmla="*/ 107 w 108"/>
              <a:gd name="T5" fmla="*/ 86 h 87"/>
              <a:gd name="T6" fmla="*/ 105 w 108"/>
              <a:gd name="T7" fmla="*/ 87 h 87"/>
              <a:gd name="T8" fmla="*/ 103 w 108"/>
              <a:gd name="T9" fmla="*/ 86 h 87"/>
              <a:gd name="T10" fmla="*/ 80 w 108"/>
              <a:gd name="T11" fmla="*/ 72 h 87"/>
              <a:gd name="T12" fmla="*/ 56 w 108"/>
              <a:gd name="T13" fmla="*/ 86 h 87"/>
              <a:gd name="T14" fmla="*/ 53 w 108"/>
              <a:gd name="T15" fmla="*/ 86 h 87"/>
              <a:gd name="T16" fmla="*/ 29 w 108"/>
              <a:gd name="T17" fmla="*/ 72 h 87"/>
              <a:gd name="T18" fmla="*/ 6 w 108"/>
              <a:gd name="T19" fmla="*/ 86 h 87"/>
              <a:gd name="T20" fmla="*/ 2 w 108"/>
              <a:gd name="T21" fmla="*/ 86 h 87"/>
              <a:gd name="T22" fmla="*/ 0 w 108"/>
              <a:gd name="T23" fmla="*/ 83 h 87"/>
              <a:gd name="T24" fmla="*/ 0 w 108"/>
              <a:gd name="T25" fmla="*/ 20 h 87"/>
              <a:gd name="T26" fmla="*/ 2 w 108"/>
              <a:gd name="T27" fmla="*/ 17 h 87"/>
              <a:gd name="T28" fmla="*/ 27 w 108"/>
              <a:gd name="T29" fmla="*/ 1 h 87"/>
              <a:gd name="T30" fmla="*/ 31 w 108"/>
              <a:gd name="T31" fmla="*/ 1 h 87"/>
              <a:gd name="T32" fmla="*/ 54 w 108"/>
              <a:gd name="T33" fmla="*/ 16 h 87"/>
              <a:gd name="T34" fmla="*/ 78 w 108"/>
              <a:gd name="T35" fmla="*/ 1 h 87"/>
              <a:gd name="T36" fmla="*/ 82 w 108"/>
              <a:gd name="T37" fmla="*/ 1 h 87"/>
              <a:gd name="T38" fmla="*/ 107 w 108"/>
              <a:gd name="T39" fmla="*/ 17 h 87"/>
              <a:gd name="T40" fmla="*/ 108 w 108"/>
              <a:gd name="T41" fmla="*/ 20 h 87"/>
              <a:gd name="T42" fmla="*/ 26 w 108"/>
              <a:gd name="T43" fmla="*/ 11 h 87"/>
              <a:gd name="T44" fmla="*/ 8 w 108"/>
              <a:gd name="T45" fmla="*/ 22 h 87"/>
              <a:gd name="T46" fmla="*/ 8 w 108"/>
              <a:gd name="T47" fmla="*/ 77 h 87"/>
              <a:gd name="T48" fmla="*/ 26 w 108"/>
              <a:gd name="T49" fmla="*/ 65 h 87"/>
              <a:gd name="T50" fmla="*/ 26 w 108"/>
              <a:gd name="T51" fmla="*/ 11 h 87"/>
              <a:gd name="T52" fmla="*/ 51 w 108"/>
              <a:gd name="T53" fmla="*/ 22 h 87"/>
              <a:gd name="T54" fmla="*/ 33 w 108"/>
              <a:gd name="T55" fmla="*/ 11 h 87"/>
              <a:gd name="T56" fmla="*/ 33 w 108"/>
              <a:gd name="T57" fmla="*/ 65 h 87"/>
              <a:gd name="T58" fmla="*/ 51 w 108"/>
              <a:gd name="T59" fmla="*/ 77 h 87"/>
              <a:gd name="T60" fmla="*/ 51 w 108"/>
              <a:gd name="T61" fmla="*/ 22 h 87"/>
              <a:gd name="T62" fmla="*/ 76 w 108"/>
              <a:gd name="T63" fmla="*/ 11 h 87"/>
              <a:gd name="T64" fmla="*/ 58 w 108"/>
              <a:gd name="T65" fmla="*/ 22 h 87"/>
              <a:gd name="T66" fmla="*/ 58 w 108"/>
              <a:gd name="T67" fmla="*/ 77 h 87"/>
              <a:gd name="T68" fmla="*/ 76 w 108"/>
              <a:gd name="T69" fmla="*/ 65 h 87"/>
              <a:gd name="T70" fmla="*/ 76 w 108"/>
              <a:gd name="T71" fmla="*/ 11 h 87"/>
              <a:gd name="T72" fmla="*/ 102 w 108"/>
              <a:gd name="T73" fmla="*/ 22 h 87"/>
              <a:gd name="T74" fmla="*/ 83 w 108"/>
              <a:gd name="T75" fmla="*/ 11 h 87"/>
              <a:gd name="T76" fmla="*/ 83 w 108"/>
              <a:gd name="T77" fmla="*/ 65 h 87"/>
              <a:gd name="T78" fmla="*/ 102 w 108"/>
              <a:gd name="T79" fmla="*/ 77 h 87"/>
              <a:gd name="T80" fmla="*/ 102 w 108"/>
              <a:gd name="T8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87">
                <a:moveTo>
                  <a:pt x="108" y="20"/>
                </a:moveTo>
                <a:cubicBezTo>
                  <a:pt x="108" y="83"/>
                  <a:pt x="108" y="83"/>
                  <a:pt x="108" y="83"/>
                </a:cubicBezTo>
                <a:cubicBezTo>
                  <a:pt x="108" y="84"/>
                  <a:pt x="108" y="86"/>
                  <a:pt x="107" y="86"/>
                </a:cubicBezTo>
                <a:cubicBezTo>
                  <a:pt x="106" y="87"/>
                  <a:pt x="106" y="87"/>
                  <a:pt x="105" y="87"/>
                </a:cubicBezTo>
                <a:cubicBezTo>
                  <a:pt x="104" y="87"/>
                  <a:pt x="104" y="87"/>
                  <a:pt x="103" y="86"/>
                </a:cubicBezTo>
                <a:cubicBezTo>
                  <a:pt x="80" y="72"/>
                  <a:pt x="80" y="72"/>
                  <a:pt x="80" y="72"/>
                </a:cubicBezTo>
                <a:cubicBezTo>
                  <a:pt x="56" y="86"/>
                  <a:pt x="56" y="86"/>
                  <a:pt x="56" y="86"/>
                </a:cubicBezTo>
                <a:cubicBezTo>
                  <a:pt x="55" y="87"/>
                  <a:pt x="54" y="87"/>
                  <a:pt x="53" y="86"/>
                </a:cubicBezTo>
                <a:cubicBezTo>
                  <a:pt x="29" y="72"/>
                  <a:pt x="29" y="72"/>
                  <a:pt x="29" y="72"/>
                </a:cubicBezTo>
                <a:cubicBezTo>
                  <a:pt x="6" y="86"/>
                  <a:pt x="6" y="86"/>
                  <a:pt x="6" y="86"/>
                </a:cubicBezTo>
                <a:cubicBezTo>
                  <a:pt x="5" y="87"/>
                  <a:pt x="3" y="87"/>
                  <a:pt x="2" y="86"/>
                </a:cubicBezTo>
                <a:cubicBezTo>
                  <a:pt x="1" y="86"/>
                  <a:pt x="0" y="84"/>
                  <a:pt x="0" y="83"/>
                </a:cubicBezTo>
                <a:cubicBezTo>
                  <a:pt x="0" y="20"/>
                  <a:pt x="0" y="20"/>
                  <a:pt x="0" y="20"/>
                </a:cubicBezTo>
                <a:cubicBezTo>
                  <a:pt x="0" y="19"/>
                  <a:pt x="1" y="17"/>
                  <a:pt x="2" y="17"/>
                </a:cubicBezTo>
                <a:cubicBezTo>
                  <a:pt x="27" y="1"/>
                  <a:pt x="27" y="1"/>
                  <a:pt x="27" y="1"/>
                </a:cubicBezTo>
                <a:cubicBezTo>
                  <a:pt x="29" y="0"/>
                  <a:pt x="30" y="0"/>
                  <a:pt x="31" y="1"/>
                </a:cubicBezTo>
                <a:cubicBezTo>
                  <a:pt x="54" y="16"/>
                  <a:pt x="54" y="16"/>
                  <a:pt x="54" y="16"/>
                </a:cubicBezTo>
                <a:cubicBezTo>
                  <a:pt x="78" y="1"/>
                  <a:pt x="78" y="1"/>
                  <a:pt x="78" y="1"/>
                </a:cubicBezTo>
                <a:cubicBezTo>
                  <a:pt x="79" y="0"/>
                  <a:pt x="81" y="0"/>
                  <a:pt x="82" y="1"/>
                </a:cubicBezTo>
                <a:cubicBezTo>
                  <a:pt x="107" y="17"/>
                  <a:pt x="107" y="17"/>
                  <a:pt x="107" y="17"/>
                </a:cubicBezTo>
                <a:cubicBezTo>
                  <a:pt x="108" y="17"/>
                  <a:pt x="108" y="19"/>
                  <a:pt x="108" y="20"/>
                </a:cubicBezTo>
                <a:close/>
                <a:moveTo>
                  <a:pt x="26" y="11"/>
                </a:moveTo>
                <a:cubicBezTo>
                  <a:pt x="8" y="22"/>
                  <a:pt x="8" y="22"/>
                  <a:pt x="8" y="22"/>
                </a:cubicBezTo>
                <a:cubicBezTo>
                  <a:pt x="8" y="77"/>
                  <a:pt x="8" y="77"/>
                  <a:pt x="8" y="77"/>
                </a:cubicBezTo>
                <a:cubicBezTo>
                  <a:pt x="26" y="65"/>
                  <a:pt x="26" y="65"/>
                  <a:pt x="26" y="65"/>
                </a:cubicBezTo>
                <a:lnTo>
                  <a:pt x="26" y="11"/>
                </a:lnTo>
                <a:close/>
                <a:moveTo>
                  <a:pt x="51" y="22"/>
                </a:moveTo>
                <a:cubicBezTo>
                  <a:pt x="33" y="11"/>
                  <a:pt x="33" y="11"/>
                  <a:pt x="33" y="11"/>
                </a:cubicBezTo>
                <a:cubicBezTo>
                  <a:pt x="33" y="65"/>
                  <a:pt x="33" y="65"/>
                  <a:pt x="33" y="65"/>
                </a:cubicBezTo>
                <a:cubicBezTo>
                  <a:pt x="51" y="77"/>
                  <a:pt x="51" y="77"/>
                  <a:pt x="51" y="77"/>
                </a:cubicBezTo>
                <a:lnTo>
                  <a:pt x="51" y="22"/>
                </a:lnTo>
                <a:close/>
                <a:moveTo>
                  <a:pt x="76" y="11"/>
                </a:moveTo>
                <a:cubicBezTo>
                  <a:pt x="58" y="22"/>
                  <a:pt x="58" y="22"/>
                  <a:pt x="58" y="22"/>
                </a:cubicBezTo>
                <a:cubicBezTo>
                  <a:pt x="58" y="77"/>
                  <a:pt x="58" y="77"/>
                  <a:pt x="58" y="77"/>
                </a:cubicBezTo>
                <a:cubicBezTo>
                  <a:pt x="76" y="65"/>
                  <a:pt x="76" y="65"/>
                  <a:pt x="76" y="65"/>
                </a:cubicBezTo>
                <a:lnTo>
                  <a:pt x="76" y="11"/>
                </a:lnTo>
                <a:close/>
                <a:moveTo>
                  <a:pt x="102" y="22"/>
                </a:moveTo>
                <a:cubicBezTo>
                  <a:pt x="83" y="11"/>
                  <a:pt x="83" y="11"/>
                  <a:pt x="83" y="11"/>
                </a:cubicBezTo>
                <a:cubicBezTo>
                  <a:pt x="83" y="65"/>
                  <a:pt x="83" y="65"/>
                  <a:pt x="83" y="65"/>
                </a:cubicBezTo>
                <a:cubicBezTo>
                  <a:pt x="102" y="77"/>
                  <a:pt x="102" y="77"/>
                  <a:pt x="102" y="77"/>
                </a:cubicBezTo>
                <a:lnTo>
                  <a:pt x="102" y="2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1708150" y="2484438"/>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376488" y="2498726"/>
            <a:ext cx="355600" cy="358775"/>
          </a:xfrm>
          <a:custGeom>
            <a:avLst/>
            <a:gdLst>
              <a:gd name="T0" fmla="*/ 87 w 95"/>
              <a:gd name="T1" fmla="*/ 20 h 95"/>
              <a:gd name="T2" fmla="*/ 47 w 95"/>
              <a:gd name="T3" fmla="*/ 95 h 95"/>
              <a:gd name="T4" fmla="*/ 41 w 95"/>
              <a:gd name="T5" fmla="*/ 54 h 95"/>
              <a:gd name="T6" fmla="*/ 0 w 95"/>
              <a:gd name="T7" fmla="*/ 48 h 95"/>
              <a:gd name="T8" fmla="*/ 75 w 95"/>
              <a:gd name="T9" fmla="*/ 8 h 95"/>
              <a:gd name="T10" fmla="*/ 91 w 95"/>
              <a:gd name="T11" fmla="*/ 3 h 95"/>
              <a:gd name="T12" fmla="*/ 87 w 95"/>
              <a:gd name="T13" fmla="*/ 20 h 95"/>
              <a:gd name="T14" fmla="*/ 49 w 95"/>
              <a:gd name="T15" fmla="*/ 44 h 95"/>
              <a:gd name="T16" fmla="*/ 52 w 95"/>
              <a:gd name="T17" fmla="*/ 69 h 95"/>
              <a:gd name="T18" fmla="*/ 82 w 95"/>
              <a:gd name="T19" fmla="*/ 14 h 95"/>
              <a:gd name="T20" fmla="*/ 49 w 95"/>
              <a:gd name="T21"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87" y="20"/>
                </a:moveTo>
                <a:cubicBezTo>
                  <a:pt x="74" y="47"/>
                  <a:pt x="47" y="95"/>
                  <a:pt x="47" y="95"/>
                </a:cubicBezTo>
                <a:cubicBezTo>
                  <a:pt x="41" y="54"/>
                  <a:pt x="41" y="54"/>
                  <a:pt x="41" y="54"/>
                </a:cubicBezTo>
                <a:cubicBezTo>
                  <a:pt x="0" y="48"/>
                  <a:pt x="0" y="48"/>
                  <a:pt x="0" y="48"/>
                </a:cubicBezTo>
                <a:cubicBezTo>
                  <a:pt x="0" y="48"/>
                  <a:pt x="48" y="21"/>
                  <a:pt x="75" y="8"/>
                </a:cubicBezTo>
                <a:cubicBezTo>
                  <a:pt x="85" y="3"/>
                  <a:pt x="88" y="0"/>
                  <a:pt x="91" y="3"/>
                </a:cubicBezTo>
                <a:cubicBezTo>
                  <a:pt x="95" y="7"/>
                  <a:pt x="92" y="10"/>
                  <a:pt x="87" y="20"/>
                </a:cubicBezTo>
                <a:close/>
                <a:moveTo>
                  <a:pt x="49" y="44"/>
                </a:moveTo>
                <a:cubicBezTo>
                  <a:pt x="52" y="69"/>
                  <a:pt x="52" y="69"/>
                  <a:pt x="52" y="69"/>
                </a:cubicBezTo>
                <a:cubicBezTo>
                  <a:pt x="82" y="14"/>
                  <a:pt x="82" y="14"/>
                  <a:pt x="82" y="14"/>
                </a:cubicBezTo>
                <a:lnTo>
                  <a:pt x="49"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3021013" y="2506663"/>
            <a:ext cx="349250" cy="350838"/>
          </a:xfrm>
          <a:custGeom>
            <a:avLst/>
            <a:gdLst>
              <a:gd name="T0" fmla="*/ 93 w 93"/>
              <a:gd name="T1" fmla="*/ 47 h 93"/>
              <a:gd name="T2" fmla="*/ 46 w 93"/>
              <a:gd name="T3" fmla="*/ 93 h 93"/>
              <a:gd name="T4" fmla="*/ 0 w 93"/>
              <a:gd name="T5" fmla="*/ 47 h 93"/>
              <a:gd name="T6" fmla="*/ 46 w 93"/>
              <a:gd name="T7" fmla="*/ 0 h 93"/>
              <a:gd name="T8" fmla="*/ 93 w 93"/>
              <a:gd name="T9" fmla="*/ 47 h 93"/>
              <a:gd name="T10" fmla="*/ 84 w 93"/>
              <a:gd name="T11" fmla="*/ 50 h 93"/>
              <a:gd name="T12" fmla="*/ 63 w 93"/>
              <a:gd name="T13" fmla="*/ 50 h 93"/>
              <a:gd name="T14" fmla="*/ 63 w 93"/>
              <a:gd name="T15" fmla="*/ 43 h 93"/>
              <a:gd name="T16" fmla="*/ 84 w 93"/>
              <a:gd name="T17" fmla="*/ 43 h 93"/>
              <a:gd name="T18" fmla="*/ 50 w 93"/>
              <a:gd name="T19" fmla="*/ 9 h 93"/>
              <a:gd name="T20" fmla="*/ 50 w 93"/>
              <a:gd name="T21" fmla="*/ 30 h 93"/>
              <a:gd name="T22" fmla="*/ 43 w 93"/>
              <a:gd name="T23" fmla="*/ 30 h 93"/>
              <a:gd name="T24" fmla="*/ 43 w 93"/>
              <a:gd name="T25" fmla="*/ 9 h 93"/>
              <a:gd name="T26" fmla="*/ 9 w 93"/>
              <a:gd name="T27" fmla="*/ 43 h 93"/>
              <a:gd name="T28" fmla="*/ 30 w 93"/>
              <a:gd name="T29" fmla="*/ 43 h 93"/>
              <a:gd name="T30" fmla="*/ 30 w 93"/>
              <a:gd name="T31" fmla="*/ 50 h 93"/>
              <a:gd name="T32" fmla="*/ 9 w 93"/>
              <a:gd name="T33" fmla="*/ 50 h 93"/>
              <a:gd name="T34" fmla="*/ 43 w 93"/>
              <a:gd name="T35" fmla="*/ 84 h 93"/>
              <a:gd name="T36" fmla="*/ 43 w 93"/>
              <a:gd name="T37" fmla="*/ 63 h 93"/>
              <a:gd name="T38" fmla="*/ 50 w 93"/>
              <a:gd name="T39" fmla="*/ 63 h 93"/>
              <a:gd name="T40" fmla="*/ 50 w 93"/>
              <a:gd name="T41" fmla="*/ 84 h 93"/>
              <a:gd name="T42" fmla="*/ 84 w 93"/>
              <a:gd name="T43" fmla="*/ 5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93">
                <a:moveTo>
                  <a:pt x="93" y="47"/>
                </a:moveTo>
                <a:cubicBezTo>
                  <a:pt x="93" y="72"/>
                  <a:pt x="72" y="93"/>
                  <a:pt x="46" y="93"/>
                </a:cubicBezTo>
                <a:cubicBezTo>
                  <a:pt x="21" y="93"/>
                  <a:pt x="0" y="72"/>
                  <a:pt x="0" y="47"/>
                </a:cubicBezTo>
                <a:cubicBezTo>
                  <a:pt x="0" y="21"/>
                  <a:pt x="21" y="0"/>
                  <a:pt x="46" y="0"/>
                </a:cubicBezTo>
                <a:cubicBezTo>
                  <a:pt x="72" y="0"/>
                  <a:pt x="93" y="21"/>
                  <a:pt x="93" y="47"/>
                </a:cubicBezTo>
                <a:close/>
                <a:moveTo>
                  <a:pt x="84" y="50"/>
                </a:moveTo>
                <a:cubicBezTo>
                  <a:pt x="63" y="50"/>
                  <a:pt x="63" y="50"/>
                  <a:pt x="63" y="50"/>
                </a:cubicBezTo>
                <a:cubicBezTo>
                  <a:pt x="63" y="43"/>
                  <a:pt x="63" y="43"/>
                  <a:pt x="63" y="43"/>
                </a:cubicBezTo>
                <a:cubicBezTo>
                  <a:pt x="84" y="43"/>
                  <a:pt x="84" y="43"/>
                  <a:pt x="84" y="43"/>
                </a:cubicBezTo>
                <a:cubicBezTo>
                  <a:pt x="82" y="25"/>
                  <a:pt x="68" y="11"/>
                  <a:pt x="50" y="9"/>
                </a:cubicBezTo>
                <a:cubicBezTo>
                  <a:pt x="50" y="30"/>
                  <a:pt x="50" y="30"/>
                  <a:pt x="50" y="30"/>
                </a:cubicBezTo>
                <a:cubicBezTo>
                  <a:pt x="43" y="30"/>
                  <a:pt x="43" y="30"/>
                  <a:pt x="43" y="30"/>
                </a:cubicBezTo>
                <a:cubicBezTo>
                  <a:pt x="43" y="9"/>
                  <a:pt x="43" y="9"/>
                  <a:pt x="43" y="9"/>
                </a:cubicBezTo>
                <a:cubicBezTo>
                  <a:pt x="25" y="11"/>
                  <a:pt x="11" y="25"/>
                  <a:pt x="9" y="43"/>
                </a:cubicBezTo>
                <a:cubicBezTo>
                  <a:pt x="30" y="43"/>
                  <a:pt x="30" y="43"/>
                  <a:pt x="30" y="43"/>
                </a:cubicBezTo>
                <a:cubicBezTo>
                  <a:pt x="30" y="50"/>
                  <a:pt x="30" y="50"/>
                  <a:pt x="30" y="50"/>
                </a:cubicBezTo>
                <a:cubicBezTo>
                  <a:pt x="9" y="50"/>
                  <a:pt x="9" y="50"/>
                  <a:pt x="9" y="50"/>
                </a:cubicBezTo>
                <a:cubicBezTo>
                  <a:pt x="11" y="68"/>
                  <a:pt x="25" y="82"/>
                  <a:pt x="43" y="84"/>
                </a:cubicBezTo>
                <a:cubicBezTo>
                  <a:pt x="43" y="63"/>
                  <a:pt x="43" y="63"/>
                  <a:pt x="43" y="63"/>
                </a:cubicBezTo>
                <a:cubicBezTo>
                  <a:pt x="50" y="63"/>
                  <a:pt x="50" y="63"/>
                  <a:pt x="50" y="63"/>
                </a:cubicBezTo>
                <a:cubicBezTo>
                  <a:pt x="50" y="84"/>
                  <a:pt x="50" y="84"/>
                  <a:pt x="50" y="84"/>
                </a:cubicBezTo>
                <a:cubicBezTo>
                  <a:pt x="68" y="82"/>
                  <a:pt x="82" y="68"/>
                  <a:pt x="84" y="5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678238" y="2498726"/>
            <a:ext cx="323850" cy="365125"/>
          </a:xfrm>
          <a:custGeom>
            <a:avLst/>
            <a:gdLst>
              <a:gd name="T0" fmla="*/ 86 w 86"/>
              <a:gd name="T1" fmla="*/ 81 h 97"/>
              <a:gd name="T2" fmla="*/ 70 w 86"/>
              <a:gd name="T3" fmla="*/ 97 h 97"/>
              <a:gd name="T4" fmla="*/ 54 w 86"/>
              <a:gd name="T5" fmla="*/ 81 h 97"/>
              <a:gd name="T6" fmla="*/ 54 w 86"/>
              <a:gd name="T7" fmla="*/ 78 h 97"/>
              <a:gd name="T8" fmla="*/ 26 w 86"/>
              <a:gd name="T9" fmla="*/ 62 h 97"/>
              <a:gd name="T10" fmla="*/ 16 w 86"/>
              <a:gd name="T11" fmla="*/ 65 h 97"/>
              <a:gd name="T12" fmla="*/ 0 w 86"/>
              <a:gd name="T13" fmla="*/ 49 h 97"/>
              <a:gd name="T14" fmla="*/ 16 w 86"/>
              <a:gd name="T15" fmla="*/ 32 h 97"/>
              <a:gd name="T16" fmla="*/ 26 w 86"/>
              <a:gd name="T17" fmla="*/ 36 h 97"/>
              <a:gd name="T18" fmla="*/ 54 w 86"/>
              <a:gd name="T19" fmla="*/ 19 h 97"/>
              <a:gd name="T20" fmla="*/ 54 w 86"/>
              <a:gd name="T21" fmla="*/ 16 h 97"/>
              <a:gd name="T22" fmla="*/ 70 w 86"/>
              <a:gd name="T23" fmla="*/ 0 h 97"/>
              <a:gd name="T24" fmla="*/ 86 w 86"/>
              <a:gd name="T25" fmla="*/ 16 h 97"/>
              <a:gd name="T26" fmla="*/ 70 w 86"/>
              <a:gd name="T27" fmla="*/ 32 h 97"/>
              <a:gd name="T28" fmla="*/ 60 w 86"/>
              <a:gd name="T29" fmla="*/ 29 h 97"/>
              <a:gd name="T30" fmla="*/ 32 w 86"/>
              <a:gd name="T31" fmla="*/ 46 h 97"/>
              <a:gd name="T32" fmla="*/ 32 w 86"/>
              <a:gd name="T33" fmla="*/ 49 h 97"/>
              <a:gd name="T34" fmla="*/ 32 w 86"/>
              <a:gd name="T35" fmla="*/ 51 h 97"/>
              <a:gd name="T36" fmla="*/ 60 w 86"/>
              <a:gd name="T37" fmla="*/ 68 h 97"/>
              <a:gd name="T38" fmla="*/ 70 w 86"/>
              <a:gd name="T39" fmla="*/ 65 h 97"/>
              <a:gd name="T40" fmla="*/ 86 w 86"/>
              <a:gd name="T4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97">
                <a:moveTo>
                  <a:pt x="86" y="81"/>
                </a:moveTo>
                <a:cubicBezTo>
                  <a:pt x="86" y="90"/>
                  <a:pt x="79" y="97"/>
                  <a:pt x="70" y="97"/>
                </a:cubicBezTo>
                <a:cubicBezTo>
                  <a:pt x="61" y="97"/>
                  <a:pt x="54" y="90"/>
                  <a:pt x="54" y="81"/>
                </a:cubicBezTo>
                <a:cubicBezTo>
                  <a:pt x="54" y="80"/>
                  <a:pt x="54" y="79"/>
                  <a:pt x="54" y="78"/>
                </a:cubicBezTo>
                <a:cubicBezTo>
                  <a:pt x="26" y="62"/>
                  <a:pt x="26" y="62"/>
                  <a:pt x="26" y="62"/>
                </a:cubicBezTo>
                <a:cubicBezTo>
                  <a:pt x="23" y="63"/>
                  <a:pt x="20" y="65"/>
                  <a:pt x="16" y="65"/>
                </a:cubicBezTo>
                <a:cubicBezTo>
                  <a:pt x="7" y="65"/>
                  <a:pt x="0" y="57"/>
                  <a:pt x="0" y="49"/>
                </a:cubicBezTo>
                <a:cubicBezTo>
                  <a:pt x="0" y="40"/>
                  <a:pt x="7" y="32"/>
                  <a:pt x="16" y="32"/>
                </a:cubicBezTo>
                <a:cubicBezTo>
                  <a:pt x="20" y="32"/>
                  <a:pt x="23" y="34"/>
                  <a:pt x="26" y="36"/>
                </a:cubicBezTo>
                <a:cubicBezTo>
                  <a:pt x="54" y="19"/>
                  <a:pt x="54" y="19"/>
                  <a:pt x="54" y="19"/>
                </a:cubicBezTo>
                <a:cubicBezTo>
                  <a:pt x="54" y="18"/>
                  <a:pt x="54" y="17"/>
                  <a:pt x="54" y="16"/>
                </a:cubicBezTo>
                <a:cubicBezTo>
                  <a:pt x="54" y="7"/>
                  <a:pt x="61" y="0"/>
                  <a:pt x="70" y="0"/>
                </a:cubicBezTo>
                <a:cubicBezTo>
                  <a:pt x="79" y="0"/>
                  <a:pt x="86" y="7"/>
                  <a:pt x="86" y="16"/>
                </a:cubicBezTo>
                <a:cubicBezTo>
                  <a:pt x="86" y="25"/>
                  <a:pt x="79" y="32"/>
                  <a:pt x="70" y="32"/>
                </a:cubicBezTo>
                <a:cubicBezTo>
                  <a:pt x="66" y="32"/>
                  <a:pt x="63" y="31"/>
                  <a:pt x="60" y="29"/>
                </a:cubicBezTo>
                <a:cubicBezTo>
                  <a:pt x="32" y="46"/>
                  <a:pt x="32" y="46"/>
                  <a:pt x="32" y="46"/>
                </a:cubicBezTo>
                <a:cubicBezTo>
                  <a:pt x="32" y="47"/>
                  <a:pt x="32" y="48"/>
                  <a:pt x="32" y="49"/>
                </a:cubicBezTo>
                <a:cubicBezTo>
                  <a:pt x="32" y="49"/>
                  <a:pt x="32" y="50"/>
                  <a:pt x="32" y="51"/>
                </a:cubicBezTo>
                <a:cubicBezTo>
                  <a:pt x="60" y="68"/>
                  <a:pt x="60" y="68"/>
                  <a:pt x="60" y="68"/>
                </a:cubicBezTo>
                <a:cubicBezTo>
                  <a:pt x="63" y="66"/>
                  <a:pt x="66" y="65"/>
                  <a:pt x="70" y="65"/>
                </a:cubicBezTo>
                <a:cubicBezTo>
                  <a:pt x="79" y="65"/>
                  <a:pt x="86" y="72"/>
                  <a:pt x="86" y="8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302125" y="2533651"/>
            <a:ext cx="366713" cy="288925"/>
          </a:xfrm>
          <a:custGeom>
            <a:avLst/>
            <a:gdLst>
              <a:gd name="T0" fmla="*/ 88 w 98"/>
              <a:gd name="T1" fmla="*/ 42 h 77"/>
              <a:gd name="T2" fmla="*/ 49 w 98"/>
              <a:gd name="T3" fmla="*/ 77 h 77"/>
              <a:gd name="T4" fmla="*/ 10 w 98"/>
              <a:gd name="T5" fmla="*/ 42 h 77"/>
              <a:gd name="T6" fmla="*/ 10 w 98"/>
              <a:gd name="T7" fmla="*/ 8 h 77"/>
              <a:gd name="T8" fmla="*/ 43 w 98"/>
              <a:gd name="T9" fmla="*/ 8 h 77"/>
              <a:gd name="T10" fmla="*/ 49 w 98"/>
              <a:gd name="T11" fmla="*/ 14 h 77"/>
              <a:gd name="T12" fmla="*/ 55 w 98"/>
              <a:gd name="T13" fmla="*/ 8 h 77"/>
              <a:gd name="T14" fmla="*/ 88 w 98"/>
              <a:gd name="T15" fmla="*/ 8 h 77"/>
              <a:gd name="T16" fmla="*/ 88 w 98"/>
              <a:gd name="T1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7">
                <a:moveTo>
                  <a:pt x="88" y="42"/>
                </a:moveTo>
                <a:cubicBezTo>
                  <a:pt x="49" y="77"/>
                  <a:pt x="49" y="77"/>
                  <a:pt x="49" y="77"/>
                </a:cubicBezTo>
                <a:cubicBezTo>
                  <a:pt x="10" y="42"/>
                  <a:pt x="10" y="42"/>
                  <a:pt x="10" y="42"/>
                </a:cubicBezTo>
                <a:cubicBezTo>
                  <a:pt x="0" y="32"/>
                  <a:pt x="0" y="17"/>
                  <a:pt x="10" y="8"/>
                </a:cubicBezTo>
                <a:cubicBezTo>
                  <a:pt x="19" y="0"/>
                  <a:pt x="34" y="0"/>
                  <a:pt x="43" y="8"/>
                </a:cubicBezTo>
                <a:cubicBezTo>
                  <a:pt x="49" y="14"/>
                  <a:pt x="49" y="14"/>
                  <a:pt x="49" y="14"/>
                </a:cubicBezTo>
                <a:cubicBezTo>
                  <a:pt x="55" y="8"/>
                  <a:pt x="55" y="8"/>
                  <a:pt x="55" y="8"/>
                </a:cubicBezTo>
                <a:cubicBezTo>
                  <a:pt x="64" y="0"/>
                  <a:pt x="79" y="0"/>
                  <a:pt x="88" y="8"/>
                </a:cubicBezTo>
                <a:cubicBezTo>
                  <a:pt x="98" y="17"/>
                  <a:pt x="98" y="32"/>
                  <a:pt x="88"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951413" y="2503488"/>
            <a:ext cx="355600" cy="357188"/>
          </a:xfrm>
          <a:custGeom>
            <a:avLst/>
            <a:gdLst>
              <a:gd name="T0" fmla="*/ 144 w 224"/>
              <a:gd name="T1" fmla="*/ 85 h 225"/>
              <a:gd name="T2" fmla="*/ 224 w 224"/>
              <a:gd name="T3" fmla="*/ 85 h 225"/>
              <a:gd name="T4" fmla="*/ 158 w 224"/>
              <a:gd name="T5" fmla="*/ 137 h 225"/>
              <a:gd name="T6" fmla="*/ 182 w 224"/>
              <a:gd name="T7" fmla="*/ 225 h 225"/>
              <a:gd name="T8" fmla="*/ 113 w 224"/>
              <a:gd name="T9" fmla="*/ 173 h 225"/>
              <a:gd name="T10" fmla="*/ 45 w 224"/>
              <a:gd name="T11" fmla="*/ 225 h 225"/>
              <a:gd name="T12" fmla="*/ 66 w 224"/>
              <a:gd name="T13" fmla="*/ 137 h 225"/>
              <a:gd name="T14" fmla="*/ 0 w 224"/>
              <a:gd name="T15" fmla="*/ 85 h 225"/>
              <a:gd name="T16" fmla="*/ 83 w 224"/>
              <a:gd name="T17" fmla="*/ 85 h 225"/>
              <a:gd name="T18" fmla="*/ 113 w 224"/>
              <a:gd name="T19" fmla="*/ 0 h 225"/>
              <a:gd name="T20" fmla="*/ 144 w 224"/>
              <a:gd name="T21" fmla="*/ 8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25">
                <a:moveTo>
                  <a:pt x="144" y="85"/>
                </a:moveTo>
                <a:lnTo>
                  <a:pt x="224" y="85"/>
                </a:lnTo>
                <a:lnTo>
                  <a:pt x="158" y="137"/>
                </a:lnTo>
                <a:lnTo>
                  <a:pt x="182" y="225"/>
                </a:lnTo>
                <a:lnTo>
                  <a:pt x="113" y="173"/>
                </a:lnTo>
                <a:lnTo>
                  <a:pt x="45" y="225"/>
                </a:lnTo>
                <a:lnTo>
                  <a:pt x="66" y="137"/>
                </a:lnTo>
                <a:lnTo>
                  <a:pt x="0" y="85"/>
                </a:lnTo>
                <a:lnTo>
                  <a:pt x="83" y="85"/>
                </a:lnTo>
                <a:lnTo>
                  <a:pt x="113" y="0"/>
                </a:lnTo>
                <a:lnTo>
                  <a:pt x="144" y="8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noEditPoints="1"/>
          </p:cNvSpPr>
          <p:nvPr/>
        </p:nvSpPr>
        <p:spPr bwMode="auto">
          <a:xfrm>
            <a:off x="5592763" y="2509838"/>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noEditPoints="1"/>
          </p:cNvSpPr>
          <p:nvPr/>
        </p:nvSpPr>
        <p:spPr bwMode="auto">
          <a:xfrm>
            <a:off x="6219825" y="2498726"/>
            <a:ext cx="404813" cy="365125"/>
          </a:xfrm>
          <a:custGeom>
            <a:avLst/>
            <a:gdLst>
              <a:gd name="T0" fmla="*/ 69 w 108"/>
              <a:gd name="T1" fmla="*/ 60 h 97"/>
              <a:gd name="T2" fmla="*/ 70 w 108"/>
              <a:gd name="T3" fmla="*/ 60 h 97"/>
              <a:gd name="T4" fmla="*/ 70 w 108"/>
              <a:gd name="T5" fmla="*/ 70 h 97"/>
              <a:gd name="T6" fmla="*/ 59 w 108"/>
              <a:gd name="T7" fmla="*/ 81 h 97"/>
              <a:gd name="T8" fmla="*/ 32 w 108"/>
              <a:gd name="T9" fmla="*/ 81 h 97"/>
              <a:gd name="T10" fmla="*/ 16 w 108"/>
              <a:gd name="T11" fmla="*/ 97 h 97"/>
              <a:gd name="T12" fmla="*/ 16 w 108"/>
              <a:gd name="T13" fmla="*/ 81 h 97"/>
              <a:gd name="T14" fmla="*/ 11 w 108"/>
              <a:gd name="T15" fmla="*/ 81 h 97"/>
              <a:gd name="T16" fmla="*/ 0 w 108"/>
              <a:gd name="T17" fmla="*/ 70 h 97"/>
              <a:gd name="T18" fmla="*/ 0 w 108"/>
              <a:gd name="T19" fmla="*/ 38 h 97"/>
              <a:gd name="T20" fmla="*/ 11 w 108"/>
              <a:gd name="T21" fmla="*/ 27 h 97"/>
              <a:gd name="T22" fmla="*/ 31 w 108"/>
              <a:gd name="T23" fmla="*/ 27 h 97"/>
              <a:gd name="T24" fmla="*/ 31 w 108"/>
              <a:gd name="T25" fmla="*/ 60 h 97"/>
              <a:gd name="T26" fmla="*/ 69 w 108"/>
              <a:gd name="T27" fmla="*/ 60 h 97"/>
              <a:gd name="T28" fmla="*/ 108 w 108"/>
              <a:gd name="T29" fmla="*/ 11 h 97"/>
              <a:gd name="T30" fmla="*/ 108 w 108"/>
              <a:gd name="T31" fmla="*/ 43 h 97"/>
              <a:gd name="T32" fmla="*/ 97 w 108"/>
              <a:gd name="T33" fmla="*/ 54 h 97"/>
              <a:gd name="T34" fmla="*/ 92 w 108"/>
              <a:gd name="T35" fmla="*/ 54 h 97"/>
              <a:gd name="T36" fmla="*/ 92 w 108"/>
              <a:gd name="T37" fmla="*/ 70 h 97"/>
              <a:gd name="T38" fmla="*/ 76 w 108"/>
              <a:gd name="T39" fmla="*/ 54 h 97"/>
              <a:gd name="T40" fmla="*/ 38 w 108"/>
              <a:gd name="T41" fmla="*/ 54 h 97"/>
              <a:gd name="T42" fmla="*/ 38 w 108"/>
              <a:gd name="T43" fmla="*/ 11 h 97"/>
              <a:gd name="T44" fmla="*/ 49 w 108"/>
              <a:gd name="T45" fmla="*/ 0 h 97"/>
              <a:gd name="T46" fmla="*/ 97 w 108"/>
              <a:gd name="T47" fmla="*/ 0 h 97"/>
              <a:gd name="T48" fmla="*/ 108 w 108"/>
              <a:gd name="T4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7">
                <a:moveTo>
                  <a:pt x="69" y="60"/>
                </a:moveTo>
                <a:cubicBezTo>
                  <a:pt x="70" y="60"/>
                  <a:pt x="70" y="60"/>
                  <a:pt x="70" y="60"/>
                </a:cubicBezTo>
                <a:cubicBezTo>
                  <a:pt x="70" y="70"/>
                  <a:pt x="70" y="70"/>
                  <a:pt x="70" y="70"/>
                </a:cubicBezTo>
                <a:cubicBezTo>
                  <a:pt x="70" y="76"/>
                  <a:pt x="66" y="81"/>
                  <a:pt x="59" y="81"/>
                </a:cubicBezTo>
                <a:cubicBezTo>
                  <a:pt x="32" y="81"/>
                  <a:pt x="32" y="81"/>
                  <a:pt x="32" y="81"/>
                </a:cubicBezTo>
                <a:cubicBezTo>
                  <a:pt x="16" y="97"/>
                  <a:pt x="16" y="97"/>
                  <a:pt x="16" y="97"/>
                </a:cubicBezTo>
                <a:cubicBezTo>
                  <a:pt x="16" y="81"/>
                  <a:pt x="16" y="81"/>
                  <a:pt x="16" y="81"/>
                </a:cubicBezTo>
                <a:cubicBezTo>
                  <a:pt x="11" y="81"/>
                  <a:pt x="11" y="81"/>
                  <a:pt x="11" y="81"/>
                </a:cubicBezTo>
                <a:cubicBezTo>
                  <a:pt x="5" y="81"/>
                  <a:pt x="0" y="76"/>
                  <a:pt x="0" y="70"/>
                </a:cubicBezTo>
                <a:cubicBezTo>
                  <a:pt x="0" y="38"/>
                  <a:pt x="0" y="38"/>
                  <a:pt x="0" y="38"/>
                </a:cubicBezTo>
                <a:cubicBezTo>
                  <a:pt x="0" y="32"/>
                  <a:pt x="5" y="27"/>
                  <a:pt x="11" y="27"/>
                </a:cubicBezTo>
                <a:cubicBezTo>
                  <a:pt x="31" y="27"/>
                  <a:pt x="31" y="27"/>
                  <a:pt x="31" y="27"/>
                </a:cubicBezTo>
                <a:cubicBezTo>
                  <a:pt x="31" y="60"/>
                  <a:pt x="31" y="60"/>
                  <a:pt x="31" y="60"/>
                </a:cubicBezTo>
                <a:lnTo>
                  <a:pt x="69" y="60"/>
                </a:lnTo>
                <a:close/>
                <a:moveTo>
                  <a:pt x="108" y="11"/>
                </a:moveTo>
                <a:cubicBezTo>
                  <a:pt x="108" y="43"/>
                  <a:pt x="108" y="43"/>
                  <a:pt x="108" y="43"/>
                </a:cubicBezTo>
                <a:cubicBezTo>
                  <a:pt x="108" y="49"/>
                  <a:pt x="103" y="54"/>
                  <a:pt x="97" y="54"/>
                </a:cubicBezTo>
                <a:cubicBezTo>
                  <a:pt x="92" y="54"/>
                  <a:pt x="92" y="54"/>
                  <a:pt x="92" y="54"/>
                </a:cubicBezTo>
                <a:cubicBezTo>
                  <a:pt x="92" y="70"/>
                  <a:pt x="92" y="70"/>
                  <a:pt x="92" y="70"/>
                </a:cubicBezTo>
                <a:cubicBezTo>
                  <a:pt x="76" y="54"/>
                  <a:pt x="76" y="54"/>
                  <a:pt x="76" y="54"/>
                </a:cubicBezTo>
                <a:cubicBezTo>
                  <a:pt x="38" y="54"/>
                  <a:pt x="38" y="54"/>
                  <a:pt x="38" y="54"/>
                </a:cubicBezTo>
                <a:cubicBezTo>
                  <a:pt x="38" y="11"/>
                  <a:pt x="38" y="11"/>
                  <a:pt x="38" y="11"/>
                </a:cubicBezTo>
                <a:cubicBezTo>
                  <a:pt x="38" y="5"/>
                  <a:pt x="43" y="0"/>
                  <a:pt x="49" y="0"/>
                </a:cubicBezTo>
                <a:cubicBezTo>
                  <a:pt x="97" y="0"/>
                  <a:pt x="97" y="0"/>
                  <a:pt x="97" y="0"/>
                </a:cubicBezTo>
                <a:cubicBezTo>
                  <a:pt x="103" y="0"/>
                  <a:pt x="108" y="5"/>
                  <a:pt x="108"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6907213" y="2540001"/>
            <a:ext cx="322263" cy="282575"/>
          </a:xfrm>
          <a:custGeom>
            <a:avLst/>
            <a:gdLst>
              <a:gd name="T0" fmla="*/ 86 w 86"/>
              <a:gd name="T1" fmla="*/ 11 h 75"/>
              <a:gd name="T2" fmla="*/ 86 w 86"/>
              <a:gd name="T3" fmla="*/ 48 h 75"/>
              <a:gd name="T4" fmla="*/ 75 w 86"/>
              <a:gd name="T5" fmla="*/ 59 h 75"/>
              <a:gd name="T6" fmla="*/ 54 w 86"/>
              <a:gd name="T7" fmla="*/ 59 h 75"/>
              <a:gd name="T8" fmla="*/ 54 w 86"/>
              <a:gd name="T9" fmla="*/ 75 h 75"/>
              <a:gd name="T10" fmla="*/ 32 w 86"/>
              <a:gd name="T11" fmla="*/ 59 h 75"/>
              <a:gd name="T12" fmla="*/ 10 w 86"/>
              <a:gd name="T13" fmla="*/ 59 h 75"/>
              <a:gd name="T14" fmla="*/ 0 w 86"/>
              <a:gd name="T15" fmla="*/ 48 h 75"/>
              <a:gd name="T16" fmla="*/ 0 w 86"/>
              <a:gd name="T17" fmla="*/ 11 h 75"/>
              <a:gd name="T18" fmla="*/ 10 w 86"/>
              <a:gd name="T19" fmla="*/ 0 h 75"/>
              <a:gd name="T20" fmla="*/ 75 w 86"/>
              <a:gd name="T21" fmla="*/ 0 h 75"/>
              <a:gd name="T22" fmla="*/ 86 w 86"/>
              <a:gd name="T2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75">
                <a:moveTo>
                  <a:pt x="86" y="11"/>
                </a:moveTo>
                <a:cubicBezTo>
                  <a:pt x="86" y="48"/>
                  <a:pt x="86" y="48"/>
                  <a:pt x="86" y="48"/>
                </a:cubicBezTo>
                <a:cubicBezTo>
                  <a:pt x="86" y="54"/>
                  <a:pt x="81" y="59"/>
                  <a:pt x="75" y="59"/>
                </a:cubicBezTo>
                <a:cubicBezTo>
                  <a:pt x="54" y="59"/>
                  <a:pt x="54" y="59"/>
                  <a:pt x="54" y="59"/>
                </a:cubicBezTo>
                <a:cubicBezTo>
                  <a:pt x="54" y="75"/>
                  <a:pt x="54" y="75"/>
                  <a:pt x="54" y="75"/>
                </a:cubicBezTo>
                <a:cubicBezTo>
                  <a:pt x="32" y="59"/>
                  <a:pt x="32" y="59"/>
                  <a:pt x="32" y="59"/>
                </a:cubicBezTo>
                <a:cubicBezTo>
                  <a:pt x="10" y="59"/>
                  <a:pt x="10" y="59"/>
                  <a:pt x="10" y="59"/>
                </a:cubicBezTo>
                <a:cubicBezTo>
                  <a:pt x="4" y="59"/>
                  <a:pt x="0" y="54"/>
                  <a:pt x="0" y="48"/>
                </a:cubicBezTo>
                <a:cubicBezTo>
                  <a:pt x="0" y="11"/>
                  <a:pt x="0" y="11"/>
                  <a:pt x="0" y="11"/>
                </a:cubicBezTo>
                <a:cubicBezTo>
                  <a:pt x="0" y="5"/>
                  <a:pt x="4" y="0"/>
                  <a:pt x="10" y="0"/>
                </a:cubicBezTo>
                <a:cubicBezTo>
                  <a:pt x="75" y="0"/>
                  <a:pt x="75" y="0"/>
                  <a:pt x="75" y="0"/>
                </a:cubicBezTo>
                <a:cubicBezTo>
                  <a:pt x="81" y="0"/>
                  <a:pt x="86" y="5"/>
                  <a:pt x="86"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7526338" y="2517776"/>
            <a:ext cx="371475" cy="327025"/>
          </a:xfrm>
          <a:custGeom>
            <a:avLst/>
            <a:gdLst>
              <a:gd name="T0" fmla="*/ 95 w 99"/>
              <a:gd name="T1" fmla="*/ 49 h 87"/>
              <a:gd name="T2" fmla="*/ 86 w 99"/>
              <a:gd name="T3" fmla="*/ 49 h 87"/>
              <a:gd name="T4" fmla="*/ 86 w 99"/>
              <a:gd name="T5" fmla="*/ 83 h 87"/>
              <a:gd name="T6" fmla="*/ 83 w 99"/>
              <a:gd name="T7" fmla="*/ 87 h 87"/>
              <a:gd name="T8" fmla="*/ 61 w 99"/>
              <a:gd name="T9" fmla="*/ 87 h 87"/>
              <a:gd name="T10" fmla="*/ 61 w 99"/>
              <a:gd name="T11" fmla="*/ 54 h 87"/>
              <a:gd name="T12" fmla="*/ 39 w 99"/>
              <a:gd name="T13" fmla="*/ 54 h 87"/>
              <a:gd name="T14" fmla="*/ 39 w 99"/>
              <a:gd name="T15" fmla="*/ 87 h 87"/>
              <a:gd name="T16" fmla="*/ 18 w 99"/>
              <a:gd name="T17" fmla="*/ 87 h 87"/>
              <a:gd name="T18" fmla="*/ 13 w 99"/>
              <a:gd name="T19" fmla="*/ 83 h 87"/>
              <a:gd name="T20" fmla="*/ 13 w 99"/>
              <a:gd name="T21" fmla="*/ 49 h 87"/>
              <a:gd name="T22" fmla="*/ 4 w 99"/>
              <a:gd name="T23" fmla="*/ 49 h 87"/>
              <a:gd name="T24" fmla="*/ 2 w 99"/>
              <a:gd name="T25" fmla="*/ 45 h 87"/>
              <a:gd name="T26" fmla="*/ 46 w 99"/>
              <a:gd name="T27" fmla="*/ 2 h 87"/>
              <a:gd name="T28" fmla="*/ 54 w 99"/>
              <a:gd name="T29" fmla="*/ 2 h 87"/>
              <a:gd name="T30" fmla="*/ 97 w 99"/>
              <a:gd name="T31" fmla="*/ 45 h 87"/>
              <a:gd name="T32" fmla="*/ 95 w 99"/>
              <a:gd name="T33"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87">
                <a:moveTo>
                  <a:pt x="95" y="49"/>
                </a:moveTo>
                <a:cubicBezTo>
                  <a:pt x="86" y="49"/>
                  <a:pt x="86" y="49"/>
                  <a:pt x="86" y="49"/>
                </a:cubicBezTo>
                <a:cubicBezTo>
                  <a:pt x="86" y="83"/>
                  <a:pt x="86" y="83"/>
                  <a:pt x="86" y="83"/>
                </a:cubicBezTo>
                <a:cubicBezTo>
                  <a:pt x="86" y="85"/>
                  <a:pt x="86" y="87"/>
                  <a:pt x="83" y="87"/>
                </a:cubicBezTo>
                <a:cubicBezTo>
                  <a:pt x="61" y="87"/>
                  <a:pt x="61" y="87"/>
                  <a:pt x="61" y="87"/>
                </a:cubicBezTo>
                <a:cubicBezTo>
                  <a:pt x="61" y="54"/>
                  <a:pt x="61" y="54"/>
                  <a:pt x="61" y="54"/>
                </a:cubicBezTo>
                <a:cubicBezTo>
                  <a:pt x="39" y="54"/>
                  <a:pt x="39" y="54"/>
                  <a:pt x="39" y="54"/>
                </a:cubicBezTo>
                <a:cubicBezTo>
                  <a:pt x="39" y="87"/>
                  <a:pt x="39" y="87"/>
                  <a:pt x="39" y="87"/>
                </a:cubicBezTo>
                <a:cubicBezTo>
                  <a:pt x="18" y="87"/>
                  <a:pt x="18" y="87"/>
                  <a:pt x="18" y="87"/>
                </a:cubicBezTo>
                <a:cubicBezTo>
                  <a:pt x="13" y="87"/>
                  <a:pt x="13" y="85"/>
                  <a:pt x="13" y="83"/>
                </a:cubicBezTo>
                <a:cubicBezTo>
                  <a:pt x="13" y="49"/>
                  <a:pt x="13" y="49"/>
                  <a:pt x="13" y="49"/>
                </a:cubicBezTo>
                <a:cubicBezTo>
                  <a:pt x="4" y="49"/>
                  <a:pt x="4" y="49"/>
                  <a:pt x="4" y="49"/>
                </a:cubicBezTo>
                <a:cubicBezTo>
                  <a:pt x="1" y="49"/>
                  <a:pt x="0" y="47"/>
                  <a:pt x="2" y="45"/>
                </a:cubicBezTo>
                <a:cubicBezTo>
                  <a:pt x="46" y="2"/>
                  <a:pt x="46" y="2"/>
                  <a:pt x="46" y="2"/>
                </a:cubicBezTo>
                <a:cubicBezTo>
                  <a:pt x="48" y="0"/>
                  <a:pt x="52" y="0"/>
                  <a:pt x="54" y="2"/>
                </a:cubicBezTo>
                <a:cubicBezTo>
                  <a:pt x="97" y="45"/>
                  <a:pt x="97" y="45"/>
                  <a:pt x="97" y="45"/>
                </a:cubicBezTo>
                <a:cubicBezTo>
                  <a:pt x="99" y="47"/>
                  <a:pt x="99" y="49"/>
                  <a:pt x="95" y="4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noEditPoints="1"/>
          </p:cNvSpPr>
          <p:nvPr/>
        </p:nvSpPr>
        <p:spPr bwMode="auto">
          <a:xfrm>
            <a:off x="8161338" y="2509838"/>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noEditPoints="1"/>
          </p:cNvSpPr>
          <p:nvPr/>
        </p:nvSpPr>
        <p:spPr bwMode="auto">
          <a:xfrm>
            <a:off x="8828088" y="2495551"/>
            <a:ext cx="349250" cy="379413"/>
          </a:xfrm>
          <a:custGeom>
            <a:avLst/>
            <a:gdLst>
              <a:gd name="T0" fmla="*/ 90 w 93"/>
              <a:gd name="T1" fmla="*/ 58 h 101"/>
              <a:gd name="T2" fmla="*/ 54 w 93"/>
              <a:gd name="T3" fmla="*/ 92 h 101"/>
              <a:gd name="T4" fmla="*/ 5 w 93"/>
              <a:gd name="T5" fmla="*/ 89 h 101"/>
              <a:gd name="T6" fmla="*/ 9 w 93"/>
              <a:gd name="T7" fmla="*/ 65 h 101"/>
              <a:gd name="T8" fmla="*/ 16 w 93"/>
              <a:gd name="T9" fmla="*/ 12 h 101"/>
              <a:gd name="T10" fmla="*/ 22 w 93"/>
              <a:gd name="T11" fmla="*/ 2 h 101"/>
              <a:gd name="T12" fmla="*/ 33 w 93"/>
              <a:gd name="T13" fmla="*/ 6 h 101"/>
              <a:gd name="T14" fmla="*/ 72 w 93"/>
              <a:gd name="T15" fmla="*/ 42 h 101"/>
              <a:gd name="T16" fmla="*/ 90 w 93"/>
              <a:gd name="T17" fmla="*/ 58 h 101"/>
              <a:gd name="T18" fmla="*/ 82 w 93"/>
              <a:gd name="T19" fmla="*/ 61 h 101"/>
              <a:gd name="T20" fmla="*/ 44 w 93"/>
              <a:gd name="T21" fmla="*/ 62 h 101"/>
              <a:gd name="T22" fmla="*/ 13 w 93"/>
              <a:gd name="T23" fmla="*/ 86 h 101"/>
              <a:gd name="T24" fmla="*/ 52 w 93"/>
              <a:gd name="T25" fmla="*/ 85 h 101"/>
              <a:gd name="T26" fmla="*/ 82 w 93"/>
              <a:gd name="T27" fmla="*/ 61 h 101"/>
              <a:gd name="T28" fmla="*/ 49 w 93"/>
              <a:gd name="T29" fmla="*/ 65 h 101"/>
              <a:gd name="T30" fmla="*/ 49 w 93"/>
              <a:gd name="T31" fmla="*/ 65 h 101"/>
              <a:gd name="T32" fmla="*/ 38 w 93"/>
              <a:gd name="T33" fmla="*/ 81 h 101"/>
              <a:gd name="T34" fmla="*/ 21 w 93"/>
              <a:gd name="T35" fmla="*/ 79 h 101"/>
              <a:gd name="T36" fmla="*/ 45 w 93"/>
              <a:gd name="T37" fmla="*/ 66 h 101"/>
              <a:gd name="T38" fmla="*/ 49 w 93"/>
              <a:gd name="T39" fmla="*/ 6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01">
                <a:moveTo>
                  <a:pt x="90" y="58"/>
                </a:moveTo>
                <a:cubicBezTo>
                  <a:pt x="93" y="66"/>
                  <a:pt x="78" y="84"/>
                  <a:pt x="54" y="92"/>
                </a:cubicBezTo>
                <a:cubicBezTo>
                  <a:pt x="31" y="101"/>
                  <a:pt x="9" y="98"/>
                  <a:pt x="5" y="89"/>
                </a:cubicBezTo>
                <a:cubicBezTo>
                  <a:pt x="1" y="77"/>
                  <a:pt x="12" y="77"/>
                  <a:pt x="9" y="65"/>
                </a:cubicBezTo>
                <a:cubicBezTo>
                  <a:pt x="1" y="37"/>
                  <a:pt x="0" y="25"/>
                  <a:pt x="16" y="12"/>
                </a:cubicBezTo>
                <a:cubicBezTo>
                  <a:pt x="21" y="7"/>
                  <a:pt x="17" y="4"/>
                  <a:pt x="22" y="2"/>
                </a:cubicBezTo>
                <a:cubicBezTo>
                  <a:pt x="28" y="0"/>
                  <a:pt x="26" y="6"/>
                  <a:pt x="33" y="6"/>
                </a:cubicBezTo>
                <a:cubicBezTo>
                  <a:pt x="53" y="5"/>
                  <a:pt x="59" y="15"/>
                  <a:pt x="72" y="42"/>
                </a:cubicBezTo>
                <a:cubicBezTo>
                  <a:pt x="77" y="53"/>
                  <a:pt x="85" y="46"/>
                  <a:pt x="90" y="58"/>
                </a:cubicBezTo>
                <a:close/>
                <a:moveTo>
                  <a:pt x="82" y="61"/>
                </a:moveTo>
                <a:cubicBezTo>
                  <a:pt x="81" y="57"/>
                  <a:pt x="67" y="53"/>
                  <a:pt x="44" y="62"/>
                </a:cubicBezTo>
                <a:cubicBezTo>
                  <a:pt x="20" y="71"/>
                  <a:pt x="12" y="83"/>
                  <a:pt x="13" y="86"/>
                </a:cubicBezTo>
                <a:cubicBezTo>
                  <a:pt x="13" y="88"/>
                  <a:pt x="31" y="93"/>
                  <a:pt x="52" y="85"/>
                </a:cubicBezTo>
                <a:cubicBezTo>
                  <a:pt x="73" y="77"/>
                  <a:pt x="83" y="63"/>
                  <a:pt x="82" y="61"/>
                </a:cubicBezTo>
                <a:close/>
                <a:moveTo>
                  <a:pt x="49" y="65"/>
                </a:moveTo>
                <a:cubicBezTo>
                  <a:pt x="49" y="65"/>
                  <a:pt x="49" y="65"/>
                  <a:pt x="49" y="65"/>
                </a:cubicBezTo>
                <a:cubicBezTo>
                  <a:pt x="51" y="71"/>
                  <a:pt x="46" y="78"/>
                  <a:pt x="38" y="81"/>
                </a:cubicBezTo>
                <a:cubicBezTo>
                  <a:pt x="31" y="83"/>
                  <a:pt x="25" y="82"/>
                  <a:pt x="21" y="79"/>
                </a:cubicBezTo>
                <a:cubicBezTo>
                  <a:pt x="26" y="75"/>
                  <a:pt x="34" y="70"/>
                  <a:pt x="45" y="66"/>
                </a:cubicBezTo>
                <a:cubicBezTo>
                  <a:pt x="46" y="66"/>
                  <a:pt x="48" y="65"/>
                  <a:pt x="49"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noEditPoints="1"/>
          </p:cNvSpPr>
          <p:nvPr/>
        </p:nvSpPr>
        <p:spPr bwMode="auto">
          <a:xfrm>
            <a:off x="9485313" y="2509838"/>
            <a:ext cx="327025" cy="334963"/>
          </a:xfrm>
          <a:custGeom>
            <a:avLst/>
            <a:gdLst>
              <a:gd name="T0" fmla="*/ 40 w 87"/>
              <a:gd name="T1" fmla="*/ 71 h 89"/>
              <a:gd name="T2" fmla="*/ 40 w 87"/>
              <a:gd name="T3" fmla="*/ 79 h 89"/>
              <a:gd name="T4" fmla="*/ 35 w 87"/>
              <a:gd name="T5" fmla="*/ 83 h 89"/>
              <a:gd name="T6" fmla="*/ 21 w 87"/>
              <a:gd name="T7" fmla="*/ 89 h 89"/>
              <a:gd name="T8" fmla="*/ 6 w 87"/>
              <a:gd name="T9" fmla="*/ 83 h 89"/>
              <a:gd name="T10" fmla="*/ 0 w 87"/>
              <a:gd name="T11" fmla="*/ 68 h 89"/>
              <a:gd name="T12" fmla="*/ 6 w 87"/>
              <a:gd name="T13" fmla="*/ 54 h 89"/>
              <a:gd name="T14" fmla="*/ 22 w 87"/>
              <a:gd name="T15" fmla="*/ 38 h 89"/>
              <a:gd name="T16" fmla="*/ 52 w 87"/>
              <a:gd name="T17" fmla="*/ 35 h 89"/>
              <a:gd name="T18" fmla="*/ 52 w 87"/>
              <a:gd name="T19" fmla="*/ 42 h 89"/>
              <a:gd name="T20" fmla="*/ 44 w 87"/>
              <a:gd name="T21" fmla="*/ 42 h 89"/>
              <a:gd name="T22" fmla="*/ 30 w 87"/>
              <a:gd name="T23" fmla="*/ 46 h 89"/>
              <a:gd name="T24" fmla="*/ 14 w 87"/>
              <a:gd name="T25" fmla="*/ 62 h 89"/>
              <a:gd name="T26" fmla="*/ 11 w 87"/>
              <a:gd name="T27" fmla="*/ 68 h 89"/>
              <a:gd name="T28" fmla="*/ 14 w 87"/>
              <a:gd name="T29" fmla="*/ 75 h 89"/>
              <a:gd name="T30" fmla="*/ 28 w 87"/>
              <a:gd name="T31" fmla="*/ 75 h 89"/>
              <a:gd name="T32" fmla="*/ 32 w 87"/>
              <a:gd name="T33" fmla="*/ 71 h 89"/>
              <a:gd name="T34" fmla="*/ 40 w 87"/>
              <a:gd name="T35" fmla="*/ 71 h 89"/>
              <a:gd name="T36" fmla="*/ 87 w 87"/>
              <a:gd name="T37" fmla="*/ 23 h 89"/>
              <a:gd name="T38" fmla="*/ 81 w 87"/>
              <a:gd name="T39" fmla="*/ 38 h 89"/>
              <a:gd name="T40" fmla="*/ 64 w 87"/>
              <a:gd name="T41" fmla="*/ 55 h 89"/>
              <a:gd name="T42" fmla="*/ 47 w 87"/>
              <a:gd name="T43" fmla="*/ 63 h 89"/>
              <a:gd name="T44" fmla="*/ 35 w 87"/>
              <a:gd name="T45" fmla="*/ 57 h 89"/>
              <a:gd name="T46" fmla="*/ 35 w 87"/>
              <a:gd name="T47" fmla="*/ 50 h 89"/>
              <a:gd name="T48" fmla="*/ 43 w 87"/>
              <a:gd name="T49" fmla="*/ 50 h 89"/>
              <a:gd name="T50" fmla="*/ 56 w 87"/>
              <a:gd name="T51" fmla="*/ 47 h 89"/>
              <a:gd name="T52" fmla="*/ 73 w 87"/>
              <a:gd name="T53" fmla="*/ 30 h 89"/>
              <a:gd name="T54" fmla="*/ 76 w 87"/>
              <a:gd name="T55" fmla="*/ 23 h 89"/>
              <a:gd name="T56" fmla="*/ 73 w 87"/>
              <a:gd name="T57" fmla="*/ 16 h 89"/>
              <a:gd name="T58" fmla="*/ 60 w 87"/>
              <a:gd name="T59" fmla="*/ 16 h 89"/>
              <a:gd name="T60" fmla="*/ 55 w 87"/>
              <a:gd name="T61" fmla="*/ 21 h 89"/>
              <a:gd name="T62" fmla="*/ 48 w 87"/>
              <a:gd name="T63" fmla="*/ 21 h 89"/>
              <a:gd name="T64" fmla="*/ 48 w 87"/>
              <a:gd name="T65" fmla="*/ 13 h 89"/>
              <a:gd name="T66" fmla="*/ 53 w 87"/>
              <a:gd name="T67" fmla="*/ 8 h 89"/>
              <a:gd name="T68" fmla="*/ 81 w 87"/>
              <a:gd name="T69" fmla="*/ 9 h 89"/>
              <a:gd name="T70" fmla="*/ 87 w 87"/>
              <a:gd name="T71" fmla="*/ 2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89">
                <a:moveTo>
                  <a:pt x="40" y="71"/>
                </a:moveTo>
                <a:cubicBezTo>
                  <a:pt x="42" y="73"/>
                  <a:pt x="42" y="76"/>
                  <a:pt x="40" y="79"/>
                </a:cubicBezTo>
                <a:cubicBezTo>
                  <a:pt x="35" y="83"/>
                  <a:pt x="35" y="83"/>
                  <a:pt x="35" y="83"/>
                </a:cubicBezTo>
                <a:cubicBezTo>
                  <a:pt x="31" y="87"/>
                  <a:pt x="26" y="89"/>
                  <a:pt x="21" y="89"/>
                </a:cubicBezTo>
                <a:cubicBezTo>
                  <a:pt x="16" y="89"/>
                  <a:pt x="10" y="87"/>
                  <a:pt x="6" y="83"/>
                </a:cubicBezTo>
                <a:cubicBezTo>
                  <a:pt x="2" y="79"/>
                  <a:pt x="0" y="74"/>
                  <a:pt x="0" y="68"/>
                </a:cubicBezTo>
                <a:cubicBezTo>
                  <a:pt x="0" y="63"/>
                  <a:pt x="2" y="58"/>
                  <a:pt x="6" y="54"/>
                </a:cubicBezTo>
                <a:cubicBezTo>
                  <a:pt x="22" y="38"/>
                  <a:pt x="22" y="38"/>
                  <a:pt x="22" y="38"/>
                </a:cubicBezTo>
                <a:cubicBezTo>
                  <a:pt x="32" y="28"/>
                  <a:pt x="44" y="27"/>
                  <a:pt x="52" y="35"/>
                </a:cubicBezTo>
                <a:cubicBezTo>
                  <a:pt x="54" y="37"/>
                  <a:pt x="54" y="40"/>
                  <a:pt x="52" y="42"/>
                </a:cubicBezTo>
                <a:cubicBezTo>
                  <a:pt x="50" y="44"/>
                  <a:pt x="46" y="44"/>
                  <a:pt x="44" y="42"/>
                </a:cubicBezTo>
                <a:cubicBezTo>
                  <a:pt x="40" y="38"/>
                  <a:pt x="33" y="43"/>
                  <a:pt x="30" y="46"/>
                </a:cubicBezTo>
                <a:cubicBezTo>
                  <a:pt x="14" y="62"/>
                  <a:pt x="14" y="62"/>
                  <a:pt x="14" y="62"/>
                </a:cubicBezTo>
                <a:cubicBezTo>
                  <a:pt x="12" y="64"/>
                  <a:pt x="11" y="66"/>
                  <a:pt x="11" y="68"/>
                </a:cubicBezTo>
                <a:cubicBezTo>
                  <a:pt x="11" y="71"/>
                  <a:pt x="12" y="73"/>
                  <a:pt x="14" y="75"/>
                </a:cubicBezTo>
                <a:cubicBezTo>
                  <a:pt x="18" y="79"/>
                  <a:pt x="24" y="79"/>
                  <a:pt x="28" y="75"/>
                </a:cubicBezTo>
                <a:cubicBezTo>
                  <a:pt x="32" y="71"/>
                  <a:pt x="32" y="71"/>
                  <a:pt x="32" y="71"/>
                </a:cubicBezTo>
                <a:cubicBezTo>
                  <a:pt x="34" y="69"/>
                  <a:pt x="37" y="69"/>
                  <a:pt x="40" y="71"/>
                </a:cubicBezTo>
                <a:close/>
                <a:moveTo>
                  <a:pt x="87" y="23"/>
                </a:moveTo>
                <a:cubicBezTo>
                  <a:pt x="87" y="29"/>
                  <a:pt x="85" y="34"/>
                  <a:pt x="81" y="38"/>
                </a:cubicBezTo>
                <a:cubicBezTo>
                  <a:pt x="64" y="55"/>
                  <a:pt x="64" y="55"/>
                  <a:pt x="64" y="55"/>
                </a:cubicBezTo>
                <a:cubicBezTo>
                  <a:pt x="58" y="60"/>
                  <a:pt x="53" y="63"/>
                  <a:pt x="47" y="63"/>
                </a:cubicBezTo>
                <a:cubicBezTo>
                  <a:pt x="43" y="63"/>
                  <a:pt x="39" y="61"/>
                  <a:pt x="35" y="57"/>
                </a:cubicBezTo>
                <a:cubicBezTo>
                  <a:pt x="33" y="55"/>
                  <a:pt x="33" y="52"/>
                  <a:pt x="35" y="50"/>
                </a:cubicBezTo>
                <a:cubicBezTo>
                  <a:pt x="37" y="48"/>
                  <a:pt x="41" y="48"/>
                  <a:pt x="43" y="50"/>
                </a:cubicBezTo>
                <a:cubicBezTo>
                  <a:pt x="45" y="51"/>
                  <a:pt x="48" y="55"/>
                  <a:pt x="56" y="47"/>
                </a:cubicBezTo>
                <a:cubicBezTo>
                  <a:pt x="73" y="30"/>
                  <a:pt x="73" y="30"/>
                  <a:pt x="73" y="30"/>
                </a:cubicBezTo>
                <a:cubicBezTo>
                  <a:pt x="75" y="28"/>
                  <a:pt x="76" y="26"/>
                  <a:pt x="76" y="23"/>
                </a:cubicBezTo>
                <a:cubicBezTo>
                  <a:pt x="76" y="21"/>
                  <a:pt x="75" y="18"/>
                  <a:pt x="73" y="16"/>
                </a:cubicBezTo>
                <a:cubicBezTo>
                  <a:pt x="70" y="13"/>
                  <a:pt x="65" y="11"/>
                  <a:pt x="60" y="16"/>
                </a:cubicBezTo>
                <a:cubicBezTo>
                  <a:pt x="55" y="21"/>
                  <a:pt x="55" y="21"/>
                  <a:pt x="55" y="21"/>
                </a:cubicBezTo>
                <a:cubicBezTo>
                  <a:pt x="53" y="23"/>
                  <a:pt x="50" y="23"/>
                  <a:pt x="48" y="21"/>
                </a:cubicBezTo>
                <a:cubicBezTo>
                  <a:pt x="45" y="19"/>
                  <a:pt x="45" y="15"/>
                  <a:pt x="48" y="13"/>
                </a:cubicBezTo>
                <a:cubicBezTo>
                  <a:pt x="53" y="8"/>
                  <a:pt x="53" y="8"/>
                  <a:pt x="53" y="8"/>
                </a:cubicBezTo>
                <a:cubicBezTo>
                  <a:pt x="61" y="0"/>
                  <a:pt x="72" y="1"/>
                  <a:pt x="81" y="9"/>
                </a:cubicBezTo>
                <a:cubicBezTo>
                  <a:pt x="85" y="13"/>
                  <a:pt x="87" y="18"/>
                  <a:pt x="87"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10112375" y="2416176"/>
            <a:ext cx="368300" cy="441325"/>
          </a:xfrm>
          <a:custGeom>
            <a:avLst/>
            <a:gdLst>
              <a:gd name="T0" fmla="*/ 97 w 98"/>
              <a:gd name="T1" fmla="*/ 44 h 117"/>
              <a:gd name="T2" fmla="*/ 21 w 98"/>
              <a:gd name="T3" fmla="*/ 78 h 117"/>
              <a:gd name="T4" fmla="*/ 31 w 98"/>
              <a:gd name="T5" fmla="*/ 117 h 117"/>
              <a:gd name="T6" fmla="*/ 20 w 98"/>
              <a:gd name="T7" fmla="*/ 117 h 117"/>
              <a:gd name="T8" fmla="*/ 0 w 98"/>
              <a:gd name="T9" fmla="*/ 39 h 117"/>
              <a:gd name="T10" fmla="*/ 10 w 98"/>
              <a:gd name="T11" fmla="*/ 35 h 117"/>
              <a:gd name="T12" fmla="*/ 94 w 98"/>
              <a:gd name="T13" fmla="*/ 42 h 117"/>
              <a:gd name="T14" fmla="*/ 97 w 98"/>
              <a:gd name="T15" fmla="*/ 4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7">
                <a:moveTo>
                  <a:pt x="97" y="44"/>
                </a:moveTo>
                <a:cubicBezTo>
                  <a:pt x="46" y="117"/>
                  <a:pt x="63" y="43"/>
                  <a:pt x="21" y="78"/>
                </a:cubicBezTo>
                <a:cubicBezTo>
                  <a:pt x="31" y="117"/>
                  <a:pt x="31" y="117"/>
                  <a:pt x="31" y="117"/>
                </a:cubicBezTo>
                <a:cubicBezTo>
                  <a:pt x="20" y="117"/>
                  <a:pt x="20" y="117"/>
                  <a:pt x="20" y="117"/>
                </a:cubicBezTo>
                <a:cubicBezTo>
                  <a:pt x="0" y="39"/>
                  <a:pt x="0" y="39"/>
                  <a:pt x="0" y="39"/>
                </a:cubicBezTo>
                <a:cubicBezTo>
                  <a:pt x="10" y="35"/>
                  <a:pt x="10" y="35"/>
                  <a:pt x="10" y="35"/>
                </a:cubicBezTo>
                <a:cubicBezTo>
                  <a:pt x="58" y="0"/>
                  <a:pt x="33" y="66"/>
                  <a:pt x="94" y="42"/>
                </a:cubicBezTo>
                <a:cubicBezTo>
                  <a:pt x="96" y="41"/>
                  <a:pt x="98" y="42"/>
                  <a:pt x="97"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noEditPoints="1"/>
          </p:cNvSpPr>
          <p:nvPr/>
        </p:nvSpPr>
        <p:spPr bwMode="auto">
          <a:xfrm>
            <a:off x="10769600" y="2509838"/>
            <a:ext cx="341313" cy="342900"/>
          </a:xfrm>
          <a:custGeom>
            <a:avLst/>
            <a:gdLst>
              <a:gd name="T0" fmla="*/ 91 w 91"/>
              <a:gd name="T1" fmla="*/ 59 h 91"/>
              <a:gd name="T2" fmla="*/ 87 w 91"/>
              <a:gd name="T3" fmla="*/ 68 h 91"/>
              <a:gd name="T4" fmla="*/ 72 w 91"/>
              <a:gd name="T5" fmla="*/ 73 h 91"/>
              <a:gd name="T6" fmla="*/ 69 w 91"/>
              <a:gd name="T7" fmla="*/ 87 h 91"/>
              <a:gd name="T8" fmla="*/ 60 w 91"/>
              <a:gd name="T9" fmla="*/ 91 h 91"/>
              <a:gd name="T10" fmla="*/ 46 w 91"/>
              <a:gd name="T11" fmla="*/ 82 h 91"/>
              <a:gd name="T12" fmla="*/ 31 w 91"/>
              <a:gd name="T13" fmla="*/ 91 h 91"/>
              <a:gd name="T14" fmla="*/ 22 w 91"/>
              <a:gd name="T15" fmla="*/ 87 h 91"/>
              <a:gd name="T16" fmla="*/ 19 w 91"/>
              <a:gd name="T17" fmla="*/ 73 h 91"/>
              <a:gd name="T18" fmla="*/ 4 w 91"/>
              <a:gd name="T19" fmla="*/ 69 h 91"/>
              <a:gd name="T20" fmla="*/ 0 w 91"/>
              <a:gd name="T21" fmla="*/ 60 h 91"/>
              <a:gd name="T22" fmla="*/ 9 w 91"/>
              <a:gd name="T23" fmla="*/ 46 h 91"/>
              <a:gd name="T24" fmla="*/ 0 w 91"/>
              <a:gd name="T25" fmla="*/ 32 h 91"/>
              <a:gd name="T26" fmla="*/ 4 w 91"/>
              <a:gd name="T27" fmla="*/ 23 h 91"/>
              <a:gd name="T28" fmla="*/ 19 w 91"/>
              <a:gd name="T29" fmla="*/ 19 h 91"/>
              <a:gd name="T30" fmla="*/ 22 w 91"/>
              <a:gd name="T31" fmla="*/ 4 h 91"/>
              <a:gd name="T32" fmla="*/ 31 w 91"/>
              <a:gd name="T33" fmla="*/ 0 h 91"/>
              <a:gd name="T34" fmla="*/ 46 w 91"/>
              <a:gd name="T35" fmla="*/ 9 h 91"/>
              <a:gd name="T36" fmla="*/ 60 w 91"/>
              <a:gd name="T37" fmla="*/ 0 h 91"/>
              <a:gd name="T38" fmla="*/ 69 w 91"/>
              <a:gd name="T39" fmla="*/ 4 h 91"/>
              <a:gd name="T40" fmla="*/ 72 w 91"/>
              <a:gd name="T41" fmla="*/ 19 h 91"/>
              <a:gd name="T42" fmla="*/ 87 w 91"/>
              <a:gd name="T43" fmla="*/ 23 h 91"/>
              <a:gd name="T44" fmla="*/ 91 w 91"/>
              <a:gd name="T45" fmla="*/ 32 h 91"/>
              <a:gd name="T46" fmla="*/ 82 w 91"/>
              <a:gd name="T47" fmla="*/ 46 h 91"/>
              <a:gd name="T48" fmla="*/ 91 w 91"/>
              <a:gd name="T49" fmla="*/ 59 h 91"/>
              <a:gd name="T50" fmla="*/ 65 w 91"/>
              <a:gd name="T51" fmla="*/ 46 h 91"/>
              <a:gd name="T52" fmla="*/ 46 w 91"/>
              <a:gd name="T53" fmla="*/ 26 h 91"/>
              <a:gd name="T54" fmla="*/ 26 w 91"/>
              <a:gd name="T55" fmla="*/ 46 h 91"/>
              <a:gd name="T56" fmla="*/ 46 w 91"/>
              <a:gd name="T57" fmla="*/ 65 h 91"/>
              <a:gd name="T58" fmla="*/ 65 w 91"/>
              <a:gd name="T59"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91">
                <a:moveTo>
                  <a:pt x="91" y="59"/>
                </a:moveTo>
                <a:cubicBezTo>
                  <a:pt x="90" y="62"/>
                  <a:pt x="89" y="65"/>
                  <a:pt x="87" y="68"/>
                </a:cubicBezTo>
                <a:cubicBezTo>
                  <a:pt x="81" y="66"/>
                  <a:pt x="76" y="68"/>
                  <a:pt x="72" y="73"/>
                </a:cubicBezTo>
                <a:cubicBezTo>
                  <a:pt x="68" y="77"/>
                  <a:pt x="67" y="81"/>
                  <a:pt x="69" y="87"/>
                </a:cubicBezTo>
                <a:cubicBezTo>
                  <a:pt x="66" y="89"/>
                  <a:pt x="63" y="90"/>
                  <a:pt x="60" y="91"/>
                </a:cubicBezTo>
                <a:cubicBezTo>
                  <a:pt x="57" y="86"/>
                  <a:pt x="51" y="82"/>
                  <a:pt x="46" y="82"/>
                </a:cubicBezTo>
                <a:cubicBezTo>
                  <a:pt x="40" y="82"/>
                  <a:pt x="34" y="86"/>
                  <a:pt x="31" y="91"/>
                </a:cubicBezTo>
                <a:cubicBezTo>
                  <a:pt x="28" y="90"/>
                  <a:pt x="25" y="89"/>
                  <a:pt x="22" y="87"/>
                </a:cubicBezTo>
                <a:cubicBezTo>
                  <a:pt x="24" y="81"/>
                  <a:pt x="22" y="77"/>
                  <a:pt x="19" y="73"/>
                </a:cubicBezTo>
                <a:cubicBezTo>
                  <a:pt x="14" y="68"/>
                  <a:pt x="10" y="67"/>
                  <a:pt x="4" y="69"/>
                </a:cubicBezTo>
                <a:cubicBezTo>
                  <a:pt x="2" y="66"/>
                  <a:pt x="1" y="63"/>
                  <a:pt x="0" y="60"/>
                </a:cubicBezTo>
                <a:cubicBezTo>
                  <a:pt x="5" y="57"/>
                  <a:pt x="9" y="51"/>
                  <a:pt x="9" y="46"/>
                </a:cubicBezTo>
                <a:cubicBezTo>
                  <a:pt x="9" y="40"/>
                  <a:pt x="5" y="35"/>
                  <a:pt x="0" y="32"/>
                </a:cubicBezTo>
                <a:cubicBezTo>
                  <a:pt x="1" y="29"/>
                  <a:pt x="2" y="26"/>
                  <a:pt x="4" y="23"/>
                </a:cubicBezTo>
                <a:cubicBezTo>
                  <a:pt x="10" y="25"/>
                  <a:pt x="14" y="23"/>
                  <a:pt x="19" y="19"/>
                </a:cubicBezTo>
                <a:cubicBezTo>
                  <a:pt x="22" y="15"/>
                  <a:pt x="24" y="10"/>
                  <a:pt x="22" y="4"/>
                </a:cubicBezTo>
                <a:cubicBezTo>
                  <a:pt x="25" y="2"/>
                  <a:pt x="28" y="1"/>
                  <a:pt x="31" y="0"/>
                </a:cubicBezTo>
                <a:cubicBezTo>
                  <a:pt x="34" y="5"/>
                  <a:pt x="40" y="9"/>
                  <a:pt x="46" y="9"/>
                </a:cubicBezTo>
                <a:cubicBezTo>
                  <a:pt x="51" y="9"/>
                  <a:pt x="57" y="5"/>
                  <a:pt x="60" y="0"/>
                </a:cubicBezTo>
                <a:cubicBezTo>
                  <a:pt x="63" y="1"/>
                  <a:pt x="66" y="2"/>
                  <a:pt x="69" y="4"/>
                </a:cubicBezTo>
                <a:cubicBezTo>
                  <a:pt x="67" y="10"/>
                  <a:pt x="68" y="15"/>
                  <a:pt x="72" y="19"/>
                </a:cubicBezTo>
                <a:cubicBezTo>
                  <a:pt x="76" y="23"/>
                  <a:pt x="81" y="25"/>
                  <a:pt x="87" y="23"/>
                </a:cubicBezTo>
                <a:cubicBezTo>
                  <a:pt x="89" y="26"/>
                  <a:pt x="90" y="29"/>
                  <a:pt x="91" y="32"/>
                </a:cubicBezTo>
                <a:cubicBezTo>
                  <a:pt x="86" y="35"/>
                  <a:pt x="82" y="40"/>
                  <a:pt x="82" y="46"/>
                </a:cubicBezTo>
                <a:cubicBezTo>
                  <a:pt x="82" y="51"/>
                  <a:pt x="86" y="56"/>
                  <a:pt x="91" y="59"/>
                </a:cubicBezTo>
                <a:close/>
                <a:moveTo>
                  <a:pt x="65" y="46"/>
                </a:moveTo>
                <a:cubicBezTo>
                  <a:pt x="65" y="35"/>
                  <a:pt x="56" y="26"/>
                  <a:pt x="46" y="26"/>
                </a:cubicBezTo>
                <a:cubicBezTo>
                  <a:pt x="35" y="26"/>
                  <a:pt x="26" y="35"/>
                  <a:pt x="26" y="46"/>
                </a:cubicBezTo>
                <a:cubicBezTo>
                  <a:pt x="26" y="57"/>
                  <a:pt x="35" y="65"/>
                  <a:pt x="46" y="65"/>
                </a:cubicBezTo>
                <a:cubicBezTo>
                  <a:pt x="56" y="65"/>
                  <a:pt x="65" y="57"/>
                  <a:pt x="65" y="4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noEditPoints="1"/>
          </p:cNvSpPr>
          <p:nvPr/>
        </p:nvSpPr>
        <p:spPr bwMode="auto">
          <a:xfrm>
            <a:off x="1069975" y="3240088"/>
            <a:ext cx="379413" cy="381000"/>
          </a:xfrm>
          <a:custGeom>
            <a:avLst/>
            <a:gdLst>
              <a:gd name="T0" fmla="*/ 98 w 101"/>
              <a:gd name="T1" fmla="*/ 36 h 101"/>
              <a:gd name="T2" fmla="*/ 83 w 101"/>
              <a:gd name="T3" fmla="*/ 51 h 101"/>
              <a:gd name="T4" fmla="*/ 66 w 101"/>
              <a:gd name="T5" fmla="*/ 54 h 101"/>
              <a:gd name="T6" fmla="*/ 22 w 101"/>
              <a:gd name="T7" fmla="*/ 98 h 101"/>
              <a:gd name="T8" fmla="*/ 8 w 101"/>
              <a:gd name="T9" fmla="*/ 93 h 101"/>
              <a:gd name="T10" fmla="*/ 3 w 101"/>
              <a:gd name="T11" fmla="*/ 79 h 101"/>
              <a:gd name="T12" fmla="*/ 47 w 101"/>
              <a:gd name="T13" fmla="*/ 35 h 101"/>
              <a:gd name="T14" fmla="*/ 50 w 101"/>
              <a:gd name="T15" fmla="*/ 18 h 101"/>
              <a:gd name="T16" fmla="*/ 65 w 101"/>
              <a:gd name="T17" fmla="*/ 3 h 101"/>
              <a:gd name="T18" fmla="*/ 89 w 101"/>
              <a:gd name="T19" fmla="*/ 12 h 101"/>
              <a:gd name="T20" fmla="*/ 98 w 101"/>
              <a:gd name="T21" fmla="*/ 36 h 101"/>
              <a:gd name="T22" fmla="*/ 49 w 101"/>
              <a:gd name="T23" fmla="*/ 55 h 101"/>
              <a:gd name="T24" fmla="*/ 51 w 101"/>
              <a:gd name="T25" fmla="*/ 46 h 101"/>
              <a:gd name="T26" fmla="*/ 42 w 101"/>
              <a:gd name="T27" fmla="*/ 47 h 101"/>
              <a:gd name="T28" fmla="*/ 40 w 101"/>
              <a:gd name="T29" fmla="*/ 56 h 101"/>
              <a:gd name="T30" fmla="*/ 49 w 101"/>
              <a:gd name="T31" fmla="*/ 55 h 101"/>
              <a:gd name="T32" fmla="*/ 94 w 101"/>
              <a:gd name="T33" fmla="*/ 32 h 101"/>
              <a:gd name="T34" fmla="*/ 85 w 101"/>
              <a:gd name="T35" fmla="*/ 16 h 101"/>
              <a:gd name="T36" fmla="*/ 69 w 101"/>
              <a:gd name="T37" fmla="*/ 7 h 101"/>
              <a:gd name="T38" fmla="*/ 77 w 101"/>
              <a:gd name="T39" fmla="*/ 24 h 101"/>
              <a:gd name="T40" fmla="*/ 94 w 101"/>
              <a:gd name="T41"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01">
                <a:moveTo>
                  <a:pt x="98" y="36"/>
                </a:moveTo>
                <a:cubicBezTo>
                  <a:pt x="83" y="51"/>
                  <a:pt x="83" y="51"/>
                  <a:pt x="83" y="51"/>
                </a:cubicBezTo>
                <a:cubicBezTo>
                  <a:pt x="81" y="53"/>
                  <a:pt x="73" y="55"/>
                  <a:pt x="66" y="54"/>
                </a:cubicBezTo>
                <a:cubicBezTo>
                  <a:pt x="22" y="98"/>
                  <a:pt x="22" y="98"/>
                  <a:pt x="22" y="98"/>
                </a:cubicBezTo>
                <a:cubicBezTo>
                  <a:pt x="19" y="101"/>
                  <a:pt x="13" y="98"/>
                  <a:pt x="8" y="93"/>
                </a:cubicBezTo>
                <a:cubicBezTo>
                  <a:pt x="2" y="88"/>
                  <a:pt x="0" y="82"/>
                  <a:pt x="3" y="79"/>
                </a:cubicBezTo>
                <a:cubicBezTo>
                  <a:pt x="47" y="35"/>
                  <a:pt x="47" y="35"/>
                  <a:pt x="47" y="35"/>
                </a:cubicBezTo>
                <a:cubicBezTo>
                  <a:pt x="46" y="28"/>
                  <a:pt x="48" y="20"/>
                  <a:pt x="50" y="18"/>
                </a:cubicBezTo>
                <a:cubicBezTo>
                  <a:pt x="65" y="3"/>
                  <a:pt x="65" y="3"/>
                  <a:pt x="65" y="3"/>
                </a:cubicBezTo>
                <a:cubicBezTo>
                  <a:pt x="68" y="0"/>
                  <a:pt x="80" y="3"/>
                  <a:pt x="89" y="12"/>
                </a:cubicBezTo>
                <a:cubicBezTo>
                  <a:pt x="98" y="21"/>
                  <a:pt x="101" y="33"/>
                  <a:pt x="98" y="36"/>
                </a:cubicBezTo>
                <a:close/>
                <a:moveTo>
                  <a:pt x="49" y="55"/>
                </a:moveTo>
                <a:cubicBezTo>
                  <a:pt x="52" y="52"/>
                  <a:pt x="53" y="48"/>
                  <a:pt x="51" y="46"/>
                </a:cubicBezTo>
                <a:cubicBezTo>
                  <a:pt x="49" y="44"/>
                  <a:pt x="45" y="45"/>
                  <a:pt x="42" y="47"/>
                </a:cubicBezTo>
                <a:cubicBezTo>
                  <a:pt x="39" y="50"/>
                  <a:pt x="38" y="54"/>
                  <a:pt x="40" y="56"/>
                </a:cubicBezTo>
                <a:cubicBezTo>
                  <a:pt x="42" y="58"/>
                  <a:pt x="46" y="57"/>
                  <a:pt x="49" y="55"/>
                </a:cubicBezTo>
                <a:close/>
                <a:moveTo>
                  <a:pt x="94" y="32"/>
                </a:moveTo>
                <a:cubicBezTo>
                  <a:pt x="94" y="32"/>
                  <a:pt x="92" y="23"/>
                  <a:pt x="85" y="16"/>
                </a:cubicBezTo>
                <a:cubicBezTo>
                  <a:pt x="78" y="9"/>
                  <a:pt x="69" y="7"/>
                  <a:pt x="69" y="7"/>
                </a:cubicBezTo>
                <a:cubicBezTo>
                  <a:pt x="68" y="8"/>
                  <a:pt x="70" y="17"/>
                  <a:pt x="77" y="24"/>
                </a:cubicBezTo>
                <a:cubicBezTo>
                  <a:pt x="84" y="31"/>
                  <a:pt x="93" y="33"/>
                  <a:pt x="94"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noEditPoints="1"/>
          </p:cNvSpPr>
          <p:nvPr/>
        </p:nvSpPr>
        <p:spPr bwMode="auto">
          <a:xfrm>
            <a:off x="1722438" y="3244851"/>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noEditPoints="1"/>
          </p:cNvSpPr>
          <p:nvPr/>
        </p:nvSpPr>
        <p:spPr bwMode="auto">
          <a:xfrm>
            <a:off x="2354263" y="3225801"/>
            <a:ext cx="404813" cy="409575"/>
          </a:xfrm>
          <a:custGeom>
            <a:avLst/>
            <a:gdLst>
              <a:gd name="T0" fmla="*/ 87 w 108"/>
              <a:gd name="T1" fmla="*/ 41 h 109"/>
              <a:gd name="T2" fmla="*/ 89 w 108"/>
              <a:gd name="T3" fmla="*/ 44 h 109"/>
              <a:gd name="T4" fmla="*/ 90 w 108"/>
              <a:gd name="T5" fmla="*/ 50 h 109"/>
              <a:gd name="T6" fmla="*/ 85 w 108"/>
              <a:gd name="T7" fmla="*/ 67 h 109"/>
              <a:gd name="T8" fmla="*/ 81 w 108"/>
              <a:gd name="T9" fmla="*/ 72 h 109"/>
              <a:gd name="T10" fmla="*/ 31 w 108"/>
              <a:gd name="T11" fmla="*/ 107 h 109"/>
              <a:gd name="T12" fmla="*/ 24 w 108"/>
              <a:gd name="T13" fmla="*/ 107 h 109"/>
              <a:gd name="T14" fmla="*/ 1 w 108"/>
              <a:gd name="T15" fmla="*/ 74 h 109"/>
              <a:gd name="T16" fmla="*/ 3 w 108"/>
              <a:gd name="T17" fmla="*/ 66 h 109"/>
              <a:gd name="T18" fmla="*/ 53 w 108"/>
              <a:gd name="T19" fmla="*/ 31 h 109"/>
              <a:gd name="T20" fmla="*/ 59 w 108"/>
              <a:gd name="T21" fmla="*/ 29 h 109"/>
              <a:gd name="T22" fmla="*/ 76 w 108"/>
              <a:gd name="T23" fmla="*/ 29 h 109"/>
              <a:gd name="T24" fmla="*/ 81 w 108"/>
              <a:gd name="T25" fmla="*/ 31 h 109"/>
              <a:gd name="T26" fmla="*/ 84 w 108"/>
              <a:gd name="T27" fmla="*/ 36 h 109"/>
              <a:gd name="T28" fmla="*/ 96 w 108"/>
              <a:gd name="T29" fmla="*/ 5 h 109"/>
              <a:gd name="T30" fmla="*/ 98 w 108"/>
              <a:gd name="T31" fmla="*/ 1 h 109"/>
              <a:gd name="T32" fmla="*/ 102 w 108"/>
              <a:gd name="T33" fmla="*/ 3 h 109"/>
              <a:gd name="T34" fmla="*/ 87 w 108"/>
              <a:gd name="T35" fmla="*/ 41 h 109"/>
              <a:gd name="T36" fmla="*/ 83 w 108"/>
              <a:gd name="T37" fmla="*/ 45 h 109"/>
              <a:gd name="T38" fmla="*/ 79 w 108"/>
              <a:gd name="T39" fmla="*/ 47 h 109"/>
              <a:gd name="T40" fmla="*/ 78 w 108"/>
              <a:gd name="T41" fmla="*/ 47 h 109"/>
              <a:gd name="T42" fmla="*/ 75 w 108"/>
              <a:gd name="T43" fmla="*/ 45 h 109"/>
              <a:gd name="T44" fmla="*/ 76 w 108"/>
              <a:gd name="T45" fmla="*/ 40 h 109"/>
              <a:gd name="T46" fmla="*/ 79 w 108"/>
              <a:gd name="T47" fmla="*/ 39 h 109"/>
              <a:gd name="T48" fmla="*/ 69 w 108"/>
              <a:gd name="T49" fmla="*/ 39 h 109"/>
              <a:gd name="T50" fmla="*/ 67 w 108"/>
              <a:gd name="T51" fmla="*/ 51 h 109"/>
              <a:gd name="T52" fmla="*/ 79 w 108"/>
              <a:gd name="T53" fmla="*/ 53 h 109"/>
              <a:gd name="T54" fmla="*/ 83 w 108"/>
              <a:gd name="T55" fmla="*/ 4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8" h="109">
                <a:moveTo>
                  <a:pt x="87" y="41"/>
                </a:moveTo>
                <a:cubicBezTo>
                  <a:pt x="89" y="44"/>
                  <a:pt x="89" y="44"/>
                  <a:pt x="89" y="44"/>
                </a:cubicBezTo>
                <a:cubicBezTo>
                  <a:pt x="90" y="45"/>
                  <a:pt x="91" y="48"/>
                  <a:pt x="90" y="50"/>
                </a:cubicBezTo>
                <a:cubicBezTo>
                  <a:pt x="85" y="67"/>
                  <a:pt x="85" y="67"/>
                  <a:pt x="85" y="67"/>
                </a:cubicBezTo>
                <a:cubicBezTo>
                  <a:pt x="84" y="68"/>
                  <a:pt x="83" y="70"/>
                  <a:pt x="81" y="72"/>
                </a:cubicBezTo>
                <a:cubicBezTo>
                  <a:pt x="31" y="107"/>
                  <a:pt x="31" y="107"/>
                  <a:pt x="31" y="107"/>
                </a:cubicBezTo>
                <a:cubicBezTo>
                  <a:pt x="29" y="109"/>
                  <a:pt x="26" y="109"/>
                  <a:pt x="24" y="107"/>
                </a:cubicBezTo>
                <a:cubicBezTo>
                  <a:pt x="1" y="74"/>
                  <a:pt x="1" y="74"/>
                  <a:pt x="1" y="74"/>
                </a:cubicBezTo>
                <a:cubicBezTo>
                  <a:pt x="0" y="71"/>
                  <a:pt x="0" y="68"/>
                  <a:pt x="3" y="66"/>
                </a:cubicBezTo>
                <a:cubicBezTo>
                  <a:pt x="53" y="31"/>
                  <a:pt x="53" y="31"/>
                  <a:pt x="53" y="31"/>
                </a:cubicBezTo>
                <a:cubicBezTo>
                  <a:pt x="54" y="30"/>
                  <a:pt x="57" y="29"/>
                  <a:pt x="59" y="29"/>
                </a:cubicBezTo>
                <a:cubicBezTo>
                  <a:pt x="76" y="29"/>
                  <a:pt x="76" y="29"/>
                  <a:pt x="76" y="29"/>
                </a:cubicBezTo>
                <a:cubicBezTo>
                  <a:pt x="78" y="29"/>
                  <a:pt x="80" y="30"/>
                  <a:pt x="81" y="31"/>
                </a:cubicBezTo>
                <a:cubicBezTo>
                  <a:pt x="84" y="36"/>
                  <a:pt x="84" y="36"/>
                  <a:pt x="84" y="36"/>
                </a:cubicBezTo>
                <a:cubicBezTo>
                  <a:pt x="91" y="30"/>
                  <a:pt x="101" y="19"/>
                  <a:pt x="96" y="5"/>
                </a:cubicBezTo>
                <a:cubicBezTo>
                  <a:pt x="96" y="3"/>
                  <a:pt x="97" y="1"/>
                  <a:pt x="98" y="1"/>
                </a:cubicBezTo>
                <a:cubicBezTo>
                  <a:pt x="100" y="0"/>
                  <a:pt x="102" y="1"/>
                  <a:pt x="102" y="3"/>
                </a:cubicBezTo>
                <a:cubicBezTo>
                  <a:pt x="108" y="20"/>
                  <a:pt x="98" y="33"/>
                  <a:pt x="87" y="41"/>
                </a:cubicBezTo>
                <a:close/>
                <a:moveTo>
                  <a:pt x="83" y="45"/>
                </a:moveTo>
                <a:cubicBezTo>
                  <a:pt x="81" y="45"/>
                  <a:pt x="80" y="46"/>
                  <a:pt x="79" y="47"/>
                </a:cubicBezTo>
                <a:cubicBezTo>
                  <a:pt x="79" y="47"/>
                  <a:pt x="78" y="47"/>
                  <a:pt x="78" y="47"/>
                </a:cubicBezTo>
                <a:cubicBezTo>
                  <a:pt x="77" y="47"/>
                  <a:pt x="75" y="46"/>
                  <a:pt x="75" y="45"/>
                </a:cubicBezTo>
                <a:cubicBezTo>
                  <a:pt x="74" y="43"/>
                  <a:pt x="75" y="41"/>
                  <a:pt x="76" y="40"/>
                </a:cubicBezTo>
                <a:cubicBezTo>
                  <a:pt x="77" y="40"/>
                  <a:pt x="78" y="40"/>
                  <a:pt x="79" y="39"/>
                </a:cubicBezTo>
                <a:cubicBezTo>
                  <a:pt x="76" y="37"/>
                  <a:pt x="72" y="37"/>
                  <a:pt x="69" y="39"/>
                </a:cubicBezTo>
                <a:cubicBezTo>
                  <a:pt x="65" y="42"/>
                  <a:pt x="64" y="47"/>
                  <a:pt x="67" y="51"/>
                </a:cubicBezTo>
                <a:cubicBezTo>
                  <a:pt x="70" y="55"/>
                  <a:pt x="75" y="56"/>
                  <a:pt x="79" y="53"/>
                </a:cubicBezTo>
                <a:cubicBezTo>
                  <a:pt x="82" y="51"/>
                  <a:pt x="83" y="48"/>
                  <a:pt x="83"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noEditPoints="1"/>
          </p:cNvSpPr>
          <p:nvPr/>
        </p:nvSpPr>
        <p:spPr bwMode="auto">
          <a:xfrm>
            <a:off x="2992438" y="3267076"/>
            <a:ext cx="404813" cy="327025"/>
          </a:xfrm>
          <a:custGeom>
            <a:avLst/>
            <a:gdLst>
              <a:gd name="T0" fmla="*/ 108 w 108"/>
              <a:gd name="T1" fmla="*/ 27 h 87"/>
              <a:gd name="T2" fmla="*/ 108 w 108"/>
              <a:gd name="T3" fmla="*/ 76 h 87"/>
              <a:gd name="T4" fmla="*/ 98 w 108"/>
              <a:gd name="T5" fmla="*/ 87 h 87"/>
              <a:gd name="T6" fmla="*/ 11 w 108"/>
              <a:gd name="T7" fmla="*/ 87 h 87"/>
              <a:gd name="T8" fmla="*/ 0 w 108"/>
              <a:gd name="T9" fmla="*/ 76 h 87"/>
              <a:gd name="T10" fmla="*/ 0 w 108"/>
              <a:gd name="T11" fmla="*/ 27 h 87"/>
              <a:gd name="T12" fmla="*/ 11 w 108"/>
              <a:gd name="T13" fmla="*/ 17 h 87"/>
              <a:gd name="T14" fmla="*/ 24 w 108"/>
              <a:gd name="T15" fmla="*/ 17 h 87"/>
              <a:gd name="T16" fmla="*/ 28 w 108"/>
              <a:gd name="T17" fmla="*/ 13 h 87"/>
              <a:gd name="T18" fmla="*/ 32 w 108"/>
              <a:gd name="T19" fmla="*/ 3 h 87"/>
              <a:gd name="T20" fmla="*/ 36 w 108"/>
              <a:gd name="T21" fmla="*/ 0 h 87"/>
              <a:gd name="T22" fmla="*/ 73 w 108"/>
              <a:gd name="T23" fmla="*/ 0 h 87"/>
              <a:gd name="T24" fmla="*/ 77 w 108"/>
              <a:gd name="T25" fmla="*/ 3 h 87"/>
              <a:gd name="T26" fmla="*/ 81 w 108"/>
              <a:gd name="T27" fmla="*/ 13 h 87"/>
              <a:gd name="T28" fmla="*/ 85 w 108"/>
              <a:gd name="T29" fmla="*/ 17 h 87"/>
              <a:gd name="T30" fmla="*/ 98 w 108"/>
              <a:gd name="T31" fmla="*/ 17 h 87"/>
              <a:gd name="T32" fmla="*/ 108 w 108"/>
              <a:gd name="T33" fmla="*/ 27 h 87"/>
              <a:gd name="T34" fmla="*/ 81 w 108"/>
              <a:gd name="T35" fmla="*/ 49 h 87"/>
              <a:gd name="T36" fmla="*/ 54 w 108"/>
              <a:gd name="T37" fmla="*/ 22 h 87"/>
              <a:gd name="T38" fmla="*/ 27 w 108"/>
              <a:gd name="T39" fmla="*/ 49 h 87"/>
              <a:gd name="T40" fmla="*/ 54 w 108"/>
              <a:gd name="T41" fmla="*/ 76 h 87"/>
              <a:gd name="T42" fmla="*/ 81 w 108"/>
              <a:gd name="T43" fmla="*/ 49 h 87"/>
              <a:gd name="T44" fmla="*/ 71 w 108"/>
              <a:gd name="T45" fmla="*/ 49 h 87"/>
              <a:gd name="T46" fmla="*/ 54 w 108"/>
              <a:gd name="T47" fmla="*/ 65 h 87"/>
              <a:gd name="T48" fmla="*/ 38 w 108"/>
              <a:gd name="T49" fmla="*/ 49 h 87"/>
              <a:gd name="T50" fmla="*/ 54 w 108"/>
              <a:gd name="T51" fmla="*/ 33 h 87"/>
              <a:gd name="T52" fmla="*/ 71 w 108"/>
              <a:gd name="T53" fmla="*/ 49 h 87"/>
              <a:gd name="T54" fmla="*/ 98 w 108"/>
              <a:gd name="T55" fmla="*/ 31 h 87"/>
              <a:gd name="T56" fmla="*/ 94 w 108"/>
              <a:gd name="T57" fmla="*/ 27 h 87"/>
              <a:gd name="T58" fmla="*/ 90 w 108"/>
              <a:gd name="T59" fmla="*/ 31 h 87"/>
              <a:gd name="T60" fmla="*/ 94 w 108"/>
              <a:gd name="T61" fmla="*/ 35 h 87"/>
              <a:gd name="T62" fmla="*/ 98 w 108"/>
              <a:gd name="T6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87">
                <a:moveTo>
                  <a:pt x="108" y="27"/>
                </a:moveTo>
                <a:cubicBezTo>
                  <a:pt x="108" y="76"/>
                  <a:pt x="108" y="76"/>
                  <a:pt x="108" y="76"/>
                </a:cubicBezTo>
                <a:cubicBezTo>
                  <a:pt x="108" y="82"/>
                  <a:pt x="104" y="87"/>
                  <a:pt x="98" y="87"/>
                </a:cubicBezTo>
                <a:cubicBezTo>
                  <a:pt x="11" y="87"/>
                  <a:pt x="11" y="87"/>
                  <a:pt x="11" y="87"/>
                </a:cubicBezTo>
                <a:cubicBezTo>
                  <a:pt x="5" y="87"/>
                  <a:pt x="0" y="82"/>
                  <a:pt x="0" y="76"/>
                </a:cubicBezTo>
                <a:cubicBezTo>
                  <a:pt x="0" y="27"/>
                  <a:pt x="0" y="27"/>
                  <a:pt x="0" y="27"/>
                </a:cubicBezTo>
                <a:cubicBezTo>
                  <a:pt x="0" y="21"/>
                  <a:pt x="5" y="17"/>
                  <a:pt x="11" y="17"/>
                </a:cubicBezTo>
                <a:cubicBezTo>
                  <a:pt x="24" y="17"/>
                  <a:pt x="24" y="17"/>
                  <a:pt x="24" y="17"/>
                </a:cubicBezTo>
                <a:cubicBezTo>
                  <a:pt x="26" y="17"/>
                  <a:pt x="28" y="15"/>
                  <a:pt x="28" y="13"/>
                </a:cubicBezTo>
                <a:cubicBezTo>
                  <a:pt x="32" y="3"/>
                  <a:pt x="32" y="3"/>
                  <a:pt x="32" y="3"/>
                </a:cubicBezTo>
                <a:cubicBezTo>
                  <a:pt x="32" y="2"/>
                  <a:pt x="34" y="0"/>
                  <a:pt x="36" y="0"/>
                </a:cubicBezTo>
                <a:cubicBezTo>
                  <a:pt x="73" y="0"/>
                  <a:pt x="73" y="0"/>
                  <a:pt x="73" y="0"/>
                </a:cubicBezTo>
                <a:cubicBezTo>
                  <a:pt x="75" y="0"/>
                  <a:pt x="77" y="2"/>
                  <a:pt x="77" y="3"/>
                </a:cubicBezTo>
                <a:cubicBezTo>
                  <a:pt x="81" y="13"/>
                  <a:pt x="81" y="13"/>
                  <a:pt x="81" y="13"/>
                </a:cubicBezTo>
                <a:cubicBezTo>
                  <a:pt x="81" y="15"/>
                  <a:pt x="83" y="17"/>
                  <a:pt x="85" y="17"/>
                </a:cubicBezTo>
                <a:cubicBezTo>
                  <a:pt x="98" y="17"/>
                  <a:pt x="98" y="17"/>
                  <a:pt x="98" y="17"/>
                </a:cubicBezTo>
                <a:cubicBezTo>
                  <a:pt x="104" y="17"/>
                  <a:pt x="108" y="21"/>
                  <a:pt x="108" y="27"/>
                </a:cubicBezTo>
                <a:close/>
                <a:moveTo>
                  <a:pt x="81" y="49"/>
                </a:moveTo>
                <a:cubicBezTo>
                  <a:pt x="81" y="34"/>
                  <a:pt x="69" y="22"/>
                  <a:pt x="54" y="22"/>
                </a:cubicBezTo>
                <a:cubicBezTo>
                  <a:pt x="39" y="22"/>
                  <a:pt x="27" y="34"/>
                  <a:pt x="27" y="49"/>
                </a:cubicBezTo>
                <a:cubicBezTo>
                  <a:pt x="27" y="64"/>
                  <a:pt x="39" y="76"/>
                  <a:pt x="54" y="76"/>
                </a:cubicBezTo>
                <a:cubicBezTo>
                  <a:pt x="69" y="76"/>
                  <a:pt x="81" y="64"/>
                  <a:pt x="81" y="49"/>
                </a:cubicBezTo>
                <a:close/>
                <a:moveTo>
                  <a:pt x="71" y="49"/>
                </a:moveTo>
                <a:cubicBezTo>
                  <a:pt x="71" y="58"/>
                  <a:pt x="63" y="65"/>
                  <a:pt x="54" y="65"/>
                </a:cubicBezTo>
                <a:cubicBezTo>
                  <a:pt x="46" y="65"/>
                  <a:pt x="38" y="58"/>
                  <a:pt x="38" y="49"/>
                </a:cubicBezTo>
                <a:cubicBezTo>
                  <a:pt x="38" y="40"/>
                  <a:pt x="46" y="33"/>
                  <a:pt x="54" y="33"/>
                </a:cubicBezTo>
                <a:cubicBezTo>
                  <a:pt x="63" y="33"/>
                  <a:pt x="71" y="40"/>
                  <a:pt x="71" y="49"/>
                </a:cubicBezTo>
                <a:close/>
                <a:moveTo>
                  <a:pt x="98" y="31"/>
                </a:moveTo>
                <a:cubicBezTo>
                  <a:pt x="98" y="29"/>
                  <a:pt x="96" y="27"/>
                  <a:pt x="94" y="27"/>
                </a:cubicBezTo>
                <a:cubicBezTo>
                  <a:pt x="92" y="27"/>
                  <a:pt x="90" y="29"/>
                  <a:pt x="90" y="31"/>
                </a:cubicBezTo>
                <a:cubicBezTo>
                  <a:pt x="90" y="33"/>
                  <a:pt x="92" y="35"/>
                  <a:pt x="94" y="35"/>
                </a:cubicBezTo>
                <a:cubicBezTo>
                  <a:pt x="96" y="35"/>
                  <a:pt x="98" y="33"/>
                  <a:pt x="98"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3675063" y="3263901"/>
            <a:ext cx="349250" cy="349250"/>
          </a:xfrm>
          <a:custGeom>
            <a:avLst/>
            <a:gdLst>
              <a:gd name="T0" fmla="*/ 64 w 93"/>
              <a:gd name="T1" fmla="*/ 0 h 93"/>
              <a:gd name="T2" fmla="*/ 75 w 93"/>
              <a:gd name="T3" fmla="*/ 8 h 93"/>
              <a:gd name="T4" fmla="*/ 75 w 93"/>
              <a:gd name="T5" fmla="*/ 75 h 93"/>
              <a:gd name="T6" fmla="*/ 8 w 93"/>
              <a:gd name="T7" fmla="*/ 75 h 93"/>
              <a:gd name="T8" fmla="*/ 0 w 93"/>
              <a:gd name="T9" fmla="*/ 65 h 93"/>
              <a:gd name="T10" fmla="*/ 56 w 93"/>
              <a:gd name="T11" fmla="*/ 57 h 93"/>
              <a:gd name="T12" fmla="*/ 64 w 93"/>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93" h="93">
                <a:moveTo>
                  <a:pt x="64" y="0"/>
                </a:moveTo>
                <a:cubicBezTo>
                  <a:pt x="68" y="2"/>
                  <a:pt x="71" y="5"/>
                  <a:pt x="75" y="8"/>
                </a:cubicBezTo>
                <a:cubicBezTo>
                  <a:pt x="93" y="27"/>
                  <a:pt x="93" y="56"/>
                  <a:pt x="75" y="75"/>
                </a:cubicBezTo>
                <a:cubicBezTo>
                  <a:pt x="56" y="93"/>
                  <a:pt x="26" y="93"/>
                  <a:pt x="8" y="75"/>
                </a:cubicBezTo>
                <a:cubicBezTo>
                  <a:pt x="5" y="72"/>
                  <a:pt x="2" y="68"/>
                  <a:pt x="0" y="65"/>
                </a:cubicBezTo>
                <a:cubicBezTo>
                  <a:pt x="18" y="75"/>
                  <a:pt x="41" y="72"/>
                  <a:pt x="56" y="57"/>
                </a:cubicBezTo>
                <a:cubicBezTo>
                  <a:pt x="72" y="41"/>
                  <a:pt x="74" y="18"/>
                  <a:pt x="64"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noEditPoints="1"/>
          </p:cNvSpPr>
          <p:nvPr/>
        </p:nvSpPr>
        <p:spPr bwMode="auto">
          <a:xfrm>
            <a:off x="4283075" y="3263901"/>
            <a:ext cx="415925" cy="323850"/>
          </a:xfrm>
          <a:custGeom>
            <a:avLst/>
            <a:gdLst>
              <a:gd name="T0" fmla="*/ 103 w 111"/>
              <a:gd name="T1" fmla="*/ 44 h 86"/>
              <a:gd name="T2" fmla="*/ 80 w 111"/>
              <a:gd name="T3" fmla="*/ 46 h 86"/>
              <a:gd name="T4" fmla="*/ 84 w 111"/>
              <a:gd name="T5" fmla="*/ 67 h 86"/>
              <a:gd name="T6" fmla="*/ 43 w 111"/>
              <a:gd name="T7" fmla="*/ 86 h 86"/>
              <a:gd name="T8" fmla="*/ 1 w 111"/>
              <a:gd name="T9" fmla="*/ 48 h 86"/>
              <a:gd name="T10" fmla="*/ 36 w 111"/>
              <a:gd name="T11" fmla="*/ 6 h 86"/>
              <a:gd name="T12" fmla="*/ 94 w 111"/>
              <a:gd name="T13" fmla="*/ 15 h 86"/>
              <a:gd name="T14" fmla="*/ 103 w 111"/>
              <a:gd name="T15" fmla="*/ 44 h 86"/>
              <a:gd name="T16" fmla="*/ 68 w 111"/>
              <a:gd name="T17" fmla="*/ 57 h 86"/>
              <a:gd name="T18" fmla="*/ 60 w 111"/>
              <a:gd name="T19" fmla="*/ 49 h 86"/>
              <a:gd name="T20" fmla="*/ 51 w 111"/>
              <a:gd name="T21" fmla="*/ 57 h 86"/>
              <a:gd name="T22" fmla="*/ 60 w 111"/>
              <a:gd name="T23" fmla="*/ 65 h 86"/>
              <a:gd name="T24" fmla="*/ 68 w 111"/>
              <a:gd name="T25"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86">
                <a:moveTo>
                  <a:pt x="103" y="44"/>
                </a:moveTo>
                <a:cubicBezTo>
                  <a:pt x="98" y="45"/>
                  <a:pt x="90" y="36"/>
                  <a:pt x="80" y="46"/>
                </a:cubicBezTo>
                <a:cubicBezTo>
                  <a:pt x="72" y="55"/>
                  <a:pt x="84" y="63"/>
                  <a:pt x="84" y="67"/>
                </a:cubicBezTo>
                <a:cubicBezTo>
                  <a:pt x="84" y="71"/>
                  <a:pt x="73" y="86"/>
                  <a:pt x="43" y="86"/>
                </a:cubicBezTo>
                <a:cubicBezTo>
                  <a:pt x="16" y="86"/>
                  <a:pt x="0" y="68"/>
                  <a:pt x="1" y="48"/>
                </a:cubicBezTo>
                <a:cubicBezTo>
                  <a:pt x="3" y="31"/>
                  <a:pt x="19" y="12"/>
                  <a:pt x="36" y="6"/>
                </a:cubicBezTo>
                <a:cubicBezTo>
                  <a:pt x="58" y="0"/>
                  <a:pt x="77" y="4"/>
                  <a:pt x="94" y="15"/>
                </a:cubicBezTo>
                <a:cubicBezTo>
                  <a:pt x="111" y="27"/>
                  <a:pt x="108" y="42"/>
                  <a:pt x="103" y="44"/>
                </a:cubicBezTo>
                <a:close/>
                <a:moveTo>
                  <a:pt x="68" y="57"/>
                </a:moveTo>
                <a:cubicBezTo>
                  <a:pt x="68" y="53"/>
                  <a:pt x="64" y="49"/>
                  <a:pt x="60" y="49"/>
                </a:cubicBezTo>
                <a:cubicBezTo>
                  <a:pt x="55" y="49"/>
                  <a:pt x="51" y="53"/>
                  <a:pt x="51" y="57"/>
                </a:cubicBezTo>
                <a:cubicBezTo>
                  <a:pt x="51" y="62"/>
                  <a:pt x="55" y="65"/>
                  <a:pt x="60" y="65"/>
                </a:cubicBezTo>
                <a:cubicBezTo>
                  <a:pt x="64" y="65"/>
                  <a:pt x="68" y="62"/>
                  <a:pt x="6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4935538" y="3248026"/>
            <a:ext cx="406400" cy="342900"/>
          </a:xfrm>
          <a:custGeom>
            <a:avLst/>
            <a:gdLst>
              <a:gd name="T0" fmla="*/ 102 w 108"/>
              <a:gd name="T1" fmla="*/ 16 h 91"/>
              <a:gd name="T2" fmla="*/ 63 w 108"/>
              <a:gd name="T3" fmla="*/ 68 h 91"/>
              <a:gd name="T4" fmla="*/ 21 w 108"/>
              <a:gd name="T5" fmla="*/ 68 h 91"/>
              <a:gd name="T6" fmla="*/ 9 w 108"/>
              <a:gd name="T7" fmla="*/ 87 h 91"/>
              <a:gd name="T8" fmla="*/ 1 w 108"/>
              <a:gd name="T9" fmla="*/ 83 h 91"/>
              <a:gd name="T10" fmla="*/ 74 w 108"/>
              <a:gd name="T11" fmla="*/ 25 h 91"/>
              <a:gd name="T12" fmla="*/ 8 w 108"/>
              <a:gd name="T13" fmla="*/ 55 h 91"/>
              <a:gd name="T14" fmla="*/ 26 w 108"/>
              <a:gd name="T15" fmla="*/ 17 h 91"/>
              <a:gd name="T16" fmla="*/ 102 w 108"/>
              <a:gd name="T17"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1">
                <a:moveTo>
                  <a:pt x="102" y="16"/>
                </a:moveTo>
                <a:cubicBezTo>
                  <a:pt x="78" y="29"/>
                  <a:pt x="80" y="56"/>
                  <a:pt x="63" y="68"/>
                </a:cubicBezTo>
                <a:cubicBezTo>
                  <a:pt x="50" y="77"/>
                  <a:pt x="32" y="72"/>
                  <a:pt x="21" y="68"/>
                </a:cubicBezTo>
                <a:cubicBezTo>
                  <a:pt x="21" y="68"/>
                  <a:pt x="14" y="76"/>
                  <a:pt x="9" y="87"/>
                </a:cubicBezTo>
                <a:cubicBezTo>
                  <a:pt x="7" y="91"/>
                  <a:pt x="0" y="87"/>
                  <a:pt x="1" y="83"/>
                </a:cubicBezTo>
                <a:cubicBezTo>
                  <a:pt x="18" y="45"/>
                  <a:pt x="74" y="25"/>
                  <a:pt x="74" y="25"/>
                </a:cubicBezTo>
                <a:cubicBezTo>
                  <a:pt x="74" y="25"/>
                  <a:pt x="34" y="24"/>
                  <a:pt x="8" y="55"/>
                </a:cubicBezTo>
                <a:cubicBezTo>
                  <a:pt x="7" y="48"/>
                  <a:pt x="6" y="29"/>
                  <a:pt x="26" y="17"/>
                </a:cubicBezTo>
                <a:cubicBezTo>
                  <a:pt x="55" y="0"/>
                  <a:pt x="108" y="13"/>
                  <a:pt x="10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5653088" y="3240088"/>
            <a:ext cx="285750" cy="392113"/>
          </a:xfrm>
          <a:custGeom>
            <a:avLst/>
            <a:gdLst>
              <a:gd name="T0" fmla="*/ 60 w 76"/>
              <a:gd name="T1" fmla="*/ 51 h 104"/>
              <a:gd name="T2" fmla="*/ 57 w 76"/>
              <a:gd name="T3" fmla="*/ 51 h 104"/>
              <a:gd name="T4" fmla="*/ 43 w 76"/>
              <a:gd name="T5" fmla="*/ 24 h 104"/>
              <a:gd name="T6" fmla="*/ 43 w 76"/>
              <a:gd name="T7" fmla="*/ 82 h 104"/>
              <a:gd name="T8" fmla="*/ 28 w 76"/>
              <a:gd name="T9" fmla="*/ 100 h 104"/>
              <a:gd name="T10" fmla="*/ 3 w 76"/>
              <a:gd name="T11" fmla="*/ 92 h 104"/>
              <a:gd name="T12" fmla="*/ 17 w 76"/>
              <a:gd name="T13" fmla="*/ 71 h 104"/>
              <a:gd name="T14" fmla="*/ 34 w 76"/>
              <a:gd name="T15" fmla="*/ 70 h 104"/>
              <a:gd name="T16" fmla="*/ 34 w 76"/>
              <a:gd name="T17" fmla="*/ 0 h 104"/>
              <a:gd name="T18" fmla="*/ 43 w 76"/>
              <a:gd name="T19" fmla="*/ 0 h 104"/>
              <a:gd name="T20" fmla="*/ 60 w 76"/>
              <a:gd name="T21"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4">
                <a:moveTo>
                  <a:pt x="60" y="51"/>
                </a:moveTo>
                <a:cubicBezTo>
                  <a:pt x="58" y="54"/>
                  <a:pt x="57" y="53"/>
                  <a:pt x="57" y="51"/>
                </a:cubicBezTo>
                <a:cubicBezTo>
                  <a:pt x="59" y="45"/>
                  <a:pt x="58" y="26"/>
                  <a:pt x="43" y="24"/>
                </a:cubicBezTo>
                <a:cubicBezTo>
                  <a:pt x="43" y="82"/>
                  <a:pt x="43" y="82"/>
                  <a:pt x="43" y="82"/>
                </a:cubicBezTo>
                <a:cubicBezTo>
                  <a:pt x="43" y="89"/>
                  <a:pt x="37" y="96"/>
                  <a:pt x="28" y="100"/>
                </a:cubicBezTo>
                <a:cubicBezTo>
                  <a:pt x="17" y="104"/>
                  <a:pt x="6" y="100"/>
                  <a:pt x="3" y="92"/>
                </a:cubicBezTo>
                <a:cubicBezTo>
                  <a:pt x="0" y="84"/>
                  <a:pt x="6" y="75"/>
                  <a:pt x="17" y="71"/>
                </a:cubicBezTo>
                <a:cubicBezTo>
                  <a:pt x="23" y="68"/>
                  <a:pt x="30" y="68"/>
                  <a:pt x="34" y="70"/>
                </a:cubicBezTo>
                <a:cubicBezTo>
                  <a:pt x="34" y="0"/>
                  <a:pt x="34" y="0"/>
                  <a:pt x="34" y="0"/>
                </a:cubicBezTo>
                <a:cubicBezTo>
                  <a:pt x="43" y="0"/>
                  <a:pt x="43" y="0"/>
                  <a:pt x="43" y="0"/>
                </a:cubicBezTo>
                <a:cubicBezTo>
                  <a:pt x="43" y="14"/>
                  <a:pt x="76" y="25"/>
                  <a:pt x="60" y="5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5"/>
          <p:cNvSpPr>
            <a:spLocks noEditPoints="1"/>
          </p:cNvSpPr>
          <p:nvPr/>
        </p:nvSpPr>
        <p:spPr bwMode="auto">
          <a:xfrm>
            <a:off x="6246813" y="3259138"/>
            <a:ext cx="352425" cy="342900"/>
          </a:xfrm>
          <a:custGeom>
            <a:avLst/>
            <a:gdLst>
              <a:gd name="T0" fmla="*/ 93 w 94"/>
              <a:gd name="T1" fmla="*/ 18 h 91"/>
              <a:gd name="T2" fmla="*/ 83 w 94"/>
              <a:gd name="T3" fmla="*/ 88 h 91"/>
              <a:gd name="T4" fmla="*/ 78 w 94"/>
              <a:gd name="T5" fmla="*/ 91 h 91"/>
              <a:gd name="T6" fmla="*/ 15 w 94"/>
              <a:gd name="T7" fmla="*/ 91 h 91"/>
              <a:gd name="T8" fmla="*/ 11 w 94"/>
              <a:gd name="T9" fmla="*/ 88 h 91"/>
              <a:gd name="T10" fmla="*/ 0 w 94"/>
              <a:gd name="T11" fmla="*/ 18 h 91"/>
              <a:gd name="T12" fmla="*/ 3 w 94"/>
              <a:gd name="T13" fmla="*/ 11 h 91"/>
              <a:gd name="T14" fmla="*/ 15 w 94"/>
              <a:gd name="T15" fmla="*/ 2 h 91"/>
              <a:gd name="T16" fmla="*/ 21 w 94"/>
              <a:gd name="T17" fmla="*/ 0 h 91"/>
              <a:gd name="T18" fmla="*/ 73 w 94"/>
              <a:gd name="T19" fmla="*/ 0 h 91"/>
              <a:gd name="T20" fmla="*/ 79 w 94"/>
              <a:gd name="T21" fmla="*/ 2 h 91"/>
              <a:gd name="T22" fmla="*/ 91 w 94"/>
              <a:gd name="T23" fmla="*/ 11 h 91"/>
              <a:gd name="T24" fmla="*/ 93 w 94"/>
              <a:gd name="T25" fmla="*/ 18 h 91"/>
              <a:gd name="T26" fmla="*/ 85 w 94"/>
              <a:gd name="T27" fmla="*/ 19 h 91"/>
              <a:gd name="T28" fmla="*/ 73 w 94"/>
              <a:gd name="T29" fmla="*/ 6 h 91"/>
              <a:gd name="T30" fmla="*/ 21 w 94"/>
              <a:gd name="T31" fmla="*/ 6 h 91"/>
              <a:gd name="T32" fmla="*/ 9 w 94"/>
              <a:gd name="T33" fmla="*/ 19 h 91"/>
              <a:gd name="T34" fmla="*/ 85 w 94"/>
              <a:gd name="T35" fmla="*/ 19 h 91"/>
              <a:gd name="T36" fmla="*/ 69 w 94"/>
              <a:gd name="T37" fmla="*/ 28 h 91"/>
              <a:gd name="T38" fmla="*/ 59 w 94"/>
              <a:gd name="T39" fmla="*/ 28 h 91"/>
              <a:gd name="T40" fmla="*/ 47 w 94"/>
              <a:gd name="T41" fmla="*/ 49 h 91"/>
              <a:gd name="T42" fmla="*/ 35 w 94"/>
              <a:gd name="T43" fmla="*/ 28 h 91"/>
              <a:gd name="T44" fmla="*/ 25 w 94"/>
              <a:gd name="T45" fmla="*/ 28 h 91"/>
              <a:gd name="T46" fmla="*/ 47 w 94"/>
              <a:gd name="T47" fmla="*/ 58 h 91"/>
              <a:gd name="T48" fmla="*/ 69 w 94"/>
              <a:gd name="T49"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1">
                <a:moveTo>
                  <a:pt x="93" y="18"/>
                </a:moveTo>
                <a:cubicBezTo>
                  <a:pt x="93" y="21"/>
                  <a:pt x="83" y="88"/>
                  <a:pt x="83" y="88"/>
                </a:cubicBezTo>
                <a:cubicBezTo>
                  <a:pt x="82" y="90"/>
                  <a:pt x="80" y="91"/>
                  <a:pt x="78" y="91"/>
                </a:cubicBezTo>
                <a:cubicBezTo>
                  <a:pt x="15" y="91"/>
                  <a:pt x="15" y="91"/>
                  <a:pt x="15" y="91"/>
                </a:cubicBezTo>
                <a:cubicBezTo>
                  <a:pt x="13" y="91"/>
                  <a:pt x="11" y="90"/>
                  <a:pt x="11" y="88"/>
                </a:cubicBezTo>
                <a:cubicBezTo>
                  <a:pt x="11" y="88"/>
                  <a:pt x="1" y="21"/>
                  <a:pt x="0" y="18"/>
                </a:cubicBezTo>
                <a:cubicBezTo>
                  <a:pt x="0" y="15"/>
                  <a:pt x="1" y="13"/>
                  <a:pt x="3" y="11"/>
                </a:cubicBezTo>
                <a:cubicBezTo>
                  <a:pt x="5" y="10"/>
                  <a:pt x="13" y="3"/>
                  <a:pt x="15" y="2"/>
                </a:cubicBezTo>
                <a:cubicBezTo>
                  <a:pt x="16" y="1"/>
                  <a:pt x="19" y="0"/>
                  <a:pt x="21" y="0"/>
                </a:cubicBezTo>
                <a:cubicBezTo>
                  <a:pt x="73" y="0"/>
                  <a:pt x="73" y="0"/>
                  <a:pt x="73" y="0"/>
                </a:cubicBezTo>
                <a:cubicBezTo>
                  <a:pt x="75" y="0"/>
                  <a:pt x="77" y="1"/>
                  <a:pt x="79" y="2"/>
                </a:cubicBezTo>
                <a:cubicBezTo>
                  <a:pt x="80" y="3"/>
                  <a:pt x="89" y="10"/>
                  <a:pt x="91" y="11"/>
                </a:cubicBezTo>
                <a:cubicBezTo>
                  <a:pt x="92" y="13"/>
                  <a:pt x="94" y="15"/>
                  <a:pt x="93" y="18"/>
                </a:cubicBezTo>
                <a:close/>
                <a:moveTo>
                  <a:pt x="85" y="19"/>
                </a:moveTo>
                <a:cubicBezTo>
                  <a:pt x="73" y="6"/>
                  <a:pt x="73" y="6"/>
                  <a:pt x="73" y="6"/>
                </a:cubicBezTo>
                <a:cubicBezTo>
                  <a:pt x="21" y="6"/>
                  <a:pt x="21" y="6"/>
                  <a:pt x="21" y="6"/>
                </a:cubicBezTo>
                <a:cubicBezTo>
                  <a:pt x="9" y="19"/>
                  <a:pt x="9" y="19"/>
                  <a:pt x="9" y="19"/>
                </a:cubicBezTo>
                <a:lnTo>
                  <a:pt x="85" y="19"/>
                </a:lnTo>
                <a:close/>
                <a:moveTo>
                  <a:pt x="69" y="28"/>
                </a:moveTo>
                <a:cubicBezTo>
                  <a:pt x="59" y="28"/>
                  <a:pt x="59" y="28"/>
                  <a:pt x="59" y="28"/>
                </a:cubicBezTo>
                <a:cubicBezTo>
                  <a:pt x="57" y="36"/>
                  <a:pt x="54" y="49"/>
                  <a:pt x="47" y="49"/>
                </a:cubicBezTo>
                <a:cubicBezTo>
                  <a:pt x="40" y="49"/>
                  <a:pt x="36" y="36"/>
                  <a:pt x="35" y="28"/>
                </a:cubicBezTo>
                <a:cubicBezTo>
                  <a:pt x="25" y="28"/>
                  <a:pt x="25" y="28"/>
                  <a:pt x="25" y="28"/>
                </a:cubicBezTo>
                <a:cubicBezTo>
                  <a:pt x="26" y="33"/>
                  <a:pt x="29" y="58"/>
                  <a:pt x="47" y="58"/>
                </a:cubicBezTo>
                <a:cubicBezTo>
                  <a:pt x="64" y="58"/>
                  <a:pt x="68" y="33"/>
                  <a:pt x="69" y="2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6865938" y="3240088"/>
            <a:ext cx="404813" cy="381000"/>
          </a:xfrm>
          <a:custGeom>
            <a:avLst/>
            <a:gdLst>
              <a:gd name="T0" fmla="*/ 42 w 108"/>
              <a:gd name="T1" fmla="*/ 58 h 101"/>
              <a:gd name="T2" fmla="*/ 23 w 108"/>
              <a:gd name="T3" fmla="*/ 58 h 101"/>
              <a:gd name="T4" fmla="*/ 11 w 108"/>
              <a:gd name="T5" fmla="*/ 69 h 101"/>
              <a:gd name="T6" fmla="*/ 0 w 108"/>
              <a:gd name="T7" fmla="*/ 69 h 101"/>
              <a:gd name="T8" fmla="*/ 9 w 108"/>
              <a:gd name="T9" fmla="*/ 51 h 101"/>
              <a:gd name="T10" fmla="*/ 0 w 108"/>
              <a:gd name="T11" fmla="*/ 32 h 101"/>
              <a:gd name="T12" fmla="*/ 11 w 108"/>
              <a:gd name="T13" fmla="*/ 32 h 101"/>
              <a:gd name="T14" fmla="*/ 23 w 108"/>
              <a:gd name="T15" fmla="*/ 43 h 101"/>
              <a:gd name="T16" fmla="*/ 42 w 108"/>
              <a:gd name="T17" fmla="*/ 43 h 101"/>
              <a:gd name="T18" fmla="*/ 29 w 108"/>
              <a:gd name="T19" fmla="*/ 0 h 101"/>
              <a:gd name="T20" fmla="*/ 39 w 108"/>
              <a:gd name="T21" fmla="*/ 0 h 101"/>
              <a:gd name="T22" fmla="*/ 64 w 108"/>
              <a:gd name="T23" fmla="*/ 43 h 101"/>
              <a:gd name="T24" fmla="*/ 92 w 108"/>
              <a:gd name="T25" fmla="*/ 43 h 101"/>
              <a:gd name="T26" fmla="*/ 108 w 108"/>
              <a:gd name="T27" fmla="*/ 51 h 101"/>
              <a:gd name="T28" fmla="*/ 92 w 108"/>
              <a:gd name="T29" fmla="*/ 58 h 101"/>
              <a:gd name="T30" fmla="*/ 64 w 108"/>
              <a:gd name="T31" fmla="*/ 58 h 101"/>
              <a:gd name="T32" fmla="*/ 39 w 108"/>
              <a:gd name="T33" fmla="*/ 101 h 101"/>
              <a:gd name="T34" fmla="*/ 29 w 108"/>
              <a:gd name="T35" fmla="*/ 101 h 101"/>
              <a:gd name="T36" fmla="*/ 42 w 108"/>
              <a:gd name="T37"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01">
                <a:moveTo>
                  <a:pt x="42" y="58"/>
                </a:moveTo>
                <a:cubicBezTo>
                  <a:pt x="23" y="58"/>
                  <a:pt x="23" y="58"/>
                  <a:pt x="23" y="58"/>
                </a:cubicBezTo>
                <a:cubicBezTo>
                  <a:pt x="11" y="69"/>
                  <a:pt x="11" y="69"/>
                  <a:pt x="11" y="69"/>
                </a:cubicBezTo>
                <a:cubicBezTo>
                  <a:pt x="0" y="69"/>
                  <a:pt x="0" y="69"/>
                  <a:pt x="0" y="69"/>
                </a:cubicBezTo>
                <a:cubicBezTo>
                  <a:pt x="9" y="51"/>
                  <a:pt x="9" y="51"/>
                  <a:pt x="9" y="51"/>
                </a:cubicBezTo>
                <a:cubicBezTo>
                  <a:pt x="0" y="32"/>
                  <a:pt x="0" y="32"/>
                  <a:pt x="0" y="32"/>
                </a:cubicBezTo>
                <a:cubicBezTo>
                  <a:pt x="11" y="32"/>
                  <a:pt x="11" y="32"/>
                  <a:pt x="11" y="32"/>
                </a:cubicBezTo>
                <a:cubicBezTo>
                  <a:pt x="23" y="43"/>
                  <a:pt x="23" y="43"/>
                  <a:pt x="23" y="43"/>
                </a:cubicBezTo>
                <a:cubicBezTo>
                  <a:pt x="42" y="43"/>
                  <a:pt x="42" y="43"/>
                  <a:pt x="42" y="43"/>
                </a:cubicBezTo>
                <a:cubicBezTo>
                  <a:pt x="29" y="0"/>
                  <a:pt x="29" y="0"/>
                  <a:pt x="29" y="0"/>
                </a:cubicBezTo>
                <a:cubicBezTo>
                  <a:pt x="39" y="0"/>
                  <a:pt x="39" y="0"/>
                  <a:pt x="39" y="0"/>
                </a:cubicBezTo>
                <a:cubicBezTo>
                  <a:pt x="64" y="43"/>
                  <a:pt x="64" y="43"/>
                  <a:pt x="64" y="43"/>
                </a:cubicBezTo>
                <a:cubicBezTo>
                  <a:pt x="92" y="43"/>
                  <a:pt x="92" y="43"/>
                  <a:pt x="92" y="43"/>
                </a:cubicBezTo>
                <a:cubicBezTo>
                  <a:pt x="92" y="43"/>
                  <a:pt x="108" y="43"/>
                  <a:pt x="108" y="51"/>
                </a:cubicBezTo>
                <a:cubicBezTo>
                  <a:pt x="108" y="58"/>
                  <a:pt x="92" y="58"/>
                  <a:pt x="92" y="58"/>
                </a:cubicBezTo>
                <a:cubicBezTo>
                  <a:pt x="64" y="58"/>
                  <a:pt x="64" y="58"/>
                  <a:pt x="64" y="58"/>
                </a:cubicBezTo>
                <a:cubicBezTo>
                  <a:pt x="39" y="101"/>
                  <a:pt x="39" y="101"/>
                  <a:pt x="39" y="101"/>
                </a:cubicBezTo>
                <a:cubicBezTo>
                  <a:pt x="29" y="101"/>
                  <a:pt x="29" y="101"/>
                  <a:pt x="29" y="101"/>
                </a:cubicBezTo>
                <a:lnTo>
                  <a:pt x="42" y="5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7523163" y="3240088"/>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8172450" y="3244851"/>
            <a:ext cx="374650" cy="371475"/>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8802688" y="3316288"/>
            <a:ext cx="404813" cy="228600"/>
          </a:xfrm>
          <a:custGeom>
            <a:avLst/>
            <a:gdLst>
              <a:gd name="T0" fmla="*/ 108 w 108"/>
              <a:gd name="T1" fmla="*/ 31 h 61"/>
              <a:gd name="T2" fmla="*/ 54 w 108"/>
              <a:gd name="T3" fmla="*/ 61 h 61"/>
              <a:gd name="T4" fmla="*/ 0 w 108"/>
              <a:gd name="T5" fmla="*/ 31 h 61"/>
              <a:gd name="T6" fmla="*/ 54 w 108"/>
              <a:gd name="T7" fmla="*/ 0 h 61"/>
              <a:gd name="T8" fmla="*/ 108 w 108"/>
              <a:gd name="T9" fmla="*/ 31 h 61"/>
              <a:gd name="T10" fmla="*/ 78 w 108"/>
              <a:gd name="T11" fmla="*/ 31 h 61"/>
              <a:gd name="T12" fmla="*/ 54 w 108"/>
              <a:gd name="T13" fmla="*/ 7 h 61"/>
              <a:gd name="T14" fmla="*/ 30 w 108"/>
              <a:gd name="T15" fmla="*/ 31 h 61"/>
              <a:gd name="T16" fmla="*/ 54 w 108"/>
              <a:gd name="T17" fmla="*/ 54 h 61"/>
              <a:gd name="T18" fmla="*/ 78 w 108"/>
              <a:gd name="T19" fmla="*/ 31 h 61"/>
              <a:gd name="T20" fmla="*/ 66 w 108"/>
              <a:gd name="T21" fmla="*/ 31 h 61"/>
              <a:gd name="T22" fmla="*/ 54 w 108"/>
              <a:gd name="T23" fmla="*/ 42 h 61"/>
              <a:gd name="T24" fmla="*/ 42 w 108"/>
              <a:gd name="T25" fmla="*/ 31 h 61"/>
              <a:gd name="T26" fmla="*/ 54 w 108"/>
              <a:gd name="T27" fmla="*/ 19 h 61"/>
              <a:gd name="T28" fmla="*/ 54 w 108"/>
              <a:gd name="T29" fmla="*/ 31 h 61"/>
              <a:gd name="T30" fmla="*/ 66 w 108"/>
              <a:gd name="T31"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61">
                <a:moveTo>
                  <a:pt x="108" y="31"/>
                </a:moveTo>
                <a:cubicBezTo>
                  <a:pt x="108" y="35"/>
                  <a:pt x="89" y="61"/>
                  <a:pt x="54" y="61"/>
                </a:cubicBezTo>
                <a:cubicBezTo>
                  <a:pt x="18" y="61"/>
                  <a:pt x="0" y="35"/>
                  <a:pt x="0" y="31"/>
                </a:cubicBezTo>
                <a:cubicBezTo>
                  <a:pt x="0" y="26"/>
                  <a:pt x="18" y="0"/>
                  <a:pt x="54" y="0"/>
                </a:cubicBezTo>
                <a:cubicBezTo>
                  <a:pt x="89" y="0"/>
                  <a:pt x="108" y="26"/>
                  <a:pt x="108" y="31"/>
                </a:cubicBezTo>
                <a:close/>
                <a:moveTo>
                  <a:pt x="78" y="31"/>
                </a:moveTo>
                <a:cubicBezTo>
                  <a:pt x="78" y="18"/>
                  <a:pt x="67" y="7"/>
                  <a:pt x="54" y="7"/>
                </a:cubicBezTo>
                <a:cubicBezTo>
                  <a:pt x="40" y="7"/>
                  <a:pt x="30" y="18"/>
                  <a:pt x="30" y="31"/>
                </a:cubicBezTo>
                <a:cubicBezTo>
                  <a:pt x="30" y="43"/>
                  <a:pt x="40" y="54"/>
                  <a:pt x="54" y="54"/>
                </a:cubicBezTo>
                <a:cubicBezTo>
                  <a:pt x="67" y="54"/>
                  <a:pt x="78" y="43"/>
                  <a:pt x="78" y="31"/>
                </a:cubicBezTo>
                <a:close/>
                <a:moveTo>
                  <a:pt x="66" y="31"/>
                </a:moveTo>
                <a:cubicBezTo>
                  <a:pt x="66" y="37"/>
                  <a:pt x="60" y="42"/>
                  <a:pt x="54" y="42"/>
                </a:cubicBezTo>
                <a:cubicBezTo>
                  <a:pt x="47" y="42"/>
                  <a:pt x="42" y="37"/>
                  <a:pt x="42" y="31"/>
                </a:cubicBezTo>
                <a:cubicBezTo>
                  <a:pt x="42" y="24"/>
                  <a:pt x="47" y="19"/>
                  <a:pt x="54" y="19"/>
                </a:cubicBezTo>
                <a:cubicBezTo>
                  <a:pt x="57" y="19"/>
                  <a:pt x="51" y="28"/>
                  <a:pt x="54" y="31"/>
                </a:cubicBezTo>
                <a:cubicBezTo>
                  <a:pt x="55" y="33"/>
                  <a:pt x="66" y="27"/>
                  <a:pt x="66"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9463088" y="3244851"/>
            <a:ext cx="371475" cy="371475"/>
          </a:xfrm>
          <a:custGeom>
            <a:avLst/>
            <a:gdLst>
              <a:gd name="T0" fmla="*/ 99 w 99"/>
              <a:gd name="T1" fmla="*/ 50 h 99"/>
              <a:gd name="T2" fmla="*/ 50 w 99"/>
              <a:gd name="T3" fmla="*/ 99 h 99"/>
              <a:gd name="T4" fmla="*/ 0 w 99"/>
              <a:gd name="T5" fmla="*/ 50 h 99"/>
              <a:gd name="T6" fmla="*/ 50 w 99"/>
              <a:gd name="T7" fmla="*/ 0 h 99"/>
              <a:gd name="T8" fmla="*/ 99 w 99"/>
              <a:gd name="T9" fmla="*/ 50 h 99"/>
              <a:gd name="T10" fmla="*/ 89 w 99"/>
              <a:gd name="T11" fmla="*/ 50 h 99"/>
              <a:gd name="T12" fmla="*/ 50 w 99"/>
              <a:gd name="T13" fmla="*/ 11 h 99"/>
              <a:gd name="T14" fmla="*/ 11 w 99"/>
              <a:gd name="T15" fmla="*/ 50 h 99"/>
              <a:gd name="T16" fmla="*/ 50 w 99"/>
              <a:gd name="T17" fmla="*/ 88 h 99"/>
              <a:gd name="T18" fmla="*/ 89 w 99"/>
              <a:gd name="T19" fmla="*/ 50 h 99"/>
              <a:gd name="T20" fmla="*/ 53 w 99"/>
              <a:gd name="T21" fmla="*/ 48 h 99"/>
              <a:gd name="T22" fmla="*/ 70 w 99"/>
              <a:gd name="T23" fmla="*/ 64 h 99"/>
              <a:gd name="T24" fmla="*/ 64 w 99"/>
              <a:gd name="T25" fmla="*/ 69 h 99"/>
              <a:gd name="T26" fmla="*/ 46 w 99"/>
              <a:gd name="T27" fmla="*/ 51 h 99"/>
              <a:gd name="T28" fmla="*/ 46 w 99"/>
              <a:gd name="T29" fmla="*/ 21 h 99"/>
              <a:gd name="T30" fmla="*/ 53 w 99"/>
              <a:gd name="T31" fmla="*/ 21 h 99"/>
              <a:gd name="T32" fmla="*/ 53 w 99"/>
              <a:gd name="T33"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99">
                <a:moveTo>
                  <a:pt x="99" y="50"/>
                </a:moveTo>
                <a:cubicBezTo>
                  <a:pt x="99" y="77"/>
                  <a:pt x="77" y="99"/>
                  <a:pt x="50" y="99"/>
                </a:cubicBezTo>
                <a:cubicBezTo>
                  <a:pt x="22" y="99"/>
                  <a:pt x="0" y="77"/>
                  <a:pt x="0" y="50"/>
                </a:cubicBezTo>
                <a:cubicBezTo>
                  <a:pt x="0" y="22"/>
                  <a:pt x="22" y="0"/>
                  <a:pt x="50" y="0"/>
                </a:cubicBezTo>
                <a:cubicBezTo>
                  <a:pt x="77" y="0"/>
                  <a:pt x="99" y="22"/>
                  <a:pt x="99" y="50"/>
                </a:cubicBezTo>
                <a:close/>
                <a:moveTo>
                  <a:pt x="89" y="50"/>
                </a:moveTo>
                <a:cubicBezTo>
                  <a:pt x="89" y="28"/>
                  <a:pt x="71" y="11"/>
                  <a:pt x="50" y="11"/>
                </a:cubicBezTo>
                <a:cubicBezTo>
                  <a:pt x="28" y="11"/>
                  <a:pt x="11" y="28"/>
                  <a:pt x="11" y="50"/>
                </a:cubicBezTo>
                <a:cubicBezTo>
                  <a:pt x="11" y="71"/>
                  <a:pt x="28" y="88"/>
                  <a:pt x="50" y="88"/>
                </a:cubicBezTo>
                <a:cubicBezTo>
                  <a:pt x="71" y="88"/>
                  <a:pt x="89" y="71"/>
                  <a:pt x="89" y="50"/>
                </a:cubicBezTo>
                <a:close/>
                <a:moveTo>
                  <a:pt x="53" y="48"/>
                </a:moveTo>
                <a:cubicBezTo>
                  <a:pt x="70" y="64"/>
                  <a:pt x="70" y="64"/>
                  <a:pt x="70" y="64"/>
                </a:cubicBezTo>
                <a:cubicBezTo>
                  <a:pt x="64" y="69"/>
                  <a:pt x="64" y="69"/>
                  <a:pt x="64" y="69"/>
                </a:cubicBezTo>
                <a:cubicBezTo>
                  <a:pt x="46" y="51"/>
                  <a:pt x="46" y="51"/>
                  <a:pt x="46" y="51"/>
                </a:cubicBezTo>
                <a:cubicBezTo>
                  <a:pt x="46" y="21"/>
                  <a:pt x="46" y="21"/>
                  <a:pt x="46" y="21"/>
                </a:cubicBezTo>
                <a:cubicBezTo>
                  <a:pt x="53" y="21"/>
                  <a:pt x="53" y="21"/>
                  <a:pt x="53" y="21"/>
                </a:cubicBezTo>
                <a:lnTo>
                  <a:pt x="53"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10164763" y="3225801"/>
            <a:ext cx="258763" cy="409575"/>
          </a:xfrm>
          <a:custGeom>
            <a:avLst/>
            <a:gdLst>
              <a:gd name="T0" fmla="*/ 69 w 69"/>
              <a:gd name="T1" fmla="*/ 42 h 109"/>
              <a:gd name="T2" fmla="*/ 69 w 69"/>
              <a:gd name="T3" fmla="*/ 57 h 109"/>
              <a:gd name="T4" fmla="*/ 40 w 69"/>
              <a:gd name="T5" fmla="*/ 83 h 109"/>
              <a:gd name="T6" fmla="*/ 40 w 69"/>
              <a:gd name="T7" fmla="*/ 98 h 109"/>
              <a:gd name="T8" fmla="*/ 54 w 69"/>
              <a:gd name="T9" fmla="*/ 98 h 109"/>
              <a:gd name="T10" fmla="*/ 56 w 69"/>
              <a:gd name="T11" fmla="*/ 100 h 109"/>
              <a:gd name="T12" fmla="*/ 56 w 69"/>
              <a:gd name="T13" fmla="*/ 106 h 109"/>
              <a:gd name="T14" fmla="*/ 54 w 69"/>
              <a:gd name="T15" fmla="*/ 109 h 109"/>
              <a:gd name="T16" fmla="*/ 15 w 69"/>
              <a:gd name="T17" fmla="*/ 109 h 109"/>
              <a:gd name="T18" fmla="*/ 13 w 69"/>
              <a:gd name="T19" fmla="*/ 106 h 109"/>
              <a:gd name="T20" fmla="*/ 13 w 69"/>
              <a:gd name="T21" fmla="*/ 100 h 109"/>
              <a:gd name="T22" fmla="*/ 15 w 69"/>
              <a:gd name="T23" fmla="*/ 98 h 109"/>
              <a:gd name="T24" fmla="*/ 29 w 69"/>
              <a:gd name="T25" fmla="*/ 98 h 109"/>
              <a:gd name="T26" fmla="*/ 29 w 69"/>
              <a:gd name="T27" fmla="*/ 83 h 109"/>
              <a:gd name="T28" fmla="*/ 0 w 69"/>
              <a:gd name="T29" fmla="*/ 57 h 109"/>
              <a:gd name="T30" fmla="*/ 0 w 69"/>
              <a:gd name="T31" fmla="*/ 42 h 109"/>
              <a:gd name="T32" fmla="*/ 2 w 69"/>
              <a:gd name="T33" fmla="*/ 40 h 109"/>
              <a:gd name="T34" fmla="*/ 5 w 69"/>
              <a:gd name="T35" fmla="*/ 40 h 109"/>
              <a:gd name="T36" fmla="*/ 7 w 69"/>
              <a:gd name="T37" fmla="*/ 42 h 109"/>
              <a:gd name="T38" fmla="*/ 7 w 69"/>
              <a:gd name="T39" fmla="*/ 57 h 109"/>
              <a:gd name="T40" fmla="*/ 34 w 69"/>
              <a:gd name="T41" fmla="*/ 76 h 109"/>
              <a:gd name="T42" fmla="*/ 61 w 69"/>
              <a:gd name="T43" fmla="*/ 57 h 109"/>
              <a:gd name="T44" fmla="*/ 61 w 69"/>
              <a:gd name="T45" fmla="*/ 42 h 109"/>
              <a:gd name="T46" fmla="*/ 64 w 69"/>
              <a:gd name="T47" fmla="*/ 40 h 109"/>
              <a:gd name="T48" fmla="*/ 67 w 69"/>
              <a:gd name="T49" fmla="*/ 40 h 109"/>
              <a:gd name="T50" fmla="*/ 69 w 69"/>
              <a:gd name="T51" fmla="*/ 42 h 109"/>
              <a:gd name="T52" fmla="*/ 51 w 69"/>
              <a:gd name="T53" fmla="*/ 32 h 109"/>
              <a:gd name="T54" fmla="*/ 18 w 69"/>
              <a:gd name="T55" fmla="*/ 32 h 109"/>
              <a:gd name="T56" fmla="*/ 18 w 69"/>
              <a:gd name="T57" fmla="*/ 9 h 109"/>
              <a:gd name="T58" fmla="*/ 34 w 69"/>
              <a:gd name="T59" fmla="*/ 0 h 109"/>
              <a:gd name="T60" fmla="*/ 51 w 69"/>
              <a:gd name="T61" fmla="*/ 9 h 109"/>
              <a:gd name="T62" fmla="*/ 51 w 69"/>
              <a:gd name="T63" fmla="*/ 32 h 109"/>
              <a:gd name="T64" fmla="*/ 18 w 69"/>
              <a:gd name="T65" fmla="*/ 57 h 109"/>
              <a:gd name="T66" fmla="*/ 18 w 69"/>
              <a:gd name="T67" fmla="*/ 40 h 109"/>
              <a:gd name="T68" fmla="*/ 51 w 69"/>
              <a:gd name="T69" fmla="*/ 40 h 109"/>
              <a:gd name="T70" fmla="*/ 51 w 69"/>
              <a:gd name="T71" fmla="*/ 57 h 109"/>
              <a:gd name="T72" fmla="*/ 34 w 69"/>
              <a:gd name="T73" fmla="*/ 65 h 109"/>
              <a:gd name="T74" fmla="*/ 18 w 69"/>
              <a:gd name="T75"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109">
                <a:moveTo>
                  <a:pt x="69" y="42"/>
                </a:moveTo>
                <a:cubicBezTo>
                  <a:pt x="69" y="57"/>
                  <a:pt x="69" y="57"/>
                  <a:pt x="69" y="57"/>
                </a:cubicBezTo>
                <a:cubicBezTo>
                  <a:pt x="69" y="69"/>
                  <a:pt x="60" y="82"/>
                  <a:pt x="40" y="83"/>
                </a:cubicBezTo>
                <a:cubicBezTo>
                  <a:pt x="40" y="98"/>
                  <a:pt x="40" y="98"/>
                  <a:pt x="40" y="98"/>
                </a:cubicBezTo>
                <a:cubicBezTo>
                  <a:pt x="54" y="98"/>
                  <a:pt x="54" y="98"/>
                  <a:pt x="54" y="98"/>
                </a:cubicBezTo>
                <a:cubicBezTo>
                  <a:pt x="55" y="98"/>
                  <a:pt x="56" y="99"/>
                  <a:pt x="56" y="100"/>
                </a:cubicBezTo>
                <a:cubicBezTo>
                  <a:pt x="56" y="106"/>
                  <a:pt x="56" y="106"/>
                  <a:pt x="56" y="106"/>
                </a:cubicBezTo>
                <a:cubicBezTo>
                  <a:pt x="56" y="107"/>
                  <a:pt x="55" y="109"/>
                  <a:pt x="54" y="109"/>
                </a:cubicBezTo>
                <a:cubicBezTo>
                  <a:pt x="15" y="109"/>
                  <a:pt x="15" y="109"/>
                  <a:pt x="15" y="109"/>
                </a:cubicBezTo>
                <a:cubicBezTo>
                  <a:pt x="14" y="109"/>
                  <a:pt x="13" y="107"/>
                  <a:pt x="13" y="106"/>
                </a:cubicBezTo>
                <a:cubicBezTo>
                  <a:pt x="13" y="100"/>
                  <a:pt x="13" y="100"/>
                  <a:pt x="13" y="100"/>
                </a:cubicBezTo>
                <a:cubicBezTo>
                  <a:pt x="13" y="99"/>
                  <a:pt x="14" y="98"/>
                  <a:pt x="15" y="98"/>
                </a:cubicBezTo>
                <a:cubicBezTo>
                  <a:pt x="29" y="98"/>
                  <a:pt x="29" y="98"/>
                  <a:pt x="29" y="98"/>
                </a:cubicBezTo>
                <a:cubicBezTo>
                  <a:pt x="29" y="83"/>
                  <a:pt x="29" y="83"/>
                  <a:pt x="29" y="83"/>
                </a:cubicBezTo>
                <a:cubicBezTo>
                  <a:pt x="9" y="82"/>
                  <a:pt x="0" y="69"/>
                  <a:pt x="0" y="57"/>
                </a:cubicBezTo>
                <a:cubicBezTo>
                  <a:pt x="0" y="42"/>
                  <a:pt x="0" y="42"/>
                  <a:pt x="0" y="42"/>
                </a:cubicBezTo>
                <a:cubicBezTo>
                  <a:pt x="0" y="40"/>
                  <a:pt x="1" y="40"/>
                  <a:pt x="2" y="40"/>
                </a:cubicBezTo>
                <a:cubicBezTo>
                  <a:pt x="5" y="40"/>
                  <a:pt x="5" y="40"/>
                  <a:pt x="5" y="40"/>
                </a:cubicBezTo>
                <a:cubicBezTo>
                  <a:pt x="6" y="40"/>
                  <a:pt x="7" y="40"/>
                  <a:pt x="7" y="42"/>
                </a:cubicBezTo>
                <a:cubicBezTo>
                  <a:pt x="7" y="57"/>
                  <a:pt x="7" y="57"/>
                  <a:pt x="7" y="57"/>
                </a:cubicBezTo>
                <a:cubicBezTo>
                  <a:pt x="7" y="64"/>
                  <a:pt x="13" y="76"/>
                  <a:pt x="34" y="76"/>
                </a:cubicBezTo>
                <a:cubicBezTo>
                  <a:pt x="56" y="76"/>
                  <a:pt x="61" y="64"/>
                  <a:pt x="61" y="57"/>
                </a:cubicBezTo>
                <a:cubicBezTo>
                  <a:pt x="61" y="42"/>
                  <a:pt x="61" y="42"/>
                  <a:pt x="61" y="42"/>
                </a:cubicBezTo>
                <a:cubicBezTo>
                  <a:pt x="61" y="40"/>
                  <a:pt x="62" y="40"/>
                  <a:pt x="64" y="40"/>
                </a:cubicBezTo>
                <a:cubicBezTo>
                  <a:pt x="67" y="40"/>
                  <a:pt x="67" y="40"/>
                  <a:pt x="67" y="40"/>
                </a:cubicBezTo>
                <a:cubicBezTo>
                  <a:pt x="68" y="40"/>
                  <a:pt x="69" y="40"/>
                  <a:pt x="69" y="42"/>
                </a:cubicBezTo>
                <a:close/>
                <a:moveTo>
                  <a:pt x="51" y="32"/>
                </a:moveTo>
                <a:cubicBezTo>
                  <a:pt x="18" y="32"/>
                  <a:pt x="18" y="32"/>
                  <a:pt x="18" y="32"/>
                </a:cubicBezTo>
                <a:cubicBezTo>
                  <a:pt x="18" y="9"/>
                  <a:pt x="18" y="9"/>
                  <a:pt x="18" y="9"/>
                </a:cubicBezTo>
                <a:cubicBezTo>
                  <a:pt x="18" y="6"/>
                  <a:pt x="22" y="0"/>
                  <a:pt x="34" y="0"/>
                </a:cubicBezTo>
                <a:cubicBezTo>
                  <a:pt x="47" y="0"/>
                  <a:pt x="51" y="6"/>
                  <a:pt x="51" y="9"/>
                </a:cubicBezTo>
                <a:lnTo>
                  <a:pt x="51" y="32"/>
                </a:lnTo>
                <a:close/>
                <a:moveTo>
                  <a:pt x="18" y="57"/>
                </a:moveTo>
                <a:cubicBezTo>
                  <a:pt x="18" y="40"/>
                  <a:pt x="18" y="40"/>
                  <a:pt x="18" y="40"/>
                </a:cubicBezTo>
                <a:cubicBezTo>
                  <a:pt x="51" y="40"/>
                  <a:pt x="51" y="40"/>
                  <a:pt x="51" y="40"/>
                </a:cubicBezTo>
                <a:cubicBezTo>
                  <a:pt x="51" y="57"/>
                  <a:pt x="51" y="57"/>
                  <a:pt x="51" y="57"/>
                </a:cubicBezTo>
                <a:cubicBezTo>
                  <a:pt x="51" y="60"/>
                  <a:pt x="47" y="65"/>
                  <a:pt x="34" y="65"/>
                </a:cubicBezTo>
                <a:cubicBezTo>
                  <a:pt x="22" y="65"/>
                  <a:pt x="18" y="60"/>
                  <a:pt x="1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2"/>
          <p:cNvSpPr>
            <a:spLocks noEditPoints="1"/>
          </p:cNvSpPr>
          <p:nvPr/>
        </p:nvSpPr>
        <p:spPr bwMode="auto">
          <a:xfrm>
            <a:off x="10758488" y="3248026"/>
            <a:ext cx="363538" cy="365125"/>
          </a:xfrm>
          <a:custGeom>
            <a:avLst/>
            <a:gdLst>
              <a:gd name="T0" fmla="*/ 97 w 97"/>
              <a:gd name="T1" fmla="*/ 22 h 97"/>
              <a:gd name="T2" fmla="*/ 97 w 97"/>
              <a:gd name="T3" fmla="*/ 86 h 97"/>
              <a:gd name="T4" fmla="*/ 86 w 97"/>
              <a:gd name="T5" fmla="*/ 97 h 97"/>
              <a:gd name="T6" fmla="*/ 11 w 97"/>
              <a:gd name="T7" fmla="*/ 97 h 97"/>
              <a:gd name="T8" fmla="*/ 0 w 97"/>
              <a:gd name="T9" fmla="*/ 86 h 97"/>
              <a:gd name="T10" fmla="*/ 0 w 97"/>
              <a:gd name="T11" fmla="*/ 22 h 97"/>
              <a:gd name="T12" fmla="*/ 11 w 97"/>
              <a:gd name="T13" fmla="*/ 11 h 97"/>
              <a:gd name="T14" fmla="*/ 15 w 97"/>
              <a:gd name="T15" fmla="*/ 11 h 97"/>
              <a:gd name="T16" fmla="*/ 15 w 97"/>
              <a:gd name="T17" fmla="*/ 22 h 97"/>
              <a:gd name="T18" fmla="*/ 33 w 97"/>
              <a:gd name="T19" fmla="*/ 22 h 97"/>
              <a:gd name="T20" fmla="*/ 33 w 97"/>
              <a:gd name="T21" fmla="*/ 11 h 97"/>
              <a:gd name="T22" fmla="*/ 64 w 97"/>
              <a:gd name="T23" fmla="*/ 11 h 97"/>
              <a:gd name="T24" fmla="*/ 64 w 97"/>
              <a:gd name="T25" fmla="*/ 22 h 97"/>
              <a:gd name="T26" fmla="*/ 81 w 97"/>
              <a:gd name="T27" fmla="*/ 22 h 97"/>
              <a:gd name="T28" fmla="*/ 81 w 97"/>
              <a:gd name="T29" fmla="*/ 11 h 97"/>
              <a:gd name="T30" fmla="*/ 86 w 97"/>
              <a:gd name="T31" fmla="*/ 11 h 97"/>
              <a:gd name="T32" fmla="*/ 97 w 97"/>
              <a:gd name="T33" fmla="*/ 22 h 97"/>
              <a:gd name="T34" fmla="*/ 86 w 97"/>
              <a:gd name="T35" fmla="*/ 43 h 97"/>
              <a:gd name="T36" fmla="*/ 11 w 97"/>
              <a:gd name="T37" fmla="*/ 43 h 97"/>
              <a:gd name="T38" fmla="*/ 11 w 97"/>
              <a:gd name="T39" fmla="*/ 86 h 97"/>
              <a:gd name="T40" fmla="*/ 86 w 97"/>
              <a:gd name="T41" fmla="*/ 86 h 97"/>
              <a:gd name="T42" fmla="*/ 86 w 97"/>
              <a:gd name="T43" fmla="*/ 43 h 97"/>
              <a:gd name="T44" fmla="*/ 28 w 97"/>
              <a:gd name="T45" fmla="*/ 18 h 97"/>
              <a:gd name="T46" fmla="*/ 20 w 97"/>
              <a:gd name="T47" fmla="*/ 18 h 97"/>
              <a:gd name="T48" fmla="*/ 20 w 97"/>
              <a:gd name="T49" fmla="*/ 0 h 97"/>
              <a:gd name="T50" fmla="*/ 28 w 97"/>
              <a:gd name="T51" fmla="*/ 0 h 97"/>
              <a:gd name="T52" fmla="*/ 28 w 97"/>
              <a:gd name="T53" fmla="*/ 18 h 97"/>
              <a:gd name="T54" fmla="*/ 76 w 97"/>
              <a:gd name="T55" fmla="*/ 18 h 97"/>
              <a:gd name="T56" fmla="*/ 69 w 97"/>
              <a:gd name="T57" fmla="*/ 18 h 97"/>
              <a:gd name="T58" fmla="*/ 69 w 97"/>
              <a:gd name="T59" fmla="*/ 0 h 97"/>
              <a:gd name="T60" fmla="*/ 76 w 97"/>
              <a:gd name="T61" fmla="*/ 0 h 97"/>
              <a:gd name="T62" fmla="*/ 76 w 97"/>
              <a:gd name="T63" fmla="*/ 1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97">
                <a:moveTo>
                  <a:pt x="97" y="22"/>
                </a:moveTo>
                <a:cubicBezTo>
                  <a:pt x="97" y="86"/>
                  <a:pt x="97" y="86"/>
                  <a:pt x="97" y="86"/>
                </a:cubicBezTo>
                <a:cubicBezTo>
                  <a:pt x="97" y="92"/>
                  <a:pt x="92" y="97"/>
                  <a:pt x="86" y="97"/>
                </a:cubicBezTo>
                <a:cubicBezTo>
                  <a:pt x="11" y="97"/>
                  <a:pt x="11" y="97"/>
                  <a:pt x="11" y="97"/>
                </a:cubicBezTo>
                <a:cubicBezTo>
                  <a:pt x="5" y="97"/>
                  <a:pt x="0" y="92"/>
                  <a:pt x="0" y="86"/>
                </a:cubicBezTo>
                <a:cubicBezTo>
                  <a:pt x="0" y="22"/>
                  <a:pt x="0" y="22"/>
                  <a:pt x="0" y="22"/>
                </a:cubicBezTo>
                <a:cubicBezTo>
                  <a:pt x="0" y="16"/>
                  <a:pt x="5" y="11"/>
                  <a:pt x="11" y="11"/>
                </a:cubicBezTo>
                <a:cubicBezTo>
                  <a:pt x="15" y="11"/>
                  <a:pt x="15" y="11"/>
                  <a:pt x="15" y="11"/>
                </a:cubicBezTo>
                <a:cubicBezTo>
                  <a:pt x="15" y="22"/>
                  <a:pt x="15" y="22"/>
                  <a:pt x="15" y="22"/>
                </a:cubicBezTo>
                <a:cubicBezTo>
                  <a:pt x="33" y="22"/>
                  <a:pt x="33" y="22"/>
                  <a:pt x="33" y="22"/>
                </a:cubicBezTo>
                <a:cubicBezTo>
                  <a:pt x="33" y="11"/>
                  <a:pt x="33" y="11"/>
                  <a:pt x="33" y="11"/>
                </a:cubicBezTo>
                <a:cubicBezTo>
                  <a:pt x="64" y="11"/>
                  <a:pt x="64" y="11"/>
                  <a:pt x="64" y="11"/>
                </a:cubicBezTo>
                <a:cubicBezTo>
                  <a:pt x="64" y="22"/>
                  <a:pt x="64" y="22"/>
                  <a:pt x="64" y="22"/>
                </a:cubicBezTo>
                <a:cubicBezTo>
                  <a:pt x="81" y="22"/>
                  <a:pt x="81" y="22"/>
                  <a:pt x="81" y="22"/>
                </a:cubicBezTo>
                <a:cubicBezTo>
                  <a:pt x="81" y="11"/>
                  <a:pt x="81" y="11"/>
                  <a:pt x="81" y="11"/>
                </a:cubicBezTo>
                <a:cubicBezTo>
                  <a:pt x="86" y="11"/>
                  <a:pt x="86" y="11"/>
                  <a:pt x="86" y="11"/>
                </a:cubicBezTo>
                <a:cubicBezTo>
                  <a:pt x="92" y="11"/>
                  <a:pt x="97" y="16"/>
                  <a:pt x="97" y="22"/>
                </a:cubicBezTo>
                <a:close/>
                <a:moveTo>
                  <a:pt x="86" y="43"/>
                </a:moveTo>
                <a:cubicBezTo>
                  <a:pt x="11" y="43"/>
                  <a:pt x="11" y="43"/>
                  <a:pt x="11" y="43"/>
                </a:cubicBezTo>
                <a:cubicBezTo>
                  <a:pt x="11" y="86"/>
                  <a:pt x="11" y="86"/>
                  <a:pt x="11" y="86"/>
                </a:cubicBezTo>
                <a:cubicBezTo>
                  <a:pt x="86" y="86"/>
                  <a:pt x="86" y="86"/>
                  <a:pt x="86" y="86"/>
                </a:cubicBezTo>
                <a:lnTo>
                  <a:pt x="86" y="43"/>
                </a:lnTo>
                <a:close/>
                <a:moveTo>
                  <a:pt x="28" y="18"/>
                </a:moveTo>
                <a:cubicBezTo>
                  <a:pt x="20" y="18"/>
                  <a:pt x="20" y="18"/>
                  <a:pt x="20" y="18"/>
                </a:cubicBezTo>
                <a:cubicBezTo>
                  <a:pt x="20" y="0"/>
                  <a:pt x="20" y="0"/>
                  <a:pt x="20" y="0"/>
                </a:cubicBezTo>
                <a:cubicBezTo>
                  <a:pt x="28" y="0"/>
                  <a:pt x="28" y="0"/>
                  <a:pt x="28" y="0"/>
                </a:cubicBezTo>
                <a:lnTo>
                  <a:pt x="28" y="18"/>
                </a:lnTo>
                <a:close/>
                <a:moveTo>
                  <a:pt x="76" y="18"/>
                </a:moveTo>
                <a:cubicBezTo>
                  <a:pt x="69" y="18"/>
                  <a:pt x="69" y="18"/>
                  <a:pt x="69" y="18"/>
                </a:cubicBezTo>
                <a:cubicBezTo>
                  <a:pt x="69" y="0"/>
                  <a:pt x="69" y="0"/>
                  <a:pt x="69" y="0"/>
                </a:cubicBezTo>
                <a:cubicBezTo>
                  <a:pt x="76" y="0"/>
                  <a:pt x="76" y="0"/>
                  <a:pt x="76" y="0"/>
                </a:cubicBezTo>
                <a:lnTo>
                  <a:pt x="76"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p:cNvSpPr>
          <p:nvPr/>
        </p:nvSpPr>
        <p:spPr bwMode="auto">
          <a:xfrm>
            <a:off x="1174750" y="3994151"/>
            <a:ext cx="165100" cy="371475"/>
          </a:xfrm>
          <a:custGeom>
            <a:avLst/>
            <a:gdLst>
              <a:gd name="T0" fmla="*/ 22 w 44"/>
              <a:gd name="T1" fmla="*/ 58 h 99"/>
              <a:gd name="T2" fmla="*/ 1 w 44"/>
              <a:gd name="T3" fmla="*/ 47 h 99"/>
              <a:gd name="T4" fmla="*/ 40 w 44"/>
              <a:gd name="T5" fmla="*/ 1 h 99"/>
              <a:gd name="T6" fmla="*/ 23 w 44"/>
              <a:gd name="T7" fmla="*/ 41 h 99"/>
              <a:gd name="T8" fmla="*/ 44 w 44"/>
              <a:gd name="T9" fmla="*/ 52 h 99"/>
              <a:gd name="T10" fmla="*/ 5 w 44"/>
              <a:gd name="T11" fmla="*/ 98 h 99"/>
              <a:gd name="T12" fmla="*/ 22 w 44"/>
              <a:gd name="T13" fmla="*/ 58 h 99"/>
            </a:gdLst>
            <a:ahLst/>
            <a:cxnLst>
              <a:cxn ang="0">
                <a:pos x="T0" y="T1"/>
              </a:cxn>
              <a:cxn ang="0">
                <a:pos x="T2" y="T3"/>
              </a:cxn>
              <a:cxn ang="0">
                <a:pos x="T4" y="T5"/>
              </a:cxn>
              <a:cxn ang="0">
                <a:pos x="T6" y="T7"/>
              </a:cxn>
              <a:cxn ang="0">
                <a:pos x="T8" y="T9"/>
              </a:cxn>
              <a:cxn ang="0">
                <a:pos x="T10" y="T11"/>
              </a:cxn>
              <a:cxn ang="0">
                <a:pos x="T12" y="T13"/>
              </a:cxn>
            </a:cxnLst>
            <a:rect l="0" t="0" r="r" b="b"/>
            <a:pathLst>
              <a:path w="44" h="99">
                <a:moveTo>
                  <a:pt x="22" y="58"/>
                </a:moveTo>
                <a:cubicBezTo>
                  <a:pt x="21" y="56"/>
                  <a:pt x="2" y="50"/>
                  <a:pt x="1" y="47"/>
                </a:cubicBezTo>
                <a:cubicBezTo>
                  <a:pt x="0" y="44"/>
                  <a:pt x="39" y="0"/>
                  <a:pt x="40" y="1"/>
                </a:cubicBezTo>
                <a:cubicBezTo>
                  <a:pt x="41" y="2"/>
                  <a:pt x="23" y="40"/>
                  <a:pt x="23" y="41"/>
                </a:cubicBezTo>
                <a:cubicBezTo>
                  <a:pt x="24" y="42"/>
                  <a:pt x="43" y="49"/>
                  <a:pt x="44" y="52"/>
                </a:cubicBezTo>
                <a:cubicBezTo>
                  <a:pt x="44" y="55"/>
                  <a:pt x="6" y="99"/>
                  <a:pt x="5" y="98"/>
                </a:cubicBezTo>
                <a:cubicBezTo>
                  <a:pt x="4" y="97"/>
                  <a:pt x="22" y="59"/>
                  <a:pt x="22"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noEditPoints="1"/>
          </p:cNvSpPr>
          <p:nvPr/>
        </p:nvSpPr>
        <p:spPr bwMode="auto">
          <a:xfrm>
            <a:off x="1790700" y="3975101"/>
            <a:ext cx="225425" cy="406400"/>
          </a:xfrm>
          <a:custGeom>
            <a:avLst/>
            <a:gdLst>
              <a:gd name="T0" fmla="*/ 39 w 60"/>
              <a:gd name="T1" fmla="*/ 54 h 108"/>
              <a:gd name="T2" fmla="*/ 60 w 60"/>
              <a:gd name="T3" fmla="*/ 84 h 108"/>
              <a:gd name="T4" fmla="*/ 60 w 60"/>
              <a:gd name="T5" fmla="*/ 96 h 108"/>
              <a:gd name="T6" fmla="*/ 30 w 60"/>
              <a:gd name="T7" fmla="*/ 108 h 108"/>
              <a:gd name="T8" fmla="*/ 0 w 60"/>
              <a:gd name="T9" fmla="*/ 96 h 108"/>
              <a:gd name="T10" fmla="*/ 0 w 60"/>
              <a:gd name="T11" fmla="*/ 84 h 108"/>
              <a:gd name="T12" fmla="*/ 21 w 60"/>
              <a:gd name="T13" fmla="*/ 54 h 108"/>
              <a:gd name="T14" fmla="*/ 0 w 60"/>
              <a:gd name="T15" fmla="*/ 25 h 108"/>
              <a:gd name="T16" fmla="*/ 0 w 60"/>
              <a:gd name="T17" fmla="*/ 13 h 108"/>
              <a:gd name="T18" fmla="*/ 30 w 60"/>
              <a:gd name="T19" fmla="*/ 0 h 108"/>
              <a:gd name="T20" fmla="*/ 60 w 60"/>
              <a:gd name="T21" fmla="*/ 13 h 108"/>
              <a:gd name="T22" fmla="*/ 60 w 60"/>
              <a:gd name="T23" fmla="*/ 25 h 108"/>
              <a:gd name="T24" fmla="*/ 39 w 60"/>
              <a:gd name="T25" fmla="*/ 54 h 108"/>
              <a:gd name="T26" fmla="*/ 7 w 60"/>
              <a:gd name="T27" fmla="*/ 16 h 108"/>
              <a:gd name="T28" fmla="*/ 30 w 60"/>
              <a:gd name="T29" fmla="*/ 22 h 108"/>
              <a:gd name="T30" fmla="*/ 54 w 60"/>
              <a:gd name="T31" fmla="*/ 16 h 108"/>
              <a:gd name="T32" fmla="*/ 52 w 60"/>
              <a:gd name="T33" fmla="*/ 13 h 108"/>
              <a:gd name="T34" fmla="*/ 31 w 60"/>
              <a:gd name="T35" fmla="*/ 7 h 108"/>
              <a:gd name="T36" fmla="*/ 8 w 60"/>
              <a:gd name="T37" fmla="*/ 13 h 108"/>
              <a:gd name="T38" fmla="*/ 7 w 60"/>
              <a:gd name="T39" fmla="*/ 16 h 108"/>
              <a:gd name="T40" fmla="*/ 44 w 60"/>
              <a:gd name="T41" fmla="*/ 38 h 108"/>
              <a:gd name="T42" fmla="*/ 54 w 60"/>
              <a:gd name="T43" fmla="*/ 25 h 108"/>
              <a:gd name="T44" fmla="*/ 54 w 60"/>
              <a:gd name="T45" fmla="*/ 20 h 108"/>
              <a:gd name="T46" fmla="*/ 30 w 60"/>
              <a:gd name="T47" fmla="*/ 25 h 108"/>
              <a:gd name="T48" fmla="*/ 6 w 60"/>
              <a:gd name="T49" fmla="*/ 20 h 108"/>
              <a:gd name="T50" fmla="*/ 7 w 60"/>
              <a:gd name="T51" fmla="*/ 25 h 108"/>
              <a:gd name="T52" fmla="*/ 16 w 60"/>
              <a:gd name="T53" fmla="*/ 38 h 108"/>
              <a:gd name="T54" fmla="*/ 28 w 60"/>
              <a:gd name="T55" fmla="*/ 54 h 108"/>
              <a:gd name="T56" fmla="*/ 16 w 60"/>
              <a:gd name="T57" fmla="*/ 71 h 108"/>
              <a:gd name="T58" fmla="*/ 7 w 60"/>
              <a:gd name="T59" fmla="*/ 84 h 108"/>
              <a:gd name="T60" fmla="*/ 7 w 60"/>
              <a:gd name="T61" fmla="*/ 91 h 108"/>
              <a:gd name="T62" fmla="*/ 28 w 60"/>
              <a:gd name="T63" fmla="*/ 77 h 108"/>
              <a:gd name="T64" fmla="*/ 33 w 60"/>
              <a:gd name="T65" fmla="*/ 77 h 108"/>
              <a:gd name="T66" fmla="*/ 54 w 60"/>
              <a:gd name="T67" fmla="*/ 91 h 108"/>
              <a:gd name="T68" fmla="*/ 54 w 60"/>
              <a:gd name="T69" fmla="*/ 84 h 108"/>
              <a:gd name="T70" fmla="*/ 44 w 60"/>
              <a:gd name="T71" fmla="*/ 71 h 108"/>
              <a:gd name="T72" fmla="*/ 33 w 60"/>
              <a:gd name="T73" fmla="*/ 54 h 108"/>
              <a:gd name="T74" fmla="*/ 44 w 60"/>
              <a:gd name="T75" fmla="*/ 3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08">
                <a:moveTo>
                  <a:pt x="39" y="54"/>
                </a:moveTo>
                <a:cubicBezTo>
                  <a:pt x="39" y="63"/>
                  <a:pt x="60" y="72"/>
                  <a:pt x="60" y="84"/>
                </a:cubicBezTo>
                <a:cubicBezTo>
                  <a:pt x="60" y="95"/>
                  <a:pt x="60" y="96"/>
                  <a:pt x="60" y="96"/>
                </a:cubicBezTo>
                <a:cubicBezTo>
                  <a:pt x="60" y="101"/>
                  <a:pt x="47" y="108"/>
                  <a:pt x="30" y="108"/>
                </a:cubicBezTo>
                <a:cubicBezTo>
                  <a:pt x="14" y="108"/>
                  <a:pt x="0" y="101"/>
                  <a:pt x="0" y="96"/>
                </a:cubicBezTo>
                <a:cubicBezTo>
                  <a:pt x="0" y="96"/>
                  <a:pt x="0" y="95"/>
                  <a:pt x="0" y="84"/>
                </a:cubicBezTo>
                <a:cubicBezTo>
                  <a:pt x="0" y="72"/>
                  <a:pt x="21" y="63"/>
                  <a:pt x="21" y="54"/>
                </a:cubicBezTo>
                <a:cubicBezTo>
                  <a:pt x="21" y="46"/>
                  <a:pt x="0" y="37"/>
                  <a:pt x="0" y="25"/>
                </a:cubicBezTo>
                <a:cubicBezTo>
                  <a:pt x="0" y="14"/>
                  <a:pt x="0" y="13"/>
                  <a:pt x="0" y="13"/>
                </a:cubicBezTo>
                <a:cubicBezTo>
                  <a:pt x="0" y="8"/>
                  <a:pt x="14" y="0"/>
                  <a:pt x="30" y="0"/>
                </a:cubicBezTo>
                <a:cubicBezTo>
                  <a:pt x="47" y="0"/>
                  <a:pt x="60" y="8"/>
                  <a:pt x="60" y="13"/>
                </a:cubicBezTo>
                <a:cubicBezTo>
                  <a:pt x="60" y="13"/>
                  <a:pt x="60" y="14"/>
                  <a:pt x="60" y="25"/>
                </a:cubicBezTo>
                <a:cubicBezTo>
                  <a:pt x="60" y="37"/>
                  <a:pt x="39" y="46"/>
                  <a:pt x="39" y="54"/>
                </a:cubicBezTo>
                <a:close/>
                <a:moveTo>
                  <a:pt x="7" y="16"/>
                </a:moveTo>
                <a:cubicBezTo>
                  <a:pt x="11" y="19"/>
                  <a:pt x="20" y="22"/>
                  <a:pt x="30" y="22"/>
                </a:cubicBezTo>
                <a:cubicBezTo>
                  <a:pt x="41" y="22"/>
                  <a:pt x="49" y="19"/>
                  <a:pt x="54" y="16"/>
                </a:cubicBezTo>
                <a:cubicBezTo>
                  <a:pt x="56" y="15"/>
                  <a:pt x="53" y="13"/>
                  <a:pt x="52" y="13"/>
                </a:cubicBezTo>
                <a:cubicBezTo>
                  <a:pt x="52" y="13"/>
                  <a:pt x="42" y="7"/>
                  <a:pt x="31" y="7"/>
                </a:cubicBezTo>
                <a:cubicBezTo>
                  <a:pt x="19" y="7"/>
                  <a:pt x="12" y="11"/>
                  <a:pt x="8" y="13"/>
                </a:cubicBezTo>
                <a:cubicBezTo>
                  <a:pt x="8" y="13"/>
                  <a:pt x="5" y="15"/>
                  <a:pt x="7" y="16"/>
                </a:cubicBezTo>
                <a:close/>
                <a:moveTo>
                  <a:pt x="44" y="38"/>
                </a:moveTo>
                <a:cubicBezTo>
                  <a:pt x="48" y="34"/>
                  <a:pt x="54" y="29"/>
                  <a:pt x="54" y="25"/>
                </a:cubicBezTo>
                <a:cubicBezTo>
                  <a:pt x="54" y="20"/>
                  <a:pt x="54" y="20"/>
                  <a:pt x="54" y="20"/>
                </a:cubicBezTo>
                <a:cubicBezTo>
                  <a:pt x="48" y="23"/>
                  <a:pt x="40" y="25"/>
                  <a:pt x="30" y="25"/>
                </a:cubicBezTo>
                <a:cubicBezTo>
                  <a:pt x="21" y="25"/>
                  <a:pt x="12" y="23"/>
                  <a:pt x="6" y="20"/>
                </a:cubicBezTo>
                <a:cubicBezTo>
                  <a:pt x="7" y="25"/>
                  <a:pt x="7" y="25"/>
                  <a:pt x="7" y="25"/>
                </a:cubicBezTo>
                <a:cubicBezTo>
                  <a:pt x="7" y="29"/>
                  <a:pt x="12" y="34"/>
                  <a:pt x="16" y="38"/>
                </a:cubicBezTo>
                <a:cubicBezTo>
                  <a:pt x="22" y="44"/>
                  <a:pt x="28" y="48"/>
                  <a:pt x="28" y="54"/>
                </a:cubicBezTo>
                <a:cubicBezTo>
                  <a:pt x="28" y="61"/>
                  <a:pt x="22" y="65"/>
                  <a:pt x="16" y="71"/>
                </a:cubicBezTo>
                <a:cubicBezTo>
                  <a:pt x="12" y="74"/>
                  <a:pt x="7" y="80"/>
                  <a:pt x="7" y="84"/>
                </a:cubicBezTo>
                <a:cubicBezTo>
                  <a:pt x="7" y="91"/>
                  <a:pt x="7" y="91"/>
                  <a:pt x="7" y="91"/>
                </a:cubicBezTo>
                <a:cubicBezTo>
                  <a:pt x="12" y="88"/>
                  <a:pt x="28" y="86"/>
                  <a:pt x="28" y="77"/>
                </a:cubicBezTo>
                <a:cubicBezTo>
                  <a:pt x="28" y="73"/>
                  <a:pt x="33" y="73"/>
                  <a:pt x="33" y="77"/>
                </a:cubicBezTo>
                <a:cubicBezTo>
                  <a:pt x="33" y="86"/>
                  <a:pt x="49" y="88"/>
                  <a:pt x="54" y="91"/>
                </a:cubicBezTo>
                <a:cubicBezTo>
                  <a:pt x="54" y="84"/>
                  <a:pt x="54" y="84"/>
                  <a:pt x="54" y="84"/>
                </a:cubicBezTo>
                <a:cubicBezTo>
                  <a:pt x="54" y="80"/>
                  <a:pt x="48" y="74"/>
                  <a:pt x="44" y="71"/>
                </a:cubicBezTo>
                <a:cubicBezTo>
                  <a:pt x="38" y="65"/>
                  <a:pt x="33" y="61"/>
                  <a:pt x="33" y="54"/>
                </a:cubicBezTo>
                <a:cubicBezTo>
                  <a:pt x="33" y="48"/>
                  <a:pt x="38" y="44"/>
                  <a:pt x="44" y="3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95538" y="4024313"/>
            <a:ext cx="306388" cy="307975"/>
          </a:xfrm>
          <a:custGeom>
            <a:avLst/>
            <a:gdLst>
              <a:gd name="T0" fmla="*/ 82 w 82"/>
              <a:gd name="T1" fmla="*/ 82 h 82"/>
              <a:gd name="T2" fmla="*/ 69 w 82"/>
              <a:gd name="T3" fmla="*/ 82 h 82"/>
              <a:gd name="T4" fmla="*/ 0 w 82"/>
              <a:gd name="T5" fmla="*/ 13 h 82"/>
              <a:gd name="T6" fmla="*/ 0 w 82"/>
              <a:gd name="T7" fmla="*/ 0 h 82"/>
              <a:gd name="T8" fmla="*/ 82 w 82"/>
              <a:gd name="T9" fmla="*/ 82 h 82"/>
              <a:gd name="T10" fmla="*/ 57 w 82"/>
              <a:gd name="T11" fmla="*/ 82 h 82"/>
              <a:gd name="T12" fmla="*/ 44 w 82"/>
              <a:gd name="T13" fmla="*/ 82 h 82"/>
              <a:gd name="T14" fmla="*/ 0 w 82"/>
              <a:gd name="T15" fmla="*/ 39 h 82"/>
              <a:gd name="T16" fmla="*/ 0 w 82"/>
              <a:gd name="T17" fmla="*/ 26 h 82"/>
              <a:gd name="T18" fmla="*/ 57 w 82"/>
              <a:gd name="T19" fmla="*/ 82 h 82"/>
              <a:gd name="T20" fmla="*/ 25 w 82"/>
              <a:gd name="T21" fmla="*/ 70 h 82"/>
              <a:gd name="T22" fmla="*/ 12 w 82"/>
              <a:gd name="T23" fmla="*/ 82 h 82"/>
              <a:gd name="T24" fmla="*/ 0 w 82"/>
              <a:gd name="T25" fmla="*/ 70 h 82"/>
              <a:gd name="T26" fmla="*/ 12 w 82"/>
              <a:gd name="T27" fmla="*/ 58 h 82"/>
              <a:gd name="T28" fmla="*/ 25 w 82"/>
              <a:gd name="T29"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2">
                <a:moveTo>
                  <a:pt x="82" y="82"/>
                </a:moveTo>
                <a:cubicBezTo>
                  <a:pt x="69" y="82"/>
                  <a:pt x="69" y="82"/>
                  <a:pt x="69" y="82"/>
                </a:cubicBezTo>
                <a:cubicBezTo>
                  <a:pt x="69" y="44"/>
                  <a:pt x="39" y="13"/>
                  <a:pt x="0" y="13"/>
                </a:cubicBezTo>
                <a:cubicBezTo>
                  <a:pt x="0" y="0"/>
                  <a:pt x="0" y="0"/>
                  <a:pt x="0" y="0"/>
                </a:cubicBezTo>
                <a:cubicBezTo>
                  <a:pt x="45" y="0"/>
                  <a:pt x="82" y="37"/>
                  <a:pt x="82" y="82"/>
                </a:cubicBezTo>
                <a:close/>
                <a:moveTo>
                  <a:pt x="57" y="82"/>
                </a:moveTo>
                <a:cubicBezTo>
                  <a:pt x="44" y="82"/>
                  <a:pt x="44" y="82"/>
                  <a:pt x="44" y="82"/>
                </a:cubicBezTo>
                <a:cubicBezTo>
                  <a:pt x="44" y="58"/>
                  <a:pt x="24" y="39"/>
                  <a:pt x="0" y="39"/>
                </a:cubicBezTo>
                <a:cubicBezTo>
                  <a:pt x="0" y="26"/>
                  <a:pt x="0" y="26"/>
                  <a:pt x="0" y="26"/>
                </a:cubicBezTo>
                <a:cubicBezTo>
                  <a:pt x="31" y="26"/>
                  <a:pt x="57" y="51"/>
                  <a:pt x="57" y="82"/>
                </a:cubicBezTo>
                <a:close/>
                <a:moveTo>
                  <a:pt x="25" y="70"/>
                </a:moveTo>
                <a:cubicBezTo>
                  <a:pt x="25" y="77"/>
                  <a:pt x="19" y="82"/>
                  <a:pt x="12" y="82"/>
                </a:cubicBezTo>
                <a:cubicBezTo>
                  <a:pt x="6" y="82"/>
                  <a:pt x="0" y="77"/>
                  <a:pt x="0" y="70"/>
                </a:cubicBezTo>
                <a:cubicBezTo>
                  <a:pt x="0" y="63"/>
                  <a:pt x="6" y="58"/>
                  <a:pt x="12" y="58"/>
                </a:cubicBezTo>
                <a:cubicBezTo>
                  <a:pt x="19" y="58"/>
                  <a:pt x="25" y="63"/>
                  <a:pt x="25"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95613" y="3989388"/>
            <a:ext cx="398463" cy="354013"/>
          </a:xfrm>
          <a:custGeom>
            <a:avLst/>
            <a:gdLst>
              <a:gd name="T0" fmla="*/ 106 w 106"/>
              <a:gd name="T1" fmla="*/ 29 h 94"/>
              <a:gd name="T2" fmla="*/ 99 w 106"/>
              <a:gd name="T3" fmla="*/ 37 h 94"/>
              <a:gd name="T4" fmla="*/ 8 w 106"/>
              <a:gd name="T5" fmla="*/ 37 h 94"/>
              <a:gd name="T6" fmla="*/ 0 w 106"/>
              <a:gd name="T7" fmla="*/ 29 h 94"/>
              <a:gd name="T8" fmla="*/ 106 w 106"/>
              <a:gd name="T9" fmla="*/ 29 h 94"/>
              <a:gd name="T10" fmla="*/ 91 w 106"/>
              <a:gd name="T11" fmla="*/ 45 h 94"/>
              <a:gd name="T12" fmla="*/ 83 w 106"/>
              <a:gd name="T13" fmla="*/ 52 h 94"/>
              <a:gd name="T14" fmla="*/ 23 w 106"/>
              <a:gd name="T15" fmla="*/ 52 h 94"/>
              <a:gd name="T16" fmla="*/ 15 w 106"/>
              <a:gd name="T17" fmla="*/ 45 h 94"/>
              <a:gd name="T18" fmla="*/ 91 w 106"/>
              <a:gd name="T19" fmla="*/ 45 h 94"/>
              <a:gd name="T20" fmla="*/ 76 w 106"/>
              <a:gd name="T21" fmla="*/ 60 h 94"/>
              <a:gd name="T22" fmla="*/ 68 w 106"/>
              <a:gd name="T23" fmla="*/ 67 h 94"/>
              <a:gd name="T24" fmla="*/ 38 w 106"/>
              <a:gd name="T25" fmla="*/ 67 h 94"/>
              <a:gd name="T26" fmla="*/ 31 w 106"/>
              <a:gd name="T27" fmla="*/ 60 h 94"/>
              <a:gd name="T28" fmla="*/ 76 w 106"/>
              <a:gd name="T29" fmla="*/ 60 h 94"/>
              <a:gd name="T30" fmla="*/ 64 w 106"/>
              <a:gd name="T31" fmla="*/ 83 h 94"/>
              <a:gd name="T32" fmla="*/ 53 w 106"/>
              <a:gd name="T33" fmla="*/ 94 h 94"/>
              <a:gd name="T34" fmla="*/ 43 w 106"/>
              <a:gd name="T35" fmla="*/ 83 h 94"/>
              <a:gd name="T36" fmla="*/ 53 w 106"/>
              <a:gd name="T37" fmla="*/ 72 h 94"/>
              <a:gd name="T38" fmla="*/ 64 w 106"/>
              <a:gd name="T39"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4">
                <a:moveTo>
                  <a:pt x="106" y="29"/>
                </a:moveTo>
                <a:cubicBezTo>
                  <a:pt x="99" y="37"/>
                  <a:pt x="99" y="37"/>
                  <a:pt x="99" y="37"/>
                </a:cubicBezTo>
                <a:cubicBezTo>
                  <a:pt x="74" y="12"/>
                  <a:pt x="33" y="12"/>
                  <a:pt x="8" y="37"/>
                </a:cubicBezTo>
                <a:cubicBezTo>
                  <a:pt x="0" y="29"/>
                  <a:pt x="0" y="29"/>
                  <a:pt x="0" y="29"/>
                </a:cubicBezTo>
                <a:cubicBezTo>
                  <a:pt x="30" y="0"/>
                  <a:pt x="77" y="0"/>
                  <a:pt x="106" y="29"/>
                </a:cubicBezTo>
                <a:close/>
                <a:moveTo>
                  <a:pt x="91" y="45"/>
                </a:moveTo>
                <a:cubicBezTo>
                  <a:pt x="83" y="52"/>
                  <a:pt x="83" y="52"/>
                  <a:pt x="83" y="52"/>
                </a:cubicBezTo>
                <a:cubicBezTo>
                  <a:pt x="67" y="36"/>
                  <a:pt x="40" y="36"/>
                  <a:pt x="23" y="52"/>
                </a:cubicBezTo>
                <a:cubicBezTo>
                  <a:pt x="15" y="45"/>
                  <a:pt x="15" y="45"/>
                  <a:pt x="15" y="45"/>
                </a:cubicBezTo>
                <a:cubicBezTo>
                  <a:pt x="36" y="24"/>
                  <a:pt x="70" y="24"/>
                  <a:pt x="91" y="45"/>
                </a:cubicBezTo>
                <a:close/>
                <a:moveTo>
                  <a:pt x="76" y="60"/>
                </a:moveTo>
                <a:cubicBezTo>
                  <a:pt x="68" y="67"/>
                  <a:pt x="68" y="67"/>
                  <a:pt x="68" y="67"/>
                </a:cubicBezTo>
                <a:cubicBezTo>
                  <a:pt x="60" y="59"/>
                  <a:pt x="47" y="59"/>
                  <a:pt x="38" y="67"/>
                </a:cubicBezTo>
                <a:cubicBezTo>
                  <a:pt x="31" y="60"/>
                  <a:pt x="31" y="60"/>
                  <a:pt x="31" y="60"/>
                </a:cubicBezTo>
                <a:cubicBezTo>
                  <a:pt x="43" y="47"/>
                  <a:pt x="63" y="47"/>
                  <a:pt x="76" y="60"/>
                </a:cubicBezTo>
                <a:close/>
                <a:moveTo>
                  <a:pt x="64" y="83"/>
                </a:moveTo>
                <a:cubicBezTo>
                  <a:pt x="64" y="89"/>
                  <a:pt x="59" y="94"/>
                  <a:pt x="53" y="94"/>
                </a:cubicBezTo>
                <a:cubicBezTo>
                  <a:pt x="47" y="94"/>
                  <a:pt x="43" y="89"/>
                  <a:pt x="43" y="83"/>
                </a:cubicBezTo>
                <a:cubicBezTo>
                  <a:pt x="43" y="77"/>
                  <a:pt x="47" y="72"/>
                  <a:pt x="53" y="72"/>
                </a:cubicBezTo>
                <a:cubicBezTo>
                  <a:pt x="59" y="72"/>
                  <a:pt x="64" y="77"/>
                  <a:pt x="64"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noEditPoints="1"/>
          </p:cNvSpPr>
          <p:nvPr/>
        </p:nvSpPr>
        <p:spPr bwMode="auto">
          <a:xfrm>
            <a:off x="3697288" y="4008438"/>
            <a:ext cx="285750" cy="342900"/>
          </a:xfrm>
          <a:custGeom>
            <a:avLst/>
            <a:gdLst>
              <a:gd name="T0" fmla="*/ 76 w 76"/>
              <a:gd name="T1" fmla="*/ 38 h 91"/>
              <a:gd name="T2" fmla="*/ 76 w 76"/>
              <a:gd name="T3" fmla="*/ 81 h 91"/>
              <a:gd name="T4" fmla="*/ 71 w 76"/>
              <a:gd name="T5" fmla="*/ 88 h 91"/>
              <a:gd name="T6" fmla="*/ 64 w 76"/>
              <a:gd name="T7" fmla="*/ 90 h 91"/>
              <a:gd name="T8" fmla="*/ 54 w 76"/>
              <a:gd name="T9" fmla="*/ 91 h 91"/>
              <a:gd name="T10" fmla="*/ 23 w 76"/>
              <a:gd name="T11" fmla="*/ 91 h 91"/>
              <a:gd name="T12" fmla="*/ 12 w 76"/>
              <a:gd name="T13" fmla="*/ 90 h 91"/>
              <a:gd name="T14" fmla="*/ 5 w 76"/>
              <a:gd name="T15" fmla="*/ 88 h 91"/>
              <a:gd name="T16" fmla="*/ 0 w 76"/>
              <a:gd name="T17" fmla="*/ 81 h 91"/>
              <a:gd name="T18" fmla="*/ 0 w 76"/>
              <a:gd name="T19" fmla="*/ 38 h 91"/>
              <a:gd name="T20" fmla="*/ 6 w 76"/>
              <a:gd name="T21" fmla="*/ 32 h 91"/>
              <a:gd name="T22" fmla="*/ 17 w 76"/>
              <a:gd name="T23" fmla="*/ 32 h 91"/>
              <a:gd name="T24" fmla="*/ 17 w 76"/>
              <a:gd name="T25" fmla="*/ 24 h 91"/>
              <a:gd name="T26" fmla="*/ 38 w 76"/>
              <a:gd name="T27" fmla="*/ 0 h 91"/>
              <a:gd name="T28" fmla="*/ 60 w 76"/>
              <a:gd name="T29" fmla="*/ 24 h 91"/>
              <a:gd name="T30" fmla="*/ 60 w 76"/>
              <a:gd name="T31" fmla="*/ 32 h 91"/>
              <a:gd name="T32" fmla="*/ 70 w 76"/>
              <a:gd name="T33" fmla="*/ 32 h 91"/>
              <a:gd name="T34" fmla="*/ 76 w 76"/>
              <a:gd name="T35" fmla="*/ 38 h 91"/>
              <a:gd name="T36" fmla="*/ 27 w 76"/>
              <a:gd name="T37" fmla="*/ 32 h 91"/>
              <a:gd name="T38" fmla="*/ 49 w 76"/>
              <a:gd name="T39" fmla="*/ 32 h 91"/>
              <a:gd name="T40" fmla="*/ 49 w 76"/>
              <a:gd name="T41" fmla="*/ 22 h 91"/>
              <a:gd name="T42" fmla="*/ 38 w 76"/>
              <a:gd name="T43" fmla="*/ 10 h 91"/>
              <a:gd name="T44" fmla="*/ 27 w 76"/>
              <a:gd name="T45" fmla="*/ 22 h 91"/>
              <a:gd name="T46" fmla="*/ 27 w 76"/>
              <a:gd name="T4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91">
                <a:moveTo>
                  <a:pt x="76" y="38"/>
                </a:moveTo>
                <a:cubicBezTo>
                  <a:pt x="76" y="81"/>
                  <a:pt x="76" y="81"/>
                  <a:pt x="76" y="81"/>
                </a:cubicBezTo>
                <a:cubicBezTo>
                  <a:pt x="76" y="83"/>
                  <a:pt x="74" y="87"/>
                  <a:pt x="71" y="88"/>
                </a:cubicBezTo>
                <a:cubicBezTo>
                  <a:pt x="64" y="90"/>
                  <a:pt x="64" y="90"/>
                  <a:pt x="64" y="90"/>
                </a:cubicBezTo>
                <a:cubicBezTo>
                  <a:pt x="62" y="91"/>
                  <a:pt x="57" y="91"/>
                  <a:pt x="54" y="91"/>
                </a:cubicBezTo>
                <a:cubicBezTo>
                  <a:pt x="23" y="91"/>
                  <a:pt x="23" y="91"/>
                  <a:pt x="23" y="91"/>
                </a:cubicBezTo>
                <a:cubicBezTo>
                  <a:pt x="19" y="91"/>
                  <a:pt x="15" y="91"/>
                  <a:pt x="12" y="90"/>
                </a:cubicBezTo>
                <a:cubicBezTo>
                  <a:pt x="5" y="88"/>
                  <a:pt x="5" y="88"/>
                  <a:pt x="5" y="88"/>
                </a:cubicBezTo>
                <a:cubicBezTo>
                  <a:pt x="3" y="87"/>
                  <a:pt x="0" y="83"/>
                  <a:pt x="0" y="81"/>
                </a:cubicBezTo>
                <a:cubicBezTo>
                  <a:pt x="0" y="38"/>
                  <a:pt x="0" y="38"/>
                  <a:pt x="0" y="38"/>
                </a:cubicBezTo>
                <a:cubicBezTo>
                  <a:pt x="0" y="35"/>
                  <a:pt x="3" y="32"/>
                  <a:pt x="6" y="32"/>
                </a:cubicBezTo>
                <a:cubicBezTo>
                  <a:pt x="17" y="32"/>
                  <a:pt x="17" y="32"/>
                  <a:pt x="17" y="32"/>
                </a:cubicBezTo>
                <a:cubicBezTo>
                  <a:pt x="17" y="24"/>
                  <a:pt x="17" y="24"/>
                  <a:pt x="17" y="24"/>
                </a:cubicBezTo>
                <a:cubicBezTo>
                  <a:pt x="17" y="9"/>
                  <a:pt x="24" y="0"/>
                  <a:pt x="38" y="0"/>
                </a:cubicBezTo>
                <a:cubicBezTo>
                  <a:pt x="53" y="0"/>
                  <a:pt x="60" y="9"/>
                  <a:pt x="60" y="24"/>
                </a:cubicBezTo>
                <a:cubicBezTo>
                  <a:pt x="60" y="32"/>
                  <a:pt x="60" y="32"/>
                  <a:pt x="60" y="32"/>
                </a:cubicBezTo>
                <a:cubicBezTo>
                  <a:pt x="70" y="32"/>
                  <a:pt x="70" y="32"/>
                  <a:pt x="70" y="32"/>
                </a:cubicBezTo>
                <a:cubicBezTo>
                  <a:pt x="72" y="32"/>
                  <a:pt x="76" y="35"/>
                  <a:pt x="76" y="38"/>
                </a:cubicBezTo>
                <a:close/>
                <a:moveTo>
                  <a:pt x="27" y="32"/>
                </a:moveTo>
                <a:cubicBezTo>
                  <a:pt x="49" y="32"/>
                  <a:pt x="49" y="32"/>
                  <a:pt x="49" y="32"/>
                </a:cubicBezTo>
                <a:cubicBezTo>
                  <a:pt x="49" y="22"/>
                  <a:pt x="49" y="22"/>
                  <a:pt x="49" y="22"/>
                </a:cubicBezTo>
                <a:cubicBezTo>
                  <a:pt x="49" y="14"/>
                  <a:pt x="45" y="10"/>
                  <a:pt x="38" y="10"/>
                </a:cubicBezTo>
                <a:cubicBezTo>
                  <a:pt x="32" y="10"/>
                  <a:pt x="27" y="14"/>
                  <a:pt x="27" y="22"/>
                </a:cubicBezTo>
                <a:lnTo>
                  <a:pt x="27"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346575" y="399732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p:cNvSpPr>
          <p:nvPr/>
        </p:nvSpPr>
        <p:spPr bwMode="auto">
          <a:xfrm>
            <a:off x="4992688" y="4035426"/>
            <a:ext cx="277813" cy="285750"/>
          </a:xfrm>
          <a:custGeom>
            <a:avLst/>
            <a:gdLst>
              <a:gd name="T0" fmla="*/ 22 w 74"/>
              <a:gd name="T1" fmla="*/ 73 h 76"/>
              <a:gd name="T2" fmla="*/ 3 w 74"/>
              <a:gd name="T3" fmla="*/ 48 h 76"/>
              <a:gd name="T4" fmla="*/ 4 w 74"/>
              <a:gd name="T5" fmla="*/ 37 h 76"/>
              <a:gd name="T6" fmla="*/ 14 w 74"/>
              <a:gd name="T7" fmla="*/ 39 h 76"/>
              <a:gd name="T8" fmla="*/ 27 w 74"/>
              <a:gd name="T9" fmla="*/ 55 h 76"/>
              <a:gd name="T10" fmla="*/ 59 w 74"/>
              <a:gd name="T11" fmla="*/ 4 h 76"/>
              <a:gd name="T12" fmla="*/ 69 w 74"/>
              <a:gd name="T13" fmla="*/ 2 h 76"/>
              <a:gd name="T14" fmla="*/ 72 w 74"/>
              <a:gd name="T15" fmla="*/ 12 h 76"/>
              <a:gd name="T16" fmla="*/ 34 w 74"/>
              <a:gd name="T17" fmla="*/ 73 h 76"/>
              <a:gd name="T18" fmla="*/ 28 w 74"/>
              <a:gd name="T19" fmla="*/ 76 h 76"/>
              <a:gd name="T20" fmla="*/ 28 w 74"/>
              <a:gd name="T21" fmla="*/ 76 h 76"/>
              <a:gd name="T22" fmla="*/ 22 w 74"/>
              <a:gd name="T2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6">
                <a:moveTo>
                  <a:pt x="22" y="73"/>
                </a:moveTo>
                <a:cubicBezTo>
                  <a:pt x="3" y="48"/>
                  <a:pt x="3" y="48"/>
                  <a:pt x="3" y="48"/>
                </a:cubicBezTo>
                <a:cubicBezTo>
                  <a:pt x="0" y="44"/>
                  <a:pt x="1" y="40"/>
                  <a:pt x="4" y="37"/>
                </a:cubicBezTo>
                <a:cubicBezTo>
                  <a:pt x="7" y="35"/>
                  <a:pt x="12" y="35"/>
                  <a:pt x="14" y="39"/>
                </a:cubicBezTo>
                <a:cubicBezTo>
                  <a:pt x="27" y="55"/>
                  <a:pt x="27" y="55"/>
                  <a:pt x="27" y="55"/>
                </a:cubicBezTo>
                <a:cubicBezTo>
                  <a:pt x="59" y="4"/>
                  <a:pt x="59" y="4"/>
                  <a:pt x="59" y="4"/>
                </a:cubicBezTo>
                <a:cubicBezTo>
                  <a:pt x="61" y="1"/>
                  <a:pt x="66" y="0"/>
                  <a:pt x="69" y="2"/>
                </a:cubicBezTo>
                <a:cubicBezTo>
                  <a:pt x="73" y="4"/>
                  <a:pt x="74" y="9"/>
                  <a:pt x="72" y="12"/>
                </a:cubicBezTo>
                <a:cubicBezTo>
                  <a:pt x="34" y="73"/>
                  <a:pt x="34" y="73"/>
                  <a:pt x="34" y="73"/>
                </a:cubicBezTo>
                <a:cubicBezTo>
                  <a:pt x="33" y="75"/>
                  <a:pt x="31" y="76"/>
                  <a:pt x="28" y="76"/>
                </a:cubicBezTo>
                <a:cubicBezTo>
                  <a:pt x="28" y="76"/>
                  <a:pt x="28" y="76"/>
                  <a:pt x="28" y="76"/>
                </a:cubicBezTo>
                <a:cubicBezTo>
                  <a:pt x="25" y="76"/>
                  <a:pt x="23" y="75"/>
                  <a:pt x="22"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p:cNvSpPr>
          <p:nvPr/>
        </p:nvSpPr>
        <p:spPr bwMode="auto">
          <a:xfrm>
            <a:off x="5680075" y="4071938"/>
            <a:ext cx="195263" cy="215900"/>
          </a:xfrm>
          <a:custGeom>
            <a:avLst/>
            <a:gdLst>
              <a:gd name="T0" fmla="*/ 49 w 52"/>
              <a:gd name="T1" fmla="*/ 55 h 57"/>
              <a:gd name="T2" fmla="*/ 40 w 52"/>
              <a:gd name="T3" fmla="*/ 55 h 57"/>
              <a:gd name="T4" fmla="*/ 26 w 52"/>
              <a:gd name="T5" fmla="*/ 38 h 57"/>
              <a:gd name="T6" fmla="*/ 11 w 52"/>
              <a:gd name="T7" fmla="*/ 55 h 57"/>
              <a:gd name="T8" fmla="*/ 2 w 52"/>
              <a:gd name="T9" fmla="*/ 55 h 57"/>
              <a:gd name="T10" fmla="*/ 2 w 52"/>
              <a:gd name="T11" fmla="*/ 45 h 57"/>
              <a:gd name="T12" fmla="*/ 17 w 52"/>
              <a:gd name="T13" fmla="*/ 28 h 57"/>
              <a:gd name="T14" fmla="*/ 2 w 52"/>
              <a:gd name="T15" fmla="*/ 11 h 57"/>
              <a:gd name="T16" fmla="*/ 2 w 52"/>
              <a:gd name="T17" fmla="*/ 2 h 57"/>
              <a:gd name="T18" fmla="*/ 11 w 52"/>
              <a:gd name="T19" fmla="*/ 2 h 57"/>
              <a:gd name="T20" fmla="*/ 26 w 52"/>
              <a:gd name="T21" fmla="*/ 19 h 57"/>
              <a:gd name="T22" fmla="*/ 40 w 52"/>
              <a:gd name="T23" fmla="*/ 2 h 57"/>
              <a:gd name="T24" fmla="*/ 49 w 52"/>
              <a:gd name="T25" fmla="*/ 2 h 57"/>
              <a:gd name="T26" fmla="*/ 49 w 52"/>
              <a:gd name="T27" fmla="*/ 11 h 57"/>
              <a:gd name="T28" fmla="*/ 34 w 52"/>
              <a:gd name="T29" fmla="*/ 28 h 57"/>
              <a:gd name="T30" fmla="*/ 49 w 52"/>
              <a:gd name="T31" fmla="*/ 45 h 57"/>
              <a:gd name="T32" fmla="*/ 49 w 52"/>
              <a:gd name="T3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7">
                <a:moveTo>
                  <a:pt x="49" y="55"/>
                </a:moveTo>
                <a:cubicBezTo>
                  <a:pt x="47" y="57"/>
                  <a:pt x="43" y="57"/>
                  <a:pt x="40" y="55"/>
                </a:cubicBezTo>
                <a:cubicBezTo>
                  <a:pt x="26" y="38"/>
                  <a:pt x="26" y="38"/>
                  <a:pt x="26" y="38"/>
                </a:cubicBezTo>
                <a:cubicBezTo>
                  <a:pt x="11" y="55"/>
                  <a:pt x="11" y="55"/>
                  <a:pt x="11" y="55"/>
                </a:cubicBezTo>
                <a:cubicBezTo>
                  <a:pt x="9" y="57"/>
                  <a:pt x="5" y="57"/>
                  <a:pt x="2" y="55"/>
                </a:cubicBezTo>
                <a:cubicBezTo>
                  <a:pt x="0" y="52"/>
                  <a:pt x="0" y="48"/>
                  <a:pt x="2" y="45"/>
                </a:cubicBezTo>
                <a:cubicBezTo>
                  <a:pt x="17" y="28"/>
                  <a:pt x="17" y="28"/>
                  <a:pt x="17" y="28"/>
                </a:cubicBezTo>
                <a:cubicBezTo>
                  <a:pt x="2" y="11"/>
                  <a:pt x="2" y="11"/>
                  <a:pt x="2" y="11"/>
                </a:cubicBezTo>
                <a:cubicBezTo>
                  <a:pt x="0" y="9"/>
                  <a:pt x="0" y="5"/>
                  <a:pt x="2" y="2"/>
                </a:cubicBezTo>
                <a:cubicBezTo>
                  <a:pt x="5" y="0"/>
                  <a:pt x="9" y="0"/>
                  <a:pt x="11" y="2"/>
                </a:cubicBezTo>
                <a:cubicBezTo>
                  <a:pt x="26" y="19"/>
                  <a:pt x="26" y="19"/>
                  <a:pt x="26" y="19"/>
                </a:cubicBezTo>
                <a:cubicBezTo>
                  <a:pt x="40" y="2"/>
                  <a:pt x="40" y="2"/>
                  <a:pt x="40" y="2"/>
                </a:cubicBezTo>
                <a:cubicBezTo>
                  <a:pt x="43" y="0"/>
                  <a:pt x="47" y="0"/>
                  <a:pt x="49" y="2"/>
                </a:cubicBezTo>
                <a:cubicBezTo>
                  <a:pt x="52" y="5"/>
                  <a:pt x="52" y="9"/>
                  <a:pt x="49" y="11"/>
                </a:cubicBezTo>
                <a:cubicBezTo>
                  <a:pt x="34" y="28"/>
                  <a:pt x="34" y="28"/>
                  <a:pt x="34" y="28"/>
                </a:cubicBezTo>
                <a:cubicBezTo>
                  <a:pt x="49" y="45"/>
                  <a:pt x="49" y="45"/>
                  <a:pt x="49" y="45"/>
                </a:cubicBezTo>
                <a:cubicBezTo>
                  <a:pt x="52" y="48"/>
                  <a:pt x="52" y="52"/>
                  <a:pt x="49" y="5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238875" y="3997326"/>
            <a:ext cx="363538" cy="365125"/>
          </a:xfrm>
          <a:custGeom>
            <a:avLst/>
            <a:gdLst>
              <a:gd name="T0" fmla="*/ 97 w 97"/>
              <a:gd name="T1" fmla="*/ 5 h 97"/>
              <a:gd name="T2" fmla="*/ 97 w 97"/>
              <a:gd name="T3" fmla="*/ 74 h 97"/>
              <a:gd name="T4" fmla="*/ 94 w 97"/>
              <a:gd name="T5" fmla="*/ 79 h 97"/>
              <a:gd name="T6" fmla="*/ 51 w 97"/>
              <a:gd name="T7" fmla="*/ 97 h 97"/>
              <a:gd name="T8" fmla="*/ 50 w 97"/>
              <a:gd name="T9" fmla="*/ 97 h 97"/>
              <a:gd name="T10" fmla="*/ 49 w 97"/>
              <a:gd name="T11" fmla="*/ 97 h 97"/>
              <a:gd name="T12" fmla="*/ 48 w 97"/>
              <a:gd name="T13" fmla="*/ 97 h 97"/>
              <a:gd name="T14" fmla="*/ 47 w 97"/>
              <a:gd name="T15" fmla="*/ 97 h 97"/>
              <a:gd name="T16" fmla="*/ 4 w 97"/>
              <a:gd name="T17" fmla="*/ 79 h 97"/>
              <a:gd name="T18" fmla="*/ 0 w 97"/>
              <a:gd name="T19" fmla="*/ 74 h 97"/>
              <a:gd name="T20" fmla="*/ 0 w 97"/>
              <a:gd name="T21" fmla="*/ 5 h 97"/>
              <a:gd name="T22" fmla="*/ 3 w 97"/>
              <a:gd name="T23" fmla="*/ 1 h 97"/>
              <a:gd name="T24" fmla="*/ 8 w 97"/>
              <a:gd name="T25" fmla="*/ 0 h 97"/>
              <a:gd name="T26" fmla="*/ 49 w 97"/>
              <a:gd name="T27" fmla="*/ 17 h 97"/>
              <a:gd name="T28" fmla="*/ 90 w 97"/>
              <a:gd name="T29" fmla="*/ 0 h 97"/>
              <a:gd name="T30" fmla="*/ 95 w 97"/>
              <a:gd name="T31" fmla="*/ 1 h 97"/>
              <a:gd name="T32" fmla="*/ 97 w 97"/>
              <a:gd name="T33" fmla="*/ 5 h 97"/>
              <a:gd name="T34" fmla="*/ 43 w 97"/>
              <a:gd name="T35" fmla="*/ 26 h 97"/>
              <a:gd name="T36" fmla="*/ 9 w 97"/>
              <a:gd name="T37" fmla="*/ 12 h 97"/>
              <a:gd name="T38" fmla="*/ 9 w 97"/>
              <a:gd name="T39" fmla="*/ 72 h 97"/>
              <a:gd name="T40" fmla="*/ 43 w 97"/>
              <a:gd name="T41" fmla="*/ 86 h 97"/>
              <a:gd name="T42" fmla="*/ 43 w 97"/>
              <a:gd name="T43" fmla="*/ 26 h 97"/>
              <a:gd name="T44" fmla="*/ 37 w 97"/>
              <a:gd name="T45" fmla="*/ 46 h 97"/>
              <a:gd name="T46" fmla="*/ 15 w 97"/>
              <a:gd name="T47" fmla="*/ 37 h 97"/>
              <a:gd name="T48" fmla="*/ 15 w 97"/>
              <a:gd name="T49" fmla="*/ 30 h 97"/>
              <a:gd name="T50" fmla="*/ 37 w 97"/>
              <a:gd name="T51" fmla="*/ 38 h 97"/>
              <a:gd name="T52" fmla="*/ 37 w 97"/>
              <a:gd name="T53" fmla="*/ 46 h 97"/>
              <a:gd name="T54" fmla="*/ 37 w 97"/>
              <a:gd name="T55" fmla="*/ 68 h 97"/>
              <a:gd name="T56" fmla="*/ 15 w 97"/>
              <a:gd name="T57" fmla="*/ 59 h 97"/>
              <a:gd name="T58" fmla="*/ 15 w 97"/>
              <a:gd name="T59" fmla="*/ 52 h 97"/>
              <a:gd name="T60" fmla="*/ 37 w 97"/>
              <a:gd name="T61" fmla="*/ 61 h 97"/>
              <a:gd name="T62" fmla="*/ 37 w 97"/>
              <a:gd name="T63" fmla="*/ 68 h 97"/>
              <a:gd name="T64" fmla="*/ 89 w 97"/>
              <a:gd name="T65" fmla="*/ 12 h 97"/>
              <a:gd name="T66" fmla="*/ 54 w 97"/>
              <a:gd name="T67" fmla="*/ 26 h 97"/>
              <a:gd name="T68" fmla="*/ 54 w 97"/>
              <a:gd name="T69" fmla="*/ 86 h 97"/>
              <a:gd name="T70" fmla="*/ 89 w 97"/>
              <a:gd name="T71" fmla="*/ 72 h 97"/>
              <a:gd name="T72" fmla="*/ 89 w 97"/>
              <a:gd name="T73" fmla="*/ 12 h 97"/>
              <a:gd name="T74" fmla="*/ 83 w 97"/>
              <a:gd name="T75" fmla="*/ 37 h 97"/>
              <a:gd name="T76" fmla="*/ 61 w 97"/>
              <a:gd name="T77" fmla="*/ 46 h 97"/>
              <a:gd name="T78" fmla="*/ 61 w 97"/>
              <a:gd name="T79" fmla="*/ 38 h 97"/>
              <a:gd name="T80" fmla="*/ 83 w 97"/>
              <a:gd name="T81" fmla="*/ 30 h 97"/>
              <a:gd name="T82" fmla="*/ 83 w 97"/>
              <a:gd name="T83" fmla="*/ 37 h 97"/>
              <a:gd name="T84" fmla="*/ 83 w 97"/>
              <a:gd name="T85" fmla="*/ 59 h 97"/>
              <a:gd name="T86" fmla="*/ 61 w 97"/>
              <a:gd name="T87" fmla="*/ 68 h 97"/>
              <a:gd name="T88" fmla="*/ 61 w 97"/>
              <a:gd name="T89" fmla="*/ 61 h 97"/>
              <a:gd name="T90" fmla="*/ 83 w 97"/>
              <a:gd name="T91" fmla="*/ 52 h 97"/>
              <a:gd name="T92" fmla="*/ 83 w 97"/>
              <a:gd name="T93"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97">
                <a:moveTo>
                  <a:pt x="97" y="5"/>
                </a:moveTo>
                <a:cubicBezTo>
                  <a:pt x="97" y="74"/>
                  <a:pt x="97" y="74"/>
                  <a:pt x="97" y="74"/>
                </a:cubicBezTo>
                <a:cubicBezTo>
                  <a:pt x="97" y="76"/>
                  <a:pt x="96" y="78"/>
                  <a:pt x="94" y="79"/>
                </a:cubicBezTo>
                <a:cubicBezTo>
                  <a:pt x="51" y="97"/>
                  <a:pt x="51" y="97"/>
                  <a:pt x="51" y="97"/>
                </a:cubicBezTo>
                <a:cubicBezTo>
                  <a:pt x="51" y="97"/>
                  <a:pt x="50" y="97"/>
                  <a:pt x="50" y="97"/>
                </a:cubicBezTo>
                <a:cubicBezTo>
                  <a:pt x="50" y="97"/>
                  <a:pt x="49" y="97"/>
                  <a:pt x="49" y="97"/>
                </a:cubicBezTo>
                <a:cubicBezTo>
                  <a:pt x="49" y="97"/>
                  <a:pt x="48" y="97"/>
                  <a:pt x="48" y="97"/>
                </a:cubicBezTo>
                <a:cubicBezTo>
                  <a:pt x="48" y="97"/>
                  <a:pt x="47" y="97"/>
                  <a:pt x="47" y="97"/>
                </a:cubicBezTo>
                <a:cubicBezTo>
                  <a:pt x="4" y="79"/>
                  <a:pt x="4" y="79"/>
                  <a:pt x="4" y="79"/>
                </a:cubicBezTo>
                <a:cubicBezTo>
                  <a:pt x="2" y="78"/>
                  <a:pt x="0" y="76"/>
                  <a:pt x="0" y="74"/>
                </a:cubicBezTo>
                <a:cubicBezTo>
                  <a:pt x="0" y="5"/>
                  <a:pt x="0" y="5"/>
                  <a:pt x="0" y="5"/>
                </a:cubicBezTo>
                <a:cubicBezTo>
                  <a:pt x="0" y="3"/>
                  <a:pt x="1" y="2"/>
                  <a:pt x="3" y="1"/>
                </a:cubicBezTo>
                <a:cubicBezTo>
                  <a:pt x="4" y="0"/>
                  <a:pt x="6" y="0"/>
                  <a:pt x="8" y="0"/>
                </a:cubicBezTo>
                <a:cubicBezTo>
                  <a:pt x="49" y="17"/>
                  <a:pt x="49" y="17"/>
                  <a:pt x="49" y="17"/>
                </a:cubicBezTo>
                <a:cubicBezTo>
                  <a:pt x="90" y="0"/>
                  <a:pt x="90" y="0"/>
                  <a:pt x="90" y="0"/>
                </a:cubicBezTo>
                <a:cubicBezTo>
                  <a:pt x="92" y="0"/>
                  <a:pt x="94" y="0"/>
                  <a:pt x="95" y="1"/>
                </a:cubicBezTo>
                <a:cubicBezTo>
                  <a:pt x="97" y="2"/>
                  <a:pt x="97" y="3"/>
                  <a:pt x="97" y="5"/>
                </a:cubicBezTo>
                <a:close/>
                <a:moveTo>
                  <a:pt x="43" y="26"/>
                </a:moveTo>
                <a:cubicBezTo>
                  <a:pt x="9" y="12"/>
                  <a:pt x="9" y="12"/>
                  <a:pt x="9" y="12"/>
                </a:cubicBezTo>
                <a:cubicBezTo>
                  <a:pt x="9" y="72"/>
                  <a:pt x="9" y="72"/>
                  <a:pt x="9" y="72"/>
                </a:cubicBezTo>
                <a:cubicBezTo>
                  <a:pt x="43" y="86"/>
                  <a:pt x="43" y="86"/>
                  <a:pt x="43" y="86"/>
                </a:cubicBezTo>
                <a:lnTo>
                  <a:pt x="43" y="26"/>
                </a:lnTo>
                <a:close/>
                <a:moveTo>
                  <a:pt x="37" y="46"/>
                </a:moveTo>
                <a:cubicBezTo>
                  <a:pt x="15" y="37"/>
                  <a:pt x="15" y="37"/>
                  <a:pt x="15" y="37"/>
                </a:cubicBezTo>
                <a:cubicBezTo>
                  <a:pt x="15" y="30"/>
                  <a:pt x="15" y="30"/>
                  <a:pt x="15" y="30"/>
                </a:cubicBezTo>
                <a:cubicBezTo>
                  <a:pt x="37" y="38"/>
                  <a:pt x="37" y="38"/>
                  <a:pt x="37" y="38"/>
                </a:cubicBezTo>
                <a:lnTo>
                  <a:pt x="37" y="46"/>
                </a:lnTo>
                <a:close/>
                <a:moveTo>
                  <a:pt x="37" y="68"/>
                </a:moveTo>
                <a:cubicBezTo>
                  <a:pt x="15" y="59"/>
                  <a:pt x="15" y="59"/>
                  <a:pt x="15" y="59"/>
                </a:cubicBezTo>
                <a:cubicBezTo>
                  <a:pt x="15" y="52"/>
                  <a:pt x="15" y="52"/>
                  <a:pt x="15" y="52"/>
                </a:cubicBezTo>
                <a:cubicBezTo>
                  <a:pt x="37" y="61"/>
                  <a:pt x="37" y="61"/>
                  <a:pt x="37" y="61"/>
                </a:cubicBezTo>
                <a:lnTo>
                  <a:pt x="37" y="68"/>
                </a:lnTo>
                <a:close/>
                <a:moveTo>
                  <a:pt x="89" y="12"/>
                </a:moveTo>
                <a:cubicBezTo>
                  <a:pt x="54" y="26"/>
                  <a:pt x="54" y="26"/>
                  <a:pt x="54" y="26"/>
                </a:cubicBezTo>
                <a:cubicBezTo>
                  <a:pt x="54" y="86"/>
                  <a:pt x="54" y="86"/>
                  <a:pt x="54" y="86"/>
                </a:cubicBezTo>
                <a:cubicBezTo>
                  <a:pt x="89" y="72"/>
                  <a:pt x="89" y="72"/>
                  <a:pt x="89" y="72"/>
                </a:cubicBezTo>
                <a:lnTo>
                  <a:pt x="89" y="12"/>
                </a:lnTo>
                <a:close/>
                <a:moveTo>
                  <a:pt x="83" y="37"/>
                </a:moveTo>
                <a:cubicBezTo>
                  <a:pt x="61" y="46"/>
                  <a:pt x="61" y="46"/>
                  <a:pt x="61" y="46"/>
                </a:cubicBezTo>
                <a:cubicBezTo>
                  <a:pt x="61" y="38"/>
                  <a:pt x="61" y="38"/>
                  <a:pt x="61" y="38"/>
                </a:cubicBezTo>
                <a:cubicBezTo>
                  <a:pt x="83" y="30"/>
                  <a:pt x="83" y="30"/>
                  <a:pt x="83" y="30"/>
                </a:cubicBezTo>
                <a:lnTo>
                  <a:pt x="83" y="37"/>
                </a:lnTo>
                <a:close/>
                <a:moveTo>
                  <a:pt x="83" y="59"/>
                </a:moveTo>
                <a:cubicBezTo>
                  <a:pt x="61" y="68"/>
                  <a:pt x="61" y="68"/>
                  <a:pt x="61" y="68"/>
                </a:cubicBezTo>
                <a:cubicBezTo>
                  <a:pt x="61" y="61"/>
                  <a:pt x="61" y="61"/>
                  <a:pt x="61" y="61"/>
                </a:cubicBezTo>
                <a:cubicBezTo>
                  <a:pt x="83" y="52"/>
                  <a:pt x="83" y="52"/>
                  <a:pt x="83" y="52"/>
                </a:cubicBezTo>
                <a:lnTo>
                  <a:pt x="83" y="5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907213" y="4019551"/>
            <a:ext cx="322263" cy="323850"/>
          </a:xfrm>
          <a:custGeom>
            <a:avLst/>
            <a:gdLst>
              <a:gd name="T0" fmla="*/ 84 w 86"/>
              <a:gd name="T1" fmla="*/ 78 h 86"/>
              <a:gd name="T2" fmla="*/ 79 w 86"/>
              <a:gd name="T3" fmla="*/ 84 h 86"/>
              <a:gd name="T4" fmla="*/ 72 w 86"/>
              <a:gd name="T5" fmla="*/ 84 h 86"/>
              <a:gd name="T6" fmla="*/ 51 w 86"/>
              <a:gd name="T7" fmla="*/ 63 h 86"/>
              <a:gd name="T8" fmla="*/ 34 w 86"/>
              <a:gd name="T9" fmla="*/ 68 h 86"/>
              <a:gd name="T10" fmla="*/ 0 w 86"/>
              <a:gd name="T11" fmla="*/ 33 h 86"/>
              <a:gd name="T12" fmla="*/ 34 w 86"/>
              <a:gd name="T13" fmla="*/ 0 h 86"/>
              <a:gd name="T14" fmla="*/ 68 w 86"/>
              <a:gd name="T15" fmla="*/ 34 h 86"/>
              <a:gd name="T16" fmla="*/ 63 w 86"/>
              <a:gd name="T17" fmla="*/ 51 h 86"/>
              <a:gd name="T18" fmla="*/ 83 w 86"/>
              <a:gd name="T19" fmla="*/ 72 h 86"/>
              <a:gd name="T20" fmla="*/ 84 w 86"/>
              <a:gd name="T21" fmla="*/ 78 h 86"/>
              <a:gd name="T22" fmla="*/ 34 w 86"/>
              <a:gd name="T23" fmla="*/ 57 h 86"/>
              <a:gd name="T24" fmla="*/ 58 w 86"/>
              <a:gd name="T25" fmla="*/ 34 h 86"/>
              <a:gd name="T26" fmla="*/ 34 w 86"/>
              <a:gd name="T27" fmla="*/ 10 h 86"/>
              <a:gd name="T28" fmla="*/ 10 w 86"/>
              <a:gd name="T29" fmla="*/ 33 h 86"/>
              <a:gd name="T30" fmla="*/ 34 w 86"/>
              <a:gd name="T31"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86">
                <a:moveTo>
                  <a:pt x="84" y="78"/>
                </a:moveTo>
                <a:cubicBezTo>
                  <a:pt x="79" y="84"/>
                  <a:pt x="79" y="84"/>
                  <a:pt x="79" y="84"/>
                </a:cubicBezTo>
                <a:cubicBezTo>
                  <a:pt x="77" y="86"/>
                  <a:pt x="74" y="86"/>
                  <a:pt x="72" y="84"/>
                </a:cubicBezTo>
                <a:cubicBezTo>
                  <a:pt x="51" y="63"/>
                  <a:pt x="51" y="63"/>
                  <a:pt x="51" y="63"/>
                </a:cubicBezTo>
                <a:cubicBezTo>
                  <a:pt x="46" y="66"/>
                  <a:pt x="41" y="68"/>
                  <a:pt x="34" y="68"/>
                </a:cubicBezTo>
                <a:cubicBezTo>
                  <a:pt x="16" y="68"/>
                  <a:pt x="0" y="52"/>
                  <a:pt x="0" y="33"/>
                </a:cubicBezTo>
                <a:cubicBezTo>
                  <a:pt x="0" y="15"/>
                  <a:pt x="15" y="0"/>
                  <a:pt x="34" y="0"/>
                </a:cubicBezTo>
                <a:cubicBezTo>
                  <a:pt x="52" y="0"/>
                  <a:pt x="68" y="16"/>
                  <a:pt x="68" y="34"/>
                </a:cubicBezTo>
                <a:cubicBezTo>
                  <a:pt x="68" y="40"/>
                  <a:pt x="66" y="47"/>
                  <a:pt x="63" y="51"/>
                </a:cubicBezTo>
                <a:cubicBezTo>
                  <a:pt x="83" y="72"/>
                  <a:pt x="83" y="72"/>
                  <a:pt x="83" y="72"/>
                </a:cubicBezTo>
                <a:cubicBezTo>
                  <a:pt x="85" y="74"/>
                  <a:pt x="86" y="77"/>
                  <a:pt x="84" y="78"/>
                </a:cubicBezTo>
                <a:close/>
                <a:moveTo>
                  <a:pt x="34" y="57"/>
                </a:moveTo>
                <a:cubicBezTo>
                  <a:pt x="47" y="57"/>
                  <a:pt x="58" y="47"/>
                  <a:pt x="58" y="34"/>
                </a:cubicBezTo>
                <a:cubicBezTo>
                  <a:pt x="58" y="21"/>
                  <a:pt x="46" y="10"/>
                  <a:pt x="34" y="10"/>
                </a:cubicBezTo>
                <a:cubicBezTo>
                  <a:pt x="21" y="10"/>
                  <a:pt x="10" y="20"/>
                  <a:pt x="10" y="33"/>
                </a:cubicBezTo>
                <a:cubicBezTo>
                  <a:pt x="10" y="46"/>
                  <a:pt x="22" y="57"/>
                  <a:pt x="34"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518400" y="4005263"/>
            <a:ext cx="390525" cy="346075"/>
          </a:xfrm>
          <a:custGeom>
            <a:avLst/>
            <a:gdLst>
              <a:gd name="T0" fmla="*/ 103 w 104"/>
              <a:gd name="T1" fmla="*/ 90 h 92"/>
              <a:gd name="T2" fmla="*/ 100 w 104"/>
              <a:gd name="T3" fmla="*/ 92 h 92"/>
              <a:gd name="T4" fmla="*/ 4 w 104"/>
              <a:gd name="T5" fmla="*/ 92 h 92"/>
              <a:gd name="T6" fmla="*/ 0 w 104"/>
              <a:gd name="T7" fmla="*/ 90 h 92"/>
              <a:gd name="T8" fmla="*/ 0 w 104"/>
              <a:gd name="T9" fmla="*/ 87 h 92"/>
              <a:gd name="T10" fmla="*/ 48 w 104"/>
              <a:gd name="T11" fmla="*/ 2 h 92"/>
              <a:gd name="T12" fmla="*/ 52 w 104"/>
              <a:gd name="T13" fmla="*/ 0 h 92"/>
              <a:gd name="T14" fmla="*/ 55 w 104"/>
              <a:gd name="T15" fmla="*/ 2 h 92"/>
              <a:gd name="T16" fmla="*/ 103 w 104"/>
              <a:gd name="T17" fmla="*/ 87 h 92"/>
              <a:gd name="T18" fmla="*/ 103 w 104"/>
              <a:gd name="T19" fmla="*/ 90 h 92"/>
              <a:gd name="T20" fmla="*/ 58 w 104"/>
              <a:gd name="T21" fmla="*/ 30 h 92"/>
              <a:gd name="T22" fmla="*/ 45 w 104"/>
              <a:gd name="T23" fmla="*/ 30 h 92"/>
              <a:gd name="T24" fmla="*/ 45 w 104"/>
              <a:gd name="T25" fmla="*/ 62 h 92"/>
              <a:gd name="T26" fmla="*/ 58 w 104"/>
              <a:gd name="T27" fmla="*/ 62 h 92"/>
              <a:gd name="T28" fmla="*/ 58 w 104"/>
              <a:gd name="T29" fmla="*/ 30 h 92"/>
              <a:gd name="T30" fmla="*/ 58 w 104"/>
              <a:gd name="T31" fmla="*/ 71 h 92"/>
              <a:gd name="T32" fmla="*/ 45 w 104"/>
              <a:gd name="T33" fmla="*/ 71 h 92"/>
              <a:gd name="T34" fmla="*/ 45 w 104"/>
              <a:gd name="T35" fmla="*/ 81 h 92"/>
              <a:gd name="T36" fmla="*/ 58 w 104"/>
              <a:gd name="T37" fmla="*/ 81 h 92"/>
              <a:gd name="T38" fmla="*/ 58 w 104"/>
              <a:gd name="T39" fmla="*/ 7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92">
                <a:moveTo>
                  <a:pt x="103" y="90"/>
                </a:moveTo>
                <a:cubicBezTo>
                  <a:pt x="102" y="92"/>
                  <a:pt x="101" y="92"/>
                  <a:pt x="100" y="92"/>
                </a:cubicBezTo>
                <a:cubicBezTo>
                  <a:pt x="4" y="92"/>
                  <a:pt x="4" y="92"/>
                  <a:pt x="4" y="92"/>
                </a:cubicBezTo>
                <a:cubicBezTo>
                  <a:pt x="2" y="92"/>
                  <a:pt x="1" y="92"/>
                  <a:pt x="0" y="90"/>
                </a:cubicBezTo>
                <a:cubicBezTo>
                  <a:pt x="0" y="89"/>
                  <a:pt x="0" y="88"/>
                  <a:pt x="0" y="87"/>
                </a:cubicBezTo>
                <a:cubicBezTo>
                  <a:pt x="48" y="2"/>
                  <a:pt x="48" y="2"/>
                  <a:pt x="48" y="2"/>
                </a:cubicBezTo>
                <a:cubicBezTo>
                  <a:pt x="49" y="1"/>
                  <a:pt x="50" y="0"/>
                  <a:pt x="52" y="0"/>
                </a:cubicBezTo>
                <a:cubicBezTo>
                  <a:pt x="53" y="0"/>
                  <a:pt x="54" y="1"/>
                  <a:pt x="55" y="2"/>
                </a:cubicBezTo>
                <a:cubicBezTo>
                  <a:pt x="103" y="87"/>
                  <a:pt x="103" y="87"/>
                  <a:pt x="103" y="87"/>
                </a:cubicBezTo>
                <a:cubicBezTo>
                  <a:pt x="104" y="88"/>
                  <a:pt x="104" y="89"/>
                  <a:pt x="103" y="90"/>
                </a:cubicBezTo>
                <a:close/>
                <a:moveTo>
                  <a:pt x="58" y="30"/>
                </a:moveTo>
                <a:cubicBezTo>
                  <a:pt x="45" y="30"/>
                  <a:pt x="45" y="30"/>
                  <a:pt x="45" y="30"/>
                </a:cubicBezTo>
                <a:cubicBezTo>
                  <a:pt x="45" y="62"/>
                  <a:pt x="45" y="62"/>
                  <a:pt x="45" y="62"/>
                </a:cubicBezTo>
                <a:cubicBezTo>
                  <a:pt x="58" y="62"/>
                  <a:pt x="58" y="62"/>
                  <a:pt x="58" y="62"/>
                </a:cubicBezTo>
                <a:lnTo>
                  <a:pt x="58" y="30"/>
                </a:lnTo>
                <a:close/>
                <a:moveTo>
                  <a:pt x="58" y="71"/>
                </a:moveTo>
                <a:cubicBezTo>
                  <a:pt x="45" y="71"/>
                  <a:pt x="45" y="71"/>
                  <a:pt x="45" y="71"/>
                </a:cubicBezTo>
                <a:cubicBezTo>
                  <a:pt x="45" y="81"/>
                  <a:pt x="45" y="81"/>
                  <a:pt x="45" y="81"/>
                </a:cubicBezTo>
                <a:cubicBezTo>
                  <a:pt x="58" y="81"/>
                  <a:pt x="58" y="81"/>
                  <a:pt x="58" y="81"/>
                </a:cubicBezTo>
                <a:lnTo>
                  <a:pt x="58" y="7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p:cNvSpPr>
          <p:nvPr/>
        </p:nvSpPr>
        <p:spPr bwMode="auto">
          <a:xfrm>
            <a:off x="8167688" y="4011613"/>
            <a:ext cx="382588" cy="334963"/>
          </a:xfrm>
          <a:custGeom>
            <a:avLst/>
            <a:gdLst>
              <a:gd name="T0" fmla="*/ 88 w 102"/>
              <a:gd name="T1" fmla="*/ 43 h 89"/>
              <a:gd name="T2" fmla="*/ 102 w 102"/>
              <a:gd name="T3" fmla="*/ 43 h 89"/>
              <a:gd name="T4" fmla="*/ 82 w 102"/>
              <a:gd name="T5" fmla="*/ 65 h 89"/>
              <a:gd name="T6" fmla="*/ 62 w 102"/>
              <a:gd name="T7" fmla="*/ 43 h 89"/>
              <a:gd name="T8" fmla="*/ 77 w 102"/>
              <a:gd name="T9" fmla="*/ 43 h 89"/>
              <a:gd name="T10" fmla="*/ 44 w 102"/>
              <a:gd name="T11" fmla="*/ 11 h 89"/>
              <a:gd name="T12" fmla="*/ 11 w 102"/>
              <a:gd name="T13" fmla="*/ 44 h 89"/>
              <a:gd name="T14" fmla="*/ 44 w 102"/>
              <a:gd name="T15" fmla="*/ 78 h 89"/>
              <a:gd name="T16" fmla="*/ 64 w 102"/>
              <a:gd name="T17" fmla="*/ 71 h 89"/>
              <a:gd name="T18" fmla="*/ 71 w 102"/>
              <a:gd name="T19" fmla="*/ 79 h 89"/>
              <a:gd name="T20" fmla="*/ 44 w 102"/>
              <a:gd name="T21" fmla="*/ 89 h 89"/>
              <a:gd name="T22" fmla="*/ 0 w 102"/>
              <a:gd name="T23" fmla="*/ 44 h 89"/>
              <a:gd name="T24" fmla="*/ 44 w 102"/>
              <a:gd name="T25" fmla="*/ 0 h 89"/>
              <a:gd name="T26" fmla="*/ 88 w 102"/>
              <a:gd name="T27" fmla="*/ 4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88" y="43"/>
                </a:moveTo>
                <a:cubicBezTo>
                  <a:pt x="102" y="43"/>
                  <a:pt x="102" y="43"/>
                  <a:pt x="102" y="43"/>
                </a:cubicBezTo>
                <a:cubicBezTo>
                  <a:pt x="82" y="65"/>
                  <a:pt x="82" y="65"/>
                  <a:pt x="82" y="65"/>
                </a:cubicBezTo>
                <a:cubicBezTo>
                  <a:pt x="62" y="43"/>
                  <a:pt x="62" y="43"/>
                  <a:pt x="62" y="43"/>
                </a:cubicBezTo>
                <a:cubicBezTo>
                  <a:pt x="77" y="43"/>
                  <a:pt x="77" y="43"/>
                  <a:pt x="77" y="43"/>
                </a:cubicBezTo>
                <a:cubicBezTo>
                  <a:pt x="77" y="25"/>
                  <a:pt x="62" y="11"/>
                  <a:pt x="44" y="11"/>
                </a:cubicBezTo>
                <a:cubicBezTo>
                  <a:pt x="26" y="11"/>
                  <a:pt x="11" y="26"/>
                  <a:pt x="11" y="44"/>
                </a:cubicBezTo>
                <a:cubicBezTo>
                  <a:pt x="11" y="63"/>
                  <a:pt x="26" y="78"/>
                  <a:pt x="44" y="78"/>
                </a:cubicBezTo>
                <a:cubicBezTo>
                  <a:pt x="52" y="78"/>
                  <a:pt x="58" y="75"/>
                  <a:pt x="64" y="71"/>
                </a:cubicBezTo>
                <a:cubicBezTo>
                  <a:pt x="71" y="79"/>
                  <a:pt x="71" y="79"/>
                  <a:pt x="71" y="79"/>
                </a:cubicBezTo>
                <a:cubicBezTo>
                  <a:pt x="64" y="85"/>
                  <a:pt x="54" y="89"/>
                  <a:pt x="44" y="89"/>
                </a:cubicBezTo>
                <a:cubicBezTo>
                  <a:pt x="20" y="89"/>
                  <a:pt x="0" y="69"/>
                  <a:pt x="0" y="44"/>
                </a:cubicBezTo>
                <a:cubicBezTo>
                  <a:pt x="0" y="20"/>
                  <a:pt x="20" y="0"/>
                  <a:pt x="44" y="0"/>
                </a:cubicBezTo>
                <a:cubicBezTo>
                  <a:pt x="68" y="0"/>
                  <a:pt x="88" y="19"/>
                  <a:pt x="88"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3800" y="4011613"/>
            <a:ext cx="382588" cy="334963"/>
          </a:xfrm>
          <a:custGeom>
            <a:avLst/>
            <a:gdLst>
              <a:gd name="T0" fmla="*/ 102 w 102"/>
              <a:gd name="T1" fmla="*/ 44 h 89"/>
              <a:gd name="T2" fmla="*/ 57 w 102"/>
              <a:gd name="T3" fmla="*/ 89 h 89"/>
              <a:gd name="T4" fmla="*/ 30 w 102"/>
              <a:gd name="T5" fmla="*/ 79 h 89"/>
              <a:gd name="T6" fmla="*/ 38 w 102"/>
              <a:gd name="T7" fmla="*/ 71 h 89"/>
              <a:gd name="T8" fmla="*/ 57 w 102"/>
              <a:gd name="T9" fmla="*/ 78 h 89"/>
              <a:gd name="T10" fmla="*/ 90 w 102"/>
              <a:gd name="T11" fmla="*/ 44 h 89"/>
              <a:gd name="T12" fmla="*/ 57 w 102"/>
              <a:gd name="T13" fmla="*/ 11 h 89"/>
              <a:gd name="T14" fmla="*/ 24 w 102"/>
              <a:gd name="T15" fmla="*/ 43 h 89"/>
              <a:gd name="T16" fmla="*/ 40 w 102"/>
              <a:gd name="T17" fmla="*/ 43 h 89"/>
              <a:gd name="T18" fmla="*/ 20 w 102"/>
              <a:gd name="T19" fmla="*/ 65 h 89"/>
              <a:gd name="T20" fmla="*/ 0 w 102"/>
              <a:gd name="T21" fmla="*/ 43 h 89"/>
              <a:gd name="T22" fmla="*/ 13 w 102"/>
              <a:gd name="T23" fmla="*/ 43 h 89"/>
              <a:gd name="T24" fmla="*/ 57 w 102"/>
              <a:gd name="T25" fmla="*/ 0 h 89"/>
              <a:gd name="T26" fmla="*/ 102 w 102"/>
              <a:gd name="T27"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102" y="44"/>
                </a:moveTo>
                <a:cubicBezTo>
                  <a:pt x="102" y="69"/>
                  <a:pt x="82" y="89"/>
                  <a:pt x="57" y="89"/>
                </a:cubicBezTo>
                <a:cubicBezTo>
                  <a:pt x="47" y="89"/>
                  <a:pt x="38" y="85"/>
                  <a:pt x="30" y="79"/>
                </a:cubicBezTo>
                <a:cubicBezTo>
                  <a:pt x="38" y="71"/>
                  <a:pt x="38" y="71"/>
                  <a:pt x="38" y="71"/>
                </a:cubicBezTo>
                <a:cubicBezTo>
                  <a:pt x="43" y="75"/>
                  <a:pt x="50" y="78"/>
                  <a:pt x="57" y="78"/>
                </a:cubicBezTo>
                <a:cubicBezTo>
                  <a:pt x="76" y="78"/>
                  <a:pt x="90" y="63"/>
                  <a:pt x="90" y="44"/>
                </a:cubicBezTo>
                <a:cubicBezTo>
                  <a:pt x="90" y="26"/>
                  <a:pt x="76" y="11"/>
                  <a:pt x="57" y="11"/>
                </a:cubicBezTo>
                <a:cubicBezTo>
                  <a:pt x="39" y="11"/>
                  <a:pt x="25" y="25"/>
                  <a:pt x="24" y="43"/>
                </a:cubicBezTo>
                <a:cubicBezTo>
                  <a:pt x="40" y="43"/>
                  <a:pt x="40" y="43"/>
                  <a:pt x="40" y="43"/>
                </a:cubicBezTo>
                <a:cubicBezTo>
                  <a:pt x="20" y="65"/>
                  <a:pt x="20" y="65"/>
                  <a:pt x="20" y="65"/>
                </a:cubicBezTo>
                <a:cubicBezTo>
                  <a:pt x="0" y="43"/>
                  <a:pt x="0" y="43"/>
                  <a:pt x="0" y="43"/>
                </a:cubicBezTo>
                <a:cubicBezTo>
                  <a:pt x="13" y="43"/>
                  <a:pt x="13" y="43"/>
                  <a:pt x="13" y="43"/>
                </a:cubicBezTo>
                <a:cubicBezTo>
                  <a:pt x="14" y="19"/>
                  <a:pt x="33" y="0"/>
                  <a:pt x="57" y="0"/>
                </a:cubicBezTo>
                <a:cubicBezTo>
                  <a:pt x="82" y="0"/>
                  <a:pt x="102" y="20"/>
                  <a:pt x="102"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noEditPoints="1"/>
          </p:cNvSpPr>
          <p:nvPr/>
        </p:nvSpPr>
        <p:spPr bwMode="auto">
          <a:xfrm>
            <a:off x="9448800" y="4008438"/>
            <a:ext cx="404813" cy="346075"/>
          </a:xfrm>
          <a:custGeom>
            <a:avLst/>
            <a:gdLst>
              <a:gd name="T0" fmla="*/ 52 w 108"/>
              <a:gd name="T1" fmla="*/ 50 h 92"/>
              <a:gd name="T2" fmla="*/ 11 w 108"/>
              <a:gd name="T3" fmla="*/ 78 h 92"/>
              <a:gd name="T4" fmla="*/ 0 w 108"/>
              <a:gd name="T5" fmla="*/ 78 h 92"/>
              <a:gd name="T6" fmla="*/ 0 w 108"/>
              <a:gd name="T7" fmla="*/ 63 h 92"/>
              <a:gd name="T8" fmla="*/ 11 w 108"/>
              <a:gd name="T9" fmla="*/ 63 h 92"/>
              <a:gd name="T10" fmla="*/ 40 w 108"/>
              <a:gd name="T11" fmla="*/ 41 h 92"/>
              <a:gd name="T12" fmla="*/ 81 w 108"/>
              <a:gd name="T13" fmla="*/ 13 h 92"/>
              <a:gd name="T14" fmla="*/ 85 w 108"/>
              <a:gd name="T15" fmla="*/ 13 h 92"/>
              <a:gd name="T16" fmla="*/ 85 w 108"/>
              <a:gd name="T17" fmla="*/ 0 h 92"/>
              <a:gd name="T18" fmla="*/ 108 w 108"/>
              <a:gd name="T19" fmla="*/ 19 h 92"/>
              <a:gd name="T20" fmla="*/ 85 w 108"/>
              <a:gd name="T21" fmla="*/ 39 h 92"/>
              <a:gd name="T22" fmla="*/ 85 w 108"/>
              <a:gd name="T23" fmla="*/ 28 h 92"/>
              <a:gd name="T24" fmla="*/ 81 w 108"/>
              <a:gd name="T25" fmla="*/ 28 h 92"/>
              <a:gd name="T26" fmla="*/ 52 w 108"/>
              <a:gd name="T27" fmla="*/ 50 h 92"/>
              <a:gd name="T28" fmla="*/ 11 w 108"/>
              <a:gd name="T29" fmla="*/ 29 h 92"/>
              <a:gd name="T30" fmla="*/ 0 w 108"/>
              <a:gd name="T31" fmla="*/ 29 h 92"/>
              <a:gd name="T32" fmla="*/ 0 w 108"/>
              <a:gd name="T33" fmla="*/ 14 h 92"/>
              <a:gd name="T34" fmla="*/ 11 w 108"/>
              <a:gd name="T35" fmla="*/ 14 h 92"/>
              <a:gd name="T36" fmla="*/ 38 w 108"/>
              <a:gd name="T37" fmla="*/ 26 h 92"/>
              <a:gd name="T38" fmla="*/ 32 w 108"/>
              <a:gd name="T39" fmla="*/ 34 h 92"/>
              <a:gd name="T40" fmla="*/ 29 w 108"/>
              <a:gd name="T41" fmla="*/ 38 h 92"/>
              <a:gd name="T42" fmla="*/ 11 w 108"/>
              <a:gd name="T43" fmla="*/ 29 h 92"/>
              <a:gd name="T44" fmla="*/ 85 w 108"/>
              <a:gd name="T45" fmla="*/ 53 h 92"/>
              <a:gd name="T46" fmla="*/ 108 w 108"/>
              <a:gd name="T47" fmla="*/ 72 h 92"/>
              <a:gd name="T48" fmla="*/ 85 w 108"/>
              <a:gd name="T49" fmla="*/ 92 h 92"/>
              <a:gd name="T50" fmla="*/ 85 w 108"/>
              <a:gd name="T51" fmla="*/ 79 h 92"/>
              <a:gd name="T52" fmla="*/ 81 w 108"/>
              <a:gd name="T53" fmla="*/ 79 h 92"/>
              <a:gd name="T54" fmla="*/ 53 w 108"/>
              <a:gd name="T55" fmla="*/ 66 h 92"/>
              <a:gd name="T56" fmla="*/ 61 w 108"/>
              <a:gd name="T57" fmla="*/ 56 h 92"/>
              <a:gd name="T58" fmla="*/ 62 w 108"/>
              <a:gd name="T59" fmla="*/ 54 h 92"/>
              <a:gd name="T60" fmla="*/ 81 w 108"/>
              <a:gd name="T61" fmla="*/ 64 h 92"/>
              <a:gd name="T62" fmla="*/ 85 w 108"/>
              <a:gd name="T63" fmla="*/ 64 h 92"/>
              <a:gd name="T64" fmla="*/ 85 w 108"/>
              <a:gd name="T65" fmla="*/ 5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92">
                <a:moveTo>
                  <a:pt x="52" y="50"/>
                </a:moveTo>
                <a:cubicBezTo>
                  <a:pt x="42" y="63"/>
                  <a:pt x="31" y="78"/>
                  <a:pt x="11" y="78"/>
                </a:cubicBezTo>
                <a:cubicBezTo>
                  <a:pt x="0" y="78"/>
                  <a:pt x="0" y="78"/>
                  <a:pt x="0" y="78"/>
                </a:cubicBezTo>
                <a:cubicBezTo>
                  <a:pt x="0" y="63"/>
                  <a:pt x="0" y="63"/>
                  <a:pt x="0" y="63"/>
                </a:cubicBezTo>
                <a:cubicBezTo>
                  <a:pt x="11" y="63"/>
                  <a:pt x="11" y="63"/>
                  <a:pt x="11" y="63"/>
                </a:cubicBezTo>
                <a:cubicBezTo>
                  <a:pt x="24" y="63"/>
                  <a:pt x="31" y="53"/>
                  <a:pt x="40" y="41"/>
                </a:cubicBezTo>
                <a:cubicBezTo>
                  <a:pt x="50" y="28"/>
                  <a:pt x="61" y="13"/>
                  <a:pt x="81" y="13"/>
                </a:cubicBezTo>
                <a:cubicBezTo>
                  <a:pt x="85" y="13"/>
                  <a:pt x="85" y="13"/>
                  <a:pt x="85" y="13"/>
                </a:cubicBezTo>
                <a:cubicBezTo>
                  <a:pt x="85" y="0"/>
                  <a:pt x="85" y="0"/>
                  <a:pt x="85" y="0"/>
                </a:cubicBezTo>
                <a:cubicBezTo>
                  <a:pt x="108" y="19"/>
                  <a:pt x="108" y="19"/>
                  <a:pt x="108" y="19"/>
                </a:cubicBezTo>
                <a:cubicBezTo>
                  <a:pt x="85" y="39"/>
                  <a:pt x="85" y="39"/>
                  <a:pt x="85" y="39"/>
                </a:cubicBezTo>
                <a:cubicBezTo>
                  <a:pt x="85" y="28"/>
                  <a:pt x="85" y="28"/>
                  <a:pt x="85" y="28"/>
                </a:cubicBezTo>
                <a:cubicBezTo>
                  <a:pt x="81" y="28"/>
                  <a:pt x="81" y="28"/>
                  <a:pt x="81" y="28"/>
                </a:cubicBezTo>
                <a:cubicBezTo>
                  <a:pt x="69" y="28"/>
                  <a:pt x="61" y="38"/>
                  <a:pt x="52" y="50"/>
                </a:cubicBezTo>
                <a:close/>
                <a:moveTo>
                  <a:pt x="11" y="29"/>
                </a:moveTo>
                <a:cubicBezTo>
                  <a:pt x="0" y="29"/>
                  <a:pt x="0" y="29"/>
                  <a:pt x="0" y="29"/>
                </a:cubicBezTo>
                <a:cubicBezTo>
                  <a:pt x="0" y="14"/>
                  <a:pt x="0" y="14"/>
                  <a:pt x="0" y="14"/>
                </a:cubicBezTo>
                <a:cubicBezTo>
                  <a:pt x="11" y="14"/>
                  <a:pt x="11" y="14"/>
                  <a:pt x="11" y="14"/>
                </a:cubicBezTo>
                <a:cubicBezTo>
                  <a:pt x="23" y="14"/>
                  <a:pt x="31" y="19"/>
                  <a:pt x="38" y="26"/>
                </a:cubicBezTo>
                <a:cubicBezTo>
                  <a:pt x="36" y="29"/>
                  <a:pt x="34" y="31"/>
                  <a:pt x="32" y="34"/>
                </a:cubicBezTo>
                <a:cubicBezTo>
                  <a:pt x="31" y="35"/>
                  <a:pt x="30" y="37"/>
                  <a:pt x="29" y="38"/>
                </a:cubicBezTo>
                <a:cubicBezTo>
                  <a:pt x="24" y="32"/>
                  <a:pt x="18" y="29"/>
                  <a:pt x="11" y="29"/>
                </a:cubicBezTo>
                <a:close/>
                <a:moveTo>
                  <a:pt x="85" y="53"/>
                </a:moveTo>
                <a:cubicBezTo>
                  <a:pt x="108" y="72"/>
                  <a:pt x="108" y="72"/>
                  <a:pt x="108" y="72"/>
                </a:cubicBezTo>
                <a:cubicBezTo>
                  <a:pt x="85" y="92"/>
                  <a:pt x="85" y="92"/>
                  <a:pt x="85" y="92"/>
                </a:cubicBezTo>
                <a:cubicBezTo>
                  <a:pt x="85" y="79"/>
                  <a:pt x="85" y="79"/>
                  <a:pt x="85" y="79"/>
                </a:cubicBezTo>
                <a:cubicBezTo>
                  <a:pt x="81" y="79"/>
                  <a:pt x="81" y="79"/>
                  <a:pt x="81" y="79"/>
                </a:cubicBezTo>
                <a:cubicBezTo>
                  <a:pt x="69" y="79"/>
                  <a:pt x="60" y="73"/>
                  <a:pt x="53" y="66"/>
                </a:cubicBezTo>
                <a:cubicBezTo>
                  <a:pt x="56" y="63"/>
                  <a:pt x="58" y="60"/>
                  <a:pt x="61" y="56"/>
                </a:cubicBezTo>
                <a:cubicBezTo>
                  <a:pt x="61" y="56"/>
                  <a:pt x="62" y="55"/>
                  <a:pt x="62" y="54"/>
                </a:cubicBezTo>
                <a:cubicBezTo>
                  <a:pt x="68" y="60"/>
                  <a:pt x="74" y="64"/>
                  <a:pt x="81" y="64"/>
                </a:cubicBezTo>
                <a:cubicBezTo>
                  <a:pt x="85" y="64"/>
                  <a:pt x="85" y="64"/>
                  <a:pt x="85" y="64"/>
                </a:cubicBezTo>
                <a:lnTo>
                  <a:pt x="85" y="5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p:cNvSpPr>
          <p:nvPr/>
        </p:nvSpPr>
        <p:spPr bwMode="auto">
          <a:xfrm>
            <a:off x="10123488" y="4057651"/>
            <a:ext cx="346075" cy="244475"/>
          </a:xfrm>
          <a:custGeom>
            <a:avLst/>
            <a:gdLst>
              <a:gd name="T0" fmla="*/ 92 w 92"/>
              <a:gd name="T1" fmla="*/ 23 h 65"/>
              <a:gd name="T2" fmla="*/ 92 w 92"/>
              <a:gd name="T3" fmla="*/ 54 h 65"/>
              <a:gd name="T4" fmla="*/ 81 w 92"/>
              <a:gd name="T5" fmla="*/ 65 h 65"/>
              <a:gd name="T6" fmla="*/ 6 w 92"/>
              <a:gd name="T7" fmla="*/ 65 h 65"/>
              <a:gd name="T8" fmla="*/ 6 w 92"/>
              <a:gd name="T9" fmla="*/ 50 h 65"/>
              <a:gd name="T10" fmla="*/ 76 w 92"/>
              <a:gd name="T11" fmla="*/ 50 h 65"/>
              <a:gd name="T12" fmla="*/ 76 w 92"/>
              <a:gd name="T13" fmla="*/ 27 h 65"/>
              <a:gd name="T14" fmla="*/ 22 w 92"/>
              <a:gd name="T15" fmla="*/ 27 h 65"/>
              <a:gd name="T16" fmla="*/ 22 w 92"/>
              <a:gd name="T17" fmla="*/ 39 h 65"/>
              <a:gd name="T18" fmla="*/ 0 w 92"/>
              <a:gd name="T19" fmla="*/ 19 h 65"/>
              <a:gd name="T20" fmla="*/ 22 w 92"/>
              <a:gd name="T21" fmla="*/ 0 h 65"/>
              <a:gd name="T22" fmla="*/ 22 w 92"/>
              <a:gd name="T23" fmla="*/ 12 h 65"/>
              <a:gd name="T24" fmla="*/ 81 w 92"/>
              <a:gd name="T25" fmla="*/ 12 h 65"/>
              <a:gd name="T26" fmla="*/ 92 w 92"/>
              <a:gd name="T27"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65">
                <a:moveTo>
                  <a:pt x="92" y="23"/>
                </a:moveTo>
                <a:cubicBezTo>
                  <a:pt x="92" y="54"/>
                  <a:pt x="92" y="54"/>
                  <a:pt x="92" y="54"/>
                </a:cubicBezTo>
                <a:cubicBezTo>
                  <a:pt x="92" y="60"/>
                  <a:pt x="87" y="65"/>
                  <a:pt x="81" y="65"/>
                </a:cubicBezTo>
                <a:cubicBezTo>
                  <a:pt x="6" y="65"/>
                  <a:pt x="6" y="65"/>
                  <a:pt x="6" y="65"/>
                </a:cubicBezTo>
                <a:cubicBezTo>
                  <a:pt x="6" y="50"/>
                  <a:pt x="6" y="50"/>
                  <a:pt x="6" y="50"/>
                </a:cubicBezTo>
                <a:cubicBezTo>
                  <a:pt x="76" y="50"/>
                  <a:pt x="76" y="50"/>
                  <a:pt x="76" y="50"/>
                </a:cubicBezTo>
                <a:cubicBezTo>
                  <a:pt x="76" y="27"/>
                  <a:pt x="76" y="27"/>
                  <a:pt x="76" y="27"/>
                </a:cubicBezTo>
                <a:cubicBezTo>
                  <a:pt x="22" y="27"/>
                  <a:pt x="22" y="27"/>
                  <a:pt x="22" y="27"/>
                </a:cubicBezTo>
                <a:cubicBezTo>
                  <a:pt x="22" y="39"/>
                  <a:pt x="22" y="39"/>
                  <a:pt x="22" y="39"/>
                </a:cubicBezTo>
                <a:cubicBezTo>
                  <a:pt x="0" y="19"/>
                  <a:pt x="0" y="19"/>
                  <a:pt x="0" y="19"/>
                </a:cubicBezTo>
                <a:cubicBezTo>
                  <a:pt x="22" y="0"/>
                  <a:pt x="22" y="0"/>
                  <a:pt x="22" y="0"/>
                </a:cubicBezTo>
                <a:cubicBezTo>
                  <a:pt x="22" y="12"/>
                  <a:pt x="22" y="12"/>
                  <a:pt x="22" y="12"/>
                </a:cubicBezTo>
                <a:cubicBezTo>
                  <a:pt x="81" y="12"/>
                  <a:pt x="81" y="12"/>
                  <a:pt x="81" y="12"/>
                </a:cubicBezTo>
                <a:cubicBezTo>
                  <a:pt x="87" y="12"/>
                  <a:pt x="92" y="17"/>
                  <a:pt x="92"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9438" y="4057651"/>
            <a:ext cx="404813" cy="244475"/>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119188" y="4746626"/>
            <a:ext cx="280988"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 name="T28" fmla="*/ 53 w 75"/>
              <a:gd name="T29" fmla="*/ 32 h 97"/>
              <a:gd name="T30" fmla="*/ 23 w 75"/>
              <a:gd name="T31" fmla="*/ 32 h 97"/>
              <a:gd name="T32" fmla="*/ 23 w 75"/>
              <a:gd name="T33" fmla="*/ 22 h 97"/>
              <a:gd name="T34" fmla="*/ 53 w 75"/>
              <a:gd name="T35" fmla="*/ 22 h 97"/>
              <a:gd name="T36" fmla="*/ 53 w 75"/>
              <a:gd name="T37" fmla="*/ 32 h 97"/>
              <a:gd name="T38" fmla="*/ 53 w 75"/>
              <a:gd name="T39" fmla="*/ 74 h 97"/>
              <a:gd name="T40" fmla="*/ 23 w 75"/>
              <a:gd name="T41" fmla="*/ 74 h 97"/>
              <a:gd name="T42" fmla="*/ 23 w 75"/>
              <a:gd name="T43" fmla="*/ 65 h 97"/>
              <a:gd name="T44" fmla="*/ 53 w 75"/>
              <a:gd name="T45" fmla="*/ 65 h 97"/>
              <a:gd name="T46" fmla="*/ 53 w 75"/>
              <a:gd name="T47" fmla="*/ 74 h 97"/>
              <a:gd name="T48" fmla="*/ 23 w 75"/>
              <a:gd name="T49" fmla="*/ 43 h 97"/>
              <a:gd name="T50" fmla="*/ 53 w 75"/>
              <a:gd name="T51" fmla="*/ 43 h 97"/>
              <a:gd name="T52" fmla="*/ 53 w 75"/>
              <a:gd name="T53" fmla="*/ 53 h 97"/>
              <a:gd name="T54" fmla="*/ 23 w 75"/>
              <a:gd name="T55" fmla="*/ 53 h 97"/>
              <a:gd name="T56" fmla="*/ 23 w 75"/>
              <a:gd name="T57"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7">
                <a:moveTo>
                  <a:pt x="75" y="10"/>
                </a:moveTo>
                <a:cubicBezTo>
                  <a:pt x="75" y="86"/>
                  <a:pt x="75" y="86"/>
                  <a:pt x="75" y="86"/>
                </a:cubicBezTo>
                <a:cubicBezTo>
                  <a:pt x="75" y="92"/>
                  <a:pt x="70"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0"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moveTo>
                  <a:pt x="53" y="32"/>
                </a:moveTo>
                <a:cubicBezTo>
                  <a:pt x="23" y="32"/>
                  <a:pt x="23" y="32"/>
                  <a:pt x="23" y="32"/>
                </a:cubicBezTo>
                <a:cubicBezTo>
                  <a:pt x="23" y="22"/>
                  <a:pt x="23" y="22"/>
                  <a:pt x="23" y="22"/>
                </a:cubicBezTo>
                <a:cubicBezTo>
                  <a:pt x="53" y="22"/>
                  <a:pt x="53" y="22"/>
                  <a:pt x="53" y="22"/>
                </a:cubicBezTo>
                <a:lnTo>
                  <a:pt x="53" y="32"/>
                </a:lnTo>
                <a:close/>
                <a:moveTo>
                  <a:pt x="53" y="74"/>
                </a:moveTo>
                <a:cubicBezTo>
                  <a:pt x="23" y="74"/>
                  <a:pt x="23" y="74"/>
                  <a:pt x="23" y="74"/>
                </a:cubicBezTo>
                <a:cubicBezTo>
                  <a:pt x="23" y="65"/>
                  <a:pt x="23" y="65"/>
                  <a:pt x="23" y="65"/>
                </a:cubicBezTo>
                <a:cubicBezTo>
                  <a:pt x="53" y="65"/>
                  <a:pt x="53" y="65"/>
                  <a:pt x="53" y="65"/>
                </a:cubicBezTo>
                <a:lnTo>
                  <a:pt x="53" y="74"/>
                </a:lnTo>
                <a:close/>
                <a:moveTo>
                  <a:pt x="23" y="43"/>
                </a:moveTo>
                <a:cubicBezTo>
                  <a:pt x="53" y="43"/>
                  <a:pt x="53" y="43"/>
                  <a:pt x="53" y="43"/>
                </a:cubicBezTo>
                <a:cubicBezTo>
                  <a:pt x="53" y="53"/>
                  <a:pt x="53" y="53"/>
                  <a:pt x="53" y="53"/>
                </a:cubicBezTo>
                <a:cubicBezTo>
                  <a:pt x="23" y="53"/>
                  <a:pt x="23" y="53"/>
                  <a:pt x="23" y="53"/>
                </a:cubicBezTo>
                <a:lnTo>
                  <a:pt x="23"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63713" y="4746626"/>
            <a:ext cx="282575"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97">
                <a:moveTo>
                  <a:pt x="75" y="10"/>
                </a:moveTo>
                <a:cubicBezTo>
                  <a:pt x="75" y="86"/>
                  <a:pt x="75" y="86"/>
                  <a:pt x="75" y="86"/>
                </a:cubicBezTo>
                <a:cubicBezTo>
                  <a:pt x="75" y="92"/>
                  <a:pt x="71"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1"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409825" y="4746626"/>
            <a:ext cx="280988" cy="365125"/>
          </a:xfrm>
          <a:custGeom>
            <a:avLst/>
            <a:gdLst>
              <a:gd name="T0" fmla="*/ 75 w 75"/>
              <a:gd name="T1" fmla="*/ 27 h 97"/>
              <a:gd name="T2" fmla="*/ 75 w 75"/>
              <a:gd name="T3" fmla="*/ 91 h 97"/>
              <a:gd name="T4" fmla="*/ 70 w 75"/>
              <a:gd name="T5" fmla="*/ 97 h 97"/>
              <a:gd name="T6" fmla="*/ 27 w 75"/>
              <a:gd name="T7" fmla="*/ 97 h 97"/>
              <a:gd name="T8" fmla="*/ 21 w 75"/>
              <a:gd name="T9" fmla="*/ 91 h 97"/>
              <a:gd name="T10" fmla="*/ 21 w 75"/>
              <a:gd name="T11" fmla="*/ 75 h 97"/>
              <a:gd name="T12" fmla="*/ 5 w 75"/>
              <a:gd name="T13" fmla="*/ 75 h 97"/>
              <a:gd name="T14" fmla="*/ 0 w 75"/>
              <a:gd name="T15" fmla="*/ 70 h 97"/>
              <a:gd name="T16" fmla="*/ 0 w 75"/>
              <a:gd name="T17" fmla="*/ 5 h 97"/>
              <a:gd name="T18" fmla="*/ 5 w 75"/>
              <a:gd name="T19" fmla="*/ 0 h 97"/>
              <a:gd name="T20" fmla="*/ 48 w 75"/>
              <a:gd name="T21" fmla="*/ 0 h 97"/>
              <a:gd name="T22" fmla="*/ 54 w 75"/>
              <a:gd name="T23" fmla="*/ 5 h 97"/>
              <a:gd name="T24" fmla="*/ 54 w 75"/>
              <a:gd name="T25" fmla="*/ 21 h 97"/>
              <a:gd name="T26" fmla="*/ 70 w 75"/>
              <a:gd name="T27" fmla="*/ 21 h 97"/>
              <a:gd name="T28" fmla="*/ 75 w 75"/>
              <a:gd name="T29" fmla="*/ 27 h 97"/>
              <a:gd name="T30" fmla="*/ 21 w 75"/>
              <a:gd name="T31" fmla="*/ 64 h 97"/>
              <a:gd name="T32" fmla="*/ 21 w 75"/>
              <a:gd name="T33" fmla="*/ 27 h 97"/>
              <a:gd name="T34" fmla="*/ 27 w 75"/>
              <a:gd name="T35" fmla="*/ 21 h 97"/>
              <a:gd name="T36" fmla="*/ 43 w 75"/>
              <a:gd name="T37" fmla="*/ 21 h 97"/>
              <a:gd name="T38" fmla="*/ 43 w 75"/>
              <a:gd name="T39" fmla="*/ 10 h 97"/>
              <a:gd name="T40" fmla="*/ 11 w 75"/>
              <a:gd name="T41" fmla="*/ 10 h 97"/>
              <a:gd name="T42" fmla="*/ 11 w 75"/>
              <a:gd name="T43" fmla="*/ 64 h 97"/>
              <a:gd name="T44" fmla="*/ 21 w 75"/>
              <a:gd name="T45" fmla="*/ 64 h 97"/>
              <a:gd name="T46" fmla="*/ 65 w 75"/>
              <a:gd name="T47" fmla="*/ 32 h 97"/>
              <a:gd name="T48" fmla="*/ 32 w 75"/>
              <a:gd name="T49" fmla="*/ 32 h 97"/>
              <a:gd name="T50" fmla="*/ 32 w 75"/>
              <a:gd name="T51" fmla="*/ 86 h 97"/>
              <a:gd name="T52" fmla="*/ 65 w 75"/>
              <a:gd name="T53" fmla="*/ 86 h 97"/>
              <a:gd name="T54" fmla="*/ 65 w 75"/>
              <a:gd name="T55"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97">
                <a:moveTo>
                  <a:pt x="75" y="27"/>
                </a:moveTo>
                <a:cubicBezTo>
                  <a:pt x="75" y="91"/>
                  <a:pt x="75" y="91"/>
                  <a:pt x="75" y="91"/>
                </a:cubicBezTo>
                <a:cubicBezTo>
                  <a:pt x="75" y="94"/>
                  <a:pt x="73" y="97"/>
                  <a:pt x="70" y="97"/>
                </a:cubicBezTo>
                <a:cubicBezTo>
                  <a:pt x="27" y="97"/>
                  <a:pt x="27" y="97"/>
                  <a:pt x="27" y="97"/>
                </a:cubicBezTo>
                <a:cubicBezTo>
                  <a:pt x="24" y="97"/>
                  <a:pt x="21" y="94"/>
                  <a:pt x="21" y="91"/>
                </a:cubicBezTo>
                <a:cubicBezTo>
                  <a:pt x="21" y="75"/>
                  <a:pt x="21" y="75"/>
                  <a:pt x="21" y="75"/>
                </a:cubicBezTo>
                <a:cubicBezTo>
                  <a:pt x="5" y="75"/>
                  <a:pt x="5" y="75"/>
                  <a:pt x="5" y="75"/>
                </a:cubicBezTo>
                <a:cubicBezTo>
                  <a:pt x="2" y="75"/>
                  <a:pt x="0" y="73"/>
                  <a:pt x="0" y="70"/>
                </a:cubicBezTo>
                <a:cubicBezTo>
                  <a:pt x="0" y="5"/>
                  <a:pt x="0" y="5"/>
                  <a:pt x="0" y="5"/>
                </a:cubicBezTo>
                <a:cubicBezTo>
                  <a:pt x="0" y="2"/>
                  <a:pt x="2" y="0"/>
                  <a:pt x="5" y="0"/>
                </a:cubicBezTo>
                <a:cubicBezTo>
                  <a:pt x="48" y="0"/>
                  <a:pt x="48" y="0"/>
                  <a:pt x="48" y="0"/>
                </a:cubicBezTo>
                <a:cubicBezTo>
                  <a:pt x="51" y="0"/>
                  <a:pt x="54" y="2"/>
                  <a:pt x="54" y="5"/>
                </a:cubicBezTo>
                <a:cubicBezTo>
                  <a:pt x="54" y="21"/>
                  <a:pt x="54" y="21"/>
                  <a:pt x="54" y="21"/>
                </a:cubicBezTo>
                <a:cubicBezTo>
                  <a:pt x="70" y="21"/>
                  <a:pt x="70" y="21"/>
                  <a:pt x="70" y="21"/>
                </a:cubicBezTo>
                <a:cubicBezTo>
                  <a:pt x="73" y="21"/>
                  <a:pt x="75" y="24"/>
                  <a:pt x="75" y="27"/>
                </a:cubicBezTo>
                <a:close/>
                <a:moveTo>
                  <a:pt x="21" y="64"/>
                </a:moveTo>
                <a:cubicBezTo>
                  <a:pt x="21" y="27"/>
                  <a:pt x="21" y="27"/>
                  <a:pt x="21" y="27"/>
                </a:cubicBezTo>
                <a:cubicBezTo>
                  <a:pt x="21" y="24"/>
                  <a:pt x="24" y="21"/>
                  <a:pt x="27" y="21"/>
                </a:cubicBezTo>
                <a:cubicBezTo>
                  <a:pt x="43" y="21"/>
                  <a:pt x="43" y="21"/>
                  <a:pt x="43" y="21"/>
                </a:cubicBezTo>
                <a:cubicBezTo>
                  <a:pt x="43" y="10"/>
                  <a:pt x="43" y="10"/>
                  <a:pt x="43" y="10"/>
                </a:cubicBezTo>
                <a:cubicBezTo>
                  <a:pt x="11" y="10"/>
                  <a:pt x="11" y="10"/>
                  <a:pt x="11" y="10"/>
                </a:cubicBezTo>
                <a:cubicBezTo>
                  <a:pt x="11" y="64"/>
                  <a:pt x="11" y="64"/>
                  <a:pt x="11" y="64"/>
                </a:cubicBezTo>
                <a:lnTo>
                  <a:pt x="21" y="64"/>
                </a:lnTo>
                <a:close/>
                <a:moveTo>
                  <a:pt x="65" y="32"/>
                </a:moveTo>
                <a:cubicBezTo>
                  <a:pt x="32" y="32"/>
                  <a:pt x="32" y="32"/>
                  <a:pt x="32" y="32"/>
                </a:cubicBezTo>
                <a:cubicBezTo>
                  <a:pt x="32" y="86"/>
                  <a:pt x="32" y="86"/>
                  <a:pt x="32" y="86"/>
                </a:cubicBezTo>
                <a:cubicBezTo>
                  <a:pt x="65" y="86"/>
                  <a:pt x="65" y="86"/>
                  <a:pt x="65" y="86"/>
                </a:cubicBezTo>
                <a:lnTo>
                  <a:pt x="65"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2992438" y="4784726"/>
            <a:ext cx="404813" cy="285750"/>
          </a:xfrm>
          <a:custGeom>
            <a:avLst/>
            <a:gdLst>
              <a:gd name="T0" fmla="*/ 11 w 108"/>
              <a:gd name="T1" fmla="*/ 0 h 76"/>
              <a:gd name="T2" fmla="*/ 97 w 108"/>
              <a:gd name="T3" fmla="*/ 0 h 76"/>
              <a:gd name="T4" fmla="*/ 108 w 108"/>
              <a:gd name="T5" fmla="*/ 11 h 76"/>
              <a:gd name="T6" fmla="*/ 108 w 108"/>
              <a:gd name="T7" fmla="*/ 65 h 76"/>
              <a:gd name="T8" fmla="*/ 97 w 108"/>
              <a:gd name="T9" fmla="*/ 76 h 76"/>
              <a:gd name="T10" fmla="*/ 11 w 108"/>
              <a:gd name="T11" fmla="*/ 76 h 76"/>
              <a:gd name="T12" fmla="*/ 0 w 108"/>
              <a:gd name="T13" fmla="*/ 65 h 76"/>
              <a:gd name="T14" fmla="*/ 0 w 108"/>
              <a:gd name="T15" fmla="*/ 11 h 76"/>
              <a:gd name="T16" fmla="*/ 11 w 108"/>
              <a:gd name="T17" fmla="*/ 0 h 76"/>
              <a:gd name="T18" fmla="*/ 11 w 108"/>
              <a:gd name="T19" fmla="*/ 11 h 76"/>
              <a:gd name="T20" fmla="*/ 11 w 108"/>
              <a:gd name="T21" fmla="*/ 65 h 76"/>
              <a:gd name="T22" fmla="*/ 97 w 108"/>
              <a:gd name="T23" fmla="*/ 65 h 76"/>
              <a:gd name="T24" fmla="*/ 97 w 108"/>
              <a:gd name="T25" fmla="*/ 11 h 76"/>
              <a:gd name="T26" fmla="*/ 11 w 108"/>
              <a:gd name="T27"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6">
                <a:moveTo>
                  <a:pt x="11" y="0"/>
                </a:moveTo>
                <a:cubicBezTo>
                  <a:pt x="97" y="0"/>
                  <a:pt x="97" y="0"/>
                  <a:pt x="97" y="0"/>
                </a:cubicBezTo>
                <a:cubicBezTo>
                  <a:pt x="103" y="0"/>
                  <a:pt x="108" y="5"/>
                  <a:pt x="108" y="11"/>
                </a:cubicBezTo>
                <a:cubicBezTo>
                  <a:pt x="108" y="65"/>
                  <a:pt x="108" y="65"/>
                  <a:pt x="108" y="65"/>
                </a:cubicBezTo>
                <a:cubicBezTo>
                  <a:pt x="108" y="71"/>
                  <a:pt x="103" y="76"/>
                  <a:pt x="97" y="76"/>
                </a:cubicBezTo>
                <a:cubicBezTo>
                  <a:pt x="11" y="76"/>
                  <a:pt x="11" y="76"/>
                  <a:pt x="11" y="76"/>
                </a:cubicBezTo>
                <a:cubicBezTo>
                  <a:pt x="5" y="76"/>
                  <a:pt x="0" y="71"/>
                  <a:pt x="0" y="65"/>
                </a:cubicBezTo>
                <a:cubicBezTo>
                  <a:pt x="0" y="11"/>
                  <a:pt x="0" y="11"/>
                  <a:pt x="0" y="11"/>
                </a:cubicBezTo>
                <a:cubicBezTo>
                  <a:pt x="0" y="5"/>
                  <a:pt x="5" y="0"/>
                  <a:pt x="11" y="0"/>
                </a:cubicBezTo>
                <a:close/>
                <a:moveTo>
                  <a:pt x="11" y="11"/>
                </a:moveTo>
                <a:cubicBezTo>
                  <a:pt x="11" y="65"/>
                  <a:pt x="11" y="65"/>
                  <a:pt x="11" y="65"/>
                </a:cubicBezTo>
                <a:cubicBezTo>
                  <a:pt x="97" y="65"/>
                  <a:pt x="97" y="65"/>
                  <a:pt x="97" y="65"/>
                </a:cubicBezTo>
                <a:cubicBezTo>
                  <a:pt x="97" y="11"/>
                  <a:pt x="97" y="11"/>
                  <a:pt x="97" y="11"/>
                </a:cubicBezTo>
                <a:lnTo>
                  <a:pt x="11"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36963" y="4730751"/>
            <a:ext cx="406400" cy="392113"/>
          </a:xfrm>
          <a:custGeom>
            <a:avLst/>
            <a:gdLst>
              <a:gd name="T0" fmla="*/ 82 w 108"/>
              <a:gd name="T1" fmla="*/ 34 h 104"/>
              <a:gd name="T2" fmla="*/ 69 w 108"/>
              <a:gd name="T3" fmla="*/ 18 h 104"/>
              <a:gd name="T4" fmla="*/ 45 w 108"/>
              <a:gd name="T5" fmla="*/ 34 h 104"/>
              <a:gd name="T6" fmla="*/ 26 w 108"/>
              <a:gd name="T7" fmla="*/ 34 h 104"/>
              <a:gd name="T8" fmla="*/ 12 w 108"/>
              <a:gd name="T9" fmla="*/ 48 h 104"/>
              <a:gd name="T10" fmla="*/ 12 w 108"/>
              <a:gd name="T11" fmla="*/ 66 h 104"/>
              <a:gd name="T12" fmla="*/ 1 w 108"/>
              <a:gd name="T13" fmla="*/ 33 h 104"/>
              <a:gd name="T14" fmla="*/ 3 w 108"/>
              <a:gd name="T15" fmla="*/ 28 h 104"/>
              <a:gd name="T16" fmla="*/ 76 w 108"/>
              <a:gd name="T17" fmla="*/ 1 h 104"/>
              <a:gd name="T18" fmla="*/ 82 w 108"/>
              <a:gd name="T19" fmla="*/ 4 h 104"/>
              <a:gd name="T20" fmla="*/ 93 w 108"/>
              <a:gd name="T21" fmla="*/ 34 h 104"/>
              <a:gd name="T22" fmla="*/ 82 w 108"/>
              <a:gd name="T23" fmla="*/ 34 h 104"/>
              <a:gd name="T24" fmla="*/ 108 w 108"/>
              <a:gd name="T25" fmla="*/ 48 h 104"/>
              <a:gd name="T26" fmla="*/ 108 w 108"/>
              <a:gd name="T27" fmla="*/ 99 h 104"/>
              <a:gd name="T28" fmla="*/ 104 w 108"/>
              <a:gd name="T29" fmla="*/ 104 h 104"/>
              <a:gd name="T30" fmla="*/ 26 w 108"/>
              <a:gd name="T31" fmla="*/ 104 h 104"/>
              <a:gd name="T32" fmla="*/ 22 w 108"/>
              <a:gd name="T33" fmla="*/ 99 h 104"/>
              <a:gd name="T34" fmla="*/ 22 w 108"/>
              <a:gd name="T35" fmla="*/ 48 h 104"/>
              <a:gd name="T36" fmla="*/ 26 w 108"/>
              <a:gd name="T37" fmla="*/ 44 h 104"/>
              <a:gd name="T38" fmla="*/ 104 w 108"/>
              <a:gd name="T39" fmla="*/ 44 h 104"/>
              <a:gd name="T40" fmla="*/ 108 w 108"/>
              <a:gd name="T41" fmla="*/ 48 h 104"/>
              <a:gd name="T42" fmla="*/ 98 w 108"/>
              <a:gd name="T43" fmla="*/ 75 h 104"/>
              <a:gd name="T44" fmla="*/ 91 w 108"/>
              <a:gd name="T45" fmla="*/ 58 h 104"/>
              <a:gd name="T46" fmla="*/ 72 w 108"/>
              <a:gd name="T47" fmla="*/ 64 h 104"/>
              <a:gd name="T48" fmla="*/ 58 w 108"/>
              <a:gd name="T49" fmla="*/ 79 h 104"/>
              <a:gd name="T50" fmla="*/ 43 w 108"/>
              <a:gd name="T51" fmla="*/ 60 h 104"/>
              <a:gd name="T52" fmla="*/ 34 w 108"/>
              <a:gd name="T53" fmla="*/ 83 h 104"/>
              <a:gd name="T54" fmla="*/ 34 w 108"/>
              <a:gd name="T55" fmla="*/ 93 h 104"/>
              <a:gd name="T56" fmla="*/ 98 w 108"/>
              <a:gd name="T57" fmla="*/ 93 h 104"/>
              <a:gd name="T58" fmla="*/ 98 w 108"/>
              <a:gd name="T59" fmla="*/ 7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8" h="104">
                <a:moveTo>
                  <a:pt x="82" y="34"/>
                </a:moveTo>
                <a:cubicBezTo>
                  <a:pt x="69" y="18"/>
                  <a:pt x="69" y="18"/>
                  <a:pt x="69" y="18"/>
                </a:cubicBezTo>
                <a:cubicBezTo>
                  <a:pt x="45" y="34"/>
                  <a:pt x="45" y="34"/>
                  <a:pt x="45" y="34"/>
                </a:cubicBezTo>
                <a:cubicBezTo>
                  <a:pt x="26" y="34"/>
                  <a:pt x="26" y="34"/>
                  <a:pt x="26" y="34"/>
                </a:cubicBezTo>
                <a:cubicBezTo>
                  <a:pt x="18" y="34"/>
                  <a:pt x="12" y="40"/>
                  <a:pt x="12" y="48"/>
                </a:cubicBezTo>
                <a:cubicBezTo>
                  <a:pt x="12" y="66"/>
                  <a:pt x="12" y="66"/>
                  <a:pt x="12" y="66"/>
                </a:cubicBezTo>
                <a:cubicBezTo>
                  <a:pt x="1" y="33"/>
                  <a:pt x="1" y="33"/>
                  <a:pt x="1" y="33"/>
                </a:cubicBezTo>
                <a:cubicBezTo>
                  <a:pt x="0" y="31"/>
                  <a:pt x="1" y="29"/>
                  <a:pt x="3" y="28"/>
                </a:cubicBezTo>
                <a:cubicBezTo>
                  <a:pt x="76" y="1"/>
                  <a:pt x="76" y="1"/>
                  <a:pt x="76" y="1"/>
                </a:cubicBezTo>
                <a:cubicBezTo>
                  <a:pt x="79" y="0"/>
                  <a:pt x="81" y="2"/>
                  <a:pt x="82" y="4"/>
                </a:cubicBezTo>
                <a:cubicBezTo>
                  <a:pt x="93" y="34"/>
                  <a:pt x="93" y="34"/>
                  <a:pt x="93" y="34"/>
                </a:cubicBezTo>
                <a:lnTo>
                  <a:pt x="82" y="34"/>
                </a:lnTo>
                <a:close/>
                <a:moveTo>
                  <a:pt x="108" y="48"/>
                </a:moveTo>
                <a:cubicBezTo>
                  <a:pt x="108" y="99"/>
                  <a:pt x="108" y="99"/>
                  <a:pt x="108" y="99"/>
                </a:cubicBezTo>
                <a:cubicBezTo>
                  <a:pt x="108" y="102"/>
                  <a:pt x="107" y="104"/>
                  <a:pt x="104" y="104"/>
                </a:cubicBezTo>
                <a:cubicBezTo>
                  <a:pt x="26" y="104"/>
                  <a:pt x="26" y="104"/>
                  <a:pt x="26" y="104"/>
                </a:cubicBezTo>
                <a:cubicBezTo>
                  <a:pt x="24" y="104"/>
                  <a:pt x="22" y="102"/>
                  <a:pt x="22" y="99"/>
                </a:cubicBezTo>
                <a:cubicBezTo>
                  <a:pt x="22" y="48"/>
                  <a:pt x="22" y="48"/>
                  <a:pt x="22" y="48"/>
                </a:cubicBezTo>
                <a:cubicBezTo>
                  <a:pt x="22" y="46"/>
                  <a:pt x="24" y="44"/>
                  <a:pt x="26" y="44"/>
                </a:cubicBezTo>
                <a:cubicBezTo>
                  <a:pt x="104" y="44"/>
                  <a:pt x="104" y="44"/>
                  <a:pt x="104" y="44"/>
                </a:cubicBezTo>
                <a:cubicBezTo>
                  <a:pt x="107" y="44"/>
                  <a:pt x="108" y="46"/>
                  <a:pt x="108" y="48"/>
                </a:cubicBezTo>
                <a:close/>
                <a:moveTo>
                  <a:pt x="98" y="75"/>
                </a:moveTo>
                <a:cubicBezTo>
                  <a:pt x="91" y="58"/>
                  <a:pt x="91" y="58"/>
                  <a:pt x="91" y="58"/>
                </a:cubicBezTo>
                <a:cubicBezTo>
                  <a:pt x="72" y="64"/>
                  <a:pt x="72" y="64"/>
                  <a:pt x="72" y="64"/>
                </a:cubicBezTo>
                <a:cubicBezTo>
                  <a:pt x="58" y="79"/>
                  <a:pt x="58" y="79"/>
                  <a:pt x="58" y="79"/>
                </a:cubicBezTo>
                <a:cubicBezTo>
                  <a:pt x="43" y="60"/>
                  <a:pt x="43" y="60"/>
                  <a:pt x="43" y="60"/>
                </a:cubicBezTo>
                <a:cubicBezTo>
                  <a:pt x="34" y="83"/>
                  <a:pt x="34" y="83"/>
                  <a:pt x="34" y="83"/>
                </a:cubicBezTo>
                <a:cubicBezTo>
                  <a:pt x="34" y="93"/>
                  <a:pt x="34" y="93"/>
                  <a:pt x="34" y="93"/>
                </a:cubicBezTo>
                <a:cubicBezTo>
                  <a:pt x="98" y="93"/>
                  <a:pt x="98" y="93"/>
                  <a:pt x="98" y="93"/>
                </a:cubicBezTo>
                <a:lnTo>
                  <a:pt x="98"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324350" y="4765676"/>
            <a:ext cx="322263" cy="323850"/>
          </a:xfrm>
          <a:custGeom>
            <a:avLst/>
            <a:gdLst>
              <a:gd name="T0" fmla="*/ 11 w 86"/>
              <a:gd name="T1" fmla="*/ 76 h 86"/>
              <a:gd name="T2" fmla="*/ 43 w 86"/>
              <a:gd name="T3" fmla="*/ 76 h 86"/>
              <a:gd name="T4" fmla="*/ 43 w 86"/>
              <a:gd name="T5" fmla="*/ 86 h 86"/>
              <a:gd name="T6" fmla="*/ 11 w 86"/>
              <a:gd name="T7" fmla="*/ 86 h 86"/>
              <a:gd name="T8" fmla="*/ 0 w 86"/>
              <a:gd name="T9" fmla="*/ 76 h 86"/>
              <a:gd name="T10" fmla="*/ 0 w 86"/>
              <a:gd name="T11" fmla="*/ 43 h 86"/>
              <a:gd name="T12" fmla="*/ 11 w 86"/>
              <a:gd name="T13" fmla="*/ 43 h 86"/>
              <a:gd name="T14" fmla="*/ 11 w 86"/>
              <a:gd name="T15" fmla="*/ 76 h 86"/>
              <a:gd name="T16" fmla="*/ 86 w 86"/>
              <a:gd name="T17" fmla="*/ 11 h 86"/>
              <a:gd name="T18" fmla="*/ 86 w 86"/>
              <a:gd name="T19" fmla="*/ 54 h 86"/>
              <a:gd name="T20" fmla="*/ 75 w 86"/>
              <a:gd name="T21" fmla="*/ 65 h 86"/>
              <a:gd name="T22" fmla="*/ 32 w 86"/>
              <a:gd name="T23" fmla="*/ 65 h 86"/>
              <a:gd name="T24" fmla="*/ 21 w 86"/>
              <a:gd name="T25" fmla="*/ 54 h 86"/>
              <a:gd name="T26" fmla="*/ 21 w 86"/>
              <a:gd name="T27" fmla="*/ 11 h 86"/>
              <a:gd name="T28" fmla="*/ 32 w 86"/>
              <a:gd name="T29" fmla="*/ 0 h 86"/>
              <a:gd name="T30" fmla="*/ 75 w 86"/>
              <a:gd name="T31" fmla="*/ 0 h 86"/>
              <a:gd name="T32" fmla="*/ 86 w 86"/>
              <a:gd name="T33" fmla="*/ 11 h 86"/>
              <a:gd name="T34" fmla="*/ 75 w 86"/>
              <a:gd name="T35" fmla="*/ 11 h 86"/>
              <a:gd name="T36" fmla="*/ 32 w 86"/>
              <a:gd name="T37" fmla="*/ 11 h 86"/>
              <a:gd name="T38" fmla="*/ 32 w 86"/>
              <a:gd name="T39" fmla="*/ 54 h 86"/>
              <a:gd name="T40" fmla="*/ 75 w 86"/>
              <a:gd name="T41" fmla="*/ 54 h 86"/>
              <a:gd name="T42" fmla="*/ 75 w 86"/>
              <a:gd name="T43"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86">
                <a:moveTo>
                  <a:pt x="11" y="76"/>
                </a:moveTo>
                <a:cubicBezTo>
                  <a:pt x="43" y="76"/>
                  <a:pt x="43" y="76"/>
                  <a:pt x="43" y="76"/>
                </a:cubicBezTo>
                <a:cubicBezTo>
                  <a:pt x="43" y="86"/>
                  <a:pt x="43" y="86"/>
                  <a:pt x="43" y="86"/>
                </a:cubicBezTo>
                <a:cubicBezTo>
                  <a:pt x="11" y="86"/>
                  <a:pt x="11" y="86"/>
                  <a:pt x="11" y="86"/>
                </a:cubicBezTo>
                <a:cubicBezTo>
                  <a:pt x="4" y="86"/>
                  <a:pt x="0" y="82"/>
                  <a:pt x="0" y="76"/>
                </a:cubicBezTo>
                <a:cubicBezTo>
                  <a:pt x="0" y="43"/>
                  <a:pt x="0" y="43"/>
                  <a:pt x="0" y="43"/>
                </a:cubicBezTo>
                <a:cubicBezTo>
                  <a:pt x="11" y="43"/>
                  <a:pt x="11" y="43"/>
                  <a:pt x="11" y="43"/>
                </a:cubicBezTo>
                <a:lnTo>
                  <a:pt x="11" y="76"/>
                </a:lnTo>
                <a:close/>
                <a:moveTo>
                  <a:pt x="86" y="11"/>
                </a:moveTo>
                <a:cubicBezTo>
                  <a:pt x="86" y="54"/>
                  <a:pt x="86" y="54"/>
                  <a:pt x="86" y="54"/>
                </a:cubicBezTo>
                <a:cubicBezTo>
                  <a:pt x="86" y="60"/>
                  <a:pt x="81" y="65"/>
                  <a:pt x="75" y="65"/>
                </a:cubicBezTo>
                <a:cubicBezTo>
                  <a:pt x="32" y="65"/>
                  <a:pt x="32" y="65"/>
                  <a:pt x="32" y="65"/>
                </a:cubicBezTo>
                <a:cubicBezTo>
                  <a:pt x="26" y="65"/>
                  <a:pt x="21" y="60"/>
                  <a:pt x="21" y="54"/>
                </a:cubicBezTo>
                <a:cubicBezTo>
                  <a:pt x="21" y="11"/>
                  <a:pt x="21" y="11"/>
                  <a:pt x="21" y="11"/>
                </a:cubicBezTo>
                <a:cubicBezTo>
                  <a:pt x="21" y="5"/>
                  <a:pt x="26" y="0"/>
                  <a:pt x="32" y="0"/>
                </a:cubicBezTo>
                <a:cubicBezTo>
                  <a:pt x="75" y="0"/>
                  <a:pt x="75" y="0"/>
                  <a:pt x="75" y="0"/>
                </a:cubicBezTo>
                <a:cubicBezTo>
                  <a:pt x="81" y="0"/>
                  <a:pt x="86" y="5"/>
                  <a:pt x="86" y="11"/>
                </a:cubicBezTo>
                <a:close/>
                <a:moveTo>
                  <a:pt x="75" y="11"/>
                </a:moveTo>
                <a:cubicBezTo>
                  <a:pt x="32" y="11"/>
                  <a:pt x="32" y="11"/>
                  <a:pt x="32" y="11"/>
                </a:cubicBezTo>
                <a:cubicBezTo>
                  <a:pt x="32" y="54"/>
                  <a:pt x="32" y="54"/>
                  <a:pt x="32" y="54"/>
                </a:cubicBezTo>
                <a:cubicBezTo>
                  <a:pt x="75" y="54"/>
                  <a:pt x="75" y="54"/>
                  <a:pt x="75" y="54"/>
                </a:cubicBezTo>
                <a:lnTo>
                  <a:pt x="75"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29188" y="4765676"/>
            <a:ext cx="404813" cy="323850"/>
          </a:xfrm>
          <a:custGeom>
            <a:avLst/>
            <a:gdLst>
              <a:gd name="T0" fmla="*/ 108 w 108"/>
              <a:gd name="T1" fmla="*/ 32 h 86"/>
              <a:gd name="T2" fmla="*/ 103 w 108"/>
              <a:gd name="T3" fmla="*/ 81 h 86"/>
              <a:gd name="T4" fmla="*/ 98 w 108"/>
              <a:gd name="T5" fmla="*/ 86 h 86"/>
              <a:gd name="T6" fmla="*/ 10 w 108"/>
              <a:gd name="T7" fmla="*/ 86 h 86"/>
              <a:gd name="T8" fmla="*/ 4 w 108"/>
              <a:gd name="T9" fmla="*/ 81 h 86"/>
              <a:gd name="T10" fmla="*/ 0 w 108"/>
              <a:gd name="T11" fmla="*/ 32 h 86"/>
              <a:gd name="T12" fmla="*/ 5 w 108"/>
              <a:gd name="T13" fmla="*/ 27 h 86"/>
              <a:gd name="T14" fmla="*/ 103 w 108"/>
              <a:gd name="T15" fmla="*/ 27 h 86"/>
              <a:gd name="T16" fmla="*/ 108 w 108"/>
              <a:gd name="T17" fmla="*/ 32 h 86"/>
              <a:gd name="T18" fmla="*/ 100 w 108"/>
              <a:gd name="T19" fmla="*/ 19 h 86"/>
              <a:gd name="T20" fmla="*/ 9 w 108"/>
              <a:gd name="T21" fmla="*/ 19 h 86"/>
              <a:gd name="T22" fmla="*/ 10 w 108"/>
              <a:gd name="T23" fmla="*/ 5 h 86"/>
              <a:gd name="T24" fmla="*/ 17 w 108"/>
              <a:gd name="T25" fmla="*/ 0 h 86"/>
              <a:gd name="T26" fmla="*/ 34 w 108"/>
              <a:gd name="T27" fmla="*/ 0 h 86"/>
              <a:gd name="T28" fmla="*/ 44 w 108"/>
              <a:gd name="T29" fmla="*/ 4 h 86"/>
              <a:gd name="T30" fmla="*/ 47 w 108"/>
              <a:gd name="T31" fmla="*/ 7 h 86"/>
              <a:gd name="T32" fmla="*/ 56 w 108"/>
              <a:gd name="T33" fmla="*/ 11 h 86"/>
              <a:gd name="T34" fmla="*/ 93 w 108"/>
              <a:gd name="T35" fmla="*/ 11 h 86"/>
              <a:gd name="T36" fmla="*/ 99 w 108"/>
              <a:gd name="T37" fmla="*/ 15 h 86"/>
              <a:gd name="T38" fmla="*/ 100 w 108"/>
              <a:gd name="T39"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86">
                <a:moveTo>
                  <a:pt x="108" y="32"/>
                </a:moveTo>
                <a:cubicBezTo>
                  <a:pt x="103" y="81"/>
                  <a:pt x="103" y="81"/>
                  <a:pt x="103" y="81"/>
                </a:cubicBezTo>
                <a:cubicBezTo>
                  <a:pt x="103" y="84"/>
                  <a:pt x="102" y="86"/>
                  <a:pt x="98" y="86"/>
                </a:cubicBezTo>
                <a:cubicBezTo>
                  <a:pt x="10" y="86"/>
                  <a:pt x="10" y="86"/>
                  <a:pt x="10" y="86"/>
                </a:cubicBezTo>
                <a:cubicBezTo>
                  <a:pt x="5" y="86"/>
                  <a:pt x="5" y="84"/>
                  <a:pt x="4" y="81"/>
                </a:cubicBezTo>
                <a:cubicBezTo>
                  <a:pt x="0" y="32"/>
                  <a:pt x="0" y="32"/>
                  <a:pt x="0" y="32"/>
                </a:cubicBezTo>
                <a:cubicBezTo>
                  <a:pt x="0" y="29"/>
                  <a:pt x="0" y="27"/>
                  <a:pt x="5" y="27"/>
                </a:cubicBezTo>
                <a:cubicBezTo>
                  <a:pt x="103" y="27"/>
                  <a:pt x="103" y="27"/>
                  <a:pt x="103" y="27"/>
                </a:cubicBezTo>
                <a:cubicBezTo>
                  <a:pt x="108" y="27"/>
                  <a:pt x="108" y="29"/>
                  <a:pt x="108" y="32"/>
                </a:cubicBezTo>
                <a:close/>
                <a:moveTo>
                  <a:pt x="100" y="19"/>
                </a:moveTo>
                <a:cubicBezTo>
                  <a:pt x="9" y="19"/>
                  <a:pt x="9" y="19"/>
                  <a:pt x="9" y="19"/>
                </a:cubicBezTo>
                <a:cubicBezTo>
                  <a:pt x="10" y="5"/>
                  <a:pt x="10" y="5"/>
                  <a:pt x="10" y="5"/>
                </a:cubicBezTo>
                <a:cubicBezTo>
                  <a:pt x="11" y="2"/>
                  <a:pt x="14" y="0"/>
                  <a:pt x="17" y="0"/>
                </a:cubicBezTo>
                <a:cubicBezTo>
                  <a:pt x="34" y="0"/>
                  <a:pt x="34" y="0"/>
                  <a:pt x="34" y="0"/>
                </a:cubicBezTo>
                <a:cubicBezTo>
                  <a:pt x="37" y="0"/>
                  <a:pt x="41" y="2"/>
                  <a:pt x="44" y="4"/>
                </a:cubicBezTo>
                <a:cubicBezTo>
                  <a:pt x="47" y="7"/>
                  <a:pt x="47" y="7"/>
                  <a:pt x="47" y="7"/>
                </a:cubicBezTo>
                <a:cubicBezTo>
                  <a:pt x="49" y="9"/>
                  <a:pt x="53" y="11"/>
                  <a:pt x="56" y="11"/>
                </a:cubicBezTo>
                <a:cubicBezTo>
                  <a:pt x="93" y="11"/>
                  <a:pt x="93" y="11"/>
                  <a:pt x="93" y="11"/>
                </a:cubicBezTo>
                <a:cubicBezTo>
                  <a:pt x="96" y="11"/>
                  <a:pt x="99" y="13"/>
                  <a:pt x="99" y="15"/>
                </a:cubicBezTo>
                <a:lnTo>
                  <a:pt x="100" y="1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73713" y="4765676"/>
            <a:ext cx="406400" cy="323850"/>
          </a:xfrm>
          <a:custGeom>
            <a:avLst/>
            <a:gdLst>
              <a:gd name="T0" fmla="*/ 107 w 108"/>
              <a:gd name="T1" fmla="*/ 32 h 86"/>
              <a:gd name="T2" fmla="*/ 98 w 108"/>
              <a:gd name="T3" fmla="*/ 81 h 86"/>
              <a:gd name="T4" fmla="*/ 92 w 108"/>
              <a:gd name="T5" fmla="*/ 86 h 86"/>
              <a:gd name="T6" fmla="*/ 16 w 108"/>
              <a:gd name="T7" fmla="*/ 86 h 86"/>
              <a:gd name="T8" fmla="*/ 10 w 108"/>
              <a:gd name="T9" fmla="*/ 81 h 86"/>
              <a:gd name="T10" fmla="*/ 1 w 108"/>
              <a:gd name="T11" fmla="*/ 32 h 86"/>
              <a:gd name="T12" fmla="*/ 5 w 108"/>
              <a:gd name="T13" fmla="*/ 22 h 86"/>
              <a:gd name="T14" fmla="*/ 9 w 108"/>
              <a:gd name="T15" fmla="*/ 18 h 86"/>
              <a:gd name="T16" fmla="*/ 9 w 108"/>
              <a:gd name="T17" fmla="*/ 27 h 86"/>
              <a:gd name="T18" fmla="*/ 99 w 108"/>
              <a:gd name="T19" fmla="*/ 27 h 86"/>
              <a:gd name="T20" fmla="*/ 99 w 108"/>
              <a:gd name="T21" fmla="*/ 18 h 86"/>
              <a:gd name="T22" fmla="*/ 102 w 108"/>
              <a:gd name="T23" fmla="*/ 22 h 86"/>
              <a:gd name="T24" fmla="*/ 107 w 108"/>
              <a:gd name="T25" fmla="*/ 32 h 86"/>
              <a:gd name="T26" fmla="*/ 92 w 108"/>
              <a:gd name="T27" fmla="*/ 22 h 86"/>
              <a:gd name="T28" fmla="*/ 16 w 108"/>
              <a:gd name="T29" fmla="*/ 22 h 86"/>
              <a:gd name="T30" fmla="*/ 16 w 108"/>
              <a:gd name="T31" fmla="*/ 16 h 86"/>
              <a:gd name="T32" fmla="*/ 22 w 108"/>
              <a:gd name="T33" fmla="*/ 11 h 86"/>
              <a:gd name="T34" fmla="*/ 86 w 108"/>
              <a:gd name="T35" fmla="*/ 11 h 86"/>
              <a:gd name="T36" fmla="*/ 92 w 108"/>
              <a:gd name="T37" fmla="*/ 16 h 86"/>
              <a:gd name="T38" fmla="*/ 92 w 108"/>
              <a:gd name="T39" fmla="*/ 22 h 86"/>
              <a:gd name="T40" fmla="*/ 81 w 108"/>
              <a:gd name="T41" fmla="*/ 5 h 86"/>
              <a:gd name="T42" fmla="*/ 27 w 108"/>
              <a:gd name="T43" fmla="*/ 5 h 86"/>
              <a:gd name="T44" fmla="*/ 32 w 108"/>
              <a:gd name="T45" fmla="*/ 0 h 86"/>
              <a:gd name="T46" fmla="*/ 75 w 108"/>
              <a:gd name="T47" fmla="*/ 0 h 86"/>
              <a:gd name="T48" fmla="*/ 81 w 108"/>
              <a:gd name="T49" fmla="*/ 5 h 86"/>
              <a:gd name="T50" fmla="*/ 75 w 108"/>
              <a:gd name="T51" fmla="*/ 40 h 86"/>
              <a:gd name="T52" fmla="*/ 68 w 108"/>
              <a:gd name="T53" fmla="*/ 40 h 86"/>
              <a:gd name="T54" fmla="*/ 68 w 108"/>
              <a:gd name="T55" fmla="*/ 49 h 86"/>
              <a:gd name="T56" fmla="*/ 40 w 108"/>
              <a:gd name="T57" fmla="*/ 49 h 86"/>
              <a:gd name="T58" fmla="*/ 40 w 108"/>
              <a:gd name="T59" fmla="*/ 40 h 86"/>
              <a:gd name="T60" fmla="*/ 32 w 108"/>
              <a:gd name="T61" fmla="*/ 40 h 86"/>
              <a:gd name="T62" fmla="*/ 32 w 108"/>
              <a:gd name="T63" fmla="*/ 51 h 86"/>
              <a:gd name="T64" fmla="*/ 38 w 108"/>
              <a:gd name="T65" fmla="*/ 56 h 86"/>
              <a:gd name="T66" fmla="*/ 70 w 108"/>
              <a:gd name="T67" fmla="*/ 56 h 86"/>
              <a:gd name="T68" fmla="*/ 75 w 108"/>
              <a:gd name="T69" fmla="*/ 51 h 86"/>
              <a:gd name="T70" fmla="*/ 75 w 108"/>
              <a:gd name="T7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86">
                <a:moveTo>
                  <a:pt x="107" y="32"/>
                </a:moveTo>
                <a:cubicBezTo>
                  <a:pt x="105" y="39"/>
                  <a:pt x="99" y="76"/>
                  <a:pt x="98" y="81"/>
                </a:cubicBezTo>
                <a:cubicBezTo>
                  <a:pt x="97" y="86"/>
                  <a:pt x="92" y="86"/>
                  <a:pt x="92" y="86"/>
                </a:cubicBezTo>
                <a:cubicBezTo>
                  <a:pt x="16" y="86"/>
                  <a:pt x="16" y="86"/>
                  <a:pt x="16" y="86"/>
                </a:cubicBezTo>
                <a:cubicBezTo>
                  <a:pt x="16" y="86"/>
                  <a:pt x="11" y="86"/>
                  <a:pt x="10" y="81"/>
                </a:cubicBezTo>
                <a:cubicBezTo>
                  <a:pt x="9" y="76"/>
                  <a:pt x="3" y="39"/>
                  <a:pt x="1" y="32"/>
                </a:cubicBezTo>
                <a:cubicBezTo>
                  <a:pt x="0" y="26"/>
                  <a:pt x="2" y="25"/>
                  <a:pt x="5" y="22"/>
                </a:cubicBezTo>
                <a:cubicBezTo>
                  <a:pt x="9" y="18"/>
                  <a:pt x="9" y="18"/>
                  <a:pt x="9" y="18"/>
                </a:cubicBezTo>
                <a:cubicBezTo>
                  <a:pt x="9" y="27"/>
                  <a:pt x="9" y="27"/>
                  <a:pt x="9" y="27"/>
                </a:cubicBezTo>
                <a:cubicBezTo>
                  <a:pt x="99" y="27"/>
                  <a:pt x="99" y="27"/>
                  <a:pt x="99" y="27"/>
                </a:cubicBezTo>
                <a:cubicBezTo>
                  <a:pt x="99" y="18"/>
                  <a:pt x="99" y="18"/>
                  <a:pt x="99" y="18"/>
                </a:cubicBezTo>
                <a:cubicBezTo>
                  <a:pt x="99" y="18"/>
                  <a:pt x="99" y="18"/>
                  <a:pt x="102" y="22"/>
                </a:cubicBezTo>
                <a:cubicBezTo>
                  <a:pt x="106" y="25"/>
                  <a:pt x="108" y="26"/>
                  <a:pt x="107" y="32"/>
                </a:cubicBezTo>
                <a:close/>
                <a:moveTo>
                  <a:pt x="92" y="22"/>
                </a:moveTo>
                <a:cubicBezTo>
                  <a:pt x="16" y="22"/>
                  <a:pt x="16" y="22"/>
                  <a:pt x="16" y="22"/>
                </a:cubicBezTo>
                <a:cubicBezTo>
                  <a:pt x="16" y="16"/>
                  <a:pt x="16" y="16"/>
                  <a:pt x="16" y="16"/>
                </a:cubicBezTo>
                <a:cubicBezTo>
                  <a:pt x="16" y="11"/>
                  <a:pt x="22" y="11"/>
                  <a:pt x="22" y="11"/>
                </a:cubicBezTo>
                <a:cubicBezTo>
                  <a:pt x="86" y="11"/>
                  <a:pt x="86" y="11"/>
                  <a:pt x="86" y="11"/>
                </a:cubicBezTo>
                <a:cubicBezTo>
                  <a:pt x="86" y="11"/>
                  <a:pt x="92" y="11"/>
                  <a:pt x="92" y="16"/>
                </a:cubicBezTo>
                <a:lnTo>
                  <a:pt x="92" y="22"/>
                </a:lnTo>
                <a:close/>
                <a:moveTo>
                  <a:pt x="81" y="5"/>
                </a:moveTo>
                <a:cubicBezTo>
                  <a:pt x="27" y="5"/>
                  <a:pt x="27" y="5"/>
                  <a:pt x="27" y="5"/>
                </a:cubicBezTo>
                <a:cubicBezTo>
                  <a:pt x="27" y="0"/>
                  <a:pt x="32" y="0"/>
                  <a:pt x="32" y="0"/>
                </a:cubicBezTo>
                <a:cubicBezTo>
                  <a:pt x="75" y="0"/>
                  <a:pt x="75" y="0"/>
                  <a:pt x="75" y="0"/>
                </a:cubicBezTo>
                <a:cubicBezTo>
                  <a:pt x="75" y="0"/>
                  <a:pt x="81" y="0"/>
                  <a:pt x="81" y="5"/>
                </a:cubicBezTo>
                <a:close/>
                <a:moveTo>
                  <a:pt x="75" y="40"/>
                </a:moveTo>
                <a:cubicBezTo>
                  <a:pt x="68" y="40"/>
                  <a:pt x="68" y="40"/>
                  <a:pt x="68" y="40"/>
                </a:cubicBezTo>
                <a:cubicBezTo>
                  <a:pt x="68" y="49"/>
                  <a:pt x="68" y="49"/>
                  <a:pt x="68" y="49"/>
                </a:cubicBezTo>
                <a:cubicBezTo>
                  <a:pt x="40" y="49"/>
                  <a:pt x="40" y="49"/>
                  <a:pt x="40" y="49"/>
                </a:cubicBezTo>
                <a:cubicBezTo>
                  <a:pt x="40" y="40"/>
                  <a:pt x="40" y="40"/>
                  <a:pt x="40" y="40"/>
                </a:cubicBezTo>
                <a:cubicBezTo>
                  <a:pt x="32" y="40"/>
                  <a:pt x="32" y="40"/>
                  <a:pt x="32" y="40"/>
                </a:cubicBezTo>
                <a:cubicBezTo>
                  <a:pt x="32" y="51"/>
                  <a:pt x="32" y="51"/>
                  <a:pt x="32" y="51"/>
                </a:cubicBezTo>
                <a:cubicBezTo>
                  <a:pt x="32" y="51"/>
                  <a:pt x="32" y="56"/>
                  <a:pt x="38" y="56"/>
                </a:cubicBezTo>
                <a:cubicBezTo>
                  <a:pt x="70" y="56"/>
                  <a:pt x="70" y="56"/>
                  <a:pt x="70" y="56"/>
                </a:cubicBezTo>
                <a:cubicBezTo>
                  <a:pt x="75" y="56"/>
                  <a:pt x="75" y="51"/>
                  <a:pt x="75" y="51"/>
                </a:cubicBezTo>
                <a:lnTo>
                  <a:pt x="75"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283325" y="4760913"/>
            <a:ext cx="282575" cy="331788"/>
          </a:xfrm>
          <a:custGeom>
            <a:avLst/>
            <a:gdLst>
              <a:gd name="T0" fmla="*/ 74 w 75"/>
              <a:gd name="T1" fmla="*/ 14 h 88"/>
              <a:gd name="T2" fmla="*/ 66 w 75"/>
              <a:gd name="T3" fmla="*/ 78 h 88"/>
              <a:gd name="T4" fmla="*/ 37 w 75"/>
              <a:gd name="T5" fmla="*/ 88 h 88"/>
              <a:gd name="T6" fmla="*/ 8 w 75"/>
              <a:gd name="T7" fmla="*/ 78 h 88"/>
              <a:gd name="T8" fmla="*/ 0 w 75"/>
              <a:gd name="T9" fmla="*/ 14 h 88"/>
              <a:gd name="T10" fmla="*/ 37 w 75"/>
              <a:gd name="T11" fmla="*/ 0 h 88"/>
              <a:gd name="T12" fmla="*/ 74 w 75"/>
              <a:gd name="T13" fmla="*/ 14 h 88"/>
              <a:gd name="T14" fmla="*/ 66 w 75"/>
              <a:gd name="T15" fmla="*/ 15 h 88"/>
              <a:gd name="T16" fmla="*/ 37 w 75"/>
              <a:gd name="T17" fmla="*/ 7 h 88"/>
              <a:gd name="T18" fmla="*/ 8 w 75"/>
              <a:gd name="T19" fmla="*/ 15 h 88"/>
              <a:gd name="T20" fmla="*/ 37 w 75"/>
              <a:gd name="T21" fmla="*/ 23 h 88"/>
              <a:gd name="T22" fmla="*/ 66 w 75"/>
              <a:gd name="T2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88">
                <a:moveTo>
                  <a:pt x="74" y="14"/>
                </a:moveTo>
                <a:cubicBezTo>
                  <a:pt x="66" y="78"/>
                  <a:pt x="66" y="78"/>
                  <a:pt x="66" y="78"/>
                </a:cubicBezTo>
                <a:cubicBezTo>
                  <a:pt x="66" y="80"/>
                  <a:pt x="54" y="88"/>
                  <a:pt x="37" y="88"/>
                </a:cubicBezTo>
                <a:cubicBezTo>
                  <a:pt x="20" y="88"/>
                  <a:pt x="8" y="80"/>
                  <a:pt x="8" y="78"/>
                </a:cubicBezTo>
                <a:cubicBezTo>
                  <a:pt x="0" y="14"/>
                  <a:pt x="0" y="14"/>
                  <a:pt x="0" y="14"/>
                </a:cubicBezTo>
                <a:cubicBezTo>
                  <a:pt x="0" y="7"/>
                  <a:pt x="14" y="0"/>
                  <a:pt x="37" y="0"/>
                </a:cubicBezTo>
                <a:cubicBezTo>
                  <a:pt x="60" y="0"/>
                  <a:pt x="75" y="7"/>
                  <a:pt x="74" y="14"/>
                </a:cubicBezTo>
                <a:close/>
                <a:moveTo>
                  <a:pt x="66" y="15"/>
                </a:moveTo>
                <a:cubicBezTo>
                  <a:pt x="66" y="13"/>
                  <a:pt x="54" y="7"/>
                  <a:pt x="37" y="7"/>
                </a:cubicBezTo>
                <a:cubicBezTo>
                  <a:pt x="20" y="7"/>
                  <a:pt x="8" y="13"/>
                  <a:pt x="8" y="15"/>
                </a:cubicBezTo>
                <a:cubicBezTo>
                  <a:pt x="8" y="17"/>
                  <a:pt x="20" y="23"/>
                  <a:pt x="37" y="23"/>
                </a:cubicBezTo>
                <a:cubicBezTo>
                  <a:pt x="54" y="23"/>
                  <a:pt x="66" y="17"/>
                  <a:pt x="66" y="1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5" y="4754563"/>
            <a:ext cx="414338" cy="346075"/>
          </a:xfrm>
          <a:custGeom>
            <a:avLst/>
            <a:gdLst>
              <a:gd name="T0" fmla="*/ 109 w 110"/>
              <a:gd name="T1" fmla="*/ 70 h 92"/>
              <a:gd name="T2" fmla="*/ 106 w 110"/>
              <a:gd name="T3" fmla="*/ 87 h 92"/>
              <a:gd name="T4" fmla="*/ 99 w 110"/>
              <a:gd name="T5" fmla="*/ 92 h 92"/>
              <a:gd name="T6" fmla="*/ 11 w 110"/>
              <a:gd name="T7" fmla="*/ 92 h 92"/>
              <a:gd name="T8" fmla="*/ 4 w 110"/>
              <a:gd name="T9" fmla="*/ 87 h 92"/>
              <a:gd name="T10" fmla="*/ 1 w 110"/>
              <a:gd name="T11" fmla="*/ 70 h 92"/>
              <a:gd name="T12" fmla="*/ 5 w 110"/>
              <a:gd name="T13" fmla="*/ 63 h 92"/>
              <a:gd name="T14" fmla="*/ 22 w 110"/>
              <a:gd name="T15" fmla="*/ 51 h 92"/>
              <a:gd name="T16" fmla="*/ 32 w 110"/>
              <a:gd name="T17" fmla="*/ 51 h 92"/>
              <a:gd name="T18" fmla="*/ 14 w 110"/>
              <a:gd name="T19" fmla="*/ 65 h 92"/>
              <a:gd name="T20" fmla="*/ 33 w 110"/>
              <a:gd name="T21" fmla="*/ 65 h 92"/>
              <a:gd name="T22" fmla="*/ 34 w 110"/>
              <a:gd name="T23" fmla="*/ 66 h 92"/>
              <a:gd name="T24" fmla="*/ 39 w 110"/>
              <a:gd name="T25" fmla="*/ 78 h 92"/>
              <a:gd name="T26" fmla="*/ 71 w 110"/>
              <a:gd name="T27" fmla="*/ 78 h 92"/>
              <a:gd name="T28" fmla="*/ 76 w 110"/>
              <a:gd name="T29" fmla="*/ 66 h 92"/>
              <a:gd name="T30" fmla="*/ 77 w 110"/>
              <a:gd name="T31" fmla="*/ 65 h 92"/>
              <a:gd name="T32" fmla="*/ 96 w 110"/>
              <a:gd name="T33" fmla="*/ 65 h 92"/>
              <a:gd name="T34" fmla="*/ 78 w 110"/>
              <a:gd name="T35" fmla="*/ 51 h 92"/>
              <a:gd name="T36" fmla="*/ 88 w 110"/>
              <a:gd name="T37" fmla="*/ 51 h 92"/>
              <a:gd name="T38" fmla="*/ 105 w 110"/>
              <a:gd name="T39" fmla="*/ 63 h 92"/>
              <a:gd name="T40" fmla="*/ 109 w 110"/>
              <a:gd name="T41" fmla="*/ 70 h 92"/>
              <a:gd name="T42" fmla="*/ 84 w 110"/>
              <a:gd name="T43" fmla="*/ 28 h 92"/>
              <a:gd name="T44" fmla="*/ 68 w 110"/>
              <a:gd name="T45" fmla="*/ 28 h 92"/>
              <a:gd name="T46" fmla="*/ 68 w 110"/>
              <a:gd name="T47" fmla="*/ 54 h 92"/>
              <a:gd name="T48" fmla="*/ 42 w 110"/>
              <a:gd name="T49" fmla="*/ 54 h 92"/>
              <a:gd name="T50" fmla="*/ 42 w 110"/>
              <a:gd name="T51" fmla="*/ 28 h 92"/>
              <a:gd name="T52" fmla="*/ 26 w 110"/>
              <a:gd name="T53" fmla="*/ 28 h 92"/>
              <a:gd name="T54" fmla="*/ 55 w 110"/>
              <a:gd name="T55" fmla="*/ 0 h 92"/>
              <a:gd name="T56" fmla="*/ 84 w 110"/>
              <a:gd name="T57"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92">
                <a:moveTo>
                  <a:pt x="109" y="70"/>
                </a:moveTo>
                <a:cubicBezTo>
                  <a:pt x="106" y="87"/>
                  <a:pt x="106" y="87"/>
                  <a:pt x="106"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2" y="64"/>
                  <a:pt x="5" y="63"/>
                </a:cubicBezTo>
                <a:cubicBezTo>
                  <a:pt x="22" y="51"/>
                  <a:pt x="22" y="51"/>
                  <a:pt x="22" y="51"/>
                </a:cubicBezTo>
                <a:cubicBezTo>
                  <a:pt x="32" y="51"/>
                  <a:pt x="32" y="51"/>
                  <a:pt x="32" y="51"/>
                </a:cubicBezTo>
                <a:cubicBezTo>
                  <a:pt x="14" y="65"/>
                  <a:pt x="14" y="65"/>
                  <a:pt x="14" y="65"/>
                </a:cubicBezTo>
                <a:cubicBezTo>
                  <a:pt x="33" y="65"/>
                  <a:pt x="33" y="65"/>
                  <a:pt x="33" y="65"/>
                </a:cubicBezTo>
                <a:cubicBezTo>
                  <a:pt x="34" y="65"/>
                  <a:pt x="34" y="65"/>
                  <a:pt x="34" y="66"/>
                </a:cubicBezTo>
                <a:cubicBezTo>
                  <a:pt x="39" y="78"/>
                  <a:pt x="39" y="78"/>
                  <a:pt x="39" y="78"/>
                </a:cubicBezTo>
                <a:cubicBezTo>
                  <a:pt x="71" y="78"/>
                  <a:pt x="71" y="78"/>
                  <a:pt x="71" y="78"/>
                </a:cubicBezTo>
                <a:cubicBezTo>
                  <a:pt x="76" y="66"/>
                  <a:pt x="76" y="66"/>
                  <a:pt x="76" y="66"/>
                </a:cubicBezTo>
                <a:cubicBezTo>
                  <a:pt x="76" y="65"/>
                  <a:pt x="76" y="65"/>
                  <a:pt x="77" y="65"/>
                </a:cubicBezTo>
                <a:cubicBezTo>
                  <a:pt x="96" y="65"/>
                  <a:pt x="96" y="65"/>
                  <a:pt x="96" y="65"/>
                </a:cubicBezTo>
                <a:cubicBezTo>
                  <a:pt x="78" y="51"/>
                  <a:pt x="78" y="51"/>
                  <a:pt x="78" y="51"/>
                </a:cubicBezTo>
                <a:cubicBezTo>
                  <a:pt x="88" y="51"/>
                  <a:pt x="88" y="51"/>
                  <a:pt x="88" y="51"/>
                </a:cubicBezTo>
                <a:cubicBezTo>
                  <a:pt x="105" y="63"/>
                  <a:pt x="105" y="63"/>
                  <a:pt x="105" y="63"/>
                </a:cubicBezTo>
                <a:cubicBezTo>
                  <a:pt x="108" y="64"/>
                  <a:pt x="110" y="68"/>
                  <a:pt x="109" y="70"/>
                </a:cubicBezTo>
                <a:close/>
                <a:moveTo>
                  <a:pt x="84" y="28"/>
                </a:moveTo>
                <a:cubicBezTo>
                  <a:pt x="68" y="28"/>
                  <a:pt x="68" y="28"/>
                  <a:pt x="68" y="28"/>
                </a:cubicBezTo>
                <a:cubicBezTo>
                  <a:pt x="68" y="54"/>
                  <a:pt x="68" y="54"/>
                  <a:pt x="68" y="54"/>
                </a:cubicBezTo>
                <a:cubicBezTo>
                  <a:pt x="42" y="54"/>
                  <a:pt x="42" y="54"/>
                  <a:pt x="42" y="54"/>
                </a:cubicBezTo>
                <a:cubicBezTo>
                  <a:pt x="42" y="28"/>
                  <a:pt x="42" y="28"/>
                  <a:pt x="42" y="28"/>
                </a:cubicBezTo>
                <a:cubicBezTo>
                  <a:pt x="26" y="28"/>
                  <a:pt x="26" y="28"/>
                  <a:pt x="26" y="28"/>
                </a:cubicBezTo>
                <a:cubicBezTo>
                  <a:pt x="55" y="0"/>
                  <a:pt x="55" y="0"/>
                  <a:pt x="55" y="0"/>
                </a:cubicBezTo>
                <a:lnTo>
                  <a:pt x="84" y="2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07288" y="4754563"/>
            <a:ext cx="409575" cy="346075"/>
          </a:xfrm>
          <a:custGeom>
            <a:avLst/>
            <a:gdLst>
              <a:gd name="T0" fmla="*/ 108 w 109"/>
              <a:gd name="T1" fmla="*/ 70 h 92"/>
              <a:gd name="T2" fmla="*/ 105 w 109"/>
              <a:gd name="T3" fmla="*/ 87 h 92"/>
              <a:gd name="T4" fmla="*/ 99 w 109"/>
              <a:gd name="T5" fmla="*/ 92 h 92"/>
              <a:gd name="T6" fmla="*/ 11 w 109"/>
              <a:gd name="T7" fmla="*/ 92 h 92"/>
              <a:gd name="T8" fmla="*/ 4 w 109"/>
              <a:gd name="T9" fmla="*/ 87 h 92"/>
              <a:gd name="T10" fmla="*/ 1 w 109"/>
              <a:gd name="T11" fmla="*/ 70 h 92"/>
              <a:gd name="T12" fmla="*/ 4 w 109"/>
              <a:gd name="T13" fmla="*/ 63 h 92"/>
              <a:gd name="T14" fmla="*/ 21 w 109"/>
              <a:gd name="T15" fmla="*/ 51 h 92"/>
              <a:gd name="T16" fmla="*/ 32 w 109"/>
              <a:gd name="T17" fmla="*/ 51 h 92"/>
              <a:gd name="T18" fmla="*/ 14 w 109"/>
              <a:gd name="T19" fmla="*/ 65 h 92"/>
              <a:gd name="T20" fmla="*/ 33 w 109"/>
              <a:gd name="T21" fmla="*/ 65 h 92"/>
              <a:gd name="T22" fmla="*/ 34 w 109"/>
              <a:gd name="T23" fmla="*/ 66 h 92"/>
              <a:gd name="T24" fmla="*/ 38 w 109"/>
              <a:gd name="T25" fmla="*/ 78 h 92"/>
              <a:gd name="T26" fmla="*/ 71 w 109"/>
              <a:gd name="T27" fmla="*/ 78 h 92"/>
              <a:gd name="T28" fmla="*/ 75 w 109"/>
              <a:gd name="T29" fmla="*/ 66 h 92"/>
              <a:gd name="T30" fmla="*/ 76 w 109"/>
              <a:gd name="T31" fmla="*/ 65 h 92"/>
              <a:gd name="T32" fmla="*/ 95 w 109"/>
              <a:gd name="T33" fmla="*/ 65 h 92"/>
              <a:gd name="T34" fmla="*/ 77 w 109"/>
              <a:gd name="T35" fmla="*/ 51 h 92"/>
              <a:gd name="T36" fmla="*/ 88 w 109"/>
              <a:gd name="T37" fmla="*/ 51 h 92"/>
              <a:gd name="T38" fmla="*/ 105 w 109"/>
              <a:gd name="T39" fmla="*/ 63 h 92"/>
              <a:gd name="T40" fmla="*/ 108 w 109"/>
              <a:gd name="T41" fmla="*/ 70 h 92"/>
              <a:gd name="T42" fmla="*/ 55 w 109"/>
              <a:gd name="T43" fmla="*/ 54 h 92"/>
              <a:gd name="T44" fmla="*/ 25 w 109"/>
              <a:gd name="T45" fmla="*/ 27 h 92"/>
              <a:gd name="T46" fmla="*/ 42 w 109"/>
              <a:gd name="T47" fmla="*/ 27 h 92"/>
              <a:gd name="T48" fmla="*/ 42 w 109"/>
              <a:gd name="T49" fmla="*/ 0 h 92"/>
              <a:gd name="T50" fmla="*/ 68 w 109"/>
              <a:gd name="T51" fmla="*/ 0 h 92"/>
              <a:gd name="T52" fmla="*/ 68 w 109"/>
              <a:gd name="T53" fmla="*/ 27 h 92"/>
              <a:gd name="T54" fmla="*/ 84 w 109"/>
              <a:gd name="T55" fmla="*/ 27 h 92"/>
              <a:gd name="T56" fmla="*/ 55 w 109"/>
              <a:gd name="T57"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92">
                <a:moveTo>
                  <a:pt x="108" y="70"/>
                </a:moveTo>
                <a:cubicBezTo>
                  <a:pt x="105" y="87"/>
                  <a:pt x="105" y="87"/>
                  <a:pt x="105"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1" y="64"/>
                  <a:pt x="4" y="63"/>
                </a:cubicBezTo>
                <a:cubicBezTo>
                  <a:pt x="21" y="51"/>
                  <a:pt x="21" y="51"/>
                  <a:pt x="21" y="51"/>
                </a:cubicBezTo>
                <a:cubicBezTo>
                  <a:pt x="32" y="51"/>
                  <a:pt x="32" y="51"/>
                  <a:pt x="32" y="51"/>
                </a:cubicBezTo>
                <a:cubicBezTo>
                  <a:pt x="14" y="65"/>
                  <a:pt x="14" y="65"/>
                  <a:pt x="14" y="65"/>
                </a:cubicBezTo>
                <a:cubicBezTo>
                  <a:pt x="33" y="65"/>
                  <a:pt x="33" y="65"/>
                  <a:pt x="33" y="65"/>
                </a:cubicBezTo>
                <a:cubicBezTo>
                  <a:pt x="33" y="65"/>
                  <a:pt x="34" y="65"/>
                  <a:pt x="34" y="66"/>
                </a:cubicBezTo>
                <a:cubicBezTo>
                  <a:pt x="38" y="78"/>
                  <a:pt x="38" y="78"/>
                  <a:pt x="38" y="78"/>
                </a:cubicBezTo>
                <a:cubicBezTo>
                  <a:pt x="71" y="78"/>
                  <a:pt x="71" y="78"/>
                  <a:pt x="71" y="78"/>
                </a:cubicBezTo>
                <a:cubicBezTo>
                  <a:pt x="75" y="66"/>
                  <a:pt x="75" y="66"/>
                  <a:pt x="75" y="66"/>
                </a:cubicBezTo>
                <a:cubicBezTo>
                  <a:pt x="75" y="65"/>
                  <a:pt x="76" y="65"/>
                  <a:pt x="76" y="65"/>
                </a:cubicBezTo>
                <a:cubicBezTo>
                  <a:pt x="95" y="65"/>
                  <a:pt x="95" y="65"/>
                  <a:pt x="95" y="65"/>
                </a:cubicBezTo>
                <a:cubicBezTo>
                  <a:pt x="77" y="51"/>
                  <a:pt x="77" y="51"/>
                  <a:pt x="77" y="51"/>
                </a:cubicBezTo>
                <a:cubicBezTo>
                  <a:pt x="88" y="51"/>
                  <a:pt x="88" y="51"/>
                  <a:pt x="88" y="51"/>
                </a:cubicBezTo>
                <a:cubicBezTo>
                  <a:pt x="105" y="63"/>
                  <a:pt x="105" y="63"/>
                  <a:pt x="105" y="63"/>
                </a:cubicBezTo>
                <a:cubicBezTo>
                  <a:pt x="108" y="64"/>
                  <a:pt x="109" y="68"/>
                  <a:pt x="108" y="70"/>
                </a:cubicBezTo>
                <a:close/>
                <a:moveTo>
                  <a:pt x="55" y="54"/>
                </a:moveTo>
                <a:cubicBezTo>
                  <a:pt x="25" y="27"/>
                  <a:pt x="25" y="27"/>
                  <a:pt x="25" y="27"/>
                </a:cubicBezTo>
                <a:cubicBezTo>
                  <a:pt x="42" y="27"/>
                  <a:pt x="42" y="27"/>
                  <a:pt x="42" y="27"/>
                </a:cubicBezTo>
                <a:cubicBezTo>
                  <a:pt x="42" y="0"/>
                  <a:pt x="42" y="0"/>
                  <a:pt x="42" y="0"/>
                </a:cubicBezTo>
                <a:cubicBezTo>
                  <a:pt x="68" y="0"/>
                  <a:pt x="68" y="0"/>
                  <a:pt x="68" y="0"/>
                </a:cubicBezTo>
                <a:cubicBezTo>
                  <a:pt x="68" y="27"/>
                  <a:pt x="68" y="27"/>
                  <a:pt x="68" y="27"/>
                </a:cubicBezTo>
                <a:cubicBezTo>
                  <a:pt x="84" y="27"/>
                  <a:pt x="84" y="27"/>
                  <a:pt x="84" y="27"/>
                </a:cubicBezTo>
                <a:lnTo>
                  <a:pt x="55"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75625" y="4776788"/>
            <a:ext cx="368300" cy="304800"/>
          </a:xfrm>
          <a:custGeom>
            <a:avLst/>
            <a:gdLst>
              <a:gd name="T0" fmla="*/ 97 w 98"/>
              <a:gd name="T1" fmla="*/ 55 h 81"/>
              <a:gd name="T2" fmla="*/ 94 w 98"/>
              <a:gd name="T3" fmla="*/ 75 h 81"/>
              <a:gd name="T4" fmla="*/ 87 w 98"/>
              <a:gd name="T5" fmla="*/ 81 h 81"/>
              <a:gd name="T6" fmla="*/ 11 w 98"/>
              <a:gd name="T7" fmla="*/ 81 h 81"/>
              <a:gd name="T8" fmla="*/ 4 w 98"/>
              <a:gd name="T9" fmla="*/ 75 h 81"/>
              <a:gd name="T10" fmla="*/ 0 w 98"/>
              <a:gd name="T11" fmla="*/ 55 h 81"/>
              <a:gd name="T12" fmla="*/ 2 w 98"/>
              <a:gd name="T13" fmla="*/ 45 h 81"/>
              <a:gd name="T14" fmla="*/ 19 w 98"/>
              <a:gd name="T15" fmla="*/ 5 h 81"/>
              <a:gd name="T16" fmla="*/ 27 w 98"/>
              <a:gd name="T17" fmla="*/ 0 h 81"/>
              <a:gd name="T18" fmla="*/ 38 w 98"/>
              <a:gd name="T19" fmla="*/ 0 h 81"/>
              <a:gd name="T20" fmla="*/ 36 w 98"/>
              <a:gd name="T21" fmla="*/ 22 h 81"/>
              <a:gd name="T22" fmla="*/ 21 w 98"/>
              <a:gd name="T23" fmla="*/ 22 h 81"/>
              <a:gd name="T24" fmla="*/ 49 w 98"/>
              <a:gd name="T25" fmla="*/ 44 h 81"/>
              <a:gd name="T26" fmla="*/ 76 w 98"/>
              <a:gd name="T27" fmla="*/ 22 h 81"/>
              <a:gd name="T28" fmla="*/ 62 w 98"/>
              <a:gd name="T29" fmla="*/ 22 h 81"/>
              <a:gd name="T30" fmla="*/ 60 w 98"/>
              <a:gd name="T31" fmla="*/ 0 h 81"/>
              <a:gd name="T32" fmla="*/ 71 w 98"/>
              <a:gd name="T33" fmla="*/ 0 h 81"/>
              <a:gd name="T34" fmla="*/ 79 w 98"/>
              <a:gd name="T35" fmla="*/ 5 h 81"/>
              <a:gd name="T36" fmla="*/ 96 w 98"/>
              <a:gd name="T37" fmla="*/ 45 h 81"/>
              <a:gd name="T38" fmla="*/ 97 w 98"/>
              <a:gd name="T39" fmla="*/ 55 h 81"/>
              <a:gd name="T40" fmla="*/ 84 w 98"/>
              <a:gd name="T41" fmla="*/ 54 h 81"/>
              <a:gd name="T42" fmla="*/ 14 w 98"/>
              <a:gd name="T43" fmla="*/ 54 h 81"/>
              <a:gd name="T44" fmla="*/ 9 w 98"/>
              <a:gd name="T45" fmla="*/ 60 h 81"/>
              <a:gd name="T46" fmla="*/ 11 w 98"/>
              <a:gd name="T47" fmla="*/ 68 h 81"/>
              <a:gd name="T48" fmla="*/ 17 w 98"/>
              <a:gd name="T49" fmla="*/ 73 h 81"/>
              <a:gd name="T50" fmla="*/ 81 w 98"/>
              <a:gd name="T51" fmla="*/ 73 h 81"/>
              <a:gd name="T52" fmla="*/ 87 w 98"/>
              <a:gd name="T53" fmla="*/ 68 h 81"/>
              <a:gd name="T54" fmla="*/ 88 w 98"/>
              <a:gd name="T55" fmla="*/ 60 h 81"/>
              <a:gd name="T56" fmla="*/ 84 w 98"/>
              <a:gd name="T5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81">
                <a:moveTo>
                  <a:pt x="97" y="55"/>
                </a:moveTo>
                <a:cubicBezTo>
                  <a:pt x="94" y="75"/>
                  <a:pt x="94" y="75"/>
                  <a:pt x="94" y="75"/>
                </a:cubicBezTo>
                <a:cubicBezTo>
                  <a:pt x="93" y="78"/>
                  <a:pt x="90" y="81"/>
                  <a:pt x="87" y="81"/>
                </a:cubicBezTo>
                <a:cubicBezTo>
                  <a:pt x="11" y="81"/>
                  <a:pt x="11" y="81"/>
                  <a:pt x="11" y="81"/>
                </a:cubicBezTo>
                <a:cubicBezTo>
                  <a:pt x="7" y="81"/>
                  <a:pt x="5" y="78"/>
                  <a:pt x="4" y="75"/>
                </a:cubicBezTo>
                <a:cubicBezTo>
                  <a:pt x="0" y="55"/>
                  <a:pt x="0" y="55"/>
                  <a:pt x="0" y="55"/>
                </a:cubicBezTo>
                <a:cubicBezTo>
                  <a:pt x="0" y="52"/>
                  <a:pt x="1" y="48"/>
                  <a:pt x="2" y="45"/>
                </a:cubicBezTo>
                <a:cubicBezTo>
                  <a:pt x="19" y="5"/>
                  <a:pt x="19" y="5"/>
                  <a:pt x="19" y="5"/>
                </a:cubicBezTo>
                <a:cubicBezTo>
                  <a:pt x="20" y="2"/>
                  <a:pt x="24" y="0"/>
                  <a:pt x="27" y="0"/>
                </a:cubicBezTo>
                <a:cubicBezTo>
                  <a:pt x="38" y="0"/>
                  <a:pt x="38" y="0"/>
                  <a:pt x="38" y="0"/>
                </a:cubicBezTo>
                <a:cubicBezTo>
                  <a:pt x="36" y="22"/>
                  <a:pt x="36" y="22"/>
                  <a:pt x="36" y="22"/>
                </a:cubicBezTo>
                <a:cubicBezTo>
                  <a:pt x="21" y="22"/>
                  <a:pt x="21" y="22"/>
                  <a:pt x="21" y="22"/>
                </a:cubicBezTo>
                <a:cubicBezTo>
                  <a:pt x="49" y="44"/>
                  <a:pt x="49" y="44"/>
                  <a:pt x="49" y="44"/>
                </a:cubicBezTo>
                <a:cubicBezTo>
                  <a:pt x="76" y="22"/>
                  <a:pt x="76" y="22"/>
                  <a:pt x="76" y="22"/>
                </a:cubicBezTo>
                <a:cubicBezTo>
                  <a:pt x="62" y="22"/>
                  <a:pt x="62" y="22"/>
                  <a:pt x="62" y="22"/>
                </a:cubicBezTo>
                <a:cubicBezTo>
                  <a:pt x="60" y="0"/>
                  <a:pt x="60" y="0"/>
                  <a:pt x="60" y="0"/>
                </a:cubicBezTo>
                <a:cubicBezTo>
                  <a:pt x="71" y="0"/>
                  <a:pt x="71" y="0"/>
                  <a:pt x="71" y="0"/>
                </a:cubicBezTo>
                <a:cubicBezTo>
                  <a:pt x="74" y="0"/>
                  <a:pt x="77" y="2"/>
                  <a:pt x="79" y="5"/>
                </a:cubicBezTo>
                <a:cubicBezTo>
                  <a:pt x="96" y="45"/>
                  <a:pt x="96" y="45"/>
                  <a:pt x="96" y="45"/>
                </a:cubicBezTo>
                <a:cubicBezTo>
                  <a:pt x="97" y="48"/>
                  <a:pt x="98" y="52"/>
                  <a:pt x="97" y="55"/>
                </a:cubicBezTo>
                <a:close/>
                <a:moveTo>
                  <a:pt x="84" y="54"/>
                </a:moveTo>
                <a:cubicBezTo>
                  <a:pt x="14" y="54"/>
                  <a:pt x="14" y="54"/>
                  <a:pt x="14" y="54"/>
                </a:cubicBezTo>
                <a:cubicBezTo>
                  <a:pt x="11" y="54"/>
                  <a:pt x="9" y="57"/>
                  <a:pt x="9" y="60"/>
                </a:cubicBezTo>
                <a:cubicBezTo>
                  <a:pt x="11" y="68"/>
                  <a:pt x="11" y="68"/>
                  <a:pt x="11" y="68"/>
                </a:cubicBezTo>
                <a:cubicBezTo>
                  <a:pt x="11" y="71"/>
                  <a:pt x="14" y="73"/>
                  <a:pt x="17" y="73"/>
                </a:cubicBezTo>
                <a:cubicBezTo>
                  <a:pt x="81" y="73"/>
                  <a:pt x="81" y="73"/>
                  <a:pt x="81" y="73"/>
                </a:cubicBezTo>
                <a:cubicBezTo>
                  <a:pt x="84" y="73"/>
                  <a:pt x="87" y="71"/>
                  <a:pt x="87" y="68"/>
                </a:cubicBezTo>
                <a:cubicBezTo>
                  <a:pt x="88" y="60"/>
                  <a:pt x="88" y="60"/>
                  <a:pt x="88" y="60"/>
                </a:cubicBezTo>
                <a:cubicBezTo>
                  <a:pt x="89" y="57"/>
                  <a:pt x="87" y="54"/>
                  <a:pt x="84" y="5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p:cNvSpPr>
          <p:nvPr/>
        </p:nvSpPr>
        <p:spPr bwMode="auto">
          <a:xfrm>
            <a:off x="8802688" y="4795838"/>
            <a:ext cx="404813" cy="263525"/>
          </a:xfrm>
          <a:custGeom>
            <a:avLst/>
            <a:gdLst>
              <a:gd name="T0" fmla="*/ 108 w 108"/>
              <a:gd name="T1" fmla="*/ 45 h 70"/>
              <a:gd name="T2" fmla="*/ 82 w 108"/>
              <a:gd name="T3" fmla="*/ 70 h 70"/>
              <a:gd name="T4" fmla="*/ 19 w 108"/>
              <a:gd name="T5" fmla="*/ 70 h 70"/>
              <a:gd name="T6" fmla="*/ 0 w 108"/>
              <a:gd name="T7" fmla="*/ 51 h 70"/>
              <a:gd name="T8" fmla="*/ 19 w 108"/>
              <a:gd name="T9" fmla="*/ 32 h 70"/>
              <a:gd name="T10" fmla="*/ 22 w 108"/>
              <a:gd name="T11" fmla="*/ 32 h 70"/>
              <a:gd name="T12" fmla="*/ 21 w 108"/>
              <a:gd name="T13" fmla="*/ 28 h 70"/>
              <a:gd name="T14" fmla="*/ 50 w 108"/>
              <a:gd name="T15" fmla="*/ 0 h 70"/>
              <a:gd name="T16" fmla="*/ 77 w 108"/>
              <a:gd name="T17" fmla="*/ 20 h 70"/>
              <a:gd name="T18" fmla="*/ 82 w 108"/>
              <a:gd name="T19" fmla="*/ 20 h 70"/>
              <a:gd name="T20" fmla="*/ 108 w 108"/>
              <a:gd name="T21"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0">
                <a:moveTo>
                  <a:pt x="108" y="45"/>
                </a:moveTo>
                <a:cubicBezTo>
                  <a:pt x="108" y="59"/>
                  <a:pt x="96" y="70"/>
                  <a:pt x="82" y="70"/>
                </a:cubicBezTo>
                <a:cubicBezTo>
                  <a:pt x="19" y="70"/>
                  <a:pt x="19" y="70"/>
                  <a:pt x="19" y="70"/>
                </a:cubicBezTo>
                <a:cubicBezTo>
                  <a:pt x="8" y="70"/>
                  <a:pt x="0" y="62"/>
                  <a:pt x="0" y="51"/>
                </a:cubicBezTo>
                <a:cubicBezTo>
                  <a:pt x="0" y="41"/>
                  <a:pt x="8" y="32"/>
                  <a:pt x="19" y="32"/>
                </a:cubicBezTo>
                <a:cubicBezTo>
                  <a:pt x="20" y="32"/>
                  <a:pt x="21" y="32"/>
                  <a:pt x="22" y="32"/>
                </a:cubicBezTo>
                <a:cubicBezTo>
                  <a:pt x="21" y="31"/>
                  <a:pt x="21" y="29"/>
                  <a:pt x="21" y="28"/>
                </a:cubicBezTo>
                <a:cubicBezTo>
                  <a:pt x="21" y="12"/>
                  <a:pt x="34" y="0"/>
                  <a:pt x="50" y="0"/>
                </a:cubicBezTo>
                <a:cubicBezTo>
                  <a:pt x="63" y="0"/>
                  <a:pt x="74" y="8"/>
                  <a:pt x="77" y="20"/>
                </a:cubicBezTo>
                <a:cubicBezTo>
                  <a:pt x="79" y="20"/>
                  <a:pt x="80"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p:cNvSpPr>
          <p:nvPr/>
        </p:nvSpPr>
        <p:spPr bwMode="auto">
          <a:xfrm>
            <a:off x="9448800" y="4795838"/>
            <a:ext cx="404813" cy="263525"/>
          </a:xfrm>
          <a:custGeom>
            <a:avLst/>
            <a:gdLst>
              <a:gd name="T0" fmla="*/ 108 w 108"/>
              <a:gd name="T1" fmla="*/ 45 h 70"/>
              <a:gd name="T2" fmla="*/ 82 w 108"/>
              <a:gd name="T3" fmla="*/ 70 h 70"/>
              <a:gd name="T4" fmla="*/ 61 w 108"/>
              <a:gd name="T5" fmla="*/ 70 h 70"/>
              <a:gd name="T6" fmla="*/ 61 w 108"/>
              <a:gd name="T7" fmla="*/ 50 h 70"/>
              <a:gd name="T8" fmla="*/ 73 w 108"/>
              <a:gd name="T9" fmla="*/ 50 h 70"/>
              <a:gd name="T10" fmla="*/ 54 w 108"/>
              <a:gd name="T11" fmla="*/ 25 h 70"/>
              <a:gd name="T12" fmla="*/ 35 w 108"/>
              <a:gd name="T13" fmla="*/ 50 h 70"/>
              <a:gd name="T14" fmla="*/ 46 w 108"/>
              <a:gd name="T15" fmla="*/ 50 h 70"/>
              <a:gd name="T16" fmla="*/ 46 w 108"/>
              <a:gd name="T17" fmla="*/ 70 h 70"/>
              <a:gd name="T18" fmla="*/ 19 w 108"/>
              <a:gd name="T19" fmla="*/ 70 h 70"/>
              <a:gd name="T20" fmla="*/ 0 w 108"/>
              <a:gd name="T21" fmla="*/ 51 h 70"/>
              <a:gd name="T22" fmla="*/ 19 w 108"/>
              <a:gd name="T23" fmla="*/ 32 h 70"/>
              <a:gd name="T24" fmla="*/ 22 w 108"/>
              <a:gd name="T25" fmla="*/ 32 h 70"/>
              <a:gd name="T26" fmla="*/ 21 w 108"/>
              <a:gd name="T27" fmla="*/ 28 h 70"/>
              <a:gd name="T28" fmla="*/ 50 w 108"/>
              <a:gd name="T29" fmla="*/ 0 h 70"/>
              <a:gd name="T30" fmla="*/ 78 w 108"/>
              <a:gd name="T31" fmla="*/ 20 h 70"/>
              <a:gd name="T32" fmla="*/ 82 w 108"/>
              <a:gd name="T33" fmla="*/ 20 h 70"/>
              <a:gd name="T34" fmla="*/ 108 w 108"/>
              <a:gd name="T35"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70">
                <a:moveTo>
                  <a:pt x="108" y="45"/>
                </a:moveTo>
                <a:cubicBezTo>
                  <a:pt x="108" y="59"/>
                  <a:pt x="96" y="70"/>
                  <a:pt x="82" y="70"/>
                </a:cubicBezTo>
                <a:cubicBezTo>
                  <a:pt x="61" y="70"/>
                  <a:pt x="61" y="70"/>
                  <a:pt x="61" y="70"/>
                </a:cubicBezTo>
                <a:cubicBezTo>
                  <a:pt x="61" y="50"/>
                  <a:pt x="61" y="50"/>
                  <a:pt x="61" y="50"/>
                </a:cubicBezTo>
                <a:cubicBezTo>
                  <a:pt x="73" y="50"/>
                  <a:pt x="73" y="50"/>
                  <a:pt x="73" y="50"/>
                </a:cubicBezTo>
                <a:cubicBezTo>
                  <a:pt x="54" y="25"/>
                  <a:pt x="54" y="25"/>
                  <a:pt x="54" y="25"/>
                </a:cubicBezTo>
                <a:cubicBezTo>
                  <a:pt x="35" y="50"/>
                  <a:pt x="35" y="50"/>
                  <a:pt x="35" y="50"/>
                </a:cubicBezTo>
                <a:cubicBezTo>
                  <a:pt x="46" y="50"/>
                  <a:pt x="46" y="50"/>
                  <a:pt x="46" y="50"/>
                </a:cubicBezTo>
                <a:cubicBezTo>
                  <a:pt x="46" y="70"/>
                  <a:pt x="46" y="70"/>
                  <a:pt x="46" y="70"/>
                </a:cubicBezTo>
                <a:cubicBezTo>
                  <a:pt x="19" y="70"/>
                  <a:pt x="19" y="70"/>
                  <a:pt x="19" y="70"/>
                </a:cubicBezTo>
                <a:cubicBezTo>
                  <a:pt x="9" y="70"/>
                  <a:pt x="0" y="62"/>
                  <a:pt x="0" y="51"/>
                </a:cubicBezTo>
                <a:cubicBezTo>
                  <a:pt x="0" y="41"/>
                  <a:pt x="9" y="32"/>
                  <a:pt x="19" y="32"/>
                </a:cubicBezTo>
                <a:cubicBezTo>
                  <a:pt x="20" y="32"/>
                  <a:pt x="21" y="32"/>
                  <a:pt x="22" y="32"/>
                </a:cubicBezTo>
                <a:cubicBezTo>
                  <a:pt x="22" y="31"/>
                  <a:pt x="21" y="30"/>
                  <a:pt x="21" y="28"/>
                </a:cubicBezTo>
                <a:cubicBezTo>
                  <a:pt x="21" y="13"/>
                  <a:pt x="34" y="0"/>
                  <a:pt x="50" y="0"/>
                </a:cubicBezTo>
                <a:cubicBezTo>
                  <a:pt x="63" y="0"/>
                  <a:pt x="74" y="9"/>
                  <a:pt x="78" y="20"/>
                </a:cubicBezTo>
                <a:cubicBezTo>
                  <a:pt x="79" y="20"/>
                  <a:pt x="81"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noEditPoints="1"/>
          </p:cNvSpPr>
          <p:nvPr/>
        </p:nvSpPr>
        <p:spPr bwMode="auto">
          <a:xfrm>
            <a:off x="10112375" y="4746626"/>
            <a:ext cx="365125" cy="360363"/>
          </a:xfrm>
          <a:custGeom>
            <a:avLst/>
            <a:gdLst>
              <a:gd name="T0" fmla="*/ 95 w 97"/>
              <a:gd name="T1" fmla="*/ 10 h 96"/>
              <a:gd name="T2" fmla="*/ 10 w 97"/>
              <a:gd name="T3" fmla="*/ 94 h 96"/>
              <a:gd name="T4" fmla="*/ 6 w 97"/>
              <a:gd name="T5" fmla="*/ 96 h 96"/>
              <a:gd name="T6" fmla="*/ 3 w 97"/>
              <a:gd name="T7" fmla="*/ 94 h 96"/>
              <a:gd name="T8" fmla="*/ 3 w 97"/>
              <a:gd name="T9" fmla="*/ 87 h 96"/>
              <a:gd name="T10" fmla="*/ 87 w 97"/>
              <a:gd name="T11" fmla="*/ 2 h 96"/>
              <a:gd name="T12" fmla="*/ 95 w 97"/>
              <a:gd name="T13" fmla="*/ 2 h 96"/>
              <a:gd name="T14" fmla="*/ 95 w 97"/>
              <a:gd name="T15" fmla="*/ 10 h 96"/>
              <a:gd name="T16" fmla="*/ 12 w 97"/>
              <a:gd name="T17" fmla="*/ 66 h 96"/>
              <a:gd name="T18" fmla="*/ 30 w 97"/>
              <a:gd name="T19" fmla="*/ 13 h 96"/>
              <a:gd name="T20" fmla="*/ 58 w 97"/>
              <a:gd name="T21" fmla="*/ 20 h 96"/>
              <a:gd name="T22" fmla="*/ 52 w 97"/>
              <a:gd name="T23" fmla="*/ 26 h 96"/>
              <a:gd name="T24" fmla="*/ 35 w 97"/>
              <a:gd name="T25" fmla="*/ 19 h 96"/>
              <a:gd name="T26" fmla="*/ 41 w 97"/>
              <a:gd name="T27" fmla="*/ 37 h 96"/>
              <a:gd name="T28" fmla="*/ 12 w 97"/>
              <a:gd name="T29" fmla="*/ 66 h 96"/>
              <a:gd name="T30" fmla="*/ 77 w 97"/>
              <a:gd name="T31" fmla="*/ 38 h 96"/>
              <a:gd name="T32" fmla="*/ 87 w 97"/>
              <a:gd name="T33" fmla="*/ 70 h 96"/>
              <a:gd name="T34" fmla="*/ 29 w 97"/>
              <a:gd name="T35" fmla="*/ 86 h 96"/>
              <a:gd name="T36" fmla="*/ 59 w 97"/>
              <a:gd name="T37" fmla="*/ 56 h 96"/>
              <a:gd name="T38" fmla="*/ 80 w 97"/>
              <a:gd name="T39" fmla="*/ 64 h 96"/>
              <a:gd name="T40" fmla="*/ 71 w 97"/>
              <a:gd name="T41" fmla="*/ 44 h 96"/>
              <a:gd name="T42" fmla="*/ 77 w 97"/>
              <a:gd name="T43" fmla="*/ 3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6">
                <a:moveTo>
                  <a:pt x="95" y="10"/>
                </a:moveTo>
                <a:cubicBezTo>
                  <a:pt x="10" y="94"/>
                  <a:pt x="10" y="94"/>
                  <a:pt x="10" y="94"/>
                </a:cubicBezTo>
                <a:cubicBezTo>
                  <a:pt x="9" y="95"/>
                  <a:pt x="8" y="96"/>
                  <a:pt x="6" y="96"/>
                </a:cubicBezTo>
                <a:cubicBezTo>
                  <a:pt x="5" y="96"/>
                  <a:pt x="4" y="95"/>
                  <a:pt x="3" y="94"/>
                </a:cubicBezTo>
                <a:cubicBezTo>
                  <a:pt x="0" y="92"/>
                  <a:pt x="0" y="89"/>
                  <a:pt x="3" y="87"/>
                </a:cubicBezTo>
                <a:cubicBezTo>
                  <a:pt x="87" y="2"/>
                  <a:pt x="87" y="2"/>
                  <a:pt x="87" y="2"/>
                </a:cubicBezTo>
                <a:cubicBezTo>
                  <a:pt x="89" y="0"/>
                  <a:pt x="92" y="0"/>
                  <a:pt x="95" y="2"/>
                </a:cubicBezTo>
                <a:cubicBezTo>
                  <a:pt x="97" y="4"/>
                  <a:pt x="97" y="8"/>
                  <a:pt x="95" y="10"/>
                </a:cubicBezTo>
                <a:close/>
                <a:moveTo>
                  <a:pt x="12" y="66"/>
                </a:moveTo>
                <a:cubicBezTo>
                  <a:pt x="6" y="44"/>
                  <a:pt x="25" y="17"/>
                  <a:pt x="30" y="13"/>
                </a:cubicBezTo>
                <a:cubicBezTo>
                  <a:pt x="34" y="8"/>
                  <a:pt x="46" y="11"/>
                  <a:pt x="58" y="20"/>
                </a:cubicBezTo>
                <a:cubicBezTo>
                  <a:pt x="52" y="26"/>
                  <a:pt x="52" y="26"/>
                  <a:pt x="52" y="26"/>
                </a:cubicBezTo>
                <a:cubicBezTo>
                  <a:pt x="44" y="20"/>
                  <a:pt x="36" y="18"/>
                  <a:pt x="35" y="19"/>
                </a:cubicBezTo>
                <a:cubicBezTo>
                  <a:pt x="34" y="21"/>
                  <a:pt x="35" y="28"/>
                  <a:pt x="41" y="37"/>
                </a:cubicBezTo>
                <a:lnTo>
                  <a:pt x="12" y="66"/>
                </a:lnTo>
                <a:close/>
                <a:moveTo>
                  <a:pt x="77" y="38"/>
                </a:moveTo>
                <a:cubicBezTo>
                  <a:pt x="87" y="52"/>
                  <a:pt x="92" y="65"/>
                  <a:pt x="87" y="70"/>
                </a:cubicBezTo>
                <a:cubicBezTo>
                  <a:pt x="81" y="75"/>
                  <a:pt x="52" y="95"/>
                  <a:pt x="29" y="86"/>
                </a:cubicBezTo>
                <a:cubicBezTo>
                  <a:pt x="59" y="56"/>
                  <a:pt x="59" y="56"/>
                  <a:pt x="59" y="56"/>
                </a:cubicBezTo>
                <a:cubicBezTo>
                  <a:pt x="70" y="63"/>
                  <a:pt x="78" y="66"/>
                  <a:pt x="80" y="64"/>
                </a:cubicBezTo>
                <a:cubicBezTo>
                  <a:pt x="81" y="63"/>
                  <a:pt x="79" y="54"/>
                  <a:pt x="71" y="44"/>
                </a:cubicBezTo>
                <a:lnTo>
                  <a:pt x="77" y="3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0" y="4735513"/>
            <a:ext cx="420688" cy="431800"/>
          </a:xfrm>
          <a:custGeom>
            <a:avLst/>
            <a:gdLst>
              <a:gd name="T0" fmla="*/ 72 w 112"/>
              <a:gd name="T1" fmla="*/ 43 h 115"/>
              <a:gd name="T2" fmla="*/ 89 w 112"/>
              <a:gd name="T3" fmla="*/ 83 h 115"/>
              <a:gd name="T4" fmla="*/ 23 w 112"/>
              <a:gd name="T5" fmla="*/ 92 h 115"/>
              <a:gd name="T6" fmla="*/ 32 w 112"/>
              <a:gd name="T7" fmla="*/ 26 h 115"/>
              <a:gd name="T8" fmla="*/ 72 w 112"/>
              <a:gd name="T9" fmla="*/ 43 h 115"/>
              <a:gd name="T10" fmla="*/ 66 w 112"/>
              <a:gd name="T11" fmla="*/ 48 h 115"/>
              <a:gd name="T12" fmla="*/ 38 w 112"/>
              <a:gd name="T13" fmla="*/ 33 h 115"/>
              <a:gd name="T14" fmla="*/ 53 w 112"/>
              <a:gd name="T15" fmla="*/ 62 h 115"/>
              <a:gd name="T16" fmla="*/ 82 w 112"/>
              <a:gd name="T17" fmla="*/ 77 h 115"/>
              <a:gd name="T18" fmla="*/ 66 w 112"/>
              <a:gd name="T19" fmla="*/ 48 h 115"/>
              <a:gd name="T20" fmla="*/ 62 w 112"/>
              <a:gd name="T21" fmla="*/ 14 h 115"/>
              <a:gd name="T22" fmla="*/ 67 w 112"/>
              <a:gd name="T23" fmla="*/ 4 h 115"/>
              <a:gd name="T24" fmla="*/ 75 w 112"/>
              <a:gd name="T25" fmla="*/ 2 h 115"/>
              <a:gd name="T26" fmla="*/ 77 w 112"/>
              <a:gd name="T27" fmla="*/ 9 h 115"/>
              <a:gd name="T28" fmla="*/ 71 w 112"/>
              <a:gd name="T29" fmla="*/ 19 h 115"/>
              <a:gd name="T30" fmla="*/ 66 w 112"/>
              <a:gd name="T31" fmla="*/ 22 h 115"/>
              <a:gd name="T32" fmla="*/ 64 w 112"/>
              <a:gd name="T33" fmla="*/ 21 h 115"/>
              <a:gd name="T34" fmla="*/ 62 w 112"/>
              <a:gd name="T35" fmla="*/ 14 h 115"/>
              <a:gd name="T36" fmla="*/ 79 w 112"/>
              <a:gd name="T37" fmla="*/ 33 h 115"/>
              <a:gd name="T38" fmla="*/ 79 w 112"/>
              <a:gd name="T39" fmla="*/ 26 h 115"/>
              <a:gd name="T40" fmla="*/ 90 w 112"/>
              <a:gd name="T41" fmla="*/ 15 h 115"/>
              <a:gd name="T42" fmla="*/ 97 w 112"/>
              <a:gd name="T43" fmla="*/ 15 h 115"/>
              <a:gd name="T44" fmla="*/ 97 w 112"/>
              <a:gd name="T45" fmla="*/ 23 h 115"/>
              <a:gd name="T46" fmla="*/ 87 w 112"/>
              <a:gd name="T47" fmla="*/ 33 h 115"/>
              <a:gd name="T48" fmla="*/ 83 w 112"/>
              <a:gd name="T49" fmla="*/ 35 h 115"/>
              <a:gd name="T50" fmla="*/ 79 w 112"/>
              <a:gd name="T51" fmla="*/ 33 h 115"/>
              <a:gd name="T52" fmla="*/ 109 w 112"/>
              <a:gd name="T53" fmla="*/ 45 h 115"/>
              <a:gd name="T54" fmla="*/ 98 w 112"/>
              <a:gd name="T55" fmla="*/ 51 h 115"/>
              <a:gd name="T56" fmla="*/ 96 w 112"/>
              <a:gd name="T57" fmla="*/ 52 h 115"/>
              <a:gd name="T58" fmla="*/ 91 w 112"/>
              <a:gd name="T59" fmla="*/ 49 h 115"/>
              <a:gd name="T60" fmla="*/ 93 w 112"/>
              <a:gd name="T61" fmla="*/ 41 h 115"/>
              <a:gd name="T62" fmla="*/ 104 w 112"/>
              <a:gd name="T63" fmla="*/ 36 h 115"/>
              <a:gd name="T64" fmla="*/ 111 w 112"/>
              <a:gd name="T65" fmla="*/ 38 h 115"/>
              <a:gd name="T66" fmla="*/ 109 w 112"/>
              <a:gd name="T6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5">
                <a:moveTo>
                  <a:pt x="72" y="43"/>
                </a:moveTo>
                <a:cubicBezTo>
                  <a:pt x="87" y="59"/>
                  <a:pt x="95" y="77"/>
                  <a:pt x="89" y="83"/>
                </a:cubicBezTo>
                <a:cubicBezTo>
                  <a:pt x="83" y="89"/>
                  <a:pt x="46" y="115"/>
                  <a:pt x="23" y="92"/>
                </a:cubicBezTo>
                <a:cubicBezTo>
                  <a:pt x="0" y="69"/>
                  <a:pt x="26" y="32"/>
                  <a:pt x="32" y="26"/>
                </a:cubicBezTo>
                <a:cubicBezTo>
                  <a:pt x="38" y="19"/>
                  <a:pt x="56" y="27"/>
                  <a:pt x="72" y="43"/>
                </a:cubicBezTo>
                <a:close/>
                <a:moveTo>
                  <a:pt x="66" y="48"/>
                </a:moveTo>
                <a:cubicBezTo>
                  <a:pt x="53" y="35"/>
                  <a:pt x="39" y="31"/>
                  <a:pt x="38" y="33"/>
                </a:cubicBezTo>
                <a:cubicBezTo>
                  <a:pt x="36" y="34"/>
                  <a:pt x="40" y="48"/>
                  <a:pt x="53" y="62"/>
                </a:cubicBezTo>
                <a:cubicBezTo>
                  <a:pt x="67" y="75"/>
                  <a:pt x="81" y="79"/>
                  <a:pt x="82" y="77"/>
                </a:cubicBezTo>
                <a:cubicBezTo>
                  <a:pt x="84" y="76"/>
                  <a:pt x="80" y="62"/>
                  <a:pt x="66" y="48"/>
                </a:cubicBezTo>
                <a:close/>
                <a:moveTo>
                  <a:pt x="62" y="14"/>
                </a:moveTo>
                <a:cubicBezTo>
                  <a:pt x="67" y="4"/>
                  <a:pt x="67" y="4"/>
                  <a:pt x="67" y="4"/>
                </a:cubicBezTo>
                <a:cubicBezTo>
                  <a:pt x="69" y="1"/>
                  <a:pt x="72" y="0"/>
                  <a:pt x="75" y="2"/>
                </a:cubicBezTo>
                <a:cubicBezTo>
                  <a:pt x="77" y="3"/>
                  <a:pt x="78" y="6"/>
                  <a:pt x="77" y="9"/>
                </a:cubicBezTo>
                <a:cubicBezTo>
                  <a:pt x="71" y="19"/>
                  <a:pt x="71" y="19"/>
                  <a:pt x="71" y="19"/>
                </a:cubicBezTo>
                <a:cubicBezTo>
                  <a:pt x="70" y="21"/>
                  <a:pt x="68" y="22"/>
                  <a:pt x="66" y="22"/>
                </a:cubicBezTo>
                <a:cubicBezTo>
                  <a:pt x="65" y="22"/>
                  <a:pt x="65" y="22"/>
                  <a:pt x="64" y="21"/>
                </a:cubicBezTo>
                <a:cubicBezTo>
                  <a:pt x="61" y="20"/>
                  <a:pt x="60" y="17"/>
                  <a:pt x="62" y="14"/>
                </a:cubicBezTo>
                <a:close/>
                <a:moveTo>
                  <a:pt x="79" y="33"/>
                </a:moveTo>
                <a:cubicBezTo>
                  <a:pt x="77" y="31"/>
                  <a:pt x="77" y="28"/>
                  <a:pt x="79" y="26"/>
                </a:cubicBezTo>
                <a:cubicBezTo>
                  <a:pt x="90" y="15"/>
                  <a:pt x="90" y="15"/>
                  <a:pt x="90" y="15"/>
                </a:cubicBezTo>
                <a:cubicBezTo>
                  <a:pt x="92" y="13"/>
                  <a:pt x="95" y="13"/>
                  <a:pt x="97" y="15"/>
                </a:cubicBezTo>
                <a:cubicBezTo>
                  <a:pt x="99" y="17"/>
                  <a:pt x="99" y="21"/>
                  <a:pt x="97" y="23"/>
                </a:cubicBezTo>
                <a:cubicBezTo>
                  <a:pt x="87" y="33"/>
                  <a:pt x="87" y="33"/>
                  <a:pt x="87" y="33"/>
                </a:cubicBezTo>
                <a:cubicBezTo>
                  <a:pt x="86" y="34"/>
                  <a:pt x="84" y="35"/>
                  <a:pt x="83" y="35"/>
                </a:cubicBezTo>
                <a:cubicBezTo>
                  <a:pt x="82" y="35"/>
                  <a:pt x="80" y="34"/>
                  <a:pt x="79" y="33"/>
                </a:cubicBezTo>
                <a:close/>
                <a:moveTo>
                  <a:pt x="109" y="45"/>
                </a:moveTo>
                <a:cubicBezTo>
                  <a:pt x="98" y="51"/>
                  <a:pt x="98" y="51"/>
                  <a:pt x="98" y="51"/>
                </a:cubicBezTo>
                <a:cubicBezTo>
                  <a:pt x="98" y="51"/>
                  <a:pt x="97" y="52"/>
                  <a:pt x="96" y="52"/>
                </a:cubicBezTo>
                <a:cubicBezTo>
                  <a:pt x="94" y="52"/>
                  <a:pt x="92" y="51"/>
                  <a:pt x="91" y="49"/>
                </a:cubicBezTo>
                <a:cubicBezTo>
                  <a:pt x="90" y="46"/>
                  <a:pt x="90" y="43"/>
                  <a:pt x="93" y="41"/>
                </a:cubicBezTo>
                <a:cubicBezTo>
                  <a:pt x="104" y="36"/>
                  <a:pt x="104" y="36"/>
                  <a:pt x="104" y="36"/>
                </a:cubicBezTo>
                <a:cubicBezTo>
                  <a:pt x="106" y="34"/>
                  <a:pt x="109" y="35"/>
                  <a:pt x="111" y="38"/>
                </a:cubicBezTo>
                <a:cubicBezTo>
                  <a:pt x="112" y="40"/>
                  <a:pt x="111" y="44"/>
                  <a:pt x="109"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3676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690" y="4607160"/>
            <a:ext cx="492989" cy="806475"/>
            <a:chOff x="-268287" y="4881563"/>
            <a:chExt cx="911225" cy="1490663"/>
          </a:xfrm>
          <a:solidFill>
            <a:schemeClr val="bg1">
              <a:lumMod val="10000"/>
            </a:schemeClr>
          </a:solidFill>
        </p:grpSpPr>
        <p:sp>
          <p:nvSpPr>
            <p:cNvPr id="3" name="Freeform 5"/>
            <p:cNvSpPr>
              <a:spLocks/>
            </p:cNvSpPr>
            <p:nvPr/>
          </p:nvSpPr>
          <p:spPr bwMode="auto">
            <a:xfrm>
              <a:off x="141288" y="4881563"/>
              <a:ext cx="87313" cy="109538"/>
            </a:xfrm>
            <a:custGeom>
              <a:avLst/>
              <a:gdLst>
                <a:gd name="T0" fmla="*/ 92 w 92"/>
                <a:gd name="T1" fmla="*/ 47 h 115"/>
                <a:gd name="T2" fmla="*/ 46 w 92"/>
                <a:gd name="T3" fmla="*/ 0 h 115"/>
                <a:gd name="T4" fmla="*/ 0 w 92"/>
                <a:gd name="T5" fmla="*/ 47 h 115"/>
                <a:gd name="T6" fmla="*/ 0 w 92"/>
                <a:gd name="T7" fmla="*/ 115 h 115"/>
                <a:gd name="T8" fmla="*/ 92 w 92"/>
                <a:gd name="T9" fmla="*/ 115 h 115"/>
                <a:gd name="T10" fmla="*/ 92 w 92"/>
                <a:gd name="T11" fmla="*/ 47 h 115"/>
              </a:gdLst>
              <a:ahLst/>
              <a:cxnLst>
                <a:cxn ang="0">
                  <a:pos x="T0" y="T1"/>
                </a:cxn>
                <a:cxn ang="0">
                  <a:pos x="T2" y="T3"/>
                </a:cxn>
                <a:cxn ang="0">
                  <a:pos x="T4" y="T5"/>
                </a:cxn>
                <a:cxn ang="0">
                  <a:pos x="T6" y="T7"/>
                </a:cxn>
                <a:cxn ang="0">
                  <a:pos x="T8" y="T9"/>
                </a:cxn>
                <a:cxn ang="0">
                  <a:pos x="T10" y="T11"/>
                </a:cxn>
              </a:cxnLst>
              <a:rect l="0" t="0" r="r" b="b"/>
              <a:pathLst>
                <a:path w="92" h="115">
                  <a:moveTo>
                    <a:pt x="92" y="47"/>
                  </a:moveTo>
                  <a:cubicBezTo>
                    <a:pt x="92" y="21"/>
                    <a:pt x="72" y="0"/>
                    <a:pt x="46" y="0"/>
                  </a:cubicBezTo>
                  <a:cubicBezTo>
                    <a:pt x="20" y="0"/>
                    <a:pt x="0" y="21"/>
                    <a:pt x="0" y="47"/>
                  </a:cubicBezTo>
                  <a:cubicBezTo>
                    <a:pt x="0" y="115"/>
                    <a:pt x="0" y="115"/>
                    <a:pt x="0" y="115"/>
                  </a:cubicBezTo>
                  <a:cubicBezTo>
                    <a:pt x="92" y="115"/>
                    <a:pt x="92" y="115"/>
                    <a:pt x="92" y="115"/>
                  </a:cubicBezTo>
                  <a:lnTo>
                    <a:pt x="9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6"/>
            <p:cNvSpPr>
              <a:spLocks/>
            </p:cNvSpPr>
            <p:nvPr/>
          </p:nvSpPr>
          <p:spPr bwMode="auto">
            <a:xfrm>
              <a:off x="-268287" y="5035551"/>
              <a:ext cx="909638" cy="298450"/>
            </a:xfrm>
            <a:custGeom>
              <a:avLst/>
              <a:gdLst>
                <a:gd name="T0" fmla="*/ 5 w 955"/>
                <a:gd name="T1" fmla="*/ 296 h 312"/>
                <a:gd name="T2" fmla="*/ 14 w 955"/>
                <a:gd name="T3" fmla="*/ 312 h 312"/>
                <a:gd name="T4" fmla="*/ 839 w 955"/>
                <a:gd name="T5" fmla="*/ 312 h 312"/>
                <a:gd name="T6" fmla="*/ 871 w 955"/>
                <a:gd name="T7" fmla="*/ 295 h 312"/>
                <a:gd name="T8" fmla="*/ 949 w 955"/>
                <a:gd name="T9" fmla="*/ 172 h 312"/>
                <a:gd name="T10" fmla="*/ 949 w 955"/>
                <a:gd name="T11" fmla="*/ 140 h 312"/>
                <a:gd name="T12" fmla="*/ 871 w 955"/>
                <a:gd name="T13" fmla="*/ 18 h 312"/>
                <a:gd name="T14" fmla="*/ 839 w 955"/>
                <a:gd name="T15" fmla="*/ 0 h 312"/>
                <a:gd name="T16" fmla="*/ 14 w 955"/>
                <a:gd name="T17" fmla="*/ 0 h 312"/>
                <a:gd name="T18" fmla="*/ 5 w 955"/>
                <a:gd name="T19" fmla="*/ 17 h 312"/>
                <a:gd name="T20" fmla="*/ 90 w 955"/>
                <a:gd name="T21" fmla="*/ 151 h 312"/>
                <a:gd name="T22" fmla="*/ 90 w 955"/>
                <a:gd name="T23" fmla="*/ 162 h 312"/>
                <a:gd name="T24" fmla="*/ 5 w 955"/>
                <a:gd name="T25" fmla="*/ 29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5" h="312">
                  <a:moveTo>
                    <a:pt x="5" y="296"/>
                  </a:moveTo>
                  <a:cubicBezTo>
                    <a:pt x="0" y="303"/>
                    <a:pt x="6" y="312"/>
                    <a:pt x="14" y="312"/>
                  </a:cubicBezTo>
                  <a:cubicBezTo>
                    <a:pt x="839" y="312"/>
                    <a:pt x="839" y="312"/>
                    <a:pt x="839" y="312"/>
                  </a:cubicBezTo>
                  <a:cubicBezTo>
                    <a:pt x="852" y="312"/>
                    <a:pt x="863" y="306"/>
                    <a:pt x="871" y="295"/>
                  </a:cubicBezTo>
                  <a:cubicBezTo>
                    <a:pt x="949" y="172"/>
                    <a:pt x="949" y="172"/>
                    <a:pt x="949" y="172"/>
                  </a:cubicBezTo>
                  <a:cubicBezTo>
                    <a:pt x="955" y="162"/>
                    <a:pt x="955" y="150"/>
                    <a:pt x="949" y="140"/>
                  </a:cubicBezTo>
                  <a:cubicBezTo>
                    <a:pt x="871" y="18"/>
                    <a:pt x="871" y="18"/>
                    <a:pt x="871" y="18"/>
                  </a:cubicBezTo>
                  <a:cubicBezTo>
                    <a:pt x="863" y="7"/>
                    <a:pt x="852" y="0"/>
                    <a:pt x="839" y="0"/>
                  </a:cubicBezTo>
                  <a:cubicBezTo>
                    <a:pt x="14" y="0"/>
                    <a:pt x="14" y="0"/>
                    <a:pt x="14" y="0"/>
                  </a:cubicBezTo>
                  <a:cubicBezTo>
                    <a:pt x="5" y="0"/>
                    <a:pt x="0" y="10"/>
                    <a:pt x="5" y="17"/>
                  </a:cubicBezTo>
                  <a:cubicBezTo>
                    <a:pt x="90" y="151"/>
                    <a:pt x="90" y="151"/>
                    <a:pt x="90" y="151"/>
                  </a:cubicBezTo>
                  <a:cubicBezTo>
                    <a:pt x="93" y="154"/>
                    <a:pt x="93" y="159"/>
                    <a:pt x="90" y="162"/>
                  </a:cubicBezTo>
                  <a:lnTo>
                    <a:pt x="5"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7"/>
            <p:cNvSpPr>
              <a:spLocks/>
            </p:cNvSpPr>
            <p:nvPr/>
          </p:nvSpPr>
          <p:spPr bwMode="auto">
            <a:xfrm>
              <a:off x="274638" y="5483226"/>
              <a:ext cx="368300" cy="296863"/>
            </a:xfrm>
            <a:custGeom>
              <a:avLst/>
              <a:gdLst>
                <a:gd name="T0" fmla="*/ 381 w 386"/>
                <a:gd name="T1" fmla="*/ 17 h 312"/>
                <a:gd name="T2" fmla="*/ 372 w 386"/>
                <a:gd name="T3" fmla="*/ 0 h 312"/>
                <a:gd name="T4" fmla="*/ 0 w 386"/>
                <a:gd name="T5" fmla="*/ 0 h 312"/>
                <a:gd name="T6" fmla="*/ 0 w 386"/>
                <a:gd name="T7" fmla="*/ 312 h 312"/>
                <a:gd name="T8" fmla="*/ 372 w 386"/>
                <a:gd name="T9" fmla="*/ 312 h 312"/>
                <a:gd name="T10" fmla="*/ 381 w 386"/>
                <a:gd name="T11" fmla="*/ 296 h 312"/>
                <a:gd name="T12" fmla="*/ 295 w 386"/>
                <a:gd name="T13" fmla="*/ 162 h 312"/>
                <a:gd name="T14" fmla="*/ 295 w 386"/>
                <a:gd name="T15" fmla="*/ 150 h 312"/>
                <a:gd name="T16" fmla="*/ 381 w 386"/>
                <a:gd name="T17" fmla="*/ 1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12">
                  <a:moveTo>
                    <a:pt x="381" y="17"/>
                  </a:moveTo>
                  <a:cubicBezTo>
                    <a:pt x="386" y="10"/>
                    <a:pt x="380" y="0"/>
                    <a:pt x="372" y="0"/>
                  </a:cubicBezTo>
                  <a:cubicBezTo>
                    <a:pt x="0" y="0"/>
                    <a:pt x="0" y="0"/>
                    <a:pt x="0" y="0"/>
                  </a:cubicBezTo>
                  <a:cubicBezTo>
                    <a:pt x="0" y="312"/>
                    <a:pt x="0" y="312"/>
                    <a:pt x="0" y="312"/>
                  </a:cubicBezTo>
                  <a:cubicBezTo>
                    <a:pt x="372" y="312"/>
                    <a:pt x="372" y="312"/>
                    <a:pt x="372" y="312"/>
                  </a:cubicBezTo>
                  <a:cubicBezTo>
                    <a:pt x="380" y="312"/>
                    <a:pt x="386" y="303"/>
                    <a:pt x="381" y="296"/>
                  </a:cubicBezTo>
                  <a:cubicBezTo>
                    <a:pt x="295" y="162"/>
                    <a:pt x="295" y="162"/>
                    <a:pt x="295" y="162"/>
                  </a:cubicBezTo>
                  <a:cubicBezTo>
                    <a:pt x="293" y="158"/>
                    <a:pt x="293" y="154"/>
                    <a:pt x="295" y="150"/>
                  </a:cubicBezTo>
                  <a:lnTo>
                    <a:pt x="38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8"/>
            <p:cNvSpPr>
              <a:spLocks/>
            </p:cNvSpPr>
            <p:nvPr/>
          </p:nvSpPr>
          <p:spPr bwMode="auto">
            <a:xfrm>
              <a:off x="-268287" y="5483226"/>
              <a:ext cx="363538" cy="296863"/>
            </a:xfrm>
            <a:custGeom>
              <a:avLst/>
              <a:gdLst>
                <a:gd name="T0" fmla="*/ 382 w 382"/>
                <a:gd name="T1" fmla="*/ 0 h 312"/>
                <a:gd name="T2" fmla="*/ 117 w 382"/>
                <a:gd name="T3" fmla="*/ 0 h 312"/>
                <a:gd name="T4" fmla="*/ 85 w 382"/>
                <a:gd name="T5" fmla="*/ 18 h 312"/>
                <a:gd name="T6" fmla="*/ 7 w 382"/>
                <a:gd name="T7" fmla="*/ 140 h 312"/>
                <a:gd name="T8" fmla="*/ 7 w 382"/>
                <a:gd name="T9" fmla="*/ 173 h 312"/>
                <a:gd name="T10" fmla="*/ 85 w 382"/>
                <a:gd name="T11" fmla="*/ 295 h 312"/>
                <a:gd name="T12" fmla="*/ 117 w 382"/>
                <a:gd name="T13" fmla="*/ 312 h 312"/>
                <a:gd name="T14" fmla="*/ 382 w 382"/>
                <a:gd name="T15" fmla="*/ 312 h 312"/>
                <a:gd name="T16" fmla="*/ 382 w 382"/>
                <a:gd name="T1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312">
                  <a:moveTo>
                    <a:pt x="382" y="0"/>
                  </a:moveTo>
                  <a:cubicBezTo>
                    <a:pt x="117" y="0"/>
                    <a:pt x="117" y="0"/>
                    <a:pt x="117" y="0"/>
                  </a:cubicBezTo>
                  <a:cubicBezTo>
                    <a:pt x="104" y="0"/>
                    <a:pt x="92" y="7"/>
                    <a:pt x="85" y="18"/>
                  </a:cubicBezTo>
                  <a:cubicBezTo>
                    <a:pt x="7" y="140"/>
                    <a:pt x="7" y="140"/>
                    <a:pt x="7" y="140"/>
                  </a:cubicBezTo>
                  <a:cubicBezTo>
                    <a:pt x="0" y="150"/>
                    <a:pt x="0" y="163"/>
                    <a:pt x="7" y="173"/>
                  </a:cubicBezTo>
                  <a:cubicBezTo>
                    <a:pt x="85" y="295"/>
                    <a:pt x="85" y="295"/>
                    <a:pt x="85" y="295"/>
                  </a:cubicBezTo>
                  <a:cubicBezTo>
                    <a:pt x="92" y="306"/>
                    <a:pt x="104" y="312"/>
                    <a:pt x="117" y="312"/>
                  </a:cubicBezTo>
                  <a:cubicBezTo>
                    <a:pt x="382" y="312"/>
                    <a:pt x="382" y="312"/>
                    <a:pt x="382" y="312"/>
                  </a:cubicBez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9"/>
            <p:cNvSpPr>
              <a:spLocks/>
            </p:cNvSpPr>
            <p:nvPr/>
          </p:nvSpPr>
          <p:spPr bwMode="auto">
            <a:xfrm>
              <a:off x="-14287" y="5378451"/>
              <a:ext cx="400050" cy="993775"/>
            </a:xfrm>
            <a:custGeom>
              <a:avLst/>
              <a:gdLst>
                <a:gd name="T0" fmla="*/ 356 w 420"/>
                <a:gd name="T1" fmla="*/ 880 h 1042"/>
                <a:gd name="T2" fmla="*/ 256 w 420"/>
                <a:gd name="T3" fmla="*/ 880 h 1042"/>
                <a:gd name="T4" fmla="*/ 256 w 420"/>
                <a:gd name="T5" fmla="*/ 0 h 1042"/>
                <a:gd name="T6" fmla="*/ 164 w 420"/>
                <a:gd name="T7" fmla="*/ 0 h 1042"/>
                <a:gd name="T8" fmla="*/ 164 w 420"/>
                <a:gd name="T9" fmla="*/ 880 h 1042"/>
                <a:gd name="T10" fmla="*/ 63 w 420"/>
                <a:gd name="T11" fmla="*/ 880 h 1042"/>
                <a:gd name="T12" fmla="*/ 0 w 420"/>
                <a:gd name="T13" fmla="*/ 943 h 1042"/>
                <a:gd name="T14" fmla="*/ 0 w 420"/>
                <a:gd name="T15" fmla="*/ 1042 h 1042"/>
                <a:gd name="T16" fmla="*/ 420 w 420"/>
                <a:gd name="T17" fmla="*/ 1042 h 1042"/>
                <a:gd name="T18" fmla="*/ 420 w 420"/>
                <a:gd name="T19" fmla="*/ 943 h 1042"/>
                <a:gd name="T20" fmla="*/ 356 w 420"/>
                <a:gd name="T21" fmla="*/ 88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0" h="1042">
                  <a:moveTo>
                    <a:pt x="356" y="880"/>
                  </a:moveTo>
                  <a:cubicBezTo>
                    <a:pt x="256" y="880"/>
                    <a:pt x="256" y="880"/>
                    <a:pt x="256" y="880"/>
                  </a:cubicBezTo>
                  <a:cubicBezTo>
                    <a:pt x="256" y="0"/>
                    <a:pt x="256" y="0"/>
                    <a:pt x="256" y="0"/>
                  </a:cubicBezTo>
                  <a:cubicBezTo>
                    <a:pt x="164" y="0"/>
                    <a:pt x="164" y="0"/>
                    <a:pt x="164" y="0"/>
                  </a:cubicBezTo>
                  <a:cubicBezTo>
                    <a:pt x="164" y="880"/>
                    <a:pt x="164" y="880"/>
                    <a:pt x="164" y="880"/>
                  </a:cubicBezTo>
                  <a:cubicBezTo>
                    <a:pt x="63" y="880"/>
                    <a:pt x="63" y="880"/>
                    <a:pt x="63" y="880"/>
                  </a:cubicBezTo>
                  <a:cubicBezTo>
                    <a:pt x="28" y="880"/>
                    <a:pt x="0" y="908"/>
                    <a:pt x="0" y="943"/>
                  </a:cubicBezTo>
                  <a:cubicBezTo>
                    <a:pt x="0" y="1042"/>
                    <a:pt x="0" y="1042"/>
                    <a:pt x="0" y="1042"/>
                  </a:cubicBezTo>
                  <a:cubicBezTo>
                    <a:pt x="420" y="1042"/>
                    <a:pt x="420" y="1042"/>
                    <a:pt x="420" y="1042"/>
                  </a:cubicBezTo>
                  <a:cubicBezTo>
                    <a:pt x="420" y="943"/>
                    <a:pt x="420" y="943"/>
                    <a:pt x="420" y="943"/>
                  </a:cubicBezTo>
                  <a:cubicBezTo>
                    <a:pt x="420" y="908"/>
                    <a:pt x="391" y="880"/>
                    <a:pt x="356" y="8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p:cNvGrpSpPr/>
          <p:nvPr/>
        </p:nvGrpSpPr>
        <p:grpSpPr>
          <a:xfrm>
            <a:off x="4040320" y="4610595"/>
            <a:ext cx="727459" cy="799604"/>
            <a:chOff x="1287463" y="4886326"/>
            <a:chExt cx="1344613" cy="1477963"/>
          </a:xfrm>
          <a:solidFill>
            <a:schemeClr val="bg1">
              <a:lumMod val="10000"/>
            </a:schemeClr>
          </a:solidFill>
        </p:grpSpPr>
        <p:sp>
          <p:nvSpPr>
            <p:cNvPr id="9" name="Freeform 11"/>
            <p:cNvSpPr>
              <a:spLocks noEditPoints="1"/>
            </p:cNvSpPr>
            <p:nvPr/>
          </p:nvSpPr>
          <p:spPr bwMode="auto">
            <a:xfrm>
              <a:off x="1287463" y="4886326"/>
              <a:ext cx="1260475" cy="1477963"/>
            </a:xfrm>
            <a:custGeom>
              <a:avLst/>
              <a:gdLst>
                <a:gd name="T0" fmla="*/ 1233 w 1324"/>
                <a:gd name="T1" fmla="*/ 1414 h 1550"/>
                <a:gd name="T2" fmla="*/ 1188 w 1324"/>
                <a:gd name="T3" fmla="*/ 1459 h 1550"/>
                <a:gd name="T4" fmla="*/ 136 w 1324"/>
                <a:gd name="T5" fmla="*/ 1459 h 1550"/>
                <a:gd name="T6" fmla="*/ 91 w 1324"/>
                <a:gd name="T7" fmla="*/ 1414 h 1550"/>
                <a:gd name="T8" fmla="*/ 91 w 1324"/>
                <a:gd name="T9" fmla="*/ 1395 h 1550"/>
                <a:gd name="T10" fmla="*/ 1069 w 1324"/>
                <a:gd name="T11" fmla="*/ 1395 h 1550"/>
                <a:gd name="T12" fmla="*/ 1160 w 1324"/>
                <a:gd name="T13" fmla="*/ 1305 h 1550"/>
                <a:gd name="T14" fmla="*/ 1160 w 1324"/>
                <a:gd name="T15" fmla="*/ 90 h 1550"/>
                <a:gd name="T16" fmla="*/ 1069 w 1324"/>
                <a:gd name="T17" fmla="*/ 0 h 1550"/>
                <a:gd name="T18" fmla="*/ 91 w 1324"/>
                <a:gd name="T19" fmla="*/ 0 h 1550"/>
                <a:gd name="T20" fmla="*/ 0 w 1324"/>
                <a:gd name="T21" fmla="*/ 90 h 1550"/>
                <a:gd name="T22" fmla="*/ 0 w 1324"/>
                <a:gd name="T23" fmla="*/ 1414 h 1550"/>
                <a:gd name="T24" fmla="*/ 136 w 1324"/>
                <a:gd name="T25" fmla="*/ 1550 h 1550"/>
                <a:gd name="T26" fmla="*/ 1188 w 1324"/>
                <a:gd name="T27" fmla="*/ 1550 h 1550"/>
                <a:gd name="T28" fmla="*/ 1324 w 1324"/>
                <a:gd name="T29" fmla="*/ 1414 h 1550"/>
                <a:gd name="T30" fmla="*/ 1324 w 1324"/>
                <a:gd name="T31" fmla="*/ 1226 h 1550"/>
                <a:gd name="T32" fmla="*/ 1233 w 1324"/>
                <a:gd name="T33" fmla="*/ 1226 h 1550"/>
                <a:gd name="T34" fmla="*/ 1233 w 1324"/>
                <a:gd name="T35" fmla="*/ 1414 h 1550"/>
                <a:gd name="T36" fmla="*/ 257 w 1324"/>
                <a:gd name="T37" fmla="*/ 478 h 1550"/>
                <a:gd name="T38" fmla="*/ 286 w 1324"/>
                <a:gd name="T39" fmla="*/ 415 h 1550"/>
                <a:gd name="T40" fmla="*/ 344 w 1324"/>
                <a:gd name="T41" fmla="*/ 357 h 1550"/>
                <a:gd name="T42" fmla="*/ 426 w 1324"/>
                <a:gd name="T43" fmla="*/ 357 h 1550"/>
                <a:gd name="T44" fmla="*/ 472 w 1324"/>
                <a:gd name="T45" fmla="*/ 404 h 1550"/>
                <a:gd name="T46" fmla="*/ 517 w 1324"/>
                <a:gd name="T47" fmla="*/ 449 h 1550"/>
                <a:gd name="T48" fmla="*/ 517 w 1324"/>
                <a:gd name="T49" fmla="*/ 533 h 1550"/>
                <a:gd name="T50" fmla="*/ 460 w 1324"/>
                <a:gd name="T51" fmla="*/ 589 h 1550"/>
                <a:gd name="T52" fmla="*/ 458 w 1324"/>
                <a:gd name="T53" fmla="*/ 604 h 1550"/>
                <a:gd name="T54" fmla="*/ 509 w 1324"/>
                <a:gd name="T55" fmla="*/ 686 h 1550"/>
                <a:gd name="T56" fmla="*/ 652 w 1324"/>
                <a:gd name="T57" fmla="*/ 817 h 1550"/>
                <a:gd name="T58" fmla="*/ 690 w 1324"/>
                <a:gd name="T59" fmla="*/ 836 h 1550"/>
                <a:gd name="T60" fmla="*/ 706 w 1324"/>
                <a:gd name="T61" fmla="*/ 834 h 1550"/>
                <a:gd name="T62" fmla="*/ 763 w 1324"/>
                <a:gd name="T63" fmla="*/ 776 h 1550"/>
                <a:gd name="T64" fmla="*/ 845 w 1324"/>
                <a:gd name="T65" fmla="*/ 776 h 1550"/>
                <a:gd name="T66" fmla="*/ 937 w 1324"/>
                <a:gd name="T67" fmla="*/ 868 h 1550"/>
                <a:gd name="T68" fmla="*/ 937 w 1324"/>
                <a:gd name="T69" fmla="*/ 952 h 1550"/>
                <a:gd name="T70" fmla="*/ 884 w 1324"/>
                <a:gd name="T71" fmla="*/ 1005 h 1550"/>
                <a:gd name="T72" fmla="*/ 796 w 1324"/>
                <a:gd name="T73" fmla="*/ 1038 h 1550"/>
                <a:gd name="T74" fmla="*/ 656 w 1324"/>
                <a:gd name="T75" fmla="*/ 997 h 1550"/>
                <a:gd name="T76" fmla="*/ 402 w 1324"/>
                <a:gd name="T77" fmla="*/ 799 h 1550"/>
                <a:gd name="T78" fmla="*/ 278 w 1324"/>
                <a:gd name="T79" fmla="*/ 593 h 1550"/>
                <a:gd name="T80" fmla="*/ 257 w 1324"/>
                <a:gd name="T81" fmla="*/ 47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4" h="1550">
                  <a:moveTo>
                    <a:pt x="1233" y="1414"/>
                  </a:moveTo>
                  <a:cubicBezTo>
                    <a:pt x="1233" y="1439"/>
                    <a:pt x="1212" y="1459"/>
                    <a:pt x="1188" y="1459"/>
                  </a:cubicBezTo>
                  <a:cubicBezTo>
                    <a:pt x="136" y="1459"/>
                    <a:pt x="136" y="1459"/>
                    <a:pt x="136" y="1459"/>
                  </a:cubicBezTo>
                  <a:cubicBezTo>
                    <a:pt x="111" y="1459"/>
                    <a:pt x="91" y="1439"/>
                    <a:pt x="91" y="1414"/>
                  </a:cubicBezTo>
                  <a:cubicBezTo>
                    <a:pt x="91" y="1395"/>
                    <a:pt x="91" y="1395"/>
                    <a:pt x="91" y="1395"/>
                  </a:cubicBezTo>
                  <a:cubicBezTo>
                    <a:pt x="1069" y="1395"/>
                    <a:pt x="1069" y="1395"/>
                    <a:pt x="1069" y="1395"/>
                  </a:cubicBezTo>
                  <a:cubicBezTo>
                    <a:pt x="1119" y="1395"/>
                    <a:pt x="1160" y="1355"/>
                    <a:pt x="1160" y="1305"/>
                  </a:cubicBezTo>
                  <a:cubicBezTo>
                    <a:pt x="1160" y="90"/>
                    <a:pt x="1160" y="90"/>
                    <a:pt x="1160" y="90"/>
                  </a:cubicBezTo>
                  <a:cubicBezTo>
                    <a:pt x="1160" y="40"/>
                    <a:pt x="1119" y="0"/>
                    <a:pt x="1069" y="0"/>
                  </a:cubicBezTo>
                  <a:cubicBezTo>
                    <a:pt x="91" y="0"/>
                    <a:pt x="91" y="0"/>
                    <a:pt x="91" y="0"/>
                  </a:cubicBezTo>
                  <a:cubicBezTo>
                    <a:pt x="41" y="0"/>
                    <a:pt x="0" y="40"/>
                    <a:pt x="0" y="90"/>
                  </a:cubicBezTo>
                  <a:cubicBezTo>
                    <a:pt x="0" y="1414"/>
                    <a:pt x="0" y="1414"/>
                    <a:pt x="0" y="1414"/>
                  </a:cubicBezTo>
                  <a:cubicBezTo>
                    <a:pt x="0" y="1489"/>
                    <a:pt x="61" y="1550"/>
                    <a:pt x="136" y="1550"/>
                  </a:cubicBezTo>
                  <a:cubicBezTo>
                    <a:pt x="1188" y="1550"/>
                    <a:pt x="1188" y="1550"/>
                    <a:pt x="1188" y="1550"/>
                  </a:cubicBezTo>
                  <a:cubicBezTo>
                    <a:pt x="1262" y="1550"/>
                    <a:pt x="1324" y="1489"/>
                    <a:pt x="1324" y="1414"/>
                  </a:cubicBezTo>
                  <a:cubicBezTo>
                    <a:pt x="1324" y="1226"/>
                    <a:pt x="1324" y="1226"/>
                    <a:pt x="1324" y="1226"/>
                  </a:cubicBezTo>
                  <a:cubicBezTo>
                    <a:pt x="1233" y="1226"/>
                    <a:pt x="1233" y="1226"/>
                    <a:pt x="1233" y="1226"/>
                  </a:cubicBezTo>
                  <a:lnTo>
                    <a:pt x="1233" y="1414"/>
                  </a:lnTo>
                  <a:close/>
                  <a:moveTo>
                    <a:pt x="257" y="478"/>
                  </a:moveTo>
                  <a:cubicBezTo>
                    <a:pt x="259" y="453"/>
                    <a:pt x="268" y="432"/>
                    <a:pt x="286" y="415"/>
                  </a:cubicBezTo>
                  <a:cubicBezTo>
                    <a:pt x="306" y="396"/>
                    <a:pt x="324" y="377"/>
                    <a:pt x="344" y="357"/>
                  </a:cubicBezTo>
                  <a:cubicBezTo>
                    <a:pt x="369" y="333"/>
                    <a:pt x="400" y="333"/>
                    <a:pt x="426" y="357"/>
                  </a:cubicBezTo>
                  <a:cubicBezTo>
                    <a:pt x="441" y="373"/>
                    <a:pt x="457" y="388"/>
                    <a:pt x="472" y="404"/>
                  </a:cubicBezTo>
                  <a:cubicBezTo>
                    <a:pt x="517" y="449"/>
                    <a:pt x="517" y="449"/>
                    <a:pt x="517" y="449"/>
                  </a:cubicBezTo>
                  <a:cubicBezTo>
                    <a:pt x="543" y="475"/>
                    <a:pt x="543" y="507"/>
                    <a:pt x="517" y="533"/>
                  </a:cubicBezTo>
                  <a:cubicBezTo>
                    <a:pt x="498" y="552"/>
                    <a:pt x="480" y="571"/>
                    <a:pt x="460" y="589"/>
                  </a:cubicBezTo>
                  <a:cubicBezTo>
                    <a:pt x="455" y="594"/>
                    <a:pt x="455" y="598"/>
                    <a:pt x="458" y="604"/>
                  </a:cubicBezTo>
                  <a:cubicBezTo>
                    <a:pt x="470" y="635"/>
                    <a:pt x="488" y="661"/>
                    <a:pt x="509" y="686"/>
                  </a:cubicBezTo>
                  <a:cubicBezTo>
                    <a:pt x="550" y="737"/>
                    <a:pt x="596" y="782"/>
                    <a:pt x="652" y="817"/>
                  </a:cubicBezTo>
                  <a:cubicBezTo>
                    <a:pt x="664" y="824"/>
                    <a:pt x="677" y="830"/>
                    <a:pt x="690" y="836"/>
                  </a:cubicBezTo>
                  <a:cubicBezTo>
                    <a:pt x="696" y="840"/>
                    <a:pt x="700" y="839"/>
                    <a:pt x="706" y="834"/>
                  </a:cubicBezTo>
                  <a:cubicBezTo>
                    <a:pt x="724" y="814"/>
                    <a:pt x="744" y="795"/>
                    <a:pt x="763" y="776"/>
                  </a:cubicBezTo>
                  <a:cubicBezTo>
                    <a:pt x="788" y="751"/>
                    <a:pt x="820" y="751"/>
                    <a:pt x="845" y="776"/>
                  </a:cubicBezTo>
                  <a:cubicBezTo>
                    <a:pt x="876" y="807"/>
                    <a:pt x="906" y="837"/>
                    <a:pt x="937" y="868"/>
                  </a:cubicBezTo>
                  <a:cubicBezTo>
                    <a:pt x="963" y="894"/>
                    <a:pt x="962" y="926"/>
                    <a:pt x="937" y="952"/>
                  </a:cubicBezTo>
                  <a:cubicBezTo>
                    <a:pt x="919" y="970"/>
                    <a:pt x="901" y="986"/>
                    <a:pt x="884" y="1005"/>
                  </a:cubicBezTo>
                  <a:cubicBezTo>
                    <a:pt x="860" y="1032"/>
                    <a:pt x="830" y="1040"/>
                    <a:pt x="796" y="1038"/>
                  </a:cubicBezTo>
                  <a:cubicBezTo>
                    <a:pt x="746" y="1035"/>
                    <a:pt x="700" y="1019"/>
                    <a:pt x="656" y="997"/>
                  </a:cubicBezTo>
                  <a:cubicBezTo>
                    <a:pt x="557" y="949"/>
                    <a:pt x="473" y="883"/>
                    <a:pt x="402" y="799"/>
                  </a:cubicBezTo>
                  <a:cubicBezTo>
                    <a:pt x="350" y="737"/>
                    <a:pt x="307" y="669"/>
                    <a:pt x="278" y="593"/>
                  </a:cubicBezTo>
                  <a:cubicBezTo>
                    <a:pt x="264" y="555"/>
                    <a:pt x="254" y="518"/>
                    <a:pt x="257" y="4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2"/>
            <p:cNvSpPr>
              <a:spLocks/>
            </p:cNvSpPr>
            <p:nvPr/>
          </p:nvSpPr>
          <p:spPr bwMode="auto">
            <a:xfrm>
              <a:off x="2465388" y="5373688"/>
              <a:ext cx="166688" cy="254000"/>
            </a:xfrm>
            <a:custGeom>
              <a:avLst/>
              <a:gdLst>
                <a:gd name="T0" fmla="*/ 121 w 175"/>
                <a:gd name="T1" fmla="*/ 0 h 266"/>
                <a:gd name="T2" fmla="*/ 0 w 175"/>
                <a:gd name="T3" fmla="*/ 0 h 266"/>
                <a:gd name="T4" fmla="*/ 0 w 175"/>
                <a:gd name="T5" fmla="*/ 266 h 266"/>
                <a:gd name="T6" fmla="*/ 121 w 175"/>
                <a:gd name="T7" fmla="*/ 266 h 266"/>
                <a:gd name="T8" fmla="*/ 175 w 175"/>
                <a:gd name="T9" fmla="*/ 211 h 266"/>
                <a:gd name="T10" fmla="*/ 175 w 175"/>
                <a:gd name="T11" fmla="*/ 54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3"/>
            <p:cNvSpPr>
              <a:spLocks/>
            </p:cNvSpPr>
            <p:nvPr/>
          </p:nvSpPr>
          <p:spPr bwMode="auto">
            <a:xfrm>
              <a:off x="2465388" y="5711826"/>
              <a:ext cx="166688" cy="252413"/>
            </a:xfrm>
            <a:custGeom>
              <a:avLst/>
              <a:gdLst>
                <a:gd name="T0" fmla="*/ 121 w 175"/>
                <a:gd name="T1" fmla="*/ 0 h 265"/>
                <a:gd name="T2" fmla="*/ 0 w 175"/>
                <a:gd name="T3" fmla="*/ 0 h 265"/>
                <a:gd name="T4" fmla="*/ 0 w 175"/>
                <a:gd name="T5" fmla="*/ 265 h 265"/>
                <a:gd name="T6" fmla="*/ 121 w 175"/>
                <a:gd name="T7" fmla="*/ 265 h 265"/>
                <a:gd name="T8" fmla="*/ 175 w 175"/>
                <a:gd name="T9" fmla="*/ 211 h 265"/>
                <a:gd name="T10" fmla="*/ 175 w 175"/>
                <a:gd name="T11" fmla="*/ 54 h 265"/>
                <a:gd name="T12" fmla="*/ 121 w 175"/>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175" h="265">
                  <a:moveTo>
                    <a:pt x="121" y="0"/>
                  </a:moveTo>
                  <a:cubicBezTo>
                    <a:pt x="0" y="0"/>
                    <a:pt x="0" y="0"/>
                    <a:pt x="0" y="0"/>
                  </a:cubicBezTo>
                  <a:cubicBezTo>
                    <a:pt x="0" y="265"/>
                    <a:pt x="0" y="265"/>
                    <a:pt x="0" y="265"/>
                  </a:cubicBezTo>
                  <a:cubicBezTo>
                    <a:pt x="121" y="265"/>
                    <a:pt x="121" y="265"/>
                    <a:pt x="121" y="265"/>
                  </a:cubicBezTo>
                  <a:cubicBezTo>
                    <a:pt x="151" y="265"/>
                    <a:pt x="175" y="241"/>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4"/>
            <p:cNvSpPr>
              <a:spLocks/>
            </p:cNvSpPr>
            <p:nvPr/>
          </p:nvSpPr>
          <p:spPr bwMode="auto">
            <a:xfrm>
              <a:off x="2465388" y="5037138"/>
              <a:ext cx="166688" cy="252413"/>
            </a:xfrm>
            <a:custGeom>
              <a:avLst/>
              <a:gdLst>
                <a:gd name="T0" fmla="*/ 121 w 175"/>
                <a:gd name="T1" fmla="*/ 0 h 266"/>
                <a:gd name="T2" fmla="*/ 0 w 175"/>
                <a:gd name="T3" fmla="*/ 0 h 266"/>
                <a:gd name="T4" fmla="*/ 0 w 175"/>
                <a:gd name="T5" fmla="*/ 266 h 266"/>
                <a:gd name="T6" fmla="*/ 121 w 175"/>
                <a:gd name="T7" fmla="*/ 266 h 266"/>
                <a:gd name="T8" fmla="*/ 175 w 175"/>
                <a:gd name="T9" fmla="*/ 212 h 266"/>
                <a:gd name="T10" fmla="*/ 175 w 175"/>
                <a:gd name="T11" fmla="*/ 55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2"/>
                  </a:cubicBezTo>
                  <a:cubicBezTo>
                    <a:pt x="175" y="55"/>
                    <a:pt x="175" y="55"/>
                    <a:pt x="175" y="55"/>
                  </a:cubicBezTo>
                  <a:cubicBezTo>
                    <a:pt x="175" y="25"/>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 name="Group 12"/>
          <p:cNvGrpSpPr/>
          <p:nvPr/>
        </p:nvGrpSpPr>
        <p:grpSpPr>
          <a:xfrm>
            <a:off x="4004677" y="2973892"/>
            <a:ext cx="798745" cy="811628"/>
            <a:chOff x="-3814763" y="4870451"/>
            <a:chExt cx="1476375" cy="1500187"/>
          </a:xfrm>
          <a:solidFill>
            <a:schemeClr val="bg1">
              <a:lumMod val="10000"/>
            </a:schemeClr>
          </a:solidFill>
        </p:grpSpPr>
        <p:sp>
          <p:nvSpPr>
            <p:cNvPr id="14"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Freeform 21"/>
          <p:cNvSpPr>
            <a:spLocks noEditPoints="1"/>
          </p:cNvSpPr>
          <p:nvPr/>
        </p:nvSpPr>
        <p:spPr bwMode="auto">
          <a:xfrm>
            <a:off x="5685868" y="4656545"/>
            <a:ext cx="944751" cy="707705"/>
          </a:xfrm>
          <a:custGeom>
            <a:avLst/>
            <a:gdLst>
              <a:gd name="T0" fmla="*/ 1551 w 1571"/>
              <a:gd name="T1" fmla="*/ 4 h 1176"/>
              <a:gd name="T2" fmla="*/ 33 w 1571"/>
              <a:gd name="T3" fmla="*/ 552 h 1176"/>
              <a:gd name="T4" fmla="*/ 25 w 1571"/>
              <a:gd name="T5" fmla="*/ 617 h 1176"/>
              <a:gd name="T6" fmla="*/ 252 w 1571"/>
              <a:gd name="T7" fmla="*/ 772 h 1176"/>
              <a:gd name="T8" fmla="*/ 1282 w 1571"/>
              <a:gd name="T9" fmla="*/ 229 h 1176"/>
              <a:gd name="T10" fmla="*/ 410 w 1571"/>
              <a:gd name="T11" fmla="*/ 880 h 1176"/>
              <a:gd name="T12" fmla="*/ 410 w 1571"/>
              <a:gd name="T13" fmla="*/ 1143 h 1176"/>
              <a:gd name="T14" fmla="*/ 445 w 1571"/>
              <a:gd name="T15" fmla="*/ 1162 h 1176"/>
              <a:gd name="T16" fmla="*/ 637 w 1571"/>
              <a:gd name="T17" fmla="*/ 1035 h 1176"/>
              <a:gd name="T18" fmla="*/ 826 w 1571"/>
              <a:gd name="T19" fmla="*/ 1164 h 1176"/>
              <a:gd name="T20" fmla="*/ 878 w 1571"/>
              <a:gd name="T21" fmla="*/ 1153 h 1176"/>
              <a:gd name="T22" fmla="*/ 1565 w 1571"/>
              <a:gd name="T23" fmla="*/ 21 h 1176"/>
              <a:gd name="T24" fmla="*/ 1551 w 1571"/>
              <a:gd name="T25" fmla="*/ 4 h 1176"/>
              <a:gd name="T26" fmla="*/ 1551 w 1571"/>
              <a:gd name="T27" fmla="*/ 4 h 1176"/>
              <a:gd name="T28" fmla="*/ 1551 w 1571"/>
              <a:gd name="T29" fmla="*/ 4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1" h="1176">
                <a:moveTo>
                  <a:pt x="1551" y="4"/>
                </a:moveTo>
                <a:cubicBezTo>
                  <a:pt x="33" y="552"/>
                  <a:pt x="33" y="552"/>
                  <a:pt x="33" y="552"/>
                </a:cubicBezTo>
                <a:cubicBezTo>
                  <a:pt x="5" y="563"/>
                  <a:pt x="0" y="600"/>
                  <a:pt x="25" y="617"/>
                </a:cubicBezTo>
                <a:cubicBezTo>
                  <a:pt x="252" y="772"/>
                  <a:pt x="252" y="772"/>
                  <a:pt x="252" y="772"/>
                </a:cubicBezTo>
                <a:cubicBezTo>
                  <a:pt x="1282" y="229"/>
                  <a:pt x="1282" y="229"/>
                  <a:pt x="1282" y="229"/>
                </a:cubicBezTo>
                <a:cubicBezTo>
                  <a:pt x="410" y="880"/>
                  <a:pt x="410" y="880"/>
                  <a:pt x="410" y="880"/>
                </a:cubicBezTo>
                <a:cubicBezTo>
                  <a:pt x="410" y="1143"/>
                  <a:pt x="410" y="1143"/>
                  <a:pt x="410" y="1143"/>
                </a:cubicBezTo>
                <a:cubicBezTo>
                  <a:pt x="410" y="1161"/>
                  <a:pt x="430" y="1172"/>
                  <a:pt x="445" y="1162"/>
                </a:cubicBezTo>
                <a:cubicBezTo>
                  <a:pt x="637" y="1035"/>
                  <a:pt x="637" y="1035"/>
                  <a:pt x="637" y="1035"/>
                </a:cubicBezTo>
                <a:cubicBezTo>
                  <a:pt x="826" y="1164"/>
                  <a:pt x="826" y="1164"/>
                  <a:pt x="826" y="1164"/>
                </a:cubicBezTo>
                <a:cubicBezTo>
                  <a:pt x="844" y="1176"/>
                  <a:pt x="867" y="1171"/>
                  <a:pt x="878" y="1153"/>
                </a:cubicBezTo>
                <a:cubicBezTo>
                  <a:pt x="1565" y="21"/>
                  <a:pt x="1565" y="21"/>
                  <a:pt x="1565" y="21"/>
                </a:cubicBezTo>
                <a:cubicBezTo>
                  <a:pt x="1571" y="12"/>
                  <a:pt x="1561" y="0"/>
                  <a:pt x="1551" y="4"/>
                </a:cubicBezTo>
                <a:close/>
                <a:moveTo>
                  <a:pt x="1551" y="4"/>
                </a:moveTo>
                <a:cubicBezTo>
                  <a:pt x="1551" y="4"/>
                  <a:pt x="1551" y="4"/>
                  <a:pt x="1551" y="4"/>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8" name="Group 17"/>
          <p:cNvGrpSpPr/>
          <p:nvPr/>
        </p:nvGrpSpPr>
        <p:grpSpPr>
          <a:xfrm>
            <a:off x="1978154" y="2976898"/>
            <a:ext cx="742060" cy="805616"/>
            <a:chOff x="-749300" y="2463800"/>
            <a:chExt cx="1371600" cy="1489075"/>
          </a:xfrm>
          <a:solidFill>
            <a:schemeClr val="bg1">
              <a:lumMod val="10000"/>
            </a:schemeClr>
          </a:solidFill>
        </p:grpSpPr>
        <p:sp>
          <p:nvSpPr>
            <p:cNvPr id="19" name="Freeform 25"/>
            <p:cNvSpPr>
              <a:spLocks noEditPoints="1"/>
            </p:cNvSpPr>
            <p:nvPr/>
          </p:nvSpPr>
          <p:spPr bwMode="auto">
            <a:xfrm>
              <a:off x="-749300" y="2625725"/>
              <a:ext cx="1371600" cy="1069975"/>
            </a:xfrm>
            <a:custGeom>
              <a:avLst/>
              <a:gdLst>
                <a:gd name="T0" fmla="*/ 1353 w 1440"/>
                <a:gd name="T1" fmla="*/ 393 h 1123"/>
                <a:gd name="T2" fmla="*/ 361 w 1440"/>
                <a:gd name="T3" fmla="*/ 300 h 1123"/>
                <a:gd name="T4" fmla="*/ 346 w 1440"/>
                <a:gd name="T5" fmla="*/ 300 h 1123"/>
                <a:gd name="T6" fmla="*/ 306 w 1440"/>
                <a:gd name="T7" fmla="*/ 108 h 1123"/>
                <a:gd name="T8" fmla="*/ 303 w 1440"/>
                <a:gd name="T9" fmla="*/ 97 h 1123"/>
                <a:gd name="T10" fmla="*/ 267 w 1440"/>
                <a:gd name="T11" fmla="*/ 64 h 1123"/>
                <a:gd name="T12" fmla="*/ 78 w 1440"/>
                <a:gd name="T13" fmla="*/ 9 h 1123"/>
                <a:gd name="T14" fmla="*/ 9 w 1440"/>
                <a:gd name="T15" fmla="*/ 46 h 1123"/>
                <a:gd name="T16" fmla="*/ 47 w 1440"/>
                <a:gd name="T17" fmla="*/ 115 h 1123"/>
                <a:gd name="T18" fmla="*/ 204 w 1440"/>
                <a:gd name="T19" fmla="*/ 161 h 1123"/>
                <a:gd name="T20" fmla="*/ 394 w 1440"/>
                <a:gd name="T21" fmla="*/ 1076 h 1123"/>
                <a:gd name="T22" fmla="*/ 449 w 1440"/>
                <a:gd name="T23" fmla="*/ 1123 h 1123"/>
                <a:gd name="T24" fmla="*/ 1265 w 1440"/>
                <a:gd name="T25" fmla="*/ 1123 h 1123"/>
                <a:gd name="T26" fmla="*/ 1320 w 1440"/>
                <a:gd name="T27" fmla="*/ 1068 h 1123"/>
                <a:gd name="T28" fmla="*/ 1265 w 1440"/>
                <a:gd name="T29" fmla="*/ 1013 h 1123"/>
                <a:gd name="T30" fmla="*/ 494 w 1440"/>
                <a:gd name="T31" fmla="*/ 1013 h 1123"/>
                <a:gd name="T32" fmla="*/ 468 w 1440"/>
                <a:gd name="T33" fmla="*/ 887 h 1123"/>
                <a:gd name="T34" fmla="*/ 1279 w 1440"/>
                <a:gd name="T35" fmla="*/ 887 h 1123"/>
                <a:gd name="T36" fmla="*/ 1366 w 1440"/>
                <a:gd name="T37" fmla="*/ 820 h 1123"/>
                <a:gd name="T38" fmla="*/ 1432 w 1440"/>
                <a:gd name="T39" fmla="*/ 489 h 1123"/>
                <a:gd name="T40" fmla="*/ 1353 w 1440"/>
                <a:gd name="T41" fmla="*/ 393 h 1123"/>
                <a:gd name="T42" fmla="*/ 1353 w 1440"/>
                <a:gd name="T43" fmla="*/ 393 h 1123"/>
                <a:gd name="T44" fmla="*/ 1353 w 1440"/>
                <a:gd name="T45" fmla="*/ 39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0" h="1123">
                  <a:moveTo>
                    <a:pt x="1353" y="393"/>
                  </a:moveTo>
                  <a:cubicBezTo>
                    <a:pt x="361" y="300"/>
                    <a:pt x="361" y="300"/>
                    <a:pt x="361" y="300"/>
                  </a:cubicBezTo>
                  <a:cubicBezTo>
                    <a:pt x="356" y="300"/>
                    <a:pt x="351" y="300"/>
                    <a:pt x="346" y="300"/>
                  </a:cubicBezTo>
                  <a:cubicBezTo>
                    <a:pt x="306" y="108"/>
                    <a:pt x="306" y="108"/>
                    <a:pt x="306" y="108"/>
                  </a:cubicBezTo>
                  <a:cubicBezTo>
                    <a:pt x="305" y="104"/>
                    <a:pt x="304" y="100"/>
                    <a:pt x="303" y="97"/>
                  </a:cubicBezTo>
                  <a:cubicBezTo>
                    <a:pt x="296" y="82"/>
                    <a:pt x="284" y="69"/>
                    <a:pt x="267" y="64"/>
                  </a:cubicBezTo>
                  <a:cubicBezTo>
                    <a:pt x="78" y="9"/>
                    <a:pt x="78" y="9"/>
                    <a:pt x="78" y="9"/>
                  </a:cubicBezTo>
                  <a:cubicBezTo>
                    <a:pt x="48" y="0"/>
                    <a:pt x="18" y="17"/>
                    <a:pt x="9" y="46"/>
                  </a:cubicBezTo>
                  <a:cubicBezTo>
                    <a:pt x="0" y="75"/>
                    <a:pt x="17" y="106"/>
                    <a:pt x="47" y="115"/>
                  </a:cubicBezTo>
                  <a:cubicBezTo>
                    <a:pt x="204" y="161"/>
                    <a:pt x="204" y="161"/>
                    <a:pt x="204" y="161"/>
                  </a:cubicBezTo>
                  <a:cubicBezTo>
                    <a:pt x="394" y="1076"/>
                    <a:pt x="394" y="1076"/>
                    <a:pt x="394" y="1076"/>
                  </a:cubicBezTo>
                  <a:cubicBezTo>
                    <a:pt x="398" y="1102"/>
                    <a:pt x="421" y="1123"/>
                    <a:pt x="449" y="1123"/>
                  </a:cubicBezTo>
                  <a:cubicBezTo>
                    <a:pt x="1265" y="1123"/>
                    <a:pt x="1265" y="1123"/>
                    <a:pt x="1265" y="1123"/>
                  </a:cubicBezTo>
                  <a:cubicBezTo>
                    <a:pt x="1295" y="1123"/>
                    <a:pt x="1320" y="1098"/>
                    <a:pt x="1320" y="1068"/>
                  </a:cubicBezTo>
                  <a:cubicBezTo>
                    <a:pt x="1320" y="1037"/>
                    <a:pt x="1295" y="1013"/>
                    <a:pt x="1265" y="1013"/>
                  </a:cubicBezTo>
                  <a:cubicBezTo>
                    <a:pt x="494" y="1013"/>
                    <a:pt x="494" y="1013"/>
                    <a:pt x="494" y="1013"/>
                  </a:cubicBezTo>
                  <a:cubicBezTo>
                    <a:pt x="468" y="887"/>
                    <a:pt x="468" y="887"/>
                    <a:pt x="468" y="887"/>
                  </a:cubicBezTo>
                  <a:cubicBezTo>
                    <a:pt x="1279" y="887"/>
                    <a:pt x="1279" y="887"/>
                    <a:pt x="1279" y="887"/>
                  </a:cubicBezTo>
                  <a:cubicBezTo>
                    <a:pt x="1322" y="887"/>
                    <a:pt x="1359" y="859"/>
                    <a:pt x="1366" y="820"/>
                  </a:cubicBezTo>
                  <a:cubicBezTo>
                    <a:pt x="1432" y="489"/>
                    <a:pt x="1432" y="489"/>
                    <a:pt x="1432" y="489"/>
                  </a:cubicBezTo>
                  <a:cubicBezTo>
                    <a:pt x="1440" y="442"/>
                    <a:pt x="1405" y="398"/>
                    <a:pt x="1353" y="393"/>
                  </a:cubicBezTo>
                  <a:close/>
                  <a:moveTo>
                    <a:pt x="1353" y="393"/>
                  </a:moveTo>
                  <a:cubicBezTo>
                    <a:pt x="1353" y="393"/>
                    <a:pt x="1353" y="393"/>
                    <a:pt x="1353" y="3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6"/>
            <p:cNvSpPr>
              <a:spLocks noEditPoints="1"/>
            </p:cNvSpPr>
            <p:nvPr/>
          </p:nvSpPr>
          <p:spPr bwMode="auto">
            <a:xfrm>
              <a:off x="-277812" y="3743325"/>
              <a:ext cx="211138" cy="209550"/>
            </a:xfrm>
            <a:custGeom>
              <a:avLst/>
              <a:gdLst>
                <a:gd name="T0" fmla="*/ 221 w 221"/>
                <a:gd name="T1" fmla="*/ 110 h 220"/>
                <a:gd name="T2" fmla="*/ 111 w 221"/>
                <a:gd name="T3" fmla="*/ 220 h 220"/>
                <a:gd name="T4" fmla="*/ 0 w 221"/>
                <a:gd name="T5" fmla="*/ 110 h 220"/>
                <a:gd name="T6" fmla="*/ 111 w 221"/>
                <a:gd name="T7" fmla="*/ 0 h 220"/>
                <a:gd name="T8" fmla="*/ 221 w 221"/>
                <a:gd name="T9" fmla="*/ 110 h 220"/>
                <a:gd name="T10" fmla="*/ 221 w 221"/>
                <a:gd name="T11" fmla="*/ 110 h 220"/>
                <a:gd name="T12" fmla="*/ 221 w 221"/>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1" h="220">
                  <a:moveTo>
                    <a:pt x="221" y="110"/>
                  </a:moveTo>
                  <a:cubicBezTo>
                    <a:pt x="221" y="171"/>
                    <a:pt x="171" y="220"/>
                    <a:pt x="111" y="220"/>
                  </a:cubicBezTo>
                  <a:cubicBezTo>
                    <a:pt x="50" y="220"/>
                    <a:pt x="0" y="171"/>
                    <a:pt x="0" y="110"/>
                  </a:cubicBezTo>
                  <a:cubicBezTo>
                    <a:pt x="0" y="49"/>
                    <a:pt x="50" y="0"/>
                    <a:pt x="111" y="0"/>
                  </a:cubicBezTo>
                  <a:cubicBezTo>
                    <a:pt x="171" y="0"/>
                    <a:pt x="221" y="49"/>
                    <a:pt x="221" y="110"/>
                  </a:cubicBezTo>
                  <a:close/>
                  <a:moveTo>
                    <a:pt x="221" y="110"/>
                  </a:moveTo>
                  <a:cubicBezTo>
                    <a:pt x="221" y="110"/>
                    <a:pt x="221" y="110"/>
                    <a:pt x="221"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7"/>
            <p:cNvSpPr>
              <a:spLocks noEditPoints="1"/>
            </p:cNvSpPr>
            <p:nvPr/>
          </p:nvSpPr>
          <p:spPr bwMode="auto">
            <a:xfrm>
              <a:off x="223838" y="3743325"/>
              <a:ext cx="209550" cy="209550"/>
            </a:xfrm>
            <a:custGeom>
              <a:avLst/>
              <a:gdLst>
                <a:gd name="T0" fmla="*/ 220 w 220"/>
                <a:gd name="T1" fmla="*/ 110 h 220"/>
                <a:gd name="T2" fmla="*/ 110 w 220"/>
                <a:gd name="T3" fmla="*/ 220 h 220"/>
                <a:gd name="T4" fmla="*/ 0 w 220"/>
                <a:gd name="T5" fmla="*/ 110 h 220"/>
                <a:gd name="T6" fmla="*/ 110 w 220"/>
                <a:gd name="T7" fmla="*/ 0 h 220"/>
                <a:gd name="T8" fmla="*/ 220 w 220"/>
                <a:gd name="T9" fmla="*/ 110 h 220"/>
                <a:gd name="T10" fmla="*/ 220 w 220"/>
                <a:gd name="T11" fmla="*/ 110 h 220"/>
                <a:gd name="T12" fmla="*/ 220 w 220"/>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0" h="220">
                  <a:moveTo>
                    <a:pt x="220" y="110"/>
                  </a:moveTo>
                  <a:cubicBezTo>
                    <a:pt x="220" y="171"/>
                    <a:pt x="170" y="220"/>
                    <a:pt x="110" y="220"/>
                  </a:cubicBezTo>
                  <a:cubicBezTo>
                    <a:pt x="49" y="220"/>
                    <a:pt x="0" y="171"/>
                    <a:pt x="0" y="110"/>
                  </a:cubicBezTo>
                  <a:cubicBezTo>
                    <a:pt x="0" y="49"/>
                    <a:pt x="49" y="0"/>
                    <a:pt x="110" y="0"/>
                  </a:cubicBezTo>
                  <a:cubicBezTo>
                    <a:pt x="170" y="0"/>
                    <a:pt x="220" y="49"/>
                    <a:pt x="220" y="110"/>
                  </a:cubicBezTo>
                  <a:close/>
                  <a:moveTo>
                    <a:pt x="220" y="110"/>
                  </a:moveTo>
                  <a:cubicBezTo>
                    <a:pt x="220" y="110"/>
                    <a:pt x="220" y="110"/>
                    <a:pt x="220"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8"/>
            <p:cNvSpPr>
              <a:spLocks noEditPoints="1"/>
            </p:cNvSpPr>
            <p:nvPr/>
          </p:nvSpPr>
          <p:spPr bwMode="auto">
            <a:xfrm>
              <a:off x="-293687" y="2463800"/>
              <a:ext cx="765175" cy="474663"/>
            </a:xfrm>
            <a:custGeom>
              <a:avLst/>
              <a:gdLst>
                <a:gd name="T0" fmla="*/ 33 w 804"/>
                <a:gd name="T1" fmla="*/ 429 h 499"/>
                <a:gd name="T2" fmla="*/ 46 w 804"/>
                <a:gd name="T3" fmla="*/ 430 h 499"/>
                <a:gd name="T4" fmla="*/ 85 w 804"/>
                <a:gd name="T5" fmla="*/ 434 h 499"/>
                <a:gd name="T6" fmla="*/ 245 w 804"/>
                <a:gd name="T7" fmla="*/ 449 h 499"/>
                <a:gd name="T8" fmla="*/ 251 w 804"/>
                <a:gd name="T9" fmla="*/ 387 h 499"/>
                <a:gd name="T10" fmla="*/ 417 w 804"/>
                <a:gd name="T11" fmla="*/ 250 h 499"/>
                <a:gd name="T12" fmla="*/ 553 w 804"/>
                <a:gd name="T13" fmla="*/ 415 h 499"/>
                <a:gd name="T14" fmla="*/ 548 w 804"/>
                <a:gd name="T15" fmla="*/ 477 h 499"/>
                <a:gd name="T16" fmla="*/ 708 w 804"/>
                <a:gd name="T17" fmla="*/ 492 h 499"/>
                <a:gd name="T18" fmla="*/ 760 w 804"/>
                <a:gd name="T19" fmla="*/ 497 h 499"/>
                <a:gd name="T20" fmla="*/ 797 w 804"/>
                <a:gd name="T21" fmla="*/ 466 h 499"/>
                <a:gd name="T22" fmla="*/ 802 w 804"/>
                <a:gd name="T23" fmla="*/ 411 h 499"/>
                <a:gd name="T24" fmla="*/ 771 w 804"/>
                <a:gd name="T25" fmla="*/ 374 h 499"/>
                <a:gd name="T26" fmla="*/ 720 w 804"/>
                <a:gd name="T27" fmla="*/ 369 h 499"/>
                <a:gd name="T28" fmla="*/ 683 w 804"/>
                <a:gd name="T29" fmla="*/ 250 h 499"/>
                <a:gd name="T30" fmla="*/ 723 w 804"/>
                <a:gd name="T31" fmla="*/ 217 h 499"/>
                <a:gd name="T32" fmla="*/ 727 w 804"/>
                <a:gd name="T33" fmla="*/ 168 h 499"/>
                <a:gd name="T34" fmla="*/ 692 w 804"/>
                <a:gd name="T35" fmla="*/ 126 h 499"/>
                <a:gd name="T36" fmla="*/ 643 w 804"/>
                <a:gd name="T37" fmla="*/ 121 h 499"/>
                <a:gd name="T38" fmla="*/ 603 w 804"/>
                <a:gd name="T39" fmla="*/ 154 h 499"/>
                <a:gd name="T40" fmla="*/ 493 w 804"/>
                <a:gd name="T41" fmla="*/ 95 h 499"/>
                <a:gd name="T42" fmla="*/ 498 w 804"/>
                <a:gd name="T43" fmla="*/ 44 h 499"/>
                <a:gd name="T44" fmla="*/ 467 w 804"/>
                <a:gd name="T45" fmla="*/ 7 h 499"/>
                <a:gd name="T46" fmla="*/ 412 w 804"/>
                <a:gd name="T47" fmla="*/ 2 h 499"/>
                <a:gd name="T48" fmla="*/ 375 w 804"/>
                <a:gd name="T49" fmla="*/ 33 h 499"/>
                <a:gd name="T50" fmla="*/ 370 w 804"/>
                <a:gd name="T51" fmla="*/ 84 h 499"/>
                <a:gd name="T52" fmla="*/ 251 w 804"/>
                <a:gd name="T53" fmla="*/ 121 h 499"/>
                <a:gd name="T54" fmla="*/ 218 w 804"/>
                <a:gd name="T55" fmla="*/ 81 h 499"/>
                <a:gd name="T56" fmla="*/ 169 w 804"/>
                <a:gd name="T57" fmla="*/ 77 h 499"/>
                <a:gd name="T58" fmla="*/ 127 w 804"/>
                <a:gd name="T59" fmla="*/ 112 h 499"/>
                <a:gd name="T60" fmla="*/ 122 w 804"/>
                <a:gd name="T61" fmla="*/ 160 h 499"/>
                <a:gd name="T62" fmla="*/ 155 w 804"/>
                <a:gd name="T63" fmla="*/ 200 h 499"/>
                <a:gd name="T64" fmla="*/ 97 w 804"/>
                <a:gd name="T65" fmla="*/ 310 h 499"/>
                <a:gd name="T66" fmla="*/ 46 w 804"/>
                <a:gd name="T67" fmla="*/ 305 h 499"/>
                <a:gd name="T68" fmla="*/ 8 w 804"/>
                <a:gd name="T69" fmla="*/ 336 h 499"/>
                <a:gd name="T70" fmla="*/ 3 w 804"/>
                <a:gd name="T71" fmla="*/ 391 h 499"/>
                <a:gd name="T72" fmla="*/ 33 w 804"/>
                <a:gd name="T73" fmla="*/ 429 h 499"/>
                <a:gd name="T74" fmla="*/ 33 w 804"/>
                <a:gd name="T75" fmla="*/ 429 h 499"/>
                <a:gd name="T76" fmla="*/ 33 w 804"/>
                <a:gd name="T77" fmla="*/ 42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4" h="499">
                  <a:moveTo>
                    <a:pt x="33" y="429"/>
                  </a:moveTo>
                  <a:cubicBezTo>
                    <a:pt x="46" y="430"/>
                    <a:pt x="46" y="430"/>
                    <a:pt x="46" y="430"/>
                  </a:cubicBezTo>
                  <a:cubicBezTo>
                    <a:pt x="85" y="434"/>
                    <a:pt x="85" y="434"/>
                    <a:pt x="85" y="434"/>
                  </a:cubicBezTo>
                  <a:cubicBezTo>
                    <a:pt x="245" y="449"/>
                    <a:pt x="245" y="449"/>
                    <a:pt x="245" y="449"/>
                  </a:cubicBezTo>
                  <a:cubicBezTo>
                    <a:pt x="251" y="387"/>
                    <a:pt x="251" y="387"/>
                    <a:pt x="251" y="387"/>
                  </a:cubicBezTo>
                  <a:cubicBezTo>
                    <a:pt x="259" y="303"/>
                    <a:pt x="333" y="242"/>
                    <a:pt x="417" y="250"/>
                  </a:cubicBezTo>
                  <a:cubicBezTo>
                    <a:pt x="500" y="258"/>
                    <a:pt x="561" y="332"/>
                    <a:pt x="553" y="415"/>
                  </a:cubicBezTo>
                  <a:cubicBezTo>
                    <a:pt x="548" y="477"/>
                    <a:pt x="548" y="477"/>
                    <a:pt x="548" y="477"/>
                  </a:cubicBezTo>
                  <a:cubicBezTo>
                    <a:pt x="708" y="492"/>
                    <a:pt x="708" y="492"/>
                    <a:pt x="708" y="492"/>
                  </a:cubicBezTo>
                  <a:cubicBezTo>
                    <a:pt x="760" y="497"/>
                    <a:pt x="760" y="497"/>
                    <a:pt x="760" y="497"/>
                  </a:cubicBezTo>
                  <a:cubicBezTo>
                    <a:pt x="778" y="499"/>
                    <a:pt x="795" y="485"/>
                    <a:pt x="797" y="466"/>
                  </a:cubicBezTo>
                  <a:cubicBezTo>
                    <a:pt x="802" y="411"/>
                    <a:pt x="802" y="411"/>
                    <a:pt x="802" y="411"/>
                  </a:cubicBezTo>
                  <a:cubicBezTo>
                    <a:pt x="804" y="392"/>
                    <a:pt x="790" y="375"/>
                    <a:pt x="771" y="374"/>
                  </a:cubicBezTo>
                  <a:cubicBezTo>
                    <a:pt x="720" y="369"/>
                    <a:pt x="720" y="369"/>
                    <a:pt x="720" y="369"/>
                  </a:cubicBezTo>
                  <a:cubicBezTo>
                    <a:pt x="716" y="326"/>
                    <a:pt x="703" y="286"/>
                    <a:pt x="683" y="250"/>
                  </a:cubicBezTo>
                  <a:cubicBezTo>
                    <a:pt x="723" y="217"/>
                    <a:pt x="723" y="217"/>
                    <a:pt x="723" y="217"/>
                  </a:cubicBezTo>
                  <a:cubicBezTo>
                    <a:pt x="737" y="205"/>
                    <a:pt x="739" y="183"/>
                    <a:pt x="727" y="168"/>
                  </a:cubicBezTo>
                  <a:cubicBezTo>
                    <a:pt x="692" y="126"/>
                    <a:pt x="692" y="126"/>
                    <a:pt x="692" y="126"/>
                  </a:cubicBezTo>
                  <a:cubicBezTo>
                    <a:pt x="680" y="111"/>
                    <a:pt x="658" y="109"/>
                    <a:pt x="643" y="121"/>
                  </a:cubicBezTo>
                  <a:cubicBezTo>
                    <a:pt x="603" y="154"/>
                    <a:pt x="603" y="154"/>
                    <a:pt x="603" y="154"/>
                  </a:cubicBezTo>
                  <a:cubicBezTo>
                    <a:pt x="571" y="128"/>
                    <a:pt x="534" y="108"/>
                    <a:pt x="493" y="95"/>
                  </a:cubicBezTo>
                  <a:cubicBezTo>
                    <a:pt x="498" y="44"/>
                    <a:pt x="498" y="44"/>
                    <a:pt x="498" y="44"/>
                  </a:cubicBezTo>
                  <a:cubicBezTo>
                    <a:pt x="500" y="25"/>
                    <a:pt x="486" y="8"/>
                    <a:pt x="467" y="7"/>
                  </a:cubicBezTo>
                  <a:cubicBezTo>
                    <a:pt x="412" y="2"/>
                    <a:pt x="412" y="2"/>
                    <a:pt x="412" y="2"/>
                  </a:cubicBezTo>
                  <a:cubicBezTo>
                    <a:pt x="393" y="0"/>
                    <a:pt x="376" y="14"/>
                    <a:pt x="375" y="33"/>
                  </a:cubicBezTo>
                  <a:cubicBezTo>
                    <a:pt x="370" y="84"/>
                    <a:pt x="370" y="84"/>
                    <a:pt x="370" y="84"/>
                  </a:cubicBezTo>
                  <a:cubicBezTo>
                    <a:pt x="327" y="88"/>
                    <a:pt x="287" y="101"/>
                    <a:pt x="251" y="121"/>
                  </a:cubicBezTo>
                  <a:cubicBezTo>
                    <a:pt x="218" y="81"/>
                    <a:pt x="218" y="81"/>
                    <a:pt x="218" y="81"/>
                  </a:cubicBezTo>
                  <a:cubicBezTo>
                    <a:pt x="206" y="66"/>
                    <a:pt x="184" y="64"/>
                    <a:pt x="169" y="77"/>
                  </a:cubicBezTo>
                  <a:cubicBezTo>
                    <a:pt x="127" y="112"/>
                    <a:pt x="127" y="112"/>
                    <a:pt x="127" y="112"/>
                  </a:cubicBezTo>
                  <a:cubicBezTo>
                    <a:pt x="112" y="124"/>
                    <a:pt x="110" y="146"/>
                    <a:pt x="122" y="160"/>
                  </a:cubicBezTo>
                  <a:cubicBezTo>
                    <a:pt x="155" y="200"/>
                    <a:pt x="155" y="200"/>
                    <a:pt x="155" y="200"/>
                  </a:cubicBezTo>
                  <a:cubicBezTo>
                    <a:pt x="129" y="232"/>
                    <a:pt x="109" y="269"/>
                    <a:pt x="97" y="310"/>
                  </a:cubicBezTo>
                  <a:cubicBezTo>
                    <a:pt x="46" y="305"/>
                    <a:pt x="46" y="305"/>
                    <a:pt x="46" y="305"/>
                  </a:cubicBezTo>
                  <a:cubicBezTo>
                    <a:pt x="27" y="303"/>
                    <a:pt x="10" y="318"/>
                    <a:pt x="8" y="336"/>
                  </a:cubicBezTo>
                  <a:cubicBezTo>
                    <a:pt x="3" y="391"/>
                    <a:pt x="3" y="391"/>
                    <a:pt x="3" y="391"/>
                  </a:cubicBezTo>
                  <a:cubicBezTo>
                    <a:pt x="0" y="410"/>
                    <a:pt x="14" y="427"/>
                    <a:pt x="33" y="429"/>
                  </a:cubicBezTo>
                  <a:close/>
                  <a:moveTo>
                    <a:pt x="33" y="429"/>
                  </a:moveTo>
                  <a:cubicBezTo>
                    <a:pt x="33" y="429"/>
                    <a:pt x="33" y="429"/>
                    <a:pt x="33"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Freeform 29"/>
          <p:cNvSpPr>
            <a:spLocks noEditPoints="1"/>
          </p:cNvSpPr>
          <p:nvPr/>
        </p:nvSpPr>
        <p:spPr bwMode="auto">
          <a:xfrm>
            <a:off x="5756294" y="3023706"/>
            <a:ext cx="803898" cy="712000"/>
          </a:xfrm>
          <a:custGeom>
            <a:avLst/>
            <a:gdLst>
              <a:gd name="T0" fmla="*/ 1301 w 1560"/>
              <a:gd name="T1" fmla="*/ 225 h 1383"/>
              <a:gd name="T2" fmla="*/ 1560 w 1560"/>
              <a:gd name="T3" fmla="*/ 1 h 1383"/>
              <a:gd name="T4" fmla="*/ 1197 w 1560"/>
              <a:gd name="T5" fmla="*/ 190 h 1383"/>
              <a:gd name="T6" fmla="*/ 772 w 1560"/>
              <a:gd name="T7" fmla="*/ 171 h 1383"/>
              <a:gd name="T8" fmla="*/ 349 w 1560"/>
              <a:gd name="T9" fmla="*/ 160 h 1383"/>
              <a:gd name="T10" fmla="*/ 0 w 1560"/>
              <a:gd name="T11" fmla="*/ 639 h 1383"/>
              <a:gd name="T12" fmla="*/ 159 w 1560"/>
              <a:gd name="T13" fmla="*/ 788 h 1383"/>
              <a:gd name="T14" fmla="*/ 108 w 1560"/>
              <a:gd name="T15" fmla="*/ 977 h 1383"/>
              <a:gd name="T16" fmla="*/ 203 w 1560"/>
              <a:gd name="T17" fmla="*/ 1026 h 1383"/>
              <a:gd name="T18" fmla="*/ 259 w 1560"/>
              <a:gd name="T19" fmla="*/ 1098 h 1383"/>
              <a:gd name="T20" fmla="*/ 380 w 1560"/>
              <a:gd name="T21" fmla="*/ 1146 h 1383"/>
              <a:gd name="T22" fmla="*/ 484 w 1560"/>
              <a:gd name="T23" fmla="*/ 1278 h 1383"/>
              <a:gd name="T24" fmla="*/ 577 w 1560"/>
              <a:gd name="T25" fmla="*/ 1256 h 1383"/>
              <a:gd name="T26" fmla="*/ 608 w 1560"/>
              <a:gd name="T27" fmla="*/ 1294 h 1383"/>
              <a:gd name="T28" fmla="*/ 690 w 1560"/>
              <a:gd name="T29" fmla="*/ 1338 h 1383"/>
              <a:gd name="T30" fmla="*/ 760 w 1560"/>
              <a:gd name="T31" fmla="*/ 1318 h 1383"/>
              <a:gd name="T32" fmla="*/ 888 w 1560"/>
              <a:gd name="T33" fmla="*/ 1358 h 1383"/>
              <a:gd name="T34" fmla="*/ 920 w 1560"/>
              <a:gd name="T35" fmla="*/ 1264 h 1383"/>
              <a:gd name="T36" fmla="*/ 1079 w 1560"/>
              <a:gd name="T37" fmla="*/ 1192 h 1383"/>
              <a:gd name="T38" fmla="*/ 1197 w 1560"/>
              <a:gd name="T39" fmla="*/ 1204 h 1383"/>
              <a:gd name="T40" fmla="*/ 1343 w 1560"/>
              <a:gd name="T41" fmla="*/ 1101 h 1383"/>
              <a:gd name="T42" fmla="*/ 1321 w 1560"/>
              <a:gd name="T43" fmla="*/ 902 h 1383"/>
              <a:gd name="T44" fmla="*/ 1511 w 1560"/>
              <a:gd name="T45" fmla="*/ 711 h 1383"/>
              <a:gd name="T46" fmla="*/ 1560 w 1560"/>
              <a:gd name="T47" fmla="*/ 606 h 1383"/>
              <a:gd name="T48" fmla="*/ 1391 w 1560"/>
              <a:gd name="T49" fmla="*/ 728 h 1383"/>
              <a:gd name="T50" fmla="*/ 1166 w 1560"/>
              <a:gd name="T51" fmla="*/ 843 h 1383"/>
              <a:gd name="T52" fmla="*/ 1145 w 1560"/>
              <a:gd name="T53" fmla="*/ 981 h 1383"/>
              <a:gd name="T54" fmla="*/ 1039 w 1560"/>
              <a:gd name="T55" fmla="*/ 979 h 1383"/>
              <a:gd name="T56" fmla="*/ 1002 w 1560"/>
              <a:gd name="T57" fmla="*/ 1069 h 1383"/>
              <a:gd name="T58" fmla="*/ 899 w 1560"/>
              <a:gd name="T59" fmla="*/ 1081 h 1383"/>
              <a:gd name="T60" fmla="*/ 834 w 1560"/>
              <a:gd name="T61" fmla="*/ 1179 h 1383"/>
              <a:gd name="T62" fmla="*/ 736 w 1560"/>
              <a:gd name="T63" fmla="*/ 1260 h 1383"/>
              <a:gd name="T64" fmla="*/ 688 w 1560"/>
              <a:gd name="T65" fmla="*/ 1277 h 1383"/>
              <a:gd name="T66" fmla="*/ 650 w 1560"/>
              <a:gd name="T67" fmla="*/ 1224 h 1383"/>
              <a:gd name="T68" fmla="*/ 821 w 1560"/>
              <a:gd name="T69" fmla="*/ 1079 h 1383"/>
              <a:gd name="T70" fmla="*/ 803 w 1560"/>
              <a:gd name="T71" fmla="*/ 1023 h 1383"/>
              <a:gd name="T72" fmla="*/ 541 w 1560"/>
              <a:gd name="T73" fmla="*/ 1205 h 1383"/>
              <a:gd name="T74" fmla="*/ 452 w 1560"/>
              <a:gd name="T75" fmla="*/ 1190 h 1383"/>
              <a:gd name="T76" fmla="*/ 757 w 1560"/>
              <a:gd name="T77" fmla="*/ 896 h 1383"/>
              <a:gd name="T78" fmla="*/ 738 w 1560"/>
              <a:gd name="T79" fmla="*/ 840 h 1383"/>
              <a:gd name="T80" fmla="*/ 430 w 1560"/>
              <a:gd name="T81" fmla="*/ 1057 h 1383"/>
              <a:gd name="T82" fmla="*/ 308 w 1560"/>
              <a:gd name="T83" fmla="*/ 1064 h 1383"/>
              <a:gd name="T84" fmla="*/ 345 w 1560"/>
              <a:gd name="T85" fmla="*/ 961 h 1383"/>
              <a:gd name="T86" fmla="*/ 674 w 1560"/>
              <a:gd name="T87" fmla="*/ 722 h 1383"/>
              <a:gd name="T88" fmla="*/ 627 w 1560"/>
              <a:gd name="T89" fmla="*/ 694 h 1383"/>
              <a:gd name="T90" fmla="*/ 280 w 1560"/>
              <a:gd name="T91" fmla="*/ 932 h 1383"/>
              <a:gd name="T92" fmla="*/ 160 w 1560"/>
              <a:gd name="T93" fmla="*/ 941 h 1383"/>
              <a:gd name="T94" fmla="*/ 813 w 1560"/>
              <a:gd name="T95" fmla="*/ 384 h 1383"/>
              <a:gd name="T96" fmla="*/ 1090 w 1560"/>
              <a:gd name="T97" fmla="*/ 649 h 1383"/>
              <a:gd name="T98" fmla="*/ 1078 w 1560"/>
              <a:gd name="T99" fmla="*/ 359 h 1383"/>
              <a:gd name="T100" fmla="*/ 1147 w 1560"/>
              <a:gd name="T101" fmla="*/ 251 h 1383"/>
              <a:gd name="T102" fmla="*/ 1212 w 1560"/>
              <a:gd name="T103" fmla="*/ 25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0" h="1383">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4075533" y="1453136"/>
            <a:ext cx="657032" cy="812486"/>
            <a:chOff x="534988" y="793750"/>
            <a:chExt cx="1214438" cy="1501775"/>
          </a:xfrm>
          <a:solidFill>
            <a:schemeClr val="bg1">
              <a:lumMod val="10000"/>
            </a:schemeClr>
          </a:solidFill>
        </p:grpSpPr>
        <p:sp>
          <p:nvSpPr>
            <p:cNvPr id="25" name="Freeform 30"/>
            <p:cNvSpPr>
              <a:spLocks noEditPoints="1"/>
            </p:cNvSpPr>
            <p:nvPr/>
          </p:nvSpPr>
          <p:spPr bwMode="auto">
            <a:xfrm>
              <a:off x="534988" y="793750"/>
              <a:ext cx="1214438" cy="1231900"/>
            </a:xfrm>
            <a:custGeom>
              <a:avLst/>
              <a:gdLst>
                <a:gd name="T0" fmla="*/ 1227 w 1275"/>
                <a:gd name="T1" fmla="*/ 691 h 1294"/>
                <a:gd name="T2" fmla="*/ 1245 w 1275"/>
                <a:gd name="T3" fmla="*/ 568 h 1294"/>
                <a:gd name="T4" fmla="*/ 1188 w 1275"/>
                <a:gd name="T5" fmla="*/ 431 h 1294"/>
                <a:gd name="T6" fmla="*/ 1151 w 1275"/>
                <a:gd name="T7" fmla="*/ 312 h 1294"/>
                <a:gd name="T8" fmla="*/ 1040 w 1275"/>
                <a:gd name="T9" fmla="*/ 214 h 1294"/>
                <a:gd name="T10" fmla="*/ 954 w 1275"/>
                <a:gd name="T11" fmla="*/ 122 h 1294"/>
                <a:gd name="T12" fmla="*/ 812 w 1275"/>
                <a:gd name="T13" fmla="*/ 82 h 1294"/>
                <a:gd name="T14" fmla="*/ 695 w 1275"/>
                <a:gd name="T15" fmla="*/ 37 h 1294"/>
                <a:gd name="T16" fmla="*/ 549 w 1275"/>
                <a:gd name="T17" fmla="*/ 63 h 1294"/>
                <a:gd name="T18" fmla="*/ 425 w 1275"/>
                <a:gd name="T19" fmla="*/ 72 h 1294"/>
                <a:gd name="T20" fmla="*/ 304 w 1275"/>
                <a:gd name="T21" fmla="*/ 159 h 1294"/>
                <a:gd name="T22" fmla="*/ 197 w 1275"/>
                <a:gd name="T23" fmla="*/ 222 h 1294"/>
                <a:gd name="T24" fmla="*/ 126 w 1275"/>
                <a:gd name="T25" fmla="*/ 352 h 1294"/>
                <a:gd name="T26" fmla="*/ 56 w 1275"/>
                <a:gd name="T27" fmla="*/ 455 h 1294"/>
                <a:gd name="T28" fmla="*/ 48 w 1275"/>
                <a:gd name="T29" fmla="*/ 603 h 1294"/>
                <a:gd name="T30" fmla="*/ 30 w 1275"/>
                <a:gd name="T31" fmla="*/ 727 h 1294"/>
                <a:gd name="T32" fmla="*/ 87 w 1275"/>
                <a:gd name="T33" fmla="*/ 863 h 1294"/>
                <a:gd name="T34" fmla="*/ 124 w 1275"/>
                <a:gd name="T35" fmla="*/ 983 h 1294"/>
                <a:gd name="T36" fmla="*/ 235 w 1275"/>
                <a:gd name="T37" fmla="*/ 1080 h 1294"/>
                <a:gd name="T38" fmla="*/ 320 w 1275"/>
                <a:gd name="T39" fmla="*/ 1172 h 1294"/>
                <a:gd name="T40" fmla="*/ 463 w 1275"/>
                <a:gd name="T41" fmla="*/ 1212 h 1294"/>
                <a:gd name="T42" fmla="*/ 580 w 1275"/>
                <a:gd name="T43" fmla="*/ 1257 h 1294"/>
                <a:gd name="T44" fmla="*/ 726 w 1275"/>
                <a:gd name="T45" fmla="*/ 1232 h 1294"/>
                <a:gd name="T46" fmla="*/ 850 w 1275"/>
                <a:gd name="T47" fmla="*/ 1222 h 1294"/>
                <a:gd name="T48" fmla="*/ 970 w 1275"/>
                <a:gd name="T49" fmla="*/ 1136 h 1294"/>
                <a:gd name="T50" fmla="*/ 1078 w 1275"/>
                <a:gd name="T51" fmla="*/ 1072 h 1294"/>
                <a:gd name="T52" fmla="*/ 1149 w 1275"/>
                <a:gd name="T53" fmla="*/ 943 h 1294"/>
                <a:gd name="T54" fmla="*/ 1219 w 1275"/>
                <a:gd name="T55" fmla="*/ 839 h 1294"/>
                <a:gd name="T56" fmla="*/ 637 w 1275"/>
                <a:gd name="T57" fmla="*/ 1063 h 1294"/>
                <a:gd name="T58" fmla="*/ 637 w 1275"/>
                <a:gd name="T59" fmla="*/ 231 h 1294"/>
                <a:gd name="T60" fmla="*/ 637 w 1275"/>
                <a:gd name="T61" fmla="*/ 1063 h 1294"/>
                <a:gd name="T62" fmla="*/ 637 w 1275"/>
                <a:gd name="T63" fmla="*/ 1063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5" h="1294">
                  <a:moveTo>
                    <a:pt x="1246" y="717"/>
                  </a:moveTo>
                  <a:cubicBezTo>
                    <a:pt x="1227" y="691"/>
                    <a:pt x="1227" y="691"/>
                    <a:pt x="1227" y="691"/>
                  </a:cubicBezTo>
                  <a:cubicBezTo>
                    <a:pt x="1206" y="662"/>
                    <a:pt x="1205" y="623"/>
                    <a:pt x="1226" y="594"/>
                  </a:cubicBezTo>
                  <a:cubicBezTo>
                    <a:pt x="1245" y="568"/>
                    <a:pt x="1245" y="568"/>
                    <a:pt x="1245" y="568"/>
                  </a:cubicBezTo>
                  <a:cubicBezTo>
                    <a:pt x="1274" y="527"/>
                    <a:pt x="1260" y="470"/>
                    <a:pt x="1216" y="446"/>
                  </a:cubicBezTo>
                  <a:cubicBezTo>
                    <a:pt x="1188" y="431"/>
                    <a:pt x="1188" y="431"/>
                    <a:pt x="1188" y="431"/>
                  </a:cubicBezTo>
                  <a:cubicBezTo>
                    <a:pt x="1156" y="414"/>
                    <a:pt x="1139" y="379"/>
                    <a:pt x="1145" y="344"/>
                  </a:cubicBezTo>
                  <a:cubicBezTo>
                    <a:pt x="1151" y="312"/>
                    <a:pt x="1151" y="312"/>
                    <a:pt x="1151" y="312"/>
                  </a:cubicBezTo>
                  <a:cubicBezTo>
                    <a:pt x="1159" y="262"/>
                    <a:pt x="1122" y="217"/>
                    <a:pt x="1072" y="215"/>
                  </a:cubicBezTo>
                  <a:cubicBezTo>
                    <a:pt x="1040" y="214"/>
                    <a:pt x="1040" y="214"/>
                    <a:pt x="1040" y="214"/>
                  </a:cubicBezTo>
                  <a:cubicBezTo>
                    <a:pt x="1004" y="212"/>
                    <a:pt x="973" y="188"/>
                    <a:pt x="963" y="154"/>
                  </a:cubicBezTo>
                  <a:cubicBezTo>
                    <a:pt x="954" y="122"/>
                    <a:pt x="954" y="122"/>
                    <a:pt x="954" y="122"/>
                  </a:cubicBezTo>
                  <a:cubicBezTo>
                    <a:pt x="941" y="74"/>
                    <a:pt x="888" y="49"/>
                    <a:pt x="842" y="69"/>
                  </a:cubicBezTo>
                  <a:cubicBezTo>
                    <a:pt x="812" y="82"/>
                    <a:pt x="812" y="82"/>
                    <a:pt x="812" y="82"/>
                  </a:cubicBezTo>
                  <a:cubicBezTo>
                    <a:pt x="779" y="96"/>
                    <a:pt x="741" y="88"/>
                    <a:pt x="717" y="61"/>
                  </a:cubicBezTo>
                  <a:cubicBezTo>
                    <a:pt x="695" y="37"/>
                    <a:pt x="695" y="37"/>
                    <a:pt x="695" y="37"/>
                  </a:cubicBezTo>
                  <a:cubicBezTo>
                    <a:pt x="662" y="0"/>
                    <a:pt x="603" y="0"/>
                    <a:pt x="571" y="38"/>
                  </a:cubicBezTo>
                  <a:cubicBezTo>
                    <a:pt x="549" y="63"/>
                    <a:pt x="549" y="63"/>
                    <a:pt x="549" y="63"/>
                  </a:cubicBezTo>
                  <a:cubicBezTo>
                    <a:pt x="526" y="89"/>
                    <a:pt x="488" y="98"/>
                    <a:pt x="455" y="85"/>
                  </a:cubicBezTo>
                  <a:cubicBezTo>
                    <a:pt x="425" y="72"/>
                    <a:pt x="425" y="72"/>
                    <a:pt x="425" y="72"/>
                  </a:cubicBezTo>
                  <a:cubicBezTo>
                    <a:pt x="379" y="53"/>
                    <a:pt x="326" y="79"/>
                    <a:pt x="313" y="127"/>
                  </a:cubicBezTo>
                  <a:cubicBezTo>
                    <a:pt x="304" y="159"/>
                    <a:pt x="304" y="159"/>
                    <a:pt x="304" y="159"/>
                  </a:cubicBezTo>
                  <a:cubicBezTo>
                    <a:pt x="295" y="193"/>
                    <a:pt x="265" y="217"/>
                    <a:pt x="229" y="220"/>
                  </a:cubicBezTo>
                  <a:cubicBezTo>
                    <a:pt x="197" y="222"/>
                    <a:pt x="197" y="222"/>
                    <a:pt x="197" y="222"/>
                  </a:cubicBezTo>
                  <a:cubicBezTo>
                    <a:pt x="147" y="224"/>
                    <a:pt x="111" y="271"/>
                    <a:pt x="120" y="320"/>
                  </a:cubicBezTo>
                  <a:cubicBezTo>
                    <a:pt x="126" y="352"/>
                    <a:pt x="126" y="352"/>
                    <a:pt x="126" y="352"/>
                  </a:cubicBezTo>
                  <a:cubicBezTo>
                    <a:pt x="132" y="387"/>
                    <a:pt x="115" y="422"/>
                    <a:pt x="84" y="439"/>
                  </a:cubicBezTo>
                  <a:cubicBezTo>
                    <a:pt x="56" y="455"/>
                    <a:pt x="56" y="455"/>
                    <a:pt x="56" y="455"/>
                  </a:cubicBezTo>
                  <a:cubicBezTo>
                    <a:pt x="12" y="480"/>
                    <a:pt x="0" y="536"/>
                    <a:pt x="29" y="577"/>
                  </a:cubicBezTo>
                  <a:cubicBezTo>
                    <a:pt x="48" y="603"/>
                    <a:pt x="48" y="603"/>
                    <a:pt x="48" y="603"/>
                  </a:cubicBezTo>
                  <a:cubicBezTo>
                    <a:pt x="69" y="632"/>
                    <a:pt x="70" y="671"/>
                    <a:pt x="49" y="700"/>
                  </a:cubicBezTo>
                  <a:cubicBezTo>
                    <a:pt x="30" y="727"/>
                    <a:pt x="30" y="727"/>
                    <a:pt x="30" y="727"/>
                  </a:cubicBezTo>
                  <a:cubicBezTo>
                    <a:pt x="1" y="767"/>
                    <a:pt x="15" y="824"/>
                    <a:pt x="58" y="848"/>
                  </a:cubicBezTo>
                  <a:cubicBezTo>
                    <a:pt x="87" y="863"/>
                    <a:pt x="87" y="863"/>
                    <a:pt x="87" y="863"/>
                  </a:cubicBezTo>
                  <a:cubicBezTo>
                    <a:pt x="119" y="880"/>
                    <a:pt x="136" y="915"/>
                    <a:pt x="130" y="950"/>
                  </a:cubicBezTo>
                  <a:cubicBezTo>
                    <a:pt x="124" y="983"/>
                    <a:pt x="124" y="983"/>
                    <a:pt x="124" y="983"/>
                  </a:cubicBezTo>
                  <a:cubicBezTo>
                    <a:pt x="116" y="1032"/>
                    <a:pt x="153" y="1077"/>
                    <a:pt x="203" y="1079"/>
                  </a:cubicBezTo>
                  <a:cubicBezTo>
                    <a:pt x="235" y="1080"/>
                    <a:pt x="235" y="1080"/>
                    <a:pt x="235" y="1080"/>
                  </a:cubicBezTo>
                  <a:cubicBezTo>
                    <a:pt x="271" y="1082"/>
                    <a:pt x="302" y="1106"/>
                    <a:pt x="312" y="1140"/>
                  </a:cubicBezTo>
                  <a:cubicBezTo>
                    <a:pt x="320" y="1172"/>
                    <a:pt x="320" y="1172"/>
                    <a:pt x="320" y="1172"/>
                  </a:cubicBezTo>
                  <a:cubicBezTo>
                    <a:pt x="334" y="1220"/>
                    <a:pt x="387" y="1245"/>
                    <a:pt x="433" y="1225"/>
                  </a:cubicBezTo>
                  <a:cubicBezTo>
                    <a:pt x="463" y="1212"/>
                    <a:pt x="463" y="1212"/>
                    <a:pt x="463" y="1212"/>
                  </a:cubicBezTo>
                  <a:cubicBezTo>
                    <a:pt x="496" y="1198"/>
                    <a:pt x="534" y="1206"/>
                    <a:pt x="558" y="1233"/>
                  </a:cubicBezTo>
                  <a:cubicBezTo>
                    <a:pt x="580" y="1257"/>
                    <a:pt x="580" y="1257"/>
                    <a:pt x="580" y="1257"/>
                  </a:cubicBezTo>
                  <a:cubicBezTo>
                    <a:pt x="613" y="1294"/>
                    <a:pt x="672" y="1294"/>
                    <a:pt x="704" y="1256"/>
                  </a:cubicBezTo>
                  <a:cubicBezTo>
                    <a:pt x="726" y="1232"/>
                    <a:pt x="726" y="1232"/>
                    <a:pt x="726" y="1232"/>
                  </a:cubicBezTo>
                  <a:cubicBezTo>
                    <a:pt x="749" y="1205"/>
                    <a:pt x="787" y="1196"/>
                    <a:pt x="820" y="1209"/>
                  </a:cubicBezTo>
                  <a:cubicBezTo>
                    <a:pt x="850" y="1222"/>
                    <a:pt x="850" y="1222"/>
                    <a:pt x="850" y="1222"/>
                  </a:cubicBezTo>
                  <a:cubicBezTo>
                    <a:pt x="896" y="1241"/>
                    <a:pt x="949" y="1215"/>
                    <a:pt x="962" y="1167"/>
                  </a:cubicBezTo>
                  <a:cubicBezTo>
                    <a:pt x="970" y="1136"/>
                    <a:pt x="970" y="1136"/>
                    <a:pt x="970" y="1136"/>
                  </a:cubicBezTo>
                  <a:cubicBezTo>
                    <a:pt x="980" y="1101"/>
                    <a:pt x="1010" y="1077"/>
                    <a:pt x="1046" y="1074"/>
                  </a:cubicBezTo>
                  <a:cubicBezTo>
                    <a:pt x="1078" y="1072"/>
                    <a:pt x="1078" y="1072"/>
                    <a:pt x="1078" y="1072"/>
                  </a:cubicBezTo>
                  <a:cubicBezTo>
                    <a:pt x="1128" y="1070"/>
                    <a:pt x="1164" y="1024"/>
                    <a:pt x="1155" y="975"/>
                  </a:cubicBezTo>
                  <a:cubicBezTo>
                    <a:pt x="1149" y="943"/>
                    <a:pt x="1149" y="943"/>
                    <a:pt x="1149" y="943"/>
                  </a:cubicBezTo>
                  <a:cubicBezTo>
                    <a:pt x="1143" y="907"/>
                    <a:pt x="1160" y="872"/>
                    <a:pt x="1191" y="855"/>
                  </a:cubicBezTo>
                  <a:cubicBezTo>
                    <a:pt x="1219" y="839"/>
                    <a:pt x="1219" y="839"/>
                    <a:pt x="1219" y="839"/>
                  </a:cubicBezTo>
                  <a:cubicBezTo>
                    <a:pt x="1263" y="815"/>
                    <a:pt x="1275" y="758"/>
                    <a:pt x="1246" y="717"/>
                  </a:cubicBezTo>
                  <a:close/>
                  <a:moveTo>
                    <a:pt x="637" y="1063"/>
                  </a:moveTo>
                  <a:cubicBezTo>
                    <a:pt x="408" y="1063"/>
                    <a:pt x="221" y="876"/>
                    <a:pt x="221" y="647"/>
                  </a:cubicBezTo>
                  <a:cubicBezTo>
                    <a:pt x="221" y="417"/>
                    <a:pt x="408" y="231"/>
                    <a:pt x="637" y="231"/>
                  </a:cubicBezTo>
                  <a:cubicBezTo>
                    <a:pt x="866" y="231"/>
                    <a:pt x="1053" y="417"/>
                    <a:pt x="1053" y="647"/>
                  </a:cubicBezTo>
                  <a:cubicBezTo>
                    <a:pt x="1053" y="876"/>
                    <a:pt x="866" y="1063"/>
                    <a:pt x="637" y="1063"/>
                  </a:cubicBezTo>
                  <a:close/>
                  <a:moveTo>
                    <a:pt x="637" y="1063"/>
                  </a:moveTo>
                  <a:cubicBezTo>
                    <a:pt x="637" y="1063"/>
                    <a:pt x="637" y="1063"/>
                    <a:pt x="637" y="10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1"/>
            <p:cNvSpPr>
              <a:spLocks noEditPoints="1"/>
            </p:cNvSpPr>
            <p:nvPr/>
          </p:nvSpPr>
          <p:spPr bwMode="auto">
            <a:xfrm>
              <a:off x="1281113" y="1901825"/>
              <a:ext cx="388938" cy="392113"/>
            </a:xfrm>
            <a:custGeom>
              <a:avLst/>
              <a:gdLst>
                <a:gd name="T0" fmla="*/ 289 w 408"/>
                <a:gd name="T1" fmla="*/ 0 h 411"/>
                <a:gd name="T2" fmla="*/ 274 w 408"/>
                <a:gd name="T3" fmla="*/ 1 h 411"/>
                <a:gd name="T4" fmla="*/ 267 w 408"/>
                <a:gd name="T5" fmla="*/ 27 h 411"/>
                <a:gd name="T6" fmla="*/ 98 w 408"/>
                <a:gd name="T7" fmla="*/ 155 h 411"/>
                <a:gd name="T8" fmla="*/ 32 w 408"/>
                <a:gd name="T9" fmla="*/ 142 h 411"/>
                <a:gd name="T10" fmla="*/ 8 w 408"/>
                <a:gd name="T11" fmla="*/ 132 h 411"/>
                <a:gd name="T12" fmla="*/ 0 w 408"/>
                <a:gd name="T13" fmla="*/ 141 h 411"/>
                <a:gd name="T14" fmla="*/ 119 w 408"/>
                <a:gd name="T15" fmla="*/ 357 h 411"/>
                <a:gd name="T16" fmla="*/ 152 w 408"/>
                <a:gd name="T17" fmla="*/ 381 h 411"/>
                <a:gd name="T18" fmla="*/ 295 w 408"/>
                <a:gd name="T19" fmla="*/ 407 h 411"/>
                <a:gd name="T20" fmla="*/ 348 w 408"/>
                <a:gd name="T21" fmla="*/ 378 h 411"/>
                <a:gd name="T22" fmla="*/ 402 w 408"/>
                <a:gd name="T23" fmla="*/ 243 h 411"/>
                <a:gd name="T24" fmla="*/ 400 w 408"/>
                <a:gd name="T25" fmla="*/ 202 h 411"/>
                <a:gd name="T26" fmla="*/ 289 w 408"/>
                <a:gd name="T27" fmla="*/ 0 h 411"/>
                <a:gd name="T28" fmla="*/ 289 w 408"/>
                <a:gd name="T29" fmla="*/ 0 h 411"/>
                <a:gd name="T30" fmla="*/ 289 w 408"/>
                <a:gd name="T3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1">
                  <a:moveTo>
                    <a:pt x="289" y="0"/>
                  </a:moveTo>
                  <a:cubicBezTo>
                    <a:pt x="274" y="1"/>
                    <a:pt x="274" y="1"/>
                    <a:pt x="274" y="1"/>
                  </a:cubicBezTo>
                  <a:cubicBezTo>
                    <a:pt x="267" y="27"/>
                    <a:pt x="267" y="27"/>
                    <a:pt x="267" y="27"/>
                  </a:cubicBezTo>
                  <a:cubicBezTo>
                    <a:pt x="246" y="102"/>
                    <a:pt x="177" y="155"/>
                    <a:pt x="98" y="155"/>
                  </a:cubicBezTo>
                  <a:cubicBezTo>
                    <a:pt x="75" y="155"/>
                    <a:pt x="53" y="151"/>
                    <a:pt x="32" y="142"/>
                  </a:cubicBezTo>
                  <a:cubicBezTo>
                    <a:pt x="8" y="132"/>
                    <a:pt x="8" y="132"/>
                    <a:pt x="8" y="132"/>
                  </a:cubicBezTo>
                  <a:cubicBezTo>
                    <a:pt x="0" y="141"/>
                    <a:pt x="0" y="141"/>
                    <a:pt x="0" y="141"/>
                  </a:cubicBezTo>
                  <a:cubicBezTo>
                    <a:pt x="119" y="357"/>
                    <a:pt x="119" y="357"/>
                    <a:pt x="119" y="357"/>
                  </a:cubicBezTo>
                  <a:cubicBezTo>
                    <a:pt x="126" y="369"/>
                    <a:pt x="138" y="378"/>
                    <a:pt x="152" y="381"/>
                  </a:cubicBezTo>
                  <a:cubicBezTo>
                    <a:pt x="295" y="407"/>
                    <a:pt x="295" y="407"/>
                    <a:pt x="295" y="407"/>
                  </a:cubicBezTo>
                  <a:cubicBezTo>
                    <a:pt x="317" y="411"/>
                    <a:pt x="340" y="399"/>
                    <a:pt x="348" y="378"/>
                  </a:cubicBezTo>
                  <a:cubicBezTo>
                    <a:pt x="402" y="243"/>
                    <a:pt x="402" y="243"/>
                    <a:pt x="402" y="243"/>
                  </a:cubicBezTo>
                  <a:cubicBezTo>
                    <a:pt x="408" y="229"/>
                    <a:pt x="407" y="214"/>
                    <a:pt x="400" y="202"/>
                  </a:cubicBezTo>
                  <a:lnTo>
                    <a:pt x="289" y="0"/>
                  </a:lnTo>
                  <a:close/>
                  <a:moveTo>
                    <a:pt x="289" y="0"/>
                  </a:moveTo>
                  <a:cubicBezTo>
                    <a:pt x="289" y="0"/>
                    <a:pt x="289" y="0"/>
                    <a:pt x="2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2"/>
            <p:cNvSpPr>
              <a:spLocks noEditPoints="1"/>
            </p:cNvSpPr>
            <p:nvPr/>
          </p:nvSpPr>
          <p:spPr bwMode="auto">
            <a:xfrm>
              <a:off x="614363" y="1908175"/>
              <a:ext cx="392113" cy="387350"/>
            </a:xfrm>
            <a:custGeom>
              <a:avLst/>
              <a:gdLst>
                <a:gd name="T0" fmla="*/ 386 w 412"/>
                <a:gd name="T1" fmla="*/ 138 h 406"/>
                <a:gd name="T2" fmla="*/ 317 w 412"/>
                <a:gd name="T3" fmla="*/ 153 h 406"/>
                <a:gd name="T4" fmla="*/ 149 w 412"/>
                <a:gd name="T5" fmla="*/ 27 h 406"/>
                <a:gd name="T6" fmla="*/ 141 w 412"/>
                <a:gd name="T7" fmla="*/ 1 h 406"/>
                <a:gd name="T8" fmla="*/ 116 w 412"/>
                <a:gd name="T9" fmla="*/ 0 h 406"/>
                <a:gd name="T10" fmla="*/ 8 w 412"/>
                <a:gd name="T11" fmla="*/ 196 h 406"/>
                <a:gd name="T12" fmla="*/ 6 w 412"/>
                <a:gd name="T13" fmla="*/ 237 h 406"/>
                <a:gd name="T14" fmla="*/ 60 w 412"/>
                <a:gd name="T15" fmla="*/ 372 h 406"/>
                <a:gd name="T16" fmla="*/ 113 w 412"/>
                <a:gd name="T17" fmla="*/ 402 h 406"/>
                <a:gd name="T18" fmla="*/ 256 w 412"/>
                <a:gd name="T19" fmla="*/ 375 h 406"/>
                <a:gd name="T20" fmla="*/ 290 w 412"/>
                <a:gd name="T21" fmla="*/ 351 h 406"/>
                <a:gd name="T22" fmla="*/ 412 w 412"/>
                <a:gd name="T23" fmla="*/ 129 h 406"/>
                <a:gd name="T24" fmla="*/ 411 w 412"/>
                <a:gd name="T25" fmla="*/ 128 h 406"/>
                <a:gd name="T26" fmla="*/ 386 w 412"/>
                <a:gd name="T27" fmla="*/ 138 h 406"/>
                <a:gd name="T28" fmla="*/ 386 w 412"/>
                <a:gd name="T29" fmla="*/ 138 h 406"/>
                <a:gd name="T30" fmla="*/ 386 w 412"/>
                <a:gd name="T31" fmla="*/ 13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06">
                  <a:moveTo>
                    <a:pt x="386" y="138"/>
                  </a:moveTo>
                  <a:cubicBezTo>
                    <a:pt x="364" y="148"/>
                    <a:pt x="341" y="153"/>
                    <a:pt x="317" y="153"/>
                  </a:cubicBezTo>
                  <a:cubicBezTo>
                    <a:pt x="239" y="153"/>
                    <a:pt x="170" y="101"/>
                    <a:pt x="149" y="27"/>
                  </a:cubicBezTo>
                  <a:cubicBezTo>
                    <a:pt x="141" y="1"/>
                    <a:pt x="141" y="1"/>
                    <a:pt x="141" y="1"/>
                  </a:cubicBezTo>
                  <a:cubicBezTo>
                    <a:pt x="116" y="0"/>
                    <a:pt x="116" y="0"/>
                    <a:pt x="116" y="0"/>
                  </a:cubicBezTo>
                  <a:cubicBezTo>
                    <a:pt x="8" y="196"/>
                    <a:pt x="8" y="196"/>
                    <a:pt x="8" y="196"/>
                  </a:cubicBezTo>
                  <a:cubicBezTo>
                    <a:pt x="1" y="209"/>
                    <a:pt x="0" y="224"/>
                    <a:pt x="6" y="237"/>
                  </a:cubicBezTo>
                  <a:cubicBezTo>
                    <a:pt x="60" y="372"/>
                    <a:pt x="60" y="372"/>
                    <a:pt x="60" y="372"/>
                  </a:cubicBezTo>
                  <a:cubicBezTo>
                    <a:pt x="69" y="394"/>
                    <a:pt x="91" y="406"/>
                    <a:pt x="113" y="402"/>
                  </a:cubicBezTo>
                  <a:cubicBezTo>
                    <a:pt x="256" y="375"/>
                    <a:pt x="256" y="375"/>
                    <a:pt x="256" y="375"/>
                  </a:cubicBezTo>
                  <a:cubicBezTo>
                    <a:pt x="270" y="373"/>
                    <a:pt x="283" y="364"/>
                    <a:pt x="290" y="351"/>
                  </a:cubicBezTo>
                  <a:cubicBezTo>
                    <a:pt x="412" y="129"/>
                    <a:pt x="412" y="129"/>
                    <a:pt x="412" y="129"/>
                  </a:cubicBezTo>
                  <a:cubicBezTo>
                    <a:pt x="411" y="128"/>
                    <a:pt x="411" y="128"/>
                    <a:pt x="411" y="128"/>
                  </a:cubicBezTo>
                  <a:lnTo>
                    <a:pt x="386" y="138"/>
                  </a:lnTo>
                  <a:close/>
                  <a:moveTo>
                    <a:pt x="386" y="138"/>
                  </a:moveTo>
                  <a:cubicBezTo>
                    <a:pt x="386" y="138"/>
                    <a:pt x="386" y="138"/>
                    <a:pt x="386" y="1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3"/>
            <p:cNvSpPr>
              <a:spLocks noEditPoints="1"/>
            </p:cNvSpPr>
            <p:nvPr/>
          </p:nvSpPr>
          <p:spPr bwMode="auto">
            <a:xfrm>
              <a:off x="874713" y="1106488"/>
              <a:ext cx="536575" cy="531813"/>
            </a:xfrm>
            <a:custGeom>
              <a:avLst/>
              <a:gdLst>
                <a:gd name="T0" fmla="*/ 521 w 564"/>
                <a:gd name="T1" fmla="*/ 295 h 558"/>
                <a:gd name="T2" fmla="*/ 514 w 564"/>
                <a:gd name="T3" fmla="*/ 229 h 558"/>
                <a:gd name="T4" fmla="*/ 370 w 564"/>
                <a:gd name="T5" fmla="*/ 217 h 558"/>
                <a:gd name="T6" fmla="*/ 346 w 564"/>
                <a:gd name="T7" fmla="*/ 222 h 558"/>
                <a:gd name="T8" fmla="*/ 346 w 564"/>
                <a:gd name="T9" fmla="*/ 128 h 558"/>
                <a:gd name="T10" fmla="*/ 296 w 564"/>
                <a:gd name="T11" fmla="*/ 0 h 558"/>
                <a:gd name="T12" fmla="*/ 279 w 564"/>
                <a:gd name="T13" fmla="*/ 55 h 558"/>
                <a:gd name="T14" fmla="*/ 172 w 564"/>
                <a:gd name="T15" fmla="*/ 246 h 558"/>
                <a:gd name="T16" fmla="*/ 147 w 564"/>
                <a:gd name="T17" fmla="*/ 288 h 558"/>
                <a:gd name="T18" fmla="*/ 117 w 564"/>
                <a:gd name="T19" fmla="*/ 277 h 558"/>
                <a:gd name="T20" fmla="*/ 47 w 564"/>
                <a:gd name="T21" fmla="*/ 277 h 558"/>
                <a:gd name="T22" fmla="*/ 0 w 564"/>
                <a:gd name="T23" fmla="*/ 324 h 558"/>
                <a:gd name="T24" fmla="*/ 0 w 564"/>
                <a:gd name="T25" fmla="*/ 511 h 558"/>
                <a:gd name="T26" fmla="*/ 47 w 564"/>
                <a:gd name="T27" fmla="*/ 558 h 558"/>
                <a:gd name="T28" fmla="*/ 117 w 564"/>
                <a:gd name="T29" fmla="*/ 558 h 558"/>
                <a:gd name="T30" fmla="*/ 143 w 564"/>
                <a:gd name="T31" fmla="*/ 550 h 558"/>
                <a:gd name="T32" fmla="*/ 154 w 564"/>
                <a:gd name="T33" fmla="*/ 513 h 558"/>
                <a:gd name="T34" fmla="*/ 154 w 564"/>
                <a:gd name="T35" fmla="*/ 397 h 558"/>
                <a:gd name="T36" fmla="*/ 235 w 564"/>
                <a:gd name="T37" fmla="*/ 549 h 558"/>
                <a:gd name="T38" fmla="*/ 334 w 564"/>
                <a:gd name="T39" fmla="*/ 552 h 558"/>
                <a:gd name="T40" fmla="*/ 428 w 564"/>
                <a:gd name="T41" fmla="*/ 549 h 558"/>
                <a:gd name="T42" fmla="*/ 498 w 564"/>
                <a:gd name="T43" fmla="*/ 465 h 558"/>
                <a:gd name="T44" fmla="*/ 520 w 564"/>
                <a:gd name="T45" fmla="*/ 380 h 558"/>
                <a:gd name="T46" fmla="*/ 521 w 564"/>
                <a:gd name="T47" fmla="*/ 295 h 558"/>
                <a:gd name="T48" fmla="*/ 521 w 564"/>
                <a:gd name="T49" fmla="*/ 295 h 558"/>
                <a:gd name="T50" fmla="*/ 521 w 564"/>
                <a:gd name="T51" fmla="*/ 29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4" h="558">
                  <a:moveTo>
                    <a:pt x="521" y="295"/>
                  </a:moveTo>
                  <a:cubicBezTo>
                    <a:pt x="521" y="295"/>
                    <a:pt x="545" y="257"/>
                    <a:pt x="514" y="229"/>
                  </a:cubicBezTo>
                  <a:cubicBezTo>
                    <a:pt x="475" y="193"/>
                    <a:pt x="370" y="217"/>
                    <a:pt x="370" y="217"/>
                  </a:cubicBezTo>
                  <a:cubicBezTo>
                    <a:pt x="362" y="218"/>
                    <a:pt x="355" y="220"/>
                    <a:pt x="346" y="222"/>
                  </a:cubicBezTo>
                  <a:cubicBezTo>
                    <a:pt x="346" y="222"/>
                    <a:pt x="310" y="239"/>
                    <a:pt x="346" y="128"/>
                  </a:cubicBezTo>
                  <a:cubicBezTo>
                    <a:pt x="383" y="18"/>
                    <a:pt x="322" y="0"/>
                    <a:pt x="296" y="0"/>
                  </a:cubicBezTo>
                  <a:cubicBezTo>
                    <a:pt x="271" y="0"/>
                    <a:pt x="279" y="55"/>
                    <a:pt x="279" y="55"/>
                  </a:cubicBezTo>
                  <a:cubicBezTo>
                    <a:pt x="279" y="55"/>
                    <a:pt x="225" y="206"/>
                    <a:pt x="172" y="246"/>
                  </a:cubicBezTo>
                  <a:cubicBezTo>
                    <a:pt x="159" y="261"/>
                    <a:pt x="151" y="277"/>
                    <a:pt x="147" y="288"/>
                  </a:cubicBezTo>
                  <a:cubicBezTo>
                    <a:pt x="139" y="281"/>
                    <a:pt x="128" y="277"/>
                    <a:pt x="117" y="277"/>
                  </a:cubicBezTo>
                  <a:cubicBezTo>
                    <a:pt x="47" y="277"/>
                    <a:pt x="47" y="277"/>
                    <a:pt x="47" y="277"/>
                  </a:cubicBezTo>
                  <a:cubicBezTo>
                    <a:pt x="21" y="277"/>
                    <a:pt x="0" y="298"/>
                    <a:pt x="0" y="324"/>
                  </a:cubicBezTo>
                  <a:cubicBezTo>
                    <a:pt x="0" y="511"/>
                    <a:pt x="0" y="511"/>
                    <a:pt x="0" y="511"/>
                  </a:cubicBezTo>
                  <a:cubicBezTo>
                    <a:pt x="0" y="537"/>
                    <a:pt x="21" y="558"/>
                    <a:pt x="47" y="558"/>
                  </a:cubicBezTo>
                  <a:cubicBezTo>
                    <a:pt x="117" y="558"/>
                    <a:pt x="117" y="558"/>
                    <a:pt x="117" y="558"/>
                  </a:cubicBezTo>
                  <a:cubicBezTo>
                    <a:pt x="126" y="558"/>
                    <a:pt x="135" y="555"/>
                    <a:pt x="143" y="550"/>
                  </a:cubicBezTo>
                  <a:cubicBezTo>
                    <a:pt x="144" y="548"/>
                    <a:pt x="154" y="539"/>
                    <a:pt x="154" y="513"/>
                  </a:cubicBezTo>
                  <a:cubicBezTo>
                    <a:pt x="154" y="397"/>
                    <a:pt x="154" y="397"/>
                    <a:pt x="154" y="397"/>
                  </a:cubicBezTo>
                  <a:cubicBezTo>
                    <a:pt x="154" y="401"/>
                    <a:pt x="154" y="541"/>
                    <a:pt x="235" y="549"/>
                  </a:cubicBezTo>
                  <a:cubicBezTo>
                    <a:pt x="263" y="551"/>
                    <a:pt x="299" y="553"/>
                    <a:pt x="334" y="552"/>
                  </a:cubicBezTo>
                  <a:cubicBezTo>
                    <a:pt x="367" y="555"/>
                    <a:pt x="401" y="555"/>
                    <a:pt x="428" y="549"/>
                  </a:cubicBezTo>
                  <a:cubicBezTo>
                    <a:pt x="521" y="529"/>
                    <a:pt x="498" y="465"/>
                    <a:pt x="498" y="465"/>
                  </a:cubicBezTo>
                  <a:cubicBezTo>
                    <a:pt x="548" y="427"/>
                    <a:pt x="520" y="380"/>
                    <a:pt x="520" y="380"/>
                  </a:cubicBezTo>
                  <a:cubicBezTo>
                    <a:pt x="564" y="334"/>
                    <a:pt x="521" y="295"/>
                    <a:pt x="521" y="295"/>
                  </a:cubicBezTo>
                  <a:close/>
                  <a:moveTo>
                    <a:pt x="521" y="295"/>
                  </a:moveTo>
                  <a:cubicBezTo>
                    <a:pt x="521" y="295"/>
                    <a:pt x="521" y="295"/>
                    <a:pt x="521" y="2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 name="Group 28"/>
          <p:cNvGrpSpPr/>
          <p:nvPr/>
        </p:nvGrpSpPr>
        <p:grpSpPr>
          <a:xfrm>
            <a:off x="1998338" y="1456142"/>
            <a:ext cx="701693" cy="806474"/>
            <a:chOff x="-1609725" y="493713"/>
            <a:chExt cx="1296988" cy="1490662"/>
          </a:xfrm>
          <a:solidFill>
            <a:schemeClr val="bg1">
              <a:lumMod val="10000"/>
            </a:schemeClr>
          </a:solidFill>
        </p:grpSpPr>
        <p:sp>
          <p:nvSpPr>
            <p:cNvPr id="30" name="Freeform 34"/>
            <p:cNvSpPr>
              <a:spLocks noEditPoints="1"/>
            </p:cNvSpPr>
            <p:nvPr/>
          </p:nvSpPr>
          <p:spPr bwMode="auto">
            <a:xfrm>
              <a:off x="-1609725" y="1390650"/>
              <a:ext cx="1296988" cy="593725"/>
            </a:xfrm>
            <a:custGeom>
              <a:avLst/>
              <a:gdLst>
                <a:gd name="T0" fmla="*/ 1181 w 1363"/>
                <a:gd name="T1" fmla="*/ 127 h 623"/>
                <a:gd name="T2" fmla="*/ 918 w 1363"/>
                <a:gd name="T3" fmla="*/ 0 h 623"/>
                <a:gd name="T4" fmla="*/ 791 w 1363"/>
                <a:gd name="T5" fmla="*/ 402 h 623"/>
                <a:gd name="T6" fmla="*/ 773 w 1363"/>
                <a:gd name="T7" fmla="*/ 456 h 623"/>
                <a:gd name="T8" fmla="*/ 716 w 1363"/>
                <a:gd name="T9" fmla="*/ 295 h 623"/>
                <a:gd name="T10" fmla="*/ 682 w 1363"/>
                <a:gd name="T11" fmla="*/ 104 h 623"/>
                <a:gd name="T12" fmla="*/ 681 w 1363"/>
                <a:gd name="T13" fmla="*/ 104 h 623"/>
                <a:gd name="T14" fmla="*/ 647 w 1363"/>
                <a:gd name="T15" fmla="*/ 295 h 623"/>
                <a:gd name="T16" fmla="*/ 590 w 1363"/>
                <a:gd name="T17" fmla="*/ 456 h 623"/>
                <a:gd name="T18" fmla="*/ 572 w 1363"/>
                <a:gd name="T19" fmla="*/ 402 h 623"/>
                <a:gd name="T20" fmla="*/ 445 w 1363"/>
                <a:gd name="T21" fmla="*/ 0 h 623"/>
                <a:gd name="T22" fmla="*/ 182 w 1363"/>
                <a:gd name="T23" fmla="*/ 127 h 623"/>
                <a:gd name="T24" fmla="*/ 7 w 1363"/>
                <a:gd name="T25" fmla="*/ 623 h 623"/>
                <a:gd name="T26" fmla="*/ 1355 w 1363"/>
                <a:gd name="T27" fmla="*/ 623 h 623"/>
                <a:gd name="T28" fmla="*/ 1181 w 1363"/>
                <a:gd name="T29" fmla="*/ 127 h 623"/>
                <a:gd name="T30" fmla="*/ 1181 w 1363"/>
                <a:gd name="T31" fmla="*/ 127 h 623"/>
                <a:gd name="T32" fmla="*/ 1181 w 1363"/>
                <a:gd name="T33" fmla="*/ 12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3" h="623">
                  <a:moveTo>
                    <a:pt x="1181" y="127"/>
                  </a:moveTo>
                  <a:cubicBezTo>
                    <a:pt x="1016" y="64"/>
                    <a:pt x="918" y="0"/>
                    <a:pt x="918" y="0"/>
                  </a:cubicBezTo>
                  <a:cubicBezTo>
                    <a:pt x="791" y="402"/>
                    <a:pt x="791" y="402"/>
                    <a:pt x="791" y="402"/>
                  </a:cubicBezTo>
                  <a:cubicBezTo>
                    <a:pt x="773" y="456"/>
                    <a:pt x="773" y="456"/>
                    <a:pt x="773" y="456"/>
                  </a:cubicBezTo>
                  <a:cubicBezTo>
                    <a:pt x="716" y="295"/>
                    <a:pt x="716" y="295"/>
                    <a:pt x="716" y="295"/>
                  </a:cubicBezTo>
                  <a:cubicBezTo>
                    <a:pt x="847" y="113"/>
                    <a:pt x="706" y="104"/>
                    <a:pt x="682" y="104"/>
                  </a:cubicBezTo>
                  <a:cubicBezTo>
                    <a:pt x="681" y="104"/>
                    <a:pt x="681" y="104"/>
                    <a:pt x="681" y="104"/>
                  </a:cubicBezTo>
                  <a:cubicBezTo>
                    <a:pt x="656" y="104"/>
                    <a:pt x="516" y="113"/>
                    <a:pt x="647" y="295"/>
                  </a:cubicBezTo>
                  <a:cubicBezTo>
                    <a:pt x="590" y="456"/>
                    <a:pt x="590" y="456"/>
                    <a:pt x="590" y="456"/>
                  </a:cubicBezTo>
                  <a:cubicBezTo>
                    <a:pt x="572" y="402"/>
                    <a:pt x="572" y="402"/>
                    <a:pt x="572" y="402"/>
                  </a:cubicBezTo>
                  <a:cubicBezTo>
                    <a:pt x="445" y="0"/>
                    <a:pt x="445" y="0"/>
                    <a:pt x="445" y="0"/>
                  </a:cubicBezTo>
                  <a:cubicBezTo>
                    <a:pt x="445" y="0"/>
                    <a:pt x="346" y="64"/>
                    <a:pt x="182" y="127"/>
                  </a:cubicBezTo>
                  <a:cubicBezTo>
                    <a:pt x="0" y="193"/>
                    <a:pt x="11" y="343"/>
                    <a:pt x="7" y="623"/>
                  </a:cubicBezTo>
                  <a:cubicBezTo>
                    <a:pt x="1355" y="623"/>
                    <a:pt x="1355" y="623"/>
                    <a:pt x="1355" y="623"/>
                  </a:cubicBezTo>
                  <a:cubicBezTo>
                    <a:pt x="1352" y="343"/>
                    <a:pt x="1363" y="193"/>
                    <a:pt x="1181" y="127"/>
                  </a:cubicBezTo>
                  <a:close/>
                  <a:moveTo>
                    <a:pt x="1181" y="127"/>
                  </a:moveTo>
                  <a:cubicBezTo>
                    <a:pt x="1181" y="127"/>
                    <a:pt x="1181" y="127"/>
                    <a:pt x="1181"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5"/>
            <p:cNvSpPr>
              <a:spLocks noEditPoints="1"/>
            </p:cNvSpPr>
            <p:nvPr/>
          </p:nvSpPr>
          <p:spPr bwMode="auto">
            <a:xfrm>
              <a:off x="-1238250" y="709613"/>
              <a:ext cx="534988" cy="536575"/>
            </a:xfrm>
            <a:custGeom>
              <a:avLst/>
              <a:gdLst>
                <a:gd name="T0" fmla="*/ 295 w 562"/>
                <a:gd name="T1" fmla="*/ 105 h 563"/>
                <a:gd name="T2" fmla="*/ 369 w 562"/>
                <a:gd name="T3" fmla="*/ 31 h 563"/>
                <a:gd name="T4" fmla="*/ 102 w 562"/>
                <a:gd name="T5" fmla="*/ 93 h 563"/>
                <a:gd name="T6" fmla="*/ 102 w 562"/>
                <a:gd name="T7" fmla="*/ 461 h 563"/>
                <a:gd name="T8" fmla="*/ 469 w 562"/>
                <a:gd name="T9" fmla="*/ 461 h 563"/>
                <a:gd name="T10" fmla="*/ 532 w 562"/>
                <a:gd name="T11" fmla="*/ 194 h 563"/>
                <a:gd name="T12" fmla="*/ 458 w 562"/>
                <a:gd name="T13" fmla="*/ 268 h 563"/>
                <a:gd name="T14" fmla="*/ 408 w 562"/>
                <a:gd name="T15" fmla="*/ 399 h 563"/>
                <a:gd name="T16" fmla="*/ 163 w 562"/>
                <a:gd name="T17" fmla="*/ 399 h 563"/>
                <a:gd name="T18" fmla="*/ 163 w 562"/>
                <a:gd name="T19" fmla="*/ 155 h 563"/>
                <a:gd name="T20" fmla="*/ 295 w 562"/>
                <a:gd name="T21" fmla="*/ 105 h 563"/>
                <a:gd name="T22" fmla="*/ 295 w 562"/>
                <a:gd name="T23" fmla="*/ 105 h 563"/>
                <a:gd name="T24" fmla="*/ 295 w 562"/>
                <a:gd name="T25" fmla="*/ 10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563">
                  <a:moveTo>
                    <a:pt x="295" y="105"/>
                  </a:moveTo>
                  <a:cubicBezTo>
                    <a:pt x="369" y="31"/>
                    <a:pt x="369" y="31"/>
                    <a:pt x="369" y="31"/>
                  </a:cubicBezTo>
                  <a:cubicBezTo>
                    <a:pt x="278" y="0"/>
                    <a:pt x="174" y="21"/>
                    <a:pt x="102" y="93"/>
                  </a:cubicBezTo>
                  <a:cubicBezTo>
                    <a:pt x="0" y="195"/>
                    <a:pt x="0" y="360"/>
                    <a:pt x="102" y="461"/>
                  </a:cubicBezTo>
                  <a:cubicBezTo>
                    <a:pt x="203" y="563"/>
                    <a:pt x="368" y="563"/>
                    <a:pt x="469" y="461"/>
                  </a:cubicBezTo>
                  <a:cubicBezTo>
                    <a:pt x="542" y="389"/>
                    <a:pt x="562" y="285"/>
                    <a:pt x="532" y="194"/>
                  </a:cubicBezTo>
                  <a:cubicBezTo>
                    <a:pt x="458" y="268"/>
                    <a:pt x="458" y="268"/>
                    <a:pt x="458" y="268"/>
                  </a:cubicBezTo>
                  <a:cubicBezTo>
                    <a:pt x="460" y="315"/>
                    <a:pt x="444" y="363"/>
                    <a:pt x="408" y="399"/>
                  </a:cubicBezTo>
                  <a:cubicBezTo>
                    <a:pt x="340" y="467"/>
                    <a:pt x="231" y="467"/>
                    <a:pt x="163" y="399"/>
                  </a:cubicBezTo>
                  <a:cubicBezTo>
                    <a:pt x="96" y="332"/>
                    <a:pt x="96" y="223"/>
                    <a:pt x="163" y="155"/>
                  </a:cubicBezTo>
                  <a:cubicBezTo>
                    <a:pt x="200" y="119"/>
                    <a:pt x="248" y="102"/>
                    <a:pt x="295" y="105"/>
                  </a:cubicBezTo>
                  <a:close/>
                  <a:moveTo>
                    <a:pt x="295" y="105"/>
                  </a:moveTo>
                  <a:cubicBezTo>
                    <a:pt x="295" y="105"/>
                    <a:pt x="295" y="105"/>
                    <a:pt x="295"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6"/>
            <p:cNvSpPr>
              <a:spLocks noEditPoints="1"/>
            </p:cNvSpPr>
            <p:nvPr/>
          </p:nvSpPr>
          <p:spPr bwMode="auto">
            <a:xfrm>
              <a:off x="-1423987" y="519113"/>
              <a:ext cx="911225" cy="912813"/>
            </a:xfrm>
            <a:custGeom>
              <a:avLst/>
              <a:gdLst>
                <a:gd name="T0" fmla="*/ 791 w 958"/>
                <a:gd name="T1" fmla="*/ 786 h 957"/>
                <a:gd name="T2" fmla="*/ 862 w 958"/>
                <a:gd name="T3" fmla="*/ 258 h 957"/>
                <a:gd name="T4" fmla="*/ 791 w 958"/>
                <a:gd name="T5" fmla="*/ 329 h 957"/>
                <a:gd name="T6" fmla="*/ 724 w 958"/>
                <a:gd name="T7" fmla="*/ 719 h 957"/>
                <a:gd name="T8" fmla="*/ 239 w 958"/>
                <a:gd name="T9" fmla="*/ 719 h 957"/>
                <a:gd name="T10" fmla="*/ 239 w 958"/>
                <a:gd name="T11" fmla="*/ 234 h 957"/>
                <a:gd name="T12" fmla="*/ 629 w 958"/>
                <a:gd name="T13" fmla="*/ 166 h 957"/>
                <a:gd name="T14" fmla="*/ 699 w 958"/>
                <a:gd name="T15" fmla="*/ 96 h 957"/>
                <a:gd name="T16" fmla="*/ 171 w 958"/>
                <a:gd name="T17" fmla="*/ 166 h 957"/>
                <a:gd name="T18" fmla="*/ 171 w 958"/>
                <a:gd name="T19" fmla="*/ 786 h 957"/>
                <a:gd name="T20" fmla="*/ 791 w 958"/>
                <a:gd name="T21" fmla="*/ 786 h 957"/>
                <a:gd name="T22" fmla="*/ 791 w 958"/>
                <a:gd name="T23" fmla="*/ 786 h 957"/>
                <a:gd name="T24" fmla="*/ 791 w 958"/>
                <a:gd name="T25" fmla="*/ 78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8" h="957">
                  <a:moveTo>
                    <a:pt x="791" y="786"/>
                  </a:moveTo>
                  <a:cubicBezTo>
                    <a:pt x="934" y="643"/>
                    <a:pt x="958" y="426"/>
                    <a:pt x="862" y="258"/>
                  </a:cubicBezTo>
                  <a:cubicBezTo>
                    <a:pt x="791" y="329"/>
                    <a:pt x="791" y="329"/>
                    <a:pt x="791" y="329"/>
                  </a:cubicBezTo>
                  <a:cubicBezTo>
                    <a:pt x="852" y="456"/>
                    <a:pt x="829" y="613"/>
                    <a:pt x="724" y="719"/>
                  </a:cubicBezTo>
                  <a:cubicBezTo>
                    <a:pt x="590" y="853"/>
                    <a:pt x="373" y="853"/>
                    <a:pt x="239" y="719"/>
                  </a:cubicBezTo>
                  <a:cubicBezTo>
                    <a:pt x="105" y="585"/>
                    <a:pt x="105" y="368"/>
                    <a:pt x="239" y="234"/>
                  </a:cubicBezTo>
                  <a:cubicBezTo>
                    <a:pt x="344" y="128"/>
                    <a:pt x="501" y="106"/>
                    <a:pt x="629" y="166"/>
                  </a:cubicBezTo>
                  <a:cubicBezTo>
                    <a:pt x="699" y="96"/>
                    <a:pt x="699" y="96"/>
                    <a:pt x="699" y="96"/>
                  </a:cubicBezTo>
                  <a:cubicBezTo>
                    <a:pt x="532" y="0"/>
                    <a:pt x="314" y="23"/>
                    <a:pt x="171" y="166"/>
                  </a:cubicBezTo>
                  <a:cubicBezTo>
                    <a:pt x="0" y="337"/>
                    <a:pt x="0" y="615"/>
                    <a:pt x="171" y="786"/>
                  </a:cubicBezTo>
                  <a:cubicBezTo>
                    <a:pt x="343" y="957"/>
                    <a:pt x="620" y="957"/>
                    <a:pt x="791" y="786"/>
                  </a:cubicBezTo>
                  <a:close/>
                  <a:moveTo>
                    <a:pt x="791" y="786"/>
                  </a:moveTo>
                  <a:cubicBezTo>
                    <a:pt x="791" y="786"/>
                    <a:pt x="791" y="786"/>
                    <a:pt x="791" y="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7"/>
            <p:cNvSpPr>
              <a:spLocks noEditPoints="1"/>
            </p:cNvSpPr>
            <p:nvPr/>
          </p:nvSpPr>
          <p:spPr bwMode="auto">
            <a:xfrm>
              <a:off x="-1050925" y="493713"/>
              <a:ext cx="563563" cy="565150"/>
            </a:xfrm>
            <a:custGeom>
              <a:avLst/>
              <a:gdLst>
                <a:gd name="T0" fmla="*/ 113 w 592"/>
                <a:gd name="T1" fmla="*/ 417 h 593"/>
                <a:gd name="T2" fmla="*/ 89 w 592"/>
                <a:gd name="T3" fmla="*/ 414 h 593"/>
                <a:gd name="T4" fmla="*/ 0 w 592"/>
                <a:gd name="T5" fmla="*/ 503 h 593"/>
                <a:gd name="T6" fmla="*/ 89 w 592"/>
                <a:gd name="T7" fmla="*/ 593 h 593"/>
                <a:gd name="T8" fmla="*/ 179 w 592"/>
                <a:gd name="T9" fmla="*/ 503 h 593"/>
                <a:gd name="T10" fmla="*/ 176 w 592"/>
                <a:gd name="T11" fmla="*/ 479 h 593"/>
                <a:gd name="T12" fmla="*/ 426 w 592"/>
                <a:gd name="T13" fmla="*/ 230 h 593"/>
                <a:gd name="T14" fmla="*/ 466 w 592"/>
                <a:gd name="T15" fmla="*/ 235 h 593"/>
                <a:gd name="T16" fmla="*/ 592 w 592"/>
                <a:gd name="T17" fmla="*/ 109 h 593"/>
                <a:gd name="T18" fmla="*/ 497 w 592"/>
                <a:gd name="T19" fmla="*/ 96 h 593"/>
                <a:gd name="T20" fmla="*/ 484 w 592"/>
                <a:gd name="T21" fmla="*/ 0 h 593"/>
                <a:gd name="T22" fmla="*/ 358 w 592"/>
                <a:gd name="T23" fmla="*/ 127 h 593"/>
                <a:gd name="T24" fmla="*/ 363 w 592"/>
                <a:gd name="T25" fmla="*/ 167 h 593"/>
                <a:gd name="T26" fmla="*/ 113 w 592"/>
                <a:gd name="T27" fmla="*/ 417 h 593"/>
                <a:gd name="T28" fmla="*/ 113 w 592"/>
                <a:gd name="T29" fmla="*/ 417 h 593"/>
                <a:gd name="T30" fmla="*/ 113 w 592"/>
                <a:gd name="T31" fmla="*/ 417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593">
                  <a:moveTo>
                    <a:pt x="113" y="417"/>
                  </a:moveTo>
                  <a:cubicBezTo>
                    <a:pt x="106" y="415"/>
                    <a:pt x="98" y="414"/>
                    <a:pt x="89" y="414"/>
                  </a:cubicBezTo>
                  <a:cubicBezTo>
                    <a:pt x="40" y="414"/>
                    <a:pt x="0" y="454"/>
                    <a:pt x="0" y="503"/>
                  </a:cubicBezTo>
                  <a:cubicBezTo>
                    <a:pt x="0" y="553"/>
                    <a:pt x="40" y="593"/>
                    <a:pt x="89" y="593"/>
                  </a:cubicBezTo>
                  <a:cubicBezTo>
                    <a:pt x="139" y="593"/>
                    <a:pt x="179" y="553"/>
                    <a:pt x="179" y="503"/>
                  </a:cubicBezTo>
                  <a:cubicBezTo>
                    <a:pt x="179" y="495"/>
                    <a:pt x="178" y="487"/>
                    <a:pt x="176" y="479"/>
                  </a:cubicBezTo>
                  <a:cubicBezTo>
                    <a:pt x="426" y="230"/>
                    <a:pt x="426" y="230"/>
                    <a:pt x="426" y="230"/>
                  </a:cubicBezTo>
                  <a:cubicBezTo>
                    <a:pt x="466" y="235"/>
                    <a:pt x="466" y="235"/>
                    <a:pt x="466" y="235"/>
                  </a:cubicBezTo>
                  <a:cubicBezTo>
                    <a:pt x="592" y="109"/>
                    <a:pt x="592" y="109"/>
                    <a:pt x="592" y="109"/>
                  </a:cubicBezTo>
                  <a:cubicBezTo>
                    <a:pt x="497" y="96"/>
                    <a:pt x="497" y="96"/>
                    <a:pt x="497" y="96"/>
                  </a:cubicBezTo>
                  <a:cubicBezTo>
                    <a:pt x="484" y="0"/>
                    <a:pt x="484" y="0"/>
                    <a:pt x="484" y="0"/>
                  </a:cubicBezTo>
                  <a:cubicBezTo>
                    <a:pt x="358" y="127"/>
                    <a:pt x="358" y="127"/>
                    <a:pt x="358" y="127"/>
                  </a:cubicBezTo>
                  <a:cubicBezTo>
                    <a:pt x="363" y="167"/>
                    <a:pt x="363" y="167"/>
                    <a:pt x="363" y="167"/>
                  </a:cubicBezTo>
                  <a:lnTo>
                    <a:pt x="113" y="417"/>
                  </a:lnTo>
                  <a:close/>
                  <a:moveTo>
                    <a:pt x="113" y="417"/>
                  </a:moveTo>
                  <a:cubicBezTo>
                    <a:pt x="113" y="417"/>
                    <a:pt x="113" y="417"/>
                    <a:pt x="113" y="4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756294" y="1553194"/>
            <a:ext cx="803898" cy="612371"/>
            <a:chOff x="1938338" y="685800"/>
            <a:chExt cx="1485900" cy="1131888"/>
          </a:xfrm>
          <a:solidFill>
            <a:schemeClr val="bg1">
              <a:lumMod val="10000"/>
            </a:schemeClr>
          </a:solidFill>
        </p:grpSpPr>
        <p:sp>
          <p:nvSpPr>
            <p:cNvPr id="3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1" name="Group 50"/>
          <p:cNvGrpSpPr/>
          <p:nvPr/>
        </p:nvGrpSpPr>
        <p:grpSpPr>
          <a:xfrm>
            <a:off x="7454028" y="4606301"/>
            <a:ext cx="589182" cy="808193"/>
            <a:chOff x="12206288" y="28575"/>
            <a:chExt cx="1089025" cy="1493838"/>
          </a:xfrm>
          <a:solidFill>
            <a:schemeClr val="bg1">
              <a:lumMod val="10000"/>
            </a:schemeClr>
          </a:solidFill>
        </p:grpSpPr>
        <p:sp>
          <p:nvSpPr>
            <p:cNvPr id="52"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9196696" y="2976040"/>
            <a:ext cx="653596" cy="807333"/>
            <a:chOff x="10379076" y="-47625"/>
            <a:chExt cx="1208087" cy="1492250"/>
          </a:xfrm>
          <a:solidFill>
            <a:schemeClr val="bg1">
              <a:lumMod val="10000"/>
            </a:schemeClr>
          </a:solidFill>
        </p:grpSpPr>
        <p:sp>
          <p:nvSpPr>
            <p:cNvPr id="55" name="Freeform 59"/>
            <p:cNvSpPr>
              <a:spLocks noEditPoints="1"/>
            </p:cNvSpPr>
            <p:nvPr/>
          </p:nvSpPr>
          <p:spPr bwMode="auto">
            <a:xfrm>
              <a:off x="10545763" y="627062"/>
              <a:ext cx="873125" cy="309563"/>
            </a:xfrm>
            <a:custGeom>
              <a:avLst/>
              <a:gdLst>
                <a:gd name="T0" fmla="*/ 69 w 917"/>
                <a:gd name="T1" fmla="*/ 194 h 325"/>
                <a:gd name="T2" fmla="*/ 849 w 917"/>
                <a:gd name="T3" fmla="*/ 194 h 325"/>
                <a:gd name="T4" fmla="*/ 849 w 917"/>
                <a:gd name="T5" fmla="*/ 325 h 325"/>
                <a:gd name="T6" fmla="*/ 917 w 917"/>
                <a:gd name="T7" fmla="*/ 325 h 325"/>
                <a:gd name="T8" fmla="*/ 917 w 917"/>
                <a:gd name="T9" fmla="*/ 160 h 325"/>
                <a:gd name="T10" fmla="*/ 883 w 917"/>
                <a:gd name="T11" fmla="*/ 125 h 325"/>
                <a:gd name="T12" fmla="*/ 493 w 917"/>
                <a:gd name="T13" fmla="*/ 125 h 325"/>
                <a:gd name="T14" fmla="*/ 493 w 917"/>
                <a:gd name="T15" fmla="*/ 0 h 325"/>
                <a:gd name="T16" fmla="*/ 424 w 917"/>
                <a:gd name="T17" fmla="*/ 0 h 325"/>
                <a:gd name="T18" fmla="*/ 424 w 917"/>
                <a:gd name="T19" fmla="*/ 125 h 325"/>
                <a:gd name="T20" fmla="*/ 34 w 917"/>
                <a:gd name="T21" fmla="*/ 125 h 325"/>
                <a:gd name="T22" fmla="*/ 0 w 917"/>
                <a:gd name="T23" fmla="*/ 160 h 325"/>
                <a:gd name="T24" fmla="*/ 0 w 917"/>
                <a:gd name="T25" fmla="*/ 320 h 325"/>
                <a:gd name="T26" fmla="*/ 69 w 917"/>
                <a:gd name="T27" fmla="*/ 320 h 325"/>
                <a:gd name="T28" fmla="*/ 69 w 917"/>
                <a:gd name="T29" fmla="*/ 194 h 325"/>
                <a:gd name="T30" fmla="*/ 69 w 917"/>
                <a:gd name="T31" fmla="*/ 194 h 325"/>
                <a:gd name="T32" fmla="*/ 69 w 917"/>
                <a:gd name="T33" fmla="*/ 19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7" h="325">
                  <a:moveTo>
                    <a:pt x="69" y="194"/>
                  </a:moveTo>
                  <a:cubicBezTo>
                    <a:pt x="849" y="194"/>
                    <a:pt x="849" y="194"/>
                    <a:pt x="849" y="194"/>
                  </a:cubicBezTo>
                  <a:cubicBezTo>
                    <a:pt x="849" y="325"/>
                    <a:pt x="849" y="325"/>
                    <a:pt x="849" y="325"/>
                  </a:cubicBezTo>
                  <a:cubicBezTo>
                    <a:pt x="917" y="325"/>
                    <a:pt x="917" y="325"/>
                    <a:pt x="917" y="325"/>
                  </a:cubicBezTo>
                  <a:cubicBezTo>
                    <a:pt x="917" y="160"/>
                    <a:pt x="917" y="160"/>
                    <a:pt x="917" y="160"/>
                  </a:cubicBezTo>
                  <a:cubicBezTo>
                    <a:pt x="917" y="141"/>
                    <a:pt x="902" y="125"/>
                    <a:pt x="883" y="125"/>
                  </a:cubicBezTo>
                  <a:cubicBezTo>
                    <a:pt x="493" y="125"/>
                    <a:pt x="493" y="125"/>
                    <a:pt x="493" y="125"/>
                  </a:cubicBezTo>
                  <a:cubicBezTo>
                    <a:pt x="493" y="0"/>
                    <a:pt x="493" y="0"/>
                    <a:pt x="493" y="0"/>
                  </a:cubicBezTo>
                  <a:cubicBezTo>
                    <a:pt x="424" y="0"/>
                    <a:pt x="424" y="0"/>
                    <a:pt x="424" y="0"/>
                  </a:cubicBezTo>
                  <a:cubicBezTo>
                    <a:pt x="424" y="125"/>
                    <a:pt x="424" y="125"/>
                    <a:pt x="424" y="125"/>
                  </a:cubicBezTo>
                  <a:cubicBezTo>
                    <a:pt x="34" y="125"/>
                    <a:pt x="34" y="125"/>
                    <a:pt x="34" y="125"/>
                  </a:cubicBezTo>
                  <a:cubicBezTo>
                    <a:pt x="16" y="125"/>
                    <a:pt x="0" y="141"/>
                    <a:pt x="0" y="160"/>
                  </a:cubicBezTo>
                  <a:cubicBezTo>
                    <a:pt x="0" y="320"/>
                    <a:pt x="0" y="320"/>
                    <a:pt x="0" y="320"/>
                  </a:cubicBezTo>
                  <a:cubicBezTo>
                    <a:pt x="69" y="320"/>
                    <a:pt x="69" y="320"/>
                    <a:pt x="69" y="320"/>
                  </a:cubicBezTo>
                  <a:lnTo>
                    <a:pt x="69" y="194"/>
                  </a:lnTo>
                  <a:close/>
                  <a:moveTo>
                    <a:pt x="69" y="194"/>
                  </a:moveTo>
                  <a:cubicBezTo>
                    <a:pt x="69" y="194"/>
                    <a:pt x="69" y="194"/>
                    <a:pt x="69"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0"/>
            <p:cNvSpPr>
              <a:spLocks noEditPoints="1"/>
            </p:cNvSpPr>
            <p:nvPr/>
          </p:nvSpPr>
          <p:spPr bwMode="auto">
            <a:xfrm>
              <a:off x="10715626" y="317500"/>
              <a:ext cx="533400" cy="244475"/>
            </a:xfrm>
            <a:custGeom>
              <a:avLst/>
              <a:gdLst>
                <a:gd name="T0" fmla="*/ 280 w 560"/>
                <a:gd name="T1" fmla="*/ 256 h 256"/>
                <a:gd name="T2" fmla="*/ 557 w 560"/>
                <a:gd name="T3" fmla="*/ 256 h 256"/>
                <a:gd name="T4" fmla="*/ 485 w 560"/>
                <a:gd name="T5" fmla="*/ 52 h 256"/>
                <a:gd name="T6" fmla="*/ 377 w 560"/>
                <a:gd name="T7" fmla="*/ 0 h 256"/>
                <a:gd name="T8" fmla="*/ 325 w 560"/>
                <a:gd name="T9" fmla="*/ 165 h 256"/>
                <a:gd name="T10" fmla="*/ 318 w 560"/>
                <a:gd name="T11" fmla="*/ 187 h 256"/>
                <a:gd name="T12" fmla="*/ 294 w 560"/>
                <a:gd name="T13" fmla="*/ 121 h 256"/>
                <a:gd name="T14" fmla="*/ 280 w 560"/>
                <a:gd name="T15" fmla="*/ 43 h 256"/>
                <a:gd name="T16" fmla="*/ 280 w 560"/>
                <a:gd name="T17" fmla="*/ 43 h 256"/>
                <a:gd name="T18" fmla="*/ 266 w 560"/>
                <a:gd name="T19" fmla="*/ 121 h 256"/>
                <a:gd name="T20" fmla="*/ 242 w 560"/>
                <a:gd name="T21" fmla="*/ 187 h 256"/>
                <a:gd name="T22" fmla="*/ 235 w 560"/>
                <a:gd name="T23" fmla="*/ 165 h 256"/>
                <a:gd name="T24" fmla="*/ 183 w 560"/>
                <a:gd name="T25" fmla="*/ 0 h 256"/>
                <a:gd name="T26" fmla="*/ 75 w 560"/>
                <a:gd name="T27" fmla="*/ 52 h 256"/>
                <a:gd name="T28" fmla="*/ 4 w 560"/>
                <a:gd name="T29" fmla="*/ 256 h 256"/>
                <a:gd name="T30" fmla="*/ 280 w 560"/>
                <a:gd name="T31" fmla="*/ 256 h 256"/>
                <a:gd name="T32" fmla="*/ 280 w 560"/>
                <a:gd name="T33" fmla="*/ 256 h 256"/>
                <a:gd name="T34" fmla="*/ 280 w 560"/>
                <a:gd name="T3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0" h="256">
                  <a:moveTo>
                    <a:pt x="280" y="256"/>
                  </a:moveTo>
                  <a:cubicBezTo>
                    <a:pt x="557" y="256"/>
                    <a:pt x="557" y="256"/>
                    <a:pt x="557" y="256"/>
                  </a:cubicBezTo>
                  <a:cubicBezTo>
                    <a:pt x="555" y="141"/>
                    <a:pt x="560" y="79"/>
                    <a:pt x="485" y="52"/>
                  </a:cubicBezTo>
                  <a:cubicBezTo>
                    <a:pt x="417" y="26"/>
                    <a:pt x="377" y="0"/>
                    <a:pt x="377" y="0"/>
                  </a:cubicBezTo>
                  <a:cubicBezTo>
                    <a:pt x="325" y="165"/>
                    <a:pt x="325" y="165"/>
                    <a:pt x="325" y="165"/>
                  </a:cubicBezTo>
                  <a:cubicBezTo>
                    <a:pt x="318" y="187"/>
                    <a:pt x="318" y="187"/>
                    <a:pt x="318" y="187"/>
                  </a:cubicBezTo>
                  <a:cubicBezTo>
                    <a:pt x="294" y="121"/>
                    <a:pt x="294" y="121"/>
                    <a:pt x="294" y="121"/>
                  </a:cubicBezTo>
                  <a:cubicBezTo>
                    <a:pt x="348" y="46"/>
                    <a:pt x="290" y="43"/>
                    <a:pt x="280" y="43"/>
                  </a:cubicBezTo>
                  <a:cubicBezTo>
                    <a:pt x="280" y="43"/>
                    <a:pt x="280" y="43"/>
                    <a:pt x="280" y="43"/>
                  </a:cubicBezTo>
                  <a:cubicBezTo>
                    <a:pt x="270" y="43"/>
                    <a:pt x="212" y="46"/>
                    <a:pt x="266" y="121"/>
                  </a:cubicBezTo>
                  <a:cubicBezTo>
                    <a:pt x="242" y="187"/>
                    <a:pt x="242" y="187"/>
                    <a:pt x="242" y="187"/>
                  </a:cubicBezTo>
                  <a:cubicBezTo>
                    <a:pt x="235" y="165"/>
                    <a:pt x="235" y="165"/>
                    <a:pt x="235" y="165"/>
                  </a:cubicBezTo>
                  <a:cubicBezTo>
                    <a:pt x="183" y="0"/>
                    <a:pt x="183" y="0"/>
                    <a:pt x="183" y="0"/>
                  </a:cubicBezTo>
                  <a:cubicBezTo>
                    <a:pt x="183" y="0"/>
                    <a:pt x="142" y="27"/>
                    <a:pt x="75" y="52"/>
                  </a:cubicBezTo>
                  <a:cubicBezTo>
                    <a:pt x="0" y="79"/>
                    <a:pt x="5" y="140"/>
                    <a:pt x="4" y="256"/>
                  </a:cubicBezTo>
                  <a:lnTo>
                    <a:pt x="280" y="256"/>
                  </a:lnTo>
                  <a:close/>
                  <a:moveTo>
                    <a:pt x="280" y="256"/>
                  </a:moveTo>
                  <a:cubicBezTo>
                    <a:pt x="280" y="256"/>
                    <a:pt x="280" y="256"/>
                    <a:pt x="280"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61"/>
            <p:cNvSpPr>
              <a:spLocks noEditPoints="1"/>
            </p:cNvSpPr>
            <p:nvPr/>
          </p:nvSpPr>
          <p:spPr bwMode="auto">
            <a:xfrm>
              <a:off x="10836276" y="-47625"/>
              <a:ext cx="292100" cy="373063"/>
            </a:xfrm>
            <a:custGeom>
              <a:avLst/>
              <a:gdLst>
                <a:gd name="T0" fmla="*/ 37 w 307"/>
                <a:gd name="T1" fmla="*/ 279 h 391"/>
                <a:gd name="T2" fmla="*/ 122 w 307"/>
                <a:gd name="T3" fmla="*/ 384 h 391"/>
                <a:gd name="T4" fmla="*/ 185 w 307"/>
                <a:gd name="T5" fmla="*/ 384 h 391"/>
                <a:gd name="T6" fmla="*/ 270 w 307"/>
                <a:gd name="T7" fmla="*/ 279 h 391"/>
                <a:gd name="T8" fmla="*/ 294 w 307"/>
                <a:gd name="T9" fmla="*/ 237 h 391"/>
                <a:gd name="T10" fmla="*/ 282 w 307"/>
                <a:gd name="T11" fmla="*/ 187 h 391"/>
                <a:gd name="T12" fmla="*/ 287 w 307"/>
                <a:gd name="T13" fmla="*/ 168 h 391"/>
                <a:gd name="T14" fmla="*/ 249 w 307"/>
                <a:gd name="T15" fmla="*/ 49 h 391"/>
                <a:gd name="T16" fmla="*/ 215 w 307"/>
                <a:gd name="T17" fmla="*/ 17 h 391"/>
                <a:gd name="T18" fmla="*/ 144 w 307"/>
                <a:gd name="T19" fmla="*/ 3 h 391"/>
                <a:gd name="T20" fmla="*/ 116 w 307"/>
                <a:gd name="T21" fmla="*/ 8 h 391"/>
                <a:gd name="T22" fmla="*/ 86 w 307"/>
                <a:gd name="T23" fmla="*/ 24 h 391"/>
                <a:gd name="T24" fmla="*/ 54 w 307"/>
                <a:gd name="T25" fmla="*/ 50 h 391"/>
                <a:gd name="T26" fmla="*/ 20 w 307"/>
                <a:gd name="T27" fmla="*/ 110 h 391"/>
                <a:gd name="T28" fmla="*/ 20 w 307"/>
                <a:gd name="T29" fmla="*/ 169 h 391"/>
                <a:gd name="T30" fmla="*/ 25 w 307"/>
                <a:gd name="T31" fmla="*/ 187 h 391"/>
                <a:gd name="T32" fmla="*/ 13 w 307"/>
                <a:gd name="T33" fmla="*/ 237 h 391"/>
                <a:gd name="T34" fmla="*/ 37 w 307"/>
                <a:gd name="T35" fmla="*/ 279 h 391"/>
                <a:gd name="T36" fmla="*/ 37 w 307"/>
                <a:gd name="T37" fmla="*/ 279 h 391"/>
                <a:gd name="T38" fmla="*/ 37 w 307"/>
                <a:gd name="T39" fmla="*/ 27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91">
                  <a:moveTo>
                    <a:pt x="37" y="279"/>
                  </a:moveTo>
                  <a:cubicBezTo>
                    <a:pt x="43" y="318"/>
                    <a:pt x="73" y="367"/>
                    <a:pt x="122" y="384"/>
                  </a:cubicBezTo>
                  <a:cubicBezTo>
                    <a:pt x="143" y="391"/>
                    <a:pt x="165" y="391"/>
                    <a:pt x="185" y="384"/>
                  </a:cubicBezTo>
                  <a:cubicBezTo>
                    <a:pt x="233" y="367"/>
                    <a:pt x="264" y="318"/>
                    <a:pt x="270" y="279"/>
                  </a:cubicBezTo>
                  <a:cubicBezTo>
                    <a:pt x="276" y="278"/>
                    <a:pt x="285" y="269"/>
                    <a:pt x="294" y="237"/>
                  </a:cubicBezTo>
                  <a:cubicBezTo>
                    <a:pt x="307" y="192"/>
                    <a:pt x="294" y="186"/>
                    <a:pt x="282" y="187"/>
                  </a:cubicBezTo>
                  <a:cubicBezTo>
                    <a:pt x="284" y="180"/>
                    <a:pt x="286" y="174"/>
                    <a:pt x="287" y="168"/>
                  </a:cubicBezTo>
                  <a:cubicBezTo>
                    <a:pt x="306" y="53"/>
                    <a:pt x="249" y="49"/>
                    <a:pt x="249" y="49"/>
                  </a:cubicBezTo>
                  <a:cubicBezTo>
                    <a:pt x="249" y="49"/>
                    <a:pt x="240" y="31"/>
                    <a:pt x="215" y="17"/>
                  </a:cubicBezTo>
                  <a:cubicBezTo>
                    <a:pt x="198" y="7"/>
                    <a:pt x="175" y="0"/>
                    <a:pt x="144" y="3"/>
                  </a:cubicBezTo>
                  <a:cubicBezTo>
                    <a:pt x="135" y="3"/>
                    <a:pt x="125" y="5"/>
                    <a:pt x="116" y="8"/>
                  </a:cubicBezTo>
                  <a:cubicBezTo>
                    <a:pt x="105" y="12"/>
                    <a:pt x="95" y="17"/>
                    <a:pt x="86" y="24"/>
                  </a:cubicBezTo>
                  <a:cubicBezTo>
                    <a:pt x="74" y="31"/>
                    <a:pt x="63" y="40"/>
                    <a:pt x="54" y="50"/>
                  </a:cubicBezTo>
                  <a:cubicBezTo>
                    <a:pt x="39" y="65"/>
                    <a:pt x="25" y="85"/>
                    <a:pt x="20" y="110"/>
                  </a:cubicBezTo>
                  <a:cubicBezTo>
                    <a:pt x="15" y="129"/>
                    <a:pt x="16" y="148"/>
                    <a:pt x="20" y="169"/>
                  </a:cubicBezTo>
                  <a:cubicBezTo>
                    <a:pt x="21" y="175"/>
                    <a:pt x="23" y="181"/>
                    <a:pt x="25" y="187"/>
                  </a:cubicBezTo>
                  <a:cubicBezTo>
                    <a:pt x="14" y="186"/>
                    <a:pt x="0" y="192"/>
                    <a:pt x="13" y="237"/>
                  </a:cubicBezTo>
                  <a:cubicBezTo>
                    <a:pt x="22" y="269"/>
                    <a:pt x="31" y="278"/>
                    <a:pt x="37" y="279"/>
                  </a:cubicBezTo>
                  <a:close/>
                  <a:moveTo>
                    <a:pt x="37" y="279"/>
                  </a:moveTo>
                  <a:cubicBezTo>
                    <a:pt x="37" y="279"/>
                    <a:pt x="37" y="279"/>
                    <a:pt x="37"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62"/>
            <p:cNvSpPr>
              <a:spLocks noEditPoints="1"/>
            </p:cNvSpPr>
            <p:nvPr/>
          </p:nvSpPr>
          <p:spPr bwMode="auto">
            <a:xfrm>
              <a:off x="11187113" y="1262062"/>
              <a:ext cx="400050" cy="182563"/>
            </a:xfrm>
            <a:custGeom>
              <a:avLst/>
              <a:gdLst>
                <a:gd name="T0" fmla="*/ 364 w 420"/>
                <a:gd name="T1" fmla="*/ 39 h 192"/>
                <a:gd name="T2" fmla="*/ 282 w 420"/>
                <a:gd name="T3" fmla="*/ 0 h 192"/>
                <a:gd name="T4" fmla="*/ 243 w 420"/>
                <a:gd name="T5" fmla="*/ 124 h 192"/>
                <a:gd name="T6" fmla="*/ 238 w 420"/>
                <a:gd name="T7" fmla="*/ 141 h 192"/>
                <a:gd name="T8" fmla="*/ 220 w 420"/>
                <a:gd name="T9" fmla="*/ 91 h 192"/>
                <a:gd name="T10" fmla="*/ 210 w 420"/>
                <a:gd name="T11" fmla="*/ 32 h 192"/>
                <a:gd name="T12" fmla="*/ 199 w 420"/>
                <a:gd name="T13" fmla="*/ 91 h 192"/>
                <a:gd name="T14" fmla="*/ 182 w 420"/>
                <a:gd name="T15" fmla="*/ 141 h 192"/>
                <a:gd name="T16" fmla="*/ 176 w 420"/>
                <a:gd name="T17" fmla="*/ 124 h 192"/>
                <a:gd name="T18" fmla="*/ 137 w 420"/>
                <a:gd name="T19" fmla="*/ 0 h 192"/>
                <a:gd name="T20" fmla="*/ 56 w 420"/>
                <a:gd name="T21" fmla="*/ 39 h 192"/>
                <a:gd name="T22" fmla="*/ 2 w 420"/>
                <a:gd name="T23" fmla="*/ 192 h 192"/>
                <a:gd name="T24" fmla="*/ 417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2" y="0"/>
                    <a:pt x="282" y="0"/>
                  </a:cubicBezTo>
                  <a:cubicBezTo>
                    <a:pt x="243" y="124"/>
                    <a:pt x="243" y="124"/>
                    <a:pt x="243" y="124"/>
                  </a:cubicBezTo>
                  <a:cubicBezTo>
                    <a:pt x="238" y="141"/>
                    <a:pt x="238" y="141"/>
                    <a:pt x="238" y="141"/>
                  </a:cubicBezTo>
                  <a:cubicBezTo>
                    <a:pt x="220" y="91"/>
                    <a:pt x="220" y="91"/>
                    <a:pt x="220" y="91"/>
                  </a:cubicBezTo>
                  <a:cubicBezTo>
                    <a:pt x="261" y="35"/>
                    <a:pt x="217" y="32"/>
                    <a:pt x="210" y="32"/>
                  </a:cubicBezTo>
                  <a:cubicBezTo>
                    <a:pt x="202" y="32"/>
                    <a:pt x="159" y="35"/>
                    <a:pt x="199" y="91"/>
                  </a:cubicBezTo>
                  <a:cubicBezTo>
                    <a:pt x="182" y="141"/>
                    <a:pt x="182" y="141"/>
                    <a:pt x="182" y="141"/>
                  </a:cubicBezTo>
                  <a:cubicBezTo>
                    <a:pt x="176" y="124"/>
                    <a:pt x="176" y="124"/>
                    <a:pt x="176" y="124"/>
                  </a:cubicBezTo>
                  <a:cubicBezTo>
                    <a:pt x="137" y="0"/>
                    <a:pt x="137" y="0"/>
                    <a:pt x="137" y="0"/>
                  </a:cubicBezTo>
                  <a:cubicBezTo>
                    <a:pt x="137" y="0"/>
                    <a:pt x="107" y="20"/>
                    <a:pt x="56" y="39"/>
                  </a:cubicBezTo>
                  <a:cubicBezTo>
                    <a:pt x="0" y="60"/>
                    <a:pt x="3" y="106"/>
                    <a:pt x="2" y="192"/>
                  </a:cubicBezTo>
                  <a:cubicBezTo>
                    <a:pt x="417" y="192"/>
                    <a:pt x="417" y="192"/>
                    <a:pt x="417" y="192"/>
                  </a:cubicBezTo>
                  <a:cubicBezTo>
                    <a:pt x="416"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63"/>
            <p:cNvSpPr>
              <a:spLocks noEditPoints="1"/>
            </p:cNvSpPr>
            <p:nvPr/>
          </p:nvSpPr>
          <p:spPr bwMode="auto">
            <a:xfrm>
              <a:off x="11277601" y="987425"/>
              <a:ext cx="219075" cy="280988"/>
            </a:xfrm>
            <a:custGeom>
              <a:avLst/>
              <a:gdLst>
                <a:gd name="T0" fmla="*/ 108 w 230"/>
                <a:gd name="T1" fmla="*/ 2 h 294"/>
                <a:gd name="T2" fmla="*/ 87 w 230"/>
                <a:gd name="T3" fmla="*/ 6 h 294"/>
                <a:gd name="T4" fmla="*/ 64 w 230"/>
                <a:gd name="T5" fmla="*/ 18 h 294"/>
                <a:gd name="T6" fmla="*/ 40 w 230"/>
                <a:gd name="T7" fmla="*/ 37 h 294"/>
                <a:gd name="T8" fmla="*/ 15 w 230"/>
                <a:gd name="T9" fmla="*/ 83 h 294"/>
                <a:gd name="T10" fmla="*/ 15 w 230"/>
                <a:gd name="T11" fmla="*/ 127 h 294"/>
                <a:gd name="T12" fmla="*/ 19 w 230"/>
                <a:gd name="T13" fmla="*/ 141 h 294"/>
                <a:gd name="T14" fmla="*/ 10 w 230"/>
                <a:gd name="T15" fmla="*/ 178 h 294"/>
                <a:gd name="T16" fmla="*/ 28 w 230"/>
                <a:gd name="T17" fmla="*/ 210 h 294"/>
                <a:gd name="T18" fmla="*/ 92 w 230"/>
                <a:gd name="T19" fmla="*/ 289 h 294"/>
                <a:gd name="T20" fmla="*/ 138 w 230"/>
                <a:gd name="T21" fmla="*/ 289 h 294"/>
                <a:gd name="T22" fmla="*/ 202 w 230"/>
                <a:gd name="T23" fmla="*/ 210 h 294"/>
                <a:gd name="T24" fmla="*/ 221 w 230"/>
                <a:gd name="T25" fmla="*/ 178 h 294"/>
                <a:gd name="T26" fmla="*/ 212 w 230"/>
                <a:gd name="T27" fmla="*/ 141 h 294"/>
                <a:gd name="T28" fmla="*/ 215 w 230"/>
                <a:gd name="T29" fmla="*/ 127 h 294"/>
                <a:gd name="T30" fmla="*/ 187 w 230"/>
                <a:gd name="T31" fmla="*/ 37 h 294"/>
                <a:gd name="T32" fmla="*/ 162 w 230"/>
                <a:gd name="T33" fmla="*/ 13 h 294"/>
                <a:gd name="T34" fmla="*/ 108 w 230"/>
                <a:gd name="T35" fmla="*/ 2 h 294"/>
                <a:gd name="T36" fmla="*/ 108 w 230"/>
                <a:gd name="T37" fmla="*/ 2 h 294"/>
                <a:gd name="T38" fmla="*/ 108 w 230"/>
                <a:gd name="T39" fmla="*/ 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94">
                  <a:moveTo>
                    <a:pt x="108" y="2"/>
                  </a:move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7" y="202"/>
                    <a:pt x="23" y="209"/>
                    <a:pt x="28" y="210"/>
                  </a:cubicBezTo>
                  <a:cubicBezTo>
                    <a:pt x="32" y="239"/>
                    <a:pt x="55" y="276"/>
                    <a:pt x="92" y="289"/>
                  </a:cubicBezTo>
                  <a:cubicBezTo>
                    <a:pt x="107" y="294"/>
                    <a:pt x="123" y="294"/>
                    <a:pt x="138" y="289"/>
                  </a:cubicBezTo>
                  <a:cubicBezTo>
                    <a:pt x="175" y="276"/>
                    <a:pt x="198" y="239"/>
                    <a:pt x="202" y="210"/>
                  </a:cubicBezTo>
                  <a:cubicBezTo>
                    <a:pt x="207" y="209"/>
                    <a:pt x="214" y="202"/>
                    <a:pt x="221" y="178"/>
                  </a:cubicBezTo>
                  <a:cubicBezTo>
                    <a:pt x="230" y="144"/>
                    <a:pt x="220" y="140"/>
                    <a:pt x="212" y="141"/>
                  </a:cubicBezTo>
                  <a:cubicBezTo>
                    <a:pt x="213" y="136"/>
                    <a:pt x="215" y="131"/>
                    <a:pt x="215" y="127"/>
                  </a:cubicBezTo>
                  <a:cubicBezTo>
                    <a:pt x="230" y="40"/>
                    <a:pt x="187" y="37"/>
                    <a:pt x="187" y="37"/>
                  </a:cubicBezTo>
                  <a:cubicBezTo>
                    <a:pt x="187" y="37"/>
                    <a:pt x="180" y="24"/>
                    <a:pt x="162" y="13"/>
                  </a:cubicBezTo>
                  <a:cubicBezTo>
                    <a:pt x="148" y="5"/>
                    <a:pt x="131" y="0"/>
                    <a:pt x="108" y="2"/>
                  </a:cubicBezTo>
                  <a:close/>
                  <a:moveTo>
                    <a:pt x="108" y="2"/>
                  </a:moveTo>
                  <a:cubicBezTo>
                    <a:pt x="108" y="2"/>
                    <a:pt x="108" y="2"/>
                    <a:pt x="10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4"/>
            <p:cNvSpPr>
              <a:spLocks noEditPoints="1"/>
            </p:cNvSpPr>
            <p:nvPr/>
          </p:nvSpPr>
          <p:spPr bwMode="auto">
            <a:xfrm>
              <a:off x="10379076" y="1262062"/>
              <a:ext cx="400050" cy="182563"/>
            </a:xfrm>
            <a:custGeom>
              <a:avLst/>
              <a:gdLst>
                <a:gd name="T0" fmla="*/ 364 w 420"/>
                <a:gd name="T1" fmla="*/ 39 h 192"/>
                <a:gd name="T2" fmla="*/ 283 w 420"/>
                <a:gd name="T3" fmla="*/ 0 h 192"/>
                <a:gd name="T4" fmla="*/ 244 w 420"/>
                <a:gd name="T5" fmla="*/ 124 h 192"/>
                <a:gd name="T6" fmla="*/ 239 w 420"/>
                <a:gd name="T7" fmla="*/ 141 h 192"/>
                <a:gd name="T8" fmla="*/ 221 w 420"/>
                <a:gd name="T9" fmla="*/ 91 h 192"/>
                <a:gd name="T10" fmla="*/ 210 w 420"/>
                <a:gd name="T11" fmla="*/ 32 h 192"/>
                <a:gd name="T12" fmla="*/ 200 w 420"/>
                <a:gd name="T13" fmla="*/ 91 h 192"/>
                <a:gd name="T14" fmla="*/ 182 w 420"/>
                <a:gd name="T15" fmla="*/ 141 h 192"/>
                <a:gd name="T16" fmla="*/ 177 w 420"/>
                <a:gd name="T17" fmla="*/ 124 h 192"/>
                <a:gd name="T18" fmla="*/ 138 w 420"/>
                <a:gd name="T19" fmla="*/ 0 h 192"/>
                <a:gd name="T20" fmla="*/ 56 w 420"/>
                <a:gd name="T21" fmla="*/ 39 h 192"/>
                <a:gd name="T22" fmla="*/ 3 w 420"/>
                <a:gd name="T23" fmla="*/ 192 h 192"/>
                <a:gd name="T24" fmla="*/ 418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3" y="0"/>
                    <a:pt x="283" y="0"/>
                  </a:cubicBezTo>
                  <a:cubicBezTo>
                    <a:pt x="244" y="124"/>
                    <a:pt x="244" y="124"/>
                    <a:pt x="244" y="124"/>
                  </a:cubicBezTo>
                  <a:cubicBezTo>
                    <a:pt x="239" y="141"/>
                    <a:pt x="239" y="141"/>
                    <a:pt x="239" y="141"/>
                  </a:cubicBezTo>
                  <a:cubicBezTo>
                    <a:pt x="221" y="91"/>
                    <a:pt x="221" y="91"/>
                    <a:pt x="221" y="91"/>
                  </a:cubicBezTo>
                  <a:cubicBezTo>
                    <a:pt x="261" y="35"/>
                    <a:pt x="218" y="32"/>
                    <a:pt x="210" y="32"/>
                  </a:cubicBezTo>
                  <a:cubicBezTo>
                    <a:pt x="203" y="32"/>
                    <a:pt x="159" y="35"/>
                    <a:pt x="200" y="91"/>
                  </a:cubicBezTo>
                  <a:cubicBezTo>
                    <a:pt x="182" y="141"/>
                    <a:pt x="182" y="141"/>
                    <a:pt x="182" y="141"/>
                  </a:cubicBezTo>
                  <a:cubicBezTo>
                    <a:pt x="177" y="124"/>
                    <a:pt x="177" y="124"/>
                    <a:pt x="177" y="124"/>
                  </a:cubicBezTo>
                  <a:cubicBezTo>
                    <a:pt x="138" y="0"/>
                    <a:pt x="138" y="0"/>
                    <a:pt x="138" y="0"/>
                  </a:cubicBezTo>
                  <a:cubicBezTo>
                    <a:pt x="138" y="0"/>
                    <a:pt x="107" y="20"/>
                    <a:pt x="56" y="39"/>
                  </a:cubicBezTo>
                  <a:cubicBezTo>
                    <a:pt x="0" y="60"/>
                    <a:pt x="4" y="106"/>
                    <a:pt x="3" y="192"/>
                  </a:cubicBezTo>
                  <a:cubicBezTo>
                    <a:pt x="418" y="192"/>
                    <a:pt x="418" y="192"/>
                    <a:pt x="418" y="192"/>
                  </a:cubicBezTo>
                  <a:cubicBezTo>
                    <a:pt x="417"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5"/>
            <p:cNvSpPr>
              <a:spLocks noEditPoints="1"/>
            </p:cNvSpPr>
            <p:nvPr/>
          </p:nvSpPr>
          <p:spPr bwMode="auto">
            <a:xfrm>
              <a:off x="10469563" y="987425"/>
              <a:ext cx="219075" cy="280988"/>
            </a:xfrm>
            <a:custGeom>
              <a:avLst/>
              <a:gdLst>
                <a:gd name="T0" fmla="*/ 27 w 229"/>
                <a:gd name="T1" fmla="*/ 210 h 294"/>
                <a:gd name="T2" fmla="*/ 91 w 229"/>
                <a:gd name="T3" fmla="*/ 289 h 294"/>
                <a:gd name="T4" fmla="*/ 137 w 229"/>
                <a:gd name="T5" fmla="*/ 289 h 294"/>
                <a:gd name="T6" fmla="*/ 201 w 229"/>
                <a:gd name="T7" fmla="*/ 210 h 294"/>
                <a:gd name="T8" fmla="*/ 220 w 229"/>
                <a:gd name="T9" fmla="*/ 178 h 294"/>
                <a:gd name="T10" fmla="*/ 211 w 229"/>
                <a:gd name="T11" fmla="*/ 141 h 294"/>
                <a:gd name="T12" fmla="*/ 215 w 229"/>
                <a:gd name="T13" fmla="*/ 127 h 294"/>
                <a:gd name="T14" fmla="*/ 186 w 229"/>
                <a:gd name="T15" fmla="*/ 37 h 294"/>
                <a:gd name="T16" fmla="*/ 161 w 229"/>
                <a:gd name="T17" fmla="*/ 13 h 294"/>
                <a:gd name="T18" fmla="*/ 108 w 229"/>
                <a:gd name="T19" fmla="*/ 2 h 294"/>
                <a:gd name="T20" fmla="*/ 87 w 229"/>
                <a:gd name="T21" fmla="*/ 6 h 294"/>
                <a:gd name="T22" fmla="*/ 64 w 229"/>
                <a:gd name="T23" fmla="*/ 18 h 294"/>
                <a:gd name="T24" fmla="*/ 40 w 229"/>
                <a:gd name="T25" fmla="*/ 37 h 294"/>
                <a:gd name="T26" fmla="*/ 15 w 229"/>
                <a:gd name="T27" fmla="*/ 83 h 294"/>
                <a:gd name="T28" fmla="*/ 15 w 229"/>
                <a:gd name="T29" fmla="*/ 127 h 294"/>
                <a:gd name="T30" fmla="*/ 19 w 229"/>
                <a:gd name="T31" fmla="*/ 141 h 294"/>
                <a:gd name="T32" fmla="*/ 10 w 229"/>
                <a:gd name="T33" fmla="*/ 178 h 294"/>
                <a:gd name="T34" fmla="*/ 27 w 229"/>
                <a:gd name="T35" fmla="*/ 210 h 294"/>
                <a:gd name="T36" fmla="*/ 27 w 229"/>
                <a:gd name="T37" fmla="*/ 210 h 294"/>
                <a:gd name="T38" fmla="*/ 27 w 229"/>
                <a:gd name="T39" fmla="*/ 21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294">
                  <a:moveTo>
                    <a:pt x="27" y="210"/>
                  </a:moveTo>
                  <a:cubicBezTo>
                    <a:pt x="31" y="239"/>
                    <a:pt x="54" y="276"/>
                    <a:pt x="91" y="289"/>
                  </a:cubicBezTo>
                  <a:cubicBezTo>
                    <a:pt x="106" y="294"/>
                    <a:pt x="122" y="294"/>
                    <a:pt x="137" y="289"/>
                  </a:cubicBezTo>
                  <a:cubicBezTo>
                    <a:pt x="174" y="276"/>
                    <a:pt x="197" y="239"/>
                    <a:pt x="201" y="210"/>
                  </a:cubicBezTo>
                  <a:cubicBezTo>
                    <a:pt x="206" y="209"/>
                    <a:pt x="213" y="202"/>
                    <a:pt x="220" y="178"/>
                  </a:cubicBezTo>
                  <a:cubicBezTo>
                    <a:pt x="229" y="144"/>
                    <a:pt x="219" y="140"/>
                    <a:pt x="211" y="141"/>
                  </a:cubicBezTo>
                  <a:cubicBezTo>
                    <a:pt x="212" y="136"/>
                    <a:pt x="214" y="131"/>
                    <a:pt x="215" y="127"/>
                  </a:cubicBezTo>
                  <a:cubicBezTo>
                    <a:pt x="229" y="40"/>
                    <a:pt x="186" y="37"/>
                    <a:pt x="186" y="37"/>
                  </a:cubicBezTo>
                  <a:cubicBezTo>
                    <a:pt x="186" y="37"/>
                    <a:pt x="179" y="24"/>
                    <a:pt x="161" y="13"/>
                  </a:cubicBezTo>
                  <a:cubicBezTo>
                    <a:pt x="148" y="6"/>
                    <a:pt x="131" y="0"/>
                    <a:pt x="108" y="2"/>
                  </a:cubicBez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5" y="202"/>
                    <a:pt x="22" y="209"/>
                    <a:pt x="27" y="210"/>
                  </a:cubicBezTo>
                  <a:close/>
                  <a:moveTo>
                    <a:pt x="27" y="210"/>
                  </a:moveTo>
                  <a:cubicBezTo>
                    <a:pt x="27" y="210"/>
                    <a:pt x="27" y="210"/>
                    <a:pt x="27" y="2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9119828" y="1518839"/>
            <a:ext cx="807333" cy="681080"/>
            <a:chOff x="8404226" y="-1452563"/>
            <a:chExt cx="1492250" cy="1258888"/>
          </a:xfrm>
          <a:solidFill>
            <a:schemeClr val="bg1">
              <a:lumMod val="10000"/>
            </a:schemeClr>
          </a:solidFill>
        </p:grpSpPr>
        <p:sp>
          <p:nvSpPr>
            <p:cNvPr id="63" name="Freeform 66"/>
            <p:cNvSpPr>
              <a:spLocks noEditPoints="1"/>
            </p:cNvSpPr>
            <p:nvPr/>
          </p:nvSpPr>
          <p:spPr bwMode="auto">
            <a:xfrm>
              <a:off x="8513763" y="-642938"/>
              <a:ext cx="238125" cy="449263"/>
            </a:xfrm>
            <a:custGeom>
              <a:avLst/>
              <a:gdLst>
                <a:gd name="T0" fmla="*/ 0 w 251"/>
                <a:gd name="T1" fmla="*/ 192 h 472"/>
                <a:gd name="T2" fmla="*/ 0 w 251"/>
                <a:gd name="T3" fmla="*/ 444 h 472"/>
                <a:gd name="T4" fmla="*/ 28 w 251"/>
                <a:gd name="T5" fmla="*/ 472 h 472"/>
                <a:gd name="T6" fmla="*/ 223 w 251"/>
                <a:gd name="T7" fmla="*/ 472 h 472"/>
                <a:gd name="T8" fmla="*/ 251 w 251"/>
                <a:gd name="T9" fmla="*/ 444 h 472"/>
                <a:gd name="T10" fmla="*/ 251 w 251"/>
                <a:gd name="T11" fmla="*/ 0 h 472"/>
                <a:gd name="T12" fmla="*/ 109 w 251"/>
                <a:gd name="T13" fmla="*/ 142 h 472"/>
                <a:gd name="T14" fmla="*/ 0 w 251"/>
                <a:gd name="T15" fmla="*/ 192 h 472"/>
                <a:gd name="T16" fmla="*/ 0 w 251"/>
                <a:gd name="T17" fmla="*/ 192 h 472"/>
                <a:gd name="T18" fmla="*/ 0 w 251"/>
                <a:gd name="T19" fmla="*/ 19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72">
                  <a:moveTo>
                    <a:pt x="0" y="192"/>
                  </a:moveTo>
                  <a:cubicBezTo>
                    <a:pt x="0" y="444"/>
                    <a:pt x="0" y="444"/>
                    <a:pt x="0" y="444"/>
                  </a:cubicBezTo>
                  <a:cubicBezTo>
                    <a:pt x="0" y="459"/>
                    <a:pt x="12" y="472"/>
                    <a:pt x="28" y="472"/>
                  </a:cubicBezTo>
                  <a:cubicBezTo>
                    <a:pt x="223" y="472"/>
                    <a:pt x="223" y="472"/>
                    <a:pt x="223" y="472"/>
                  </a:cubicBezTo>
                  <a:cubicBezTo>
                    <a:pt x="238" y="472"/>
                    <a:pt x="251" y="460"/>
                    <a:pt x="251" y="444"/>
                  </a:cubicBezTo>
                  <a:cubicBezTo>
                    <a:pt x="251" y="0"/>
                    <a:pt x="251" y="0"/>
                    <a:pt x="251" y="0"/>
                  </a:cubicBezTo>
                  <a:cubicBezTo>
                    <a:pt x="109" y="142"/>
                    <a:pt x="109" y="142"/>
                    <a:pt x="109" y="142"/>
                  </a:cubicBezTo>
                  <a:cubicBezTo>
                    <a:pt x="79" y="171"/>
                    <a:pt x="41" y="189"/>
                    <a:pt x="0" y="192"/>
                  </a:cubicBezTo>
                  <a:close/>
                  <a:moveTo>
                    <a:pt x="0" y="192"/>
                  </a:moveTo>
                  <a:cubicBezTo>
                    <a:pt x="0" y="192"/>
                    <a:pt x="0" y="192"/>
                    <a:pt x="0" y="1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7"/>
            <p:cNvSpPr>
              <a:spLocks noEditPoints="1"/>
            </p:cNvSpPr>
            <p:nvPr/>
          </p:nvSpPr>
          <p:spPr bwMode="auto">
            <a:xfrm>
              <a:off x="8843963" y="-646113"/>
              <a:ext cx="241300" cy="452438"/>
            </a:xfrm>
            <a:custGeom>
              <a:avLst/>
              <a:gdLst>
                <a:gd name="T0" fmla="*/ 0 w 252"/>
                <a:gd name="T1" fmla="*/ 0 h 475"/>
                <a:gd name="T2" fmla="*/ 0 w 252"/>
                <a:gd name="T3" fmla="*/ 447 h 475"/>
                <a:gd name="T4" fmla="*/ 29 w 252"/>
                <a:gd name="T5" fmla="*/ 475 h 475"/>
                <a:gd name="T6" fmla="*/ 224 w 252"/>
                <a:gd name="T7" fmla="*/ 475 h 475"/>
                <a:gd name="T8" fmla="*/ 252 w 252"/>
                <a:gd name="T9" fmla="*/ 447 h 475"/>
                <a:gd name="T10" fmla="*/ 252 w 252"/>
                <a:gd name="T11" fmla="*/ 184 h 475"/>
                <a:gd name="T12" fmla="*/ 134 w 252"/>
                <a:gd name="T13" fmla="*/ 134 h 475"/>
                <a:gd name="T14" fmla="*/ 0 w 252"/>
                <a:gd name="T15" fmla="*/ 0 h 475"/>
                <a:gd name="T16" fmla="*/ 0 w 252"/>
                <a:gd name="T17" fmla="*/ 0 h 475"/>
                <a:gd name="T18" fmla="*/ 0 w 252"/>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475">
                  <a:moveTo>
                    <a:pt x="0" y="0"/>
                  </a:moveTo>
                  <a:cubicBezTo>
                    <a:pt x="0" y="447"/>
                    <a:pt x="0" y="447"/>
                    <a:pt x="0" y="447"/>
                  </a:cubicBezTo>
                  <a:cubicBezTo>
                    <a:pt x="0" y="462"/>
                    <a:pt x="13" y="475"/>
                    <a:pt x="29" y="475"/>
                  </a:cubicBezTo>
                  <a:cubicBezTo>
                    <a:pt x="224" y="475"/>
                    <a:pt x="224" y="475"/>
                    <a:pt x="224" y="475"/>
                  </a:cubicBezTo>
                  <a:cubicBezTo>
                    <a:pt x="239" y="475"/>
                    <a:pt x="252" y="463"/>
                    <a:pt x="252" y="447"/>
                  </a:cubicBezTo>
                  <a:cubicBezTo>
                    <a:pt x="252" y="184"/>
                    <a:pt x="252" y="184"/>
                    <a:pt x="252" y="184"/>
                  </a:cubicBezTo>
                  <a:cubicBezTo>
                    <a:pt x="207" y="183"/>
                    <a:pt x="166" y="165"/>
                    <a:pt x="134" y="134"/>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8"/>
            <p:cNvSpPr>
              <a:spLocks noEditPoints="1"/>
            </p:cNvSpPr>
            <p:nvPr/>
          </p:nvSpPr>
          <p:spPr bwMode="auto">
            <a:xfrm>
              <a:off x="9177338" y="-731838"/>
              <a:ext cx="239713" cy="538163"/>
            </a:xfrm>
            <a:custGeom>
              <a:avLst/>
              <a:gdLst>
                <a:gd name="T0" fmla="*/ 0 w 252"/>
                <a:gd name="T1" fmla="*/ 246 h 565"/>
                <a:gd name="T2" fmla="*/ 0 w 252"/>
                <a:gd name="T3" fmla="*/ 537 h 565"/>
                <a:gd name="T4" fmla="*/ 28 w 252"/>
                <a:gd name="T5" fmla="*/ 565 h 565"/>
                <a:gd name="T6" fmla="*/ 224 w 252"/>
                <a:gd name="T7" fmla="*/ 565 h 565"/>
                <a:gd name="T8" fmla="*/ 252 w 252"/>
                <a:gd name="T9" fmla="*/ 537 h 565"/>
                <a:gd name="T10" fmla="*/ 252 w 252"/>
                <a:gd name="T11" fmla="*/ 0 h 565"/>
                <a:gd name="T12" fmla="*/ 28 w 252"/>
                <a:gd name="T13" fmla="*/ 223 h 565"/>
                <a:gd name="T14" fmla="*/ 0 w 252"/>
                <a:gd name="T15" fmla="*/ 246 h 565"/>
                <a:gd name="T16" fmla="*/ 0 w 252"/>
                <a:gd name="T17" fmla="*/ 246 h 565"/>
                <a:gd name="T18" fmla="*/ 0 w 252"/>
                <a:gd name="T1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565">
                  <a:moveTo>
                    <a:pt x="0" y="246"/>
                  </a:moveTo>
                  <a:cubicBezTo>
                    <a:pt x="0" y="537"/>
                    <a:pt x="0" y="537"/>
                    <a:pt x="0" y="537"/>
                  </a:cubicBezTo>
                  <a:cubicBezTo>
                    <a:pt x="0" y="552"/>
                    <a:pt x="13" y="565"/>
                    <a:pt x="28" y="565"/>
                  </a:cubicBezTo>
                  <a:cubicBezTo>
                    <a:pt x="224" y="565"/>
                    <a:pt x="224" y="565"/>
                    <a:pt x="224" y="565"/>
                  </a:cubicBezTo>
                  <a:cubicBezTo>
                    <a:pt x="239" y="565"/>
                    <a:pt x="252" y="553"/>
                    <a:pt x="252" y="537"/>
                  </a:cubicBezTo>
                  <a:cubicBezTo>
                    <a:pt x="252" y="0"/>
                    <a:pt x="252" y="0"/>
                    <a:pt x="252" y="0"/>
                  </a:cubicBezTo>
                  <a:cubicBezTo>
                    <a:pt x="28" y="223"/>
                    <a:pt x="28" y="223"/>
                    <a:pt x="28" y="223"/>
                  </a:cubicBezTo>
                  <a:cubicBezTo>
                    <a:pt x="19" y="232"/>
                    <a:pt x="10" y="239"/>
                    <a:pt x="0" y="246"/>
                  </a:cubicBezTo>
                  <a:close/>
                  <a:moveTo>
                    <a:pt x="0" y="246"/>
                  </a:moveTo>
                  <a:cubicBezTo>
                    <a:pt x="0" y="246"/>
                    <a:pt x="0" y="246"/>
                    <a:pt x="0" y="2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9"/>
            <p:cNvSpPr>
              <a:spLocks noEditPoints="1"/>
            </p:cNvSpPr>
            <p:nvPr/>
          </p:nvSpPr>
          <p:spPr bwMode="auto">
            <a:xfrm>
              <a:off x="9509126" y="-1044575"/>
              <a:ext cx="239713" cy="850900"/>
            </a:xfrm>
            <a:custGeom>
              <a:avLst/>
              <a:gdLst>
                <a:gd name="T0" fmla="*/ 233 w 252"/>
                <a:gd name="T1" fmla="*/ 0 h 895"/>
                <a:gd name="T2" fmla="*/ 0 w 252"/>
                <a:gd name="T3" fmla="*/ 232 h 895"/>
                <a:gd name="T4" fmla="*/ 0 w 252"/>
                <a:gd name="T5" fmla="*/ 867 h 895"/>
                <a:gd name="T6" fmla="*/ 28 w 252"/>
                <a:gd name="T7" fmla="*/ 895 h 895"/>
                <a:gd name="T8" fmla="*/ 223 w 252"/>
                <a:gd name="T9" fmla="*/ 895 h 895"/>
                <a:gd name="T10" fmla="*/ 252 w 252"/>
                <a:gd name="T11" fmla="*/ 867 h 895"/>
                <a:gd name="T12" fmla="*/ 252 w 252"/>
                <a:gd name="T13" fmla="*/ 17 h 895"/>
                <a:gd name="T14" fmla="*/ 237 w 252"/>
                <a:gd name="T15" fmla="*/ 4 h 895"/>
                <a:gd name="T16" fmla="*/ 233 w 252"/>
                <a:gd name="T17" fmla="*/ 0 h 895"/>
                <a:gd name="T18" fmla="*/ 233 w 252"/>
                <a:gd name="T19" fmla="*/ 0 h 895"/>
                <a:gd name="T20" fmla="*/ 233 w 252"/>
                <a:gd name="T21"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895">
                  <a:moveTo>
                    <a:pt x="233" y="0"/>
                  </a:moveTo>
                  <a:cubicBezTo>
                    <a:pt x="0" y="232"/>
                    <a:pt x="0" y="232"/>
                    <a:pt x="0" y="232"/>
                  </a:cubicBezTo>
                  <a:cubicBezTo>
                    <a:pt x="0" y="867"/>
                    <a:pt x="0" y="867"/>
                    <a:pt x="0" y="867"/>
                  </a:cubicBezTo>
                  <a:cubicBezTo>
                    <a:pt x="0" y="882"/>
                    <a:pt x="12" y="895"/>
                    <a:pt x="28" y="895"/>
                  </a:cubicBezTo>
                  <a:cubicBezTo>
                    <a:pt x="223" y="895"/>
                    <a:pt x="223" y="895"/>
                    <a:pt x="223" y="895"/>
                  </a:cubicBezTo>
                  <a:cubicBezTo>
                    <a:pt x="239" y="895"/>
                    <a:pt x="252" y="883"/>
                    <a:pt x="252" y="867"/>
                  </a:cubicBezTo>
                  <a:cubicBezTo>
                    <a:pt x="252" y="17"/>
                    <a:pt x="252" y="17"/>
                    <a:pt x="252" y="17"/>
                  </a:cubicBezTo>
                  <a:cubicBezTo>
                    <a:pt x="245" y="12"/>
                    <a:pt x="240" y="7"/>
                    <a:pt x="237" y="4"/>
                  </a:cubicBezTo>
                  <a:lnTo>
                    <a:pt x="233" y="0"/>
                  </a:lnTo>
                  <a:close/>
                  <a:moveTo>
                    <a:pt x="233" y="0"/>
                  </a:moveTo>
                  <a:cubicBezTo>
                    <a:pt x="233" y="0"/>
                    <a:pt x="233" y="0"/>
                    <a:pt x="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70"/>
            <p:cNvSpPr>
              <a:spLocks noEditPoints="1"/>
            </p:cNvSpPr>
            <p:nvPr/>
          </p:nvSpPr>
          <p:spPr bwMode="auto">
            <a:xfrm>
              <a:off x="8404226" y="-1452563"/>
              <a:ext cx="1492250" cy="904875"/>
            </a:xfrm>
            <a:custGeom>
              <a:avLst/>
              <a:gdLst>
                <a:gd name="T0" fmla="*/ 1552 w 1566"/>
                <a:gd name="T1" fmla="*/ 15 h 950"/>
                <a:gd name="T2" fmla="*/ 1511 w 1566"/>
                <a:gd name="T3" fmla="*/ 0 h 950"/>
                <a:gd name="T4" fmla="*/ 1506 w 1566"/>
                <a:gd name="T5" fmla="*/ 0 h 950"/>
                <a:gd name="T6" fmla="*/ 1234 w 1566"/>
                <a:gd name="T7" fmla="*/ 13 h 950"/>
                <a:gd name="T8" fmla="*/ 1192 w 1566"/>
                <a:gd name="T9" fmla="*/ 28 h 950"/>
                <a:gd name="T10" fmla="*/ 1182 w 1566"/>
                <a:gd name="T11" fmla="*/ 42 h 950"/>
                <a:gd name="T12" fmla="*/ 1196 w 1566"/>
                <a:gd name="T13" fmla="*/ 99 h 950"/>
                <a:gd name="T14" fmla="*/ 1219 w 1566"/>
                <a:gd name="T15" fmla="*/ 122 h 950"/>
                <a:gd name="T16" fmla="*/ 1267 w 1566"/>
                <a:gd name="T17" fmla="*/ 170 h 950"/>
                <a:gd name="T18" fmla="*/ 717 w 1566"/>
                <a:gd name="T19" fmla="*/ 719 h 950"/>
                <a:gd name="T20" fmla="*/ 471 w 1566"/>
                <a:gd name="T21" fmla="*/ 473 h 950"/>
                <a:gd name="T22" fmla="*/ 415 w 1566"/>
                <a:gd name="T23" fmla="*/ 450 h 950"/>
                <a:gd name="T24" fmla="*/ 360 w 1566"/>
                <a:gd name="T25" fmla="*/ 473 h 950"/>
                <a:gd name="T26" fmla="*/ 31 w 1566"/>
                <a:gd name="T27" fmla="*/ 801 h 950"/>
                <a:gd name="T28" fmla="*/ 31 w 1566"/>
                <a:gd name="T29" fmla="*/ 912 h 950"/>
                <a:gd name="T30" fmla="*/ 46 w 1566"/>
                <a:gd name="T31" fmla="*/ 927 h 950"/>
                <a:gd name="T32" fmla="*/ 101 w 1566"/>
                <a:gd name="T33" fmla="*/ 950 h 950"/>
                <a:gd name="T34" fmla="*/ 157 w 1566"/>
                <a:gd name="T35" fmla="*/ 927 h 950"/>
                <a:gd name="T36" fmla="*/ 415 w 1566"/>
                <a:gd name="T37" fmla="*/ 668 h 950"/>
                <a:gd name="T38" fmla="*/ 662 w 1566"/>
                <a:gd name="T39" fmla="*/ 915 h 950"/>
                <a:gd name="T40" fmla="*/ 717 w 1566"/>
                <a:gd name="T41" fmla="*/ 938 h 950"/>
                <a:gd name="T42" fmla="*/ 773 w 1566"/>
                <a:gd name="T43" fmla="*/ 915 h 950"/>
                <a:gd name="T44" fmla="*/ 1393 w 1566"/>
                <a:gd name="T45" fmla="*/ 296 h 950"/>
                <a:gd name="T46" fmla="*/ 1463 w 1566"/>
                <a:gd name="T47" fmla="*/ 365 h 950"/>
                <a:gd name="T48" fmla="*/ 1500 w 1566"/>
                <a:gd name="T49" fmla="*/ 385 h 950"/>
                <a:gd name="T50" fmla="*/ 1523 w 1566"/>
                <a:gd name="T51" fmla="*/ 379 h 950"/>
                <a:gd name="T52" fmla="*/ 1536 w 1566"/>
                <a:gd name="T53" fmla="*/ 369 h 950"/>
                <a:gd name="T54" fmla="*/ 1553 w 1566"/>
                <a:gd name="T55" fmla="*/ 324 h 950"/>
                <a:gd name="T56" fmla="*/ 1561 w 1566"/>
                <a:gd name="T57" fmla="*/ 147 h 950"/>
                <a:gd name="T58" fmla="*/ 1565 w 1566"/>
                <a:gd name="T59" fmla="*/ 59 h 950"/>
                <a:gd name="T60" fmla="*/ 1552 w 1566"/>
                <a:gd name="T61" fmla="*/ 15 h 950"/>
                <a:gd name="T62" fmla="*/ 1552 w 1566"/>
                <a:gd name="T63" fmla="*/ 15 h 950"/>
                <a:gd name="T64" fmla="*/ 1552 w 1566"/>
                <a:gd name="T65" fmla="*/ 1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6" h="950">
                  <a:moveTo>
                    <a:pt x="1552" y="15"/>
                  </a:moveTo>
                  <a:cubicBezTo>
                    <a:pt x="1543" y="5"/>
                    <a:pt x="1529" y="0"/>
                    <a:pt x="1511" y="0"/>
                  </a:cubicBezTo>
                  <a:cubicBezTo>
                    <a:pt x="1506" y="0"/>
                    <a:pt x="1506" y="0"/>
                    <a:pt x="1506" y="0"/>
                  </a:cubicBezTo>
                  <a:cubicBezTo>
                    <a:pt x="1415" y="4"/>
                    <a:pt x="1324" y="9"/>
                    <a:pt x="1234" y="13"/>
                  </a:cubicBezTo>
                  <a:cubicBezTo>
                    <a:pt x="1221" y="14"/>
                    <a:pt x="1205" y="14"/>
                    <a:pt x="1192" y="28"/>
                  </a:cubicBezTo>
                  <a:cubicBezTo>
                    <a:pt x="1188" y="32"/>
                    <a:pt x="1184" y="36"/>
                    <a:pt x="1182" y="42"/>
                  </a:cubicBezTo>
                  <a:cubicBezTo>
                    <a:pt x="1168" y="71"/>
                    <a:pt x="1187" y="90"/>
                    <a:pt x="1196" y="99"/>
                  </a:cubicBezTo>
                  <a:cubicBezTo>
                    <a:pt x="1219" y="122"/>
                    <a:pt x="1219" y="122"/>
                    <a:pt x="1219" y="122"/>
                  </a:cubicBezTo>
                  <a:cubicBezTo>
                    <a:pt x="1235" y="138"/>
                    <a:pt x="1251" y="154"/>
                    <a:pt x="1267" y="170"/>
                  </a:cubicBezTo>
                  <a:cubicBezTo>
                    <a:pt x="717" y="719"/>
                    <a:pt x="717" y="719"/>
                    <a:pt x="717" y="719"/>
                  </a:cubicBezTo>
                  <a:cubicBezTo>
                    <a:pt x="471" y="473"/>
                    <a:pt x="471" y="473"/>
                    <a:pt x="471" y="473"/>
                  </a:cubicBezTo>
                  <a:cubicBezTo>
                    <a:pt x="456" y="458"/>
                    <a:pt x="436" y="450"/>
                    <a:pt x="415" y="450"/>
                  </a:cubicBezTo>
                  <a:cubicBezTo>
                    <a:pt x="394" y="450"/>
                    <a:pt x="374" y="458"/>
                    <a:pt x="360" y="473"/>
                  </a:cubicBezTo>
                  <a:cubicBezTo>
                    <a:pt x="31" y="801"/>
                    <a:pt x="31" y="801"/>
                    <a:pt x="31" y="801"/>
                  </a:cubicBezTo>
                  <a:cubicBezTo>
                    <a:pt x="0" y="832"/>
                    <a:pt x="0" y="881"/>
                    <a:pt x="31" y="912"/>
                  </a:cubicBezTo>
                  <a:cubicBezTo>
                    <a:pt x="46" y="927"/>
                    <a:pt x="46" y="927"/>
                    <a:pt x="46" y="927"/>
                  </a:cubicBezTo>
                  <a:cubicBezTo>
                    <a:pt x="60" y="941"/>
                    <a:pt x="80" y="950"/>
                    <a:pt x="101" y="950"/>
                  </a:cubicBezTo>
                  <a:cubicBezTo>
                    <a:pt x="123" y="950"/>
                    <a:pt x="142" y="941"/>
                    <a:pt x="157" y="927"/>
                  </a:cubicBezTo>
                  <a:cubicBezTo>
                    <a:pt x="415" y="668"/>
                    <a:pt x="415" y="668"/>
                    <a:pt x="415" y="668"/>
                  </a:cubicBezTo>
                  <a:cubicBezTo>
                    <a:pt x="662" y="915"/>
                    <a:pt x="662" y="915"/>
                    <a:pt x="662" y="915"/>
                  </a:cubicBezTo>
                  <a:cubicBezTo>
                    <a:pt x="676" y="930"/>
                    <a:pt x="696" y="938"/>
                    <a:pt x="717" y="938"/>
                  </a:cubicBezTo>
                  <a:cubicBezTo>
                    <a:pt x="739" y="938"/>
                    <a:pt x="758" y="930"/>
                    <a:pt x="773" y="915"/>
                  </a:cubicBezTo>
                  <a:cubicBezTo>
                    <a:pt x="1393" y="296"/>
                    <a:pt x="1393" y="296"/>
                    <a:pt x="1393" y="296"/>
                  </a:cubicBezTo>
                  <a:cubicBezTo>
                    <a:pt x="1463" y="365"/>
                    <a:pt x="1463" y="365"/>
                    <a:pt x="1463" y="365"/>
                  </a:cubicBezTo>
                  <a:cubicBezTo>
                    <a:pt x="1471" y="374"/>
                    <a:pt x="1483" y="385"/>
                    <a:pt x="1500" y="385"/>
                  </a:cubicBezTo>
                  <a:cubicBezTo>
                    <a:pt x="1508" y="385"/>
                    <a:pt x="1515" y="383"/>
                    <a:pt x="1523" y="379"/>
                  </a:cubicBezTo>
                  <a:cubicBezTo>
                    <a:pt x="1528" y="376"/>
                    <a:pt x="1532" y="373"/>
                    <a:pt x="1536" y="369"/>
                  </a:cubicBezTo>
                  <a:cubicBezTo>
                    <a:pt x="1550" y="356"/>
                    <a:pt x="1552" y="338"/>
                    <a:pt x="1553" y="324"/>
                  </a:cubicBezTo>
                  <a:cubicBezTo>
                    <a:pt x="1556" y="265"/>
                    <a:pt x="1558" y="206"/>
                    <a:pt x="1561" y="147"/>
                  </a:cubicBezTo>
                  <a:cubicBezTo>
                    <a:pt x="1565" y="59"/>
                    <a:pt x="1565" y="59"/>
                    <a:pt x="1565" y="59"/>
                  </a:cubicBezTo>
                  <a:cubicBezTo>
                    <a:pt x="1566" y="40"/>
                    <a:pt x="1562" y="26"/>
                    <a:pt x="1552" y="15"/>
                  </a:cubicBezTo>
                  <a:close/>
                  <a:moveTo>
                    <a:pt x="1552" y="15"/>
                  </a:moveTo>
                  <a:cubicBezTo>
                    <a:pt x="1552" y="15"/>
                    <a:pt x="1552" y="15"/>
                    <a:pt x="155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7345811" y="3009106"/>
            <a:ext cx="805616" cy="741201"/>
            <a:chOff x="10163176" y="-1509713"/>
            <a:chExt cx="1489075" cy="1370013"/>
          </a:xfrm>
          <a:solidFill>
            <a:schemeClr val="bg1">
              <a:lumMod val="10000"/>
            </a:schemeClr>
          </a:solidFill>
        </p:grpSpPr>
        <p:sp>
          <p:nvSpPr>
            <p:cNvPr id="69" name="Freeform 71"/>
            <p:cNvSpPr>
              <a:spLocks noEditPoints="1"/>
            </p:cNvSpPr>
            <p:nvPr/>
          </p:nvSpPr>
          <p:spPr bwMode="auto">
            <a:xfrm>
              <a:off x="10242551" y="-1146175"/>
              <a:ext cx="252413" cy="1006475"/>
            </a:xfrm>
            <a:custGeom>
              <a:avLst/>
              <a:gdLst>
                <a:gd name="T0" fmla="*/ 0 w 264"/>
                <a:gd name="T1" fmla="*/ 1015 h 1057"/>
                <a:gd name="T2" fmla="*/ 42 w 264"/>
                <a:gd name="T3" fmla="*/ 1057 h 1057"/>
                <a:gd name="T4" fmla="*/ 222 w 264"/>
                <a:gd name="T5" fmla="*/ 1057 h 1057"/>
                <a:gd name="T6" fmla="*/ 264 w 264"/>
                <a:gd name="T7" fmla="*/ 1015 h 1057"/>
                <a:gd name="T8" fmla="*/ 264 w 264"/>
                <a:gd name="T9" fmla="*/ 264 h 1057"/>
                <a:gd name="T10" fmla="*/ 0 w 264"/>
                <a:gd name="T11" fmla="*/ 0 h 1057"/>
                <a:gd name="T12" fmla="*/ 0 w 264"/>
                <a:gd name="T13" fmla="*/ 1015 h 1057"/>
                <a:gd name="T14" fmla="*/ 0 w 264"/>
                <a:gd name="T15" fmla="*/ 1015 h 1057"/>
                <a:gd name="T16" fmla="*/ 0 w 264"/>
                <a:gd name="T17" fmla="*/ 1015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057">
                  <a:moveTo>
                    <a:pt x="0" y="1015"/>
                  </a:moveTo>
                  <a:cubicBezTo>
                    <a:pt x="0" y="1038"/>
                    <a:pt x="19" y="1057"/>
                    <a:pt x="42" y="1057"/>
                  </a:cubicBezTo>
                  <a:cubicBezTo>
                    <a:pt x="222" y="1057"/>
                    <a:pt x="222" y="1057"/>
                    <a:pt x="222" y="1057"/>
                  </a:cubicBezTo>
                  <a:cubicBezTo>
                    <a:pt x="245" y="1057"/>
                    <a:pt x="264" y="1038"/>
                    <a:pt x="264" y="1015"/>
                  </a:cubicBezTo>
                  <a:cubicBezTo>
                    <a:pt x="264" y="264"/>
                    <a:pt x="264" y="264"/>
                    <a:pt x="264" y="264"/>
                  </a:cubicBezTo>
                  <a:cubicBezTo>
                    <a:pt x="0" y="0"/>
                    <a:pt x="0" y="0"/>
                    <a:pt x="0" y="0"/>
                  </a:cubicBezTo>
                  <a:lnTo>
                    <a:pt x="0" y="1015"/>
                  </a:lnTo>
                  <a:close/>
                  <a:moveTo>
                    <a:pt x="0" y="1015"/>
                  </a:moveTo>
                  <a:cubicBezTo>
                    <a:pt x="0" y="1015"/>
                    <a:pt x="0" y="1015"/>
                    <a:pt x="0" y="10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2"/>
            <p:cNvSpPr>
              <a:spLocks noEditPoints="1"/>
            </p:cNvSpPr>
            <p:nvPr/>
          </p:nvSpPr>
          <p:spPr bwMode="auto">
            <a:xfrm>
              <a:off x="10593388" y="-796925"/>
              <a:ext cx="250825" cy="657225"/>
            </a:xfrm>
            <a:custGeom>
              <a:avLst/>
              <a:gdLst>
                <a:gd name="T0" fmla="*/ 0 w 264"/>
                <a:gd name="T1" fmla="*/ 0 h 691"/>
                <a:gd name="T2" fmla="*/ 0 w 264"/>
                <a:gd name="T3" fmla="*/ 649 h 691"/>
                <a:gd name="T4" fmla="*/ 42 w 264"/>
                <a:gd name="T5" fmla="*/ 691 h 691"/>
                <a:gd name="T6" fmla="*/ 222 w 264"/>
                <a:gd name="T7" fmla="*/ 691 h 691"/>
                <a:gd name="T8" fmla="*/ 264 w 264"/>
                <a:gd name="T9" fmla="*/ 649 h 691"/>
                <a:gd name="T10" fmla="*/ 264 w 264"/>
                <a:gd name="T11" fmla="*/ 204 h 691"/>
                <a:gd name="T12" fmla="*/ 146 w 264"/>
                <a:gd name="T13" fmla="*/ 146 h 691"/>
                <a:gd name="T14" fmla="*/ 0 w 264"/>
                <a:gd name="T15" fmla="*/ 0 h 691"/>
                <a:gd name="T16" fmla="*/ 0 w 264"/>
                <a:gd name="T17" fmla="*/ 0 h 691"/>
                <a:gd name="T18" fmla="*/ 0 w 264"/>
                <a:gd name="T19" fmla="*/ 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691">
                  <a:moveTo>
                    <a:pt x="0" y="0"/>
                  </a:moveTo>
                  <a:cubicBezTo>
                    <a:pt x="0" y="649"/>
                    <a:pt x="0" y="649"/>
                    <a:pt x="0" y="649"/>
                  </a:cubicBezTo>
                  <a:cubicBezTo>
                    <a:pt x="0" y="672"/>
                    <a:pt x="19" y="691"/>
                    <a:pt x="42" y="691"/>
                  </a:cubicBezTo>
                  <a:cubicBezTo>
                    <a:pt x="222" y="691"/>
                    <a:pt x="222" y="691"/>
                    <a:pt x="222" y="691"/>
                  </a:cubicBezTo>
                  <a:cubicBezTo>
                    <a:pt x="245" y="691"/>
                    <a:pt x="264" y="672"/>
                    <a:pt x="264" y="649"/>
                  </a:cubicBezTo>
                  <a:cubicBezTo>
                    <a:pt x="264" y="204"/>
                    <a:pt x="264" y="204"/>
                    <a:pt x="264" y="204"/>
                  </a:cubicBezTo>
                  <a:cubicBezTo>
                    <a:pt x="219" y="199"/>
                    <a:pt x="178" y="179"/>
                    <a:pt x="146" y="146"/>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3"/>
            <p:cNvSpPr>
              <a:spLocks noEditPoints="1"/>
            </p:cNvSpPr>
            <p:nvPr/>
          </p:nvSpPr>
          <p:spPr bwMode="auto">
            <a:xfrm>
              <a:off x="11291888" y="-441325"/>
              <a:ext cx="250825" cy="301625"/>
            </a:xfrm>
            <a:custGeom>
              <a:avLst/>
              <a:gdLst>
                <a:gd name="T0" fmla="*/ 0 w 264"/>
                <a:gd name="T1" fmla="*/ 0 h 316"/>
                <a:gd name="T2" fmla="*/ 0 w 264"/>
                <a:gd name="T3" fmla="*/ 274 h 316"/>
                <a:gd name="T4" fmla="*/ 42 w 264"/>
                <a:gd name="T5" fmla="*/ 316 h 316"/>
                <a:gd name="T6" fmla="*/ 221 w 264"/>
                <a:gd name="T7" fmla="*/ 316 h 316"/>
                <a:gd name="T8" fmla="*/ 264 w 264"/>
                <a:gd name="T9" fmla="*/ 274 h 316"/>
                <a:gd name="T10" fmla="*/ 264 w 264"/>
                <a:gd name="T11" fmla="*/ 13 h 316"/>
                <a:gd name="T12" fmla="*/ 24 w 264"/>
                <a:gd name="T13" fmla="*/ 2 h 316"/>
                <a:gd name="T14" fmla="*/ 0 w 264"/>
                <a:gd name="T15" fmla="*/ 0 h 316"/>
                <a:gd name="T16" fmla="*/ 0 w 264"/>
                <a:gd name="T17" fmla="*/ 0 h 316"/>
                <a:gd name="T18" fmla="*/ 0 w 264"/>
                <a:gd name="T19"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6">
                  <a:moveTo>
                    <a:pt x="0" y="0"/>
                  </a:moveTo>
                  <a:cubicBezTo>
                    <a:pt x="0" y="274"/>
                    <a:pt x="0" y="274"/>
                    <a:pt x="0" y="274"/>
                  </a:cubicBezTo>
                  <a:cubicBezTo>
                    <a:pt x="0" y="297"/>
                    <a:pt x="19" y="316"/>
                    <a:pt x="42" y="316"/>
                  </a:cubicBezTo>
                  <a:cubicBezTo>
                    <a:pt x="221" y="316"/>
                    <a:pt x="221" y="316"/>
                    <a:pt x="221" y="316"/>
                  </a:cubicBezTo>
                  <a:cubicBezTo>
                    <a:pt x="245" y="316"/>
                    <a:pt x="264" y="297"/>
                    <a:pt x="264" y="274"/>
                  </a:cubicBezTo>
                  <a:cubicBezTo>
                    <a:pt x="264" y="13"/>
                    <a:pt x="264" y="13"/>
                    <a:pt x="264" y="13"/>
                  </a:cubicBezTo>
                  <a:cubicBezTo>
                    <a:pt x="184" y="9"/>
                    <a:pt x="104" y="6"/>
                    <a:pt x="24" y="2"/>
                  </a:cubicBezTo>
                  <a:cubicBezTo>
                    <a:pt x="18" y="2"/>
                    <a:pt x="10" y="1"/>
                    <a:pt x="0" y="0"/>
                  </a:cubicBez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4"/>
            <p:cNvSpPr>
              <a:spLocks noEditPoints="1"/>
            </p:cNvSpPr>
            <p:nvPr/>
          </p:nvSpPr>
          <p:spPr bwMode="auto">
            <a:xfrm>
              <a:off x="10942638" y="-776288"/>
              <a:ext cx="250825" cy="636588"/>
            </a:xfrm>
            <a:custGeom>
              <a:avLst/>
              <a:gdLst>
                <a:gd name="T0" fmla="*/ 260 w 264"/>
                <a:gd name="T1" fmla="*/ 68 h 668"/>
                <a:gd name="T2" fmla="*/ 191 w 264"/>
                <a:gd name="T3" fmla="*/ 0 h 668"/>
                <a:gd name="T4" fmla="*/ 67 w 264"/>
                <a:gd name="T5" fmla="*/ 123 h 668"/>
                <a:gd name="T6" fmla="*/ 0 w 264"/>
                <a:gd name="T7" fmla="*/ 168 h 668"/>
                <a:gd name="T8" fmla="*/ 0 w 264"/>
                <a:gd name="T9" fmla="*/ 626 h 668"/>
                <a:gd name="T10" fmla="*/ 42 w 264"/>
                <a:gd name="T11" fmla="*/ 668 h 668"/>
                <a:gd name="T12" fmla="*/ 221 w 264"/>
                <a:gd name="T13" fmla="*/ 668 h 668"/>
                <a:gd name="T14" fmla="*/ 264 w 264"/>
                <a:gd name="T15" fmla="*/ 626 h 668"/>
                <a:gd name="T16" fmla="*/ 264 w 264"/>
                <a:gd name="T17" fmla="*/ 300 h 668"/>
                <a:gd name="T18" fmla="*/ 231 w 264"/>
                <a:gd name="T19" fmla="*/ 253 h 668"/>
                <a:gd name="T20" fmla="*/ 260 w 264"/>
                <a:gd name="T21" fmla="*/ 68 h 668"/>
                <a:gd name="T22" fmla="*/ 260 w 264"/>
                <a:gd name="T23" fmla="*/ 68 h 668"/>
                <a:gd name="T24" fmla="*/ 260 w 264"/>
                <a:gd name="T25" fmla="*/ 6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668">
                  <a:moveTo>
                    <a:pt x="260" y="68"/>
                  </a:moveTo>
                  <a:cubicBezTo>
                    <a:pt x="191" y="0"/>
                    <a:pt x="191" y="0"/>
                    <a:pt x="191" y="0"/>
                  </a:cubicBezTo>
                  <a:cubicBezTo>
                    <a:pt x="67" y="123"/>
                    <a:pt x="67" y="123"/>
                    <a:pt x="67" y="123"/>
                  </a:cubicBezTo>
                  <a:cubicBezTo>
                    <a:pt x="48" y="143"/>
                    <a:pt x="25" y="158"/>
                    <a:pt x="0" y="168"/>
                  </a:cubicBezTo>
                  <a:cubicBezTo>
                    <a:pt x="0" y="626"/>
                    <a:pt x="0" y="626"/>
                    <a:pt x="0" y="626"/>
                  </a:cubicBezTo>
                  <a:cubicBezTo>
                    <a:pt x="0" y="649"/>
                    <a:pt x="19" y="668"/>
                    <a:pt x="42" y="668"/>
                  </a:cubicBezTo>
                  <a:cubicBezTo>
                    <a:pt x="221" y="668"/>
                    <a:pt x="221" y="668"/>
                    <a:pt x="221" y="668"/>
                  </a:cubicBezTo>
                  <a:cubicBezTo>
                    <a:pt x="245" y="668"/>
                    <a:pt x="264" y="649"/>
                    <a:pt x="264" y="626"/>
                  </a:cubicBezTo>
                  <a:cubicBezTo>
                    <a:pt x="264" y="300"/>
                    <a:pt x="264" y="300"/>
                    <a:pt x="264" y="300"/>
                  </a:cubicBezTo>
                  <a:cubicBezTo>
                    <a:pt x="251" y="287"/>
                    <a:pt x="240" y="271"/>
                    <a:pt x="231" y="253"/>
                  </a:cubicBezTo>
                  <a:cubicBezTo>
                    <a:pt x="218" y="222"/>
                    <a:pt x="193" y="145"/>
                    <a:pt x="260" y="68"/>
                  </a:cubicBezTo>
                  <a:close/>
                  <a:moveTo>
                    <a:pt x="260" y="68"/>
                  </a:moveTo>
                  <a:cubicBezTo>
                    <a:pt x="260" y="68"/>
                    <a:pt x="260" y="68"/>
                    <a:pt x="260"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5"/>
            <p:cNvSpPr>
              <a:spLocks noEditPoints="1"/>
            </p:cNvSpPr>
            <p:nvPr/>
          </p:nvSpPr>
          <p:spPr bwMode="auto">
            <a:xfrm>
              <a:off x="10163176" y="-1509713"/>
              <a:ext cx="1489075" cy="968375"/>
            </a:xfrm>
            <a:custGeom>
              <a:avLst/>
              <a:gdLst>
                <a:gd name="T0" fmla="*/ 1563 w 1564"/>
                <a:gd name="T1" fmla="*/ 955 h 1016"/>
                <a:gd name="T2" fmla="*/ 1559 w 1564"/>
                <a:gd name="T3" fmla="*/ 862 h 1016"/>
                <a:gd name="T4" fmla="*/ 1550 w 1564"/>
                <a:gd name="T5" fmla="*/ 676 h 1016"/>
                <a:gd name="T6" fmla="*/ 1532 w 1564"/>
                <a:gd name="T7" fmla="*/ 628 h 1016"/>
                <a:gd name="T8" fmla="*/ 1518 w 1564"/>
                <a:gd name="T9" fmla="*/ 618 h 1016"/>
                <a:gd name="T10" fmla="*/ 1494 w 1564"/>
                <a:gd name="T11" fmla="*/ 611 h 1016"/>
                <a:gd name="T12" fmla="*/ 1455 w 1564"/>
                <a:gd name="T13" fmla="*/ 632 h 1016"/>
                <a:gd name="T14" fmla="*/ 1386 w 1564"/>
                <a:gd name="T15" fmla="*/ 701 h 1016"/>
                <a:gd name="T16" fmla="*/ 1381 w 1564"/>
                <a:gd name="T17" fmla="*/ 706 h 1016"/>
                <a:gd name="T18" fmla="*/ 1068 w 1564"/>
                <a:gd name="T19" fmla="*/ 392 h 1016"/>
                <a:gd name="T20" fmla="*/ 1009 w 1564"/>
                <a:gd name="T21" fmla="*/ 367 h 1016"/>
                <a:gd name="T22" fmla="*/ 951 w 1564"/>
                <a:gd name="T23" fmla="*/ 392 h 1016"/>
                <a:gd name="T24" fmla="*/ 741 w 1564"/>
                <a:gd name="T25" fmla="*/ 601 h 1016"/>
                <a:gd name="T26" fmla="*/ 165 w 1564"/>
                <a:gd name="T27" fmla="*/ 25 h 1016"/>
                <a:gd name="T28" fmla="*/ 106 w 1564"/>
                <a:gd name="T29" fmla="*/ 0 h 1016"/>
                <a:gd name="T30" fmla="*/ 48 w 1564"/>
                <a:gd name="T31" fmla="*/ 25 h 1016"/>
                <a:gd name="T32" fmla="*/ 32 w 1564"/>
                <a:gd name="T33" fmla="*/ 40 h 1016"/>
                <a:gd name="T34" fmla="*/ 32 w 1564"/>
                <a:gd name="T35" fmla="*/ 157 h 1016"/>
                <a:gd name="T36" fmla="*/ 683 w 1564"/>
                <a:gd name="T37" fmla="*/ 808 h 1016"/>
                <a:gd name="T38" fmla="*/ 741 w 1564"/>
                <a:gd name="T39" fmla="*/ 832 h 1016"/>
                <a:gd name="T40" fmla="*/ 799 w 1564"/>
                <a:gd name="T41" fmla="*/ 808 h 1016"/>
                <a:gd name="T42" fmla="*/ 1009 w 1564"/>
                <a:gd name="T43" fmla="*/ 598 h 1016"/>
                <a:gd name="T44" fmla="*/ 1249 w 1564"/>
                <a:gd name="T45" fmla="*/ 838 h 1016"/>
                <a:gd name="T46" fmla="*/ 1199 w 1564"/>
                <a:gd name="T47" fmla="*/ 888 h 1016"/>
                <a:gd name="T48" fmla="*/ 1175 w 1564"/>
                <a:gd name="T49" fmla="*/ 912 h 1016"/>
                <a:gd name="T50" fmla="*/ 1160 w 1564"/>
                <a:gd name="T51" fmla="*/ 972 h 1016"/>
                <a:gd name="T52" fmla="*/ 1170 w 1564"/>
                <a:gd name="T53" fmla="*/ 987 h 1016"/>
                <a:gd name="T54" fmla="*/ 1214 w 1564"/>
                <a:gd name="T55" fmla="*/ 1003 h 1016"/>
                <a:gd name="T56" fmla="*/ 1501 w 1564"/>
                <a:gd name="T57" fmla="*/ 1016 h 1016"/>
                <a:gd name="T58" fmla="*/ 1506 w 1564"/>
                <a:gd name="T59" fmla="*/ 1016 h 1016"/>
                <a:gd name="T60" fmla="*/ 1549 w 1564"/>
                <a:gd name="T61" fmla="*/ 1000 h 1016"/>
                <a:gd name="T62" fmla="*/ 1563 w 1564"/>
                <a:gd name="T63" fmla="*/ 955 h 1016"/>
                <a:gd name="T64" fmla="*/ 1563 w 1564"/>
                <a:gd name="T65" fmla="*/ 955 h 1016"/>
                <a:gd name="T66" fmla="*/ 1563 w 1564"/>
                <a:gd name="T67" fmla="*/ 95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4" h="1016">
                  <a:moveTo>
                    <a:pt x="1563" y="955"/>
                  </a:moveTo>
                  <a:cubicBezTo>
                    <a:pt x="1559" y="862"/>
                    <a:pt x="1559" y="862"/>
                    <a:pt x="1559" y="862"/>
                  </a:cubicBezTo>
                  <a:cubicBezTo>
                    <a:pt x="1556" y="800"/>
                    <a:pt x="1553" y="738"/>
                    <a:pt x="1550" y="676"/>
                  </a:cubicBezTo>
                  <a:cubicBezTo>
                    <a:pt x="1549" y="661"/>
                    <a:pt x="1547" y="643"/>
                    <a:pt x="1532" y="628"/>
                  </a:cubicBezTo>
                  <a:cubicBezTo>
                    <a:pt x="1528" y="625"/>
                    <a:pt x="1524" y="621"/>
                    <a:pt x="1518" y="618"/>
                  </a:cubicBezTo>
                  <a:cubicBezTo>
                    <a:pt x="1510" y="613"/>
                    <a:pt x="1502" y="611"/>
                    <a:pt x="1494" y="611"/>
                  </a:cubicBezTo>
                  <a:cubicBezTo>
                    <a:pt x="1476" y="611"/>
                    <a:pt x="1464" y="624"/>
                    <a:pt x="1455" y="632"/>
                  </a:cubicBezTo>
                  <a:cubicBezTo>
                    <a:pt x="1386" y="701"/>
                    <a:pt x="1386" y="701"/>
                    <a:pt x="1386" y="701"/>
                  </a:cubicBezTo>
                  <a:cubicBezTo>
                    <a:pt x="1385" y="703"/>
                    <a:pt x="1383" y="704"/>
                    <a:pt x="1381" y="706"/>
                  </a:cubicBezTo>
                  <a:cubicBezTo>
                    <a:pt x="1068" y="392"/>
                    <a:pt x="1068" y="392"/>
                    <a:pt x="1068" y="392"/>
                  </a:cubicBezTo>
                  <a:cubicBezTo>
                    <a:pt x="1052" y="376"/>
                    <a:pt x="1031" y="367"/>
                    <a:pt x="1009" y="367"/>
                  </a:cubicBezTo>
                  <a:cubicBezTo>
                    <a:pt x="988" y="367"/>
                    <a:pt x="966" y="376"/>
                    <a:pt x="951" y="392"/>
                  </a:cubicBezTo>
                  <a:cubicBezTo>
                    <a:pt x="741" y="601"/>
                    <a:pt x="741" y="601"/>
                    <a:pt x="741" y="601"/>
                  </a:cubicBezTo>
                  <a:cubicBezTo>
                    <a:pt x="165" y="25"/>
                    <a:pt x="165" y="25"/>
                    <a:pt x="165" y="25"/>
                  </a:cubicBezTo>
                  <a:cubicBezTo>
                    <a:pt x="149" y="9"/>
                    <a:pt x="128" y="0"/>
                    <a:pt x="106" y="0"/>
                  </a:cubicBezTo>
                  <a:cubicBezTo>
                    <a:pt x="84" y="0"/>
                    <a:pt x="63" y="9"/>
                    <a:pt x="48" y="25"/>
                  </a:cubicBezTo>
                  <a:cubicBezTo>
                    <a:pt x="32" y="40"/>
                    <a:pt x="32" y="40"/>
                    <a:pt x="32" y="40"/>
                  </a:cubicBezTo>
                  <a:cubicBezTo>
                    <a:pt x="0" y="73"/>
                    <a:pt x="0" y="125"/>
                    <a:pt x="32" y="157"/>
                  </a:cubicBezTo>
                  <a:cubicBezTo>
                    <a:pt x="683" y="808"/>
                    <a:pt x="683" y="808"/>
                    <a:pt x="683" y="808"/>
                  </a:cubicBezTo>
                  <a:cubicBezTo>
                    <a:pt x="698" y="823"/>
                    <a:pt x="719" y="832"/>
                    <a:pt x="741" y="832"/>
                  </a:cubicBezTo>
                  <a:cubicBezTo>
                    <a:pt x="763" y="832"/>
                    <a:pt x="784" y="823"/>
                    <a:pt x="799" y="808"/>
                  </a:cubicBezTo>
                  <a:cubicBezTo>
                    <a:pt x="1009" y="598"/>
                    <a:pt x="1009" y="598"/>
                    <a:pt x="1009" y="598"/>
                  </a:cubicBezTo>
                  <a:cubicBezTo>
                    <a:pt x="1249" y="838"/>
                    <a:pt x="1249" y="838"/>
                    <a:pt x="1249" y="838"/>
                  </a:cubicBezTo>
                  <a:cubicBezTo>
                    <a:pt x="1232" y="855"/>
                    <a:pt x="1215" y="871"/>
                    <a:pt x="1199" y="888"/>
                  </a:cubicBezTo>
                  <a:cubicBezTo>
                    <a:pt x="1175" y="912"/>
                    <a:pt x="1175" y="912"/>
                    <a:pt x="1175" y="912"/>
                  </a:cubicBezTo>
                  <a:cubicBezTo>
                    <a:pt x="1165" y="922"/>
                    <a:pt x="1145" y="942"/>
                    <a:pt x="1160" y="972"/>
                  </a:cubicBezTo>
                  <a:cubicBezTo>
                    <a:pt x="1163" y="978"/>
                    <a:pt x="1166" y="983"/>
                    <a:pt x="1170" y="987"/>
                  </a:cubicBezTo>
                  <a:cubicBezTo>
                    <a:pt x="1184" y="1001"/>
                    <a:pt x="1202" y="1002"/>
                    <a:pt x="1214" y="1003"/>
                  </a:cubicBezTo>
                  <a:cubicBezTo>
                    <a:pt x="1309" y="1007"/>
                    <a:pt x="1405" y="1011"/>
                    <a:pt x="1501" y="1016"/>
                  </a:cubicBezTo>
                  <a:cubicBezTo>
                    <a:pt x="1506" y="1016"/>
                    <a:pt x="1506" y="1016"/>
                    <a:pt x="1506" y="1016"/>
                  </a:cubicBezTo>
                  <a:cubicBezTo>
                    <a:pt x="1525" y="1016"/>
                    <a:pt x="1540" y="1011"/>
                    <a:pt x="1549" y="1000"/>
                  </a:cubicBezTo>
                  <a:cubicBezTo>
                    <a:pt x="1560" y="990"/>
                    <a:pt x="1564" y="975"/>
                    <a:pt x="1563" y="955"/>
                  </a:cubicBezTo>
                  <a:close/>
                  <a:moveTo>
                    <a:pt x="1563" y="955"/>
                  </a:moveTo>
                  <a:cubicBezTo>
                    <a:pt x="1563" y="955"/>
                    <a:pt x="1563" y="955"/>
                    <a:pt x="1563" y="9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9108233" y="4595565"/>
            <a:ext cx="830523" cy="829664"/>
            <a:chOff x="12017376" y="-1597026"/>
            <a:chExt cx="1535113" cy="1533525"/>
          </a:xfrm>
          <a:solidFill>
            <a:schemeClr val="bg1">
              <a:lumMod val="10000"/>
            </a:schemeClr>
          </a:solidFill>
        </p:grpSpPr>
        <p:sp>
          <p:nvSpPr>
            <p:cNvPr id="75" name="Freeform 76"/>
            <p:cNvSpPr>
              <a:spLocks noEditPoints="1"/>
            </p:cNvSpPr>
            <p:nvPr/>
          </p:nvSpPr>
          <p:spPr bwMode="auto">
            <a:xfrm>
              <a:off x="12017376" y="-1597026"/>
              <a:ext cx="1535113" cy="1533525"/>
            </a:xfrm>
            <a:custGeom>
              <a:avLst/>
              <a:gdLst>
                <a:gd name="T0" fmla="*/ 1564 w 1612"/>
                <a:gd name="T1" fmla="*/ 1389 h 1611"/>
                <a:gd name="T2" fmla="*/ 1243 w 1612"/>
                <a:gd name="T3" fmla="*/ 1069 h 1611"/>
                <a:gd name="T4" fmla="*/ 1220 w 1612"/>
                <a:gd name="T5" fmla="*/ 1092 h 1611"/>
                <a:gd name="T6" fmla="*/ 1185 w 1612"/>
                <a:gd name="T7" fmla="*/ 1056 h 1611"/>
                <a:gd name="T8" fmla="*/ 1125 w 1612"/>
                <a:gd name="T9" fmla="*/ 243 h 1611"/>
                <a:gd name="T10" fmla="*/ 243 w 1612"/>
                <a:gd name="T11" fmla="*/ 243 h 1611"/>
                <a:gd name="T12" fmla="*/ 243 w 1612"/>
                <a:gd name="T13" fmla="*/ 1125 h 1611"/>
                <a:gd name="T14" fmla="*/ 1057 w 1612"/>
                <a:gd name="T15" fmla="*/ 1184 h 1611"/>
                <a:gd name="T16" fmla="*/ 1092 w 1612"/>
                <a:gd name="T17" fmla="*/ 1220 h 1611"/>
                <a:gd name="T18" fmla="*/ 1069 w 1612"/>
                <a:gd name="T19" fmla="*/ 1243 h 1611"/>
                <a:gd name="T20" fmla="*/ 1390 w 1612"/>
                <a:gd name="T21" fmla="*/ 1563 h 1611"/>
                <a:gd name="T22" fmla="*/ 1564 w 1612"/>
                <a:gd name="T23" fmla="*/ 1563 h 1611"/>
                <a:gd name="T24" fmla="*/ 1564 w 1612"/>
                <a:gd name="T25" fmla="*/ 1389 h 1611"/>
                <a:gd name="T26" fmla="*/ 990 w 1612"/>
                <a:gd name="T27" fmla="*/ 989 h 1611"/>
                <a:gd name="T28" fmla="*/ 379 w 1612"/>
                <a:gd name="T29" fmla="*/ 989 h 1611"/>
                <a:gd name="T30" fmla="*/ 379 w 1612"/>
                <a:gd name="T31" fmla="*/ 379 h 1611"/>
                <a:gd name="T32" fmla="*/ 990 w 1612"/>
                <a:gd name="T33" fmla="*/ 379 h 1611"/>
                <a:gd name="T34" fmla="*/ 990 w 1612"/>
                <a:gd name="T35" fmla="*/ 989 h 1611"/>
                <a:gd name="T36" fmla="*/ 990 w 1612"/>
                <a:gd name="T37" fmla="*/ 989 h 1611"/>
                <a:gd name="T38" fmla="*/ 990 w 1612"/>
                <a:gd name="T39" fmla="*/ 989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2" h="1611">
                  <a:moveTo>
                    <a:pt x="1564" y="1389"/>
                  </a:moveTo>
                  <a:cubicBezTo>
                    <a:pt x="1243" y="1069"/>
                    <a:pt x="1243" y="1069"/>
                    <a:pt x="1243" y="1069"/>
                  </a:cubicBezTo>
                  <a:cubicBezTo>
                    <a:pt x="1220" y="1092"/>
                    <a:pt x="1220" y="1092"/>
                    <a:pt x="1220" y="1092"/>
                  </a:cubicBezTo>
                  <a:cubicBezTo>
                    <a:pt x="1185" y="1056"/>
                    <a:pt x="1185" y="1056"/>
                    <a:pt x="1185" y="1056"/>
                  </a:cubicBezTo>
                  <a:cubicBezTo>
                    <a:pt x="1367" y="812"/>
                    <a:pt x="1347" y="465"/>
                    <a:pt x="1125" y="243"/>
                  </a:cubicBezTo>
                  <a:cubicBezTo>
                    <a:pt x="882" y="0"/>
                    <a:pt x="487" y="0"/>
                    <a:pt x="243" y="243"/>
                  </a:cubicBezTo>
                  <a:cubicBezTo>
                    <a:pt x="0" y="487"/>
                    <a:pt x="0" y="882"/>
                    <a:pt x="243" y="1125"/>
                  </a:cubicBezTo>
                  <a:cubicBezTo>
                    <a:pt x="465" y="1347"/>
                    <a:pt x="812" y="1366"/>
                    <a:pt x="1057" y="1184"/>
                  </a:cubicBezTo>
                  <a:cubicBezTo>
                    <a:pt x="1092" y="1220"/>
                    <a:pt x="1092" y="1220"/>
                    <a:pt x="1092" y="1220"/>
                  </a:cubicBezTo>
                  <a:cubicBezTo>
                    <a:pt x="1069" y="1243"/>
                    <a:pt x="1069" y="1243"/>
                    <a:pt x="1069" y="1243"/>
                  </a:cubicBezTo>
                  <a:cubicBezTo>
                    <a:pt x="1390" y="1563"/>
                    <a:pt x="1390" y="1563"/>
                    <a:pt x="1390" y="1563"/>
                  </a:cubicBezTo>
                  <a:cubicBezTo>
                    <a:pt x="1438" y="1611"/>
                    <a:pt x="1516" y="1611"/>
                    <a:pt x="1564" y="1563"/>
                  </a:cubicBezTo>
                  <a:cubicBezTo>
                    <a:pt x="1612" y="1516"/>
                    <a:pt x="1612" y="1438"/>
                    <a:pt x="1564" y="1389"/>
                  </a:cubicBezTo>
                  <a:close/>
                  <a:moveTo>
                    <a:pt x="990" y="989"/>
                  </a:moveTo>
                  <a:cubicBezTo>
                    <a:pt x="821" y="1158"/>
                    <a:pt x="547" y="1158"/>
                    <a:pt x="379" y="989"/>
                  </a:cubicBezTo>
                  <a:cubicBezTo>
                    <a:pt x="210" y="821"/>
                    <a:pt x="210" y="547"/>
                    <a:pt x="379" y="379"/>
                  </a:cubicBezTo>
                  <a:cubicBezTo>
                    <a:pt x="547" y="210"/>
                    <a:pt x="821" y="210"/>
                    <a:pt x="990" y="379"/>
                  </a:cubicBezTo>
                  <a:cubicBezTo>
                    <a:pt x="1158" y="547"/>
                    <a:pt x="1158" y="821"/>
                    <a:pt x="990" y="989"/>
                  </a:cubicBezTo>
                  <a:close/>
                  <a:moveTo>
                    <a:pt x="990" y="989"/>
                  </a:moveTo>
                  <a:cubicBezTo>
                    <a:pt x="990" y="989"/>
                    <a:pt x="990" y="989"/>
                    <a:pt x="990" y="9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7"/>
            <p:cNvSpPr>
              <a:spLocks noEditPoints="1"/>
            </p:cNvSpPr>
            <p:nvPr/>
          </p:nvSpPr>
          <p:spPr bwMode="auto">
            <a:xfrm>
              <a:off x="12511088" y="-1257300"/>
              <a:ext cx="312738" cy="400050"/>
            </a:xfrm>
            <a:custGeom>
              <a:avLst/>
              <a:gdLst>
                <a:gd name="T0" fmla="*/ 40 w 328"/>
                <a:gd name="T1" fmla="*/ 298 h 419"/>
                <a:gd name="T2" fmla="*/ 131 w 328"/>
                <a:gd name="T3" fmla="*/ 411 h 419"/>
                <a:gd name="T4" fmla="*/ 197 w 328"/>
                <a:gd name="T5" fmla="*/ 411 h 419"/>
                <a:gd name="T6" fmla="*/ 288 w 328"/>
                <a:gd name="T7" fmla="*/ 299 h 419"/>
                <a:gd name="T8" fmla="*/ 314 w 328"/>
                <a:gd name="T9" fmla="*/ 254 h 419"/>
                <a:gd name="T10" fmla="*/ 301 w 328"/>
                <a:gd name="T11" fmla="*/ 200 h 419"/>
                <a:gd name="T12" fmla="*/ 307 w 328"/>
                <a:gd name="T13" fmla="*/ 181 h 419"/>
                <a:gd name="T14" fmla="*/ 266 w 328"/>
                <a:gd name="T15" fmla="*/ 53 h 419"/>
                <a:gd name="T16" fmla="*/ 230 w 328"/>
                <a:gd name="T17" fmla="*/ 19 h 419"/>
                <a:gd name="T18" fmla="*/ 155 w 328"/>
                <a:gd name="T19" fmla="*/ 3 h 419"/>
                <a:gd name="T20" fmla="*/ 125 w 328"/>
                <a:gd name="T21" fmla="*/ 9 h 419"/>
                <a:gd name="T22" fmla="*/ 92 w 328"/>
                <a:gd name="T23" fmla="*/ 26 h 419"/>
                <a:gd name="T24" fmla="*/ 58 w 328"/>
                <a:gd name="T25" fmla="*/ 54 h 419"/>
                <a:gd name="T26" fmla="*/ 21 w 328"/>
                <a:gd name="T27" fmla="*/ 118 h 419"/>
                <a:gd name="T28" fmla="*/ 22 w 328"/>
                <a:gd name="T29" fmla="*/ 181 h 419"/>
                <a:gd name="T30" fmla="*/ 27 w 328"/>
                <a:gd name="T31" fmla="*/ 200 h 419"/>
                <a:gd name="T32" fmla="*/ 14 w 328"/>
                <a:gd name="T33" fmla="*/ 254 h 419"/>
                <a:gd name="T34" fmla="*/ 40 w 328"/>
                <a:gd name="T35" fmla="*/ 298 h 419"/>
                <a:gd name="T36" fmla="*/ 40 w 328"/>
                <a:gd name="T37" fmla="*/ 298 h 419"/>
                <a:gd name="T38" fmla="*/ 40 w 328"/>
                <a:gd name="T39" fmla="*/ 298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8" h="419">
                  <a:moveTo>
                    <a:pt x="40" y="298"/>
                  </a:moveTo>
                  <a:cubicBezTo>
                    <a:pt x="46" y="340"/>
                    <a:pt x="78" y="392"/>
                    <a:pt x="131" y="411"/>
                  </a:cubicBezTo>
                  <a:cubicBezTo>
                    <a:pt x="152" y="419"/>
                    <a:pt x="176" y="419"/>
                    <a:pt x="197" y="411"/>
                  </a:cubicBezTo>
                  <a:cubicBezTo>
                    <a:pt x="249" y="392"/>
                    <a:pt x="282" y="340"/>
                    <a:pt x="288" y="299"/>
                  </a:cubicBezTo>
                  <a:cubicBezTo>
                    <a:pt x="295" y="298"/>
                    <a:pt x="304" y="288"/>
                    <a:pt x="314" y="254"/>
                  </a:cubicBezTo>
                  <a:cubicBezTo>
                    <a:pt x="328" y="206"/>
                    <a:pt x="313" y="199"/>
                    <a:pt x="301" y="200"/>
                  </a:cubicBezTo>
                  <a:cubicBezTo>
                    <a:pt x="304" y="193"/>
                    <a:pt x="306" y="187"/>
                    <a:pt x="307" y="181"/>
                  </a:cubicBezTo>
                  <a:cubicBezTo>
                    <a:pt x="327" y="57"/>
                    <a:pt x="266" y="53"/>
                    <a:pt x="266" y="53"/>
                  </a:cubicBezTo>
                  <a:cubicBezTo>
                    <a:pt x="266" y="53"/>
                    <a:pt x="256" y="34"/>
                    <a:pt x="230" y="19"/>
                  </a:cubicBezTo>
                  <a:cubicBezTo>
                    <a:pt x="212" y="8"/>
                    <a:pt x="187" y="0"/>
                    <a:pt x="155" y="3"/>
                  </a:cubicBezTo>
                  <a:cubicBezTo>
                    <a:pt x="144" y="4"/>
                    <a:pt x="134" y="6"/>
                    <a:pt x="125" y="9"/>
                  </a:cubicBezTo>
                  <a:cubicBezTo>
                    <a:pt x="113" y="13"/>
                    <a:pt x="102" y="19"/>
                    <a:pt x="92" y="26"/>
                  </a:cubicBezTo>
                  <a:cubicBezTo>
                    <a:pt x="80" y="33"/>
                    <a:pt x="68" y="43"/>
                    <a:pt x="58" y="54"/>
                  </a:cubicBezTo>
                  <a:cubicBezTo>
                    <a:pt x="42" y="70"/>
                    <a:pt x="27" y="91"/>
                    <a:pt x="21" y="118"/>
                  </a:cubicBezTo>
                  <a:cubicBezTo>
                    <a:pt x="16" y="138"/>
                    <a:pt x="17" y="158"/>
                    <a:pt x="22" y="181"/>
                  </a:cubicBezTo>
                  <a:cubicBezTo>
                    <a:pt x="23" y="187"/>
                    <a:pt x="25" y="194"/>
                    <a:pt x="27" y="200"/>
                  </a:cubicBezTo>
                  <a:cubicBezTo>
                    <a:pt x="15" y="199"/>
                    <a:pt x="0" y="206"/>
                    <a:pt x="14" y="254"/>
                  </a:cubicBezTo>
                  <a:cubicBezTo>
                    <a:pt x="24" y="288"/>
                    <a:pt x="33" y="298"/>
                    <a:pt x="40" y="298"/>
                  </a:cubicBezTo>
                  <a:close/>
                  <a:moveTo>
                    <a:pt x="40" y="298"/>
                  </a:moveTo>
                  <a:cubicBezTo>
                    <a:pt x="40" y="298"/>
                    <a:pt x="40" y="298"/>
                    <a:pt x="40"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8"/>
            <p:cNvSpPr>
              <a:spLocks noEditPoints="1"/>
            </p:cNvSpPr>
            <p:nvPr/>
          </p:nvSpPr>
          <p:spPr bwMode="auto">
            <a:xfrm>
              <a:off x="12396788" y="-866775"/>
              <a:ext cx="544513" cy="292100"/>
            </a:xfrm>
            <a:custGeom>
              <a:avLst/>
              <a:gdLst>
                <a:gd name="T0" fmla="*/ 506 w 572"/>
                <a:gd name="T1" fmla="*/ 56 h 306"/>
                <a:gd name="T2" fmla="*/ 390 w 572"/>
                <a:gd name="T3" fmla="*/ 0 h 306"/>
                <a:gd name="T4" fmla="*/ 334 w 572"/>
                <a:gd name="T5" fmla="*/ 176 h 306"/>
                <a:gd name="T6" fmla="*/ 327 w 572"/>
                <a:gd name="T7" fmla="*/ 200 h 306"/>
                <a:gd name="T8" fmla="*/ 302 w 572"/>
                <a:gd name="T9" fmla="*/ 129 h 306"/>
                <a:gd name="T10" fmla="*/ 287 w 572"/>
                <a:gd name="T11" fmla="*/ 45 h 306"/>
                <a:gd name="T12" fmla="*/ 285 w 572"/>
                <a:gd name="T13" fmla="*/ 45 h 306"/>
                <a:gd name="T14" fmla="*/ 270 w 572"/>
                <a:gd name="T15" fmla="*/ 129 h 306"/>
                <a:gd name="T16" fmla="*/ 245 w 572"/>
                <a:gd name="T17" fmla="*/ 200 h 306"/>
                <a:gd name="T18" fmla="*/ 238 w 572"/>
                <a:gd name="T19" fmla="*/ 176 h 306"/>
                <a:gd name="T20" fmla="*/ 182 w 572"/>
                <a:gd name="T21" fmla="*/ 0 h 306"/>
                <a:gd name="T22" fmla="*/ 67 w 572"/>
                <a:gd name="T23" fmla="*/ 56 h 306"/>
                <a:gd name="T24" fmla="*/ 0 w 572"/>
                <a:gd name="T25" fmla="*/ 127 h 306"/>
                <a:gd name="T26" fmla="*/ 34 w 572"/>
                <a:gd name="T27" fmla="*/ 167 h 306"/>
                <a:gd name="T28" fmla="*/ 537 w 572"/>
                <a:gd name="T29" fmla="*/ 167 h 306"/>
                <a:gd name="T30" fmla="*/ 572 w 572"/>
                <a:gd name="T31" fmla="*/ 127 h 306"/>
                <a:gd name="T32" fmla="*/ 506 w 572"/>
                <a:gd name="T33" fmla="*/ 56 h 306"/>
                <a:gd name="T34" fmla="*/ 506 w 572"/>
                <a:gd name="T35" fmla="*/ 56 h 306"/>
                <a:gd name="T36" fmla="*/ 506 w 572"/>
                <a:gd name="T37" fmla="*/ 5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306">
                  <a:moveTo>
                    <a:pt x="506" y="56"/>
                  </a:moveTo>
                  <a:cubicBezTo>
                    <a:pt x="433" y="28"/>
                    <a:pt x="390" y="0"/>
                    <a:pt x="390" y="0"/>
                  </a:cubicBezTo>
                  <a:cubicBezTo>
                    <a:pt x="334" y="176"/>
                    <a:pt x="334" y="176"/>
                    <a:pt x="334" y="176"/>
                  </a:cubicBezTo>
                  <a:cubicBezTo>
                    <a:pt x="327" y="200"/>
                    <a:pt x="327" y="200"/>
                    <a:pt x="327" y="200"/>
                  </a:cubicBezTo>
                  <a:cubicBezTo>
                    <a:pt x="302" y="129"/>
                    <a:pt x="302" y="129"/>
                    <a:pt x="302" y="129"/>
                  </a:cubicBezTo>
                  <a:cubicBezTo>
                    <a:pt x="359" y="49"/>
                    <a:pt x="297" y="45"/>
                    <a:pt x="287" y="45"/>
                  </a:cubicBezTo>
                  <a:cubicBezTo>
                    <a:pt x="285" y="45"/>
                    <a:pt x="285" y="45"/>
                    <a:pt x="285" y="45"/>
                  </a:cubicBezTo>
                  <a:cubicBezTo>
                    <a:pt x="275" y="45"/>
                    <a:pt x="213" y="49"/>
                    <a:pt x="270" y="129"/>
                  </a:cubicBezTo>
                  <a:cubicBezTo>
                    <a:pt x="245" y="200"/>
                    <a:pt x="245" y="200"/>
                    <a:pt x="245" y="200"/>
                  </a:cubicBezTo>
                  <a:cubicBezTo>
                    <a:pt x="238" y="176"/>
                    <a:pt x="238" y="176"/>
                    <a:pt x="238" y="176"/>
                  </a:cubicBezTo>
                  <a:cubicBezTo>
                    <a:pt x="182" y="0"/>
                    <a:pt x="182" y="0"/>
                    <a:pt x="182" y="0"/>
                  </a:cubicBezTo>
                  <a:cubicBezTo>
                    <a:pt x="182" y="0"/>
                    <a:pt x="139" y="28"/>
                    <a:pt x="67" y="56"/>
                  </a:cubicBezTo>
                  <a:cubicBezTo>
                    <a:pt x="28" y="70"/>
                    <a:pt x="9" y="93"/>
                    <a:pt x="0" y="127"/>
                  </a:cubicBezTo>
                  <a:cubicBezTo>
                    <a:pt x="10" y="141"/>
                    <a:pt x="21" y="155"/>
                    <a:pt x="34" y="167"/>
                  </a:cubicBezTo>
                  <a:cubicBezTo>
                    <a:pt x="173" y="306"/>
                    <a:pt x="398" y="306"/>
                    <a:pt x="537" y="167"/>
                  </a:cubicBezTo>
                  <a:cubicBezTo>
                    <a:pt x="550" y="154"/>
                    <a:pt x="561" y="141"/>
                    <a:pt x="572" y="127"/>
                  </a:cubicBezTo>
                  <a:cubicBezTo>
                    <a:pt x="563" y="93"/>
                    <a:pt x="544" y="70"/>
                    <a:pt x="506" y="56"/>
                  </a:cubicBezTo>
                  <a:close/>
                  <a:moveTo>
                    <a:pt x="506" y="56"/>
                  </a:moveTo>
                  <a:cubicBezTo>
                    <a:pt x="506" y="56"/>
                    <a:pt x="506" y="56"/>
                    <a:pt x="50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346241" y="1618038"/>
            <a:ext cx="804757" cy="482682"/>
            <a:chOff x="8513763" y="333375"/>
            <a:chExt cx="1487488" cy="892175"/>
          </a:xfrm>
          <a:solidFill>
            <a:schemeClr val="bg1">
              <a:lumMod val="10000"/>
            </a:schemeClr>
          </a:solidFill>
        </p:grpSpPr>
        <p:sp>
          <p:nvSpPr>
            <p:cNvPr id="79" name="Freeform 79"/>
            <p:cNvSpPr>
              <a:spLocks noEditPoints="1"/>
            </p:cNvSpPr>
            <p:nvPr/>
          </p:nvSpPr>
          <p:spPr bwMode="auto">
            <a:xfrm>
              <a:off x="9061451" y="333375"/>
              <a:ext cx="392113" cy="438150"/>
            </a:xfrm>
            <a:custGeom>
              <a:avLst/>
              <a:gdLst>
                <a:gd name="T0" fmla="*/ 205 w 412"/>
                <a:gd name="T1" fmla="*/ 460 h 460"/>
                <a:gd name="T2" fmla="*/ 207 w 412"/>
                <a:gd name="T3" fmla="*/ 460 h 460"/>
                <a:gd name="T4" fmla="*/ 383 w 412"/>
                <a:gd name="T5" fmla="*/ 183 h 460"/>
                <a:gd name="T6" fmla="*/ 206 w 412"/>
                <a:gd name="T7" fmla="*/ 3 h 460"/>
                <a:gd name="T8" fmla="*/ 29 w 412"/>
                <a:gd name="T9" fmla="*/ 183 h 460"/>
                <a:gd name="T10" fmla="*/ 205 w 412"/>
                <a:gd name="T11" fmla="*/ 460 h 460"/>
                <a:gd name="T12" fmla="*/ 205 w 412"/>
                <a:gd name="T13" fmla="*/ 460 h 460"/>
                <a:gd name="T14" fmla="*/ 205 w 412"/>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60">
                  <a:moveTo>
                    <a:pt x="205" y="460"/>
                  </a:moveTo>
                  <a:cubicBezTo>
                    <a:pt x="207" y="460"/>
                    <a:pt x="207" y="460"/>
                    <a:pt x="207" y="460"/>
                  </a:cubicBezTo>
                  <a:cubicBezTo>
                    <a:pt x="412" y="457"/>
                    <a:pt x="383" y="183"/>
                    <a:pt x="383" y="183"/>
                  </a:cubicBezTo>
                  <a:cubicBezTo>
                    <a:pt x="374" y="0"/>
                    <a:pt x="221" y="2"/>
                    <a:pt x="206" y="3"/>
                  </a:cubicBezTo>
                  <a:cubicBezTo>
                    <a:pt x="191" y="2"/>
                    <a:pt x="38" y="0"/>
                    <a:pt x="29" y="183"/>
                  </a:cubicBezTo>
                  <a:cubicBezTo>
                    <a:pt x="29" y="184"/>
                    <a:pt x="0" y="458"/>
                    <a:pt x="205" y="460"/>
                  </a:cubicBezTo>
                  <a:close/>
                  <a:moveTo>
                    <a:pt x="205" y="460"/>
                  </a:moveTo>
                  <a:cubicBezTo>
                    <a:pt x="205" y="460"/>
                    <a:pt x="205" y="460"/>
                    <a:pt x="205" y="4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p:cNvSpPr>
              <a:spLocks noEditPoints="1"/>
            </p:cNvSpPr>
            <p:nvPr/>
          </p:nvSpPr>
          <p:spPr bwMode="auto">
            <a:xfrm>
              <a:off x="9555163" y="508000"/>
              <a:ext cx="315913" cy="352425"/>
            </a:xfrm>
            <a:custGeom>
              <a:avLst/>
              <a:gdLst>
                <a:gd name="T0" fmla="*/ 165 w 331"/>
                <a:gd name="T1" fmla="*/ 369 h 369"/>
                <a:gd name="T2" fmla="*/ 167 w 331"/>
                <a:gd name="T3" fmla="*/ 369 h 369"/>
                <a:gd name="T4" fmla="*/ 308 w 331"/>
                <a:gd name="T5" fmla="*/ 147 h 369"/>
                <a:gd name="T6" fmla="*/ 166 w 331"/>
                <a:gd name="T7" fmla="*/ 1 h 369"/>
                <a:gd name="T8" fmla="*/ 24 w 331"/>
                <a:gd name="T9" fmla="*/ 147 h 369"/>
                <a:gd name="T10" fmla="*/ 165 w 331"/>
                <a:gd name="T11" fmla="*/ 369 h 369"/>
                <a:gd name="T12" fmla="*/ 165 w 331"/>
                <a:gd name="T13" fmla="*/ 369 h 369"/>
                <a:gd name="T14" fmla="*/ 165 w 331"/>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369">
                  <a:moveTo>
                    <a:pt x="165" y="369"/>
                  </a:moveTo>
                  <a:cubicBezTo>
                    <a:pt x="167" y="369"/>
                    <a:pt x="167" y="369"/>
                    <a:pt x="167" y="369"/>
                  </a:cubicBezTo>
                  <a:cubicBezTo>
                    <a:pt x="331" y="367"/>
                    <a:pt x="308" y="147"/>
                    <a:pt x="308" y="147"/>
                  </a:cubicBezTo>
                  <a:cubicBezTo>
                    <a:pt x="301" y="0"/>
                    <a:pt x="178" y="1"/>
                    <a:pt x="166" y="1"/>
                  </a:cubicBezTo>
                  <a:cubicBezTo>
                    <a:pt x="154" y="1"/>
                    <a:pt x="30"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p:cNvSpPr>
              <a:spLocks noEditPoints="1"/>
            </p:cNvSpPr>
            <p:nvPr/>
          </p:nvSpPr>
          <p:spPr bwMode="auto">
            <a:xfrm>
              <a:off x="8513763" y="814387"/>
              <a:ext cx="1487488" cy="411163"/>
            </a:xfrm>
            <a:custGeom>
              <a:avLst/>
              <a:gdLst>
                <a:gd name="T0" fmla="*/ 1562 w 1562"/>
                <a:gd name="T1" fmla="*/ 271 h 431"/>
                <a:gd name="T2" fmla="*/ 1503 w 1562"/>
                <a:gd name="T3" fmla="*/ 161 h 431"/>
                <a:gd name="T4" fmla="*/ 1367 w 1562"/>
                <a:gd name="T5" fmla="*/ 85 h 431"/>
                <a:gd name="T6" fmla="*/ 1310 w 1562"/>
                <a:gd name="T7" fmla="*/ 267 h 431"/>
                <a:gd name="T8" fmla="*/ 1276 w 1562"/>
                <a:gd name="T9" fmla="*/ 171 h 431"/>
                <a:gd name="T10" fmla="*/ 1261 w 1562"/>
                <a:gd name="T11" fmla="*/ 85 h 431"/>
                <a:gd name="T12" fmla="*/ 1260 w 1562"/>
                <a:gd name="T13" fmla="*/ 85 h 431"/>
                <a:gd name="T14" fmla="*/ 1245 w 1562"/>
                <a:gd name="T15" fmla="*/ 171 h 431"/>
                <a:gd name="T16" fmla="*/ 1212 w 1562"/>
                <a:gd name="T17" fmla="*/ 266 h 431"/>
                <a:gd name="T18" fmla="*/ 1154 w 1562"/>
                <a:gd name="T19" fmla="*/ 85 h 431"/>
                <a:gd name="T20" fmla="*/ 1105 w 1562"/>
                <a:gd name="T21" fmla="*/ 110 h 431"/>
                <a:gd name="T22" fmla="*/ 1083 w 1562"/>
                <a:gd name="T23" fmla="*/ 94 h 431"/>
                <a:gd name="T24" fmla="*/ 914 w 1562"/>
                <a:gd name="T25" fmla="*/ 1 h 431"/>
                <a:gd name="T26" fmla="*/ 842 w 1562"/>
                <a:gd name="T27" fmla="*/ 226 h 431"/>
                <a:gd name="T28" fmla="*/ 801 w 1562"/>
                <a:gd name="T29" fmla="*/ 107 h 431"/>
                <a:gd name="T30" fmla="*/ 782 w 1562"/>
                <a:gd name="T31" fmla="*/ 0 h 431"/>
                <a:gd name="T32" fmla="*/ 781 w 1562"/>
                <a:gd name="T33" fmla="*/ 0 h 431"/>
                <a:gd name="T34" fmla="*/ 762 w 1562"/>
                <a:gd name="T35" fmla="*/ 107 h 431"/>
                <a:gd name="T36" fmla="*/ 720 w 1562"/>
                <a:gd name="T37" fmla="*/ 226 h 431"/>
                <a:gd name="T38" fmla="*/ 649 w 1562"/>
                <a:gd name="T39" fmla="*/ 1 h 431"/>
                <a:gd name="T40" fmla="*/ 480 w 1562"/>
                <a:gd name="T41" fmla="*/ 94 h 431"/>
                <a:gd name="T42" fmla="*/ 457 w 1562"/>
                <a:gd name="T43" fmla="*/ 111 h 431"/>
                <a:gd name="T44" fmla="*/ 407 w 1562"/>
                <a:gd name="T45" fmla="*/ 85 h 431"/>
                <a:gd name="T46" fmla="*/ 350 w 1562"/>
                <a:gd name="T47" fmla="*/ 266 h 431"/>
                <a:gd name="T48" fmla="*/ 317 w 1562"/>
                <a:gd name="T49" fmla="*/ 171 h 431"/>
                <a:gd name="T50" fmla="*/ 301 w 1562"/>
                <a:gd name="T51" fmla="*/ 85 h 431"/>
                <a:gd name="T52" fmla="*/ 301 w 1562"/>
                <a:gd name="T53" fmla="*/ 85 h 431"/>
                <a:gd name="T54" fmla="*/ 285 w 1562"/>
                <a:gd name="T55" fmla="*/ 171 h 431"/>
                <a:gd name="T56" fmla="*/ 252 w 1562"/>
                <a:gd name="T57" fmla="*/ 266 h 431"/>
                <a:gd name="T58" fmla="*/ 195 w 1562"/>
                <a:gd name="T59" fmla="*/ 85 h 431"/>
                <a:gd name="T60" fmla="*/ 58 w 1562"/>
                <a:gd name="T61" fmla="*/ 160 h 431"/>
                <a:gd name="T62" fmla="*/ 0 w 1562"/>
                <a:gd name="T63" fmla="*/ 271 h 431"/>
                <a:gd name="T64" fmla="*/ 0 w 1562"/>
                <a:gd name="T65" fmla="*/ 431 h 431"/>
                <a:gd name="T66" fmla="*/ 1562 w 1562"/>
                <a:gd name="T67" fmla="*/ 431 h 431"/>
                <a:gd name="T68" fmla="*/ 1562 w 1562"/>
                <a:gd name="T69" fmla="*/ 271 h 431"/>
                <a:gd name="T70" fmla="*/ 1562 w 1562"/>
                <a:gd name="T71" fmla="*/ 271 h 431"/>
                <a:gd name="T72" fmla="*/ 1562 w 1562"/>
                <a:gd name="T73" fmla="*/ 27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2" h="431">
                  <a:moveTo>
                    <a:pt x="1562" y="271"/>
                  </a:moveTo>
                  <a:cubicBezTo>
                    <a:pt x="1561" y="224"/>
                    <a:pt x="1552" y="191"/>
                    <a:pt x="1503" y="161"/>
                  </a:cubicBezTo>
                  <a:cubicBezTo>
                    <a:pt x="1439" y="120"/>
                    <a:pt x="1367" y="85"/>
                    <a:pt x="1367" y="85"/>
                  </a:cubicBezTo>
                  <a:cubicBezTo>
                    <a:pt x="1310" y="267"/>
                    <a:pt x="1310" y="267"/>
                    <a:pt x="1310" y="267"/>
                  </a:cubicBezTo>
                  <a:cubicBezTo>
                    <a:pt x="1276" y="171"/>
                    <a:pt x="1276" y="171"/>
                    <a:pt x="1276" y="171"/>
                  </a:cubicBezTo>
                  <a:cubicBezTo>
                    <a:pt x="1335" y="90"/>
                    <a:pt x="1272" y="85"/>
                    <a:pt x="1261" y="85"/>
                  </a:cubicBezTo>
                  <a:cubicBezTo>
                    <a:pt x="1260" y="85"/>
                    <a:pt x="1260" y="85"/>
                    <a:pt x="1260" y="85"/>
                  </a:cubicBezTo>
                  <a:cubicBezTo>
                    <a:pt x="1249" y="85"/>
                    <a:pt x="1186" y="90"/>
                    <a:pt x="1245" y="171"/>
                  </a:cubicBezTo>
                  <a:cubicBezTo>
                    <a:pt x="1212" y="266"/>
                    <a:pt x="1212" y="266"/>
                    <a:pt x="1212" y="266"/>
                  </a:cubicBezTo>
                  <a:cubicBezTo>
                    <a:pt x="1154" y="85"/>
                    <a:pt x="1154" y="85"/>
                    <a:pt x="1154" y="85"/>
                  </a:cubicBezTo>
                  <a:cubicBezTo>
                    <a:pt x="1154" y="85"/>
                    <a:pt x="1134" y="95"/>
                    <a:pt x="1105" y="110"/>
                  </a:cubicBezTo>
                  <a:cubicBezTo>
                    <a:pt x="1098" y="105"/>
                    <a:pt x="1091" y="99"/>
                    <a:pt x="1083" y="94"/>
                  </a:cubicBezTo>
                  <a:cubicBezTo>
                    <a:pt x="1003" y="44"/>
                    <a:pt x="914" y="1"/>
                    <a:pt x="914" y="1"/>
                  </a:cubicBezTo>
                  <a:cubicBezTo>
                    <a:pt x="842" y="226"/>
                    <a:pt x="842" y="226"/>
                    <a:pt x="842" y="226"/>
                  </a:cubicBezTo>
                  <a:cubicBezTo>
                    <a:pt x="801" y="107"/>
                    <a:pt x="801" y="107"/>
                    <a:pt x="801" y="107"/>
                  </a:cubicBezTo>
                  <a:cubicBezTo>
                    <a:pt x="874" y="6"/>
                    <a:pt x="796" y="1"/>
                    <a:pt x="782" y="0"/>
                  </a:cubicBezTo>
                  <a:cubicBezTo>
                    <a:pt x="781" y="0"/>
                    <a:pt x="781" y="0"/>
                    <a:pt x="781" y="0"/>
                  </a:cubicBezTo>
                  <a:cubicBezTo>
                    <a:pt x="767" y="0"/>
                    <a:pt x="689" y="5"/>
                    <a:pt x="762" y="107"/>
                  </a:cubicBezTo>
                  <a:cubicBezTo>
                    <a:pt x="720" y="226"/>
                    <a:pt x="720" y="226"/>
                    <a:pt x="720" y="226"/>
                  </a:cubicBezTo>
                  <a:cubicBezTo>
                    <a:pt x="649" y="1"/>
                    <a:pt x="649" y="1"/>
                    <a:pt x="649" y="1"/>
                  </a:cubicBezTo>
                  <a:cubicBezTo>
                    <a:pt x="649" y="1"/>
                    <a:pt x="560" y="44"/>
                    <a:pt x="480" y="94"/>
                  </a:cubicBezTo>
                  <a:cubicBezTo>
                    <a:pt x="471" y="100"/>
                    <a:pt x="464" y="105"/>
                    <a:pt x="457" y="111"/>
                  </a:cubicBezTo>
                  <a:cubicBezTo>
                    <a:pt x="428" y="95"/>
                    <a:pt x="407" y="85"/>
                    <a:pt x="407" y="85"/>
                  </a:cubicBezTo>
                  <a:cubicBezTo>
                    <a:pt x="350" y="266"/>
                    <a:pt x="350" y="266"/>
                    <a:pt x="350" y="266"/>
                  </a:cubicBezTo>
                  <a:cubicBezTo>
                    <a:pt x="317" y="171"/>
                    <a:pt x="317" y="171"/>
                    <a:pt x="317" y="171"/>
                  </a:cubicBezTo>
                  <a:cubicBezTo>
                    <a:pt x="375" y="90"/>
                    <a:pt x="313" y="85"/>
                    <a:pt x="301" y="85"/>
                  </a:cubicBezTo>
                  <a:cubicBezTo>
                    <a:pt x="301" y="85"/>
                    <a:pt x="301" y="85"/>
                    <a:pt x="301" y="85"/>
                  </a:cubicBezTo>
                  <a:cubicBezTo>
                    <a:pt x="290" y="85"/>
                    <a:pt x="227" y="90"/>
                    <a:pt x="285" y="171"/>
                  </a:cubicBezTo>
                  <a:cubicBezTo>
                    <a:pt x="252" y="266"/>
                    <a:pt x="252" y="266"/>
                    <a:pt x="252" y="266"/>
                  </a:cubicBezTo>
                  <a:cubicBezTo>
                    <a:pt x="195" y="85"/>
                    <a:pt x="195" y="85"/>
                    <a:pt x="195" y="85"/>
                  </a:cubicBezTo>
                  <a:cubicBezTo>
                    <a:pt x="195" y="85"/>
                    <a:pt x="123" y="120"/>
                    <a:pt x="58" y="160"/>
                  </a:cubicBezTo>
                  <a:cubicBezTo>
                    <a:pt x="10" y="191"/>
                    <a:pt x="1" y="224"/>
                    <a:pt x="0" y="271"/>
                  </a:cubicBezTo>
                  <a:cubicBezTo>
                    <a:pt x="0" y="431"/>
                    <a:pt x="0" y="431"/>
                    <a:pt x="0" y="431"/>
                  </a:cubicBezTo>
                  <a:cubicBezTo>
                    <a:pt x="1562" y="431"/>
                    <a:pt x="1562" y="431"/>
                    <a:pt x="1562" y="431"/>
                  </a:cubicBezTo>
                  <a:lnTo>
                    <a:pt x="1562" y="271"/>
                  </a:lnTo>
                  <a:close/>
                  <a:moveTo>
                    <a:pt x="1562" y="271"/>
                  </a:moveTo>
                  <a:cubicBezTo>
                    <a:pt x="1562" y="271"/>
                    <a:pt x="1562" y="271"/>
                    <a:pt x="1562"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p:cNvSpPr>
              <a:spLocks noEditPoints="1"/>
            </p:cNvSpPr>
            <p:nvPr/>
          </p:nvSpPr>
          <p:spPr bwMode="auto">
            <a:xfrm>
              <a:off x="8640763" y="508000"/>
              <a:ext cx="315913" cy="352425"/>
            </a:xfrm>
            <a:custGeom>
              <a:avLst/>
              <a:gdLst>
                <a:gd name="T0" fmla="*/ 165 w 332"/>
                <a:gd name="T1" fmla="*/ 369 h 369"/>
                <a:gd name="T2" fmla="*/ 167 w 332"/>
                <a:gd name="T3" fmla="*/ 369 h 369"/>
                <a:gd name="T4" fmla="*/ 308 w 332"/>
                <a:gd name="T5" fmla="*/ 147 h 369"/>
                <a:gd name="T6" fmla="*/ 166 w 332"/>
                <a:gd name="T7" fmla="*/ 1 h 369"/>
                <a:gd name="T8" fmla="*/ 24 w 332"/>
                <a:gd name="T9" fmla="*/ 147 h 369"/>
                <a:gd name="T10" fmla="*/ 165 w 332"/>
                <a:gd name="T11" fmla="*/ 369 h 369"/>
                <a:gd name="T12" fmla="*/ 165 w 332"/>
                <a:gd name="T13" fmla="*/ 369 h 369"/>
                <a:gd name="T14" fmla="*/ 165 w 332"/>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369">
                  <a:moveTo>
                    <a:pt x="165" y="369"/>
                  </a:moveTo>
                  <a:cubicBezTo>
                    <a:pt x="167" y="369"/>
                    <a:pt x="167" y="369"/>
                    <a:pt x="167" y="369"/>
                  </a:cubicBezTo>
                  <a:cubicBezTo>
                    <a:pt x="332" y="367"/>
                    <a:pt x="308" y="147"/>
                    <a:pt x="308" y="147"/>
                  </a:cubicBezTo>
                  <a:cubicBezTo>
                    <a:pt x="301" y="0"/>
                    <a:pt x="178" y="1"/>
                    <a:pt x="166" y="1"/>
                  </a:cubicBezTo>
                  <a:cubicBezTo>
                    <a:pt x="154" y="1"/>
                    <a:pt x="31"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378769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1239838" y="490538"/>
            <a:ext cx="404812" cy="557213"/>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noEditPoints="1"/>
          </p:cNvSpPr>
          <p:nvPr/>
        </p:nvSpPr>
        <p:spPr bwMode="auto">
          <a:xfrm>
            <a:off x="2303463" y="490538"/>
            <a:ext cx="404812" cy="557213"/>
          </a:xfrm>
          <a:custGeom>
            <a:avLst/>
            <a:gdLst>
              <a:gd name="T0" fmla="*/ 124 w 128"/>
              <a:gd name="T1" fmla="*/ 56 h 176"/>
              <a:gd name="T2" fmla="*/ 80 w 128"/>
              <a:gd name="T3" fmla="*/ 56 h 176"/>
              <a:gd name="T4" fmla="*/ 76 w 128"/>
              <a:gd name="T5" fmla="*/ 60 h 176"/>
              <a:gd name="T6" fmla="*/ 80 w 128"/>
              <a:gd name="T7" fmla="*/ 64 h 176"/>
              <a:gd name="T8" fmla="*/ 120 w 128"/>
              <a:gd name="T9" fmla="*/ 64 h 176"/>
              <a:gd name="T10" fmla="*/ 120 w 128"/>
              <a:gd name="T11" fmla="*/ 168 h 176"/>
              <a:gd name="T12" fmla="*/ 8 w 128"/>
              <a:gd name="T13" fmla="*/ 168 h 176"/>
              <a:gd name="T14" fmla="*/ 8 w 128"/>
              <a:gd name="T15" fmla="*/ 64 h 176"/>
              <a:gd name="T16" fmla="*/ 48 w 128"/>
              <a:gd name="T17" fmla="*/ 64 h 176"/>
              <a:gd name="T18" fmla="*/ 52 w 128"/>
              <a:gd name="T19" fmla="*/ 60 h 176"/>
              <a:gd name="T20" fmla="*/ 48 w 128"/>
              <a:gd name="T21" fmla="*/ 56 h 176"/>
              <a:gd name="T22" fmla="*/ 4 w 128"/>
              <a:gd name="T23" fmla="*/ 56 h 176"/>
              <a:gd name="T24" fmla="*/ 0 w 128"/>
              <a:gd name="T25" fmla="*/ 60 h 176"/>
              <a:gd name="T26" fmla="*/ 0 w 128"/>
              <a:gd name="T27" fmla="*/ 172 h 176"/>
              <a:gd name="T28" fmla="*/ 4 w 128"/>
              <a:gd name="T29" fmla="*/ 176 h 176"/>
              <a:gd name="T30" fmla="*/ 124 w 128"/>
              <a:gd name="T31" fmla="*/ 176 h 176"/>
              <a:gd name="T32" fmla="*/ 128 w 128"/>
              <a:gd name="T33" fmla="*/ 172 h 176"/>
              <a:gd name="T34" fmla="*/ 128 w 128"/>
              <a:gd name="T35" fmla="*/ 60 h 176"/>
              <a:gd name="T36" fmla="*/ 124 w 128"/>
              <a:gd name="T37" fmla="*/ 56 h 176"/>
              <a:gd name="T38" fmla="*/ 32 w 128"/>
              <a:gd name="T39" fmla="*/ 40 h 176"/>
              <a:gd name="T40" fmla="*/ 35 w 128"/>
              <a:gd name="T41" fmla="*/ 39 h 176"/>
              <a:gd name="T42" fmla="*/ 60 w 128"/>
              <a:gd name="T43" fmla="*/ 14 h 176"/>
              <a:gd name="T44" fmla="*/ 60 w 128"/>
              <a:gd name="T45" fmla="*/ 140 h 176"/>
              <a:gd name="T46" fmla="*/ 64 w 128"/>
              <a:gd name="T47" fmla="*/ 144 h 176"/>
              <a:gd name="T48" fmla="*/ 68 w 128"/>
              <a:gd name="T49" fmla="*/ 140 h 176"/>
              <a:gd name="T50" fmla="*/ 68 w 128"/>
              <a:gd name="T51" fmla="*/ 14 h 176"/>
              <a:gd name="T52" fmla="*/ 93 w 128"/>
              <a:gd name="T53" fmla="*/ 39 h 176"/>
              <a:gd name="T54" fmla="*/ 96 w 128"/>
              <a:gd name="T55" fmla="*/ 40 h 176"/>
              <a:gd name="T56" fmla="*/ 100 w 128"/>
              <a:gd name="T57" fmla="*/ 36 h 176"/>
              <a:gd name="T58" fmla="*/ 99 w 128"/>
              <a:gd name="T59" fmla="*/ 33 h 176"/>
              <a:gd name="T60" fmla="*/ 67 w 128"/>
              <a:gd name="T61" fmla="*/ 1 h 176"/>
              <a:gd name="T62" fmla="*/ 64 w 128"/>
              <a:gd name="T63" fmla="*/ 0 h 176"/>
              <a:gd name="T64" fmla="*/ 61 w 128"/>
              <a:gd name="T65" fmla="*/ 1 h 176"/>
              <a:gd name="T66" fmla="*/ 29 w 128"/>
              <a:gd name="T67" fmla="*/ 33 h 176"/>
              <a:gd name="T68" fmla="*/ 28 w 128"/>
              <a:gd name="T69" fmla="*/ 36 h 176"/>
              <a:gd name="T70" fmla="*/ 32 w 128"/>
              <a:gd name="T71"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moveTo>
                  <a:pt x="32" y="40"/>
                </a:moveTo>
                <a:cubicBezTo>
                  <a:pt x="33" y="40"/>
                  <a:pt x="34" y="40"/>
                  <a:pt x="35" y="39"/>
                </a:cubicBezTo>
                <a:cubicBezTo>
                  <a:pt x="60" y="14"/>
                  <a:pt x="60" y="14"/>
                  <a:pt x="60" y="14"/>
                </a:cubicBezTo>
                <a:cubicBezTo>
                  <a:pt x="60" y="140"/>
                  <a:pt x="60" y="140"/>
                  <a:pt x="60" y="140"/>
                </a:cubicBezTo>
                <a:cubicBezTo>
                  <a:pt x="60" y="142"/>
                  <a:pt x="62" y="144"/>
                  <a:pt x="64" y="144"/>
                </a:cubicBezTo>
                <a:cubicBezTo>
                  <a:pt x="66" y="144"/>
                  <a:pt x="68" y="142"/>
                  <a:pt x="68" y="140"/>
                </a:cubicBezTo>
                <a:cubicBezTo>
                  <a:pt x="68" y="14"/>
                  <a:pt x="68" y="14"/>
                  <a:pt x="68" y="14"/>
                </a:cubicBezTo>
                <a:cubicBezTo>
                  <a:pt x="93" y="39"/>
                  <a:pt x="93" y="39"/>
                  <a:pt x="93" y="39"/>
                </a:cubicBezTo>
                <a:cubicBezTo>
                  <a:pt x="94" y="40"/>
                  <a:pt x="95"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noEditPoints="1"/>
          </p:cNvSpPr>
          <p:nvPr/>
        </p:nvSpPr>
        <p:spPr bwMode="auto">
          <a:xfrm>
            <a:off x="3290888" y="490538"/>
            <a:ext cx="555625" cy="557213"/>
          </a:xfrm>
          <a:custGeom>
            <a:avLst/>
            <a:gdLst>
              <a:gd name="T0" fmla="*/ 96 w 176"/>
              <a:gd name="T1" fmla="*/ 112 h 176"/>
              <a:gd name="T2" fmla="*/ 80 w 176"/>
              <a:gd name="T3" fmla="*/ 96 h 176"/>
              <a:gd name="T4" fmla="*/ 85 w 176"/>
              <a:gd name="T5" fmla="*/ 101 h 176"/>
              <a:gd name="T6" fmla="*/ 91 w 176"/>
              <a:gd name="T7" fmla="*/ 107 h 176"/>
              <a:gd name="T8" fmla="*/ 85 w 176"/>
              <a:gd name="T9" fmla="*/ 101 h 176"/>
              <a:gd name="T10" fmla="*/ 120 w 176"/>
              <a:gd name="T11" fmla="*/ 104 h 176"/>
              <a:gd name="T12" fmla="*/ 76 w 176"/>
              <a:gd name="T13" fmla="*/ 134 h 176"/>
              <a:gd name="T14" fmla="*/ 88 w 176"/>
              <a:gd name="T15" fmla="*/ 144 h 176"/>
              <a:gd name="T16" fmla="*/ 123 w 176"/>
              <a:gd name="T17" fmla="*/ 84 h 176"/>
              <a:gd name="T18" fmla="*/ 58 w 176"/>
              <a:gd name="T19" fmla="*/ 116 h 176"/>
              <a:gd name="T20" fmla="*/ 88 w 176"/>
              <a:gd name="T21" fmla="*/ 72 h 176"/>
              <a:gd name="T22" fmla="*/ 108 w 176"/>
              <a:gd name="T23" fmla="*/ 69 h 176"/>
              <a:gd name="T24" fmla="*/ 48 w 176"/>
              <a:gd name="T25" fmla="*/ 104 h 176"/>
              <a:gd name="T26" fmla="*/ 58 w 176"/>
              <a:gd name="T27" fmla="*/ 116 h 176"/>
              <a:gd name="T28" fmla="*/ 16 w 176"/>
              <a:gd name="T29" fmla="*/ 20 h 176"/>
              <a:gd name="T30" fmla="*/ 24 w 176"/>
              <a:gd name="T31" fmla="*/ 20 h 176"/>
              <a:gd name="T32" fmla="*/ 160 w 176"/>
              <a:gd name="T33" fmla="*/ 0 h 176"/>
              <a:gd name="T34" fmla="*/ 0 w 176"/>
              <a:gd name="T35" fmla="*/ 16 h 176"/>
              <a:gd name="T36" fmla="*/ 16 w 176"/>
              <a:gd name="T37" fmla="*/ 176 h 176"/>
              <a:gd name="T38" fmla="*/ 176 w 176"/>
              <a:gd name="T39" fmla="*/ 160 h 176"/>
              <a:gd name="T40" fmla="*/ 160 w 176"/>
              <a:gd name="T41" fmla="*/ 0 h 176"/>
              <a:gd name="T42" fmla="*/ 160 w 176"/>
              <a:gd name="T43" fmla="*/ 168 h 176"/>
              <a:gd name="T44" fmla="*/ 8 w 176"/>
              <a:gd name="T45" fmla="*/ 160 h 176"/>
              <a:gd name="T46" fmla="*/ 168 w 176"/>
              <a:gd name="T47" fmla="*/ 40 h 176"/>
              <a:gd name="T48" fmla="*/ 168 w 176"/>
              <a:gd name="T49" fmla="*/ 32 h 176"/>
              <a:gd name="T50" fmla="*/ 8 w 176"/>
              <a:gd name="T51" fmla="*/ 16 h 176"/>
              <a:gd name="T52" fmla="*/ 160 w 176"/>
              <a:gd name="T53" fmla="*/ 8 h 176"/>
              <a:gd name="T54" fmla="*/ 168 w 176"/>
              <a:gd name="T55" fmla="*/ 32 h 176"/>
              <a:gd name="T56" fmla="*/ 68 w 176"/>
              <a:gd name="T57" fmla="*/ 16 h 176"/>
              <a:gd name="T58" fmla="*/ 68 w 176"/>
              <a:gd name="T59" fmla="*/ 24 h 176"/>
              <a:gd name="T60" fmla="*/ 160 w 176"/>
              <a:gd name="T61" fmla="*/ 20 h 176"/>
              <a:gd name="T62" fmla="*/ 36 w 176"/>
              <a:gd name="T63" fmla="*/ 16 h 176"/>
              <a:gd name="T64" fmla="*/ 36 w 176"/>
              <a:gd name="T65" fmla="*/ 24 h 176"/>
              <a:gd name="T66" fmla="*/ 36 w 176"/>
              <a:gd name="T67" fmla="*/ 16 h 176"/>
              <a:gd name="T68" fmla="*/ 48 w 176"/>
              <a:gd name="T69" fmla="*/ 20 h 176"/>
              <a:gd name="T70" fmla="*/ 56 w 176"/>
              <a:gd name="T7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50" y="142"/>
                </a:moveTo>
                <a:cubicBezTo>
                  <a:pt x="96" y="112"/>
                  <a:pt x="96" y="112"/>
                  <a:pt x="96" y="112"/>
                </a:cubicBezTo>
                <a:cubicBezTo>
                  <a:pt x="126" y="66"/>
                  <a:pt x="126" y="66"/>
                  <a:pt x="126" y="66"/>
                </a:cubicBezTo>
                <a:cubicBezTo>
                  <a:pt x="80" y="96"/>
                  <a:pt x="80" y="96"/>
                  <a:pt x="80" y="96"/>
                </a:cubicBezTo>
                <a:lnTo>
                  <a:pt x="50" y="142"/>
                </a:lnTo>
                <a:close/>
                <a:moveTo>
                  <a:pt x="85" y="101"/>
                </a:moveTo>
                <a:cubicBezTo>
                  <a:pt x="87" y="100"/>
                  <a:pt x="89" y="100"/>
                  <a:pt x="91" y="101"/>
                </a:cubicBezTo>
                <a:cubicBezTo>
                  <a:pt x="92" y="103"/>
                  <a:pt x="92" y="105"/>
                  <a:pt x="91" y="107"/>
                </a:cubicBezTo>
                <a:cubicBezTo>
                  <a:pt x="89" y="108"/>
                  <a:pt x="87" y="108"/>
                  <a:pt x="85" y="107"/>
                </a:cubicBezTo>
                <a:cubicBezTo>
                  <a:pt x="84" y="105"/>
                  <a:pt x="84" y="103"/>
                  <a:pt x="85" y="101"/>
                </a:cubicBezTo>
                <a:moveTo>
                  <a:pt x="118" y="92"/>
                </a:moveTo>
                <a:cubicBezTo>
                  <a:pt x="119" y="96"/>
                  <a:pt x="120" y="100"/>
                  <a:pt x="120" y="104"/>
                </a:cubicBezTo>
                <a:cubicBezTo>
                  <a:pt x="120" y="122"/>
                  <a:pt x="106" y="136"/>
                  <a:pt x="88" y="136"/>
                </a:cubicBezTo>
                <a:cubicBezTo>
                  <a:pt x="84" y="136"/>
                  <a:pt x="80" y="135"/>
                  <a:pt x="76" y="134"/>
                </a:cubicBezTo>
                <a:cubicBezTo>
                  <a:pt x="68" y="139"/>
                  <a:pt x="68" y="139"/>
                  <a:pt x="68" y="139"/>
                </a:cubicBezTo>
                <a:cubicBezTo>
                  <a:pt x="74" y="142"/>
                  <a:pt x="81" y="144"/>
                  <a:pt x="88" y="144"/>
                </a:cubicBezTo>
                <a:cubicBezTo>
                  <a:pt x="110" y="144"/>
                  <a:pt x="128" y="126"/>
                  <a:pt x="128" y="104"/>
                </a:cubicBezTo>
                <a:cubicBezTo>
                  <a:pt x="128" y="97"/>
                  <a:pt x="126" y="90"/>
                  <a:pt x="123" y="84"/>
                </a:cubicBezTo>
                <a:lnTo>
                  <a:pt x="118" y="92"/>
                </a:lnTo>
                <a:close/>
                <a:moveTo>
                  <a:pt x="58" y="116"/>
                </a:moveTo>
                <a:cubicBezTo>
                  <a:pt x="57" y="112"/>
                  <a:pt x="56" y="108"/>
                  <a:pt x="56" y="104"/>
                </a:cubicBezTo>
                <a:cubicBezTo>
                  <a:pt x="56" y="86"/>
                  <a:pt x="70" y="72"/>
                  <a:pt x="88" y="72"/>
                </a:cubicBezTo>
                <a:cubicBezTo>
                  <a:pt x="92" y="72"/>
                  <a:pt x="96" y="73"/>
                  <a:pt x="100" y="74"/>
                </a:cubicBezTo>
                <a:cubicBezTo>
                  <a:pt x="108" y="69"/>
                  <a:pt x="108" y="69"/>
                  <a:pt x="108" y="69"/>
                </a:cubicBezTo>
                <a:cubicBezTo>
                  <a:pt x="102" y="66"/>
                  <a:pt x="95" y="64"/>
                  <a:pt x="88" y="64"/>
                </a:cubicBezTo>
                <a:cubicBezTo>
                  <a:pt x="66" y="64"/>
                  <a:pt x="48" y="82"/>
                  <a:pt x="48" y="104"/>
                </a:cubicBezTo>
                <a:cubicBezTo>
                  <a:pt x="48" y="111"/>
                  <a:pt x="50" y="118"/>
                  <a:pt x="53" y="124"/>
                </a:cubicBezTo>
                <a:lnTo>
                  <a:pt x="58" y="116"/>
                </a:lnTo>
                <a:close/>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noEditPoints="1"/>
          </p:cNvSpPr>
          <p:nvPr/>
        </p:nvSpPr>
        <p:spPr bwMode="auto">
          <a:xfrm>
            <a:off x="4352925" y="490538"/>
            <a:ext cx="557212" cy="557213"/>
          </a:xfrm>
          <a:custGeom>
            <a:avLst/>
            <a:gdLst>
              <a:gd name="T0" fmla="*/ 20 w 176"/>
              <a:gd name="T1" fmla="*/ 16 h 176"/>
              <a:gd name="T2" fmla="*/ 16 w 176"/>
              <a:gd name="T3" fmla="*/ 20 h 176"/>
              <a:gd name="T4" fmla="*/ 20 w 176"/>
              <a:gd name="T5" fmla="*/ 24 h 176"/>
              <a:gd name="T6" fmla="*/ 24 w 176"/>
              <a:gd name="T7" fmla="*/ 20 h 176"/>
              <a:gd name="T8" fmla="*/ 20 w 176"/>
              <a:gd name="T9" fmla="*/ 16 h 176"/>
              <a:gd name="T10" fmla="*/ 36 w 176"/>
              <a:gd name="T11" fmla="*/ 16 h 176"/>
              <a:gd name="T12" fmla="*/ 32 w 176"/>
              <a:gd name="T13" fmla="*/ 20 h 176"/>
              <a:gd name="T14" fmla="*/ 36 w 176"/>
              <a:gd name="T15" fmla="*/ 24 h 176"/>
              <a:gd name="T16" fmla="*/ 40 w 176"/>
              <a:gd name="T17" fmla="*/ 20 h 176"/>
              <a:gd name="T18" fmla="*/ 36 w 176"/>
              <a:gd name="T19" fmla="*/ 16 h 176"/>
              <a:gd name="T20" fmla="*/ 52 w 176"/>
              <a:gd name="T21" fmla="*/ 16 h 176"/>
              <a:gd name="T22" fmla="*/ 48 w 176"/>
              <a:gd name="T23" fmla="*/ 20 h 176"/>
              <a:gd name="T24" fmla="*/ 52 w 176"/>
              <a:gd name="T25" fmla="*/ 24 h 176"/>
              <a:gd name="T26" fmla="*/ 56 w 176"/>
              <a:gd name="T27" fmla="*/ 20 h 176"/>
              <a:gd name="T28" fmla="*/ 52 w 176"/>
              <a:gd name="T29" fmla="*/ 16 h 176"/>
              <a:gd name="T30" fmla="*/ 160 w 176"/>
              <a:gd name="T31" fmla="*/ 0 h 176"/>
              <a:gd name="T32" fmla="*/ 16 w 176"/>
              <a:gd name="T33" fmla="*/ 0 h 176"/>
              <a:gd name="T34" fmla="*/ 0 w 176"/>
              <a:gd name="T35" fmla="*/ 16 h 176"/>
              <a:gd name="T36" fmla="*/ 0 w 176"/>
              <a:gd name="T37" fmla="*/ 160 h 176"/>
              <a:gd name="T38" fmla="*/ 16 w 176"/>
              <a:gd name="T39" fmla="*/ 176 h 176"/>
              <a:gd name="T40" fmla="*/ 160 w 176"/>
              <a:gd name="T41" fmla="*/ 176 h 176"/>
              <a:gd name="T42" fmla="*/ 176 w 176"/>
              <a:gd name="T43" fmla="*/ 160 h 176"/>
              <a:gd name="T44" fmla="*/ 176 w 176"/>
              <a:gd name="T45" fmla="*/ 16 h 176"/>
              <a:gd name="T46" fmla="*/ 160 w 176"/>
              <a:gd name="T47" fmla="*/ 0 h 176"/>
              <a:gd name="T48" fmla="*/ 168 w 176"/>
              <a:gd name="T49" fmla="*/ 160 h 176"/>
              <a:gd name="T50" fmla="*/ 160 w 176"/>
              <a:gd name="T51" fmla="*/ 168 h 176"/>
              <a:gd name="T52" fmla="*/ 16 w 176"/>
              <a:gd name="T53" fmla="*/ 168 h 176"/>
              <a:gd name="T54" fmla="*/ 8 w 176"/>
              <a:gd name="T55" fmla="*/ 160 h 176"/>
              <a:gd name="T56" fmla="*/ 8 w 176"/>
              <a:gd name="T57" fmla="*/ 40 h 176"/>
              <a:gd name="T58" fmla="*/ 168 w 176"/>
              <a:gd name="T59" fmla="*/ 40 h 176"/>
              <a:gd name="T60" fmla="*/ 168 w 176"/>
              <a:gd name="T61" fmla="*/ 160 h 176"/>
              <a:gd name="T62" fmla="*/ 168 w 176"/>
              <a:gd name="T63" fmla="*/ 32 h 176"/>
              <a:gd name="T64" fmla="*/ 8 w 176"/>
              <a:gd name="T65" fmla="*/ 32 h 176"/>
              <a:gd name="T66" fmla="*/ 8 w 176"/>
              <a:gd name="T67" fmla="*/ 16 h 176"/>
              <a:gd name="T68" fmla="*/ 16 w 176"/>
              <a:gd name="T69" fmla="*/ 8 h 176"/>
              <a:gd name="T70" fmla="*/ 160 w 176"/>
              <a:gd name="T71" fmla="*/ 8 h 176"/>
              <a:gd name="T72" fmla="*/ 168 w 176"/>
              <a:gd name="T73" fmla="*/ 16 h 176"/>
              <a:gd name="T74" fmla="*/ 168 w 176"/>
              <a:gd name="T75" fmla="*/ 32 h 176"/>
              <a:gd name="T76" fmla="*/ 156 w 176"/>
              <a:gd name="T77" fmla="*/ 16 h 176"/>
              <a:gd name="T78" fmla="*/ 68 w 176"/>
              <a:gd name="T79" fmla="*/ 16 h 176"/>
              <a:gd name="T80" fmla="*/ 64 w 176"/>
              <a:gd name="T81" fmla="*/ 20 h 176"/>
              <a:gd name="T82" fmla="*/ 68 w 176"/>
              <a:gd name="T83" fmla="*/ 24 h 176"/>
              <a:gd name="T84" fmla="*/ 156 w 176"/>
              <a:gd name="T85" fmla="*/ 24 h 176"/>
              <a:gd name="T86" fmla="*/ 160 w 176"/>
              <a:gd name="T87" fmla="*/ 20 h 176"/>
              <a:gd name="T88" fmla="*/ 156 w 176"/>
              <a:gd name="T89"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5416550" y="490538"/>
            <a:ext cx="557212" cy="557213"/>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72 h 176"/>
              <a:gd name="T14" fmla="*/ 136 w 176"/>
              <a:gd name="T15" fmla="*/ 160 h 176"/>
              <a:gd name="T16" fmla="*/ 8 w 176"/>
              <a:gd name="T17" fmla="*/ 64 h 176"/>
              <a:gd name="T18" fmla="*/ 16 w 176"/>
              <a:gd name="T19" fmla="*/ 40 h 176"/>
              <a:gd name="T20" fmla="*/ 136 w 176"/>
              <a:gd name="T21" fmla="*/ 48 h 176"/>
              <a:gd name="T22" fmla="*/ 36 w 176"/>
              <a:gd name="T23" fmla="*/ 48 h 176"/>
              <a:gd name="T24" fmla="*/ 36 w 176"/>
              <a:gd name="T25" fmla="*/ 56 h 176"/>
              <a:gd name="T26" fmla="*/ 36 w 176"/>
              <a:gd name="T27" fmla="*/ 48 h 176"/>
              <a:gd name="T28" fmla="*/ 16 w 176"/>
              <a:gd name="T29" fmla="*/ 52 h 176"/>
              <a:gd name="T30" fmla="*/ 24 w 176"/>
              <a:gd name="T31" fmla="*/ 52 h 176"/>
              <a:gd name="T32" fmla="*/ 160 w 176"/>
              <a:gd name="T33" fmla="*/ 0 h 176"/>
              <a:gd name="T34" fmla="*/ 32 w 176"/>
              <a:gd name="T35" fmla="*/ 16 h 176"/>
              <a:gd name="T36" fmla="*/ 36 w 176"/>
              <a:gd name="T37" fmla="*/ 24 h 176"/>
              <a:gd name="T38" fmla="*/ 40 w 176"/>
              <a:gd name="T39" fmla="*/ 16 h 176"/>
              <a:gd name="T40" fmla="*/ 160 w 176"/>
              <a:gd name="T41" fmla="*/ 8 h 176"/>
              <a:gd name="T42" fmla="*/ 168 w 176"/>
              <a:gd name="T43" fmla="*/ 128 h 176"/>
              <a:gd name="T44" fmla="*/ 156 w 176"/>
              <a:gd name="T45" fmla="*/ 136 h 176"/>
              <a:gd name="T46" fmla="*/ 156 w 176"/>
              <a:gd name="T47" fmla="*/ 144 h 176"/>
              <a:gd name="T48" fmla="*/ 176 w 176"/>
              <a:gd name="T49" fmla="*/ 128 h 176"/>
              <a:gd name="T50" fmla="*/ 160 w 176"/>
              <a:gd name="T51" fmla="*/ 0 h 176"/>
              <a:gd name="T52" fmla="*/ 48 w 176"/>
              <a:gd name="T53" fmla="*/ 52 h 176"/>
              <a:gd name="T54" fmla="*/ 56 w 176"/>
              <a:gd name="T55" fmla="*/ 52 h 176"/>
              <a:gd name="T56" fmla="*/ 124 w 176"/>
              <a:gd name="T57" fmla="*/ 48 h 176"/>
              <a:gd name="T58" fmla="*/ 64 w 176"/>
              <a:gd name="T59" fmla="*/ 52 h 176"/>
              <a:gd name="T60" fmla="*/ 124 w 176"/>
              <a:gd name="T61" fmla="*/ 56 h 176"/>
              <a:gd name="T62" fmla="*/ 124 w 176"/>
              <a:gd name="T6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72"/>
                  <a:pt x="8" y="72"/>
                  <a:pt x="8" y="72"/>
                </a:cubicBezTo>
                <a:cubicBezTo>
                  <a:pt x="136" y="72"/>
                  <a:pt x="136" y="72"/>
                  <a:pt x="136" y="72"/>
                </a:cubicBezTo>
                <a:lnTo>
                  <a:pt x="136" y="160"/>
                </a:lnTo>
                <a:close/>
                <a:moveTo>
                  <a:pt x="136" y="64"/>
                </a:moveTo>
                <a:cubicBezTo>
                  <a:pt x="8" y="64"/>
                  <a:pt x="8" y="64"/>
                  <a:pt x="8" y="64"/>
                </a:cubicBezTo>
                <a:cubicBezTo>
                  <a:pt x="8" y="48"/>
                  <a:pt x="8" y="48"/>
                  <a:pt x="8" y="48"/>
                </a:cubicBezTo>
                <a:cubicBezTo>
                  <a:pt x="8" y="44"/>
                  <a:pt x="12" y="40"/>
                  <a:pt x="16" y="40"/>
                </a:cubicBezTo>
                <a:cubicBezTo>
                  <a:pt x="128" y="40"/>
                  <a:pt x="128" y="40"/>
                  <a:pt x="128" y="40"/>
                </a:cubicBezTo>
                <a:cubicBezTo>
                  <a:pt x="132" y="40"/>
                  <a:pt x="136" y="44"/>
                  <a:pt x="136" y="48"/>
                </a:cubicBezTo>
                <a:lnTo>
                  <a:pt x="136" y="64"/>
                </a:lnTo>
                <a:close/>
                <a:moveTo>
                  <a:pt x="36" y="48"/>
                </a:moveTo>
                <a:cubicBezTo>
                  <a:pt x="34" y="48"/>
                  <a:pt x="32" y="50"/>
                  <a:pt x="32" y="52"/>
                </a:cubicBezTo>
                <a:cubicBezTo>
                  <a:pt x="32" y="54"/>
                  <a:pt x="34" y="56"/>
                  <a:pt x="36" y="56"/>
                </a:cubicBezTo>
                <a:cubicBezTo>
                  <a:pt x="38" y="56"/>
                  <a:pt x="40" y="54"/>
                  <a:pt x="40" y="52"/>
                </a:cubicBezTo>
                <a:cubicBezTo>
                  <a:pt x="40" y="50"/>
                  <a:pt x="38" y="48"/>
                  <a:pt x="36" y="48"/>
                </a:cubicBezTo>
                <a:moveTo>
                  <a:pt x="20" y="48"/>
                </a:moveTo>
                <a:cubicBezTo>
                  <a:pt x="18" y="48"/>
                  <a:pt x="16" y="50"/>
                  <a:pt x="16" y="52"/>
                </a:cubicBezTo>
                <a:cubicBezTo>
                  <a:pt x="16" y="54"/>
                  <a:pt x="18" y="56"/>
                  <a:pt x="20" y="56"/>
                </a:cubicBezTo>
                <a:cubicBezTo>
                  <a:pt x="22" y="56"/>
                  <a:pt x="24" y="54"/>
                  <a:pt x="24" y="52"/>
                </a:cubicBezTo>
                <a:cubicBezTo>
                  <a:pt x="24" y="50"/>
                  <a:pt x="22" y="48"/>
                  <a:pt x="20" y="48"/>
                </a:cubicBezTo>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52" y="48"/>
                </a:moveTo>
                <a:cubicBezTo>
                  <a:pt x="50" y="48"/>
                  <a:pt x="48" y="50"/>
                  <a:pt x="48" y="52"/>
                </a:cubicBezTo>
                <a:cubicBezTo>
                  <a:pt x="48" y="54"/>
                  <a:pt x="50" y="56"/>
                  <a:pt x="52" y="56"/>
                </a:cubicBezTo>
                <a:cubicBezTo>
                  <a:pt x="54" y="56"/>
                  <a:pt x="56" y="54"/>
                  <a:pt x="56" y="52"/>
                </a:cubicBezTo>
                <a:cubicBezTo>
                  <a:pt x="56" y="50"/>
                  <a:pt x="54" y="48"/>
                  <a:pt x="52" y="48"/>
                </a:cubicBezTo>
                <a:moveTo>
                  <a:pt x="124" y="48"/>
                </a:moveTo>
                <a:cubicBezTo>
                  <a:pt x="68" y="48"/>
                  <a:pt x="68" y="48"/>
                  <a:pt x="68" y="48"/>
                </a:cubicBezTo>
                <a:cubicBezTo>
                  <a:pt x="66" y="48"/>
                  <a:pt x="64" y="50"/>
                  <a:pt x="64" y="52"/>
                </a:cubicBezTo>
                <a:cubicBezTo>
                  <a:pt x="64" y="54"/>
                  <a:pt x="66" y="56"/>
                  <a:pt x="68" y="56"/>
                </a:cubicBezTo>
                <a:cubicBezTo>
                  <a:pt x="124" y="56"/>
                  <a:pt x="124" y="56"/>
                  <a:pt x="124" y="56"/>
                </a:cubicBezTo>
                <a:cubicBezTo>
                  <a:pt x="126" y="56"/>
                  <a:pt x="128" y="54"/>
                  <a:pt x="128" y="52"/>
                </a:cubicBezTo>
                <a:cubicBezTo>
                  <a:pt x="128" y="50"/>
                  <a:pt x="126" y="48"/>
                  <a:pt x="124" y="4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6480175" y="566738"/>
            <a:ext cx="557212" cy="404813"/>
          </a:xfrm>
          <a:custGeom>
            <a:avLst/>
            <a:gdLst>
              <a:gd name="T0" fmla="*/ 160 w 176"/>
              <a:gd name="T1" fmla="*/ 0 h 128"/>
              <a:gd name="T2" fmla="*/ 16 w 176"/>
              <a:gd name="T3" fmla="*/ 0 h 128"/>
              <a:gd name="T4" fmla="*/ 0 w 176"/>
              <a:gd name="T5" fmla="*/ 16 h 128"/>
              <a:gd name="T6" fmla="*/ 0 w 176"/>
              <a:gd name="T7" fmla="*/ 112 h 128"/>
              <a:gd name="T8" fmla="*/ 16 w 176"/>
              <a:gd name="T9" fmla="*/ 128 h 128"/>
              <a:gd name="T10" fmla="*/ 160 w 176"/>
              <a:gd name="T11" fmla="*/ 128 h 128"/>
              <a:gd name="T12" fmla="*/ 176 w 176"/>
              <a:gd name="T13" fmla="*/ 112 h 128"/>
              <a:gd name="T14" fmla="*/ 176 w 176"/>
              <a:gd name="T15" fmla="*/ 16 h 128"/>
              <a:gd name="T16" fmla="*/ 160 w 176"/>
              <a:gd name="T17" fmla="*/ 0 h 128"/>
              <a:gd name="T18" fmla="*/ 16 w 176"/>
              <a:gd name="T19" fmla="*/ 8 h 128"/>
              <a:gd name="T20" fmla="*/ 160 w 176"/>
              <a:gd name="T21" fmla="*/ 8 h 128"/>
              <a:gd name="T22" fmla="*/ 163 w 176"/>
              <a:gd name="T23" fmla="*/ 8 h 128"/>
              <a:gd name="T24" fmla="*/ 93 w 176"/>
              <a:gd name="T25" fmla="*/ 78 h 128"/>
              <a:gd name="T26" fmla="*/ 88 w 176"/>
              <a:gd name="T27" fmla="*/ 80 h 128"/>
              <a:gd name="T28" fmla="*/ 83 w 176"/>
              <a:gd name="T29" fmla="*/ 78 h 128"/>
              <a:gd name="T30" fmla="*/ 13 w 176"/>
              <a:gd name="T31" fmla="*/ 8 h 128"/>
              <a:gd name="T32" fmla="*/ 16 w 176"/>
              <a:gd name="T33" fmla="*/ 8 h 128"/>
              <a:gd name="T34" fmla="*/ 8 w 176"/>
              <a:gd name="T35" fmla="*/ 112 h 128"/>
              <a:gd name="T36" fmla="*/ 8 w 176"/>
              <a:gd name="T37" fmla="*/ 16 h 128"/>
              <a:gd name="T38" fmla="*/ 8 w 176"/>
              <a:gd name="T39" fmla="*/ 15 h 128"/>
              <a:gd name="T40" fmla="*/ 58 w 176"/>
              <a:gd name="T41" fmla="*/ 64 h 128"/>
              <a:gd name="T42" fmla="*/ 8 w 176"/>
              <a:gd name="T43" fmla="*/ 113 h 128"/>
              <a:gd name="T44" fmla="*/ 8 w 176"/>
              <a:gd name="T45" fmla="*/ 112 h 128"/>
              <a:gd name="T46" fmla="*/ 160 w 176"/>
              <a:gd name="T47" fmla="*/ 120 h 128"/>
              <a:gd name="T48" fmla="*/ 16 w 176"/>
              <a:gd name="T49" fmla="*/ 120 h 128"/>
              <a:gd name="T50" fmla="*/ 13 w 176"/>
              <a:gd name="T51" fmla="*/ 120 h 128"/>
              <a:gd name="T52" fmla="*/ 63 w 176"/>
              <a:gd name="T53" fmla="*/ 70 h 128"/>
              <a:gd name="T54" fmla="*/ 77 w 176"/>
              <a:gd name="T55" fmla="*/ 83 h 128"/>
              <a:gd name="T56" fmla="*/ 88 w 176"/>
              <a:gd name="T57" fmla="*/ 88 h 128"/>
              <a:gd name="T58" fmla="*/ 99 w 176"/>
              <a:gd name="T59" fmla="*/ 83 h 128"/>
              <a:gd name="T60" fmla="*/ 113 w 176"/>
              <a:gd name="T61" fmla="*/ 70 h 128"/>
              <a:gd name="T62" fmla="*/ 163 w 176"/>
              <a:gd name="T63" fmla="*/ 120 h 128"/>
              <a:gd name="T64" fmla="*/ 160 w 176"/>
              <a:gd name="T65" fmla="*/ 120 h 128"/>
              <a:gd name="T66" fmla="*/ 168 w 176"/>
              <a:gd name="T67" fmla="*/ 112 h 128"/>
              <a:gd name="T68" fmla="*/ 168 w 176"/>
              <a:gd name="T69" fmla="*/ 113 h 128"/>
              <a:gd name="T70" fmla="*/ 118 w 176"/>
              <a:gd name="T71" fmla="*/ 64 h 128"/>
              <a:gd name="T72" fmla="*/ 168 w 176"/>
              <a:gd name="T73" fmla="*/ 15 h 128"/>
              <a:gd name="T74" fmla="*/ 168 w 176"/>
              <a:gd name="T75" fmla="*/ 16 h 128"/>
              <a:gd name="T76" fmla="*/ 168 w 176"/>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28">
                <a:moveTo>
                  <a:pt x="160" y="0"/>
                </a:moveTo>
                <a:cubicBezTo>
                  <a:pt x="16" y="0"/>
                  <a:pt x="16" y="0"/>
                  <a:pt x="16" y="0"/>
                </a:cubicBezTo>
                <a:cubicBezTo>
                  <a:pt x="7" y="0"/>
                  <a:pt x="0" y="7"/>
                  <a:pt x="0" y="16"/>
                </a:cubicBezTo>
                <a:cubicBezTo>
                  <a:pt x="0" y="112"/>
                  <a:pt x="0" y="112"/>
                  <a:pt x="0" y="112"/>
                </a:cubicBezTo>
                <a:cubicBezTo>
                  <a:pt x="0" y="121"/>
                  <a:pt x="7" y="128"/>
                  <a:pt x="16" y="128"/>
                </a:cubicBezTo>
                <a:cubicBezTo>
                  <a:pt x="160" y="128"/>
                  <a:pt x="160" y="128"/>
                  <a:pt x="160" y="128"/>
                </a:cubicBezTo>
                <a:cubicBezTo>
                  <a:pt x="169" y="128"/>
                  <a:pt x="176" y="121"/>
                  <a:pt x="176" y="112"/>
                </a:cubicBezTo>
                <a:cubicBezTo>
                  <a:pt x="176" y="16"/>
                  <a:pt x="176" y="16"/>
                  <a:pt x="176" y="16"/>
                </a:cubicBezTo>
                <a:cubicBezTo>
                  <a:pt x="176" y="7"/>
                  <a:pt x="169" y="0"/>
                  <a:pt x="160" y="0"/>
                </a:cubicBezTo>
                <a:moveTo>
                  <a:pt x="16" y="8"/>
                </a:moveTo>
                <a:cubicBezTo>
                  <a:pt x="160" y="8"/>
                  <a:pt x="160" y="8"/>
                  <a:pt x="160" y="8"/>
                </a:cubicBezTo>
                <a:cubicBezTo>
                  <a:pt x="161" y="8"/>
                  <a:pt x="162" y="8"/>
                  <a:pt x="163" y="8"/>
                </a:cubicBezTo>
                <a:cubicBezTo>
                  <a:pt x="93" y="78"/>
                  <a:pt x="93" y="78"/>
                  <a:pt x="93" y="78"/>
                </a:cubicBezTo>
                <a:cubicBezTo>
                  <a:pt x="92" y="79"/>
                  <a:pt x="90" y="80"/>
                  <a:pt x="88" y="80"/>
                </a:cubicBezTo>
                <a:cubicBezTo>
                  <a:pt x="86" y="80"/>
                  <a:pt x="84" y="79"/>
                  <a:pt x="83" y="78"/>
                </a:cubicBezTo>
                <a:cubicBezTo>
                  <a:pt x="13" y="8"/>
                  <a:pt x="13" y="8"/>
                  <a:pt x="13" y="8"/>
                </a:cubicBezTo>
                <a:cubicBezTo>
                  <a:pt x="14" y="8"/>
                  <a:pt x="15" y="8"/>
                  <a:pt x="16" y="8"/>
                </a:cubicBezTo>
                <a:moveTo>
                  <a:pt x="8" y="112"/>
                </a:moveTo>
                <a:cubicBezTo>
                  <a:pt x="8" y="16"/>
                  <a:pt x="8" y="16"/>
                  <a:pt x="8" y="16"/>
                </a:cubicBezTo>
                <a:cubicBezTo>
                  <a:pt x="8" y="16"/>
                  <a:pt x="8" y="15"/>
                  <a:pt x="8" y="15"/>
                </a:cubicBezTo>
                <a:cubicBezTo>
                  <a:pt x="58" y="64"/>
                  <a:pt x="58" y="64"/>
                  <a:pt x="58" y="64"/>
                </a:cubicBezTo>
                <a:cubicBezTo>
                  <a:pt x="8" y="113"/>
                  <a:pt x="8" y="113"/>
                  <a:pt x="8" y="113"/>
                </a:cubicBezTo>
                <a:cubicBezTo>
                  <a:pt x="8" y="113"/>
                  <a:pt x="8" y="112"/>
                  <a:pt x="8" y="112"/>
                </a:cubicBezTo>
                <a:moveTo>
                  <a:pt x="160" y="120"/>
                </a:moveTo>
                <a:cubicBezTo>
                  <a:pt x="16" y="120"/>
                  <a:pt x="16" y="120"/>
                  <a:pt x="16" y="120"/>
                </a:cubicBezTo>
                <a:cubicBezTo>
                  <a:pt x="15" y="120"/>
                  <a:pt x="14" y="120"/>
                  <a:pt x="13" y="120"/>
                </a:cubicBezTo>
                <a:cubicBezTo>
                  <a:pt x="63" y="70"/>
                  <a:pt x="63" y="70"/>
                  <a:pt x="63" y="70"/>
                </a:cubicBezTo>
                <a:cubicBezTo>
                  <a:pt x="77" y="83"/>
                  <a:pt x="77" y="83"/>
                  <a:pt x="77" y="83"/>
                </a:cubicBezTo>
                <a:cubicBezTo>
                  <a:pt x="80" y="86"/>
                  <a:pt x="84" y="88"/>
                  <a:pt x="88" y="88"/>
                </a:cubicBezTo>
                <a:cubicBezTo>
                  <a:pt x="92" y="88"/>
                  <a:pt x="96" y="86"/>
                  <a:pt x="99" y="83"/>
                </a:cubicBezTo>
                <a:cubicBezTo>
                  <a:pt x="113" y="70"/>
                  <a:pt x="113" y="70"/>
                  <a:pt x="113" y="70"/>
                </a:cubicBezTo>
                <a:cubicBezTo>
                  <a:pt x="163" y="120"/>
                  <a:pt x="163" y="120"/>
                  <a:pt x="163" y="120"/>
                </a:cubicBezTo>
                <a:cubicBezTo>
                  <a:pt x="162" y="120"/>
                  <a:pt x="161" y="120"/>
                  <a:pt x="160" y="120"/>
                </a:cubicBezTo>
                <a:moveTo>
                  <a:pt x="168" y="112"/>
                </a:moveTo>
                <a:cubicBezTo>
                  <a:pt x="168" y="112"/>
                  <a:pt x="168" y="113"/>
                  <a:pt x="168" y="113"/>
                </a:cubicBezTo>
                <a:cubicBezTo>
                  <a:pt x="118" y="64"/>
                  <a:pt x="118" y="64"/>
                  <a:pt x="118" y="64"/>
                </a:cubicBezTo>
                <a:cubicBezTo>
                  <a:pt x="168" y="15"/>
                  <a:pt x="168" y="15"/>
                  <a:pt x="168" y="15"/>
                </a:cubicBezTo>
                <a:cubicBezTo>
                  <a:pt x="168" y="15"/>
                  <a:pt x="168" y="16"/>
                  <a:pt x="168" y="16"/>
                </a:cubicBezTo>
                <a:lnTo>
                  <a:pt x="168"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noEditPoints="1"/>
          </p:cNvSpPr>
          <p:nvPr/>
        </p:nvSpPr>
        <p:spPr bwMode="auto">
          <a:xfrm>
            <a:off x="7543800" y="554038"/>
            <a:ext cx="557212" cy="430213"/>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noEditPoints="1"/>
          </p:cNvSpPr>
          <p:nvPr/>
        </p:nvSpPr>
        <p:spPr bwMode="auto">
          <a:xfrm>
            <a:off x="8607425" y="541338"/>
            <a:ext cx="555625" cy="455613"/>
          </a:xfrm>
          <a:custGeom>
            <a:avLst/>
            <a:gdLst>
              <a:gd name="T0" fmla="*/ 176 w 176"/>
              <a:gd name="T1" fmla="*/ 82 h 144"/>
              <a:gd name="T2" fmla="*/ 176 w 176"/>
              <a:gd name="T3" fmla="*/ 82 h 144"/>
              <a:gd name="T4" fmla="*/ 136 w 176"/>
              <a:gd name="T5" fmla="*/ 2 h 144"/>
              <a:gd name="T6" fmla="*/ 136 w 176"/>
              <a:gd name="T7" fmla="*/ 2 h 144"/>
              <a:gd name="T8" fmla="*/ 132 w 176"/>
              <a:gd name="T9" fmla="*/ 0 h 144"/>
              <a:gd name="T10" fmla="*/ 44 w 176"/>
              <a:gd name="T11" fmla="*/ 0 h 144"/>
              <a:gd name="T12" fmla="*/ 40 w 176"/>
              <a:gd name="T13" fmla="*/ 2 h 144"/>
              <a:gd name="T14" fmla="*/ 40 w 176"/>
              <a:gd name="T15" fmla="*/ 2 h 144"/>
              <a:gd name="T16" fmla="*/ 0 w 176"/>
              <a:gd name="T17" fmla="*/ 82 h 144"/>
              <a:gd name="T18" fmla="*/ 0 w 176"/>
              <a:gd name="T19" fmla="*/ 82 h 144"/>
              <a:gd name="T20" fmla="*/ 0 w 176"/>
              <a:gd name="T21" fmla="*/ 84 h 144"/>
              <a:gd name="T22" fmla="*/ 0 w 176"/>
              <a:gd name="T23" fmla="*/ 140 h 144"/>
              <a:gd name="T24" fmla="*/ 4 w 176"/>
              <a:gd name="T25" fmla="*/ 144 h 144"/>
              <a:gd name="T26" fmla="*/ 172 w 176"/>
              <a:gd name="T27" fmla="*/ 144 h 144"/>
              <a:gd name="T28" fmla="*/ 176 w 176"/>
              <a:gd name="T29" fmla="*/ 140 h 144"/>
              <a:gd name="T30" fmla="*/ 176 w 176"/>
              <a:gd name="T31" fmla="*/ 84 h 144"/>
              <a:gd name="T32" fmla="*/ 176 w 176"/>
              <a:gd name="T33" fmla="*/ 82 h 144"/>
              <a:gd name="T34" fmla="*/ 46 w 176"/>
              <a:gd name="T35" fmla="*/ 8 h 144"/>
              <a:gd name="T36" fmla="*/ 130 w 176"/>
              <a:gd name="T37" fmla="*/ 8 h 144"/>
              <a:gd name="T38" fmla="*/ 166 w 176"/>
              <a:gd name="T39" fmla="*/ 80 h 144"/>
              <a:gd name="T40" fmla="*/ 116 w 176"/>
              <a:gd name="T41" fmla="*/ 80 h 144"/>
              <a:gd name="T42" fmla="*/ 112 w 176"/>
              <a:gd name="T43" fmla="*/ 84 h 144"/>
              <a:gd name="T44" fmla="*/ 88 w 176"/>
              <a:gd name="T45" fmla="*/ 108 h 144"/>
              <a:gd name="T46" fmla="*/ 64 w 176"/>
              <a:gd name="T47" fmla="*/ 84 h 144"/>
              <a:gd name="T48" fmla="*/ 60 w 176"/>
              <a:gd name="T49" fmla="*/ 80 h 144"/>
              <a:gd name="T50" fmla="*/ 10 w 176"/>
              <a:gd name="T51" fmla="*/ 80 h 144"/>
              <a:gd name="T52" fmla="*/ 46 w 176"/>
              <a:gd name="T53" fmla="*/ 8 h 144"/>
              <a:gd name="T54" fmla="*/ 168 w 176"/>
              <a:gd name="T55" fmla="*/ 136 h 144"/>
              <a:gd name="T56" fmla="*/ 8 w 176"/>
              <a:gd name="T57" fmla="*/ 136 h 144"/>
              <a:gd name="T58" fmla="*/ 8 w 176"/>
              <a:gd name="T59" fmla="*/ 88 h 144"/>
              <a:gd name="T60" fmla="*/ 56 w 176"/>
              <a:gd name="T61" fmla="*/ 88 h 144"/>
              <a:gd name="T62" fmla="*/ 88 w 176"/>
              <a:gd name="T63" fmla="*/ 116 h 144"/>
              <a:gd name="T64" fmla="*/ 120 w 176"/>
              <a:gd name="T65" fmla="*/ 88 h 144"/>
              <a:gd name="T66" fmla="*/ 168 w 176"/>
              <a:gd name="T67" fmla="*/ 88 h 144"/>
              <a:gd name="T68" fmla="*/ 168 w 176"/>
              <a:gd name="T6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44">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9669463" y="515938"/>
            <a:ext cx="557212" cy="506413"/>
          </a:xfrm>
          <a:custGeom>
            <a:avLst/>
            <a:gdLst>
              <a:gd name="T0" fmla="*/ 64 w 176"/>
              <a:gd name="T1" fmla="*/ 64 h 160"/>
              <a:gd name="T2" fmla="*/ 60 w 176"/>
              <a:gd name="T3" fmla="*/ 68 h 160"/>
              <a:gd name="T4" fmla="*/ 61 w 176"/>
              <a:gd name="T5" fmla="*/ 71 h 160"/>
              <a:gd name="T6" fmla="*/ 85 w 176"/>
              <a:gd name="T7" fmla="*/ 95 h 160"/>
              <a:gd name="T8" fmla="*/ 88 w 176"/>
              <a:gd name="T9" fmla="*/ 96 h 160"/>
              <a:gd name="T10" fmla="*/ 91 w 176"/>
              <a:gd name="T11" fmla="*/ 95 h 160"/>
              <a:gd name="T12" fmla="*/ 115 w 176"/>
              <a:gd name="T13" fmla="*/ 71 h 160"/>
              <a:gd name="T14" fmla="*/ 116 w 176"/>
              <a:gd name="T15" fmla="*/ 68 h 160"/>
              <a:gd name="T16" fmla="*/ 112 w 176"/>
              <a:gd name="T17" fmla="*/ 64 h 160"/>
              <a:gd name="T18" fmla="*/ 109 w 176"/>
              <a:gd name="T19" fmla="*/ 65 h 160"/>
              <a:gd name="T20" fmla="*/ 92 w 176"/>
              <a:gd name="T21" fmla="*/ 82 h 160"/>
              <a:gd name="T22" fmla="*/ 92 w 176"/>
              <a:gd name="T23" fmla="*/ 4 h 160"/>
              <a:gd name="T24" fmla="*/ 88 w 176"/>
              <a:gd name="T25" fmla="*/ 0 h 160"/>
              <a:gd name="T26" fmla="*/ 84 w 176"/>
              <a:gd name="T27" fmla="*/ 4 h 160"/>
              <a:gd name="T28" fmla="*/ 84 w 176"/>
              <a:gd name="T29" fmla="*/ 82 h 160"/>
              <a:gd name="T30" fmla="*/ 67 w 176"/>
              <a:gd name="T31" fmla="*/ 65 h 160"/>
              <a:gd name="T32" fmla="*/ 64 w 176"/>
              <a:gd name="T33" fmla="*/ 64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04 w 176"/>
              <a:gd name="T45" fmla="*/ 16 h 160"/>
              <a:gd name="T46" fmla="*/ 100 w 176"/>
              <a:gd name="T47" fmla="*/ 20 h 160"/>
              <a:gd name="T48" fmla="*/ 104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72 w 176"/>
              <a:gd name="T69" fmla="*/ 24 h 160"/>
              <a:gd name="T70" fmla="*/ 76 w 176"/>
              <a:gd name="T71" fmla="*/ 20 h 160"/>
              <a:gd name="T72" fmla="*/ 72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64"/>
                </a:moveTo>
                <a:cubicBezTo>
                  <a:pt x="62" y="64"/>
                  <a:pt x="60" y="66"/>
                  <a:pt x="60" y="68"/>
                </a:cubicBezTo>
                <a:cubicBezTo>
                  <a:pt x="60" y="69"/>
                  <a:pt x="60" y="70"/>
                  <a:pt x="61" y="71"/>
                </a:cubicBezTo>
                <a:cubicBezTo>
                  <a:pt x="85" y="95"/>
                  <a:pt x="85" y="95"/>
                  <a:pt x="85" y="95"/>
                </a:cubicBezTo>
                <a:cubicBezTo>
                  <a:pt x="86" y="96"/>
                  <a:pt x="87" y="96"/>
                  <a:pt x="88" y="96"/>
                </a:cubicBezTo>
                <a:cubicBezTo>
                  <a:pt x="89" y="96"/>
                  <a:pt x="90" y="96"/>
                  <a:pt x="91" y="95"/>
                </a:cubicBezTo>
                <a:cubicBezTo>
                  <a:pt x="115" y="71"/>
                  <a:pt x="115" y="71"/>
                  <a:pt x="115" y="71"/>
                </a:cubicBezTo>
                <a:cubicBezTo>
                  <a:pt x="116" y="70"/>
                  <a:pt x="116" y="69"/>
                  <a:pt x="116" y="68"/>
                </a:cubicBezTo>
                <a:cubicBezTo>
                  <a:pt x="116" y="66"/>
                  <a:pt x="114" y="64"/>
                  <a:pt x="112" y="64"/>
                </a:cubicBezTo>
                <a:cubicBezTo>
                  <a:pt x="111" y="64"/>
                  <a:pt x="110" y="64"/>
                  <a:pt x="109" y="65"/>
                </a:cubicBezTo>
                <a:cubicBezTo>
                  <a:pt x="92" y="82"/>
                  <a:pt x="92" y="82"/>
                  <a:pt x="92" y="82"/>
                </a:cubicBezTo>
                <a:cubicBezTo>
                  <a:pt x="92" y="4"/>
                  <a:pt x="92" y="4"/>
                  <a:pt x="92" y="4"/>
                </a:cubicBezTo>
                <a:cubicBezTo>
                  <a:pt x="92" y="2"/>
                  <a:pt x="90" y="0"/>
                  <a:pt x="88" y="0"/>
                </a:cubicBezTo>
                <a:cubicBezTo>
                  <a:pt x="86" y="0"/>
                  <a:pt x="84" y="2"/>
                  <a:pt x="84" y="4"/>
                </a:cubicBezTo>
                <a:cubicBezTo>
                  <a:pt x="84" y="82"/>
                  <a:pt x="84" y="82"/>
                  <a:pt x="84" y="82"/>
                </a:cubicBezTo>
                <a:cubicBezTo>
                  <a:pt x="67" y="65"/>
                  <a:pt x="67" y="65"/>
                  <a:pt x="67" y="65"/>
                </a:cubicBezTo>
                <a:cubicBezTo>
                  <a:pt x="66" y="64"/>
                  <a:pt x="65" y="64"/>
                  <a:pt x="64" y="64"/>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04" y="16"/>
                  <a:pt x="104" y="16"/>
                  <a:pt x="104" y="16"/>
                </a:cubicBezTo>
                <a:cubicBezTo>
                  <a:pt x="102" y="16"/>
                  <a:pt x="100" y="18"/>
                  <a:pt x="100" y="20"/>
                </a:cubicBezTo>
                <a:cubicBezTo>
                  <a:pt x="100" y="22"/>
                  <a:pt x="102" y="24"/>
                  <a:pt x="104"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72" y="24"/>
                  <a:pt x="72" y="24"/>
                  <a:pt x="72" y="24"/>
                </a:cubicBezTo>
                <a:cubicBezTo>
                  <a:pt x="74" y="24"/>
                  <a:pt x="76" y="22"/>
                  <a:pt x="76" y="20"/>
                </a:cubicBezTo>
                <a:cubicBezTo>
                  <a:pt x="76" y="18"/>
                  <a:pt x="74" y="16"/>
                  <a:pt x="72"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noEditPoints="1"/>
          </p:cNvSpPr>
          <p:nvPr/>
        </p:nvSpPr>
        <p:spPr bwMode="auto">
          <a:xfrm>
            <a:off x="10733088" y="515938"/>
            <a:ext cx="557212" cy="506413"/>
          </a:xfrm>
          <a:custGeom>
            <a:avLst/>
            <a:gdLst>
              <a:gd name="T0" fmla="*/ 64 w 176"/>
              <a:gd name="T1" fmla="*/ 32 h 160"/>
              <a:gd name="T2" fmla="*/ 67 w 176"/>
              <a:gd name="T3" fmla="*/ 31 h 160"/>
              <a:gd name="T4" fmla="*/ 84 w 176"/>
              <a:gd name="T5" fmla="*/ 14 h 160"/>
              <a:gd name="T6" fmla="*/ 84 w 176"/>
              <a:gd name="T7" fmla="*/ 92 h 160"/>
              <a:gd name="T8" fmla="*/ 88 w 176"/>
              <a:gd name="T9" fmla="*/ 96 h 160"/>
              <a:gd name="T10" fmla="*/ 92 w 176"/>
              <a:gd name="T11" fmla="*/ 92 h 160"/>
              <a:gd name="T12" fmla="*/ 92 w 176"/>
              <a:gd name="T13" fmla="*/ 14 h 160"/>
              <a:gd name="T14" fmla="*/ 109 w 176"/>
              <a:gd name="T15" fmla="*/ 31 h 160"/>
              <a:gd name="T16" fmla="*/ 112 w 176"/>
              <a:gd name="T17" fmla="*/ 32 h 160"/>
              <a:gd name="T18" fmla="*/ 116 w 176"/>
              <a:gd name="T19" fmla="*/ 28 h 160"/>
              <a:gd name="T20" fmla="*/ 115 w 176"/>
              <a:gd name="T21" fmla="*/ 25 h 160"/>
              <a:gd name="T22" fmla="*/ 91 w 176"/>
              <a:gd name="T23" fmla="*/ 1 h 160"/>
              <a:gd name="T24" fmla="*/ 88 w 176"/>
              <a:gd name="T25" fmla="*/ 0 h 160"/>
              <a:gd name="T26" fmla="*/ 85 w 176"/>
              <a:gd name="T27" fmla="*/ 1 h 160"/>
              <a:gd name="T28" fmla="*/ 61 w 176"/>
              <a:gd name="T29" fmla="*/ 25 h 160"/>
              <a:gd name="T30" fmla="*/ 60 w 176"/>
              <a:gd name="T31" fmla="*/ 28 h 160"/>
              <a:gd name="T32" fmla="*/ 64 w 176"/>
              <a:gd name="T33" fmla="*/ 32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28 w 176"/>
              <a:gd name="T45" fmla="*/ 16 h 160"/>
              <a:gd name="T46" fmla="*/ 124 w 176"/>
              <a:gd name="T47" fmla="*/ 20 h 160"/>
              <a:gd name="T48" fmla="*/ 128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48 w 176"/>
              <a:gd name="T69" fmla="*/ 24 h 160"/>
              <a:gd name="T70" fmla="*/ 52 w 176"/>
              <a:gd name="T71" fmla="*/ 20 h 160"/>
              <a:gd name="T72" fmla="*/ 48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32"/>
                </a:moveTo>
                <a:cubicBezTo>
                  <a:pt x="65" y="32"/>
                  <a:pt x="66" y="32"/>
                  <a:pt x="67" y="31"/>
                </a:cubicBezTo>
                <a:cubicBezTo>
                  <a:pt x="84" y="14"/>
                  <a:pt x="84" y="14"/>
                  <a:pt x="84" y="14"/>
                </a:cubicBezTo>
                <a:cubicBezTo>
                  <a:pt x="84" y="92"/>
                  <a:pt x="84" y="92"/>
                  <a:pt x="84" y="92"/>
                </a:cubicBezTo>
                <a:cubicBezTo>
                  <a:pt x="84" y="94"/>
                  <a:pt x="86" y="96"/>
                  <a:pt x="88" y="96"/>
                </a:cubicBezTo>
                <a:cubicBezTo>
                  <a:pt x="90" y="96"/>
                  <a:pt x="92" y="94"/>
                  <a:pt x="92" y="92"/>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28" y="16"/>
                  <a:pt x="128" y="16"/>
                  <a:pt x="128" y="16"/>
                </a:cubicBezTo>
                <a:cubicBezTo>
                  <a:pt x="126" y="16"/>
                  <a:pt x="124" y="18"/>
                  <a:pt x="124" y="20"/>
                </a:cubicBezTo>
                <a:cubicBezTo>
                  <a:pt x="124" y="22"/>
                  <a:pt x="126" y="24"/>
                  <a:pt x="128"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48" y="24"/>
                  <a:pt x="48" y="24"/>
                  <a:pt x="48" y="24"/>
                </a:cubicBezTo>
                <a:cubicBezTo>
                  <a:pt x="50" y="24"/>
                  <a:pt x="52" y="22"/>
                  <a:pt x="52" y="20"/>
                </a:cubicBezTo>
                <a:cubicBezTo>
                  <a:pt x="52" y="18"/>
                  <a:pt x="50" y="16"/>
                  <a:pt x="48"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noEditPoints="1"/>
          </p:cNvSpPr>
          <p:nvPr/>
        </p:nvSpPr>
        <p:spPr bwMode="auto">
          <a:xfrm>
            <a:off x="1163638" y="1604963"/>
            <a:ext cx="557212" cy="455613"/>
          </a:xfrm>
          <a:custGeom>
            <a:avLst/>
            <a:gdLst>
              <a:gd name="T0" fmla="*/ 60 w 176"/>
              <a:gd name="T1" fmla="*/ 32 h 144"/>
              <a:gd name="T2" fmla="*/ 116 w 176"/>
              <a:gd name="T3" fmla="*/ 32 h 144"/>
              <a:gd name="T4" fmla="*/ 120 w 176"/>
              <a:gd name="T5" fmla="*/ 28 h 144"/>
              <a:gd name="T6" fmla="*/ 116 w 176"/>
              <a:gd name="T7" fmla="*/ 24 h 144"/>
              <a:gd name="T8" fmla="*/ 60 w 176"/>
              <a:gd name="T9" fmla="*/ 24 h 144"/>
              <a:gd name="T10" fmla="*/ 56 w 176"/>
              <a:gd name="T11" fmla="*/ 28 h 144"/>
              <a:gd name="T12" fmla="*/ 60 w 176"/>
              <a:gd name="T13" fmla="*/ 32 h 144"/>
              <a:gd name="T14" fmla="*/ 52 w 176"/>
              <a:gd name="T15" fmla="*/ 48 h 144"/>
              <a:gd name="T16" fmla="*/ 124 w 176"/>
              <a:gd name="T17" fmla="*/ 48 h 144"/>
              <a:gd name="T18" fmla="*/ 128 w 176"/>
              <a:gd name="T19" fmla="*/ 44 h 144"/>
              <a:gd name="T20" fmla="*/ 124 w 176"/>
              <a:gd name="T21" fmla="*/ 40 h 144"/>
              <a:gd name="T22" fmla="*/ 52 w 176"/>
              <a:gd name="T23" fmla="*/ 40 h 144"/>
              <a:gd name="T24" fmla="*/ 48 w 176"/>
              <a:gd name="T25" fmla="*/ 44 h 144"/>
              <a:gd name="T26" fmla="*/ 52 w 176"/>
              <a:gd name="T27" fmla="*/ 48 h 144"/>
              <a:gd name="T28" fmla="*/ 136 w 176"/>
              <a:gd name="T29" fmla="*/ 60 h 144"/>
              <a:gd name="T30" fmla="*/ 132 w 176"/>
              <a:gd name="T31" fmla="*/ 56 h 144"/>
              <a:gd name="T32" fmla="*/ 44 w 176"/>
              <a:gd name="T33" fmla="*/ 56 h 144"/>
              <a:gd name="T34" fmla="*/ 40 w 176"/>
              <a:gd name="T35" fmla="*/ 60 h 144"/>
              <a:gd name="T36" fmla="*/ 44 w 176"/>
              <a:gd name="T37" fmla="*/ 64 h 144"/>
              <a:gd name="T38" fmla="*/ 132 w 176"/>
              <a:gd name="T39" fmla="*/ 64 h 144"/>
              <a:gd name="T40" fmla="*/ 136 w 176"/>
              <a:gd name="T41" fmla="*/ 60 h 144"/>
              <a:gd name="T42" fmla="*/ 176 w 176"/>
              <a:gd name="T43" fmla="*/ 82 h 144"/>
              <a:gd name="T44" fmla="*/ 176 w 176"/>
              <a:gd name="T45" fmla="*/ 82 h 144"/>
              <a:gd name="T46" fmla="*/ 136 w 176"/>
              <a:gd name="T47" fmla="*/ 2 h 144"/>
              <a:gd name="T48" fmla="*/ 136 w 176"/>
              <a:gd name="T49" fmla="*/ 2 h 144"/>
              <a:gd name="T50" fmla="*/ 132 w 176"/>
              <a:gd name="T51" fmla="*/ 0 h 144"/>
              <a:gd name="T52" fmla="*/ 44 w 176"/>
              <a:gd name="T53" fmla="*/ 0 h 144"/>
              <a:gd name="T54" fmla="*/ 40 w 176"/>
              <a:gd name="T55" fmla="*/ 2 h 144"/>
              <a:gd name="T56" fmla="*/ 40 w 176"/>
              <a:gd name="T57" fmla="*/ 2 h 144"/>
              <a:gd name="T58" fmla="*/ 0 w 176"/>
              <a:gd name="T59" fmla="*/ 82 h 144"/>
              <a:gd name="T60" fmla="*/ 0 w 176"/>
              <a:gd name="T61" fmla="*/ 82 h 144"/>
              <a:gd name="T62" fmla="*/ 0 w 176"/>
              <a:gd name="T63" fmla="*/ 84 h 144"/>
              <a:gd name="T64" fmla="*/ 0 w 176"/>
              <a:gd name="T65" fmla="*/ 140 h 144"/>
              <a:gd name="T66" fmla="*/ 4 w 176"/>
              <a:gd name="T67" fmla="*/ 144 h 144"/>
              <a:gd name="T68" fmla="*/ 172 w 176"/>
              <a:gd name="T69" fmla="*/ 144 h 144"/>
              <a:gd name="T70" fmla="*/ 176 w 176"/>
              <a:gd name="T71" fmla="*/ 140 h 144"/>
              <a:gd name="T72" fmla="*/ 176 w 176"/>
              <a:gd name="T73" fmla="*/ 84 h 144"/>
              <a:gd name="T74" fmla="*/ 176 w 176"/>
              <a:gd name="T75" fmla="*/ 82 h 144"/>
              <a:gd name="T76" fmla="*/ 46 w 176"/>
              <a:gd name="T77" fmla="*/ 8 h 144"/>
              <a:gd name="T78" fmla="*/ 130 w 176"/>
              <a:gd name="T79" fmla="*/ 8 h 144"/>
              <a:gd name="T80" fmla="*/ 166 w 176"/>
              <a:gd name="T81" fmla="*/ 80 h 144"/>
              <a:gd name="T82" fmla="*/ 116 w 176"/>
              <a:gd name="T83" fmla="*/ 80 h 144"/>
              <a:gd name="T84" fmla="*/ 112 w 176"/>
              <a:gd name="T85" fmla="*/ 84 h 144"/>
              <a:gd name="T86" fmla="*/ 88 w 176"/>
              <a:gd name="T87" fmla="*/ 108 h 144"/>
              <a:gd name="T88" fmla="*/ 64 w 176"/>
              <a:gd name="T89" fmla="*/ 84 h 144"/>
              <a:gd name="T90" fmla="*/ 60 w 176"/>
              <a:gd name="T91" fmla="*/ 80 h 144"/>
              <a:gd name="T92" fmla="*/ 10 w 176"/>
              <a:gd name="T93" fmla="*/ 80 h 144"/>
              <a:gd name="T94" fmla="*/ 46 w 176"/>
              <a:gd name="T95" fmla="*/ 8 h 144"/>
              <a:gd name="T96" fmla="*/ 168 w 176"/>
              <a:gd name="T97" fmla="*/ 136 h 144"/>
              <a:gd name="T98" fmla="*/ 8 w 176"/>
              <a:gd name="T99" fmla="*/ 136 h 144"/>
              <a:gd name="T100" fmla="*/ 8 w 176"/>
              <a:gd name="T101" fmla="*/ 88 h 144"/>
              <a:gd name="T102" fmla="*/ 56 w 176"/>
              <a:gd name="T103" fmla="*/ 88 h 144"/>
              <a:gd name="T104" fmla="*/ 88 w 176"/>
              <a:gd name="T105" fmla="*/ 116 h 144"/>
              <a:gd name="T106" fmla="*/ 120 w 176"/>
              <a:gd name="T107" fmla="*/ 88 h 144"/>
              <a:gd name="T108" fmla="*/ 168 w 176"/>
              <a:gd name="T109" fmla="*/ 8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60" y="32"/>
                </a:moveTo>
                <a:cubicBezTo>
                  <a:pt x="116" y="32"/>
                  <a:pt x="116" y="32"/>
                  <a:pt x="116" y="32"/>
                </a:cubicBezTo>
                <a:cubicBezTo>
                  <a:pt x="118" y="32"/>
                  <a:pt x="120" y="30"/>
                  <a:pt x="120" y="28"/>
                </a:cubicBezTo>
                <a:cubicBezTo>
                  <a:pt x="120" y="26"/>
                  <a:pt x="118" y="24"/>
                  <a:pt x="116" y="24"/>
                </a:cubicBezTo>
                <a:cubicBezTo>
                  <a:pt x="60" y="24"/>
                  <a:pt x="60" y="24"/>
                  <a:pt x="60" y="24"/>
                </a:cubicBezTo>
                <a:cubicBezTo>
                  <a:pt x="58" y="24"/>
                  <a:pt x="56" y="26"/>
                  <a:pt x="56" y="28"/>
                </a:cubicBezTo>
                <a:cubicBezTo>
                  <a:pt x="56" y="30"/>
                  <a:pt x="58" y="32"/>
                  <a:pt x="60" y="32"/>
                </a:cubicBezTo>
                <a:moveTo>
                  <a:pt x="52" y="48"/>
                </a:moveTo>
                <a:cubicBezTo>
                  <a:pt x="124" y="48"/>
                  <a:pt x="124" y="48"/>
                  <a:pt x="124" y="48"/>
                </a:cubicBezTo>
                <a:cubicBezTo>
                  <a:pt x="126" y="48"/>
                  <a:pt x="128" y="46"/>
                  <a:pt x="128" y="44"/>
                </a:cubicBezTo>
                <a:cubicBezTo>
                  <a:pt x="128" y="42"/>
                  <a:pt x="126" y="40"/>
                  <a:pt x="124" y="40"/>
                </a:cubicBezTo>
                <a:cubicBezTo>
                  <a:pt x="52" y="40"/>
                  <a:pt x="52" y="40"/>
                  <a:pt x="52" y="40"/>
                </a:cubicBezTo>
                <a:cubicBezTo>
                  <a:pt x="50" y="40"/>
                  <a:pt x="48" y="42"/>
                  <a:pt x="48" y="44"/>
                </a:cubicBezTo>
                <a:cubicBezTo>
                  <a:pt x="48" y="46"/>
                  <a:pt x="50" y="48"/>
                  <a:pt x="52" y="48"/>
                </a:cubicBezTo>
                <a:moveTo>
                  <a:pt x="136" y="60"/>
                </a:moveTo>
                <a:cubicBezTo>
                  <a:pt x="136" y="58"/>
                  <a:pt x="134" y="56"/>
                  <a:pt x="132" y="56"/>
                </a:cubicBezTo>
                <a:cubicBezTo>
                  <a:pt x="44" y="56"/>
                  <a:pt x="44" y="56"/>
                  <a:pt x="44" y="56"/>
                </a:cubicBezTo>
                <a:cubicBezTo>
                  <a:pt x="42" y="56"/>
                  <a:pt x="40" y="58"/>
                  <a:pt x="40" y="60"/>
                </a:cubicBezTo>
                <a:cubicBezTo>
                  <a:pt x="40" y="62"/>
                  <a:pt x="42" y="64"/>
                  <a:pt x="44" y="64"/>
                </a:cubicBezTo>
                <a:cubicBezTo>
                  <a:pt x="132" y="64"/>
                  <a:pt x="132" y="64"/>
                  <a:pt x="132" y="64"/>
                </a:cubicBezTo>
                <a:cubicBezTo>
                  <a:pt x="134" y="64"/>
                  <a:pt x="136" y="62"/>
                  <a:pt x="136" y="60"/>
                </a:cubicBezTo>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2227263" y="1554163"/>
            <a:ext cx="557212" cy="557213"/>
          </a:xfrm>
          <a:custGeom>
            <a:avLst/>
            <a:gdLst>
              <a:gd name="T0" fmla="*/ 176 w 176"/>
              <a:gd name="T1" fmla="*/ 52 h 176"/>
              <a:gd name="T2" fmla="*/ 176 w 176"/>
              <a:gd name="T3" fmla="*/ 50 h 176"/>
              <a:gd name="T4" fmla="*/ 144 w 176"/>
              <a:gd name="T5" fmla="*/ 2 h 176"/>
              <a:gd name="T6" fmla="*/ 36 w 176"/>
              <a:gd name="T7" fmla="*/ 0 h 176"/>
              <a:gd name="T8" fmla="*/ 32 w 176"/>
              <a:gd name="T9" fmla="*/ 2 h 176"/>
              <a:gd name="T10" fmla="*/ 0 w 176"/>
              <a:gd name="T11" fmla="*/ 50 h 176"/>
              <a:gd name="T12" fmla="*/ 0 w 176"/>
              <a:gd name="T13" fmla="*/ 100 h 176"/>
              <a:gd name="T14" fmla="*/ 13 w 176"/>
              <a:gd name="T15" fmla="*/ 104 h 176"/>
              <a:gd name="T16" fmla="*/ 0 w 176"/>
              <a:gd name="T17" fmla="*/ 122 h 176"/>
              <a:gd name="T18" fmla="*/ 0 w 176"/>
              <a:gd name="T19" fmla="*/ 172 h 176"/>
              <a:gd name="T20" fmla="*/ 172 w 176"/>
              <a:gd name="T21" fmla="*/ 176 h 176"/>
              <a:gd name="T22" fmla="*/ 176 w 176"/>
              <a:gd name="T23" fmla="*/ 124 h 176"/>
              <a:gd name="T24" fmla="*/ 176 w 176"/>
              <a:gd name="T25" fmla="*/ 122 h 176"/>
              <a:gd name="T26" fmla="*/ 172 w 176"/>
              <a:gd name="T27" fmla="*/ 104 h 176"/>
              <a:gd name="T28" fmla="*/ 38 w 176"/>
              <a:gd name="T29" fmla="*/ 8 h 176"/>
              <a:gd name="T30" fmla="*/ 165 w 176"/>
              <a:gd name="T31" fmla="*/ 48 h 176"/>
              <a:gd name="T32" fmla="*/ 112 w 176"/>
              <a:gd name="T33" fmla="*/ 52 h 176"/>
              <a:gd name="T34" fmla="*/ 64 w 176"/>
              <a:gd name="T35" fmla="*/ 52 h 176"/>
              <a:gd name="T36" fmla="*/ 11 w 176"/>
              <a:gd name="T37" fmla="*/ 48 h 176"/>
              <a:gd name="T38" fmla="*/ 168 w 176"/>
              <a:gd name="T39" fmla="*/ 168 h 176"/>
              <a:gd name="T40" fmla="*/ 8 w 176"/>
              <a:gd name="T41" fmla="*/ 128 h 176"/>
              <a:gd name="T42" fmla="*/ 88 w 176"/>
              <a:gd name="T43" fmla="*/ 156 h 176"/>
              <a:gd name="T44" fmla="*/ 168 w 176"/>
              <a:gd name="T45" fmla="*/ 128 h 176"/>
              <a:gd name="T46" fmla="*/ 165 w 176"/>
              <a:gd name="T47" fmla="*/ 120 h 176"/>
              <a:gd name="T48" fmla="*/ 112 w 176"/>
              <a:gd name="T49" fmla="*/ 124 h 176"/>
              <a:gd name="T50" fmla="*/ 64 w 176"/>
              <a:gd name="T51" fmla="*/ 124 h 176"/>
              <a:gd name="T52" fmla="*/ 11 w 176"/>
              <a:gd name="T53" fmla="*/ 120 h 176"/>
              <a:gd name="T54" fmla="*/ 154 w 176"/>
              <a:gd name="T55" fmla="*/ 104 h 176"/>
              <a:gd name="T56" fmla="*/ 168 w 176"/>
              <a:gd name="T57" fmla="*/ 96 h 176"/>
              <a:gd name="T58" fmla="*/ 8 w 176"/>
              <a:gd name="T59" fmla="*/ 56 h 176"/>
              <a:gd name="T60" fmla="*/ 88 w 176"/>
              <a:gd name="T61" fmla="*/ 84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00"/>
                </a:moveTo>
                <a:cubicBezTo>
                  <a:pt x="176" y="52"/>
                  <a:pt x="176" y="52"/>
                  <a:pt x="176" y="52"/>
                </a:cubicBezTo>
                <a:cubicBezTo>
                  <a:pt x="176" y="51"/>
                  <a:pt x="176" y="51"/>
                  <a:pt x="176" y="50"/>
                </a:cubicBezTo>
                <a:cubicBezTo>
                  <a:pt x="176" y="50"/>
                  <a:pt x="176" y="50"/>
                  <a:pt x="176" y="50"/>
                </a:cubicBezTo>
                <a:cubicBezTo>
                  <a:pt x="144" y="2"/>
                  <a:pt x="144" y="2"/>
                  <a:pt x="144" y="2"/>
                </a:cubicBezTo>
                <a:cubicBezTo>
                  <a:pt x="144" y="2"/>
                  <a:pt x="144" y="2"/>
                  <a:pt x="144" y="2"/>
                </a:cubicBezTo>
                <a:cubicBezTo>
                  <a:pt x="143" y="1"/>
                  <a:pt x="142" y="0"/>
                  <a:pt x="140" y="0"/>
                </a:cubicBezTo>
                <a:cubicBezTo>
                  <a:pt x="36" y="0"/>
                  <a:pt x="36" y="0"/>
                  <a:pt x="36" y="0"/>
                </a:cubicBezTo>
                <a:cubicBezTo>
                  <a:pt x="34" y="0"/>
                  <a:pt x="33" y="1"/>
                  <a:pt x="32" y="2"/>
                </a:cubicBezTo>
                <a:cubicBezTo>
                  <a:pt x="32" y="2"/>
                  <a:pt x="32" y="2"/>
                  <a:pt x="32" y="2"/>
                </a:cubicBezTo>
                <a:cubicBezTo>
                  <a:pt x="0" y="50"/>
                  <a:pt x="0" y="50"/>
                  <a:pt x="0" y="50"/>
                </a:cubicBezTo>
                <a:cubicBezTo>
                  <a:pt x="0" y="50"/>
                  <a:pt x="0" y="50"/>
                  <a:pt x="0" y="50"/>
                </a:cubicBezTo>
                <a:cubicBezTo>
                  <a:pt x="0" y="51"/>
                  <a:pt x="0" y="51"/>
                  <a:pt x="0" y="52"/>
                </a:cubicBezTo>
                <a:cubicBezTo>
                  <a:pt x="0" y="100"/>
                  <a:pt x="0" y="100"/>
                  <a:pt x="0" y="100"/>
                </a:cubicBezTo>
                <a:cubicBezTo>
                  <a:pt x="0" y="102"/>
                  <a:pt x="2" y="104"/>
                  <a:pt x="4" y="104"/>
                </a:cubicBezTo>
                <a:cubicBezTo>
                  <a:pt x="13" y="104"/>
                  <a:pt x="13" y="104"/>
                  <a:pt x="13" y="104"/>
                </a:cubicBezTo>
                <a:cubicBezTo>
                  <a:pt x="0" y="122"/>
                  <a:pt x="0" y="122"/>
                  <a:pt x="0" y="122"/>
                </a:cubicBezTo>
                <a:cubicBezTo>
                  <a:pt x="0" y="122"/>
                  <a:pt x="0" y="122"/>
                  <a:pt x="0" y="122"/>
                </a:cubicBezTo>
                <a:cubicBezTo>
                  <a:pt x="0" y="123"/>
                  <a:pt x="0" y="123"/>
                  <a:pt x="0" y="124"/>
                </a:cubicBezTo>
                <a:cubicBezTo>
                  <a:pt x="0" y="172"/>
                  <a:pt x="0" y="172"/>
                  <a:pt x="0" y="172"/>
                </a:cubicBezTo>
                <a:cubicBezTo>
                  <a:pt x="0" y="174"/>
                  <a:pt x="2" y="176"/>
                  <a:pt x="4" y="176"/>
                </a:cubicBezTo>
                <a:cubicBezTo>
                  <a:pt x="172" y="176"/>
                  <a:pt x="172" y="176"/>
                  <a:pt x="172" y="176"/>
                </a:cubicBezTo>
                <a:cubicBezTo>
                  <a:pt x="174" y="176"/>
                  <a:pt x="176" y="174"/>
                  <a:pt x="176" y="172"/>
                </a:cubicBezTo>
                <a:cubicBezTo>
                  <a:pt x="176" y="124"/>
                  <a:pt x="176" y="124"/>
                  <a:pt x="176" y="124"/>
                </a:cubicBezTo>
                <a:cubicBezTo>
                  <a:pt x="176" y="123"/>
                  <a:pt x="176" y="123"/>
                  <a:pt x="176" y="122"/>
                </a:cubicBezTo>
                <a:cubicBezTo>
                  <a:pt x="176" y="122"/>
                  <a:pt x="176" y="122"/>
                  <a:pt x="176" y="122"/>
                </a:cubicBezTo>
                <a:cubicBezTo>
                  <a:pt x="163" y="104"/>
                  <a:pt x="163" y="104"/>
                  <a:pt x="163" y="104"/>
                </a:cubicBezTo>
                <a:cubicBezTo>
                  <a:pt x="172" y="104"/>
                  <a:pt x="172" y="104"/>
                  <a:pt x="172" y="104"/>
                </a:cubicBezTo>
                <a:cubicBezTo>
                  <a:pt x="174" y="104"/>
                  <a:pt x="176" y="102"/>
                  <a:pt x="176" y="100"/>
                </a:cubicBezTo>
                <a:moveTo>
                  <a:pt x="38" y="8"/>
                </a:moveTo>
                <a:cubicBezTo>
                  <a:pt x="138" y="8"/>
                  <a:pt x="138" y="8"/>
                  <a:pt x="138" y="8"/>
                </a:cubicBezTo>
                <a:cubicBezTo>
                  <a:pt x="165" y="48"/>
                  <a:pt x="165" y="48"/>
                  <a:pt x="165" y="48"/>
                </a:cubicBezTo>
                <a:cubicBezTo>
                  <a:pt x="116" y="48"/>
                  <a:pt x="116" y="48"/>
                  <a:pt x="116" y="48"/>
                </a:cubicBezTo>
                <a:cubicBezTo>
                  <a:pt x="114" y="48"/>
                  <a:pt x="112" y="50"/>
                  <a:pt x="112" y="52"/>
                </a:cubicBezTo>
                <a:cubicBezTo>
                  <a:pt x="112" y="65"/>
                  <a:pt x="101" y="76"/>
                  <a:pt x="88" y="76"/>
                </a:cubicBezTo>
                <a:cubicBezTo>
                  <a:pt x="75" y="76"/>
                  <a:pt x="64" y="65"/>
                  <a:pt x="64" y="52"/>
                </a:cubicBezTo>
                <a:cubicBezTo>
                  <a:pt x="64" y="50"/>
                  <a:pt x="62" y="48"/>
                  <a:pt x="60" y="48"/>
                </a:cubicBezTo>
                <a:cubicBezTo>
                  <a:pt x="11" y="48"/>
                  <a:pt x="11" y="48"/>
                  <a:pt x="11" y="48"/>
                </a:cubicBezTo>
                <a:lnTo>
                  <a:pt x="38" y="8"/>
                </a:lnTo>
                <a:close/>
                <a:moveTo>
                  <a:pt x="168" y="168"/>
                </a:moveTo>
                <a:cubicBezTo>
                  <a:pt x="8" y="168"/>
                  <a:pt x="8" y="168"/>
                  <a:pt x="8" y="168"/>
                </a:cubicBezTo>
                <a:cubicBezTo>
                  <a:pt x="8" y="128"/>
                  <a:pt x="8" y="128"/>
                  <a:pt x="8" y="128"/>
                </a:cubicBezTo>
                <a:cubicBezTo>
                  <a:pt x="56" y="128"/>
                  <a:pt x="56" y="128"/>
                  <a:pt x="56" y="128"/>
                </a:cubicBezTo>
                <a:cubicBezTo>
                  <a:pt x="58" y="144"/>
                  <a:pt x="72" y="156"/>
                  <a:pt x="88" y="156"/>
                </a:cubicBezTo>
                <a:cubicBezTo>
                  <a:pt x="104" y="156"/>
                  <a:pt x="118" y="144"/>
                  <a:pt x="120" y="128"/>
                </a:cubicBezTo>
                <a:cubicBezTo>
                  <a:pt x="168" y="128"/>
                  <a:pt x="168" y="128"/>
                  <a:pt x="168" y="128"/>
                </a:cubicBezTo>
                <a:lnTo>
                  <a:pt x="168" y="168"/>
                </a:lnTo>
                <a:close/>
                <a:moveTo>
                  <a:pt x="165" y="120"/>
                </a:moveTo>
                <a:cubicBezTo>
                  <a:pt x="116" y="120"/>
                  <a:pt x="116" y="120"/>
                  <a:pt x="116" y="120"/>
                </a:cubicBezTo>
                <a:cubicBezTo>
                  <a:pt x="114" y="120"/>
                  <a:pt x="112" y="122"/>
                  <a:pt x="112" y="124"/>
                </a:cubicBezTo>
                <a:cubicBezTo>
                  <a:pt x="112" y="137"/>
                  <a:pt x="101" y="148"/>
                  <a:pt x="88" y="148"/>
                </a:cubicBezTo>
                <a:cubicBezTo>
                  <a:pt x="75" y="148"/>
                  <a:pt x="64" y="137"/>
                  <a:pt x="64" y="124"/>
                </a:cubicBezTo>
                <a:cubicBezTo>
                  <a:pt x="64" y="122"/>
                  <a:pt x="62" y="120"/>
                  <a:pt x="60" y="120"/>
                </a:cubicBezTo>
                <a:cubicBezTo>
                  <a:pt x="11" y="120"/>
                  <a:pt x="11" y="120"/>
                  <a:pt x="11" y="120"/>
                </a:cubicBezTo>
                <a:cubicBezTo>
                  <a:pt x="22" y="104"/>
                  <a:pt x="22" y="104"/>
                  <a:pt x="22" y="104"/>
                </a:cubicBezTo>
                <a:cubicBezTo>
                  <a:pt x="154" y="104"/>
                  <a:pt x="154" y="104"/>
                  <a:pt x="154" y="104"/>
                </a:cubicBezTo>
                <a:lnTo>
                  <a:pt x="165" y="120"/>
                </a:lnTo>
                <a:close/>
                <a:moveTo>
                  <a:pt x="168" y="96"/>
                </a:moveTo>
                <a:cubicBezTo>
                  <a:pt x="8" y="96"/>
                  <a:pt x="8" y="96"/>
                  <a:pt x="8" y="96"/>
                </a:cubicBezTo>
                <a:cubicBezTo>
                  <a:pt x="8" y="56"/>
                  <a:pt x="8" y="56"/>
                  <a:pt x="8" y="56"/>
                </a:cubicBezTo>
                <a:cubicBezTo>
                  <a:pt x="56" y="56"/>
                  <a:pt x="56" y="56"/>
                  <a:pt x="56" y="56"/>
                </a:cubicBezTo>
                <a:cubicBezTo>
                  <a:pt x="58" y="72"/>
                  <a:pt x="72" y="84"/>
                  <a:pt x="88" y="84"/>
                </a:cubicBezTo>
                <a:cubicBezTo>
                  <a:pt x="104" y="84"/>
                  <a:pt x="118" y="72"/>
                  <a:pt x="120" y="56"/>
                </a:cubicBezTo>
                <a:cubicBezTo>
                  <a:pt x="168" y="56"/>
                  <a:pt x="168" y="56"/>
                  <a:pt x="168" y="56"/>
                </a:cubicBezTo>
                <a:lnTo>
                  <a:pt x="16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3290888" y="1554163"/>
            <a:ext cx="555625" cy="557213"/>
          </a:xfrm>
          <a:custGeom>
            <a:avLst/>
            <a:gdLst>
              <a:gd name="T0" fmla="*/ 172 w 176"/>
              <a:gd name="T1" fmla="*/ 84 h 176"/>
              <a:gd name="T2" fmla="*/ 168 w 176"/>
              <a:gd name="T3" fmla="*/ 88 h 176"/>
              <a:gd name="T4" fmla="*/ 88 w 176"/>
              <a:gd name="T5" fmla="*/ 168 h 176"/>
              <a:gd name="T6" fmla="*/ 8 w 176"/>
              <a:gd name="T7" fmla="*/ 88 h 176"/>
              <a:gd name="T8" fmla="*/ 88 w 176"/>
              <a:gd name="T9" fmla="*/ 8 h 176"/>
              <a:gd name="T10" fmla="*/ 152 w 176"/>
              <a:gd name="T11" fmla="*/ 40 h 176"/>
              <a:gd name="T12" fmla="*/ 120 w 176"/>
              <a:gd name="T13" fmla="*/ 40 h 176"/>
              <a:gd name="T14" fmla="*/ 116 w 176"/>
              <a:gd name="T15" fmla="*/ 44 h 176"/>
              <a:gd name="T16" fmla="*/ 120 w 176"/>
              <a:gd name="T17" fmla="*/ 48 h 176"/>
              <a:gd name="T18" fmla="*/ 160 w 176"/>
              <a:gd name="T19" fmla="*/ 48 h 176"/>
              <a:gd name="T20" fmla="*/ 164 w 176"/>
              <a:gd name="T21" fmla="*/ 44 h 176"/>
              <a:gd name="T22" fmla="*/ 164 w 176"/>
              <a:gd name="T23" fmla="*/ 4 h 176"/>
              <a:gd name="T24" fmla="*/ 160 w 176"/>
              <a:gd name="T25" fmla="*/ 0 h 176"/>
              <a:gd name="T26" fmla="*/ 156 w 176"/>
              <a:gd name="T27" fmla="*/ 4 h 176"/>
              <a:gd name="T28" fmla="*/ 156 w 176"/>
              <a:gd name="T29" fmla="*/ 32 h 176"/>
              <a:gd name="T30" fmla="*/ 88 w 176"/>
              <a:gd name="T31" fmla="*/ 0 h 176"/>
              <a:gd name="T32" fmla="*/ 0 w 176"/>
              <a:gd name="T33" fmla="*/ 88 h 176"/>
              <a:gd name="T34" fmla="*/ 88 w 176"/>
              <a:gd name="T35" fmla="*/ 176 h 176"/>
              <a:gd name="T36" fmla="*/ 176 w 176"/>
              <a:gd name="T37" fmla="*/ 88 h 176"/>
              <a:gd name="T38" fmla="*/ 172 w 176"/>
              <a:gd name="T3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2" y="84"/>
                </a:moveTo>
                <a:cubicBezTo>
                  <a:pt x="170" y="84"/>
                  <a:pt x="168" y="86"/>
                  <a:pt x="168" y="88"/>
                </a:cubicBezTo>
                <a:cubicBezTo>
                  <a:pt x="168" y="132"/>
                  <a:pt x="132" y="168"/>
                  <a:pt x="88" y="168"/>
                </a:cubicBezTo>
                <a:cubicBezTo>
                  <a:pt x="44" y="168"/>
                  <a:pt x="8" y="132"/>
                  <a:pt x="8" y="88"/>
                </a:cubicBezTo>
                <a:cubicBezTo>
                  <a:pt x="8" y="44"/>
                  <a:pt x="44" y="8"/>
                  <a:pt x="88" y="8"/>
                </a:cubicBez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137"/>
                  <a:pt x="39" y="176"/>
                  <a:pt x="88" y="176"/>
                </a:cubicBezTo>
                <a:cubicBezTo>
                  <a:pt x="137" y="176"/>
                  <a:pt x="176" y="137"/>
                  <a:pt x="176" y="88"/>
                </a:cubicBezTo>
                <a:cubicBezTo>
                  <a:pt x="176" y="86"/>
                  <a:pt x="174" y="84"/>
                  <a:pt x="172"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p:nvSpPr>
        <p:spPr bwMode="auto">
          <a:xfrm>
            <a:off x="4352925" y="1554163"/>
            <a:ext cx="557212" cy="557213"/>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noEditPoints="1"/>
          </p:cNvSpPr>
          <p:nvPr/>
        </p:nvSpPr>
        <p:spPr bwMode="auto">
          <a:xfrm>
            <a:off x="5467350"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72 w 144"/>
              <a:gd name="T11" fmla="*/ 68 h 176"/>
              <a:gd name="T12" fmla="*/ 76 w 144"/>
              <a:gd name="T13" fmla="*/ 72 h 176"/>
              <a:gd name="T14" fmla="*/ 78 w 144"/>
              <a:gd name="T15" fmla="*/ 71 h 176"/>
              <a:gd name="T16" fmla="*/ 78 w 144"/>
              <a:gd name="T17" fmla="*/ 71 h 176"/>
              <a:gd name="T18" fmla="*/ 126 w 144"/>
              <a:gd name="T19" fmla="*/ 39 h 176"/>
              <a:gd name="T20" fmla="*/ 126 w 144"/>
              <a:gd name="T21" fmla="*/ 39 h 176"/>
              <a:gd name="T22" fmla="*/ 128 w 144"/>
              <a:gd name="T23" fmla="*/ 36 h 176"/>
              <a:gd name="T24" fmla="*/ 126 w 144"/>
              <a:gd name="T25" fmla="*/ 33 h 176"/>
              <a:gd name="T26" fmla="*/ 126 w 144"/>
              <a:gd name="T27" fmla="*/ 33 h 176"/>
              <a:gd name="T28" fmla="*/ 78 w 144"/>
              <a:gd name="T29" fmla="*/ 1 h 176"/>
              <a:gd name="T30" fmla="*/ 78 w 144"/>
              <a:gd name="T31" fmla="*/ 1 h 176"/>
              <a:gd name="T32" fmla="*/ 76 w 144"/>
              <a:gd name="T33" fmla="*/ 0 h 176"/>
              <a:gd name="T34" fmla="*/ 72 w 144"/>
              <a:gd name="T35" fmla="*/ 4 h 176"/>
              <a:gd name="T36" fmla="*/ 72 w 144"/>
              <a:gd name="T37" fmla="*/ 32 h 176"/>
              <a:gd name="T38" fmla="*/ 0 w 144"/>
              <a:gd name="T39" fmla="*/ 104 h 176"/>
              <a:gd name="T40" fmla="*/ 72 w 144"/>
              <a:gd name="T41" fmla="*/ 176 h 176"/>
              <a:gd name="T42" fmla="*/ 144 w 144"/>
              <a:gd name="T43" fmla="*/ 104 h 176"/>
              <a:gd name="T44" fmla="*/ 140 w 144"/>
              <a:gd name="T45" fmla="*/ 100 h 176"/>
              <a:gd name="T46" fmla="*/ 80 w 144"/>
              <a:gd name="T47" fmla="*/ 11 h 176"/>
              <a:gd name="T48" fmla="*/ 117 w 144"/>
              <a:gd name="T49" fmla="*/ 36 h 176"/>
              <a:gd name="T50" fmla="*/ 80 w 144"/>
              <a:gd name="T51" fmla="*/ 61 h 176"/>
              <a:gd name="T52" fmla="*/ 80 w 144"/>
              <a:gd name="T53" fmla="*/ 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72" y="68"/>
                  <a:pt x="72" y="68"/>
                  <a:pt x="72" y="68"/>
                </a:cubicBezTo>
                <a:cubicBezTo>
                  <a:pt x="72" y="70"/>
                  <a:pt x="74" y="72"/>
                  <a:pt x="76" y="72"/>
                </a:cubicBezTo>
                <a:cubicBezTo>
                  <a:pt x="77" y="72"/>
                  <a:pt x="78" y="72"/>
                  <a:pt x="78" y="71"/>
                </a:cubicBezTo>
                <a:cubicBezTo>
                  <a:pt x="78" y="71"/>
                  <a:pt x="78" y="71"/>
                  <a:pt x="78" y="71"/>
                </a:cubicBezTo>
                <a:cubicBezTo>
                  <a:pt x="126" y="39"/>
                  <a:pt x="126" y="39"/>
                  <a:pt x="126" y="39"/>
                </a:cubicBezTo>
                <a:cubicBezTo>
                  <a:pt x="126" y="39"/>
                  <a:pt x="126" y="39"/>
                  <a:pt x="126" y="39"/>
                </a:cubicBezTo>
                <a:cubicBezTo>
                  <a:pt x="127" y="39"/>
                  <a:pt x="128" y="37"/>
                  <a:pt x="128" y="36"/>
                </a:cubicBezTo>
                <a:cubicBezTo>
                  <a:pt x="128" y="35"/>
                  <a:pt x="127" y="33"/>
                  <a:pt x="126" y="33"/>
                </a:cubicBezTo>
                <a:cubicBezTo>
                  <a:pt x="126" y="33"/>
                  <a:pt x="126" y="33"/>
                  <a:pt x="126" y="33"/>
                </a:cubicBezTo>
                <a:cubicBezTo>
                  <a:pt x="78" y="1"/>
                  <a:pt x="78" y="1"/>
                  <a:pt x="78" y="1"/>
                </a:cubicBezTo>
                <a:cubicBezTo>
                  <a:pt x="78" y="1"/>
                  <a:pt x="78" y="1"/>
                  <a:pt x="78" y="1"/>
                </a:cubicBezTo>
                <a:cubicBezTo>
                  <a:pt x="78" y="0"/>
                  <a:pt x="77" y="0"/>
                  <a:pt x="76" y="0"/>
                </a:cubicBezTo>
                <a:cubicBezTo>
                  <a:pt x="74" y="0"/>
                  <a:pt x="72" y="2"/>
                  <a:pt x="72" y="4"/>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moveTo>
                  <a:pt x="80" y="11"/>
                </a:moveTo>
                <a:cubicBezTo>
                  <a:pt x="117" y="36"/>
                  <a:pt x="117" y="36"/>
                  <a:pt x="117" y="36"/>
                </a:cubicBezTo>
                <a:cubicBezTo>
                  <a:pt x="80" y="61"/>
                  <a:pt x="80" y="61"/>
                  <a:pt x="80" y="61"/>
                </a:cubicBezTo>
                <a:lnTo>
                  <a:pt x="8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530975"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98 w 144"/>
              <a:gd name="T11" fmla="*/ 40 h 176"/>
              <a:gd name="T12" fmla="*/ 74 w 144"/>
              <a:gd name="T13" fmla="*/ 65 h 176"/>
              <a:gd name="T14" fmla="*/ 74 w 144"/>
              <a:gd name="T15" fmla="*/ 65 h 176"/>
              <a:gd name="T16" fmla="*/ 72 w 144"/>
              <a:gd name="T17" fmla="*/ 68 h 176"/>
              <a:gd name="T18" fmla="*/ 76 w 144"/>
              <a:gd name="T19" fmla="*/ 72 h 176"/>
              <a:gd name="T20" fmla="*/ 78 w 144"/>
              <a:gd name="T21" fmla="*/ 71 h 176"/>
              <a:gd name="T22" fmla="*/ 78 w 144"/>
              <a:gd name="T23" fmla="*/ 71 h 176"/>
              <a:gd name="T24" fmla="*/ 78 w 144"/>
              <a:gd name="T25" fmla="*/ 71 h 176"/>
              <a:gd name="T26" fmla="*/ 79 w 144"/>
              <a:gd name="T27" fmla="*/ 70 h 176"/>
              <a:gd name="T28" fmla="*/ 110 w 144"/>
              <a:gd name="T29" fmla="*/ 39 h 176"/>
              <a:gd name="T30" fmla="*/ 110 w 144"/>
              <a:gd name="T31" fmla="*/ 39 h 176"/>
              <a:gd name="T32" fmla="*/ 112 w 144"/>
              <a:gd name="T33" fmla="*/ 36 h 176"/>
              <a:gd name="T34" fmla="*/ 110 w 144"/>
              <a:gd name="T35" fmla="*/ 33 h 176"/>
              <a:gd name="T36" fmla="*/ 110 w 144"/>
              <a:gd name="T37" fmla="*/ 33 h 176"/>
              <a:gd name="T38" fmla="*/ 79 w 144"/>
              <a:gd name="T39" fmla="*/ 2 h 176"/>
              <a:gd name="T40" fmla="*/ 78 w 144"/>
              <a:gd name="T41" fmla="*/ 1 h 176"/>
              <a:gd name="T42" fmla="*/ 78 w 144"/>
              <a:gd name="T43" fmla="*/ 1 h 176"/>
              <a:gd name="T44" fmla="*/ 78 w 144"/>
              <a:gd name="T45" fmla="*/ 1 h 176"/>
              <a:gd name="T46" fmla="*/ 76 w 144"/>
              <a:gd name="T47" fmla="*/ 0 h 176"/>
              <a:gd name="T48" fmla="*/ 72 w 144"/>
              <a:gd name="T49" fmla="*/ 4 h 176"/>
              <a:gd name="T50" fmla="*/ 74 w 144"/>
              <a:gd name="T51" fmla="*/ 7 h 176"/>
              <a:gd name="T52" fmla="*/ 74 w 144"/>
              <a:gd name="T53" fmla="*/ 7 h 176"/>
              <a:gd name="T54" fmla="*/ 98 w 144"/>
              <a:gd name="T55" fmla="*/ 32 h 176"/>
              <a:gd name="T56" fmla="*/ 72 w 144"/>
              <a:gd name="T57" fmla="*/ 32 h 176"/>
              <a:gd name="T58" fmla="*/ 0 w 144"/>
              <a:gd name="T59" fmla="*/ 104 h 176"/>
              <a:gd name="T60" fmla="*/ 72 w 144"/>
              <a:gd name="T61" fmla="*/ 176 h 176"/>
              <a:gd name="T62" fmla="*/ 144 w 144"/>
              <a:gd name="T63" fmla="*/ 104 h 176"/>
              <a:gd name="T64" fmla="*/ 140 w 144"/>
              <a:gd name="T65" fmla="*/ 10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98" y="40"/>
                  <a:pt x="98" y="40"/>
                  <a:pt x="98" y="40"/>
                </a:cubicBezTo>
                <a:cubicBezTo>
                  <a:pt x="74" y="65"/>
                  <a:pt x="74" y="65"/>
                  <a:pt x="74" y="65"/>
                </a:cubicBezTo>
                <a:cubicBezTo>
                  <a:pt x="74" y="65"/>
                  <a:pt x="74" y="65"/>
                  <a:pt x="74" y="65"/>
                </a:cubicBezTo>
                <a:cubicBezTo>
                  <a:pt x="73" y="65"/>
                  <a:pt x="72" y="67"/>
                  <a:pt x="72" y="68"/>
                </a:cubicBezTo>
                <a:cubicBezTo>
                  <a:pt x="72" y="70"/>
                  <a:pt x="74" y="72"/>
                  <a:pt x="76" y="72"/>
                </a:cubicBezTo>
                <a:cubicBezTo>
                  <a:pt x="77" y="72"/>
                  <a:pt x="78" y="72"/>
                  <a:pt x="78" y="71"/>
                </a:cubicBezTo>
                <a:cubicBezTo>
                  <a:pt x="78" y="71"/>
                  <a:pt x="78" y="71"/>
                  <a:pt x="78" y="71"/>
                </a:cubicBezTo>
                <a:cubicBezTo>
                  <a:pt x="78" y="71"/>
                  <a:pt x="78" y="71"/>
                  <a:pt x="78" y="71"/>
                </a:cubicBezTo>
                <a:cubicBezTo>
                  <a:pt x="79" y="71"/>
                  <a:pt x="79" y="71"/>
                  <a:pt x="79" y="70"/>
                </a:cubicBezTo>
                <a:cubicBezTo>
                  <a:pt x="110" y="39"/>
                  <a:pt x="110" y="39"/>
                  <a:pt x="110" y="39"/>
                </a:cubicBezTo>
                <a:cubicBezTo>
                  <a:pt x="110" y="39"/>
                  <a:pt x="110" y="39"/>
                  <a:pt x="110" y="39"/>
                </a:cubicBezTo>
                <a:cubicBezTo>
                  <a:pt x="111" y="39"/>
                  <a:pt x="112" y="37"/>
                  <a:pt x="112" y="36"/>
                </a:cubicBezTo>
                <a:cubicBezTo>
                  <a:pt x="112" y="35"/>
                  <a:pt x="111" y="33"/>
                  <a:pt x="110" y="33"/>
                </a:cubicBezTo>
                <a:cubicBezTo>
                  <a:pt x="110" y="33"/>
                  <a:pt x="110" y="33"/>
                  <a:pt x="110" y="33"/>
                </a:cubicBezTo>
                <a:cubicBezTo>
                  <a:pt x="79" y="2"/>
                  <a:pt x="79" y="2"/>
                  <a:pt x="79" y="2"/>
                </a:cubicBezTo>
                <a:cubicBezTo>
                  <a:pt x="79" y="1"/>
                  <a:pt x="79" y="1"/>
                  <a:pt x="78" y="1"/>
                </a:cubicBezTo>
                <a:cubicBezTo>
                  <a:pt x="78" y="1"/>
                  <a:pt x="78" y="1"/>
                  <a:pt x="78" y="1"/>
                </a:cubicBezTo>
                <a:cubicBezTo>
                  <a:pt x="78" y="1"/>
                  <a:pt x="78" y="1"/>
                  <a:pt x="78" y="1"/>
                </a:cubicBezTo>
                <a:cubicBezTo>
                  <a:pt x="78" y="0"/>
                  <a:pt x="77" y="0"/>
                  <a:pt x="76" y="0"/>
                </a:cubicBezTo>
                <a:cubicBezTo>
                  <a:pt x="74" y="0"/>
                  <a:pt x="72" y="2"/>
                  <a:pt x="72" y="4"/>
                </a:cubicBezTo>
                <a:cubicBezTo>
                  <a:pt x="72" y="5"/>
                  <a:pt x="73" y="7"/>
                  <a:pt x="74" y="7"/>
                </a:cubicBezTo>
                <a:cubicBezTo>
                  <a:pt x="74" y="7"/>
                  <a:pt x="74" y="7"/>
                  <a:pt x="74" y="7"/>
                </a:cubicBezTo>
                <a:cubicBezTo>
                  <a:pt x="98" y="32"/>
                  <a:pt x="98" y="32"/>
                  <a:pt x="98" y="32"/>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p:nvSpPr>
        <p:spPr bwMode="auto">
          <a:xfrm>
            <a:off x="7543800" y="1554163"/>
            <a:ext cx="557212" cy="557213"/>
          </a:xfrm>
          <a:custGeom>
            <a:avLst/>
            <a:gdLst>
              <a:gd name="T0" fmla="*/ 112 w 176"/>
              <a:gd name="T1" fmla="*/ 144 h 176"/>
              <a:gd name="T2" fmla="*/ 109 w 176"/>
              <a:gd name="T3" fmla="*/ 145 h 176"/>
              <a:gd name="T4" fmla="*/ 92 w 176"/>
              <a:gd name="T5" fmla="*/ 162 h 176"/>
              <a:gd name="T6" fmla="*/ 92 w 176"/>
              <a:gd name="T7" fmla="*/ 68 h 176"/>
              <a:gd name="T8" fmla="*/ 88 w 176"/>
              <a:gd name="T9" fmla="*/ 64 h 176"/>
              <a:gd name="T10" fmla="*/ 84 w 176"/>
              <a:gd name="T11" fmla="*/ 68 h 176"/>
              <a:gd name="T12" fmla="*/ 84 w 176"/>
              <a:gd name="T13" fmla="*/ 162 h 176"/>
              <a:gd name="T14" fmla="*/ 67 w 176"/>
              <a:gd name="T15" fmla="*/ 145 h 176"/>
              <a:gd name="T16" fmla="*/ 64 w 176"/>
              <a:gd name="T17" fmla="*/ 144 h 176"/>
              <a:gd name="T18" fmla="*/ 60 w 176"/>
              <a:gd name="T19" fmla="*/ 148 h 176"/>
              <a:gd name="T20" fmla="*/ 61 w 176"/>
              <a:gd name="T21" fmla="*/ 151 h 176"/>
              <a:gd name="T22" fmla="*/ 85 w 176"/>
              <a:gd name="T23" fmla="*/ 175 h 176"/>
              <a:gd name="T24" fmla="*/ 88 w 176"/>
              <a:gd name="T25" fmla="*/ 176 h 176"/>
              <a:gd name="T26" fmla="*/ 91 w 176"/>
              <a:gd name="T27" fmla="*/ 175 h 176"/>
              <a:gd name="T28" fmla="*/ 115 w 176"/>
              <a:gd name="T29" fmla="*/ 151 h 176"/>
              <a:gd name="T30" fmla="*/ 116 w 176"/>
              <a:gd name="T31" fmla="*/ 148 h 176"/>
              <a:gd name="T32" fmla="*/ 112 w 176"/>
              <a:gd name="T33" fmla="*/ 144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144"/>
                </a:moveTo>
                <a:cubicBezTo>
                  <a:pt x="111" y="144"/>
                  <a:pt x="110" y="144"/>
                  <a:pt x="109" y="145"/>
                </a:cubicBezTo>
                <a:cubicBezTo>
                  <a:pt x="92" y="162"/>
                  <a:pt x="92" y="162"/>
                  <a:pt x="92" y="162"/>
                </a:cubicBezTo>
                <a:cubicBezTo>
                  <a:pt x="92" y="68"/>
                  <a:pt x="92" y="68"/>
                  <a:pt x="92" y="68"/>
                </a:cubicBezTo>
                <a:cubicBezTo>
                  <a:pt x="92" y="66"/>
                  <a:pt x="90" y="64"/>
                  <a:pt x="88" y="64"/>
                </a:cubicBezTo>
                <a:cubicBezTo>
                  <a:pt x="86" y="64"/>
                  <a:pt x="84" y="66"/>
                  <a:pt x="84" y="68"/>
                </a:cubicBezTo>
                <a:cubicBezTo>
                  <a:pt x="84" y="162"/>
                  <a:pt x="84" y="162"/>
                  <a:pt x="84" y="162"/>
                </a:cubicBezTo>
                <a:cubicBezTo>
                  <a:pt x="67" y="145"/>
                  <a:pt x="67" y="145"/>
                  <a:pt x="67" y="145"/>
                </a:cubicBezTo>
                <a:cubicBezTo>
                  <a:pt x="66" y="144"/>
                  <a:pt x="65" y="144"/>
                  <a:pt x="64" y="144"/>
                </a:cubicBezTo>
                <a:cubicBezTo>
                  <a:pt x="62" y="144"/>
                  <a:pt x="60" y="146"/>
                  <a:pt x="60" y="148"/>
                </a:cubicBezTo>
                <a:cubicBezTo>
                  <a:pt x="60" y="149"/>
                  <a:pt x="60" y="150"/>
                  <a:pt x="61" y="151"/>
                </a:cubicBezTo>
                <a:cubicBezTo>
                  <a:pt x="85" y="175"/>
                  <a:pt x="85" y="175"/>
                  <a:pt x="85" y="175"/>
                </a:cubicBezTo>
                <a:cubicBezTo>
                  <a:pt x="86" y="176"/>
                  <a:pt x="87" y="176"/>
                  <a:pt x="88" y="176"/>
                </a:cubicBezTo>
                <a:cubicBezTo>
                  <a:pt x="89" y="176"/>
                  <a:pt x="90" y="176"/>
                  <a:pt x="91" y="175"/>
                </a:cubicBezTo>
                <a:cubicBezTo>
                  <a:pt x="115" y="151"/>
                  <a:pt x="115" y="151"/>
                  <a:pt x="115" y="151"/>
                </a:cubicBezTo>
                <a:cubicBezTo>
                  <a:pt x="116" y="150"/>
                  <a:pt x="116" y="149"/>
                  <a:pt x="116" y="148"/>
                </a:cubicBezTo>
                <a:cubicBezTo>
                  <a:pt x="116" y="146"/>
                  <a:pt x="114" y="144"/>
                  <a:pt x="112" y="144"/>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noEditPoints="1"/>
          </p:cNvSpPr>
          <p:nvPr/>
        </p:nvSpPr>
        <p:spPr bwMode="auto">
          <a:xfrm>
            <a:off x="8607425" y="1554163"/>
            <a:ext cx="555625" cy="557213"/>
          </a:xfrm>
          <a:custGeom>
            <a:avLst/>
            <a:gdLst>
              <a:gd name="T0" fmla="*/ 112 w 176"/>
              <a:gd name="T1" fmla="*/ 96 h 176"/>
              <a:gd name="T2" fmla="*/ 116 w 176"/>
              <a:gd name="T3" fmla="*/ 92 h 176"/>
              <a:gd name="T4" fmla="*/ 115 w 176"/>
              <a:gd name="T5" fmla="*/ 89 h 176"/>
              <a:gd name="T6" fmla="*/ 91 w 176"/>
              <a:gd name="T7" fmla="*/ 65 h 176"/>
              <a:gd name="T8" fmla="*/ 88 w 176"/>
              <a:gd name="T9" fmla="*/ 64 h 176"/>
              <a:gd name="T10" fmla="*/ 85 w 176"/>
              <a:gd name="T11" fmla="*/ 65 h 176"/>
              <a:gd name="T12" fmla="*/ 61 w 176"/>
              <a:gd name="T13" fmla="*/ 89 h 176"/>
              <a:gd name="T14" fmla="*/ 60 w 176"/>
              <a:gd name="T15" fmla="*/ 92 h 176"/>
              <a:gd name="T16" fmla="*/ 64 w 176"/>
              <a:gd name="T17" fmla="*/ 96 h 176"/>
              <a:gd name="T18" fmla="*/ 67 w 176"/>
              <a:gd name="T19" fmla="*/ 95 h 176"/>
              <a:gd name="T20" fmla="*/ 84 w 176"/>
              <a:gd name="T21" fmla="*/ 78 h 176"/>
              <a:gd name="T22" fmla="*/ 84 w 176"/>
              <a:gd name="T23" fmla="*/ 172 h 176"/>
              <a:gd name="T24" fmla="*/ 88 w 176"/>
              <a:gd name="T25" fmla="*/ 176 h 176"/>
              <a:gd name="T26" fmla="*/ 92 w 176"/>
              <a:gd name="T27" fmla="*/ 172 h 176"/>
              <a:gd name="T28" fmla="*/ 92 w 176"/>
              <a:gd name="T29" fmla="*/ 78 h 176"/>
              <a:gd name="T30" fmla="*/ 109 w 176"/>
              <a:gd name="T31" fmla="*/ 95 h 176"/>
              <a:gd name="T32" fmla="*/ 112 w 176"/>
              <a:gd name="T33" fmla="*/ 96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96"/>
                </a:moveTo>
                <a:cubicBezTo>
                  <a:pt x="114" y="96"/>
                  <a:pt x="116" y="94"/>
                  <a:pt x="116" y="92"/>
                </a:cubicBezTo>
                <a:cubicBezTo>
                  <a:pt x="116" y="91"/>
                  <a:pt x="116" y="90"/>
                  <a:pt x="115" y="89"/>
                </a:cubicBezTo>
                <a:cubicBezTo>
                  <a:pt x="91" y="65"/>
                  <a:pt x="91" y="65"/>
                  <a:pt x="91" y="65"/>
                </a:cubicBezTo>
                <a:cubicBezTo>
                  <a:pt x="90" y="64"/>
                  <a:pt x="89" y="64"/>
                  <a:pt x="88" y="64"/>
                </a:cubicBezTo>
                <a:cubicBezTo>
                  <a:pt x="87" y="64"/>
                  <a:pt x="86" y="64"/>
                  <a:pt x="85" y="65"/>
                </a:cubicBezTo>
                <a:cubicBezTo>
                  <a:pt x="61" y="89"/>
                  <a:pt x="61" y="89"/>
                  <a:pt x="61" y="89"/>
                </a:cubicBezTo>
                <a:cubicBezTo>
                  <a:pt x="60" y="90"/>
                  <a:pt x="60" y="91"/>
                  <a:pt x="60" y="92"/>
                </a:cubicBezTo>
                <a:cubicBezTo>
                  <a:pt x="60" y="94"/>
                  <a:pt x="62" y="96"/>
                  <a:pt x="64" y="96"/>
                </a:cubicBezTo>
                <a:cubicBezTo>
                  <a:pt x="65" y="96"/>
                  <a:pt x="66" y="96"/>
                  <a:pt x="67" y="95"/>
                </a:cubicBezTo>
                <a:cubicBezTo>
                  <a:pt x="84" y="78"/>
                  <a:pt x="84" y="78"/>
                  <a:pt x="84" y="78"/>
                </a:cubicBezTo>
                <a:cubicBezTo>
                  <a:pt x="84" y="172"/>
                  <a:pt x="84" y="172"/>
                  <a:pt x="84" y="172"/>
                </a:cubicBezTo>
                <a:cubicBezTo>
                  <a:pt x="84" y="174"/>
                  <a:pt x="86" y="176"/>
                  <a:pt x="88" y="176"/>
                </a:cubicBezTo>
                <a:cubicBezTo>
                  <a:pt x="90" y="176"/>
                  <a:pt x="92" y="174"/>
                  <a:pt x="92" y="172"/>
                </a:cubicBezTo>
                <a:cubicBezTo>
                  <a:pt x="92" y="78"/>
                  <a:pt x="92" y="78"/>
                  <a:pt x="92" y="78"/>
                </a:cubicBezTo>
                <a:cubicBezTo>
                  <a:pt x="109" y="95"/>
                  <a:pt x="109" y="95"/>
                  <a:pt x="109" y="95"/>
                </a:cubicBezTo>
                <a:cubicBezTo>
                  <a:pt x="110" y="96"/>
                  <a:pt x="111" y="96"/>
                  <a:pt x="112" y="96"/>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noEditPoints="1"/>
          </p:cNvSpPr>
          <p:nvPr/>
        </p:nvSpPr>
        <p:spPr bwMode="auto">
          <a:xfrm>
            <a:off x="9669463" y="1592263"/>
            <a:ext cx="557212" cy="481013"/>
          </a:xfrm>
          <a:custGeom>
            <a:avLst/>
            <a:gdLst>
              <a:gd name="T0" fmla="*/ 86 w 176"/>
              <a:gd name="T1" fmla="*/ 101 h 152"/>
              <a:gd name="T2" fmla="*/ 85 w 176"/>
              <a:gd name="T3" fmla="*/ 100 h 152"/>
              <a:gd name="T4" fmla="*/ 69 w 176"/>
              <a:gd name="T5" fmla="*/ 96 h 152"/>
              <a:gd name="T6" fmla="*/ 64 w 176"/>
              <a:gd name="T7" fmla="*/ 102 h 152"/>
              <a:gd name="T8" fmla="*/ 73 w 176"/>
              <a:gd name="T9" fmla="*/ 105 h 152"/>
              <a:gd name="T10" fmla="*/ 79 w 176"/>
              <a:gd name="T11" fmla="*/ 146 h 152"/>
              <a:gd name="T12" fmla="*/ 72 w 176"/>
              <a:gd name="T13" fmla="*/ 124 h 152"/>
              <a:gd name="T14" fmla="*/ 76 w 176"/>
              <a:gd name="T15" fmla="*/ 120 h 152"/>
              <a:gd name="T16" fmla="*/ 82 w 176"/>
              <a:gd name="T17" fmla="*/ 124 h 152"/>
              <a:gd name="T18" fmla="*/ 88 w 176"/>
              <a:gd name="T19" fmla="*/ 105 h 152"/>
              <a:gd name="T20" fmla="*/ 152 w 176"/>
              <a:gd name="T21" fmla="*/ 51 h 152"/>
              <a:gd name="T22" fmla="*/ 104 w 176"/>
              <a:gd name="T23" fmla="*/ 0 h 152"/>
              <a:gd name="T24" fmla="*/ 52 w 176"/>
              <a:gd name="T25" fmla="*/ 24 h 152"/>
              <a:gd name="T26" fmla="*/ 25 w 176"/>
              <a:gd name="T27" fmla="*/ 58 h 152"/>
              <a:gd name="T28" fmla="*/ 36 w 176"/>
              <a:gd name="T29" fmla="*/ 128 h 152"/>
              <a:gd name="T30" fmla="*/ 56 w 176"/>
              <a:gd name="T31" fmla="*/ 124 h 152"/>
              <a:gd name="T32" fmla="*/ 36 w 176"/>
              <a:gd name="T33" fmla="*/ 120 h 152"/>
              <a:gd name="T34" fmla="*/ 27 w 176"/>
              <a:gd name="T35" fmla="*/ 65 h 152"/>
              <a:gd name="T36" fmla="*/ 32 w 176"/>
              <a:gd name="T37" fmla="*/ 56 h 152"/>
              <a:gd name="T38" fmla="*/ 52 w 176"/>
              <a:gd name="T39" fmla="*/ 32 h 152"/>
              <a:gd name="T40" fmla="*/ 65 w 176"/>
              <a:gd name="T41" fmla="*/ 36 h 152"/>
              <a:gd name="T42" fmla="*/ 104 w 176"/>
              <a:gd name="T43" fmla="*/ 8 h 152"/>
              <a:gd name="T44" fmla="*/ 144 w 176"/>
              <a:gd name="T45" fmla="*/ 50 h 152"/>
              <a:gd name="T46" fmla="*/ 143 w 176"/>
              <a:gd name="T47" fmla="*/ 56 h 152"/>
              <a:gd name="T48" fmla="*/ 168 w 176"/>
              <a:gd name="T49" fmla="*/ 88 h 152"/>
              <a:gd name="T50" fmla="*/ 124 w 176"/>
              <a:gd name="T51" fmla="*/ 120 h 152"/>
              <a:gd name="T52" fmla="*/ 124 w 176"/>
              <a:gd name="T53" fmla="*/ 128 h 152"/>
              <a:gd name="T54" fmla="*/ 176 w 176"/>
              <a:gd name="T55" fmla="*/ 88 h 152"/>
              <a:gd name="T56" fmla="*/ 109 w 176"/>
              <a:gd name="T57" fmla="*/ 144 h 152"/>
              <a:gd name="T58" fmla="*/ 112 w 176"/>
              <a:gd name="T59" fmla="*/ 124 h 152"/>
              <a:gd name="T60" fmla="*/ 95 w 176"/>
              <a:gd name="T61" fmla="*/ 110 h 152"/>
              <a:gd name="T62" fmla="*/ 98 w 176"/>
              <a:gd name="T63" fmla="*/ 136 h 152"/>
              <a:gd name="T64" fmla="*/ 100 w 176"/>
              <a:gd name="T65" fmla="*/ 125 h 152"/>
              <a:gd name="T66" fmla="*/ 92 w 176"/>
              <a:gd name="T67" fmla="*/ 126 h 152"/>
              <a:gd name="T68" fmla="*/ 88 w 176"/>
              <a:gd name="T69" fmla="*/ 146 h 152"/>
              <a:gd name="T70" fmla="*/ 91 w 176"/>
              <a:gd name="T71" fmla="*/ 148 h 152"/>
              <a:gd name="T72" fmla="*/ 107 w 176"/>
              <a:gd name="T73" fmla="*/ 152 h 152"/>
              <a:gd name="T74" fmla="*/ 112 w 176"/>
              <a:gd name="T75" fmla="*/ 14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52">
                <a:moveTo>
                  <a:pt x="88" y="102"/>
                </a:moveTo>
                <a:cubicBezTo>
                  <a:pt x="87" y="101"/>
                  <a:pt x="86" y="101"/>
                  <a:pt x="86" y="101"/>
                </a:cubicBezTo>
                <a:cubicBezTo>
                  <a:pt x="86" y="100"/>
                  <a:pt x="86" y="100"/>
                  <a:pt x="86" y="100"/>
                </a:cubicBezTo>
                <a:cubicBezTo>
                  <a:pt x="85" y="100"/>
                  <a:pt x="85" y="100"/>
                  <a:pt x="85" y="100"/>
                </a:cubicBezTo>
                <a:cubicBezTo>
                  <a:pt x="69" y="96"/>
                  <a:pt x="69" y="96"/>
                  <a:pt x="69" y="96"/>
                </a:cubicBezTo>
                <a:cubicBezTo>
                  <a:pt x="69" y="96"/>
                  <a:pt x="69" y="96"/>
                  <a:pt x="69" y="96"/>
                </a:cubicBezTo>
                <a:cubicBezTo>
                  <a:pt x="68" y="96"/>
                  <a:pt x="67" y="96"/>
                  <a:pt x="66" y="97"/>
                </a:cubicBezTo>
                <a:cubicBezTo>
                  <a:pt x="64" y="98"/>
                  <a:pt x="63" y="100"/>
                  <a:pt x="64" y="102"/>
                </a:cubicBezTo>
                <a:cubicBezTo>
                  <a:pt x="65" y="103"/>
                  <a:pt x="66" y="104"/>
                  <a:pt x="67" y="104"/>
                </a:cubicBezTo>
                <a:cubicBezTo>
                  <a:pt x="73" y="105"/>
                  <a:pt x="73" y="105"/>
                  <a:pt x="73" y="105"/>
                </a:cubicBezTo>
                <a:cubicBezTo>
                  <a:pt x="68" y="110"/>
                  <a:pt x="64" y="116"/>
                  <a:pt x="64" y="124"/>
                </a:cubicBezTo>
                <a:cubicBezTo>
                  <a:pt x="64" y="134"/>
                  <a:pt x="70" y="143"/>
                  <a:pt x="79" y="146"/>
                </a:cubicBezTo>
                <a:cubicBezTo>
                  <a:pt x="81" y="138"/>
                  <a:pt x="81" y="138"/>
                  <a:pt x="81" y="138"/>
                </a:cubicBezTo>
                <a:cubicBezTo>
                  <a:pt x="76" y="136"/>
                  <a:pt x="72" y="130"/>
                  <a:pt x="72" y="124"/>
                </a:cubicBezTo>
                <a:cubicBezTo>
                  <a:pt x="72" y="119"/>
                  <a:pt x="74" y="114"/>
                  <a:pt x="78" y="111"/>
                </a:cubicBezTo>
                <a:cubicBezTo>
                  <a:pt x="76" y="120"/>
                  <a:pt x="76" y="120"/>
                  <a:pt x="76" y="120"/>
                </a:cubicBezTo>
                <a:cubicBezTo>
                  <a:pt x="76" y="121"/>
                  <a:pt x="76" y="122"/>
                  <a:pt x="76" y="123"/>
                </a:cubicBezTo>
                <a:cubicBezTo>
                  <a:pt x="78" y="125"/>
                  <a:pt x="80" y="125"/>
                  <a:pt x="82" y="124"/>
                </a:cubicBezTo>
                <a:cubicBezTo>
                  <a:pt x="83" y="124"/>
                  <a:pt x="84" y="123"/>
                  <a:pt x="84" y="122"/>
                </a:cubicBezTo>
                <a:cubicBezTo>
                  <a:pt x="88" y="105"/>
                  <a:pt x="88" y="105"/>
                  <a:pt x="88" y="105"/>
                </a:cubicBezTo>
                <a:cubicBezTo>
                  <a:pt x="88" y="104"/>
                  <a:pt x="88" y="103"/>
                  <a:pt x="88" y="102"/>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52" y="128"/>
                  <a:pt x="52" y="128"/>
                  <a:pt x="52" y="128"/>
                </a:cubicBezTo>
                <a:cubicBezTo>
                  <a:pt x="54" y="128"/>
                  <a:pt x="56" y="126"/>
                  <a:pt x="56" y="124"/>
                </a:cubicBezTo>
                <a:cubicBezTo>
                  <a:pt x="56" y="122"/>
                  <a:pt x="54" y="120"/>
                  <a:pt x="5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24" y="120"/>
                  <a:pt x="124" y="120"/>
                  <a:pt x="124" y="120"/>
                </a:cubicBezTo>
                <a:cubicBezTo>
                  <a:pt x="122" y="120"/>
                  <a:pt x="120" y="122"/>
                  <a:pt x="120" y="124"/>
                </a:cubicBezTo>
                <a:cubicBezTo>
                  <a:pt x="120" y="126"/>
                  <a:pt x="122" y="128"/>
                  <a:pt x="124" y="128"/>
                </a:cubicBezTo>
                <a:cubicBezTo>
                  <a:pt x="136" y="128"/>
                  <a:pt x="136" y="128"/>
                  <a:pt x="136" y="128"/>
                </a:cubicBezTo>
                <a:cubicBezTo>
                  <a:pt x="158" y="128"/>
                  <a:pt x="176" y="110"/>
                  <a:pt x="176" y="88"/>
                </a:cubicBezTo>
                <a:cubicBezTo>
                  <a:pt x="176" y="72"/>
                  <a:pt x="166" y="57"/>
                  <a:pt x="152" y="51"/>
                </a:cubicBezTo>
                <a:moveTo>
                  <a:pt x="109" y="144"/>
                </a:moveTo>
                <a:cubicBezTo>
                  <a:pt x="103" y="143"/>
                  <a:pt x="103" y="143"/>
                  <a:pt x="103" y="143"/>
                </a:cubicBezTo>
                <a:cubicBezTo>
                  <a:pt x="108" y="138"/>
                  <a:pt x="112" y="132"/>
                  <a:pt x="112" y="124"/>
                </a:cubicBezTo>
                <a:cubicBezTo>
                  <a:pt x="112" y="114"/>
                  <a:pt x="106" y="106"/>
                  <a:pt x="98" y="102"/>
                </a:cubicBezTo>
                <a:cubicBezTo>
                  <a:pt x="95" y="110"/>
                  <a:pt x="95" y="110"/>
                  <a:pt x="95" y="110"/>
                </a:cubicBezTo>
                <a:cubicBezTo>
                  <a:pt x="100" y="113"/>
                  <a:pt x="104" y="118"/>
                  <a:pt x="104" y="124"/>
                </a:cubicBezTo>
                <a:cubicBezTo>
                  <a:pt x="104" y="129"/>
                  <a:pt x="102" y="133"/>
                  <a:pt x="98" y="136"/>
                </a:cubicBezTo>
                <a:cubicBezTo>
                  <a:pt x="100" y="128"/>
                  <a:pt x="100" y="128"/>
                  <a:pt x="100" y="128"/>
                </a:cubicBezTo>
                <a:cubicBezTo>
                  <a:pt x="100" y="127"/>
                  <a:pt x="100" y="126"/>
                  <a:pt x="100" y="125"/>
                </a:cubicBezTo>
                <a:cubicBezTo>
                  <a:pt x="99" y="123"/>
                  <a:pt x="96" y="123"/>
                  <a:pt x="94" y="124"/>
                </a:cubicBezTo>
                <a:cubicBezTo>
                  <a:pt x="93" y="124"/>
                  <a:pt x="93" y="125"/>
                  <a:pt x="92" y="126"/>
                </a:cubicBezTo>
                <a:cubicBezTo>
                  <a:pt x="88" y="143"/>
                  <a:pt x="88" y="143"/>
                  <a:pt x="88" y="143"/>
                </a:cubicBezTo>
                <a:cubicBezTo>
                  <a:pt x="88" y="144"/>
                  <a:pt x="88" y="145"/>
                  <a:pt x="88" y="146"/>
                </a:cubicBezTo>
                <a:cubicBezTo>
                  <a:pt x="89" y="147"/>
                  <a:pt x="90" y="147"/>
                  <a:pt x="91" y="148"/>
                </a:cubicBezTo>
                <a:cubicBezTo>
                  <a:pt x="91" y="148"/>
                  <a:pt x="91" y="148"/>
                  <a:pt x="91" y="148"/>
                </a:cubicBezTo>
                <a:cubicBezTo>
                  <a:pt x="91" y="148"/>
                  <a:pt x="91" y="148"/>
                  <a:pt x="91" y="148"/>
                </a:cubicBezTo>
                <a:cubicBezTo>
                  <a:pt x="107" y="152"/>
                  <a:pt x="107" y="152"/>
                  <a:pt x="107" y="152"/>
                </a:cubicBezTo>
                <a:cubicBezTo>
                  <a:pt x="108" y="152"/>
                  <a:pt x="109" y="152"/>
                  <a:pt x="110" y="152"/>
                </a:cubicBezTo>
                <a:cubicBezTo>
                  <a:pt x="112" y="151"/>
                  <a:pt x="113" y="148"/>
                  <a:pt x="112" y="146"/>
                </a:cubicBezTo>
                <a:cubicBezTo>
                  <a:pt x="111" y="145"/>
                  <a:pt x="110" y="145"/>
                  <a:pt x="109" y="14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noEditPoints="1"/>
          </p:cNvSpPr>
          <p:nvPr/>
        </p:nvSpPr>
        <p:spPr bwMode="auto">
          <a:xfrm>
            <a:off x="10733088" y="1554163"/>
            <a:ext cx="557212" cy="557213"/>
          </a:xfrm>
          <a:custGeom>
            <a:avLst/>
            <a:gdLst>
              <a:gd name="T0" fmla="*/ 24 w 176"/>
              <a:gd name="T1" fmla="*/ 128 h 176"/>
              <a:gd name="T2" fmla="*/ 0 w 176"/>
              <a:gd name="T3" fmla="*/ 152 h 176"/>
              <a:gd name="T4" fmla="*/ 24 w 176"/>
              <a:gd name="T5" fmla="*/ 176 h 176"/>
              <a:gd name="T6" fmla="*/ 48 w 176"/>
              <a:gd name="T7" fmla="*/ 152 h 176"/>
              <a:gd name="T8" fmla="*/ 24 w 176"/>
              <a:gd name="T9" fmla="*/ 128 h 176"/>
              <a:gd name="T10" fmla="*/ 24 w 176"/>
              <a:gd name="T11" fmla="*/ 168 h 176"/>
              <a:gd name="T12" fmla="*/ 8 w 176"/>
              <a:gd name="T13" fmla="*/ 152 h 176"/>
              <a:gd name="T14" fmla="*/ 24 w 176"/>
              <a:gd name="T15" fmla="*/ 136 h 176"/>
              <a:gd name="T16" fmla="*/ 40 w 176"/>
              <a:gd name="T17" fmla="*/ 152 h 176"/>
              <a:gd name="T18" fmla="*/ 24 w 176"/>
              <a:gd name="T19" fmla="*/ 168 h 176"/>
              <a:gd name="T20" fmla="*/ 4 w 176"/>
              <a:gd name="T21" fmla="*/ 40 h 176"/>
              <a:gd name="T22" fmla="*/ 0 w 176"/>
              <a:gd name="T23" fmla="*/ 44 h 176"/>
              <a:gd name="T24" fmla="*/ 4 w 176"/>
              <a:gd name="T25" fmla="*/ 48 h 176"/>
              <a:gd name="T26" fmla="*/ 128 w 176"/>
              <a:gd name="T27" fmla="*/ 172 h 176"/>
              <a:gd name="T28" fmla="*/ 132 w 176"/>
              <a:gd name="T29" fmla="*/ 176 h 176"/>
              <a:gd name="T30" fmla="*/ 136 w 176"/>
              <a:gd name="T31" fmla="*/ 172 h 176"/>
              <a:gd name="T32" fmla="*/ 4 w 176"/>
              <a:gd name="T33" fmla="*/ 40 h 176"/>
              <a:gd name="T34" fmla="*/ 4 w 176"/>
              <a:gd name="T35" fmla="*/ 80 h 176"/>
              <a:gd name="T36" fmla="*/ 0 w 176"/>
              <a:gd name="T37" fmla="*/ 84 h 176"/>
              <a:gd name="T38" fmla="*/ 4 w 176"/>
              <a:gd name="T39" fmla="*/ 88 h 176"/>
              <a:gd name="T40" fmla="*/ 88 w 176"/>
              <a:gd name="T41" fmla="*/ 172 h 176"/>
              <a:gd name="T42" fmla="*/ 92 w 176"/>
              <a:gd name="T43" fmla="*/ 176 h 176"/>
              <a:gd name="T44" fmla="*/ 96 w 176"/>
              <a:gd name="T45" fmla="*/ 172 h 176"/>
              <a:gd name="T46" fmla="*/ 4 w 176"/>
              <a:gd name="T47" fmla="*/ 80 h 176"/>
              <a:gd name="T48" fmla="*/ 4 w 176"/>
              <a:gd name="T49" fmla="*/ 0 h 176"/>
              <a:gd name="T50" fmla="*/ 0 w 176"/>
              <a:gd name="T51" fmla="*/ 4 h 176"/>
              <a:gd name="T52" fmla="*/ 4 w 176"/>
              <a:gd name="T53" fmla="*/ 8 h 176"/>
              <a:gd name="T54" fmla="*/ 168 w 176"/>
              <a:gd name="T55" fmla="*/ 172 h 176"/>
              <a:gd name="T56" fmla="*/ 172 w 176"/>
              <a:gd name="T57" fmla="*/ 176 h 176"/>
              <a:gd name="T58" fmla="*/ 176 w 176"/>
              <a:gd name="T59" fmla="*/ 172 h 176"/>
              <a:gd name="T60" fmla="*/ 4 w 176"/>
              <a:gd name="T6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76">
                <a:moveTo>
                  <a:pt x="24" y="128"/>
                </a:moveTo>
                <a:cubicBezTo>
                  <a:pt x="11" y="128"/>
                  <a:pt x="0" y="139"/>
                  <a:pt x="0" y="152"/>
                </a:cubicBezTo>
                <a:cubicBezTo>
                  <a:pt x="0" y="165"/>
                  <a:pt x="11" y="176"/>
                  <a:pt x="24" y="176"/>
                </a:cubicBezTo>
                <a:cubicBezTo>
                  <a:pt x="37" y="176"/>
                  <a:pt x="48" y="165"/>
                  <a:pt x="48" y="152"/>
                </a:cubicBezTo>
                <a:cubicBezTo>
                  <a:pt x="48" y="139"/>
                  <a:pt x="37" y="128"/>
                  <a:pt x="24" y="128"/>
                </a:cubicBezTo>
                <a:moveTo>
                  <a:pt x="24" y="168"/>
                </a:moveTo>
                <a:cubicBezTo>
                  <a:pt x="15" y="168"/>
                  <a:pt x="8" y="161"/>
                  <a:pt x="8" y="152"/>
                </a:cubicBezTo>
                <a:cubicBezTo>
                  <a:pt x="8" y="143"/>
                  <a:pt x="15" y="136"/>
                  <a:pt x="24" y="136"/>
                </a:cubicBezTo>
                <a:cubicBezTo>
                  <a:pt x="33" y="136"/>
                  <a:pt x="40" y="143"/>
                  <a:pt x="40" y="152"/>
                </a:cubicBezTo>
                <a:cubicBezTo>
                  <a:pt x="40" y="161"/>
                  <a:pt x="33" y="168"/>
                  <a:pt x="24" y="168"/>
                </a:cubicBezTo>
                <a:moveTo>
                  <a:pt x="4" y="40"/>
                </a:moveTo>
                <a:cubicBezTo>
                  <a:pt x="2" y="40"/>
                  <a:pt x="0" y="42"/>
                  <a:pt x="0" y="44"/>
                </a:cubicBezTo>
                <a:cubicBezTo>
                  <a:pt x="0" y="46"/>
                  <a:pt x="2" y="48"/>
                  <a:pt x="4" y="48"/>
                </a:cubicBezTo>
                <a:cubicBezTo>
                  <a:pt x="72" y="48"/>
                  <a:pt x="128" y="104"/>
                  <a:pt x="128" y="172"/>
                </a:cubicBezTo>
                <a:cubicBezTo>
                  <a:pt x="128" y="174"/>
                  <a:pt x="130" y="176"/>
                  <a:pt x="132" y="176"/>
                </a:cubicBezTo>
                <a:cubicBezTo>
                  <a:pt x="134" y="176"/>
                  <a:pt x="136" y="174"/>
                  <a:pt x="136" y="172"/>
                </a:cubicBezTo>
                <a:cubicBezTo>
                  <a:pt x="136" y="99"/>
                  <a:pt x="77" y="40"/>
                  <a:pt x="4" y="40"/>
                </a:cubicBezTo>
                <a:moveTo>
                  <a:pt x="4" y="80"/>
                </a:moveTo>
                <a:cubicBezTo>
                  <a:pt x="2" y="80"/>
                  <a:pt x="0" y="82"/>
                  <a:pt x="0" y="84"/>
                </a:cubicBezTo>
                <a:cubicBezTo>
                  <a:pt x="0" y="86"/>
                  <a:pt x="2" y="88"/>
                  <a:pt x="4" y="88"/>
                </a:cubicBezTo>
                <a:cubicBezTo>
                  <a:pt x="50" y="88"/>
                  <a:pt x="88" y="126"/>
                  <a:pt x="88" y="172"/>
                </a:cubicBezTo>
                <a:cubicBezTo>
                  <a:pt x="88" y="174"/>
                  <a:pt x="90" y="176"/>
                  <a:pt x="92" y="176"/>
                </a:cubicBezTo>
                <a:cubicBezTo>
                  <a:pt x="94" y="176"/>
                  <a:pt x="96" y="174"/>
                  <a:pt x="96" y="172"/>
                </a:cubicBezTo>
                <a:cubicBezTo>
                  <a:pt x="96" y="121"/>
                  <a:pt x="55" y="80"/>
                  <a:pt x="4" y="80"/>
                </a:cubicBezTo>
                <a:moveTo>
                  <a:pt x="4" y="0"/>
                </a:moveTo>
                <a:cubicBezTo>
                  <a:pt x="2" y="0"/>
                  <a:pt x="0" y="2"/>
                  <a:pt x="0" y="4"/>
                </a:cubicBezTo>
                <a:cubicBezTo>
                  <a:pt x="0" y="6"/>
                  <a:pt x="2" y="8"/>
                  <a:pt x="4" y="8"/>
                </a:cubicBezTo>
                <a:cubicBezTo>
                  <a:pt x="95" y="8"/>
                  <a:pt x="168" y="81"/>
                  <a:pt x="168" y="172"/>
                </a:cubicBezTo>
                <a:cubicBezTo>
                  <a:pt x="168" y="174"/>
                  <a:pt x="170" y="176"/>
                  <a:pt x="172" y="176"/>
                </a:cubicBezTo>
                <a:cubicBezTo>
                  <a:pt x="174" y="176"/>
                  <a:pt x="176" y="174"/>
                  <a:pt x="176" y="172"/>
                </a:cubicBezTo>
                <a:cubicBezTo>
                  <a:pt x="176" y="77"/>
                  <a:pt x="99" y="0"/>
                  <a:pt x="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noEditPoints="1"/>
          </p:cNvSpPr>
          <p:nvPr/>
        </p:nvSpPr>
        <p:spPr bwMode="auto">
          <a:xfrm>
            <a:off x="1163638" y="2617788"/>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48 w 176"/>
              <a:gd name="T37" fmla="*/ 36 h 176"/>
              <a:gd name="T38" fmla="*/ 40 w 176"/>
              <a:gd name="T39" fmla="*/ 36 h 176"/>
              <a:gd name="T40" fmla="*/ 36 w 176"/>
              <a:gd name="T41" fmla="*/ 40 h 176"/>
              <a:gd name="T42" fmla="*/ 40 w 176"/>
              <a:gd name="T43" fmla="*/ 44 h 176"/>
              <a:gd name="T44" fmla="*/ 48 w 176"/>
              <a:gd name="T45" fmla="*/ 44 h 176"/>
              <a:gd name="T46" fmla="*/ 132 w 176"/>
              <a:gd name="T47" fmla="*/ 128 h 176"/>
              <a:gd name="T48" fmla="*/ 132 w 176"/>
              <a:gd name="T49" fmla="*/ 136 h 176"/>
              <a:gd name="T50" fmla="*/ 136 w 176"/>
              <a:gd name="T51" fmla="*/ 140 h 176"/>
              <a:gd name="T52" fmla="*/ 140 w 176"/>
              <a:gd name="T53" fmla="*/ 136 h 176"/>
              <a:gd name="T54" fmla="*/ 140 w 176"/>
              <a:gd name="T55" fmla="*/ 128 h 176"/>
              <a:gd name="T56" fmla="*/ 48 w 176"/>
              <a:gd name="T57" fmla="*/ 36 h 176"/>
              <a:gd name="T58" fmla="*/ 52 w 176"/>
              <a:gd name="T59" fmla="*/ 108 h 176"/>
              <a:gd name="T60" fmla="*/ 36 w 176"/>
              <a:gd name="T61" fmla="*/ 124 h 176"/>
              <a:gd name="T62" fmla="*/ 52 w 176"/>
              <a:gd name="T63" fmla="*/ 140 h 176"/>
              <a:gd name="T64" fmla="*/ 68 w 176"/>
              <a:gd name="T65" fmla="*/ 124 h 176"/>
              <a:gd name="T66" fmla="*/ 52 w 176"/>
              <a:gd name="T67" fmla="*/ 108 h 176"/>
              <a:gd name="T68" fmla="*/ 52 w 176"/>
              <a:gd name="T69" fmla="*/ 132 h 176"/>
              <a:gd name="T70" fmla="*/ 44 w 176"/>
              <a:gd name="T71" fmla="*/ 124 h 176"/>
              <a:gd name="T72" fmla="*/ 52 w 176"/>
              <a:gd name="T73" fmla="*/ 116 h 176"/>
              <a:gd name="T74" fmla="*/ 60 w 176"/>
              <a:gd name="T75" fmla="*/ 124 h 176"/>
              <a:gd name="T76" fmla="*/ 52 w 176"/>
              <a:gd name="T77" fmla="*/ 132 h 176"/>
              <a:gd name="T78" fmla="*/ 48 w 176"/>
              <a:gd name="T79" fmla="*/ 60 h 176"/>
              <a:gd name="T80" fmla="*/ 40 w 176"/>
              <a:gd name="T81" fmla="*/ 60 h 176"/>
              <a:gd name="T82" fmla="*/ 36 w 176"/>
              <a:gd name="T83" fmla="*/ 64 h 176"/>
              <a:gd name="T84" fmla="*/ 40 w 176"/>
              <a:gd name="T85" fmla="*/ 68 h 176"/>
              <a:gd name="T86" fmla="*/ 48 w 176"/>
              <a:gd name="T87" fmla="*/ 68 h 176"/>
              <a:gd name="T88" fmla="*/ 108 w 176"/>
              <a:gd name="T89" fmla="*/ 128 h 176"/>
              <a:gd name="T90" fmla="*/ 108 w 176"/>
              <a:gd name="T91" fmla="*/ 136 h 176"/>
              <a:gd name="T92" fmla="*/ 112 w 176"/>
              <a:gd name="T93" fmla="*/ 140 h 176"/>
              <a:gd name="T94" fmla="*/ 116 w 176"/>
              <a:gd name="T95" fmla="*/ 136 h 176"/>
              <a:gd name="T96" fmla="*/ 116 w 176"/>
              <a:gd name="T97" fmla="*/ 128 h 176"/>
              <a:gd name="T98" fmla="*/ 48 w 176"/>
              <a:gd name="T99" fmla="*/ 60 h 176"/>
              <a:gd name="T100" fmla="*/ 48 w 176"/>
              <a:gd name="T101" fmla="*/ 84 h 176"/>
              <a:gd name="T102" fmla="*/ 40 w 176"/>
              <a:gd name="T103" fmla="*/ 84 h 176"/>
              <a:gd name="T104" fmla="*/ 36 w 176"/>
              <a:gd name="T105" fmla="*/ 88 h 176"/>
              <a:gd name="T106" fmla="*/ 40 w 176"/>
              <a:gd name="T107" fmla="*/ 92 h 176"/>
              <a:gd name="T108" fmla="*/ 48 w 176"/>
              <a:gd name="T109" fmla="*/ 92 h 176"/>
              <a:gd name="T110" fmla="*/ 84 w 176"/>
              <a:gd name="T111" fmla="*/ 128 h 176"/>
              <a:gd name="T112" fmla="*/ 84 w 176"/>
              <a:gd name="T113" fmla="*/ 136 h 176"/>
              <a:gd name="T114" fmla="*/ 88 w 176"/>
              <a:gd name="T115" fmla="*/ 140 h 176"/>
              <a:gd name="T116" fmla="*/ 92 w 176"/>
              <a:gd name="T117" fmla="*/ 136 h 176"/>
              <a:gd name="T118" fmla="*/ 92 w 176"/>
              <a:gd name="T119" fmla="*/ 128 h 176"/>
              <a:gd name="T120" fmla="*/ 48 w 176"/>
              <a:gd name="T12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48" y="36"/>
                </a:moveTo>
                <a:cubicBezTo>
                  <a:pt x="40" y="36"/>
                  <a:pt x="40" y="36"/>
                  <a:pt x="40" y="36"/>
                </a:cubicBezTo>
                <a:cubicBezTo>
                  <a:pt x="38" y="36"/>
                  <a:pt x="36" y="38"/>
                  <a:pt x="36" y="40"/>
                </a:cubicBezTo>
                <a:cubicBezTo>
                  <a:pt x="36" y="42"/>
                  <a:pt x="38" y="44"/>
                  <a:pt x="40" y="44"/>
                </a:cubicBezTo>
                <a:cubicBezTo>
                  <a:pt x="48" y="44"/>
                  <a:pt x="48" y="44"/>
                  <a:pt x="48" y="44"/>
                </a:cubicBezTo>
                <a:cubicBezTo>
                  <a:pt x="94" y="44"/>
                  <a:pt x="132" y="82"/>
                  <a:pt x="132" y="128"/>
                </a:cubicBezTo>
                <a:cubicBezTo>
                  <a:pt x="132" y="136"/>
                  <a:pt x="132" y="136"/>
                  <a:pt x="132" y="136"/>
                </a:cubicBezTo>
                <a:cubicBezTo>
                  <a:pt x="132" y="138"/>
                  <a:pt x="134" y="140"/>
                  <a:pt x="136" y="140"/>
                </a:cubicBezTo>
                <a:cubicBezTo>
                  <a:pt x="138" y="140"/>
                  <a:pt x="140" y="138"/>
                  <a:pt x="140" y="136"/>
                </a:cubicBezTo>
                <a:cubicBezTo>
                  <a:pt x="140" y="128"/>
                  <a:pt x="140" y="128"/>
                  <a:pt x="140" y="128"/>
                </a:cubicBezTo>
                <a:cubicBezTo>
                  <a:pt x="140" y="77"/>
                  <a:pt x="99" y="36"/>
                  <a:pt x="48" y="36"/>
                </a:cubicBezTo>
                <a:moveTo>
                  <a:pt x="52" y="108"/>
                </a:moveTo>
                <a:cubicBezTo>
                  <a:pt x="43" y="108"/>
                  <a:pt x="36" y="115"/>
                  <a:pt x="36" y="124"/>
                </a:cubicBezTo>
                <a:cubicBezTo>
                  <a:pt x="36" y="133"/>
                  <a:pt x="43" y="140"/>
                  <a:pt x="52" y="140"/>
                </a:cubicBezTo>
                <a:cubicBezTo>
                  <a:pt x="61" y="140"/>
                  <a:pt x="68" y="133"/>
                  <a:pt x="68" y="124"/>
                </a:cubicBezTo>
                <a:cubicBezTo>
                  <a:pt x="68" y="115"/>
                  <a:pt x="61" y="108"/>
                  <a:pt x="52" y="108"/>
                </a:cubicBezTo>
                <a:moveTo>
                  <a:pt x="52" y="132"/>
                </a:moveTo>
                <a:cubicBezTo>
                  <a:pt x="48" y="132"/>
                  <a:pt x="44" y="128"/>
                  <a:pt x="44" y="124"/>
                </a:cubicBezTo>
                <a:cubicBezTo>
                  <a:pt x="44" y="120"/>
                  <a:pt x="48" y="116"/>
                  <a:pt x="52" y="116"/>
                </a:cubicBezTo>
                <a:cubicBezTo>
                  <a:pt x="56" y="116"/>
                  <a:pt x="60" y="120"/>
                  <a:pt x="60" y="124"/>
                </a:cubicBezTo>
                <a:cubicBezTo>
                  <a:pt x="60" y="128"/>
                  <a:pt x="56" y="132"/>
                  <a:pt x="52" y="132"/>
                </a:cubicBezTo>
                <a:moveTo>
                  <a:pt x="48" y="60"/>
                </a:moveTo>
                <a:cubicBezTo>
                  <a:pt x="40" y="60"/>
                  <a:pt x="40" y="60"/>
                  <a:pt x="40" y="60"/>
                </a:cubicBezTo>
                <a:cubicBezTo>
                  <a:pt x="38" y="60"/>
                  <a:pt x="36" y="62"/>
                  <a:pt x="36" y="64"/>
                </a:cubicBezTo>
                <a:cubicBezTo>
                  <a:pt x="36" y="66"/>
                  <a:pt x="38" y="68"/>
                  <a:pt x="40" y="68"/>
                </a:cubicBezTo>
                <a:cubicBezTo>
                  <a:pt x="48" y="68"/>
                  <a:pt x="48" y="68"/>
                  <a:pt x="48" y="68"/>
                </a:cubicBezTo>
                <a:cubicBezTo>
                  <a:pt x="81" y="68"/>
                  <a:pt x="108" y="95"/>
                  <a:pt x="108" y="128"/>
                </a:cubicBezTo>
                <a:cubicBezTo>
                  <a:pt x="108" y="136"/>
                  <a:pt x="108" y="136"/>
                  <a:pt x="108" y="136"/>
                </a:cubicBezTo>
                <a:cubicBezTo>
                  <a:pt x="108" y="138"/>
                  <a:pt x="110" y="140"/>
                  <a:pt x="112" y="140"/>
                </a:cubicBezTo>
                <a:cubicBezTo>
                  <a:pt x="114" y="140"/>
                  <a:pt x="116" y="138"/>
                  <a:pt x="116" y="136"/>
                </a:cubicBezTo>
                <a:cubicBezTo>
                  <a:pt x="116" y="128"/>
                  <a:pt x="116" y="128"/>
                  <a:pt x="116" y="128"/>
                </a:cubicBezTo>
                <a:cubicBezTo>
                  <a:pt x="116" y="90"/>
                  <a:pt x="86" y="60"/>
                  <a:pt x="48" y="60"/>
                </a:cubicBezTo>
                <a:moveTo>
                  <a:pt x="48" y="84"/>
                </a:moveTo>
                <a:cubicBezTo>
                  <a:pt x="40" y="84"/>
                  <a:pt x="40" y="84"/>
                  <a:pt x="40" y="84"/>
                </a:cubicBezTo>
                <a:cubicBezTo>
                  <a:pt x="38" y="84"/>
                  <a:pt x="36" y="86"/>
                  <a:pt x="36" y="88"/>
                </a:cubicBezTo>
                <a:cubicBezTo>
                  <a:pt x="36" y="90"/>
                  <a:pt x="38" y="92"/>
                  <a:pt x="40" y="92"/>
                </a:cubicBezTo>
                <a:cubicBezTo>
                  <a:pt x="48" y="92"/>
                  <a:pt x="48" y="92"/>
                  <a:pt x="48" y="92"/>
                </a:cubicBezTo>
                <a:cubicBezTo>
                  <a:pt x="68" y="92"/>
                  <a:pt x="84" y="108"/>
                  <a:pt x="84" y="128"/>
                </a:cubicBezTo>
                <a:cubicBezTo>
                  <a:pt x="84" y="136"/>
                  <a:pt x="84" y="136"/>
                  <a:pt x="84" y="136"/>
                </a:cubicBezTo>
                <a:cubicBezTo>
                  <a:pt x="84" y="138"/>
                  <a:pt x="86" y="140"/>
                  <a:pt x="88" y="140"/>
                </a:cubicBezTo>
                <a:cubicBezTo>
                  <a:pt x="90" y="140"/>
                  <a:pt x="92" y="138"/>
                  <a:pt x="92" y="136"/>
                </a:cubicBezTo>
                <a:cubicBezTo>
                  <a:pt x="92" y="128"/>
                  <a:pt x="92" y="128"/>
                  <a:pt x="92" y="128"/>
                </a:cubicBezTo>
                <a:cubicBezTo>
                  <a:pt x="92" y="104"/>
                  <a:pt x="72" y="84"/>
                  <a:pt x="48"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noEditPoints="1"/>
          </p:cNvSpPr>
          <p:nvPr/>
        </p:nvSpPr>
        <p:spPr bwMode="auto">
          <a:xfrm>
            <a:off x="2252663" y="2617788"/>
            <a:ext cx="506412" cy="557213"/>
          </a:xfrm>
          <a:custGeom>
            <a:avLst/>
            <a:gdLst>
              <a:gd name="T0" fmla="*/ 80 w 160"/>
              <a:gd name="T1" fmla="*/ 100 h 176"/>
              <a:gd name="T2" fmla="*/ 56 w 160"/>
              <a:gd name="T3" fmla="*/ 124 h 176"/>
              <a:gd name="T4" fmla="*/ 64 w 160"/>
              <a:gd name="T5" fmla="*/ 168 h 176"/>
              <a:gd name="T6" fmla="*/ 72 w 160"/>
              <a:gd name="T7" fmla="*/ 176 h 176"/>
              <a:gd name="T8" fmla="*/ 88 w 160"/>
              <a:gd name="T9" fmla="*/ 176 h 176"/>
              <a:gd name="T10" fmla="*/ 96 w 160"/>
              <a:gd name="T11" fmla="*/ 168 h 176"/>
              <a:gd name="T12" fmla="*/ 104 w 160"/>
              <a:gd name="T13" fmla="*/ 124 h 176"/>
              <a:gd name="T14" fmla="*/ 80 w 160"/>
              <a:gd name="T15" fmla="*/ 100 h 176"/>
              <a:gd name="T16" fmla="*/ 89 w 160"/>
              <a:gd name="T17" fmla="*/ 164 h 176"/>
              <a:gd name="T18" fmla="*/ 86 w 160"/>
              <a:gd name="T19" fmla="*/ 168 h 176"/>
              <a:gd name="T20" fmla="*/ 74 w 160"/>
              <a:gd name="T21" fmla="*/ 168 h 176"/>
              <a:gd name="T22" fmla="*/ 71 w 160"/>
              <a:gd name="T23" fmla="*/ 164 h 176"/>
              <a:gd name="T24" fmla="*/ 64 w 160"/>
              <a:gd name="T25" fmla="*/ 124 h 176"/>
              <a:gd name="T26" fmla="*/ 80 w 160"/>
              <a:gd name="T27" fmla="*/ 108 h 176"/>
              <a:gd name="T28" fmla="*/ 96 w 160"/>
              <a:gd name="T29" fmla="*/ 124 h 176"/>
              <a:gd name="T30" fmla="*/ 89 w 160"/>
              <a:gd name="T31" fmla="*/ 164 h 176"/>
              <a:gd name="T32" fmla="*/ 80 w 160"/>
              <a:gd name="T33" fmla="*/ 92 h 176"/>
              <a:gd name="T34" fmla="*/ 100 w 160"/>
              <a:gd name="T35" fmla="*/ 72 h 176"/>
              <a:gd name="T36" fmla="*/ 80 w 160"/>
              <a:gd name="T37" fmla="*/ 52 h 176"/>
              <a:gd name="T38" fmla="*/ 60 w 160"/>
              <a:gd name="T39" fmla="*/ 72 h 176"/>
              <a:gd name="T40" fmla="*/ 80 w 160"/>
              <a:gd name="T41" fmla="*/ 92 h 176"/>
              <a:gd name="T42" fmla="*/ 80 w 160"/>
              <a:gd name="T43" fmla="*/ 60 h 176"/>
              <a:gd name="T44" fmla="*/ 92 w 160"/>
              <a:gd name="T45" fmla="*/ 72 h 176"/>
              <a:gd name="T46" fmla="*/ 80 w 160"/>
              <a:gd name="T47" fmla="*/ 84 h 176"/>
              <a:gd name="T48" fmla="*/ 68 w 160"/>
              <a:gd name="T49" fmla="*/ 72 h 176"/>
              <a:gd name="T50" fmla="*/ 80 w 160"/>
              <a:gd name="T51" fmla="*/ 60 h 176"/>
              <a:gd name="T52" fmla="*/ 80 w 160"/>
              <a:gd name="T53" fmla="*/ 0 h 176"/>
              <a:gd name="T54" fmla="*/ 0 w 160"/>
              <a:gd name="T55" fmla="*/ 80 h 176"/>
              <a:gd name="T56" fmla="*/ 52 w 160"/>
              <a:gd name="T57" fmla="*/ 155 h 176"/>
              <a:gd name="T58" fmla="*/ 50 w 160"/>
              <a:gd name="T59" fmla="*/ 145 h 176"/>
              <a:gd name="T60" fmla="*/ 8 w 160"/>
              <a:gd name="T61" fmla="*/ 80 h 176"/>
              <a:gd name="T62" fmla="*/ 80 w 160"/>
              <a:gd name="T63" fmla="*/ 8 h 176"/>
              <a:gd name="T64" fmla="*/ 152 w 160"/>
              <a:gd name="T65" fmla="*/ 80 h 176"/>
              <a:gd name="T66" fmla="*/ 110 w 160"/>
              <a:gd name="T67" fmla="*/ 145 h 176"/>
              <a:gd name="T68" fmla="*/ 109 w 160"/>
              <a:gd name="T69" fmla="*/ 155 h 176"/>
              <a:gd name="T70" fmla="*/ 160 w 160"/>
              <a:gd name="T71" fmla="*/ 80 h 176"/>
              <a:gd name="T72" fmla="*/ 80 w 160"/>
              <a:gd name="T73" fmla="*/ 0 h 176"/>
              <a:gd name="T74" fmla="*/ 106 w 160"/>
              <a:gd name="T75" fmla="*/ 103 h 176"/>
              <a:gd name="T76" fmla="*/ 109 w 160"/>
              <a:gd name="T77" fmla="*/ 110 h 176"/>
              <a:gd name="T78" fmla="*/ 128 w 160"/>
              <a:gd name="T79" fmla="*/ 72 h 176"/>
              <a:gd name="T80" fmla="*/ 80 w 160"/>
              <a:gd name="T81" fmla="*/ 24 h 176"/>
              <a:gd name="T82" fmla="*/ 32 w 160"/>
              <a:gd name="T83" fmla="*/ 72 h 176"/>
              <a:gd name="T84" fmla="*/ 50 w 160"/>
              <a:gd name="T85" fmla="*/ 110 h 176"/>
              <a:gd name="T86" fmla="*/ 54 w 160"/>
              <a:gd name="T87" fmla="*/ 103 h 176"/>
              <a:gd name="T88" fmla="*/ 40 w 160"/>
              <a:gd name="T89" fmla="*/ 72 h 176"/>
              <a:gd name="T90" fmla="*/ 80 w 160"/>
              <a:gd name="T91" fmla="*/ 32 h 176"/>
              <a:gd name="T92" fmla="*/ 120 w 160"/>
              <a:gd name="T93" fmla="*/ 72 h 176"/>
              <a:gd name="T94" fmla="*/ 106 w 160"/>
              <a:gd name="T95"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76">
                <a:moveTo>
                  <a:pt x="80" y="100"/>
                </a:moveTo>
                <a:cubicBezTo>
                  <a:pt x="60" y="100"/>
                  <a:pt x="56" y="112"/>
                  <a:pt x="56" y="124"/>
                </a:cubicBezTo>
                <a:cubicBezTo>
                  <a:pt x="56" y="136"/>
                  <a:pt x="60" y="160"/>
                  <a:pt x="64" y="168"/>
                </a:cubicBezTo>
                <a:cubicBezTo>
                  <a:pt x="68" y="176"/>
                  <a:pt x="72" y="176"/>
                  <a:pt x="72" y="176"/>
                </a:cubicBezTo>
                <a:cubicBezTo>
                  <a:pt x="88" y="176"/>
                  <a:pt x="88" y="176"/>
                  <a:pt x="88" y="176"/>
                </a:cubicBezTo>
                <a:cubicBezTo>
                  <a:pt x="88" y="176"/>
                  <a:pt x="92" y="176"/>
                  <a:pt x="96" y="168"/>
                </a:cubicBezTo>
                <a:cubicBezTo>
                  <a:pt x="100" y="160"/>
                  <a:pt x="104" y="136"/>
                  <a:pt x="104" y="124"/>
                </a:cubicBezTo>
                <a:cubicBezTo>
                  <a:pt x="104" y="112"/>
                  <a:pt x="100" y="100"/>
                  <a:pt x="80" y="100"/>
                </a:cubicBezTo>
                <a:moveTo>
                  <a:pt x="89" y="164"/>
                </a:moveTo>
                <a:cubicBezTo>
                  <a:pt x="88" y="166"/>
                  <a:pt x="87" y="168"/>
                  <a:pt x="86" y="168"/>
                </a:cubicBezTo>
                <a:cubicBezTo>
                  <a:pt x="74" y="168"/>
                  <a:pt x="74" y="168"/>
                  <a:pt x="74" y="168"/>
                </a:cubicBezTo>
                <a:cubicBezTo>
                  <a:pt x="73" y="168"/>
                  <a:pt x="72" y="166"/>
                  <a:pt x="71" y="164"/>
                </a:cubicBezTo>
                <a:cubicBezTo>
                  <a:pt x="68" y="158"/>
                  <a:pt x="64" y="135"/>
                  <a:pt x="64" y="124"/>
                </a:cubicBezTo>
                <a:cubicBezTo>
                  <a:pt x="64" y="112"/>
                  <a:pt x="68" y="108"/>
                  <a:pt x="80" y="108"/>
                </a:cubicBezTo>
                <a:cubicBezTo>
                  <a:pt x="92" y="108"/>
                  <a:pt x="96" y="112"/>
                  <a:pt x="96" y="124"/>
                </a:cubicBezTo>
                <a:cubicBezTo>
                  <a:pt x="96" y="135"/>
                  <a:pt x="92" y="158"/>
                  <a:pt x="89" y="164"/>
                </a:cubicBezTo>
                <a:moveTo>
                  <a:pt x="80" y="92"/>
                </a:moveTo>
                <a:cubicBezTo>
                  <a:pt x="91" y="92"/>
                  <a:pt x="100" y="83"/>
                  <a:pt x="100" y="72"/>
                </a:cubicBezTo>
                <a:cubicBezTo>
                  <a:pt x="100" y="61"/>
                  <a:pt x="91" y="52"/>
                  <a:pt x="80" y="52"/>
                </a:cubicBezTo>
                <a:cubicBezTo>
                  <a:pt x="69" y="52"/>
                  <a:pt x="60" y="61"/>
                  <a:pt x="60" y="72"/>
                </a:cubicBezTo>
                <a:cubicBezTo>
                  <a:pt x="60" y="83"/>
                  <a:pt x="69" y="92"/>
                  <a:pt x="80" y="92"/>
                </a:cubicBezTo>
                <a:moveTo>
                  <a:pt x="80" y="60"/>
                </a:moveTo>
                <a:cubicBezTo>
                  <a:pt x="87" y="60"/>
                  <a:pt x="92" y="65"/>
                  <a:pt x="92" y="72"/>
                </a:cubicBezTo>
                <a:cubicBezTo>
                  <a:pt x="92" y="79"/>
                  <a:pt x="87" y="84"/>
                  <a:pt x="80" y="84"/>
                </a:cubicBezTo>
                <a:cubicBezTo>
                  <a:pt x="73" y="84"/>
                  <a:pt x="68" y="79"/>
                  <a:pt x="68" y="72"/>
                </a:cubicBezTo>
                <a:cubicBezTo>
                  <a:pt x="68" y="65"/>
                  <a:pt x="73" y="60"/>
                  <a:pt x="80" y="60"/>
                </a:cubicBezTo>
                <a:moveTo>
                  <a:pt x="80" y="0"/>
                </a:moveTo>
                <a:cubicBezTo>
                  <a:pt x="36" y="0"/>
                  <a:pt x="0" y="36"/>
                  <a:pt x="0" y="80"/>
                </a:cubicBezTo>
                <a:cubicBezTo>
                  <a:pt x="0" y="114"/>
                  <a:pt x="21" y="143"/>
                  <a:pt x="52" y="155"/>
                </a:cubicBezTo>
                <a:cubicBezTo>
                  <a:pt x="51" y="152"/>
                  <a:pt x="50" y="148"/>
                  <a:pt x="50" y="145"/>
                </a:cubicBezTo>
                <a:cubicBezTo>
                  <a:pt x="25" y="134"/>
                  <a:pt x="8" y="109"/>
                  <a:pt x="8" y="80"/>
                </a:cubicBezTo>
                <a:cubicBezTo>
                  <a:pt x="8" y="40"/>
                  <a:pt x="40" y="8"/>
                  <a:pt x="80" y="8"/>
                </a:cubicBezTo>
                <a:cubicBezTo>
                  <a:pt x="120" y="8"/>
                  <a:pt x="152" y="40"/>
                  <a:pt x="152" y="80"/>
                </a:cubicBezTo>
                <a:cubicBezTo>
                  <a:pt x="152" y="109"/>
                  <a:pt x="135" y="134"/>
                  <a:pt x="110" y="145"/>
                </a:cubicBezTo>
                <a:cubicBezTo>
                  <a:pt x="110" y="148"/>
                  <a:pt x="109" y="152"/>
                  <a:pt x="109" y="155"/>
                </a:cubicBezTo>
                <a:cubicBezTo>
                  <a:pt x="139" y="143"/>
                  <a:pt x="160" y="114"/>
                  <a:pt x="160" y="80"/>
                </a:cubicBezTo>
                <a:cubicBezTo>
                  <a:pt x="160" y="36"/>
                  <a:pt x="124" y="0"/>
                  <a:pt x="80" y="0"/>
                </a:cubicBezTo>
                <a:moveTo>
                  <a:pt x="106" y="103"/>
                </a:moveTo>
                <a:cubicBezTo>
                  <a:pt x="107" y="105"/>
                  <a:pt x="108" y="107"/>
                  <a:pt x="109" y="110"/>
                </a:cubicBezTo>
                <a:cubicBezTo>
                  <a:pt x="121" y="101"/>
                  <a:pt x="128" y="87"/>
                  <a:pt x="128" y="72"/>
                </a:cubicBezTo>
                <a:cubicBezTo>
                  <a:pt x="128" y="45"/>
                  <a:pt x="107" y="24"/>
                  <a:pt x="80" y="24"/>
                </a:cubicBezTo>
                <a:cubicBezTo>
                  <a:pt x="53" y="24"/>
                  <a:pt x="32" y="45"/>
                  <a:pt x="32" y="72"/>
                </a:cubicBezTo>
                <a:cubicBezTo>
                  <a:pt x="32" y="87"/>
                  <a:pt x="39" y="101"/>
                  <a:pt x="50" y="110"/>
                </a:cubicBezTo>
                <a:cubicBezTo>
                  <a:pt x="51" y="107"/>
                  <a:pt x="53" y="105"/>
                  <a:pt x="54" y="103"/>
                </a:cubicBezTo>
                <a:cubicBezTo>
                  <a:pt x="46" y="95"/>
                  <a:pt x="40" y="84"/>
                  <a:pt x="40" y="72"/>
                </a:cubicBezTo>
                <a:cubicBezTo>
                  <a:pt x="40" y="50"/>
                  <a:pt x="58" y="32"/>
                  <a:pt x="80" y="32"/>
                </a:cubicBezTo>
                <a:cubicBezTo>
                  <a:pt x="102" y="32"/>
                  <a:pt x="120" y="50"/>
                  <a:pt x="120" y="72"/>
                </a:cubicBezTo>
                <a:cubicBezTo>
                  <a:pt x="120" y="84"/>
                  <a:pt x="114" y="95"/>
                  <a:pt x="106" y="10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3341688" y="2617788"/>
            <a:ext cx="455612" cy="557213"/>
          </a:xfrm>
          <a:custGeom>
            <a:avLst/>
            <a:gdLst>
              <a:gd name="T0" fmla="*/ 72 w 144"/>
              <a:gd name="T1" fmla="*/ 96 h 176"/>
              <a:gd name="T2" fmla="*/ 48 w 144"/>
              <a:gd name="T3" fmla="*/ 120 h 176"/>
              <a:gd name="T4" fmla="*/ 56 w 144"/>
              <a:gd name="T5" fmla="*/ 168 h 176"/>
              <a:gd name="T6" fmla="*/ 64 w 144"/>
              <a:gd name="T7" fmla="*/ 176 h 176"/>
              <a:gd name="T8" fmla="*/ 80 w 144"/>
              <a:gd name="T9" fmla="*/ 176 h 176"/>
              <a:gd name="T10" fmla="*/ 88 w 144"/>
              <a:gd name="T11" fmla="*/ 168 h 176"/>
              <a:gd name="T12" fmla="*/ 96 w 144"/>
              <a:gd name="T13" fmla="*/ 120 h 176"/>
              <a:gd name="T14" fmla="*/ 72 w 144"/>
              <a:gd name="T15" fmla="*/ 96 h 176"/>
              <a:gd name="T16" fmla="*/ 81 w 144"/>
              <a:gd name="T17" fmla="*/ 164 h 176"/>
              <a:gd name="T18" fmla="*/ 78 w 144"/>
              <a:gd name="T19" fmla="*/ 168 h 176"/>
              <a:gd name="T20" fmla="*/ 66 w 144"/>
              <a:gd name="T21" fmla="*/ 168 h 176"/>
              <a:gd name="T22" fmla="*/ 63 w 144"/>
              <a:gd name="T23" fmla="*/ 164 h 176"/>
              <a:gd name="T24" fmla="*/ 56 w 144"/>
              <a:gd name="T25" fmla="*/ 120 h 176"/>
              <a:gd name="T26" fmla="*/ 72 w 144"/>
              <a:gd name="T27" fmla="*/ 104 h 176"/>
              <a:gd name="T28" fmla="*/ 88 w 144"/>
              <a:gd name="T29" fmla="*/ 120 h 176"/>
              <a:gd name="T30" fmla="*/ 81 w 144"/>
              <a:gd name="T31" fmla="*/ 164 h 176"/>
              <a:gd name="T32" fmla="*/ 72 w 144"/>
              <a:gd name="T33" fmla="*/ 0 h 176"/>
              <a:gd name="T34" fmla="*/ 0 w 144"/>
              <a:gd name="T35" fmla="*/ 72 h 176"/>
              <a:gd name="T36" fmla="*/ 41 w 144"/>
              <a:gd name="T37" fmla="*/ 137 h 176"/>
              <a:gd name="T38" fmla="*/ 40 w 144"/>
              <a:gd name="T39" fmla="*/ 128 h 176"/>
              <a:gd name="T40" fmla="*/ 8 w 144"/>
              <a:gd name="T41" fmla="*/ 72 h 176"/>
              <a:gd name="T42" fmla="*/ 72 w 144"/>
              <a:gd name="T43" fmla="*/ 8 h 176"/>
              <a:gd name="T44" fmla="*/ 136 w 144"/>
              <a:gd name="T45" fmla="*/ 72 h 176"/>
              <a:gd name="T46" fmla="*/ 104 w 144"/>
              <a:gd name="T47" fmla="*/ 128 h 176"/>
              <a:gd name="T48" fmla="*/ 103 w 144"/>
              <a:gd name="T49" fmla="*/ 137 h 176"/>
              <a:gd name="T50" fmla="*/ 144 w 144"/>
              <a:gd name="T51" fmla="*/ 72 h 176"/>
              <a:gd name="T52" fmla="*/ 72 w 144"/>
              <a:gd name="T53" fmla="*/ 0 h 176"/>
              <a:gd name="T54" fmla="*/ 116 w 144"/>
              <a:gd name="T55" fmla="*/ 72 h 176"/>
              <a:gd name="T56" fmla="*/ 72 w 144"/>
              <a:gd name="T57" fmla="*/ 28 h 176"/>
              <a:gd name="T58" fmla="*/ 28 w 144"/>
              <a:gd name="T59" fmla="*/ 72 h 176"/>
              <a:gd name="T60" fmla="*/ 43 w 144"/>
              <a:gd name="T61" fmla="*/ 105 h 176"/>
              <a:gd name="T62" fmla="*/ 47 w 144"/>
              <a:gd name="T63" fmla="*/ 98 h 176"/>
              <a:gd name="T64" fmla="*/ 36 w 144"/>
              <a:gd name="T65" fmla="*/ 72 h 176"/>
              <a:gd name="T66" fmla="*/ 72 w 144"/>
              <a:gd name="T67" fmla="*/ 36 h 176"/>
              <a:gd name="T68" fmla="*/ 108 w 144"/>
              <a:gd name="T69" fmla="*/ 72 h 176"/>
              <a:gd name="T70" fmla="*/ 97 w 144"/>
              <a:gd name="T71" fmla="*/ 98 h 176"/>
              <a:gd name="T72" fmla="*/ 101 w 144"/>
              <a:gd name="T73" fmla="*/ 105 h 176"/>
              <a:gd name="T74" fmla="*/ 116 w 144"/>
              <a:gd name="T75" fmla="*/ 72 h 176"/>
              <a:gd name="T76" fmla="*/ 88 w 144"/>
              <a:gd name="T77" fmla="*/ 72 h 176"/>
              <a:gd name="T78" fmla="*/ 72 w 144"/>
              <a:gd name="T79" fmla="*/ 56 h 176"/>
              <a:gd name="T80" fmla="*/ 56 w 144"/>
              <a:gd name="T81" fmla="*/ 72 h 176"/>
              <a:gd name="T82" fmla="*/ 72 w 144"/>
              <a:gd name="T83" fmla="*/ 88 h 176"/>
              <a:gd name="T84" fmla="*/ 88 w 144"/>
              <a:gd name="T85" fmla="*/ 72 h 176"/>
              <a:gd name="T86" fmla="*/ 64 w 144"/>
              <a:gd name="T87" fmla="*/ 72 h 176"/>
              <a:gd name="T88" fmla="*/ 72 w 144"/>
              <a:gd name="T89" fmla="*/ 64 h 176"/>
              <a:gd name="T90" fmla="*/ 80 w 144"/>
              <a:gd name="T91" fmla="*/ 72 h 176"/>
              <a:gd name="T92" fmla="*/ 72 w 144"/>
              <a:gd name="T93" fmla="*/ 80 h 176"/>
              <a:gd name="T94" fmla="*/ 64 w 144"/>
              <a:gd name="T95" fmla="*/ 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76">
                <a:moveTo>
                  <a:pt x="72" y="96"/>
                </a:moveTo>
                <a:cubicBezTo>
                  <a:pt x="52" y="96"/>
                  <a:pt x="48" y="108"/>
                  <a:pt x="48" y="120"/>
                </a:cubicBezTo>
                <a:cubicBezTo>
                  <a:pt x="48" y="132"/>
                  <a:pt x="52" y="160"/>
                  <a:pt x="56" y="168"/>
                </a:cubicBezTo>
                <a:cubicBezTo>
                  <a:pt x="60" y="176"/>
                  <a:pt x="64" y="176"/>
                  <a:pt x="64" y="176"/>
                </a:cubicBezTo>
                <a:cubicBezTo>
                  <a:pt x="80" y="176"/>
                  <a:pt x="80" y="176"/>
                  <a:pt x="80" y="176"/>
                </a:cubicBezTo>
                <a:cubicBezTo>
                  <a:pt x="80" y="176"/>
                  <a:pt x="84" y="176"/>
                  <a:pt x="88" y="168"/>
                </a:cubicBezTo>
                <a:cubicBezTo>
                  <a:pt x="92" y="160"/>
                  <a:pt x="96" y="132"/>
                  <a:pt x="96" y="120"/>
                </a:cubicBezTo>
                <a:cubicBezTo>
                  <a:pt x="96" y="108"/>
                  <a:pt x="92" y="96"/>
                  <a:pt x="72" y="96"/>
                </a:cubicBezTo>
                <a:moveTo>
                  <a:pt x="81" y="164"/>
                </a:moveTo>
                <a:cubicBezTo>
                  <a:pt x="80" y="166"/>
                  <a:pt x="79" y="168"/>
                  <a:pt x="78" y="168"/>
                </a:cubicBezTo>
                <a:cubicBezTo>
                  <a:pt x="66" y="168"/>
                  <a:pt x="66" y="168"/>
                  <a:pt x="66" y="168"/>
                </a:cubicBezTo>
                <a:cubicBezTo>
                  <a:pt x="65" y="168"/>
                  <a:pt x="64" y="166"/>
                  <a:pt x="63" y="164"/>
                </a:cubicBezTo>
                <a:cubicBezTo>
                  <a:pt x="60" y="159"/>
                  <a:pt x="56" y="132"/>
                  <a:pt x="56" y="120"/>
                </a:cubicBezTo>
                <a:cubicBezTo>
                  <a:pt x="56" y="108"/>
                  <a:pt x="60" y="104"/>
                  <a:pt x="72" y="104"/>
                </a:cubicBezTo>
                <a:cubicBezTo>
                  <a:pt x="84" y="104"/>
                  <a:pt x="88" y="108"/>
                  <a:pt x="88" y="120"/>
                </a:cubicBezTo>
                <a:cubicBezTo>
                  <a:pt x="88" y="132"/>
                  <a:pt x="84" y="159"/>
                  <a:pt x="81" y="164"/>
                </a:cubicBezTo>
                <a:moveTo>
                  <a:pt x="72" y="0"/>
                </a:moveTo>
                <a:cubicBezTo>
                  <a:pt x="32" y="0"/>
                  <a:pt x="0" y="32"/>
                  <a:pt x="0" y="72"/>
                </a:cubicBezTo>
                <a:cubicBezTo>
                  <a:pt x="0" y="101"/>
                  <a:pt x="17" y="125"/>
                  <a:pt x="41" y="137"/>
                </a:cubicBezTo>
                <a:cubicBezTo>
                  <a:pt x="41" y="134"/>
                  <a:pt x="41" y="130"/>
                  <a:pt x="40" y="128"/>
                </a:cubicBezTo>
                <a:cubicBezTo>
                  <a:pt x="21" y="117"/>
                  <a:pt x="8" y="96"/>
                  <a:pt x="8" y="72"/>
                </a:cubicBezTo>
                <a:cubicBezTo>
                  <a:pt x="8" y="37"/>
                  <a:pt x="37" y="8"/>
                  <a:pt x="72" y="8"/>
                </a:cubicBezTo>
                <a:cubicBezTo>
                  <a:pt x="107" y="8"/>
                  <a:pt x="136" y="37"/>
                  <a:pt x="136" y="72"/>
                </a:cubicBezTo>
                <a:cubicBezTo>
                  <a:pt x="136" y="96"/>
                  <a:pt x="123" y="116"/>
                  <a:pt x="104" y="128"/>
                </a:cubicBezTo>
                <a:cubicBezTo>
                  <a:pt x="104" y="130"/>
                  <a:pt x="103" y="134"/>
                  <a:pt x="103" y="137"/>
                </a:cubicBezTo>
                <a:cubicBezTo>
                  <a:pt x="127" y="125"/>
                  <a:pt x="144" y="101"/>
                  <a:pt x="144" y="72"/>
                </a:cubicBezTo>
                <a:cubicBezTo>
                  <a:pt x="144" y="32"/>
                  <a:pt x="112" y="0"/>
                  <a:pt x="72" y="0"/>
                </a:cubicBezTo>
                <a:moveTo>
                  <a:pt x="116" y="72"/>
                </a:moveTo>
                <a:cubicBezTo>
                  <a:pt x="116" y="48"/>
                  <a:pt x="96" y="28"/>
                  <a:pt x="72" y="28"/>
                </a:cubicBezTo>
                <a:cubicBezTo>
                  <a:pt x="48" y="28"/>
                  <a:pt x="28" y="48"/>
                  <a:pt x="28" y="72"/>
                </a:cubicBezTo>
                <a:cubicBezTo>
                  <a:pt x="28" y="85"/>
                  <a:pt x="34" y="97"/>
                  <a:pt x="43" y="105"/>
                </a:cubicBezTo>
                <a:cubicBezTo>
                  <a:pt x="44" y="102"/>
                  <a:pt x="45" y="100"/>
                  <a:pt x="47" y="98"/>
                </a:cubicBezTo>
                <a:cubicBezTo>
                  <a:pt x="40" y="91"/>
                  <a:pt x="36" y="82"/>
                  <a:pt x="36" y="72"/>
                </a:cubicBezTo>
                <a:cubicBezTo>
                  <a:pt x="36" y="52"/>
                  <a:pt x="52" y="36"/>
                  <a:pt x="72" y="36"/>
                </a:cubicBezTo>
                <a:cubicBezTo>
                  <a:pt x="92" y="36"/>
                  <a:pt x="108" y="52"/>
                  <a:pt x="108" y="72"/>
                </a:cubicBezTo>
                <a:cubicBezTo>
                  <a:pt x="108" y="82"/>
                  <a:pt x="104" y="91"/>
                  <a:pt x="97" y="98"/>
                </a:cubicBezTo>
                <a:cubicBezTo>
                  <a:pt x="99" y="100"/>
                  <a:pt x="100" y="102"/>
                  <a:pt x="101" y="105"/>
                </a:cubicBezTo>
                <a:cubicBezTo>
                  <a:pt x="110" y="97"/>
                  <a:pt x="116" y="85"/>
                  <a:pt x="116" y="72"/>
                </a:cubicBezTo>
                <a:moveTo>
                  <a:pt x="88" y="72"/>
                </a:moveTo>
                <a:cubicBezTo>
                  <a:pt x="88" y="63"/>
                  <a:pt x="81" y="56"/>
                  <a:pt x="72" y="56"/>
                </a:cubicBezTo>
                <a:cubicBezTo>
                  <a:pt x="63" y="56"/>
                  <a:pt x="56" y="63"/>
                  <a:pt x="56" y="72"/>
                </a:cubicBezTo>
                <a:cubicBezTo>
                  <a:pt x="56" y="81"/>
                  <a:pt x="63" y="88"/>
                  <a:pt x="72" y="88"/>
                </a:cubicBezTo>
                <a:cubicBezTo>
                  <a:pt x="81" y="88"/>
                  <a:pt x="88" y="81"/>
                  <a:pt x="88" y="72"/>
                </a:cubicBezTo>
                <a:moveTo>
                  <a:pt x="64" y="72"/>
                </a:moveTo>
                <a:cubicBezTo>
                  <a:pt x="64" y="68"/>
                  <a:pt x="68" y="64"/>
                  <a:pt x="72" y="64"/>
                </a:cubicBezTo>
                <a:cubicBezTo>
                  <a:pt x="76" y="64"/>
                  <a:pt x="80" y="68"/>
                  <a:pt x="80" y="72"/>
                </a:cubicBezTo>
                <a:cubicBezTo>
                  <a:pt x="80" y="76"/>
                  <a:pt x="76" y="80"/>
                  <a:pt x="72" y="80"/>
                </a:cubicBezTo>
                <a:cubicBezTo>
                  <a:pt x="68" y="80"/>
                  <a:pt x="64" y="76"/>
                  <a:pt x="64" y="7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p:nvSpPr>
        <p:spPr bwMode="auto">
          <a:xfrm>
            <a:off x="4352925" y="2617788"/>
            <a:ext cx="557212" cy="557213"/>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noEditPoints="1"/>
          </p:cNvSpPr>
          <p:nvPr/>
        </p:nvSpPr>
        <p:spPr bwMode="auto">
          <a:xfrm>
            <a:off x="5441950" y="2617788"/>
            <a:ext cx="506412" cy="557213"/>
          </a:xfrm>
          <a:custGeom>
            <a:avLst/>
            <a:gdLst>
              <a:gd name="T0" fmla="*/ 140 w 160"/>
              <a:gd name="T1" fmla="*/ 136 h 176"/>
              <a:gd name="T2" fmla="*/ 125 w 160"/>
              <a:gd name="T3" fmla="*/ 143 h 176"/>
              <a:gd name="T4" fmla="*/ 39 w 160"/>
              <a:gd name="T5" fmla="*/ 94 h 176"/>
              <a:gd name="T6" fmla="*/ 40 w 160"/>
              <a:gd name="T7" fmla="*/ 88 h 176"/>
              <a:gd name="T8" fmla="*/ 39 w 160"/>
              <a:gd name="T9" fmla="*/ 82 h 176"/>
              <a:gd name="T10" fmla="*/ 125 w 160"/>
              <a:gd name="T11" fmla="*/ 33 h 176"/>
              <a:gd name="T12" fmla="*/ 140 w 160"/>
              <a:gd name="T13" fmla="*/ 40 h 176"/>
              <a:gd name="T14" fmla="*/ 160 w 160"/>
              <a:gd name="T15" fmla="*/ 20 h 176"/>
              <a:gd name="T16" fmla="*/ 140 w 160"/>
              <a:gd name="T17" fmla="*/ 0 h 176"/>
              <a:gd name="T18" fmla="*/ 120 w 160"/>
              <a:gd name="T19" fmla="*/ 20 h 176"/>
              <a:gd name="T20" fmla="*/ 121 w 160"/>
              <a:gd name="T21" fmla="*/ 26 h 176"/>
              <a:gd name="T22" fmla="*/ 35 w 160"/>
              <a:gd name="T23" fmla="*/ 75 h 176"/>
              <a:gd name="T24" fmla="*/ 20 w 160"/>
              <a:gd name="T25" fmla="*/ 68 h 176"/>
              <a:gd name="T26" fmla="*/ 0 w 160"/>
              <a:gd name="T27" fmla="*/ 88 h 176"/>
              <a:gd name="T28" fmla="*/ 20 w 160"/>
              <a:gd name="T29" fmla="*/ 108 h 176"/>
              <a:gd name="T30" fmla="*/ 35 w 160"/>
              <a:gd name="T31" fmla="*/ 101 h 176"/>
              <a:gd name="T32" fmla="*/ 121 w 160"/>
              <a:gd name="T33" fmla="*/ 150 h 176"/>
              <a:gd name="T34" fmla="*/ 120 w 160"/>
              <a:gd name="T35" fmla="*/ 156 h 176"/>
              <a:gd name="T36" fmla="*/ 140 w 160"/>
              <a:gd name="T37" fmla="*/ 176 h 176"/>
              <a:gd name="T38" fmla="*/ 160 w 160"/>
              <a:gd name="T39" fmla="*/ 156 h 176"/>
              <a:gd name="T40" fmla="*/ 140 w 160"/>
              <a:gd name="T41" fmla="*/ 136 h 176"/>
              <a:gd name="T42" fmla="*/ 140 w 160"/>
              <a:gd name="T43" fmla="*/ 8 h 176"/>
              <a:gd name="T44" fmla="*/ 152 w 160"/>
              <a:gd name="T45" fmla="*/ 20 h 176"/>
              <a:gd name="T46" fmla="*/ 140 w 160"/>
              <a:gd name="T47" fmla="*/ 32 h 176"/>
              <a:gd name="T48" fmla="*/ 128 w 160"/>
              <a:gd name="T49" fmla="*/ 20 h 176"/>
              <a:gd name="T50" fmla="*/ 140 w 160"/>
              <a:gd name="T51" fmla="*/ 8 h 176"/>
              <a:gd name="T52" fmla="*/ 20 w 160"/>
              <a:gd name="T53" fmla="*/ 100 h 176"/>
              <a:gd name="T54" fmla="*/ 8 w 160"/>
              <a:gd name="T55" fmla="*/ 88 h 176"/>
              <a:gd name="T56" fmla="*/ 20 w 160"/>
              <a:gd name="T57" fmla="*/ 76 h 176"/>
              <a:gd name="T58" fmla="*/ 32 w 160"/>
              <a:gd name="T59" fmla="*/ 88 h 176"/>
              <a:gd name="T60" fmla="*/ 20 w 160"/>
              <a:gd name="T61" fmla="*/ 100 h 176"/>
              <a:gd name="T62" fmla="*/ 140 w 160"/>
              <a:gd name="T63" fmla="*/ 168 h 176"/>
              <a:gd name="T64" fmla="*/ 128 w 160"/>
              <a:gd name="T65" fmla="*/ 156 h 176"/>
              <a:gd name="T66" fmla="*/ 140 w 160"/>
              <a:gd name="T67" fmla="*/ 144 h 176"/>
              <a:gd name="T68" fmla="*/ 152 w 160"/>
              <a:gd name="T69" fmla="*/ 156 h 176"/>
              <a:gd name="T70" fmla="*/ 140 w 160"/>
              <a:gd name="T7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176">
                <a:moveTo>
                  <a:pt x="140" y="136"/>
                </a:moveTo>
                <a:cubicBezTo>
                  <a:pt x="134" y="136"/>
                  <a:pt x="129" y="139"/>
                  <a:pt x="125" y="143"/>
                </a:cubicBezTo>
                <a:cubicBezTo>
                  <a:pt x="39" y="94"/>
                  <a:pt x="39" y="94"/>
                  <a:pt x="39" y="94"/>
                </a:cubicBezTo>
                <a:cubicBezTo>
                  <a:pt x="40" y="92"/>
                  <a:pt x="40" y="90"/>
                  <a:pt x="40" y="88"/>
                </a:cubicBezTo>
                <a:cubicBezTo>
                  <a:pt x="40" y="86"/>
                  <a:pt x="40" y="84"/>
                  <a:pt x="39" y="82"/>
                </a:cubicBezTo>
                <a:cubicBezTo>
                  <a:pt x="125" y="33"/>
                  <a:pt x="125" y="33"/>
                  <a:pt x="125" y="33"/>
                </a:cubicBezTo>
                <a:cubicBezTo>
                  <a:pt x="129" y="37"/>
                  <a:pt x="134" y="40"/>
                  <a:pt x="140" y="40"/>
                </a:cubicBezTo>
                <a:cubicBezTo>
                  <a:pt x="151" y="40"/>
                  <a:pt x="160" y="31"/>
                  <a:pt x="160" y="20"/>
                </a:cubicBezTo>
                <a:cubicBezTo>
                  <a:pt x="160" y="9"/>
                  <a:pt x="151" y="0"/>
                  <a:pt x="140" y="0"/>
                </a:cubicBezTo>
                <a:cubicBezTo>
                  <a:pt x="129" y="0"/>
                  <a:pt x="120" y="9"/>
                  <a:pt x="120" y="20"/>
                </a:cubicBezTo>
                <a:cubicBezTo>
                  <a:pt x="120" y="22"/>
                  <a:pt x="120" y="24"/>
                  <a:pt x="121" y="26"/>
                </a:cubicBezTo>
                <a:cubicBezTo>
                  <a:pt x="35" y="75"/>
                  <a:pt x="35" y="75"/>
                  <a:pt x="35" y="75"/>
                </a:cubicBezTo>
                <a:cubicBezTo>
                  <a:pt x="31" y="71"/>
                  <a:pt x="26" y="68"/>
                  <a:pt x="20" y="68"/>
                </a:cubicBezTo>
                <a:cubicBezTo>
                  <a:pt x="9" y="68"/>
                  <a:pt x="0" y="77"/>
                  <a:pt x="0" y="88"/>
                </a:cubicBezTo>
                <a:cubicBezTo>
                  <a:pt x="0" y="99"/>
                  <a:pt x="9" y="108"/>
                  <a:pt x="20" y="108"/>
                </a:cubicBezTo>
                <a:cubicBezTo>
                  <a:pt x="26" y="108"/>
                  <a:pt x="31" y="105"/>
                  <a:pt x="35" y="101"/>
                </a:cubicBezTo>
                <a:cubicBezTo>
                  <a:pt x="121" y="150"/>
                  <a:pt x="121" y="150"/>
                  <a:pt x="121" y="150"/>
                </a:cubicBezTo>
                <a:cubicBezTo>
                  <a:pt x="120" y="152"/>
                  <a:pt x="120" y="154"/>
                  <a:pt x="120" y="156"/>
                </a:cubicBezTo>
                <a:cubicBezTo>
                  <a:pt x="120" y="167"/>
                  <a:pt x="129" y="176"/>
                  <a:pt x="140" y="176"/>
                </a:cubicBezTo>
                <a:cubicBezTo>
                  <a:pt x="151" y="176"/>
                  <a:pt x="160" y="167"/>
                  <a:pt x="160" y="156"/>
                </a:cubicBezTo>
                <a:cubicBezTo>
                  <a:pt x="160" y="145"/>
                  <a:pt x="151" y="136"/>
                  <a:pt x="140" y="136"/>
                </a:cubicBezTo>
                <a:moveTo>
                  <a:pt x="140" y="8"/>
                </a:moveTo>
                <a:cubicBezTo>
                  <a:pt x="147" y="8"/>
                  <a:pt x="152" y="13"/>
                  <a:pt x="152" y="20"/>
                </a:cubicBezTo>
                <a:cubicBezTo>
                  <a:pt x="152" y="27"/>
                  <a:pt x="147" y="32"/>
                  <a:pt x="140" y="32"/>
                </a:cubicBezTo>
                <a:cubicBezTo>
                  <a:pt x="133" y="32"/>
                  <a:pt x="128" y="27"/>
                  <a:pt x="128" y="20"/>
                </a:cubicBezTo>
                <a:cubicBezTo>
                  <a:pt x="128" y="13"/>
                  <a:pt x="133" y="8"/>
                  <a:pt x="140" y="8"/>
                </a:cubicBezTo>
                <a:moveTo>
                  <a:pt x="20" y="100"/>
                </a:moveTo>
                <a:cubicBezTo>
                  <a:pt x="13" y="100"/>
                  <a:pt x="8" y="95"/>
                  <a:pt x="8" y="88"/>
                </a:cubicBezTo>
                <a:cubicBezTo>
                  <a:pt x="8" y="81"/>
                  <a:pt x="13" y="76"/>
                  <a:pt x="20" y="76"/>
                </a:cubicBezTo>
                <a:cubicBezTo>
                  <a:pt x="27" y="76"/>
                  <a:pt x="32" y="81"/>
                  <a:pt x="32" y="88"/>
                </a:cubicBezTo>
                <a:cubicBezTo>
                  <a:pt x="32" y="95"/>
                  <a:pt x="27" y="100"/>
                  <a:pt x="20" y="100"/>
                </a:cubicBezTo>
                <a:moveTo>
                  <a:pt x="140" y="168"/>
                </a:moveTo>
                <a:cubicBezTo>
                  <a:pt x="133" y="168"/>
                  <a:pt x="128" y="163"/>
                  <a:pt x="128" y="156"/>
                </a:cubicBezTo>
                <a:cubicBezTo>
                  <a:pt x="128" y="149"/>
                  <a:pt x="133" y="144"/>
                  <a:pt x="140" y="144"/>
                </a:cubicBezTo>
                <a:cubicBezTo>
                  <a:pt x="147" y="144"/>
                  <a:pt x="152" y="149"/>
                  <a:pt x="152" y="156"/>
                </a:cubicBezTo>
                <a:cubicBezTo>
                  <a:pt x="152" y="163"/>
                  <a:pt x="147" y="168"/>
                  <a:pt x="140"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480175" y="2617788"/>
            <a:ext cx="557212" cy="557213"/>
          </a:xfrm>
          <a:custGeom>
            <a:avLst/>
            <a:gdLst>
              <a:gd name="T0" fmla="*/ 151 w 176"/>
              <a:gd name="T1" fmla="*/ 146 h 176"/>
              <a:gd name="T2" fmla="*/ 115 w 176"/>
              <a:gd name="T3" fmla="*/ 166 h 176"/>
              <a:gd name="T4" fmla="*/ 60 w 176"/>
              <a:gd name="T5" fmla="*/ 163 h 176"/>
              <a:gd name="T6" fmla="*/ 15 w 176"/>
              <a:gd name="T7" fmla="*/ 123 h 176"/>
              <a:gd name="T8" fmla="*/ 14 w 176"/>
              <a:gd name="T9" fmla="*/ 56 h 176"/>
              <a:gd name="T10" fmla="*/ 59 w 176"/>
              <a:gd name="T11" fmla="*/ 14 h 176"/>
              <a:gd name="T12" fmla="*/ 123 w 176"/>
              <a:gd name="T13" fmla="*/ 13 h 176"/>
              <a:gd name="T14" fmla="*/ 162 w 176"/>
              <a:gd name="T15" fmla="*/ 47 h 176"/>
              <a:gd name="T16" fmla="*/ 163 w 176"/>
              <a:gd name="T17" fmla="*/ 97 h 176"/>
              <a:gd name="T18" fmla="*/ 136 w 176"/>
              <a:gd name="T19" fmla="*/ 129 h 176"/>
              <a:gd name="T20" fmla="*/ 114 w 176"/>
              <a:gd name="T21" fmla="*/ 132 h 176"/>
              <a:gd name="T22" fmla="*/ 112 w 176"/>
              <a:gd name="T23" fmla="*/ 120 h 176"/>
              <a:gd name="T24" fmla="*/ 144 w 176"/>
              <a:gd name="T25" fmla="*/ 39 h 176"/>
              <a:gd name="T26" fmla="*/ 131 w 176"/>
              <a:gd name="T27" fmla="*/ 53 h 176"/>
              <a:gd name="T28" fmla="*/ 96 w 176"/>
              <a:gd name="T29" fmla="*/ 35 h 176"/>
              <a:gd name="T30" fmla="*/ 51 w 176"/>
              <a:gd name="T31" fmla="*/ 59 h 176"/>
              <a:gd name="T32" fmla="*/ 35 w 176"/>
              <a:gd name="T33" fmla="*/ 106 h 176"/>
              <a:gd name="T34" fmla="*/ 45 w 176"/>
              <a:gd name="T35" fmla="*/ 131 h 176"/>
              <a:gd name="T36" fmla="*/ 89 w 176"/>
              <a:gd name="T37" fmla="*/ 139 h 176"/>
              <a:gd name="T38" fmla="*/ 107 w 176"/>
              <a:gd name="T39" fmla="*/ 137 h 176"/>
              <a:gd name="T40" fmla="*/ 140 w 176"/>
              <a:gd name="T41" fmla="*/ 136 h 176"/>
              <a:gd name="T42" fmla="*/ 171 w 176"/>
              <a:gd name="T43" fmla="*/ 100 h 176"/>
              <a:gd name="T44" fmla="*/ 169 w 176"/>
              <a:gd name="T45" fmla="*/ 43 h 176"/>
              <a:gd name="T46" fmla="*/ 125 w 176"/>
              <a:gd name="T47" fmla="*/ 5 h 176"/>
              <a:gd name="T48" fmla="*/ 57 w 176"/>
              <a:gd name="T49" fmla="*/ 7 h 176"/>
              <a:gd name="T50" fmla="*/ 7 w 176"/>
              <a:gd name="T51" fmla="*/ 52 h 176"/>
              <a:gd name="T52" fmla="*/ 8 w 176"/>
              <a:gd name="T53" fmla="*/ 127 h 176"/>
              <a:gd name="T54" fmla="*/ 59 w 176"/>
              <a:gd name="T55" fmla="*/ 171 h 176"/>
              <a:gd name="T56" fmla="*/ 116 w 176"/>
              <a:gd name="T57" fmla="*/ 173 h 176"/>
              <a:gd name="T58" fmla="*/ 158 w 176"/>
              <a:gd name="T59" fmla="*/ 151 h 176"/>
              <a:gd name="T60" fmla="*/ 175 w 176"/>
              <a:gd name="T61" fmla="*/ 131 h 176"/>
              <a:gd name="T62" fmla="*/ 101 w 176"/>
              <a:gd name="T63" fmla="*/ 120 h 176"/>
              <a:gd name="T64" fmla="*/ 81 w 176"/>
              <a:gd name="T65" fmla="*/ 133 h 176"/>
              <a:gd name="T66" fmla="*/ 51 w 176"/>
              <a:gd name="T67" fmla="*/ 126 h 176"/>
              <a:gd name="T68" fmla="*/ 43 w 176"/>
              <a:gd name="T69" fmla="*/ 106 h 176"/>
              <a:gd name="T70" fmla="*/ 57 w 176"/>
              <a:gd name="T71" fmla="*/ 64 h 176"/>
              <a:gd name="T72" fmla="*/ 95 w 176"/>
              <a:gd name="T73" fmla="*/ 43 h 176"/>
              <a:gd name="T74" fmla="*/ 114 w 176"/>
              <a:gd name="T75" fmla="*/ 47 h 176"/>
              <a:gd name="T76" fmla="*/ 127 w 176"/>
              <a:gd name="T77" fmla="*/ 63 h 176"/>
              <a:gd name="T78" fmla="*/ 101 w 176"/>
              <a:gd name="T79"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65" y="131"/>
                </a:moveTo>
                <a:cubicBezTo>
                  <a:pt x="161" y="136"/>
                  <a:pt x="156" y="141"/>
                  <a:pt x="151" y="146"/>
                </a:cubicBezTo>
                <a:cubicBezTo>
                  <a:pt x="146" y="150"/>
                  <a:pt x="141" y="154"/>
                  <a:pt x="134" y="158"/>
                </a:cubicBezTo>
                <a:cubicBezTo>
                  <a:pt x="128" y="161"/>
                  <a:pt x="122" y="164"/>
                  <a:pt x="115" y="166"/>
                </a:cubicBezTo>
                <a:cubicBezTo>
                  <a:pt x="108" y="167"/>
                  <a:pt x="100" y="168"/>
                  <a:pt x="93" y="168"/>
                </a:cubicBezTo>
                <a:cubicBezTo>
                  <a:pt x="81" y="168"/>
                  <a:pt x="70" y="167"/>
                  <a:pt x="60" y="163"/>
                </a:cubicBezTo>
                <a:cubicBezTo>
                  <a:pt x="50" y="160"/>
                  <a:pt x="41" y="155"/>
                  <a:pt x="33" y="148"/>
                </a:cubicBezTo>
                <a:cubicBezTo>
                  <a:pt x="26" y="141"/>
                  <a:pt x="19" y="133"/>
                  <a:pt x="15" y="123"/>
                </a:cubicBezTo>
                <a:cubicBezTo>
                  <a:pt x="10" y="113"/>
                  <a:pt x="8" y="101"/>
                  <a:pt x="8" y="87"/>
                </a:cubicBezTo>
                <a:cubicBezTo>
                  <a:pt x="8" y="76"/>
                  <a:pt x="10" y="66"/>
                  <a:pt x="14" y="56"/>
                </a:cubicBezTo>
                <a:cubicBezTo>
                  <a:pt x="19" y="47"/>
                  <a:pt x="25" y="38"/>
                  <a:pt x="32" y="31"/>
                </a:cubicBezTo>
                <a:cubicBezTo>
                  <a:pt x="40" y="24"/>
                  <a:pt x="49" y="18"/>
                  <a:pt x="59" y="14"/>
                </a:cubicBezTo>
                <a:cubicBezTo>
                  <a:pt x="69" y="10"/>
                  <a:pt x="81" y="8"/>
                  <a:pt x="93" y="8"/>
                </a:cubicBezTo>
                <a:cubicBezTo>
                  <a:pt x="103" y="8"/>
                  <a:pt x="114" y="9"/>
                  <a:pt x="123" y="13"/>
                </a:cubicBezTo>
                <a:cubicBezTo>
                  <a:pt x="132" y="16"/>
                  <a:pt x="140" y="20"/>
                  <a:pt x="147" y="26"/>
                </a:cubicBezTo>
                <a:cubicBezTo>
                  <a:pt x="153" y="32"/>
                  <a:pt x="159" y="39"/>
                  <a:pt x="162" y="47"/>
                </a:cubicBezTo>
                <a:cubicBezTo>
                  <a:pt x="166" y="55"/>
                  <a:pt x="168" y="64"/>
                  <a:pt x="168" y="74"/>
                </a:cubicBezTo>
                <a:cubicBezTo>
                  <a:pt x="168" y="82"/>
                  <a:pt x="166" y="90"/>
                  <a:pt x="163" y="97"/>
                </a:cubicBezTo>
                <a:cubicBezTo>
                  <a:pt x="160" y="105"/>
                  <a:pt x="156" y="111"/>
                  <a:pt x="152" y="117"/>
                </a:cubicBezTo>
                <a:cubicBezTo>
                  <a:pt x="147" y="122"/>
                  <a:pt x="142" y="126"/>
                  <a:pt x="136" y="129"/>
                </a:cubicBezTo>
                <a:cubicBezTo>
                  <a:pt x="131" y="132"/>
                  <a:pt x="125" y="134"/>
                  <a:pt x="121" y="134"/>
                </a:cubicBezTo>
                <a:cubicBezTo>
                  <a:pt x="118" y="134"/>
                  <a:pt x="115" y="133"/>
                  <a:pt x="114" y="132"/>
                </a:cubicBezTo>
                <a:cubicBezTo>
                  <a:pt x="113" y="131"/>
                  <a:pt x="112" y="130"/>
                  <a:pt x="111" y="128"/>
                </a:cubicBezTo>
                <a:cubicBezTo>
                  <a:pt x="111" y="126"/>
                  <a:pt x="111" y="123"/>
                  <a:pt x="112" y="120"/>
                </a:cubicBezTo>
                <a:cubicBezTo>
                  <a:pt x="113" y="117"/>
                  <a:pt x="114" y="114"/>
                  <a:pt x="116" y="110"/>
                </a:cubicBezTo>
                <a:cubicBezTo>
                  <a:pt x="144" y="39"/>
                  <a:pt x="144" y="39"/>
                  <a:pt x="144" y="39"/>
                </a:cubicBezTo>
                <a:cubicBezTo>
                  <a:pt x="136" y="39"/>
                  <a:pt x="136" y="39"/>
                  <a:pt x="136" y="39"/>
                </a:cubicBezTo>
                <a:cubicBezTo>
                  <a:pt x="131" y="53"/>
                  <a:pt x="131" y="53"/>
                  <a:pt x="131" y="53"/>
                </a:cubicBezTo>
                <a:cubicBezTo>
                  <a:pt x="128" y="48"/>
                  <a:pt x="124" y="44"/>
                  <a:pt x="118" y="41"/>
                </a:cubicBezTo>
                <a:cubicBezTo>
                  <a:pt x="112" y="37"/>
                  <a:pt x="104" y="35"/>
                  <a:pt x="96" y="35"/>
                </a:cubicBezTo>
                <a:cubicBezTo>
                  <a:pt x="87" y="35"/>
                  <a:pt x="78" y="37"/>
                  <a:pt x="71" y="42"/>
                </a:cubicBezTo>
                <a:cubicBezTo>
                  <a:pt x="63" y="46"/>
                  <a:pt x="57" y="52"/>
                  <a:pt x="51" y="59"/>
                </a:cubicBezTo>
                <a:cubicBezTo>
                  <a:pt x="46" y="66"/>
                  <a:pt x="42" y="74"/>
                  <a:pt x="39" y="82"/>
                </a:cubicBezTo>
                <a:cubicBezTo>
                  <a:pt x="36" y="90"/>
                  <a:pt x="35" y="98"/>
                  <a:pt x="35" y="106"/>
                </a:cubicBezTo>
                <a:cubicBezTo>
                  <a:pt x="35" y="111"/>
                  <a:pt x="35" y="115"/>
                  <a:pt x="37" y="120"/>
                </a:cubicBezTo>
                <a:cubicBezTo>
                  <a:pt x="39" y="124"/>
                  <a:pt x="42" y="128"/>
                  <a:pt x="45" y="131"/>
                </a:cubicBezTo>
                <a:cubicBezTo>
                  <a:pt x="48" y="134"/>
                  <a:pt x="52" y="137"/>
                  <a:pt x="56" y="139"/>
                </a:cubicBezTo>
                <a:cubicBezTo>
                  <a:pt x="66" y="143"/>
                  <a:pt x="77" y="142"/>
                  <a:pt x="89" y="139"/>
                </a:cubicBezTo>
                <a:cubicBezTo>
                  <a:pt x="94" y="137"/>
                  <a:pt x="99" y="134"/>
                  <a:pt x="103" y="129"/>
                </a:cubicBezTo>
                <a:cubicBezTo>
                  <a:pt x="104" y="132"/>
                  <a:pt x="105" y="135"/>
                  <a:pt x="107" y="137"/>
                </a:cubicBezTo>
                <a:cubicBezTo>
                  <a:pt x="110" y="140"/>
                  <a:pt x="115" y="142"/>
                  <a:pt x="120" y="142"/>
                </a:cubicBezTo>
                <a:cubicBezTo>
                  <a:pt x="126" y="142"/>
                  <a:pt x="133" y="140"/>
                  <a:pt x="140" y="136"/>
                </a:cubicBezTo>
                <a:cubicBezTo>
                  <a:pt x="146" y="133"/>
                  <a:pt x="152" y="128"/>
                  <a:pt x="158" y="122"/>
                </a:cubicBezTo>
                <a:cubicBezTo>
                  <a:pt x="163" y="116"/>
                  <a:pt x="167" y="108"/>
                  <a:pt x="171" y="100"/>
                </a:cubicBezTo>
                <a:cubicBezTo>
                  <a:pt x="174" y="92"/>
                  <a:pt x="176" y="83"/>
                  <a:pt x="176" y="74"/>
                </a:cubicBezTo>
                <a:cubicBezTo>
                  <a:pt x="176" y="62"/>
                  <a:pt x="174" y="52"/>
                  <a:pt x="169" y="43"/>
                </a:cubicBezTo>
                <a:cubicBezTo>
                  <a:pt x="165" y="34"/>
                  <a:pt x="159" y="26"/>
                  <a:pt x="152" y="20"/>
                </a:cubicBezTo>
                <a:cubicBezTo>
                  <a:pt x="144" y="13"/>
                  <a:pt x="135" y="8"/>
                  <a:pt x="125" y="5"/>
                </a:cubicBezTo>
                <a:cubicBezTo>
                  <a:pt x="115" y="2"/>
                  <a:pt x="104" y="0"/>
                  <a:pt x="93" y="0"/>
                </a:cubicBezTo>
                <a:cubicBezTo>
                  <a:pt x="80" y="0"/>
                  <a:pt x="68" y="2"/>
                  <a:pt x="57" y="7"/>
                </a:cubicBezTo>
                <a:cubicBezTo>
                  <a:pt x="46" y="11"/>
                  <a:pt x="36" y="17"/>
                  <a:pt x="27" y="25"/>
                </a:cubicBezTo>
                <a:cubicBezTo>
                  <a:pt x="19" y="33"/>
                  <a:pt x="12" y="42"/>
                  <a:pt x="7" y="52"/>
                </a:cubicBezTo>
                <a:cubicBezTo>
                  <a:pt x="2" y="63"/>
                  <a:pt x="0" y="75"/>
                  <a:pt x="0" y="87"/>
                </a:cubicBezTo>
                <a:cubicBezTo>
                  <a:pt x="0" y="103"/>
                  <a:pt x="3" y="116"/>
                  <a:pt x="8" y="127"/>
                </a:cubicBezTo>
                <a:cubicBezTo>
                  <a:pt x="13" y="138"/>
                  <a:pt x="21" y="148"/>
                  <a:pt x="29" y="155"/>
                </a:cubicBezTo>
                <a:cubicBezTo>
                  <a:pt x="38" y="162"/>
                  <a:pt x="48" y="168"/>
                  <a:pt x="59" y="171"/>
                </a:cubicBezTo>
                <a:cubicBezTo>
                  <a:pt x="70" y="174"/>
                  <a:pt x="81" y="176"/>
                  <a:pt x="93" y="176"/>
                </a:cubicBezTo>
                <a:cubicBezTo>
                  <a:pt x="101" y="176"/>
                  <a:pt x="109" y="175"/>
                  <a:pt x="116" y="173"/>
                </a:cubicBezTo>
                <a:cubicBezTo>
                  <a:pt x="124" y="171"/>
                  <a:pt x="131" y="168"/>
                  <a:pt x="138" y="164"/>
                </a:cubicBezTo>
                <a:cubicBezTo>
                  <a:pt x="145" y="161"/>
                  <a:pt x="152" y="156"/>
                  <a:pt x="158" y="151"/>
                </a:cubicBezTo>
                <a:cubicBezTo>
                  <a:pt x="164" y="145"/>
                  <a:pt x="169" y="139"/>
                  <a:pt x="173" y="133"/>
                </a:cubicBezTo>
                <a:cubicBezTo>
                  <a:pt x="175" y="131"/>
                  <a:pt x="175" y="131"/>
                  <a:pt x="175" y="131"/>
                </a:cubicBezTo>
                <a:cubicBezTo>
                  <a:pt x="165" y="131"/>
                  <a:pt x="165" y="131"/>
                  <a:pt x="165" y="131"/>
                </a:cubicBezTo>
                <a:close/>
                <a:moveTo>
                  <a:pt x="101" y="120"/>
                </a:moveTo>
                <a:cubicBezTo>
                  <a:pt x="98" y="124"/>
                  <a:pt x="95" y="127"/>
                  <a:pt x="91" y="129"/>
                </a:cubicBezTo>
                <a:cubicBezTo>
                  <a:pt x="88" y="131"/>
                  <a:pt x="85" y="132"/>
                  <a:pt x="81" y="133"/>
                </a:cubicBezTo>
                <a:cubicBezTo>
                  <a:pt x="74" y="135"/>
                  <a:pt x="66" y="134"/>
                  <a:pt x="60" y="132"/>
                </a:cubicBezTo>
                <a:cubicBezTo>
                  <a:pt x="56" y="130"/>
                  <a:pt x="53" y="128"/>
                  <a:pt x="51" y="126"/>
                </a:cubicBezTo>
                <a:cubicBezTo>
                  <a:pt x="48" y="123"/>
                  <a:pt x="46" y="120"/>
                  <a:pt x="45" y="117"/>
                </a:cubicBezTo>
                <a:cubicBezTo>
                  <a:pt x="43" y="113"/>
                  <a:pt x="43" y="110"/>
                  <a:pt x="43" y="106"/>
                </a:cubicBezTo>
                <a:cubicBezTo>
                  <a:pt x="43" y="99"/>
                  <a:pt x="44" y="92"/>
                  <a:pt x="46" y="85"/>
                </a:cubicBezTo>
                <a:cubicBezTo>
                  <a:pt x="49" y="77"/>
                  <a:pt x="53" y="71"/>
                  <a:pt x="57" y="64"/>
                </a:cubicBezTo>
                <a:cubicBezTo>
                  <a:pt x="62" y="58"/>
                  <a:pt x="67" y="53"/>
                  <a:pt x="74" y="49"/>
                </a:cubicBezTo>
                <a:cubicBezTo>
                  <a:pt x="80" y="45"/>
                  <a:pt x="87" y="43"/>
                  <a:pt x="95" y="43"/>
                </a:cubicBezTo>
                <a:cubicBezTo>
                  <a:pt x="98" y="43"/>
                  <a:pt x="101" y="43"/>
                  <a:pt x="104" y="44"/>
                </a:cubicBezTo>
                <a:cubicBezTo>
                  <a:pt x="108" y="44"/>
                  <a:pt x="111" y="46"/>
                  <a:pt x="114" y="47"/>
                </a:cubicBezTo>
                <a:cubicBezTo>
                  <a:pt x="117" y="49"/>
                  <a:pt x="119" y="51"/>
                  <a:pt x="122" y="53"/>
                </a:cubicBezTo>
                <a:cubicBezTo>
                  <a:pt x="124" y="56"/>
                  <a:pt x="125" y="59"/>
                  <a:pt x="127" y="63"/>
                </a:cubicBezTo>
                <a:cubicBezTo>
                  <a:pt x="109" y="106"/>
                  <a:pt x="109" y="106"/>
                  <a:pt x="109" y="106"/>
                </a:cubicBezTo>
                <a:cubicBezTo>
                  <a:pt x="107" y="112"/>
                  <a:pt x="104" y="116"/>
                  <a:pt x="101" y="12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noEditPoints="1"/>
          </p:cNvSpPr>
          <p:nvPr/>
        </p:nvSpPr>
        <p:spPr bwMode="auto">
          <a:xfrm>
            <a:off x="7543800" y="2617788"/>
            <a:ext cx="557212" cy="557213"/>
          </a:xfrm>
          <a:custGeom>
            <a:avLst/>
            <a:gdLst>
              <a:gd name="T0" fmla="*/ 0 w 176"/>
              <a:gd name="T1" fmla="*/ 88 h 176"/>
              <a:gd name="T2" fmla="*/ 176 w 176"/>
              <a:gd name="T3" fmla="*/ 88 h 176"/>
              <a:gd name="T4" fmla="*/ 132 w 176"/>
              <a:gd name="T5" fmla="*/ 21 h 176"/>
              <a:gd name="T6" fmla="*/ 130 w 176"/>
              <a:gd name="T7" fmla="*/ 48 h 176"/>
              <a:gd name="T8" fmla="*/ 123 w 176"/>
              <a:gd name="T9" fmla="*/ 68 h 176"/>
              <a:gd name="T10" fmla="*/ 85 w 176"/>
              <a:gd name="T11" fmla="*/ 26 h 176"/>
              <a:gd name="T12" fmla="*/ 132 w 176"/>
              <a:gd name="T13" fmla="*/ 21 h 176"/>
              <a:gd name="T14" fmla="*/ 138 w 176"/>
              <a:gd name="T15" fmla="*/ 118 h 176"/>
              <a:gd name="T16" fmla="*/ 100 w 176"/>
              <a:gd name="T17" fmla="*/ 119 h 176"/>
              <a:gd name="T18" fmla="*/ 115 w 176"/>
              <a:gd name="T19" fmla="*/ 100 h 176"/>
              <a:gd name="T20" fmla="*/ 101 w 176"/>
              <a:gd name="T21" fmla="*/ 9 h 176"/>
              <a:gd name="T22" fmla="*/ 84 w 176"/>
              <a:gd name="T23" fmla="*/ 8 h 176"/>
              <a:gd name="T24" fmla="*/ 109 w 176"/>
              <a:gd name="T25" fmla="*/ 94 h 176"/>
              <a:gd name="T26" fmla="*/ 88 w 176"/>
              <a:gd name="T27" fmla="*/ 108 h 176"/>
              <a:gd name="T28" fmla="*/ 32 w 176"/>
              <a:gd name="T29" fmla="*/ 97 h 176"/>
              <a:gd name="T30" fmla="*/ 52 w 176"/>
              <a:gd name="T31" fmla="*/ 60 h 176"/>
              <a:gd name="T32" fmla="*/ 63 w 176"/>
              <a:gd name="T33" fmla="*/ 43 h 176"/>
              <a:gd name="T34" fmla="*/ 109 w 176"/>
              <a:gd name="T35" fmla="*/ 94 h 176"/>
              <a:gd name="T36" fmla="*/ 8 w 176"/>
              <a:gd name="T37" fmla="*/ 90 h 176"/>
              <a:gd name="T38" fmla="*/ 20 w 176"/>
              <a:gd name="T39" fmla="*/ 128 h 176"/>
              <a:gd name="T40" fmla="*/ 25 w 176"/>
              <a:gd name="T41" fmla="*/ 93 h 176"/>
              <a:gd name="T42" fmla="*/ 76 w 176"/>
              <a:gd name="T43" fmla="*/ 9 h 176"/>
              <a:gd name="T44" fmla="*/ 58 w 176"/>
              <a:gd name="T45" fmla="*/ 37 h 176"/>
              <a:gd name="T46" fmla="*/ 40 w 176"/>
              <a:gd name="T47" fmla="*/ 48 h 176"/>
              <a:gd name="T48" fmla="*/ 25 w 176"/>
              <a:gd name="T49" fmla="*/ 93 h 176"/>
              <a:gd name="T50" fmla="*/ 28 w 176"/>
              <a:gd name="T51" fmla="*/ 128 h 176"/>
              <a:gd name="T52" fmla="*/ 77 w 176"/>
              <a:gd name="T53" fmla="*/ 124 h 176"/>
              <a:gd name="T54" fmla="*/ 30 w 176"/>
              <a:gd name="T55" fmla="*/ 143 h 176"/>
              <a:gd name="T56" fmla="*/ 88 w 176"/>
              <a:gd name="T57" fmla="*/ 168 h 176"/>
              <a:gd name="T58" fmla="*/ 83 w 176"/>
              <a:gd name="T59" fmla="*/ 131 h 176"/>
              <a:gd name="T60" fmla="*/ 97 w 176"/>
              <a:gd name="T61" fmla="*/ 127 h 176"/>
              <a:gd name="T62" fmla="*/ 149 w 176"/>
              <a:gd name="T63" fmla="*/ 123 h 176"/>
              <a:gd name="T64" fmla="*/ 88 w 176"/>
              <a:gd name="T65" fmla="*/ 168 h 176"/>
              <a:gd name="T66" fmla="*/ 120 w 176"/>
              <a:gd name="T67" fmla="*/ 93 h 176"/>
              <a:gd name="T68" fmla="*/ 132 w 176"/>
              <a:gd name="T69" fmla="*/ 72 h 176"/>
              <a:gd name="T70" fmla="*/ 137 w 176"/>
              <a:gd name="T71" fmla="*/ 49 h 176"/>
              <a:gd name="T72" fmla="*/ 168 w 176"/>
              <a:gd name="T73" fmla="*/ 88 h 176"/>
              <a:gd name="T74" fmla="*/ 150 w 176"/>
              <a:gd name="T75"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32" y="21"/>
                </a:moveTo>
                <a:cubicBezTo>
                  <a:pt x="132" y="22"/>
                  <a:pt x="132" y="23"/>
                  <a:pt x="132" y="24"/>
                </a:cubicBezTo>
                <a:cubicBezTo>
                  <a:pt x="132" y="32"/>
                  <a:pt x="131" y="40"/>
                  <a:pt x="130" y="48"/>
                </a:cubicBezTo>
                <a:cubicBezTo>
                  <a:pt x="124" y="49"/>
                  <a:pt x="120" y="54"/>
                  <a:pt x="120" y="60"/>
                </a:cubicBezTo>
                <a:cubicBezTo>
                  <a:pt x="120" y="63"/>
                  <a:pt x="121" y="66"/>
                  <a:pt x="123" y="68"/>
                </a:cubicBezTo>
                <a:cubicBezTo>
                  <a:pt x="121" y="75"/>
                  <a:pt x="118" y="81"/>
                  <a:pt x="114" y="87"/>
                </a:cubicBezTo>
                <a:cubicBezTo>
                  <a:pt x="99" y="70"/>
                  <a:pt x="89" y="49"/>
                  <a:pt x="85" y="26"/>
                </a:cubicBezTo>
                <a:cubicBezTo>
                  <a:pt x="94" y="20"/>
                  <a:pt x="104" y="16"/>
                  <a:pt x="115" y="13"/>
                </a:cubicBezTo>
                <a:cubicBezTo>
                  <a:pt x="121" y="15"/>
                  <a:pt x="127" y="18"/>
                  <a:pt x="132" y="21"/>
                </a:cubicBezTo>
                <a:moveTo>
                  <a:pt x="115" y="100"/>
                </a:moveTo>
                <a:cubicBezTo>
                  <a:pt x="122" y="107"/>
                  <a:pt x="130" y="113"/>
                  <a:pt x="138" y="118"/>
                </a:cubicBezTo>
                <a:cubicBezTo>
                  <a:pt x="130" y="119"/>
                  <a:pt x="121" y="120"/>
                  <a:pt x="112" y="120"/>
                </a:cubicBezTo>
                <a:cubicBezTo>
                  <a:pt x="108" y="120"/>
                  <a:pt x="104" y="120"/>
                  <a:pt x="100" y="119"/>
                </a:cubicBezTo>
                <a:cubicBezTo>
                  <a:pt x="100" y="119"/>
                  <a:pt x="100" y="118"/>
                  <a:pt x="100" y="117"/>
                </a:cubicBezTo>
                <a:cubicBezTo>
                  <a:pt x="105" y="112"/>
                  <a:pt x="110" y="106"/>
                  <a:pt x="115" y="100"/>
                </a:cubicBezTo>
                <a:moveTo>
                  <a:pt x="88" y="8"/>
                </a:moveTo>
                <a:cubicBezTo>
                  <a:pt x="92" y="8"/>
                  <a:pt x="97" y="8"/>
                  <a:pt x="101" y="9"/>
                </a:cubicBezTo>
                <a:cubicBezTo>
                  <a:pt x="95" y="11"/>
                  <a:pt x="90" y="14"/>
                  <a:pt x="84" y="17"/>
                </a:cubicBezTo>
                <a:cubicBezTo>
                  <a:pt x="84" y="14"/>
                  <a:pt x="84" y="11"/>
                  <a:pt x="84" y="8"/>
                </a:cubicBezTo>
                <a:cubicBezTo>
                  <a:pt x="85" y="8"/>
                  <a:pt x="87" y="8"/>
                  <a:pt x="88" y="8"/>
                </a:cubicBezTo>
                <a:moveTo>
                  <a:pt x="109" y="94"/>
                </a:moveTo>
                <a:cubicBezTo>
                  <a:pt x="105" y="100"/>
                  <a:pt x="100" y="105"/>
                  <a:pt x="95" y="110"/>
                </a:cubicBezTo>
                <a:cubicBezTo>
                  <a:pt x="93" y="109"/>
                  <a:pt x="91" y="108"/>
                  <a:pt x="88" y="108"/>
                </a:cubicBezTo>
                <a:cubicBezTo>
                  <a:pt x="83" y="108"/>
                  <a:pt x="78" y="111"/>
                  <a:pt x="77" y="116"/>
                </a:cubicBezTo>
                <a:cubicBezTo>
                  <a:pt x="61" y="112"/>
                  <a:pt x="46" y="106"/>
                  <a:pt x="32" y="97"/>
                </a:cubicBezTo>
                <a:cubicBezTo>
                  <a:pt x="36" y="84"/>
                  <a:pt x="42" y="71"/>
                  <a:pt x="49" y="60"/>
                </a:cubicBezTo>
                <a:cubicBezTo>
                  <a:pt x="50" y="60"/>
                  <a:pt x="51" y="60"/>
                  <a:pt x="52" y="60"/>
                </a:cubicBezTo>
                <a:cubicBezTo>
                  <a:pt x="59" y="60"/>
                  <a:pt x="64" y="55"/>
                  <a:pt x="64" y="48"/>
                </a:cubicBezTo>
                <a:cubicBezTo>
                  <a:pt x="64" y="46"/>
                  <a:pt x="64" y="45"/>
                  <a:pt x="63" y="43"/>
                </a:cubicBezTo>
                <a:cubicBezTo>
                  <a:pt x="68" y="39"/>
                  <a:pt x="73" y="34"/>
                  <a:pt x="78" y="31"/>
                </a:cubicBezTo>
                <a:cubicBezTo>
                  <a:pt x="82" y="55"/>
                  <a:pt x="94" y="77"/>
                  <a:pt x="109" y="94"/>
                </a:cubicBezTo>
                <a:moveTo>
                  <a:pt x="20" y="130"/>
                </a:moveTo>
                <a:cubicBezTo>
                  <a:pt x="13" y="118"/>
                  <a:pt x="8" y="104"/>
                  <a:pt x="8" y="90"/>
                </a:cubicBezTo>
                <a:cubicBezTo>
                  <a:pt x="13" y="94"/>
                  <a:pt x="18" y="97"/>
                  <a:pt x="23" y="101"/>
                </a:cubicBezTo>
                <a:cubicBezTo>
                  <a:pt x="21" y="110"/>
                  <a:pt x="20" y="119"/>
                  <a:pt x="20" y="128"/>
                </a:cubicBezTo>
                <a:cubicBezTo>
                  <a:pt x="20" y="129"/>
                  <a:pt x="20" y="129"/>
                  <a:pt x="20" y="130"/>
                </a:cubicBezTo>
                <a:moveTo>
                  <a:pt x="25" y="93"/>
                </a:moveTo>
                <a:cubicBezTo>
                  <a:pt x="19" y="89"/>
                  <a:pt x="14" y="84"/>
                  <a:pt x="9" y="79"/>
                </a:cubicBezTo>
                <a:cubicBezTo>
                  <a:pt x="12" y="43"/>
                  <a:pt x="40" y="14"/>
                  <a:pt x="76" y="9"/>
                </a:cubicBezTo>
                <a:cubicBezTo>
                  <a:pt x="76" y="13"/>
                  <a:pt x="76" y="17"/>
                  <a:pt x="77" y="22"/>
                </a:cubicBezTo>
                <a:cubicBezTo>
                  <a:pt x="70" y="26"/>
                  <a:pt x="63" y="32"/>
                  <a:pt x="58" y="37"/>
                </a:cubicBezTo>
                <a:cubicBezTo>
                  <a:pt x="56" y="37"/>
                  <a:pt x="54" y="36"/>
                  <a:pt x="52" y="36"/>
                </a:cubicBezTo>
                <a:cubicBezTo>
                  <a:pt x="45" y="36"/>
                  <a:pt x="40" y="41"/>
                  <a:pt x="40" y="48"/>
                </a:cubicBezTo>
                <a:cubicBezTo>
                  <a:pt x="40" y="51"/>
                  <a:pt x="41" y="53"/>
                  <a:pt x="43" y="55"/>
                </a:cubicBezTo>
                <a:cubicBezTo>
                  <a:pt x="35" y="67"/>
                  <a:pt x="29" y="79"/>
                  <a:pt x="25" y="93"/>
                </a:cubicBezTo>
                <a:moveTo>
                  <a:pt x="29" y="142"/>
                </a:moveTo>
                <a:cubicBezTo>
                  <a:pt x="28" y="137"/>
                  <a:pt x="28" y="133"/>
                  <a:pt x="28" y="128"/>
                </a:cubicBezTo>
                <a:cubicBezTo>
                  <a:pt x="28" y="120"/>
                  <a:pt x="29" y="113"/>
                  <a:pt x="30" y="105"/>
                </a:cubicBezTo>
                <a:cubicBezTo>
                  <a:pt x="44" y="114"/>
                  <a:pt x="60" y="120"/>
                  <a:pt x="77" y="124"/>
                </a:cubicBezTo>
                <a:cubicBezTo>
                  <a:pt x="77" y="124"/>
                  <a:pt x="77" y="125"/>
                  <a:pt x="77" y="125"/>
                </a:cubicBezTo>
                <a:cubicBezTo>
                  <a:pt x="63" y="134"/>
                  <a:pt x="47" y="140"/>
                  <a:pt x="30" y="143"/>
                </a:cubicBezTo>
                <a:cubicBezTo>
                  <a:pt x="29" y="142"/>
                  <a:pt x="29" y="142"/>
                  <a:pt x="29" y="142"/>
                </a:cubicBezTo>
                <a:moveTo>
                  <a:pt x="88" y="168"/>
                </a:moveTo>
                <a:cubicBezTo>
                  <a:pt x="68" y="168"/>
                  <a:pt x="51" y="161"/>
                  <a:pt x="37" y="149"/>
                </a:cubicBezTo>
                <a:cubicBezTo>
                  <a:pt x="53" y="146"/>
                  <a:pt x="69" y="140"/>
                  <a:pt x="83" y="131"/>
                </a:cubicBezTo>
                <a:cubicBezTo>
                  <a:pt x="84" y="131"/>
                  <a:pt x="86" y="132"/>
                  <a:pt x="88" y="132"/>
                </a:cubicBezTo>
                <a:cubicBezTo>
                  <a:pt x="92" y="132"/>
                  <a:pt x="95" y="130"/>
                  <a:pt x="97" y="127"/>
                </a:cubicBezTo>
                <a:cubicBezTo>
                  <a:pt x="102" y="128"/>
                  <a:pt x="107" y="128"/>
                  <a:pt x="112" y="128"/>
                </a:cubicBezTo>
                <a:cubicBezTo>
                  <a:pt x="125" y="128"/>
                  <a:pt x="137" y="126"/>
                  <a:pt x="149" y="123"/>
                </a:cubicBezTo>
                <a:cubicBezTo>
                  <a:pt x="152" y="125"/>
                  <a:pt x="155" y="126"/>
                  <a:pt x="158" y="127"/>
                </a:cubicBezTo>
                <a:cubicBezTo>
                  <a:pt x="144" y="152"/>
                  <a:pt x="118" y="168"/>
                  <a:pt x="88" y="168"/>
                </a:cubicBezTo>
                <a:moveTo>
                  <a:pt x="150" y="115"/>
                </a:moveTo>
                <a:cubicBezTo>
                  <a:pt x="139" y="109"/>
                  <a:pt x="129" y="102"/>
                  <a:pt x="120" y="93"/>
                </a:cubicBezTo>
                <a:cubicBezTo>
                  <a:pt x="124" y="87"/>
                  <a:pt x="128" y="79"/>
                  <a:pt x="131" y="72"/>
                </a:cubicBezTo>
                <a:cubicBezTo>
                  <a:pt x="131" y="72"/>
                  <a:pt x="132" y="72"/>
                  <a:pt x="132" y="72"/>
                </a:cubicBezTo>
                <a:cubicBezTo>
                  <a:pt x="139" y="72"/>
                  <a:pt x="144" y="67"/>
                  <a:pt x="144" y="60"/>
                </a:cubicBezTo>
                <a:cubicBezTo>
                  <a:pt x="144" y="55"/>
                  <a:pt x="141" y="51"/>
                  <a:pt x="137" y="49"/>
                </a:cubicBezTo>
                <a:cubicBezTo>
                  <a:pt x="139" y="42"/>
                  <a:pt x="140" y="35"/>
                  <a:pt x="140" y="27"/>
                </a:cubicBezTo>
                <a:cubicBezTo>
                  <a:pt x="157" y="42"/>
                  <a:pt x="168" y="64"/>
                  <a:pt x="168" y="88"/>
                </a:cubicBezTo>
                <a:cubicBezTo>
                  <a:pt x="168" y="96"/>
                  <a:pt x="167" y="103"/>
                  <a:pt x="165" y="111"/>
                </a:cubicBezTo>
                <a:cubicBezTo>
                  <a:pt x="160" y="112"/>
                  <a:pt x="155" y="114"/>
                  <a:pt x="150" y="115"/>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p:nvSpPr>
        <p:spPr bwMode="auto">
          <a:xfrm>
            <a:off x="8656638" y="2617788"/>
            <a:ext cx="457200" cy="557213"/>
          </a:xfrm>
          <a:custGeom>
            <a:avLst/>
            <a:gdLst>
              <a:gd name="T0" fmla="*/ 144 w 144"/>
              <a:gd name="T1" fmla="*/ 24 h 176"/>
              <a:gd name="T2" fmla="*/ 72 w 144"/>
              <a:gd name="T3" fmla="*/ 0 h 176"/>
              <a:gd name="T4" fmla="*/ 0 w 144"/>
              <a:gd name="T5" fmla="*/ 24 h 176"/>
              <a:gd name="T6" fmla="*/ 0 w 144"/>
              <a:gd name="T7" fmla="*/ 56 h 176"/>
              <a:gd name="T8" fmla="*/ 4 w 144"/>
              <a:gd name="T9" fmla="*/ 64 h 176"/>
              <a:gd name="T10" fmla="*/ 0 w 144"/>
              <a:gd name="T11" fmla="*/ 72 h 176"/>
              <a:gd name="T12" fmla="*/ 0 w 144"/>
              <a:gd name="T13" fmla="*/ 104 h 176"/>
              <a:gd name="T14" fmla="*/ 4 w 144"/>
              <a:gd name="T15" fmla="*/ 112 h 176"/>
              <a:gd name="T16" fmla="*/ 0 w 144"/>
              <a:gd name="T17" fmla="*/ 120 h 176"/>
              <a:gd name="T18" fmla="*/ 0 w 144"/>
              <a:gd name="T19" fmla="*/ 152 h 176"/>
              <a:gd name="T20" fmla="*/ 72 w 144"/>
              <a:gd name="T21" fmla="*/ 176 h 176"/>
              <a:gd name="T22" fmla="*/ 144 w 144"/>
              <a:gd name="T23" fmla="*/ 152 h 176"/>
              <a:gd name="T24" fmla="*/ 144 w 144"/>
              <a:gd name="T25" fmla="*/ 120 h 176"/>
              <a:gd name="T26" fmla="*/ 140 w 144"/>
              <a:gd name="T27" fmla="*/ 112 h 176"/>
              <a:gd name="T28" fmla="*/ 144 w 144"/>
              <a:gd name="T29" fmla="*/ 104 h 176"/>
              <a:gd name="T30" fmla="*/ 144 w 144"/>
              <a:gd name="T31" fmla="*/ 72 h 176"/>
              <a:gd name="T32" fmla="*/ 140 w 144"/>
              <a:gd name="T33" fmla="*/ 64 h 176"/>
              <a:gd name="T34" fmla="*/ 144 w 144"/>
              <a:gd name="T35" fmla="*/ 56 h 176"/>
              <a:gd name="T36" fmla="*/ 144 w 144"/>
              <a:gd name="T37" fmla="*/ 24 h 176"/>
              <a:gd name="T38" fmla="*/ 136 w 144"/>
              <a:gd name="T39" fmla="*/ 152 h 176"/>
              <a:gd name="T40" fmla="*/ 72 w 144"/>
              <a:gd name="T41" fmla="*/ 168 h 176"/>
              <a:gd name="T42" fmla="*/ 8 w 144"/>
              <a:gd name="T43" fmla="*/ 152 h 176"/>
              <a:gd name="T44" fmla="*/ 8 w 144"/>
              <a:gd name="T45" fmla="*/ 131 h 176"/>
              <a:gd name="T46" fmla="*/ 72 w 144"/>
              <a:gd name="T47" fmla="*/ 144 h 176"/>
              <a:gd name="T48" fmla="*/ 136 w 144"/>
              <a:gd name="T49" fmla="*/ 131 h 176"/>
              <a:gd name="T50" fmla="*/ 136 w 144"/>
              <a:gd name="T51" fmla="*/ 152 h 176"/>
              <a:gd name="T52" fmla="*/ 72 w 144"/>
              <a:gd name="T53" fmla="*/ 136 h 176"/>
              <a:gd name="T54" fmla="*/ 8 w 144"/>
              <a:gd name="T55" fmla="*/ 120 h 176"/>
              <a:gd name="T56" fmla="*/ 10 w 144"/>
              <a:gd name="T57" fmla="*/ 116 h 176"/>
              <a:gd name="T58" fmla="*/ 72 w 144"/>
              <a:gd name="T59" fmla="*/ 128 h 176"/>
              <a:gd name="T60" fmla="*/ 134 w 144"/>
              <a:gd name="T61" fmla="*/ 116 h 176"/>
              <a:gd name="T62" fmla="*/ 136 w 144"/>
              <a:gd name="T63" fmla="*/ 120 h 176"/>
              <a:gd name="T64" fmla="*/ 72 w 144"/>
              <a:gd name="T65" fmla="*/ 136 h 176"/>
              <a:gd name="T66" fmla="*/ 136 w 144"/>
              <a:gd name="T67" fmla="*/ 104 h 176"/>
              <a:gd name="T68" fmla="*/ 72 w 144"/>
              <a:gd name="T69" fmla="*/ 120 h 176"/>
              <a:gd name="T70" fmla="*/ 8 w 144"/>
              <a:gd name="T71" fmla="*/ 104 h 176"/>
              <a:gd name="T72" fmla="*/ 8 w 144"/>
              <a:gd name="T73" fmla="*/ 83 h 176"/>
              <a:gd name="T74" fmla="*/ 72 w 144"/>
              <a:gd name="T75" fmla="*/ 96 h 176"/>
              <a:gd name="T76" fmla="*/ 136 w 144"/>
              <a:gd name="T77" fmla="*/ 83 h 176"/>
              <a:gd name="T78" fmla="*/ 136 w 144"/>
              <a:gd name="T79" fmla="*/ 104 h 176"/>
              <a:gd name="T80" fmla="*/ 72 w 144"/>
              <a:gd name="T81" fmla="*/ 88 h 176"/>
              <a:gd name="T82" fmla="*/ 8 w 144"/>
              <a:gd name="T83" fmla="*/ 72 h 176"/>
              <a:gd name="T84" fmla="*/ 10 w 144"/>
              <a:gd name="T85" fmla="*/ 68 h 176"/>
              <a:gd name="T86" fmla="*/ 72 w 144"/>
              <a:gd name="T87" fmla="*/ 80 h 176"/>
              <a:gd name="T88" fmla="*/ 134 w 144"/>
              <a:gd name="T89" fmla="*/ 68 h 176"/>
              <a:gd name="T90" fmla="*/ 136 w 144"/>
              <a:gd name="T91" fmla="*/ 72 h 176"/>
              <a:gd name="T92" fmla="*/ 72 w 144"/>
              <a:gd name="T93" fmla="*/ 88 h 176"/>
              <a:gd name="T94" fmla="*/ 136 w 144"/>
              <a:gd name="T95" fmla="*/ 56 h 176"/>
              <a:gd name="T96" fmla="*/ 72 w 144"/>
              <a:gd name="T97" fmla="*/ 72 h 176"/>
              <a:gd name="T98" fmla="*/ 8 w 144"/>
              <a:gd name="T99" fmla="*/ 56 h 176"/>
              <a:gd name="T100" fmla="*/ 8 w 144"/>
              <a:gd name="T101" fmla="*/ 35 h 176"/>
              <a:gd name="T102" fmla="*/ 72 w 144"/>
              <a:gd name="T103" fmla="*/ 48 h 176"/>
              <a:gd name="T104" fmla="*/ 136 w 144"/>
              <a:gd name="T105" fmla="*/ 35 h 176"/>
              <a:gd name="T106" fmla="*/ 136 w 144"/>
              <a:gd name="T107" fmla="*/ 56 h 176"/>
              <a:gd name="T108" fmla="*/ 72 w 144"/>
              <a:gd name="T109" fmla="*/ 40 h 176"/>
              <a:gd name="T110" fmla="*/ 8 w 144"/>
              <a:gd name="T111" fmla="*/ 24 h 176"/>
              <a:gd name="T112" fmla="*/ 72 w 144"/>
              <a:gd name="T113" fmla="*/ 8 h 176"/>
              <a:gd name="T114" fmla="*/ 136 w 144"/>
              <a:gd name="T115" fmla="*/ 24 h 176"/>
              <a:gd name="T116" fmla="*/ 72 w 144"/>
              <a:gd name="T1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 h="176">
                <a:moveTo>
                  <a:pt x="144" y="24"/>
                </a:moveTo>
                <a:cubicBezTo>
                  <a:pt x="144" y="11"/>
                  <a:pt x="112" y="0"/>
                  <a:pt x="72" y="0"/>
                </a:cubicBezTo>
                <a:cubicBezTo>
                  <a:pt x="32" y="0"/>
                  <a:pt x="0" y="11"/>
                  <a:pt x="0" y="24"/>
                </a:cubicBezTo>
                <a:cubicBezTo>
                  <a:pt x="0" y="56"/>
                  <a:pt x="0" y="56"/>
                  <a:pt x="0" y="56"/>
                </a:cubicBezTo>
                <a:cubicBezTo>
                  <a:pt x="0" y="59"/>
                  <a:pt x="2" y="61"/>
                  <a:pt x="4" y="64"/>
                </a:cubicBezTo>
                <a:cubicBezTo>
                  <a:pt x="2" y="67"/>
                  <a:pt x="0" y="69"/>
                  <a:pt x="0" y="72"/>
                </a:cubicBezTo>
                <a:cubicBezTo>
                  <a:pt x="0" y="104"/>
                  <a:pt x="0" y="104"/>
                  <a:pt x="0" y="104"/>
                </a:cubicBezTo>
                <a:cubicBezTo>
                  <a:pt x="0" y="107"/>
                  <a:pt x="2" y="109"/>
                  <a:pt x="4" y="112"/>
                </a:cubicBezTo>
                <a:cubicBezTo>
                  <a:pt x="2" y="115"/>
                  <a:pt x="0" y="117"/>
                  <a:pt x="0" y="120"/>
                </a:cubicBezTo>
                <a:cubicBezTo>
                  <a:pt x="0" y="152"/>
                  <a:pt x="0" y="152"/>
                  <a:pt x="0" y="152"/>
                </a:cubicBezTo>
                <a:cubicBezTo>
                  <a:pt x="0" y="165"/>
                  <a:pt x="32" y="176"/>
                  <a:pt x="72" y="176"/>
                </a:cubicBezTo>
                <a:cubicBezTo>
                  <a:pt x="112" y="176"/>
                  <a:pt x="144" y="165"/>
                  <a:pt x="144" y="152"/>
                </a:cubicBezTo>
                <a:cubicBezTo>
                  <a:pt x="144" y="120"/>
                  <a:pt x="144" y="120"/>
                  <a:pt x="144" y="120"/>
                </a:cubicBezTo>
                <a:cubicBezTo>
                  <a:pt x="144" y="117"/>
                  <a:pt x="142" y="115"/>
                  <a:pt x="140" y="112"/>
                </a:cubicBezTo>
                <a:cubicBezTo>
                  <a:pt x="142" y="109"/>
                  <a:pt x="144" y="107"/>
                  <a:pt x="144" y="104"/>
                </a:cubicBezTo>
                <a:cubicBezTo>
                  <a:pt x="144" y="72"/>
                  <a:pt x="144" y="72"/>
                  <a:pt x="144" y="72"/>
                </a:cubicBezTo>
                <a:cubicBezTo>
                  <a:pt x="144" y="69"/>
                  <a:pt x="142" y="67"/>
                  <a:pt x="140" y="64"/>
                </a:cubicBezTo>
                <a:cubicBezTo>
                  <a:pt x="142" y="61"/>
                  <a:pt x="144" y="59"/>
                  <a:pt x="144" y="56"/>
                </a:cubicBezTo>
                <a:lnTo>
                  <a:pt x="144" y="24"/>
                </a:lnTo>
                <a:close/>
                <a:moveTo>
                  <a:pt x="136" y="152"/>
                </a:moveTo>
                <a:cubicBezTo>
                  <a:pt x="136" y="161"/>
                  <a:pt x="107" y="168"/>
                  <a:pt x="72" y="168"/>
                </a:cubicBezTo>
                <a:cubicBezTo>
                  <a:pt x="37" y="168"/>
                  <a:pt x="8" y="161"/>
                  <a:pt x="8" y="152"/>
                </a:cubicBezTo>
                <a:cubicBezTo>
                  <a:pt x="8" y="131"/>
                  <a:pt x="8" y="131"/>
                  <a:pt x="8" y="131"/>
                </a:cubicBezTo>
                <a:cubicBezTo>
                  <a:pt x="20" y="139"/>
                  <a:pt x="44" y="144"/>
                  <a:pt x="72" y="144"/>
                </a:cubicBezTo>
                <a:cubicBezTo>
                  <a:pt x="100" y="144"/>
                  <a:pt x="124" y="139"/>
                  <a:pt x="136" y="131"/>
                </a:cubicBezTo>
                <a:lnTo>
                  <a:pt x="136" y="152"/>
                </a:lnTo>
                <a:close/>
                <a:moveTo>
                  <a:pt x="72" y="136"/>
                </a:moveTo>
                <a:cubicBezTo>
                  <a:pt x="37" y="136"/>
                  <a:pt x="8" y="129"/>
                  <a:pt x="8" y="120"/>
                </a:cubicBezTo>
                <a:cubicBezTo>
                  <a:pt x="8" y="119"/>
                  <a:pt x="9" y="117"/>
                  <a:pt x="10" y="116"/>
                </a:cubicBezTo>
                <a:cubicBezTo>
                  <a:pt x="22" y="123"/>
                  <a:pt x="46" y="128"/>
                  <a:pt x="72" y="128"/>
                </a:cubicBezTo>
                <a:cubicBezTo>
                  <a:pt x="98" y="128"/>
                  <a:pt x="122" y="123"/>
                  <a:pt x="134" y="116"/>
                </a:cubicBezTo>
                <a:cubicBezTo>
                  <a:pt x="135" y="117"/>
                  <a:pt x="136" y="119"/>
                  <a:pt x="136" y="120"/>
                </a:cubicBezTo>
                <a:cubicBezTo>
                  <a:pt x="136" y="129"/>
                  <a:pt x="107" y="136"/>
                  <a:pt x="72" y="136"/>
                </a:cubicBezTo>
                <a:moveTo>
                  <a:pt x="136" y="104"/>
                </a:moveTo>
                <a:cubicBezTo>
                  <a:pt x="136" y="113"/>
                  <a:pt x="107" y="120"/>
                  <a:pt x="72" y="120"/>
                </a:cubicBezTo>
                <a:cubicBezTo>
                  <a:pt x="37" y="120"/>
                  <a:pt x="8" y="113"/>
                  <a:pt x="8" y="104"/>
                </a:cubicBezTo>
                <a:cubicBezTo>
                  <a:pt x="8" y="83"/>
                  <a:pt x="8" y="83"/>
                  <a:pt x="8" y="83"/>
                </a:cubicBezTo>
                <a:cubicBezTo>
                  <a:pt x="20" y="91"/>
                  <a:pt x="44" y="96"/>
                  <a:pt x="72" y="96"/>
                </a:cubicBezTo>
                <a:cubicBezTo>
                  <a:pt x="100" y="96"/>
                  <a:pt x="124" y="91"/>
                  <a:pt x="136" y="83"/>
                </a:cubicBezTo>
                <a:lnTo>
                  <a:pt x="136" y="104"/>
                </a:lnTo>
                <a:close/>
                <a:moveTo>
                  <a:pt x="72" y="88"/>
                </a:moveTo>
                <a:cubicBezTo>
                  <a:pt x="37" y="88"/>
                  <a:pt x="8" y="81"/>
                  <a:pt x="8" y="72"/>
                </a:cubicBezTo>
                <a:cubicBezTo>
                  <a:pt x="8" y="71"/>
                  <a:pt x="9" y="69"/>
                  <a:pt x="10" y="68"/>
                </a:cubicBezTo>
                <a:cubicBezTo>
                  <a:pt x="22" y="75"/>
                  <a:pt x="46" y="80"/>
                  <a:pt x="72" y="80"/>
                </a:cubicBezTo>
                <a:cubicBezTo>
                  <a:pt x="98" y="80"/>
                  <a:pt x="122" y="75"/>
                  <a:pt x="134" y="68"/>
                </a:cubicBezTo>
                <a:cubicBezTo>
                  <a:pt x="135" y="69"/>
                  <a:pt x="136" y="71"/>
                  <a:pt x="136" y="72"/>
                </a:cubicBezTo>
                <a:cubicBezTo>
                  <a:pt x="136" y="81"/>
                  <a:pt x="107" y="88"/>
                  <a:pt x="72" y="88"/>
                </a:cubicBezTo>
                <a:moveTo>
                  <a:pt x="136" y="56"/>
                </a:moveTo>
                <a:cubicBezTo>
                  <a:pt x="136" y="65"/>
                  <a:pt x="107" y="72"/>
                  <a:pt x="72" y="72"/>
                </a:cubicBezTo>
                <a:cubicBezTo>
                  <a:pt x="37" y="72"/>
                  <a:pt x="8" y="65"/>
                  <a:pt x="8" y="56"/>
                </a:cubicBezTo>
                <a:cubicBezTo>
                  <a:pt x="8" y="35"/>
                  <a:pt x="8" y="35"/>
                  <a:pt x="8" y="35"/>
                </a:cubicBezTo>
                <a:cubicBezTo>
                  <a:pt x="20" y="43"/>
                  <a:pt x="44" y="48"/>
                  <a:pt x="72" y="48"/>
                </a:cubicBezTo>
                <a:cubicBezTo>
                  <a:pt x="100" y="48"/>
                  <a:pt x="124" y="43"/>
                  <a:pt x="136" y="35"/>
                </a:cubicBezTo>
                <a:lnTo>
                  <a:pt x="136" y="56"/>
                </a:lnTo>
                <a:close/>
                <a:moveTo>
                  <a:pt x="72" y="40"/>
                </a:moveTo>
                <a:cubicBezTo>
                  <a:pt x="37" y="40"/>
                  <a:pt x="8" y="33"/>
                  <a:pt x="8" y="24"/>
                </a:cubicBezTo>
                <a:cubicBezTo>
                  <a:pt x="8" y="15"/>
                  <a:pt x="37" y="8"/>
                  <a:pt x="72" y="8"/>
                </a:cubicBezTo>
                <a:cubicBezTo>
                  <a:pt x="107" y="8"/>
                  <a:pt x="136" y="15"/>
                  <a:pt x="136" y="24"/>
                </a:cubicBezTo>
                <a:cubicBezTo>
                  <a:pt x="136" y="33"/>
                  <a:pt x="107" y="40"/>
                  <a:pt x="7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9669463" y="2617788"/>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10733088" y="2617788"/>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noEditPoints="1"/>
          </p:cNvSpPr>
          <p:nvPr/>
        </p:nvSpPr>
        <p:spPr bwMode="auto">
          <a:xfrm>
            <a:off x="1163638" y="3683001"/>
            <a:ext cx="557212" cy="557213"/>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noEditPoints="1"/>
          </p:cNvSpPr>
          <p:nvPr/>
        </p:nvSpPr>
        <p:spPr bwMode="auto">
          <a:xfrm>
            <a:off x="2227263" y="3683001"/>
            <a:ext cx="557212" cy="557213"/>
          </a:xfrm>
          <a:custGeom>
            <a:avLst/>
            <a:gdLst>
              <a:gd name="T0" fmla="*/ 87 w 176"/>
              <a:gd name="T1" fmla="*/ 52 h 176"/>
              <a:gd name="T2" fmla="*/ 82 w 176"/>
              <a:gd name="T3" fmla="*/ 53 h 176"/>
              <a:gd name="T4" fmla="*/ 73 w 176"/>
              <a:gd name="T5" fmla="*/ 56 h 176"/>
              <a:gd name="T6" fmla="*/ 58 w 176"/>
              <a:gd name="T7" fmla="*/ 72 h 176"/>
              <a:gd name="T8" fmla="*/ 57 w 176"/>
              <a:gd name="T9" fmla="*/ 76 h 176"/>
              <a:gd name="T10" fmla="*/ 64 w 176"/>
              <a:gd name="T11" fmla="*/ 97 h 176"/>
              <a:gd name="T12" fmla="*/ 68 w 176"/>
              <a:gd name="T13" fmla="*/ 98 h 176"/>
              <a:gd name="T14" fmla="*/ 69 w 176"/>
              <a:gd name="T15" fmla="*/ 95 h 176"/>
              <a:gd name="T16" fmla="*/ 69 w 176"/>
              <a:gd name="T17" fmla="*/ 92 h 176"/>
              <a:gd name="T18" fmla="*/ 67 w 176"/>
              <a:gd name="T19" fmla="*/ 89 h 176"/>
              <a:gd name="T20" fmla="*/ 65 w 176"/>
              <a:gd name="T21" fmla="*/ 82 h 176"/>
              <a:gd name="T22" fmla="*/ 65 w 176"/>
              <a:gd name="T23" fmla="*/ 81 h 176"/>
              <a:gd name="T24" fmla="*/ 67 w 176"/>
              <a:gd name="T25" fmla="*/ 73 h 176"/>
              <a:gd name="T26" fmla="*/ 82 w 176"/>
              <a:gd name="T27" fmla="*/ 61 h 176"/>
              <a:gd name="T28" fmla="*/ 91 w 176"/>
              <a:gd name="T29" fmla="*/ 60 h 176"/>
              <a:gd name="T30" fmla="*/ 96 w 176"/>
              <a:gd name="T31" fmla="*/ 61 h 176"/>
              <a:gd name="T32" fmla="*/ 107 w 176"/>
              <a:gd name="T33" fmla="*/ 70 h 176"/>
              <a:gd name="T34" fmla="*/ 108 w 176"/>
              <a:gd name="T35" fmla="*/ 83 h 176"/>
              <a:gd name="T36" fmla="*/ 107 w 176"/>
              <a:gd name="T37" fmla="*/ 88 h 176"/>
              <a:gd name="T38" fmla="*/ 95 w 176"/>
              <a:gd name="T39" fmla="*/ 102 h 176"/>
              <a:gd name="T40" fmla="*/ 86 w 176"/>
              <a:gd name="T41" fmla="*/ 97 h 176"/>
              <a:gd name="T42" fmla="*/ 86 w 176"/>
              <a:gd name="T43" fmla="*/ 94 h 176"/>
              <a:gd name="T44" fmla="*/ 90 w 176"/>
              <a:gd name="T45" fmla="*/ 79 h 176"/>
              <a:gd name="T46" fmla="*/ 85 w 176"/>
              <a:gd name="T47" fmla="*/ 70 h 176"/>
              <a:gd name="T48" fmla="*/ 76 w 176"/>
              <a:gd name="T49" fmla="*/ 76 h 176"/>
              <a:gd name="T50" fmla="*/ 75 w 176"/>
              <a:gd name="T51" fmla="*/ 85 h 176"/>
              <a:gd name="T52" fmla="*/ 76 w 176"/>
              <a:gd name="T53" fmla="*/ 90 h 176"/>
              <a:gd name="T54" fmla="*/ 73 w 176"/>
              <a:gd name="T55" fmla="*/ 101 h 176"/>
              <a:gd name="T56" fmla="*/ 70 w 176"/>
              <a:gd name="T57" fmla="*/ 113 h 176"/>
              <a:gd name="T58" fmla="*/ 69 w 176"/>
              <a:gd name="T59" fmla="*/ 119 h 176"/>
              <a:gd name="T60" fmla="*/ 69 w 176"/>
              <a:gd name="T61" fmla="*/ 121 h 176"/>
              <a:gd name="T62" fmla="*/ 69 w 176"/>
              <a:gd name="T63" fmla="*/ 128 h 176"/>
              <a:gd name="T64" fmla="*/ 70 w 176"/>
              <a:gd name="T65" fmla="*/ 131 h 176"/>
              <a:gd name="T66" fmla="*/ 70 w 176"/>
              <a:gd name="T67" fmla="*/ 132 h 176"/>
              <a:gd name="T68" fmla="*/ 75 w 176"/>
              <a:gd name="T69" fmla="*/ 126 h 176"/>
              <a:gd name="T70" fmla="*/ 79 w 176"/>
              <a:gd name="T71" fmla="*/ 119 h 176"/>
              <a:gd name="T72" fmla="*/ 81 w 176"/>
              <a:gd name="T73" fmla="*/ 111 h 176"/>
              <a:gd name="T74" fmla="*/ 83 w 176"/>
              <a:gd name="T75" fmla="*/ 104 h 176"/>
              <a:gd name="T76" fmla="*/ 83 w 176"/>
              <a:gd name="T77" fmla="*/ 104 h 176"/>
              <a:gd name="T78" fmla="*/ 85 w 176"/>
              <a:gd name="T79" fmla="*/ 107 h 176"/>
              <a:gd name="T80" fmla="*/ 99 w 176"/>
              <a:gd name="T81" fmla="*/ 110 h 176"/>
              <a:gd name="T82" fmla="*/ 113 w 176"/>
              <a:gd name="T83" fmla="*/ 101 h 176"/>
              <a:gd name="T84" fmla="*/ 118 w 176"/>
              <a:gd name="T85" fmla="*/ 90 h 176"/>
              <a:gd name="T86" fmla="*/ 120 w 176"/>
              <a:gd name="T87" fmla="*/ 84 h 176"/>
              <a:gd name="T88" fmla="*/ 118 w 176"/>
              <a:gd name="T89" fmla="*/ 68 h 176"/>
              <a:gd name="T90" fmla="*/ 87 w 176"/>
              <a:gd name="T91" fmla="*/ 52 h 176"/>
              <a:gd name="T92" fmla="*/ 88 w 176"/>
              <a:gd name="T93" fmla="*/ 0 h 176"/>
              <a:gd name="T94" fmla="*/ 0 w 176"/>
              <a:gd name="T95" fmla="*/ 88 h 176"/>
              <a:gd name="T96" fmla="*/ 88 w 176"/>
              <a:gd name="T97" fmla="*/ 176 h 176"/>
              <a:gd name="T98" fmla="*/ 176 w 176"/>
              <a:gd name="T99" fmla="*/ 88 h 176"/>
              <a:gd name="T100" fmla="*/ 88 w 176"/>
              <a:gd name="T101" fmla="*/ 0 h 176"/>
              <a:gd name="T102" fmla="*/ 88 w 176"/>
              <a:gd name="T103" fmla="*/ 168 h 176"/>
              <a:gd name="T104" fmla="*/ 8 w 176"/>
              <a:gd name="T105" fmla="*/ 88 h 176"/>
              <a:gd name="T106" fmla="*/ 88 w 176"/>
              <a:gd name="T107" fmla="*/ 8 h 176"/>
              <a:gd name="T108" fmla="*/ 168 w 176"/>
              <a:gd name="T109" fmla="*/ 88 h 176"/>
              <a:gd name="T110" fmla="*/ 88 w 176"/>
              <a:gd name="T11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p:nvSpPr>
        <p:spPr bwMode="auto">
          <a:xfrm>
            <a:off x="3290888" y="3683001"/>
            <a:ext cx="555625" cy="557213"/>
          </a:xfrm>
          <a:custGeom>
            <a:avLst/>
            <a:gdLst>
              <a:gd name="T0" fmla="*/ 116 w 176"/>
              <a:gd name="T1" fmla="*/ 56 h 176"/>
              <a:gd name="T2" fmla="*/ 94 w 176"/>
              <a:gd name="T3" fmla="*/ 73 h 176"/>
              <a:gd name="T4" fmla="*/ 100 w 176"/>
              <a:gd name="T5" fmla="*/ 72 h 176"/>
              <a:gd name="T6" fmla="*/ 105 w 176"/>
              <a:gd name="T7" fmla="*/ 78 h 176"/>
              <a:gd name="T8" fmla="*/ 100 w 176"/>
              <a:gd name="T9" fmla="*/ 90 h 176"/>
              <a:gd name="T10" fmla="*/ 92 w 176"/>
              <a:gd name="T11" fmla="*/ 97 h 176"/>
              <a:gd name="T12" fmla="*/ 86 w 176"/>
              <a:gd name="T13" fmla="*/ 86 h 176"/>
              <a:gd name="T14" fmla="*/ 83 w 176"/>
              <a:gd name="T15" fmla="*/ 69 h 176"/>
              <a:gd name="T16" fmla="*/ 71 w 176"/>
              <a:gd name="T17" fmla="*/ 57 h 176"/>
              <a:gd name="T18" fmla="*/ 60 w 176"/>
              <a:gd name="T19" fmla="*/ 63 h 176"/>
              <a:gd name="T20" fmla="*/ 48 w 176"/>
              <a:gd name="T21" fmla="*/ 73 h 176"/>
              <a:gd name="T22" fmla="*/ 52 w 176"/>
              <a:gd name="T23" fmla="*/ 78 h 176"/>
              <a:gd name="T24" fmla="*/ 58 w 176"/>
              <a:gd name="T25" fmla="*/ 74 h 176"/>
              <a:gd name="T26" fmla="*/ 66 w 176"/>
              <a:gd name="T27" fmla="*/ 86 h 176"/>
              <a:gd name="T28" fmla="*/ 72 w 176"/>
              <a:gd name="T29" fmla="*/ 108 h 176"/>
              <a:gd name="T30" fmla="*/ 84 w 176"/>
              <a:gd name="T31" fmla="*/ 120 h 176"/>
              <a:gd name="T32" fmla="*/ 112 w 176"/>
              <a:gd name="T33" fmla="*/ 100 h 176"/>
              <a:gd name="T34" fmla="*/ 128 w 176"/>
              <a:gd name="T35" fmla="*/ 71 h 176"/>
              <a:gd name="T36" fmla="*/ 116 w 176"/>
              <a:gd name="T37" fmla="*/ 56 h 176"/>
              <a:gd name="T38" fmla="*/ 88 w 176"/>
              <a:gd name="T39" fmla="*/ 0 h 176"/>
              <a:gd name="T40" fmla="*/ 0 w 176"/>
              <a:gd name="T41" fmla="*/ 88 h 176"/>
              <a:gd name="T42" fmla="*/ 88 w 176"/>
              <a:gd name="T43" fmla="*/ 176 h 176"/>
              <a:gd name="T44" fmla="*/ 176 w 176"/>
              <a:gd name="T45" fmla="*/ 88 h 176"/>
              <a:gd name="T46" fmla="*/ 88 w 176"/>
              <a:gd name="T47" fmla="*/ 0 h 176"/>
              <a:gd name="T48" fmla="*/ 88 w 176"/>
              <a:gd name="T49" fmla="*/ 168 h 176"/>
              <a:gd name="T50" fmla="*/ 8 w 176"/>
              <a:gd name="T51" fmla="*/ 88 h 176"/>
              <a:gd name="T52" fmla="*/ 88 w 176"/>
              <a:gd name="T53" fmla="*/ 8 h 176"/>
              <a:gd name="T54" fmla="*/ 168 w 176"/>
              <a:gd name="T55" fmla="*/ 88 h 176"/>
              <a:gd name="T56" fmla="*/ 88 w 176"/>
              <a:gd name="T57"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4352925"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91 h 176"/>
              <a:gd name="T22" fmla="*/ 84 w 176"/>
              <a:gd name="T23" fmla="*/ 87 h 176"/>
              <a:gd name="T24" fmla="*/ 87 w 176"/>
              <a:gd name="T25" fmla="*/ 83 h 176"/>
              <a:gd name="T26" fmla="*/ 93 w 176"/>
              <a:gd name="T27" fmla="*/ 72 h 176"/>
              <a:gd name="T28" fmla="*/ 90 w 176"/>
              <a:gd name="T29" fmla="*/ 62 h 176"/>
              <a:gd name="T30" fmla="*/ 92 w 176"/>
              <a:gd name="T31" fmla="*/ 62 h 176"/>
              <a:gd name="T32" fmla="*/ 100 w 176"/>
              <a:gd name="T33" fmla="*/ 56 h 176"/>
              <a:gd name="T34" fmla="*/ 77 w 176"/>
              <a:gd name="T35" fmla="*/ 56 h 176"/>
              <a:gd name="T36" fmla="*/ 60 w 176"/>
              <a:gd name="T37" fmla="*/ 71 h 176"/>
              <a:gd name="T38" fmla="*/ 74 w 176"/>
              <a:gd name="T39" fmla="*/ 87 h 176"/>
              <a:gd name="T40" fmla="*/ 74 w 176"/>
              <a:gd name="T41" fmla="*/ 89 h 176"/>
              <a:gd name="T42" fmla="*/ 75 w 176"/>
              <a:gd name="T43" fmla="*/ 92 h 176"/>
              <a:gd name="T44" fmla="*/ 56 w 176"/>
              <a:gd name="T45" fmla="*/ 107 h 176"/>
              <a:gd name="T46" fmla="*/ 76 w 176"/>
              <a:gd name="T47" fmla="*/ 120 h 176"/>
              <a:gd name="T48" fmla="*/ 95 w 176"/>
              <a:gd name="T49" fmla="*/ 105 h 176"/>
              <a:gd name="T50" fmla="*/ 88 w 176"/>
              <a:gd name="T51" fmla="*/ 91 h 176"/>
              <a:gd name="T52" fmla="*/ 70 w 176"/>
              <a:gd name="T53" fmla="*/ 71 h 176"/>
              <a:gd name="T54" fmla="*/ 71 w 176"/>
              <a:gd name="T55" fmla="*/ 64 h 176"/>
              <a:gd name="T56" fmla="*/ 75 w 176"/>
              <a:gd name="T57" fmla="*/ 62 h 176"/>
              <a:gd name="T58" fmla="*/ 75 w 176"/>
              <a:gd name="T59" fmla="*/ 60 h 176"/>
              <a:gd name="T60" fmla="*/ 75 w 176"/>
              <a:gd name="T61" fmla="*/ 62 h 176"/>
              <a:gd name="T62" fmla="*/ 83 w 176"/>
              <a:gd name="T63" fmla="*/ 72 h 176"/>
              <a:gd name="T64" fmla="*/ 81 w 176"/>
              <a:gd name="T65" fmla="*/ 80 h 176"/>
              <a:gd name="T66" fmla="*/ 78 w 176"/>
              <a:gd name="T67" fmla="*/ 81 h 176"/>
              <a:gd name="T68" fmla="*/ 78 w 176"/>
              <a:gd name="T69" fmla="*/ 81 h 176"/>
              <a:gd name="T70" fmla="*/ 70 w 176"/>
              <a:gd name="T71" fmla="*/ 71 h 176"/>
              <a:gd name="T72" fmla="*/ 76 w 176"/>
              <a:gd name="T73" fmla="*/ 114 h 176"/>
              <a:gd name="T74" fmla="*/ 66 w 176"/>
              <a:gd name="T75" fmla="*/ 105 h 176"/>
              <a:gd name="T76" fmla="*/ 77 w 176"/>
              <a:gd name="T77" fmla="*/ 97 h 176"/>
              <a:gd name="T78" fmla="*/ 77 w 176"/>
              <a:gd name="T79" fmla="*/ 96 h 176"/>
              <a:gd name="T80" fmla="*/ 77 w 176"/>
              <a:gd name="T81" fmla="*/ 96 h 176"/>
              <a:gd name="T82" fmla="*/ 77 w 176"/>
              <a:gd name="T83" fmla="*/ 97 h 176"/>
              <a:gd name="T84" fmla="*/ 81 w 176"/>
              <a:gd name="T85" fmla="*/ 98 h 176"/>
              <a:gd name="T86" fmla="*/ 82 w 176"/>
              <a:gd name="T87" fmla="*/ 99 h 176"/>
              <a:gd name="T88" fmla="*/ 87 w 176"/>
              <a:gd name="T89" fmla="*/ 104 h 176"/>
              <a:gd name="T90" fmla="*/ 87 w 176"/>
              <a:gd name="T91" fmla="*/ 106 h 176"/>
              <a:gd name="T92" fmla="*/ 76 w 176"/>
              <a:gd name="T93" fmla="*/ 114 h 176"/>
              <a:gd name="T94" fmla="*/ 120 w 176"/>
              <a:gd name="T95" fmla="*/ 60 h 176"/>
              <a:gd name="T96" fmla="*/ 112 w 176"/>
              <a:gd name="T97" fmla="*/ 60 h 176"/>
              <a:gd name="T98" fmla="*/ 112 w 176"/>
              <a:gd name="T99" fmla="*/ 72 h 176"/>
              <a:gd name="T100" fmla="*/ 100 w 176"/>
              <a:gd name="T101" fmla="*/ 72 h 176"/>
              <a:gd name="T102" fmla="*/ 100 w 176"/>
              <a:gd name="T103" fmla="*/ 80 h 176"/>
              <a:gd name="T104" fmla="*/ 112 w 176"/>
              <a:gd name="T105" fmla="*/ 80 h 176"/>
              <a:gd name="T106" fmla="*/ 112 w 176"/>
              <a:gd name="T107" fmla="*/ 92 h 176"/>
              <a:gd name="T108" fmla="*/ 120 w 176"/>
              <a:gd name="T109" fmla="*/ 92 h 176"/>
              <a:gd name="T110" fmla="*/ 120 w 176"/>
              <a:gd name="T111" fmla="*/ 80 h 176"/>
              <a:gd name="T112" fmla="*/ 132 w 176"/>
              <a:gd name="T113" fmla="*/ 80 h 176"/>
              <a:gd name="T114" fmla="*/ 132 w 176"/>
              <a:gd name="T115" fmla="*/ 72 h 176"/>
              <a:gd name="T116" fmla="*/ 120 w 176"/>
              <a:gd name="T117" fmla="*/ 72 h 176"/>
              <a:gd name="T118" fmla="*/ 120 w 176"/>
              <a:gd name="T11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8"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noEditPoints="1"/>
          </p:cNvSpPr>
          <p:nvPr/>
        </p:nvSpPr>
        <p:spPr bwMode="auto">
          <a:xfrm>
            <a:off x="5416550" y="3683001"/>
            <a:ext cx="557212"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noEditPoints="1"/>
          </p:cNvSpPr>
          <p:nvPr/>
        </p:nvSpPr>
        <p:spPr bwMode="auto">
          <a:xfrm>
            <a:off x="6480175" y="3683001"/>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p:nvSpPr>
        <p:spPr bwMode="auto">
          <a:xfrm>
            <a:off x="7543800" y="3683001"/>
            <a:ext cx="557212" cy="557213"/>
          </a:xfrm>
          <a:custGeom>
            <a:avLst/>
            <a:gdLst>
              <a:gd name="T0" fmla="*/ 107 w 176"/>
              <a:gd name="T1" fmla="*/ 56 h 176"/>
              <a:gd name="T2" fmla="*/ 105 w 176"/>
              <a:gd name="T3" fmla="*/ 56 h 176"/>
              <a:gd name="T4" fmla="*/ 105 w 176"/>
              <a:gd name="T5" fmla="*/ 56 h 176"/>
              <a:gd name="T6" fmla="*/ 98 w 176"/>
              <a:gd name="T7" fmla="*/ 56 h 176"/>
              <a:gd name="T8" fmla="*/ 97 w 176"/>
              <a:gd name="T9" fmla="*/ 56 h 176"/>
              <a:gd name="T10" fmla="*/ 81 w 176"/>
              <a:gd name="T11" fmla="*/ 83 h 176"/>
              <a:gd name="T12" fmla="*/ 66 w 176"/>
              <a:gd name="T13" fmla="*/ 56 h 176"/>
              <a:gd name="T14" fmla="*/ 65 w 176"/>
              <a:gd name="T15" fmla="*/ 56 h 176"/>
              <a:gd name="T16" fmla="*/ 58 w 176"/>
              <a:gd name="T17" fmla="*/ 56 h 176"/>
              <a:gd name="T18" fmla="*/ 56 w 176"/>
              <a:gd name="T19" fmla="*/ 56 h 176"/>
              <a:gd name="T20" fmla="*/ 77 w 176"/>
              <a:gd name="T21" fmla="*/ 93 h 176"/>
              <a:gd name="T22" fmla="*/ 77 w 176"/>
              <a:gd name="T23" fmla="*/ 119 h 176"/>
              <a:gd name="T24" fmla="*/ 77 w 176"/>
              <a:gd name="T25" fmla="*/ 120 h 176"/>
              <a:gd name="T26" fmla="*/ 77 w 176"/>
              <a:gd name="T27" fmla="*/ 120 h 176"/>
              <a:gd name="T28" fmla="*/ 78 w 176"/>
              <a:gd name="T29" fmla="*/ 120 h 176"/>
              <a:gd name="T30" fmla="*/ 85 w 176"/>
              <a:gd name="T31" fmla="*/ 120 h 176"/>
              <a:gd name="T32" fmla="*/ 86 w 176"/>
              <a:gd name="T33" fmla="*/ 120 h 176"/>
              <a:gd name="T34" fmla="*/ 86 w 176"/>
              <a:gd name="T35" fmla="*/ 93 h 176"/>
              <a:gd name="T36" fmla="*/ 96 w 176"/>
              <a:gd name="T37" fmla="*/ 75 h 176"/>
              <a:gd name="T38" fmla="*/ 106 w 176"/>
              <a:gd name="T39" fmla="*/ 57 h 176"/>
              <a:gd name="T40" fmla="*/ 107 w 176"/>
              <a:gd name="T41" fmla="*/ 56 h 176"/>
              <a:gd name="T42" fmla="*/ 88 w 176"/>
              <a:gd name="T43" fmla="*/ 0 h 176"/>
              <a:gd name="T44" fmla="*/ 0 w 176"/>
              <a:gd name="T45" fmla="*/ 88 h 176"/>
              <a:gd name="T46" fmla="*/ 88 w 176"/>
              <a:gd name="T47" fmla="*/ 176 h 176"/>
              <a:gd name="T48" fmla="*/ 176 w 176"/>
              <a:gd name="T49" fmla="*/ 88 h 176"/>
              <a:gd name="T50" fmla="*/ 88 w 176"/>
              <a:gd name="T51" fmla="*/ 0 h 176"/>
              <a:gd name="T52" fmla="*/ 88 w 176"/>
              <a:gd name="T53" fmla="*/ 168 h 176"/>
              <a:gd name="T54" fmla="*/ 8 w 176"/>
              <a:gd name="T55" fmla="*/ 88 h 176"/>
              <a:gd name="T56" fmla="*/ 88 w 176"/>
              <a:gd name="T57" fmla="*/ 8 h 176"/>
              <a:gd name="T58" fmla="*/ 168 w 176"/>
              <a:gd name="T59" fmla="*/ 88 h 176"/>
              <a:gd name="T60" fmla="*/ 88 w 176"/>
              <a:gd name="T61" fmla="*/ 168 h 176"/>
              <a:gd name="T62" fmla="*/ 108 w 176"/>
              <a:gd name="T63" fmla="*/ 111 h 176"/>
              <a:gd name="T64" fmla="*/ 102 w 176"/>
              <a:gd name="T65" fmla="*/ 114 h 176"/>
              <a:gd name="T66" fmla="*/ 103 w 176"/>
              <a:gd name="T67" fmla="*/ 118 h 176"/>
              <a:gd name="T68" fmla="*/ 106 w 176"/>
              <a:gd name="T69" fmla="*/ 120 h 176"/>
              <a:gd name="T70" fmla="*/ 107 w 176"/>
              <a:gd name="T71" fmla="*/ 120 h 176"/>
              <a:gd name="T72" fmla="*/ 112 w 176"/>
              <a:gd name="T73" fmla="*/ 117 h 176"/>
              <a:gd name="T74" fmla="*/ 111 w 176"/>
              <a:gd name="T75" fmla="*/ 113 h 176"/>
              <a:gd name="T76" fmla="*/ 108 w 176"/>
              <a:gd name="T77" fmla="*/ 111 h 176"/>
              <a:gd name="T78" fmla="*/ 116 w 176"/>
              <a:gd name="T79" fmla="*/ 57 h 176"/>
              <a:gd name="T80" fmla="*/ 115 w 176"/>
              <a:gd name="T81" fmla="*/ 57 h 176"/>
              <a:gd name="T82" fmla="*/ 111 w 176"/>
              <a:gd name="T83" fmla="*/ 61 h 176"/>
              <a:gd name="T84" fmla="*/ 106 w 176"/>
              <a:gd name="T85" fmla="*/ 105 h 176"/>
              <a:gd name="T86" fmla="*/ 106 w 176"/>
              <a:gd name="T87" fmla="*/ 106 h 176"/>
              <a:gd name="T88" fmla="*/ 107 w 176"/>
              <a:gd name="T89" fmla="*/ 106 h 176"/>
              <a:gd name="T90" fmla="*/ 107 w 176"/>
              <a:gd name="T91" fmla="*/ 106 h 176"/>
              <a:gd name="T92" fmla="*/ 110 w 176"/>
              <a:gd name="T93" fmla="*/ 107 h 176"/>
              <a:gd name="T94" fmla="*/ 111 w 176"/>
              <a:gd name="T95" fmla="*/ 107 h 176"/>
              <a:gd name="T96" fmla="*/ 111 w 176"/>
              <a:gd name="T97" fmla="*/ 106 h 176"/>
              <a:gd name="T98" fmla="*/ 118 w 176"/>
              <a:gd name="T99" fmla="*/ 69 h 176"/>
              <a:gd name="T100" fmla="*/ 120 w 176"/>
              <a:gd name="T101" fmla="*/ 63 h 176"/>
              <a:gd name="T102" fmla="*/ 119 w 176"/>
              <a:gd name="T103" fmla="*/ 59 h 176"/>
              <a:gd name="T104" fmla="*/ 116 w 176"/>
              <a:gd name="T105"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07" y="56"/>
                </a:move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lnTo>
                  <a:pt x="107" y="56"/>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noEditPoints="1"/>
          </p:cNvSpPr>
          <p:nvPr/>
        </p:nvSpPr>
        <p:spPr bwMode="auto">
          <a:xfrm>
            <a:off x="8607425" y="3683001"/>
            <a:ext cx="555625" cy="557213"/>
          </a:xfrm>
          <a:custGeom>
            <a:avLst/>
            <a:gdLst>
              <a:gd name="T0" fmla="*/ 113 w 176"/>
              <a:gd name="T1" fmla="*/ 79 h 176"/>
              <a:gd name="T2" fmla="*/ 113 w 176"/>
              <a:gd name="T3" fmla="*/ 79 h 176"/>
              <a:gd name="T4" fmla="*/ 113 w 176"/>
              <a:gd name="T5" fmla="*/ 79 h 176"/>
              <a:gd name="T6" fmla="*/ 113 w 176"/>
              <a:gd name="T7" fmla="*/ 79 h 176"/>
              <a:gd name="T8" fmla="*/ 62 w 176"/>
              <a:gd name="T9" fmla="*/ 80 h 176"/>
              <a:gd name="T10" fmla="*/ 44 w 176"/>
              <a:gd name="T11" fmla="*/ 94 h 176"/>
              <a:gd name="T12" fmla="*/ 60 w 176"/>
              <a:gd name="T13" fmla="*/ 104 h 176"/>
              <a:gd name="T14" fmla="*/ 60 w 176"/>
              <a:gd name="T15" fmla="*/ 104 h 176"/>
              <a:gd name="T16" fmla="*/ 63 w 176"/>
              <a:gd name="T17" fmla="*/ 106 h 176"/>
              <a:gd name="T18" fmla="*/ 70 w 176"/>
              <a:gd name="T19" fmla="*/ 110 h 176"/>
              <a:gd name="T20" fmla="*/ 82 w 176"/>
              <a:gd name="T21" fmla="*/ 101 h 176"/>
              <a:gd name="T22" fmla="*/ 88 w 176"/>
              <a:gd name="T23" fmla="*/ 97 h 176"/>
              <a:gd name="T24" fmla="*/ 88 w 176"/>
              <a:gd name="T25" fmla="*/ 97 h 176"/>
              <a:gd name="T26" fmla="*/ 88 w 176"/>
              <a:gd name="T27" fmla="*/ 97 h 176"/>
              <a:gd name="T28" fmla="*/ 88 w 176"/>
              <a:gd name="T29" fmla="*/ 97 h 176"/>
              <a:gd name="T30" fmla="*/ 88 w 176"/>
              <a:gd name="T31" fmla="*/ 97 h 176"/>
              <a:gd name="T32" fmla="*/ 102 w 176"/>
              <a:gd name="T33" fmla="*/ 107 h 176"/>
              <a:gd name="T34" fmla="*/ 106 w 176"/>
              <a:gd name="T35" fmla="*/ 110 h 176"/>
              <a:gd name="T36" fmla="*/ 132 w 176"/>
              <a:gd name="T37" fmla="*/ 94 h 176"/>
              <a:gd name="T38" fmla="*/ 113 w 176"/>
              <a:gd name="T39" fmla="*/ 79 h 176"/>
              <a:gd name="T40" fmla="*/ 88 w 176"/>
              <a:gd name="T41" fmla="*/ 95 h 176"/>
              <a:gd name="T42" fmla="*/ 62 w 176"/>
              <a:gd name="T43" fmla="*/ 80 h 176"/>
              <a:gd name="T44" fmla="*/ 106 w 176"/>
              <a:gd name="T45" fmla="*/ 120 h 176"/>
              <a:gd name="T46" fmla="*/ 106 w 176"/>
              <a:gd name="T47" fmla="*/ 120 h 176"/>
              <a:gd name="T48" fmla="*/ 88 w 176"/>
              <a:gd name="T49" fmla="*/ 107 h 176"/>
              <a:gd name="T50" fmla="*/ 71 w 176"/>
              <a:gd name="T51" fmla="*/ 120 h 176"/>
              <a:gd name="T52" fmla="*/ 71 w 176"/>
              <a:gd name="T53" fmla="*/ 120 h 176"/>
              <a:gd name="T54" fmla="*/ 62 w 176"/>
              <a:gd name="T55" fmla="*/ 114 h 176"/>
              <a:gd name="T56" fmla="*/ 62 w 176"/>
              <a:gd name="T57" fmla="*/ 119 h 176"/>
              <a:gd name="T58" fmla="*/ 88 w 176"/>
              <a:gd name="T59" fmla="*/ 136 h 176"/>
              <a:gd name="T60" fmla="*/ 114 w 176"/>
              <a:gd name="T61" fmla="*/ 119 h 176"/>
              <a:gd name="T62" fmla="*/ 114 w 176"/>
              <a:gd name="T63" fmla="*/ 115 h 176"/>
              <a:gd name="T64" fmla="*/ 106 w 176"/>
              <a:gd name="T65" fmla="*/ 120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06 w 176"/>
              <a:gd name="T77" fmla="*/ 48 h 176"/>
              <a:gd name="T78" fmla="*/ 88 w 176"/>
              <a:gd name="T79" fmla="*/ 63 h 176"/>
              <a:gd name="T80" fmla="*/ 113 w 176"/>
              <a:gd name="T81" fmla="*/ 79 h 176"/>
              <a:gd name="T82" fmla="*/ 132 w 176"/>
              <a:gd name="T83" fmla="*/ 65 h 176"/>
              <a:gd name="T84" fmla="*/ 106 w 176"/>
              <a:gd name="T85" fmla="*/ 48 h 176"/>
              <a:gd name="T86" fmla="*/ 88 w 176"/>
              <a:gd name="T87" fmla="*/ 0 h 176"/>
              <a:gd name="T88" fmla="*/ 0 w 176"/>
              <a:gd name="T89" fmla="*/ 88 h 176"/>
              <a:gd name="T90" fmla="*/ 88 w 176"/>
              <a:gd name="T91" fmla="*/ 176 h 176"/>
              <a:gd name="T92" fmla="*/ 176 w 176"/>
              <a:gd name="T93" fmla="*/ 88 h 176"/>
              <a:gd name="T94" fmla="*/ 88 w 176"/>
              <a:gd name="T95" fmla="*/ 0 h 176"/>
              <a:gd name="T96" fmla="*/ 88 w 176"/>
              <a:gd name="T97" fmla="*/ 168 h 176"/>
              <a:gd name="T98" fmla="*/ 8 w 176"/>
              <a:gd name="T99" fmla="*/ 88 h 176"/>
              <a:gd name="T100" fmla="*/ 88 w 176"/>
              <a:gd name="T101" fmla="*/ 8 h 176"/>
              <a:gd name="T102" fmla="*/ 168 w 176"/>
              <a:gd name="T103" fmla="*/ 88 h 176"/>
              <a:gd name="T104" fmla="*/ 88 w 176"/>
              <a:gd name="T10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3" y="79"/>
                </a:moveTo>
                <a:cubicBezTo>
                  <a:pt x="113" y="79"/>
                  <a:pt x="113" y="79"/>
                  <a:pt x="113" y="79"/>
                </a:cubicBezTo>
                <a:cubicBezTo>
                  <a:pt x="113" y="79"/>
                  <a:pt x="113" y="79"/>
                  <a:pt x="113" y="79"/>
                </a:cubicBezTo>
                <a:cubicBezTo>
                  <a:pt x="113" y="79"/>
                  <a:pt x="113" y="79"/>
                  <a:pt x="113" y="79"/>
                </a:cubicBezTo>
                <a:close/>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44" y="65"/>
                </a:moveTo>
                <a:cubicBezTo>
                  <a:pt x="62" y="80"/>
                  <a:pt x="62" y="80"/>
                  <a:pt x="62" y="80"/>
                </a:cubicBezTo>
                <a:cubicBezTo>
                  <a:pt x="88" y="63"/>
                  <a:pt x="88" y="63"/>
                  <a:pt x="88" y="63"/>
                </a:cubicBezTo>
                <a:cubicBezTo>
                  <a:pt x="70" y="48"/>
                  <a:pt x="70" y="48"/>
                  <a:pt x="70" y="48"/>
                </a:cubicBezTo>
                <a:lnTo>
                  <a:pt x="44" y="65"/>
                </a:lnTo>
                <a:close/>
                <a:moveTo>
                  <a:pt x="106" y="48"/>
                </a:moveTo>
                <a:cubicBezTo>
                  <a:pt x="88" y="63"/>
                  <a:pt x="88" y="63"/>
                  <a:pt x="88" y="63"/>
                </a:cubicBezTo>
                <a:cubicBezTo>
                  <a:pt x="113" y="79"/>
                  <a:pt x="113" y="79"/>
                  <a:pt x="113" y="79"/>
                </a:cubicBezTo>
                <a:cubicBezTo>
                  <a:pt x="132" y="65"/>
                  <a:pt x="132" y="65"/>
                  <a:pt x="132" y="65"/>
                </a:cubicBezTo>
                <a:lnTo>
                  <a:pt x="106" y="48"/>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p:nvSpPr>
        <p:spPr bwMode="auto">
          <a:xfrm>
            <a:off x="9669463"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112 w 176"/>
              <a:gd name="T21" fmla="*/ 48 h 176"/>
              <a:gd name="T22" fmla="*/ 64 w 176"/>
              <a:gd name="T23" fmla="*/ 48 h 176"/>
              <a:gd name="T24" fmla="*/ 48 w 176"/>
              <a:gd name="T25" fmla="*/ 64 h 176"/>
              <a:gd name="T26" fmla="*/ 48 w 176"/>
              <a:gd name="T27" fmla="*/ 112 h 176"/>
              <a:gd name="T28" fmla="*/ 64 w 176"/>
              <a:gd name="T29" fmla="*/ 128 h 176"/>
              <a:gd name="T30" fmla="*/ 112 w 176"/>
              <a:gd name="T31" fmla="*/ 128 h 176"/>
              <a:gd name="T32" fmla="*/ 128 w 176"/>
              <a:gd name="T33" fmla="*/ 112 h 176"/>
              <a:gd name="T34" fmla="*/ 128 w 176"/>
              <a:gd name="T35" fmla="*/ 64 h 176"/>
              <a:gd name="T36" fmla="*/ 112 w 176"/>
              <a:gd name="T37" fmla="*/ 48 h 176"/>
              <a:gd name="T38" fmla="*/ 104 w 176"/>
              <a:gd name="T39" fmla="*/ 60 h 176"/>
              <a:gd name="T40" fmla="*/ 116 w 176"/>
              <a:gd name="T41" fmla="*/ 60 h 176"/>
              <a:gd name="T42" fmla="*/ 116 w 176"/>
              <a:gd name="T43" fmla="*/ 72 h 176"/>
              <a:gd name="T44" fmla="*/ 104 w 176"/>
              <a:gd name="T45" fmla="*/ 72 h 176"/>
              <a:gd name="T46" fmla="*/ 104 w 176"/>
              <a:gd name="T47" fmla="*/ 60 h 176"/>
              <a:gd name="T48" fmla="*/ 88 w 176"/>
              <a:gd name="T49" fmla="*/ 72 h 176"/>
              <a:gd name="T50" fmla="*/ 104 w 176"/>
              <a:gd name="T51" fmla="*/ 88 h 176"/>
              <a:gd name="T52" fmla="*/ 88 w 176"/>
              <a:gd name="T53" fmla="*/ 104 h 176"/>
              <a:gd name="T54" fmla="*/ 72 w 176"/>
              <a:gd name="T55" fmla="*/ 88 h 176"/>
              <a:gd name="T56" fmla="*/ 88 w 176"/>
              <a:gd name="T57" fmla="*/ 72 h 176"/>
              <a:gd name="T58" fmla="*/ 120 w 176"/>
              <a:gd name="T59" fmla="*/ 112 h 176"/>
              <a:gd name="T60" fmla="*/ 112 w 176"/>
              <a:gd name="T61" fmla="*/ 120 h 176"/>
              <a:gd name="T62" fmla="*/ 64 w 176"/>
              <a:gd name="T63" fmla="*/ 120 h 176"/>
              <a:gd name="T64" fmla="*/ 56 w 176"/>
              <a:gd name="T65" fmla="*/ 112 h 176"/>
              <a:gd name="T66" fmla="*/ 56 w 176"/>
              <a:gd name="T67" fmla="*/ 84 h 176"/>
              <a:gd name="T68" fmla="*/ 64 w 176"/>
              <a:gd name="T69" fmla="*/ 84 h 176"/>
              <a:gd name="T70" fmla="*/ 64 w 176"/>
              <a:gd name="T71" fmla="*/ 88 h 176"/>
              <a:gd name="T72" fmla="*/ 88 w 176"/>
              <a:gd name="T73" fmla="*/ 112 h 176"/>
              <a:gd name="T74" fmla="*/ 112 w 176"/>
              <a:gd name="T75" fmla="*/ 88 h 176"/>
              <a:gd name="T76" fmla="*/ 112 w 176"/>
              <a:gd name="T77" fmla="*/ 84 h 176"/>
              <a:gd name="T78" fmla="*/ 120 w 176"/>
              <a:gd name="T79" fmla="*/ 84 h 176"/>
              <a:gd name="T80" fmla="*/ 120 w 176"/>
              <a:gd name="T81"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p:nvSpPr>
        <p:spPr bwMode="auto">
          <a:xfrm>
            <a:off x="10733088"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40 h 176"/>
              <a:gd name="T22" fmla="*/ 40 w 176"/>
              <a:gd name="T23" fmla="*/ 88 h 176"/>
              <a:gd name="T24" fmla="*/ 88 w 176"/>
              <a:gd name="T25" fmla="*/ 136 h 176"/>
              <a:gd name="T26" fmla="*/ 136 w 176"/>
              <a:gd name="T27" fmla="*/ 88 h 176"/>
              <a:gd name="T28" fmla="*/ 88 w 176"/>
              <a:gd name="T29" fmla="*/ 40 h 176"/>
              <a:gd name="T30" fmla="*/ 48 w 176"/>
              <a:gd name="T31" fmla="*/ 88 h 176"/>
              <a:gd name="T32" fmla="*/ 51 w 176"/>
              <a:gd name="T33" fmla="*/ 72 h 176"/>
              <a:gd name="T34" fmla="*/ 70 w 176"/>
              <a:gd name="T35" fmla="*/ 124 h 176"/>
              <a:gd name="T36" fmla="*/ 48 w 176"/>
              <a:gd name="T37" fmla="*/ 88 h 176"/>
              <a:gd name="T38" fmla="*/ 88 w 176"/>
              <a:gd name="T39" fmla="*/ 128 h 176"/>
              <a:gd name="T40" fmla="*/ 77 w 176"/>
              <a:gd name="T41" fmla="*/ 126 h 176"/>
              <a:gd name="T42" fmla="*/ 89 w 176"/>
              <a:gd name="T43" fmla="*/ 92 h 176"/>
              <a:gd name="T44" fmla="*/ 101 w 176"/>
              <a:gd name="T45" fmla="*/ 126 h 176"/>
              <a:gd name="T46" fmla="*/ 88 w 176"/>
              <a:gd name="T47" fmla="*/ 128 h 176"/>
              <a:gd name="T48" fmla="*/ 94 w 176"/>
              <a:gd name="T49" fmla="*/ 69 h 176"/>
              <a:gd name="T50" fmla="*/ 98 w 176"/>
              <a:gd name="T51" fmla="*/ 69 h 176"/>
              <a:gd name="T52" fmla="*/ 98 w 176"/>
              <a:gd name="T53" fmla="*/ 65 h 176"/>
              <a:gd name="T54" fmla="*/ 87 w 176"/>
              <a:gd name="T55" fmla="*/ 66 h 176"/>
              <a:gd name="T56" fmla="*/ 76 w 176"/>
              <a:gd name="T57" fmla="*/ 65 h 176"/>
              <a:gd name="T58" fmla="*/ 76 w 176"/>
              <a:gd name="T59" fmla="*/ 69 h 176"/>
              <a:gd name="T60" fmla="*/ 80 w 176"/>
              <a:gd name="T61" fmla="*/ 69 h 176"/>
              <a:gd name="T62" fmla="*/ 87 w 176"/>
              <a:gd name="T63" fmla="*/ 86 h 176"/>
              <a:gd name="T64" fmla="*/ 78 w 176"/>
              <a:gd name="T65" fmla="*/ 113 h 176"/>
              <a:gd name="T66" fmla="*/ 63 w 176"/>
              <a:gd name="T67" fmla="*/ 69 h 176"/>
              <a:gd name="T68" fmla="*/ 68 w 176"/>
              <a:gd name="T69" fmla="*/ 69 h 176"/>
              <a:gd name="T70" fmla="*/ 67 w 176"/>
              <a:gd name="T71" fmla="*/ 65 h 176"/>
              <a:gd name="T72" fmla="*/ 57 w 176"/>
              <a:gd name="T73" fmla="*/ 66 h 176"/>
              <a:gd name="T74" fmla="*/ 55 w 176"/>
              <a:gd name="T75" fmla="*/ 66 h 176"/>
              <a:gd name="T76" fmla="*/ 88 w 176"/>
              <a:gd name="T77" fmla="*/ 48 h 176"/>
              <a:gd name="T78" fmla="*/ 114 w 176"/>
              <a:gd name="T79" fmla="*/ 58 h 176"/>
              <a:gd name="T80" fmla="*/ 108 w 176"/>
              <a:gd name="T81" fmla="*/ 65 h 176"/>
              <a:gd name="T82" fmla="*/ 112 w 176"/>
              <a:gd name="T83" fmla="*/ 75 h 176"/>
              <a:gd name="T84" fmla="*/ 115 w 176"/>
              <a:gd name="T85" fmla="*/ 86 h 176"/>
              <a:gd name="T86" fmla="*/ 112 w 176"/>
              <a:gd name="T87" fmla="*/ 99 h 176"/>
              <a:gd name="T88" fmla="*/ 108 w 176"/>
              <a:gd name="T89" fmla="*/ 113 h 176"/>
              <a:gd name="T90" fmla="*/ 94 w 176"/>
              <a:gd name="T91" fmla="*/ 69 h 176"/>
              <a:gd name="T92" fmla="*/ 128 w 176"/>
              <a:gd name="T93" fmla="*/ 88 h 176"/>
              <a:gd name="T94" fmla="*/ 109 w 176"/>
              <a:gd name="T95" fmla="*/ 122 h 176"/>
              <a:gd name="T96" fmla="*/ 121 w 176"/>
              <a:gd name="T97" fmla="*/ 87 h 176"/>
              <a:gd name="T98" fmla="*/ 124 w 176"/>
              <a:gd name="T99" fmla="*/ 73 h 176"/>
              <a:gd name="T100" fmla="*/ 124 w 176"/>
              <a:gd name="T101" fmla="*/ 70 h 176"/>
              <a:gd name="T102" fmla="*/ 128 w 176"/>
              <a:gd name="T103"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noEditPoints="1"/>
          </p:cNvSpPr>
          <p:nvPr/>
        </p:nvSpPr>
        <p:spPr bwMode="auto">
          <a:xfrm>
            <a:off x="1163638" y="4746626"/>
            <a:ext cx="557212" cy="557213"/>
          </a:xfrm>
          <a:custGeom>
            <a:avLst/>
            <a:gdLst>
              <a:gd name="T0" fmla="*/ 88 w 176"/>
              <a:gd name="T1" fmla="*/ 40 h 176"/>
              <a:gd name="T2" fmla="*/ 40 w 176"/>
              <a:gd name="T3" fmla="*/ 88 h 176"/>
              <a:gd name="T4" fmla="*/ 88 w 176"/>
              <a:gd name="T5" fmla="*/ 136 h 176"/>
              <a:gd name="T6" fmla="*/ 136 w 176"/>
              <a:gd name="T7" fmla="*/ 88 h 176"/>
              <a:gd name="T8" fmla="*/ 88 w 176"/>
              <a:gd name="T9" fmla="*/ 40 h 176"/>
              <a:gd name="T10" fmla="*/ 88 w 176"/>
              <a:gd name="T11" fmla="*/ 48 h 176"/>
              <a:gd name="T12" fmla="*/ 113 w 176"/>
              <a:gd name="T13" fmla="*/ 57 h 176"/>
              <a:gd name="T14" fmla="*/ 92 w 176"/>
              <a:gd name="T15" fmla="*/ 70 h 176"/>
              <a:gd name="T16" fmla="*/ 76 w 176"/>
              <a:gd name="T17" fmla="*/ 50 h 176"/>
              <a:gd name="T18" fmla="*/ 88 w 176"/>
              <a:gd name="T19" fmla="*/ 48 h 176"/>
              <a:gd name="T20" fmla="*/ 68 w 176"/>
              <a:gd name="T21" fmla="*/ 53 h 176"/>
              <a:gd name="T22" fmla="*/ 84 w 176"/>
              <a:gd name="T23" fmla="*/ 73 h 176"/>
              <a:gd name="T24" fmla="*/ 49 w 176"/>
              <a:gd name="T25" fmla="*/ 80 h 176"/>
              <a:gd name="T26" fmla="*/ 68 w 176"/>
              <a:gd name="T27" fmla="*/ 53 h 176"/>
              <a:gd name="T28" fmla="*/ 48 w 176"/>
              <a:gd name="T29" fmla="*/ 88 h 176"/>
              <a:gd name="T30" fmla="*/ 88 w 176"/>
              <a:gd name="T31" fmla="*/ 80 h 176"/>
              <a:gd name="T32" fmla="*/ 92 w 176"/>
              <a:gd name="T33" fmla="*/ 88 h 176"/>
              <a:gd name="T34" fmla="*/ 59 w 176"/>
              <a:gd name="T35" fmla="*/ 115 h 176"/>
              <a:gd name="T36" fmla="*/ 48 w 176"/>
              <a:gd name="T37" fmla="*/ 88 h 176"/>
              <a:gd name="T38" fmla="*/ 88 w 176"/>
              <a:gd name="T39" fmla="*/ 128 h 176"/>
              <a:gd name="T40" fmla="*/ 65 w 176"/>
              <a:gd name="T41" fmla="*/ 121 h 176"/>
              <a:gd name="T42" fmla="*/ 95 w 176"/>
              <a:gd name="T43" fmla="*/ 96 h 176"/>
              <a:gd name="T44" fmla="*/ 100 w 176"/>
              <a:gd name="T45" fmla="*/ 126 h 176"/>
              <a:gd name="T46" fmla="*/ 88 w 176"/>
              <a:gd name="T47" fmla="*/ 128 h 176"/>
              <a:gd name="T48" fmla="*/ 108 w 176"/>
              <a:gd name="T49" fmla="*/ 123 h 176"/>
              <a:gd name="T50" fmla="*/ 103 w 176"/>
              <a:gd name="T51" fmla="*/ 94 h 176"/>
              <a:gd name="T52" fmla="*/ 116 w 176"/>
              <a:gd name="T53" fmla="*/ 92 h 176"/>
              <a:gd name="T54" fmla="*/ 128 w 176"/>
              <a:gd name="T55" fmla="*/ 93 h 176"/>
              <a:gd name="T56" fmla="*/ 108 w 176"/>
              <a:gd name="T57" fmla="*/ 123 h 176"/>
              <a:gd name="T58" fmla="*/ 116 w 176"/>
              <a:gd name="T59" fmla="*/ 84 h 176"/>
              <a:gd name="T60" fmla="*/ 100 w 176"/>
              <a:gd name="T61" fmla="*/ 86 h 176"/>
              <a:gd name="T62" fmla="*/ 96 w 176"/>
              <a:gd name="T63" fmla="*/ 77 h 176"/>
              <a:gd name="T64" fmla="*/ 119 w 176"/>
              <a:gd name="T65" fmla="*/ 63 h 176"/>
              <a:gd name="T66" fmla="*/ 128 w 176"/>
              <a:gd name="T67" fmla="*/ 85 h 176"/>
              <a:gd name="T68" fmla="*/ 116 w 176"/>
              <a:gd name="T69" fmla="*/ 84 h 176"/>
              <a:gd name="T70" fmla="*/ 88 w 176"/>
              <a:gd name="T71" fmla="*/ 0 h 176"/>
              <a:gd name="T72" fmla="*/ 0 w 176"/>
              <a:gd name="T73" fmla="*/ 88 h 176"/>
              <a:gd name="T74" fmla="*/ 88 w 176"/>
              <a:gd name="T75" fmla="*/ 176 h 176"/>
              <a:gd name="T76" fmla="*/ 176 w 176"/>
              <a:gd name="T77" fmla="*/ 88 h 176"/>
              <a:gd name="T78" fmla="*/ 88 w 176"/>
              <a:gd name="T79" fmla="*/ 0 h 176"/>
              <a:gd name="T80" fmla="*/ 88 w 176"/>
              <a:gd name="T81" fmla="*/ 168 h 176"/>
              <a:gd name="T82" fmla="*/ 8 w 176"/>
              <a:gd name="T83" fmla="*/ 88 h 176"/>
              <a:gd name="T84" fmla="*/ 88 w 176"/>
              <a:gd name="T85" fmla="*/ 8 h 176"/>
              <a:gd name="T86" fmla="*/ 168 w 176"/>
              <a:gd name="T87" fmla="*/ 88 h 176"/>
              <a:gd name="T88" fmla="*/ 88 w 176"/>
              <a:gd name="T89"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p:nvSpPr>
        <p:spPr bwMode="auto">
          <a:xfrm>
            <a:off x="2227263" y="474662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7"/>
          <p:cNvSpPr>
            <a:spLocks noEditPoints="1"/>
          </p:cNvSpPr>
          <p:nvPr/>
        </p:nvSpPr>
        <p:spPr bwMode="auto">
          <a:xfrm>
            <a:off x="3290888" y="474662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48"/>
          <p:cNvSpPr>
            <a:spLocks noEditPoints="1"/>
          </p:cNvSpPr>
          <p:nvPr/>
        </p:nvSpPr>
        <p:spPr bwMode="auto">
          <a:xfrm>
            <a:off x="4352925" y="474662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49"/>
          <p:cNvSpPr>
            <a:spLocks noEditPoints="1"/>
          </p:cNvSpPr>
          <p:nvPr/>
        </p:nvSpPr>
        <p:spPr bwMode="auto">
          <a:xfrm>
            <a:off x="5416550" y="4746626"/>
            <a:ext cx="557212" cy="557213"/>
          </a:xfrm>
          <a:custGeom>
            <a:avLst/>
            <a:gdLst>
              <a:gd name="T0" fmla="*/ 82 w 176"/>
              <a:gd name="T1" fmla="*/ 53 h 176"/>
              <a:gd name="T2" fmla="*/ 58 w 176"/>
              <a:gd name="T3" fmla="*/ 72 h 176"/>
              <a:gd name="T4" fmla="*/ 64 w 176"/>
              <a:gd name="T5" fmla="*/ 97 h 176"/>
              <a:gd name="T6" fmla="*/ 69 w 176"/>
              <a:gd name="T7" fmla="*/ 95 h 176"/>
              <a:gd name="T8" fmla="*/ 67 w 176"/>
              <a:gd name="T9" fmla="*/ 89 h 176"/>
              <a:gd name="T10" fmla="*/ 65 w 176"/>
              <a:gd name="T11" fmla="*/ 81 h 176"/>
              <a:gd name="T12" fmla="*/ 82 w 176"/>
              <a:gd name="T13" fmla="*/ 61 h 176"/>
              <a:gd name="T14" fmla="*/ 96 w 176"/>
              <a:gd name="T15" fmla="*/ 61 h 176"/>
              <a:gd name="T16" fmla="*/ 108 w 176"/>
              <a:gd name="T17" fmla="*/ 83 h 176"/>
              <a:gd name="T18" fmla="*/ 95 w 176"/>
              <a:gd name="T19" fmla="*/ 102 h 176"/>
              <a:gd name="T20" fmla="*/ 86 w 176"/>
              <a:gd name="T21" fmla="*/ 94 h 176"/>
              <a:gd name="T22" fmla="*/ 85 w 176"/>
              <a:gd name="T23" fmla="*/ 70 h 176"/>
              <a:gd name="T24" fmla="*/ 75 w 176"/>
              <a:gd name="T25" fmla="*/ 85 h 176"/>
              <a:gd name="T26" fmla="*/ 73 w 176"/>
              <a:gd name="T27" fmla="*/ 101 h 176"/>
              <a:gd name="T28" fmla="*/ 69 w 176"/>
              <a:gd name="T29" fmla="*/ 119 h 176"/>
              <a:gd name="T30" fmla="*/ 69 w 176"/>
              <a:gd name="T31" fmla="*/ 128 h 176"/>
              <a:gd name="T32" fmla="*/ 70 w 176"/>
              <a:gd name="T33" fmla="*/ 132 h 176"/>
              <a:gd name="T34" fmla="*/ 79 w 176"/>
              <a:gd name="T35" fmla="*/ 119 h 176"/>
              <a:gd name="T36" fmla="*/ 83 w 176"/>
              <a:gd name="T37" fmla="*/ 104 h 176"/>
              <a:gd name="T38" fmla="*/ 85 w 176"/>
              <a:gd name="T39" fmla="*/ 107 h 176"/>
              <a:gd name="T40" fmla="*/ 113 w 176"/>
              <a:gd name="T41" fmla="*/ 101 h 176"/>
              <a:gd name="T42" fmla="*/ 120 w 176"/>
              <a:gd name="T43" fmla="*/ 84 h 176"/>
              <a:gd name="T44" fmla="*/ 87 w 176"/>
              <a:gd name="T45" fmla="*/ 52 h 176"/>
              <a:gd name="T46" fmla="*/ 16 w 176"/>
              <a:gd name="T47" fmla="*/ 0 h 176"/>
              <a:gd name="T48" fmla="*/ 0 w 176"/>
              <a:gd name="T49" fmla="*/ 160 h 176"/>
              <a:gd name="T50" fmla="*/ 160 w 176"/>
              <a:gd name="T51" fmla="*/ 176 h 176"/>
              <a:gd name="T52" fmla="*/ 176 w 176"/>
              <a:gd name="T53" fmla="*/ 16 h 176"/>
              <a:gd name="T54" fmla="*/ 168 w 176"/>
              <a:gd name="T55" fmla="*/ 160 h 176"/>
              <a:gd name="T56" fmla="*/ 16 w 176"/>
              <a:gd name="T57" fmla="*/ 168 h 176"/>
              <a:gd name="T58" fmla="*/ 8 w 176"/>
              <a:gd name="T59" fmla="*/ 16 h 176"/>
              <a:gd name="T60" fmla="*/ 160 w 176"/>
              <a:gd name="T61" fmla="*/ 8 h 176"/>
              <a:gd name="T62" fmla="*/ 168 w 176"/>
              <a:gd name="T63"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0"/>
          <p:cNvSpPr>
            <a:spLocks noEditPoints="1"/>
          </p:cNvSpPr>
          <p:nvPr/>
        </p:nvSpPr>
        <p:spPr bwMode="auto">
          <a:xfrm>
            <a:off x="6480175" y="474662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6 w 176"/>
              <a:gd name="T37" fmla="*/ 56 h 176"/>
              <a:gd name="T38" fmla="*/ 94 w 176"/>
              <a:gd name="T39" fmla="*/ 73 h 176"/>
              <a:gd name="T40" fmla="*/ 100 w 176"/>
              <a:gd name="T41" fmla="*/ 72 h 176"/>
              <a:gd name="T42" fmla="*/ 105 w 176"/>
              <a:gd name="T43" fmla="*/ 78 h 176"/>
              <a:gd name="T44" fmla="*/ 100 w 176"/>
              <a:gd name="T45" fmla="*/ 90 h 176"/>
              <a:gd name="T46" fmla="*/ 92 w 176"/>
              <a:gd name="T47" fmla="*/ 97 h 176"/>
              <a:gd name="T48" fmla="*/ 86 w 176"/>
              <a:gd name="T49" fmla="*/ 86 h 176"/>
              <a:gd name="T50" fmla="*/ 83 w 176"/>
              <a:gd name="T51" fmla="*/ 69 h 176"/>
              <a:gd name="T52" fmla="*/ 71 w 176"/>
              <a:gd name="T53" fmla="*/ 57 h 176"/>
              <a:gd name="T54" fmla="*/ 60 w 176"/>
              <a:gd name="T55" fmla="*/ 63 h 176"/>
              <a:gd name="T56" fmla="*/ 48 w 176"/>
              <a:gd name="T57" fmla="*/ 73 h 176"/>
              <a:gd name="T58" fmla="*/ 52 w 176"/>
              <a:gd name="T59" fmla="*/ 78 h 176"/>
              <a:gd name="T60" fmla="*/ 58 w 176"/>
              <a:gd name="T61" fmla="*/ 74 h 176"/>
              <a:gd name="T62" fmla="*/ 66 w 176"/>
              <a:gd name="T63" fmla="*/ 86 h 176"/>
              <a:gd name="T64" fmla="*/ 72 w 176"/>
              <a:gd name="T65" fmla="*/ 108 h 176"/>
              <a:gd name="T66" fmla="*/ 84 w 176"/>
              <a:gd name="T67" fmla="*/ 120 h 176"/>
              <a:gd name="T68" fmla="*/ 112 w 176"/>
              <a:gd name="T69" fmla="*/ 100 h 176"/>
              <a:gd name="T70" fmla="*/ 128 w 176"/>
              <a:gd name="T71" fmla="*/ 71 h 176"/>
              <a:gd name="T72" fmla="*/ 116 w 176"/>
              <a:gd name="T7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1"/>
          <p:cNvSpPr>
            <a:spLocks noEditPoints="1"/>
          </p:cNvSpPr>
          <p:nvPr/>
        </p:nvSpPr>
        <p:spPr bwMode="auto">
          <a:xfrm>
            <a:off x="7543800" y="4746626"/>
            <a:ext cx="557212" cy="557213"/>
          </a:xfrm>
          <a:custGeom>
            <a:avLst/>
            <a:gdLst>
              <a:gd name="T0" fmla="*/ 84 w 176"/>
              <a:gd name="T1" fmla="*/ 87 h 176"/>
              <a:gd name="T2" fmla="*/ 93 w 176"/>
              <a:gd name="T3" fmla="*/ 72 h 176"/>
              <a:gd name="T4" fmla="*/ 92 w 176"/>
              <a:gd name="T5" fmla="*/ 62 h 176"/>
              <a:gd name="T6" fmla="*/ 77 w 176"/>
              <a:gd name="T7" fmla="*/ 56 h 176"/>
              <a:gd name="T8" fmla="*/ 74 w 176"/>
              <a:gd name="T9" fmla="*/ 87 h 176"/>
              <a:gd name="T10" fmla="*/ 75 w 176"/>
              <a:gd name="T11" fmla="*/ 92 h 176"/>
              <a:gd name="T12" fmla="*/ 76 w 176"/>
              <a:gd name="T13" fmla="*/ 120 h 176"/>
              <a:gd name="T14" fmla="*/ 88 w 176"/>
              <a:gd name="T15" fmla="*/ 91 h 176"/>
              <a:gd name="T16" fmla="*/ 71 w 176"/>
              <a:gd name="T17" fmla="*/ 64 h 176"/>
              <a:gd name="T18" fmla="*/ 75 w 176"/>
              <a:gd name="T19" fmla="*/ 60 h 176"/>
              <a:gd name="T20" fmla="*/ 75 w 176"/>
              <a:gd name="T21" fmla="*/ 62 h 176"/>
              <a:gd name="T22" fmla="*/ 81 w 176"/>
              <a:gd name="T23" fmla="*/ 80 h 176"/>
              <a:gd name="T24" fmla="*/ 78 w 176"/>
              <a:gd name="T25" fmla="*/ 81 h 176"/>
              <a:gd name="T26" fmla="*/ 76 w 176"/>
              <a:gd name="T27" fmla="*/ 114 h 176"/>
              <a:gd name="T28" fmla="*/ 77 w 176"/>
              <a:gd name="T29" fmla="*/ 97 h 176"/>
              <a:gd name="T30" fmla="*/ 77 w 176"/>
              <a:gd name="T31" fmla="*/ 97 h 176"/>
              <a:gd name="T32" fmla="*/ 82 w 176"/>
              <a:gd name="T33" fmla="*/ 99 h 176"/>
              <a:gd name="T34" fmla="*/ 87 w 176"/>
              <a:gd name="T35" fmla="*/ 106 h 176"/>
              <a:gd name="T36" fmla="*/ 120 w 176"/>
              <a:gd name="T37" fmla="*/ 60 h 176"/>
              <a:gd name="T38" fmla="*/ 112 w 176"/>
              <a:gd name="T39" fmla="*/ 72 h 176"/>
              <a:gd name="T40" fmla="*/ 100 w 176"/>
              <a:gd name="T41" fmla="*/ 80 h 176"/>
              <a:gd name="T42" fmla="*/ 112 w 176"/>
              <a:gd name="T43" fmla="*/ 92 h 176"/>
              <a:gd name="T44" fmla="*/ 120 w 176"/>
              <a:gd name="T45" fmla="*/ 80 h 176"/>
              <a:gd name="T46" fmla="*/ 132 w 176"/>
              <a:gd name="T47" fmla="*/ 72 h 176"/>
              <a:gd name="T48" fmla="*/ 120 w 176"/>
              <a:gd name="T49" fmla="*/ 60 h 176"/>
              <a:gd name="T50" fmla="*/ 16 w 176"/>
              <a:gd name="T51" fmla="*/ 0 h 176"/>
              <a:gd name="T52" fmla="*/ 0 w 176"/>
              <a:gd name="T53" fmla="*/ 160 h 176"/>
              <a:gd name="T54" fmla="*/ 160 w 176"/>
              <a:gd name="T55" fmla="*/ 176 h 176"/>
              <a:gd name="T56" fmla="*/ 176 w 176"/>
              <a:gd name="T57" fmla="*/ 16 h 176"/>
              <a:gd name="T58" fmla="*/ 168 w 176"/>
              <a:gd name="T59" fmla="*/ 160 h 176"/>
              <a:gd name="T60" fmla="*/ 16 w 176"/>
              <a:gd name="T61" fmla="*/ 168 h 176"/>
              <a:gd name="T62" fmla="*/ 8 w 176"/>
              <a:gd name="T63" fmla="*/ 16 h 176"/>
              <a:gd name="T64" fmla="*/ 160 w 176"/>
              <a:gd name="T65" fmla="*/ 8 h 176"/>
              <a:gd name="T66" fmla="*/ 168 w 176"/>
              <a:gd name="T67"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76">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9"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2"/>
          <p:cNvSpPr>
            <a:spLocks noEditPoints="1"/>
          </p:cNvSpPr>
          <p:nvPr/>
        </p:nvSpPr>
        <p:spPr bwMode="auto">
          <a:xfrm>
            <a:off x="8607425" y="4746626"/>
            <a:ext cx="555625"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160 w 176"/>
              <a:gd name="T11" fmla="*/ 0 h 176"/>
              <a:gd name="T12" fmla="*/ 16 w 176"/>
              <a:gd name="T13" fmla="*/ 0 h 176"/>
              <a:gd name="T14" fmla="*/ 0 w 176"/>
              <a:gd name="T15" fmla="*/ 16 h 176"/>
              <a:gd name="T16" fmla="*/ 0 w 176"/>
              <a:gd name="T17" fmla="*/ 160 h 176"/>
              <a:gd name="T18" fmla="*/ 16 w 176"/>
              <a:gd name="T19" fmla="*/ 176 h 176"/>
              <a:gd name="T20" fmla="*/ 160 w 176"/>
              <a:gd name="T21" fmla="*/ 176 h 176"/>
              <a:gd name="T22" fmla="*/ 176 w 176"/>
              <a:gd name="T23" fmla="*/ 160 h 176"/>
              <a:gd name="T24" fmla="*/ 176 w 176"/>
              <a:gd name="T25" fmla="*/ 16 h 176"/>
              <a:gd name="T26" fmla="*/ 160 w 176"/>
              <a:gd name="T27" fmla="*/ 0 h 176"/>
              <a:gd name="T28" fmla="*/ 168 w 176"/>
              <a:gd name="T29" fmla="*/ 160 h 176"/>
              <a:gd name="T30" fmla="*/ 160 w 176"/>
              <a:gd name="T31" fmla="*/ 168 h 176"/>
              <a:gd name="T32" fmla="*/ 16 w 176"/>
              <a:gd name="T33" fmla="*/ 168 h 176"/>
              <a:gd name="T34" fmla="*/ 8 w 176"/>
              <a:gd name="T35" fmla="*/ 160 h 176"/>
              <a:gd name="T36" fmla="*/ 8 w 176"/>
              <a:gd name="T37" fmla="*/ 16 h 176"/>
              <a:gd name="T38" fmla="*/ 16 w 176"/>
              <a:gd name="T39" fmla="*/ 8 h 176"/>
              <a:gd name="T40" fmla="*/ 160 w 176"/>
              <a:gd name="T41" fmla="*/ 8 h 176"/>
              <a:gd name="T42" fmla="*/ 168 w 176"/>
              <a:gd name="T43" fmla="*/ 16 h 176"/>
              <a:gd name="T44" fmla="*/ 168 w 176"/>
              <a:gd name="T45" fmla="*/ 160 h 176"/>
              <a:gd name="T46" fmla="*/ 56 w 176"/>
              <a:gd name="T47" fmla="*/ 120 h 176"/>
              <a:gd name="T48" fmla="*/ 72 w 176"/>
              <a:gd name="T49" fmla="*/ 120 h 176"/>
              <a:gd name="T50" fmla="*/ 72 w 176"/>
              <a:gd name="T51" fmla="*/ 76 h 176"/>
              <a:gd name="T52" fmla="*/ 56 w 176"/>
              <a:gd name="T53" fmla="*/ 76 h 176"/>
              <a:gd name="T54" fmla="*/ 56 w 176"/>
              <a:gd name="T55" fmla="*/ 120 h 176"/>
              <a:gd name="T56" fmla="*/ 109 w 176"/>
              <a:gd name="T57" fmla="*/ 76 h 176"/>
              <a:gd name="T58" fmla="*/ 96 w 176"/>
              <a:gd name="T59" fmla="*/ 83 h 176"/>
              <a:gd name="T60" fmla="*/ 96 w 176"/>
              <a:gd name="T61" fmla="*/ 76 h 176"/>
              <a:gd name="T62" fmla="*/ 80 w 176"/>
              <a:gd name="T63" fmla="*/ 76 h 176"/>
              <a:gd name="T64" fmla="*/ 80 w 176"/>
              <a:gd name="T65" fmla="*/ 120 h 176"/>
              <a:gd name="T66" fmla="*/ 96 w 176"/>
              <a:gd name="T67" fmla="*/ 120 h 176"/>
              <a:gd name="T68" fmla="*/ 96 w 176"/>
              <a:gd name="T69" fmla="*/ 96 h 176"/>
              <a:gd name="T70" fmla="*/ 103 w 176"/>
              <a:gd name="T71" fmla="*/ 88 h 176"/>
              <a:gd name="T72" fmla="*/ 108 w 176"/>
              <a:gd name="T73" fmla="*/ 96 h 176"/>
              <a:gd name="T74" fmla="*/ 108 w 176"/>
              <a:gd name="T75" fmla="*/ 120 h 176"/>
              <a:gd name="T76" fmla="*/ 124 w 176"/>
              <a:gd name="T77" fmla="*/ 120 h 176"/>
              <a:gd name="T78" fmla="*/ 124 w 176"/>
              <a:gd name="T79" fmla="*/ 96 h 176"/>
              <a:gd name="T80" fmla="*/ 109 w 176"/>
              <a:gd name="T81" fmla="*/ 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3"/>
          <p:cNvSpPr>
            <a:spLocks noEditPoints="1"/>
          </p:cNvSpPr>
          <p:nvPr/>
        </p:nvSpPr>
        <p:spPr bwMode="auto">
          <a:xfrm>
            <a:off x="9669463" y="4746626"/>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160 w 176"/>
              <a:gd name="T47" fmla="*/ 0 h 176"/>
              <a:gd name="T48" fmla="*/ 16 w 176"/>
              <a:gd name="T49" fmla="*/ 0 h 176"/>
              <a:gd name="T50" fmla="*/ 0 w 176"/>
              <a:gd name="T51" fmla="*/ 16 h 176"/>
              <a:gd name="T52" fmla="*/ 0 w 176"/>
              <a:gd name="T53" fmla="*/ 160 h 176"/>
              <a:gd name="T54" fmla="*/ 16 w 176"/>
              <a:gd name="T55" fmla="*/ 176 h 176"/>
              <a:gd name="T56" fmla="*/ 160 w 176"/>
              <a:gd name="T57" fmla="*/ 176 h 176"/>
              <a:gd name="T58" fmla="*/ 176 w 176"/>
              <a:gd name="T59" fmla="*/ 160 h 176"/>
              <a:gd name="T60" fmla="*/ 176 w 176"/>
              <a:gd name="T61" fmla="*/ 16 h 176"/>
              <a:gd name="T62" fmla="*/ 160 w 176"/>
              <a:gd name="T63" fmla="*/ 0 h 176"/>
              <a:gd name="T64" fmla="*/ 168 w 176"/>
              <a:gd name="T65" fmla="*/ 160 h 176"/>
              <a:gd name="T66" fmla="*/ 160 w 176"/>
              <a:gd name="T67" fmla="*/ 168 h 176"/>
              <a:gd name="T68" fmla="*/ 16 w 176"/>
              <a:gd name="T69" fmla="*/ 168 h 176"/>
              <a:gd name="T70" fmla="*/ 8 w 176"/>
              <a:gd name="T71" fmla="*/ 160 h 176"/>
              <a:gd name="T72" fmla="*/ 8 w 176"/>
              <a:gd name="T73" fmla="*/ 16 h 176"/>
              <a:gd name="T74" fmla="*/ 16 w 176"/>
              <a:gd name="T75" fmla="*/ 8 h 176"/>
              <a:gd name="T76" fmla="*/ 160 w 176"/>
              <a:gd name="T77" fmla="*/ 8 h 176"/>
              <a:gd name="T78" fmla="*/ 168 w 176"/>
              <a:gd name="T79" fmla="*/ 16 h 176"/>
              <a:gd name="T80" fmla="*/ 168 w 176"/>
              <a:gd name="T8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4"/>
          <p:cNvSpPr>
            <a:spLocks noEditPoints="1"/>
          </p:cNvSpPr>
          <p:nvPr/>
        </p:nvSpPr>
        <p:spPr bwMode="auto">
          <a:xfrm>
            <a:off x="10733088" y="4746626"/>
            <a:ext cx="557212" cy="557213"/>
          </a:xfrm>
          <a:custGeom>
            <a:avLst/>
            <a:gdLst>
              <a:gd name="T0" fmla="*/ 106 w 176"/>
              <a:gd name="T1" fmla="*/ 57 h 176"/>
              <a:gd name="T2" fmla="*/ 107 w 176"/>
              <a:gd name="T3" fmla="*/ 56 h 176"/>
              <a:gd name="T4" fmla="*/ 105 w 176"/>
              <a:gd name="T5" fmla="*/ 56 h 176"/>
              <a:gd name="T6" fmla="*/ 105 w 176"/>
              <a:gd name="T7" fmla="*/ 56 h 176"/>
              <a:gd name="T8" fmla="*/ 98 w 176"/>
              <a:gd name="T9" fmla="*/ 56 h 176"/>
              <a:gd name="T10" fmla="*/ 97 w 176"/>
              <a:gd name="T11" fmla="*/ 56 h 176"/>
              <a:gd name="T12" fmla="*/ 81 w 176"/>
              <a:gd name="T13" fmla="*/ 83 h 176"/>
              <a:gd name="T14" fmla="*/ 66 w 176"/>
              <a:gd name="T15" fmla="*/ 56 h 176"/>
              <a:gd name="T16" fmla="*/ 65 w 176"/>
              <a:gd name="T17" fmla="*/ 56 h 176"/>
              <a:gd name="T18" fmla="*/ 58 w 176"/>
              <a:gd name="T19" fmla="*/ 56 h 176"/>
              <a:gd name="T20" fmla="*/ 56 w 176"/>
              <a:gd name="T21" fmla="*/ 56 h 176"/>
              <a:gd name="T22" fmla="*/ 77 w 176"/>
              <a:gd name="T23" fmla="*/ 93 h 176"/>
              <a:gd name="T24" fmla="*/ 77 w 176"/>
              <a:gd name="T25" fmla="*/ 119 h 176"/>
              <a:gd name="T26" fmla="*/ 77 w 176"/>
              <a:gd name="T27" fmla="*/ 120 h 176"/>
              <a:gd name="T28" fmla="*/ 77 w 176"/>
              <a:gd name="T29" fmla="*/ 120 h 176"/>
              <a:gd name="T30" fmla="*/ 78 w 176"/>
              <a:gd name="T31" fmla="*/ 120 h 176"/>
              <a:gd name="T32" fmla="*/ 85 w 176"/>
              <a:gd name="T33" fmla="*/ 120 h 176"/>
              <a:gd name="T34" fmla="*/ 86 w 176"/>
              <a:gd name="T35" fmla="*/ 120 h 176"/>
              <a:gd name="T36" fmla="*/ 86 w 176"/>
              <a:gd name="T37" fmla="*/ 93 h 176"/>
              <a:gd name="T38" fmla="*/ 96 w 176"/>
              <a:gd name="T39" fmla="*/ 75 h 176"/>
              <a:gd name="T40" fmla="*/ 106 w 176"/>
              <a:gd name="T41" fmla="*/ 57 h 176"/>
              <a:gd name="T42" fmla="*/ 108 w 176"/>
              <a:gd name="T43" fmla="*/ 111 h 176"/>
              <a:gd name="T44" fmla="*/ 102 w 176"/>
              <a:gd name="T45" fmla="*/ 114 h 176"/>
              <a:gd name="T46" fmla="*/ 103 w 176"/>
              <a:gd name="T47" fmla="*/ 118 h 176"/>
              <a:gd name="T48" fmla="*/ 106 w 176"/>
              <a:gd name="T49" fmla="*/ 120 h 176"/>
              <a:gd name="T50" fmla="*/ 107 w 176"/>
              <a:gd name="T51" fmla="*/ 120 h 176"/>
              <a:gd name="T52" fmla="*/ 112 w 176"/>
              <a:gd name="T53" fmla="*/ 117 h 176"/>
              <a:gd name="T54" fmla="*/ 111 w 176"/>
              <a:gd name="T55" fmla="*/ 113 h 176"/>
              <a:gd name="T56" fmla="*/ 108 w 176"/>
              <a:gd name="T57" fmla="*/ 111 h 176"/>
              <a:gd name="T58" fmla="*/ 116 w 176"/>
              <a:gd name="T59" fmla="*/ 57 h 176"/>
              <a:gd name="T60" fmla="*/ 115 w 176"/>
              <a:gd name="T61" fmla="*/ 57 h 176"/>
              <a:gd name="T62" fmla="*/ 111 w 176"/>
              <a:gd name="T63" fmla="*/ 61 h 176"/>
              <a:gd name="T64" fmla="*/ 106 w 176"/>
              <a:gd name="T65" fmla="*/ 105 h 176"/>
              <a:gd name="T66" fmla="*/ 106 w 176"/>
              <a:gd name="T67" fmla="*/ 106 h 176"/>
              <a:gd name="T68" fmla="*/ 107 w 176"/>
              <a:gd name="T69" fmla="*/ 106 h 176"/>
              <a:gd name="T70" fmla="*/ 107 w 176"/>
              <a:gd name="T71" fmla="*/ 106 h 176"/>
              <a:gd name="T72" fmla="*/ 110 w 176"/>
              <a:gd name="T73" fmla="*/ 107 h 176"/>
              <a:gd name="T74" fmla="*/ 111 w 176"/>
              <a:gd name="T75" fmla="*/ 107 h 176"/>
              <a:gd name="T76" fmla="*/ 111 w 176"/>
              <a:gd name="T77" fmla="*/ 106 h 176"/>
              <a:gd name="T78" fmla="*/ 118 w 176"/>
              <a:gd name="T79" fmla="*/ 69 h 176"/>
              <a:gd name="T80" fmla="*/ 120 w 176"/>
              <a:gd name="T81" fmla="*/ 63 h 176"/>
              <a:gd name="T82" fmla="*/ 119 w 176"/>
              <a:gd name="T83" fmla="*/ 59 h 176"/>
              <a:gd name="T84" fmla="*/ 116 w 176"/>
              <a:gd name="T85" fmla="*/ 57 h 176"/>
              <a:gd name="T86" fmla="*/ 160 w 176"/>
              <a:gd name="T87" fmla="*/ 0 h 176"/>
              <a:gd name="T88" fmla="*/ 16 w 176"/>
              <a:gd name="T89" fmla="*/ 0 h 176"/>
              <a:gd name="T90" fmla="*/ 0 w 176"/>
              <a:gd name="T91" fmla="*/ 16 h 176"/>
              <a:gd name="T92" fmla="*/ 0 w 176"/>
              <a:gd name="T93" fmla="*/ 160 h 176"/>
              <a:gd name="T94" fmla="*/ 16 w 176"/>
              <a:gd name="T95" fmla="*/ 176 h 176"/>
              <a:gd name="T96" fmla="*/ 160 w 176"/>
              <a:gd name="T97" fmla="*/ 176 h 176"/>
              <a:gd name="T98" fmla="*/ 176 w 176"/>
              <a:gd name="T99" fmla="*/ 160 h 176"/>
              <a:gd name="T100" fmla="*/ 176 w 176"/>
              <a:gd name="T101" fmla="*/ 16 h 176"/>
              <a:gd name="T102" fmla="*/ 160 w 176"/>
              <a:gd name="T103" fmla="*/ 0 h 176"/>
              <a:gd name="T104" fmla="*/ 168 w 176"/>
              <a:gd name="T105" fmla="*/ 160 h 176"/>
              <a:gd name="T106" fmla="*/ 160 w 176"/>
              <a:gd name="T107" fmla="*/ 168 h 176"/>
              <a:gd name="T108" fmla="*/ 16 w 176"/>
              <a:gd name="T109" fmla="*/ 168 h 176"/>
              <a:gd name="T110" fmla="*/ 8 w 176"/>
              <a:gd name="T111" fmla="*/ 160 h 176"/>
              <a:gd name="T112" fmla="*/ 8 w 176"/>
              <a:gd name="T113" fmla="*/ 16 h 176"/>
              <a:gd name="T114" fmla="*/ 16 w 176"/>
              <a:gd name="T115" fmla="*/ 8 h 176"/>
              <a:gd name="T116" fmla="*/ 160 w 176"/>
              <a:gd name="T117" fmla="*/ 8 h 176"/>
              <a:gd name="T118" fmla="*/ 168 w 176"/>
              <a:gd name="T119" fmla="*/ 16 h 176"/>
              <a:gd name="T120" fmla="*/ 168 w 176"/>
              <a:gd name="T12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6" y="57"/>
                </a:moveTo>
                <a:cubicBezTo>
                  <a:pt x="107" y="56"/>
                  <a:pt x="107" y="56"/>
                  <a:pt x="107" y="56"/>
                </a:cubicBez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noEditPoints="1"/>
          </p:cNvSpPr>
          <p:nvPr/>
        </p:nvSpPr>
        <p:spPr bwMode="auto">
          <a:xfrm>
            <a:off x="1163638" y="5810251"/>
            <a:ext cx="557212" cy="557213"/>
          </a:xfrm>
          <a:custGeom>
            <a:avLst/>
            <a:gdLst>
              <a:gd name="T0" fmla="*/ 62 w 176"/>
              <a:gd name="T1" fmla="*/ 80 h 176"/>
              <a:gd name="T2" fmla="*/ 44 w 176"/>
              <a:gd name="T3" fmla="*/ 94 h 176"/>
              <a:gd name="T4" fmla="*/ 60 w 176"/>
              <a:gd name="T5" fmla="*/ 104 h 176"/>
              <a:gd name="T6" fmla="*/ 60 w 176"/>
              <a:gd name="T7" fmla="*/ 104 h 176"/>
              <a:gd name="T8" fmla="*/ 63 w 176"/>
              <a:gd name="T9" fmla="*/ 106 h 176"/>
              <a:gd name="T10" fmla="*/ 70 w 176"/>
              <a:gd name="T11" fmla="*/ 110 h 176"/>
              <a:gd name="T12" fmla="*/ 82 w 176"/>
              <a:gd name="T13" fmla="*/ 101 h 176"/>
              <a:gd name="T14" fmla="*/ 88 w 176"/>
              <a:gd name="T15" fmla="*/ 97 h 176"/>
              <a:gd name="T16" fmla="*/ 88 w 176"/>
              <a:gd name="T17" fmla="*/ 97 h 176"/>
              <a:gd name="T18" fmla="*/ 88 w 176"/>
              <a:gd name="T19" fmla="*/ 97 h 176"/>
              <a:gd name="T20" fmla="*/ 88 w 176"/>
              <a:gd name="T21" fmla="*/ 97 h 176"/>
              <a:gd name="T22" fmla="*/ 88 w 176"/>
              <a:gd name="T23" fmla="*/ 97 h 176"/>
              <a:gd name="T24" fmla="*/ 102 w 176"/>
              <a:gd name="T25" fmla="*/ 107 h 176"/>
              <a:gd name="T26" fmla="*/ 106 w 176"/>
              <a:gd name="T27" fmla="*/ 110 h 176"/>
              <a:gd name="T28" fmla="*/ 132 w 176"/>
              <a:gd name="T29" fmla="*/ 94 h 176"/>
              <a:gd name="T30" fmla="*/ 113 w 176"/>
              <a:gd name="T31" fmla="*/ 79 h 176"/>
              <a:gd name="T32" fmla="*/ 88 w 176"/>
              <a:gd name="T33" fmla="*/ 95 h 176"/>
              <a:gd name="T34" fmla="*/ 62 w 176"/>
              <a:gd name="T35" fmla="*/ 80 h 176"/>
              <a:gd name="T36" fmla="*/ 106 w 176"/>
              <a:gd name="T37" fmla="*/ 120 h 176"/>
              <a:gd name="T38" fmla="*/ 106 w 176"/>
              <a:gd name="T39" fmla="*/ 120 h 176"/>
              <a:gd name="T40" fmla="*/ 88 w 176"/>
              <a:gd name="T41" fmla="*/ 107 h 176"/>
              <a:gd name="T42" fmla="*/ 71 w 176"/>
              <a:gd name="T43" fmla="*/ 120 h 176"/>
              <a:gd name="T44" fmla="*/ 71 w 176"/>
              <a:gd name="T45" fmla="*/ 120 h 176"/>
              <a:gd name="T46" fmla="*/ 62 w 176"/>
              <a:gd name="T47" fmla="*/ 114 h 176"/>
              <a:gd name="T48" fmla="*/ 62 w 176"/>
              <a:gd name="T49" fmla="*/ 119 h 176"/>
              <a:gd name="T50" fmla="*/ 88 w 176"/>
              <a:gd name="T51" fmla="*/ 136 h 176"/>
              <a:gd name="T52" fmla="*/ 114 w 176"/>
              <a:gd name="T53" fmla="*/ 119 h 176"/>
              <a:gd name="T54" fmla="*/ 114 w 176"/>
              <a:gd name="T55" fmla="*/ 115 h 176"/>
              <a:gd name="T56" fmla="*/ 106 w 176"/>
              <a:gd name="T57" fmla="*/ 120 h 176"/>
              <a:gd name="T58" fmla="*/ 113 w 176"/>
              <a:gd name="T59" fmla="*/ 79 h 176"/>
              <a:gd name="T60" fmla="*/ 113 w 176"/>
              <a:gd name="T61" fmla="*/ 79 h 176"/>
              <a:gd name="T62" fmla="*/ 113 w 176"/>
              <a:gd name="T63" fmla="*/ 79 h 176"/>
              <a:gd name="T64" fmla="*/ 113 w 176"/>
              <a:gd name="T65" fmla="*/ 79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60 w 176"/>
              <a:gd name="T77" fmla="*/ 0 h 176"/>
              <a:gd name="T78" fmla="*/ 16 w 176"/>
              <a:gd name="T79" fmla="*/ 0 h 176"/>
              <a:gd name="T80" fmla="*/ 0 w 176"/>
              <a:gd name="T81" fmla="*/ 16 h 176"/>
              <a:gd name="T82" fmla="*/ 0 w 176"/>
              <a:gd name="T83" fmla="*/ 160 h 176"/>
              <a:gd name="T84" fmla="*/ 16 w 176"/>
              <a:gd name="T85" fmla="*/ 176 h 176"/>
              <a:gd name="T86" fmla="*/ 160 w 176"/>
              <a:gd name="T87" fmla="*/ 176 h 176"/>
              <a:gd name="T88" fmla="*/ 176 w 176"/>
              <a:gd name="T89" fmla="*/ 160 h 176"/>
              <a:gd name="T90" fmla="*/ 176 w 176"/>
              <a:gd name="T91" fmla="*/ 16 h 176"/>
              <a:gd name="T92" fmla="*/ 160 w 176"/>
              <a:gd name="T93" fmla="*/ 0 h 176"/>
              <a:gd name="T94" fmla="*/ 168 w 176"/>
              <a:gd name="T95" fmla="*/ 160 h 176"/>
              <a:gd name="T96" fmla="*/ 160 w 176"/>
              <a:gd name="T97" fmla="*/ 168 h 176"/>
              <a:gd name="T98" fmla="*/ 16 w 176"/>
              <a:gd name="T99" fmla="*/ 168 h 176"/>
              <a:gd name="T100" fmla="*/ 8 w 176"/>
              <a:gd name="T101" fmla="*/ 160 h 176"/>
              <a:gd name="T102" fmla="*/ 8 w 176"/>
              <a:gd name="T103" fmla="*/ 16 h 176"/>
              <a:gd name="T104" fmla="*/ 16 w 176"/>
              <a:gd name="T105" fmla="*/ 8 h 176"/>
              <a:gd name="T106" fmla="*/ 160 w 176"/>
              <a:gd name="T107" fmla="*/ 8 h 176"/>
              <a:gd name="T108" fmla="*/ 168 w 176"/>
              <a:gd name="T109" fmla="*/ 16 h 176"/>
              <a:gd name="T110" fmla="*/ 168 w 176"/>
              <a:gd name="T111" fmla="*/ 160 h 176"/>
              <a:gd name="T112" fmla="*/ 106 w 176"/>
              <a:gd name="T113" fmla="*/ 48 h 176"/>
              <a:gd name="T114" fmla="*/ 88 w 176"/>
              <a:gd name="T115" fmla="*/ 63 h 176"/>
              <a:gd name="T116" fmla="*/ 113 w 176"/>
              <a:gd name="T117" fmla="*/ 79 h 176"/>
              <a:gd name="T118" fmla="*/ 132 w 176"/>
              <a:gd name="T119" fmla="*/ 65 h 176"/>
              <a:gd name="T120" fmla="*/ 106 w 176"/>
              <a:gd name="T121"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113" y="79"/>
                </a:moveTo>
                <a:cubicBezTo>
                  <a:pt x="113" y="79"/>
                  <a:pt x="113" y="79"/>
                  <a:pt x="113" y="79"/>
                </a:cubicBezTo>
                <a:cubicBezTo>
                  <a:pt x="113" y="79"/>
                  <a:pt x="113" y="79"/>
                  <a:pt x="113" y="79"/>
                </a:cubicBezTo>
                <a:cubicBezTo>
                  <a:pt x="113" y="79"/>
                  <a:pt x="113" y="79"/>
                  <a:pt x="113" y="79"/>
                </a:cubicBezTo>
                <a:close/>
                <a:moveTo>
                  <a:pt x="44" y="65"/>
                </a:moveTo>
                <a:cubicBezTo>
                  <a:pt x="62" y="80"/>
                  <a:pt x="62" y="80"/>
                  <a:pt x="62" y="80"/>
                </a:cubicBezTo>
                <a:cubicBezTo>
                  <a:pt x="88" y="63"/>
                  <a:pt x="88" y="63"/>
                  <a:pt x="88" y="63"/>
                </a:cubicBezTo>
                <a:cubicBezTo>
                  <a:pt x="70" y="48"/>
                  <a:pt x="70" y="48"/>
                  <a:pt x="70" y="48"/>
                </a:cubicBezTo>
                <a:lnTo>
                  <a:pt x="44" y="65"/>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06" y="48"/>
                </a:moveTo>
                <a:cubicBezTo>
                  <a:pt x="88" y="63"/>
                  <a:pt x="88" y="63"/>
                  <a:pt x="88" y="63"/>
                </a:cubicBezTo>
                <a:cubicBezTo>
                  <a:pt x="113" y="79"/>
                  <a:pt x="113" y="79"/>
                  <a:pt x="113" y="79"/>
                </a:cubicBezTo>
                <a:cubicBezTo>
                  <a:pt x="132" y="65"/>
                  <a:pt x="132" y="65"/>
                  <a:pt x="132" y="65"/>
                </a:cubicBezTo>
                <a:lnTo>
                  <a:pt x="10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6"/>
          <p:cNvSpPr>
            <a:spLocks noEditPoints="1"/>
          </p:cNvSpPr>
          <p:nvPr/>
        </p:nvSpPr>
        <p:spPr bwMode="auto">
          <a:xfrm>
            <a:off x="2227263"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7"/>
          <p:cNvSpPr>
            <a:spLocks noEditPoints="1"/>
          </p:cNvSpPr>
          <p:nvPr/>
        </p:nvSpPr>
        <p:spPr bwMode="auto">
          <a:xfrm>
            <a:off x="3290888" y="5810251"/>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48 w 176"/>
              <a:gd name="T47" fmla="*/ 88 h 176"/>
              <a:gd name="T48" fmla="*/ 51 w 176"/>
              <a:gd name="T49" fmla="*/ 72 h 176"/>
              <a:gd name="T50" fmla="*/ 70 w 176"/>
              <a:gd name="T51" fmla="*/ 124 h 176"/>
              <a:gd name="T52" fmla="*/ 48 w 176"/>
              <a:gd name="T53" fmla="*/ 88 h 176"/>
              <a:gd name="T54" fmla="*/ 88 w 176"/>
              <a:gd name="T55" fmla="*/ 128 h 176"/>
              <a:gd name="T56" fmla="*/ 77 w 176"/>
              <a:gd name="T57" fmla="*/ 126 h 176"/>
              <a:gd name="T58" fmla="*/ 89 w 176"/>
              <a:gd name="T59" fmla="*/ 92 h 176"/>
              <a:gd name="T60" fmla="*/ 101 w 176"/>
              <a:gd name="T61" fmla="*/ 126 h 176"/>
              <a:gd name="T62" fmla="*/ 88 w 176"/>
              <a:gd name="T63" fmla="*/ 128 h 176"/>
              <a:gd name="T64" fmla="*/ 94 w 176"/>
              <a:gd name="T65" fmla="*/ 69 h 176"/>
              <a:gd name="T66" fmla="*/ 98 w 176"/>
              <a:gd name="T67" fmla="*/ 69 h 176"/>
              <a:gd name="T68" fmla="*/ 98 w 176"/>
              <a:gd name="T69" fmla="*/ 65 h 176"/>
              <a:gd name="T70" fmla="*/ 87 w 176"/>
              <a:gd name="T71" fmla="*/ 66 h 176"/>
              <a:gd name="T72" fmla="*/ 76 w 176"/>
              <a:gd name="T73" fmla="*/ 65 h 176"/>
              <a:gd name="T74" fmla="*/ 76 w 176"/>
              <a:gd name="T75" fmla="*/ 69 h 176"/>
              <a:gd name="T76" fmla="*/ 80 w 176"/>
              <a:gd name="T77" fmla="*/ 69 h 176"/>
              <a:gd name="T78" fmla="*/ 87 w 176"/>
              <a:gd name="T79" fmla="*/ 86 h 176"/>
              <a:gd name="T80" fmla="*/ 78 w 176"/>
              <a:gd name="T81" fmla="*/ 113 h 176"/>
              <a:gd name="T82" fmla="*/ 63 w 176"/>
              <a:gd name="T83" fmla="*/ 69 h 176"/>
              <a:gd name="T84" fmla="*/ 68 w 176"/>
              <a:gd name="T85" fmla="*/ 69 h 176"/>
              <a:gd name="T86" fmla="*/ 67 w 176"/>
              <a:gd name="T87" fmla="*/ 65 h 176"/>
              <a:gd name="T88" fmla="*/ 57 w 176"/>
              <a:gd name="T89" fmla="*/ 66 h 176"/>
              <a:gd name="T90" fmla="*/ 55 w 176"/>
              <a:gd name="T91" fmla="*/ 66 h 176"/>
              <a:gd name="T92" fmla="*/ 88 w 176"/>
              <a:gd name="T93" fmla="*/ 48 h 176"/>
              <a:gd name="T94" fmla="*/ 114 w 176"/>
              <a:gd name="T95" fmla="*/ 58 h 176"/>
              <a:gd name="T96" fmla="*/ 108 w 176"/>
              <a:gd name="T97" fmla="*/ 65 h 176"/>
              <a:gd name="T98" fmla="*/ 112 w 176"/>
              <a:gd name="T99" fmla="*/ 75 h 176"/>
              <a:gd name="T100" fmla="*/ 115 w 176"/>
              <a:gd name="T101" fmla="*/ 86 h 176"/>
              <a:gd name="T102" fmla="*/ 112 w 176"/>
              <a:gd name="T103" fmla="*/ 99 h 176"/>
              <a:gd name="T104" fmla="*/ 108 w 176"/>
              <a:gd name="T105" fmla="*/ 113 h 176"/>
              <a:gd name="T106" fmla="*/ 94 w 176"/>
              <a:gd name="T107" fmla="*/ 69 h 176"/>
              <a:gd name="T108" fmla="*/ 128 w 176"/>
              <a:gd name="T109" fmla="*/ 88 h 176"/>
              <a:gd name="T110" fmla="*/ 109 w 176"/>
              <a:gd name="T111" fmla="*/ 122 h 176"/>
              <a:gd name="T112" fmla="*/ 121 w 176"/>
              <a:gd name="T113" fmla="*/ 87 h 176"/>
              <a:gd name="T114" fmla="*/ 124 w 176"/>
              <a:gd name="T115" fmla="*/ 73 h 176"/>
              <a:gd name="T116" fmla="*/ 124 w 176"/>
              <a:gd name="T117" fmla="*/ 70 h 176"/>
              <a:gd name="T118" fmla="*/ 128 w 176"/>
              <a:gd name="T11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58"/>
          <p:cNvSpPr>
            <a:spLocks noEditPoints="1"/>
          </p:cNvSpPr>
          <p:nvPr/>
        </p:nvSpPr>
        <p:spPr bwMode="auto">
          <a:xfrm>
            <a:off x="4352925"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88 w 176"/>
              <a:gd name="T47" fmla="*/ 48 h 176"/>
              <a:gd name="T48" fmla="*/ 113 w 176"/>
              <a:gd name="T49" fmla="*/ 57 h 176"/>
              <a:gd name="T50" fmla="*/ 92 w 176"/>
              <a:gd name="T51" fmla="*/ 70 h 176"/>
              <a:gd name="T52" fmla="*/ 76 w 176"/>
              <a:gd name="T53" fmla="*/ 50 h 176"/>
              <a:gd name="T54" fmla="*/ 88 w 176"/>
              <a:gd name="T55" fmla="*/ 48 h 176"/>
              <a:gd name="T56" fmla="*/ 68 w 176"/>
              <a:gd name="T57" fmla="*/ 53 h 176"/>
              <a:gd name="T58" fmla="*/ 84 w 176"/>
              <a:gd name="T59" fmla="*/ 73 h 176"/>
              <a:gd name="T60" fmla="*/ 49 w 176"/>
              <a:gd name="T61" fmla="*/ 80 h 176"/>
              <a:gd name="T62" fmla="*/ 68 w 176"/>
              <a:gd name="T63" fmla="*/ 53 h 176"/>
              <a:gd name="T64" fmla="*/ 48 w 176"/>
              <a:gd name="T65" fmla="*/ 88 h 176"/>
              <a:gd name="T66" fmla="*/ 88 w 176"/>
              <a:gd name="T67" fmla="*/ 80 h 176"/>
              <a:gd name="T68" fmla="*/ 92 w 176"/>
              <a:gd name="T69" fmla="*/ 88 h 176"/>
              <a:gd name="T70" fmla="*/ 59 w 176"/>
              <a:gd name="T71" fmla="*/ 115 h 176"/>
              <a:gd name="T72" fmla="*/ 48 w 176"/>
              <a:gd name="T73" fmla="*/ 88 h 176"/>
              <a:gd name="T74" fmla="*/ 88 w 176"/>
              <a:gd name="T75" fmla="*/ 128 h 176"/>
              <a:gd name="T76" fmla="*/ 65 w 176"/>
              <a:gd name="T77" fmla="*/ 121 h 176"/>
              <a:gd name="T78" fmla="*/ 95 w 176"/>
              <a:gd name="T79" fmla="*/ 96 h 176"/>
              <a:gd name="T80" fmla="*/ 100 w 176"/>
              <a:gd name="T81" fmla="*/ 126 h 176"/>
              <a:gd name="T82" fmla="*/ 88 w 176"/>
              <a:gd name="T83" fmla="*/ 128 h 176"/>
              <a:gd name="T84" fmla="*/ 108 w 176"/>
              <a:gd name="T85" fmla="*/ 123 h 176"/>
              <a:gd name="T86" fmla="*/ 103 w 176"/>
              <a:gd name="T87" fmla="*/ 94 h 176"/>
              <a:gd name="T88" fmla="*/ 116 w 176"/>
              <a:gd name="T89" fmla="*/ 92 h 176"/>
              <a:gd name="T90" fmla="*/ 128 w 176"/>
              <a:gd name="T91" fmla="*/ 93 h 176"/>
              <a:gd name="T92" fmla="*/ 108 w 176"/>
              <a:gd name="T93" fmla="*/ 123 h 176"/>
              <a:gd name="T94" fmla="*/ 116 w 176"/>
              <a:gd name="T95" fmla="*/ 84 h 176"/>
              <a:gd name="T96" fmla="*/ 100 w 176"/>
              <a:gd name="T97" fmla="*/ 86 h 176"/>
              <a:gd name="T98" fmla="*/ 96 w 176"/>
              <a:gd name="T99" fmla="*/ 77 h 176"/>
              <a:gd name="T100" fmla="*/ 119 w 176"/>
              <a:gd name="T101" fmla="*/ 63 h 176"/>
              <a:gd name="T102" fmla="*/ 128 w 176"/>
              <a:gd name="T103" fmla="*/ 85 h 176"/>
              <a:gd name="T104" fmla="*/ 116 w 176"/>
              <a:gd name="T105"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59"/>
          <p:cNvSpPr>
            <a:spLocks noEditPoints="1"/>
          </p:cNvSpPr>
          <p:nvPr/>
        </p:nvSpPr>
        <p:spPr bwMode="auto">
          <a:xfrm>
            <a:off x="5467350" y="5810251"/>
            <a:ext cx="455612" cy="557213"/>
          </a:xfrm>
          <a:custGeom>
            <a:avLst/>
            <a:gdLst>
              <a:gd name="T0" fmla="*/ 66 w 144"/>
              <a:gd name="T1" fmla="*/ 105 h 176"/>
              <a:gd name="T2" fmla="*/ 77 w 144"/>
              <a:gd name="T3" fmla="*/ 103 h 176"/>
              <a:gd name="T4" fmla="*/ 71 w 144"/>
              <a:gd name="T5" fmla="*/ 96 h 176"/>
              <a:gd name="T6" fmla="*/ 68 w 144"/>
              <a:gd name="T7" fmla="*/ 115 h 176"/>
              <a:gd name="T8" fmla="*/ 68 w 144"/>
              <a:gd name="T9" fmla="*/ 123 h 176"/>
              <a:gd name="T10" fmla="*/ 59 w 144"/>
              <a:gd name="T11" fmla="*/ 127 h 176"/>
              <a:gd name="T12" fmla="*/ 79 w 144"/>
              <a:gd name="T13" fmla="*/ 119 h 176"/>
              <a:gd name="T14" fmla="*/ 45 w 144"/>
              <a:gd name="T15" fmla="*/ 96 h 176"/>
              <a:gd name="T16" fmla="*/ 36 w 144"/>
              <a:gd name="T17" fmla="*/ 128 h 176"/>
              <a:gd name="T18" fmla="*/ 43 w 144"/>
              <a:gd name="T19" fmla="*/ 117 h 176"/>
              <a:gd name="T20" fmla="*/ 55 w 144"/>
              <a:gd name="T21" fmla="*/ 113 h 176"/>
              <a:gd name="T22" fmla="*/ 54 w 144"/>
              <a:gd name="T23" fmla="*/ 99 h 176"/>
              <a:gd name="T24" fmla="*/ 45 w 144"/>
              <a:gd name="T25" fmla="*/ 111 h 176"/>
              <a:gd name="T26" fmla="*/ 43 w 144"/>
              <a:gd name="T27" fmla="*/ 102 h 176"/>
              <a:gd name="T28" fmla="*/ 51 w 144"/>
              <a:gd name="T29" fmla="*/ 106 h 176"/>
              <a:gd name="T30" fmla="*/ 104 w 144"/>
              <a:gd name="T31" fmla="*/ 0 h 176"/>
              <a:gd name="T32" fmla="*/ 0 w 144"/>
              <a:gd name="T33" fmla="*/ 16 h 176"/>
              <a:gd name="T34" fmla="*/ 16 w 144"/>
              <a:gd name="T35" fmla="*/ 176 h 176"/>
              <a:gd name="T36" fmla="*/ 144 w 144"/>
              <a:gd name="T37" fmla="*/ 160 h 176"/>
              <a:gd name="T38" fmla="*/ 104 w 144"/>
              <a:gd name="T39" fmla="*/ 0 h 176"/>
              <a:gd name="T40" fmla="*/ 128 w 144"/>
              <a:gd name="T41" fmla="*/ 168 h 176"/>
              <a:gd name="T42" fmla="*/ 8 w 144"/>
              <a:gd name="T43" fmla="*/ 160 h 176"/>
              <a:gd name="T44" fmla="*/ 16 w 144"/>
              <a:gd name="T45" fmla="*/ 8 h 176"/>
              <a:gd name="T46" fmla="*/ 88 w 144"/>
              <a:gd name="T47" fmla="*/ 48 h 176"/>
              <a:gd name="T48" fmla="*/ 136 w 144"/>
              <a:gd name="T49" fmla="*/ 56 h 176"/>
              <a:gd name="T50" fmla="*/ 96 w 144"/>
              <a:gd name="T51" fmla="*/ 48 h 176"/>
              <a:gd name="T52" fmla="*/ 100 w 144"/>
              <a:gd name="T53" fmla="*/ 8 h 176"/>
              <a:gd name="T54" fmla="*/ 96 w 144"/>
              <a:gd name="T55" fmla="*/ 48 h 176"/>
              <a:gd name="T56" fmla="*/ 84 w 144"/>
              <a:gd name="T57" fmla="*/ 128 h 176"/>
              <a:gd name="T58" fmla="*/ 106 w 144"/>
              <a:gd name="T59" fmla="*/ 124 h 176"/>
              <a:gd name="T60" fmla="*/ 105 w 144"/>
              <a:gd name="T61" fmla="*/ 99 h 176"/>
              <a:gd name="T62" fmla="*/ 84 w 144"/>
              <a:gd name="T63" fmla="*/ 97 h 176"/>
              <a:gd name="T64" fmla="*/ 93 w 144"/>
              <a:gd name="T65" fmla="*/ 123 h 176"/>
              <a:gd name="T66" fmla="*/ 91 w 144"/>
              <a:gd name="T67" fmla="*/ 102 h 176"/>
              <a:gd name="T68" fmla="*/ 103 w 144"/>
              <a:gd name="T6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76">
                <a:moveTo>
                  <a:pt x="72" y="109"/>
                </a:moveTo>
                <a:cubicBezTo>
                  <a:pt x="68" y="108"/>
                  <a:pt x="66" y="107"/>
                  <a:pt x="66" y="105"/>
                </a:cubicBezTo>
                <a:cubicBezTo>
                  <a:pt x="66" y="103"/>
                  <a:pt x="68" y="102"/>
                  <a:pt x="71" y="102"/>
                </a:cubicBezTo>
                <a:cubicBezTo>
                  <a:pt x="73" y="102"/>
                  <a:pt x="76" y="103"/>
                  <a:pt x="77" y="103"/>
                </a:cubicBezTo>
                <a:cubicBezTo>
                  <a:pt x="78" y="97"/>
                  <a:pt x="78" y="97"/>
                  <a:pt x="78" y="97"/>
                </a:cubicBezTo>
                <a:cubicBezTo>
                  <a:pt x="77" y="97"/>
                  <a:pt x="74" y="96"/>
                  <a:pt x="71" y="96"/>
                </a:cubicBezTo>
                <a:cubicBezTo>
                  <a:pt x="64" y="96"/>
                  <a:pt x="59" y="100"/>
                  <a:pt x="59" y="105"/>
                </a:cubicBezTo>
                <a:cubicBezTo>
                  <a:pt x="59" y="110"/>
                  <a:pt x="63" y="113"/>
                  <a:pt x="68" y="115"/>
                </a:cubicBezTo>
                <a:cubicBezTo>
                  <a:pt x="71" y="116"/>
                  <a:pt x="73" y="117"/>
                  <a:pt x="73" y="119"/>
                </a:cubicBezTo>
                <a:cubicBezTo>
                  <a:pt x="73" y="121"/>
                  <a:pt x="71" y="123"/>
                  <a:pt x="68" y="123"/>
                </a:cubicBezTo>
                <a:cubicBezTo>
                  <a:pt x="65" y="123"/>
                  <a:pt x="62" y="122"/>
                  <a:pt x="60" y="121"/>
                </a:cubicBezTo>
                <a:cubicBezTo>
                  <a:pt x="59" y="127"/>
                  <a:pt x="59" y="127"/>
                  <a:pt x="59" y="127"/>
                </a:cubicBezTo>
                <a:cubicBezTo>
                  <a:pt x="61" y="128"/>
                  <a:pt x="64" y="128"/>
                  <a:pt x="67" y="128"/>
                </a:cubicBezTo>
                <a:cubicBezTo>
                  <a:pt x="76" y="128"/>
                  <a:pt x="79" y="124"/>
                  <a:pt x="79" y="119"/>
                </a:cubicBezTo>
                <a:cubicBezTo>
                  <a:pt x="79" y="114"/>
                  <a:pt x="77" y="111"/>
                  <a:pt x="72" y="109"/>
                </a:cubicBezTo>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3"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97"/>
                </a:moveTo>
                <a:cubicBezTo>
                  <a:pt x="84" y="128"/>
                  <a:pt x="84" y="128"/>
                  <a:pt x="84" y="128"/>
                </a:cubicBezTo>
                <a:cubicBezTo>
                  <a:pt x="86" y="128"/>
                  <a:pt x="88" y="128"/>
                  <a:pt x="92" y="128"/>
                </a:cubicBezTo>
                <a:cubicBezTo>
                  <a:pt x="98" y="128"/>
                  <a:pt x="102" y="127"/>
                  <a:pt x="106" y="124"/>
                </a:cubicBezTo>
                <a:cubicBezTo>
                  <a:pt x="108" y="122"/>
                  <a:pt x="110" y="117"/>
                  <a:pt x="110" y="111"/>
                </a:cubicBezTo>
                <a:cubicBezTo>
                  <a:pt x="110" y="106"/>
                  <a:pt x="109" y="102"/>
                  <a:pt x="105" y="99"/>
                </a:cubicBezTo>
                <a:cubicBezTo>
                  <a:pt x="103" y="97"/>
                  <a:pt x="99" y="96"/>
                  <a:pt x="93" y="96"/>
                </a:cubicBezTo>
                <a:cubicBezTo>
                  <a:pt x="90" y="96"/>
                  <a:pt x="87" y="96"/>
                  <a:pt x="84" y="97"/>
                </a:cubicBezTo>
                <a:moveTo>
                  <a:pt x="103" y="112"/>
                </a:moveTo>
                <a:cubicBezTo>
                  <a:pt x="103" y="119"/>
                  <a:pt x="99" y="123"/>
                  <a:pt x="93" y="123"/>
                </a:cubicBezTo>
                <a:cubicBezTo>
                  <a:pt x="92" y="123"/>
                  <a:pt x="92" y="123"/>
                  <a:pt x="91" y="123"/>
                </a:cubicBezTo>
                <a:cubicBezTo>
                  <a:pt x="91" y="102"/>
                  <a:pt x="91" y="102"/>
                  <a:pt x="91" y="102"/>
                </a:cubicBezTo>
                <a:cubicBezTo>
                  <a:pt x="92" y="102"/>
                  <a:pt x="93" y="102"/>
                  <a:pt x="94" y="102"/>
                </a:cubicBezTo>
                <a:cubicBezTo>
                  <a:pt x="100" y="102"/>
                  <a:pt x="103" y="105"/>
                  <a:pt x="103"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noEditPoints="1"/>
          </p:cNvSpPr>
          <p:nvPr/>
        </p:nvSpPr>
        <p:spPr bwMode="auto">
          <a:xfrm>
            <a:off x="6530975" y="5810251"/>
            <a:ext cx="455612" cy="557213"/>
          </a:xfrm>
          <a:custGeom>
            <a:avLst/>
            <a:gdLst>
              <a:gd name="T0" fmla="*/ 63 w 144"/>
              <a:gd name="T1" fmla="*/ 96 h 176"/>
              <a:gd name="T2" fmla="*/ 54 w 144"/>
              <a:gd name="T3" fmla="*/ 128 h 176"/>
              <a:gd name="T4" fmla="*/ 61 w 144"/>
              <a:gd name="T5" fmla="*/ 128 h 176"/>
              <a:gd name="T6" fmla="*/ 63 w 144"/>
              <a:gd name="T7" fmla="*/ 120 h 176"/>
              <a:gd name="T8" fmla="*/ 72 w 144"/>
              <a:gd name="T9" fmla="*/ 120 h 176"/>
              <a:gd name="T10" fmla="*/ 74 w 144"/>
              <a:gd name="T11" fmla="*/ 128 h 176"/>
              <a:gd name="T12" fmla="*/ 81 w 144"/>
              <a:gd name="T13" fmla="*/ 128 h 176"/>
              <a:gd name="T14" fmla="*/ 72 w 144"/>
              <a:gd name="T15" fmla="*/ 96 h 176"/>
              <a:gd name="T16" fmla="*/ 63 w 144"/>
              <a:gd name="T17" fmla="*/ 96 h 176"/>
              <a:gd name="T18" fmla="*/ 64 w 144"/>
              <a:gd name="T19" fmla="*/ 114 h 176"/>
              <a:gd name="T20" fmla="*/ 66 w 144"/>
              <a:gd name="T21" fmla="*/ 108 h 176"/>
              <a:gd name="T22" fmla="*/ 67 w 144"/>
              <a:gd name="T23" fmla="*/ 102 h 176"/>
              <a:gd name="T24" fmla="*/ 67 w 144"/>
              <a:gd name="T25" fmla="*/ 102 h 176"/>
              <a:gd name="T26" fmla="*/ 69 w 144"/>
              <a:gd name="T27" fmla="*/ 108 h 176"/>
              <a:gd name="T28" fmla="*/ 71 w 144"/>
              <a:gd name="T29" fmla="*/ 114 h 176"/>
              <a:gd name="T30" fmla="*/ 64 w 144"/>
              <a:gd name="T31" fmla="*/ 114 h 176"/>
              <a:gd name="T32" fmla="*/ 104 w 144"/>
              <a:gd name="T33" fmla="*/ 0 h 176"/>
              <a:gd name="T34" fmla="*/ 16 w 144"/>
              <a:gd name="T35" fmla="*/ 0 h 176"/>
              <a:gd name="T36" fmla="*/ 0 w 144"/>
              <a:gd name="T37" fmla="*/ 16 h 176"/>
              <a:gd name="T38" fmla="*/ 0 w 144"/>
              <a:gd name="T39" fmla="*/ 160 h 176"/>
              <a:gd name="T40" fmla="*/ 16 w 144"/>
              <a:gd name="T41" fmla="*/ 176 h 176"/>
              <a:gd name="T42" fmla="*/ 128 w 144"/>
              <a:gd name="T43" fmla="*/ 176 h 176"/>
              <a:gd name="T44" fmla="*/ 144 w 144"/>
              <a:gd name="T45" fmla="*/ 160 h 176"/>
              <a:gd name="T46" fmla="*/ 144 w 144"/>
              <a:gd name="T47" fmla="*/ 44 h 176"/>
              <a:gd name="T48" fmla="*/ 104 w 144"/>
              <a:gd name="T49" fmla="*/ 0 h 176"/>
              <a:gd name="T50" fmla="*/ 136 w 144"/>
              <a:gd name="T51" fmla="*/ 160 h 176"/>
              <a:gd name="T52" fmla="*/ 128 w 144"/>
              <a:gd name="T53" fmla="*/ 168 h 176"/>
              <a:gd name="T54" fmla="*/ 16 w 144"/>
              <a:gd name="T55" fmla="*/ 168 h 176"/>
              <a:gd name="T56" fmla="*/ 8 w 144"/>
              <a:gd name="T57" fmla="*/ 160 h 176"/>
              <a:gd name="T58" fmla="*/ 8 w 144"/>
              <a:gd name="T59" fmla="*/ 16 h 176"/>
              <a:gd name="T60" fmla="*/ 16 w 144"/>
              <a:gd name="T61" fmla="*/ 8 h 176"/>
              <a:gd name="T62" fmla="*/ 88 w 144"/>
              <a:gd name="T63" fmla="*/ 8 h 176"/>
              <a:gd name="T64" fmla="*/ 88 w 144"/>
              <a:gd name="T65" fmla="*/ 48 h 176"/>
              <a:gd name="T66" fmla="*/ 96 w 144"/>
              <a:gd name="T67" fmla="*/ 56 h 176"/>
              <a:gd name="T68" fmla="*/ 136 w 144"/>
              <a:gd name="T69" fmla="*/ 56 h 176"/>
              <a:gd name="T70" fmla="*/ 136 w 144"/>
              <a:gd name="T71" fmla="*/ 160 h 176"/>
              <a:gd name="T72" fmla="*/ 96 w 144"/>
              <a:gd name="T73" fmla="*/ 48 h 176"/>
              <a:gd name="T74" fmla="*/ 96 w 144"/>
              <a:gd name="T75" fmla="*/ 8 h 176"/>
              <a:gd name="T76" fmla="*/ 100 w 144"/>
              <a:gd name="T77" fmla="*/ 8 h 176"/>
              <a:gd name="T78" fmla="*/ 136 w 144"/>
              <a:gd name="T79" fmla="*/ 48 h 176"/>
              <a:gd name="T80" fmla="*/ 96 w 144"/>
              <a:gd name="T81" fmla="*/ 48 h 176"/>
              <a:gd name="T82" fmla="*/ 84 w 144"/>
              <a:gd name="T83" fmla="*/ 128 h 176"/>
              <a:gd name="T84" fmla="*/ 91 w 144"/>
              <a:gd name="T85" fmla="*/ 128 h 176"/>
              <a:gd name="T86" fmla="*/ 91 w 144"/>
              <a:gd name="T87" fmla="*/ 96 h 176"/>
              <a:gd name="T88" fmla="*/ 84 w 144"/>
              <a:gd name="T89" fmla="*/ 96 h 176"/>
              <a:gd name="T90" fmla="*/ 84 w 144"/>
              <a:gd name="T91"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6">
                <a:moveTo>
                  <a:pt x="63" y="96"/>
                </a:moveTo>
                <a:cubicBezTo>
                  <a:pt x="54" y="128"/>
                  <a:pt x="54" y="128"/>
                  <a:pt x="54" y="128"/>
                </a:cubicBezTo>
                <a:cubicBezTo>
                  <a:pt x="61" y="128"/>
                  <a:pt x="61" y="128"/>
                  <a:pt x="61" y="128"/>
                </a:cubicBezTo>
                <a:cubicBezTo>
                  <a:pt x="63" y="120"/>
                  <a:pt x="63" y="120"/>
                  <a:pt x="63" y="120"/>
                </a:cubicBezTo>
                <a:cubicBezTo>
                  <a:pt x="72" y="120"/>
                  <a:pt x="72" y="120"/>
                  <a:pt x="72" y="120"/>
                </a:cubicBezTo>
                <a:cubicBezTo>
                  <a:pt x="74" y="128"/>
                  <a:pt x="74" y="128"/>
                  <a:pt x="74" y="128"/>
                </a:cubicBezTo>
                <a:cubicBezTo>
                  <a:pt x="81" y="128"/>
                  <a:pt x="81" y="128"/>
                  <a:pt x="81" y="128"/>
                </a:cubicBezTo>
                <a:cubicBezTo>
                  <a:pt x="72" y="96"/>
                  <a:pt x="72" y="96"/>
                  <a:pt x="72" y="96"/>
                </a:cubicBezTo>
                <a:lnTo>
                  <a:pt x="63" y="96"/>
                </a:lnTo>
                <a:close/>
                <a:moveTo>
                  <a:pt x="64" y="114"/>
                </a:moveTo>
                <a:cubicBezTo>
                  <a:pt x="66" y="108"/>
                  <a:pt x="66" y="108"/>
                  <a:pt x="66" y="108"/>
                </a:cubicBezTo>
                <a:cubicBezTo>
                  <a:pt x="66" y="106"/>
                  <a:pt x="67" y="104"/>
                  <a:pt x="67" y="102"/>
                </a:cubicBezTo>
                <a:cubicBezTo>
                  <a:pt x="67" y="102"/>
                  <a:pt x="67" y="102"/>
                  <a:pt x="67" y="102"/>
                </a:cubicBezTo>
                <a:cubicBezTo>
                  <a:pt x="68" y="104"/>
                  <a:pt x="68" y="106"/>
                  <a:pt x="69" y="108"/>
                </a:cubicBezTo>
                <a:cubicBezTo>
                  <a:pt x="71" y="114"/>
                  <a:pt x="71" y="114"/>
                  <a:pt x="71" y="114"/>
                </a:cubicBezTo>
                <a:lnTo>
                  <a:pt x="64" y="114"/>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128"/>
                </a:moveTo>
                <a:cubicBezTo>
                  <a:pt x="91" y="128"/>
                  <a:pt x="91" y="128"/>
                  <a:pt x="91" y="128"/>
                </a:cubicBezTo>
                <a:cubicBezTo>
                  <a:pt x="91" y="96"/>
                  <a:pt x="91" y="96"/>
                  <a:pt x="91" y="96"/>
                </a:cubicBezTo>
                <a:cubicBezTo>
                  <a:pt x="84" y="96"/>
                  <a:pt x="84" y="96"/>
                  <a:pt x="84" y="96"/>
                </a:cubicBezTo>
                <a:lnTo>
                  <a:pt x="84"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1"/>
          <p:cNvSpPr>
            <a:spLocks noEditPoints="1"/>
          </p:cNvSpPr>
          <p:nvPr/>
        </p:nvSpPr>
        <p:spPr bwMode="auto">
          <a:xfrm>
            <a:off x="7594600" y="5810251"/>
            <a:ext cx="455612" cy="557213"/>
          </a:xfrm>
          <a:custGeom>
            <a:avLst/>
            <a:gdLst>
              <a:gd name="T0" fmla="*/ 36 w 144"/>
              <a:gd name="T1" fmla="*/ 97 h 176"/>
              <a:gd name="T2" fmla="*/ 43 w 144"/>
              <a:gd name="T3" fmla="*/ 128 h 176"/>
              <a:gd name="T4" fmla="*/ 45 w 144"/>
              <a:gd name="T5" fmla="*/ 117 h 176"/>
              <a:gd name="T6" fmla="*/ 58 w 144"/>
              <a:gd name="T7" fmla="*/ 106 h 176"/>
              <a:gd name="T8" fmla="*/ 45 w 144"/>
              <a:gd name="T9" fmla="*/ 96 h 176"/>
              <a:gd name="T10" fmla="*/ 43 w 144"/>
              <a:gd name="T11" fmla="*/ 111 h 176"/>
              <a:gd name="T12" fmla="*/ 46 w 144"/>
              <a:gd name="T13" fmla="*/ 101 h 176"/>
              <a:gd name="T14" fmla="*/ 45 w 144"/>
              <a:gd name="T15" fmla="*/ 111 h 176"/>
              <a:gd name="T16" fmla="*/ 60 w 144"/>
              <a:gd name="T17" fmla="*/ 97 h 176"/>
              <a:gd name="T18" fmla="*/ 68 w 144"/>
              <a:gd name="T19" fmla="*/ 128 h 176"/>
              <a:gd name="T20" fmla="*/ 86 w 144"/>
              <a:gd name="T21" fmla="*/ 111 h 176"/>
              <a:gd name="T22" fmla="*/ 69 w 144"/>
              <a:gd name="T23" fmla="*/ 96 h 176"/>
              <a:gd name="T24" fmla="*/ 67 w 144"/>
              <a:gd name="T25" fmla="*/ 123 h 176"/>
              <a:gd name="T26" fmla="*/ 70 w 144"/>
              <a:gd name="T27" fmla="*/ 102 h 176"/>
              <a:gd name="T28" fmla="*/ 69 w 144"/>
              <a:gd name="T29" fmla="*/ 123 h 176"/>
              <a:gd name="T30" fmla="*/ 16 w 144"/>
              <a:gd name="T31" fmla="*/ 0 h 176"/>
              <a:gd name="T32" fmla="*/ 0 w 144"/>
              <a:gd name="T33" fmla="*/ 160 h 176"/>
              <a:gd name="T34" fmla="*/ 128 w 144"/>
              <a:gd name="T35" fmla="*/ 176 h 176"/>
              <a:gd name="T36" fmla="*/ 144 w 144"/>
              <a:gd name="T37" fmla="*/ 44 h 176"/>
              <a:gd name="T38" fmla="*/ 136 w 144"/>
              <a:gd name="T39" fmla="*/ 160 h 176"/>
              <a:gd name="T40" fmla="*/ 16 w 144"/>
              <a:gd name="T41" fmla="*/ 168 h 176"/>
              <a:gd name="T42" fmla="*/ 8 w 144"/>
              <a:gd name="T43" fmla="*/ 16 h 176"/>
              <a:gd name="T44" fmla="*/ 88 w 144"/>
              <a:gd name="T45" fmla="*/ 8 h 176"/>
              <a:gd name="T46" fmla="*/ 96 w 144"/>
              <a:gd name="T47" fmla="*/ 56 h 176"/>
              <a:gd name="T48" fmla="*/ 136 w 144"/>
              <a:gd name="T49" fmla="*/ 160 h 176"/>
              <a:gd name="T50" fmla="*/ 96 w 144"/>
              <a:gd name="T51" fmla="*/ 8 h 176"/>
              <a:gd name="T52" fmla="*/ 136 w 144"/>
              <a:gd name="T53" fmla="*/ 48 h 176"/>
              <a:gd name="T54" fmla="*/ 92 w 144"/>
              <a:gd name="T55" fmla="*/ 128 h 176"/>
              <a:gd name="T56" fmla="*/ 99 w 144"/>
              <a:gd name="T57" fmla="*/ 115 h 176"/>
              <a:gd name="T58" fmla="*/ 110 w 144"/>
              <a:gd name="T59" fmla="*/ 109 h 176"/>
              <a:gd name="T60" fmla="*/ 99 w 144"/>
              <a:gd name="T61" fmla="*/ 102 h 176"/>
              <a:gd name="T62" fmla="*/ 110 w 144"/>
              <a:gd name="T63" fmla="*/ 96 h 176"/>
              <a:gd name="T64" fmla="*/ 92 w 144"/>
              <a:gd name="T65"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4"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69" y="96"/>
                </a:moveTo>
                <a:cubicBezTo>
                  <a:pt x="66" y="96"/>
                  <a:pt x="63" y="96"/>
                  <a:pt x="60" y="97"/>
                </a:cubicBezTo>
                <a:cubicBezTo>
                  <a:pt x="60" y="128"/>
                  <a:pt x="60" y="128"/>
                  <a:pt x="60" y="128"/>
                </a:cubicBezTo>
                <a:cubicBezTo>
                  <a:pt x="62" y="128"/>
                  <a:pt x="64" y="128"/>
                  <a:pt x="68" y="128"/>
                </a:cubicBezTo>
                <a:cubicBezTo>
                  <a:pt x="74" y="128"/>
                  <a:pt x="78" y="127"/>
                  <a:pt x="82" y="124"/>
                </a:cubicBezTo>
                <a:cubicBezTo>
                  <a:pt x="84" y="122"/>
                  <a:pt x="86" y="117"/>
                  <a:pt x="86" y="111"/>
                </a:cubicBezTo>
                <a:cubicBezTo>
                  <a:pt x="86" y="106"/>
                  <a:pt x="85" y="102"/>
                  <a:pt x="81" y="99"/>
                </a:cubicBezTo>
                <a:cubicBezTo>
                  <a:pt x="79" y="97"/>
                  <a:pt x="75" y="96"/>
                  <a:pt x="69" y="96"/>
                </a:cubicBezTo>
                <a:moveTo>
                  <a:pt x="69" y="123"/>
                </a:moveTo>
                <a:cubicBezTo>
                  <a:pt x="68" y="123"/>
                  <a:pt x="68" y="123"/>
                  <a:pt x="67" y="123"/>
                </a:cubicBezTo>
                <a:cubicBezTo>
                  <a:pt x="67" y="102"/>
                  <a:pt x="67" y="102"/>
                  <a:pt x="67" y="102"/>
                </a:cubicBezTo>
                <a:cubicBezTo>
                  <a:pt x="68" y="102"/>
                  <a:pt x="69" y="102"/>
                  <a:pt x="70" y="102"/>
                </a:cubicBezTo>
                <a:cubicBezTo>
                  <a:pt x="76" y="102"/>
                  <a:pt x="79" y="105"/>
                  <a:pt x="79" y="112"/>
                </a:cubicBezTo>
                <a:cubicBezTo>
                  <a:pt x="79" y="119"/>
                  <a:pt x="75" y="123"/>
                  <a:pt x="69" y="12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92" y="128"/>
                </a:moveTo>
                <a:cubicBezTo>
                  <a:pt x="99" y="128"/>
                  <a:pt x="99" y="128"/>
                  <a:pt x="99" y="128"/>
                </a:cubicBezTo>
                <a:cubicBezTo>
                  <a:pt x="99" y="115"/>
                  <a:pt x="99" y="115"/>
                  <a:pt x="99" y="115"/>
                </a:cubicBezTo>
                <a:cubicBezTo>
                  <a:pt x="110" y="115"/>
                  <a:pt x="110" y="115"/>
                  <a:pt x="110" y="115"/>
                </a:cubicBezTo>
                <a:cubicBezTo>
                  <a:pt x="110" y="109"/>
                  <a:pt x="110" y="109"/>
                  <a:pt x="110" y="109"/>
                </a:cubicBezTo>
                <a:cubicBezTo>
                  <a:pt x="99" y="109"/>
                  <a:pt x="99" y="109"/>
                  <a:pt x="99" y="109"/>
                </a:cubicBezTo>
                <a:cubicBezTo>
                  <a:pt x="99" y="102"/>
                  <a:pt x="99" y="102"/>
                  <a:pt x="99" y="102"/>
                </a:cubicBezTo>
                <a:cubicBezTo>
                  <a:pt x="110" y="102"/>
                  <a:pt x="110" y="102"/>
                  <a:pt x="110" y="102"/>
                </a:cubicBezTo>
                <a:cubicBezTo>
                  <a:pt x="110" y="96"/>
                  <a:pt x="110" y="96"/>
                  <a:pt x="110" y="96"/>
                </a:cubicBezTo>
                <a:cubicBezTo>
                  <a:pt x="92" y="96"/>
                  <a:pt x="92" y="96"/>
                  <a:pt x="92" y="96"/>
                </a:cubicBezTo>
                <a:lnTo>
                  <a:pt x="92"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2"/>
          <p:cNvSpPr>
            <a:spLocks noEditPoints="1"/>
          </p:cNvSpPr>
          <p:nvPr/>
        </p:nvSpPr>
        <p:spPr bwMode="auto">
          <a:xfrm>
            <a:off x="8656638" y="5810251"/>
            <a:ext cx="457200" cy="557213"/>
          </a:xfrm>
          <a:custGeom>
            <a:avLst/>
            <a:gdLst>
              <a:gd name="T0" fmla="*/ 56 w 144"/>
              <a:gd name="T1" fmla="*/ 115 h 176"/>
              <a:gd name="T2" fmla="*/ 61 w 144"/>
              <a:gd name="T3" fmla="*/ 115 h 176"/>
              <a:gd name="T4" fmla="*/ 61 w 144"/>
              <a:gd name="T5" fmla="*/ 122 h 176"/>
              <a:gd name="T6" fmla="*/ 57 w 144"/>
              <a:gd name="T7" fmla="*/ 123 h 176"/>
              <a:gd name="T8" fmla="*/ 48 w 144"/>
              <a:gd name="T9" fmla="*/ 112 h 176"/>
              <a:gd name="T10" fmla="*/ 58 w 144"/>
              <a:gd name="T11" fmla="*/ 102 h 176"/>
              <a:gd name="T12" fmla="*/ 65 w 144"/>
              <a:gd name="T13" fmla="*/ 103 h 176"/>
              <a:gd name="T14" fmla="*/ 66 w 144"/>
              <a:gd name="T15" fmla="*/ 98 h 176"/>
              <a:gd name="T16" fmla="*/ 58 w 144"/>
              <a:gd name="T17" fmla="*/ 96 h 176"/>
              <a:gd name="T18" fmla="*/ 41 w 144"/>
              <a:gd name="T19" fmla="*/ 113 h 176"/>
              <a:gd name="T20" fmla="*/ 45 w 144"/>
              <a:gd name="T21" fmla="*/ 124 h 176"/>
              <a:gd name="T22" fmla="*/ 57 w 144"/>
              <a:gd name="T23" fmla="*/ 128 h 176"/>
              <a:gd name="T24" fmla="*/ 67 w 144"/>
              <a:gd name="T25" fmla="*/ 127 h 176"/>
              <a:gd name="T26" fmla="*/ 67 w 144"/>
              <a:gd name="T27" fmla="*/ 110 h 176"/>
              <a:gd name="T28" fmla="*/ 56 w 144"/>
              <a:gd name="T29" fmla="*/ 110 h 176"/>
              <a:gd name="T30" fmla="*/ 56 w 144"/>
              <a:gd name="T31" fmla="*/ 115 h 176"/>
              <a:gd name="T32" fmla="*/ 74 w 144"/>
              <a:gd name="T33" fmla="*/ 128 h 176"/>
              <a:gd name="T34" fmla="*/ 81 w 144"/>
              <a:gd name="T35" fmla="*/ 128 h 176"/>
              <a:gd name="T36" fmla="*/ 81 w 144"/>
              <a:gd name="T37" fmla="*/ 96 h 176"/>
              <a:gd name="T38" fmla="*/ 74 w 144"/>
              <a:gd name="T39" fmla="*/ 96 h 176"/>
              <a:gd name="T40" fmla="*/ 74 w 144"/>
              <a:gd name="T41" fmla="*/ 128 h 176"/>
              <a:gd name="T42" fmla="*/ 104 w 144"/>
              <a:gd name="T43" fmla="*/ 0 h 176"/>
              <a:gd name="T44" fmla="*/ 16 w 144"/>
              <a:gd name="T45" fmla="*/ 0 h 176"/>
              <a:gd name="T46" fmla="*/ 0 w 144"/>
              <a:gd name="T47" fmla="*/ 16 h 176"/>
              <a:gd name="T48" fmla="*/ 0 w 144"/>
              <a:gd name="T49" fmla="*/ 160 h 176"/>
              <a:gd name="T50" fmla="*/ 16 w 144"/>
              <a:gd name="T51" fmla="*/ 176 h 176"/>
              <a:gd name="T52" fmla="*/ 128 w 144"/>
              <a:gd name="T53" fmla="*/ 176 h 176"/>
              <a:gd name="T54" fmla="*/ 144 w 144"/>
              <a:gd name="T55" fmla="*/ 160 h 176"/>
              <a:gd name="T56" fmla="*/ 144 w 144"/>
              <a:gd name="T57" fmla="*/ 44 h 176"/>
              <a:gd name="T58" fmla="*/ 104 w 144"/>
              <a:gd name="T59" fmla="*/ 0 h 176"/>
              <a:gd name="T60" fmla="*/ 136 w 144"/>
              <a:gd name="T61" fmla="*/ 160 h 176"/>
              <a:gd name="T62" fmla="*/ 128 w 144"/>
              <a:gd name="T63" fmla="*/ 168 h 176"/>
              <a:gd name="T64" fmla="*/ 16 w 144"/>
              <a:gd name="T65" fmla="*/ 168 h 176"/>
              <a:gd name="T66" fmla="*/ 8 w 144"/>
              <a:gd name="T67" fmla="*/ 160 h 176"/>
              <a:gd name="T68" fmla="*/ 8 w 144"/>
              <a:gd name="T69" fmla="*/ 16 h 176"/>
              <a:gd name="T70" fmla="*/ 16 w 144"/>
              <a:gd name="T71" fmla="*/ 8 h 176"/>
              <a:gd name="T72" fmla="*/ 88 w 144"/>
              <a:gd name="T73" fmla="*/ 8 h 176"/>
              <a:gd name="T74" fmla="*/ 88 w 144"/>
              <a:gd name="T75" fmla="*/ 48 h 176"/>
              <a:gd name="T76" fmla="*/ 96 w 144"/>
              <a:gd name="T77" fmla="*/ 56 h 176"/>
              <a:gd name="T78" fmla="*/ 136 w 144"/>
              <a:gd name="T79" fmla="*/ 56 h 176"/>
              <a:gd name="T80" fmla="*/ 136 w 144"/>
              <a:gd name="T81" fmla="*/ 160 h 176"/>
              <a:gd name="T82" fmla="*/ 96 w 144"/>
              <a:gd name="T83" fmla="*/ 48 h 176"/>
              <a:gd name="T84" fmla="*/ 96 w 144"/>
              <a:gd name="T85" fmla="*/ 8 h 176"/>
              <a:gd name="T86" fmla="*/ 100 w 144"/>
              <a:gd name="T87" fmla="*/ 8 h 176"/>
              <a:gd name="T88" fmla="*/ 136 w 144"/>
              <a:gd name="T89" fmla="*/ 48 h 176"/>
              <a:gd name="T90" fmla="*/ 96 w 144"/>
              <a:gd name="T91" fmla="*/ 48 h 176"/>
              <a:gd name="T92" fmla="*/ 86 w 144"/>
              <a:gd name="T93" fmla="*/ 128 h 176"/>
              <a:gd name="T94" fmla="*/ 93 w 144"/>
              <a:gd name="T95" fmla="*/ 128 h 176"/>
              <a:gd name="T96" fmla="*/ 93 w 144"/>
              <a:gd name="T97" fmla="*/ 115 h 176"/>
              <a:gd name="T98" fmla="*/ 104 w 144"/>
              <a:gd name="T99" fmla="*/ 115 h 176"/>
              <a:gd name="T100" fmla="*/ 104 w 144"/>
              <a:gd name="T101" fmla="*/ 109 h 176"/>
              <a:gd name="T102" fmla="*/ 93 w 144"/>
              <a:gd name="T103" fmla="*/ 109 h 176"/>
              <a:gd name="T104" fmla="*/ 93 w 144"/>
              <a:gd name="T105" fmla="*/ 102 h 176"/>
              <a:gd name="T106" fmla="*/ 104 w 144"/>
              <a:gd name="T107" fmla="*/ 102 h 176"/>
              <a:gd name="T108" fmla="*/ 104 w 144"/>
              <a:gd name="T109" fmla="*/ 96 h 176"/>
              <a:gd name="T110" fmla="*/ 86 w 144"/>
              <a:gd name="T111" fmla="*/ 96 h 176"/>
              <a:gd name="T112" fmla="*/ 86 w 144"/>
              <a:gd name="T11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76">
                <a:moveTo>
                  <a:pt x="56" y="115"/>
                </a:moveTo>
                <a:cubicBezTo>
                  <a:pt x="61" y="115"/>
                  <a:pt x="61" y="115"/>
                  <a:pt x="61" y="115"/>
                </a:cubicBezTo>
                <a:cubicBezTo>
                  <a:pt x="61" y="122"/>
                  <a:pt x="61" y="122"/>
                  <a:pt x="61" y="122"/>
                </a:cubicBezTo>
                <a:cubicBezTo>
                  <a:pt x="60" y="122"/>
                  <a:pt x="59" y="123"/>
                  <a:pt x="57" y="123"/>
                </a:cubicBezTo>
                <a:cubicBezTo>
                  <a:pt x="52" y="123"/>
                  <a:pt x="48" y="119"/>
                  <a:pt x="48" y="112"/>
                </a:cubicBezTo>
                <a:cubicBezTo>
                  <a:pt x="48" y="105"/>
                  <a:pt x="52" y="102"/>
                  <a:pt x="58" y="102"/>
                </a:cubicBezTo>
                <a:cubicBezTo>
                  <a:pt x="61" y="102"/>
                  <a:pt x="63" y="102"/>
                  <a:pt x="65" y="103"/>
                </a:cubicBezTo>
                <a:cubicBezTo>
                  <a:pt x="66" y="98"/>
                  <a:pt x="66" y="98"/>
                  <a:pt x="66" y="98"/>
                </a:cubicBezTo>
                <a:cubicBezTo>
                  <a:pt x="65" y="97"/>
                  <a:pt x="62" y="96"/>
                  <a:pt x="58" y="96"/>
                </a:cubicBezTo>
                <a:cubicBezTo>
                  <a:pt x="48" y="96"/>
                  <a:pt x="41" y="102"/>
                  <a:pt x="41" y="113"/>
                </a:cubicBezTo>
                <a:cubicBezTo>
                  <a:pt x="41" y="117"/>
                  <a:pt x="42" y="121"/>
                  <a:pt x="45" y="124"/>
                </a:cubicBezTo>
                <a:cubicBezTo>
                  <a:pt x="48" y="127"/>
                  <a:pt x="52" y="128"/>
                  <a:pt x="57" y="128"/>
                </a:cubicBezTo>
                <a:cubicBezTo>
                  <a:pt x="61" y="128"/>
                  <a:pt x="65" y="127"/>
                  <a:pt x="67" y="127"/>
                </a:cubicBezTo>
                <a:cubicBezTo>
                  <a:pt x="67" y="110"/>
                  <a:pt x="67" y="110"/>
                  <a:pt x="67" y="110"/>
                </a:cubicBezTo>
                <a:cubicBezTo>
                  <a:pt x="56" y="110"/>
                  <a:pt x="56" y="110"/>
                  <a:pt x="56" y="110"/>
                </a:cubicBezTo>
                <a:lnTo>
                  <a:pt x="56" y="115"/>
                </a:lnTo>
                <a:close/>
                <a:moveTo>
                  <a:pt x="74" y="128"/>
                </a:moveTo>
                <a:cubicBezTo>
                  <a:pt x="81" y="128"/>
                  <a:pt x="81" y="128"/>
                  <a:pt x="81" y="128"/>
                </a:cubicBezTo>
                <a:cubicBezTo>
                  <a:pt x="81" y="96"/>
                  <a:pt x="81" y="96"/>
                  <a:pt x="81" y="96"/>
                </a:cubicBezTo>
                <a:cubicBezTo>
                  <a:pt x="74" y="96"/>
                  <a:pt x="74" y="96"/>
                  <a:pt x="74" y="96"/>
                </a:cubicBezTo>
                <a:lnTo>
                  <a:pt x="74" y="128"/>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6" y="128"/>
                </a:moveTo>
                <a:cubicBezTo>
                  <a:pt x="93" y="128"/>
                  <a:pt x="93" y="128"/>
                  <a:pt x="93" y="128"/>
                </a:cubicBezTo>
                <a:cubicBezTo>
                  <a:pt x="93" y="115"/>
                  <a:pt x="93" y="115"/>
                  <a:pt x="93" y="115"/>
                </a:cubicBezTo>
                <a:cubicBezTo>
                  <a:pt x="104" y="115"/>
                  <a:pt x="104" y="115"/>
                  <a:pt x="104" y="115"/>
                </a:cubicBezTo>
                <a:cubicBezTo>
                  <a:pt x="104" y="109"/>
                  <a:pt x="104" y="109"/>
                  <a:pt x="104" y="109"/>
                </a:cubicBezTo>
                <a:cubicBezTo>
                  <a:pt x="93" y="109"/>
                  <a:pt x="93" y="109"/>
                  <a:pt x="93" y="109"/>
                </a:cubicBezTo>
                <a:cubicBezTo>
                  <a:pt x="93" y="102"/>
                  <a:pt x="93" y="102"/>
                  <a:pt x="93" y="102"/>
                </a:cubicBezTo>
                <a:cubicBezTo>
                  <a:pt x="104" y="102"/>
                  <a:pt x="104" y="102"/>
                  <a:pt x="104" y="102"/>
                </a:cubicBezTo>
                <a:cubicBezTo>
                  <a:pt x="104" y="96"/>
                  <a:pt x="104" y="96"/>
                  <a:pt x="104" y="96"/>
                </a:cubicBezTo>
                <a:cubicBezTo>
                  <a:pt x="86" y="96"/>
                  <a:pt x="86" y="96"/>
                  <a:pt x="86" y="96"/>
                </a:cubicBezTo>
                <a:lnTo>
                  <a:pt x="86"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3"/>
          <p:cNvSpPr>
            <a:spLocks noEditPoints="1"/>
          </p:cNvSpPr>
          <p:nvPr/>
        </p:nvSpPr>
        <p:spPr bwMode="auto">
          <a:xfrm>
            <a:off x="9720263" y="5810251"/>
            <a:ext cx="455612" cy="557213"/>
          </a:xfrm>
          <a:custGeom>
            <a:avLst/>
            <a:gdLst>
              <a:gd name="T0" fmla="*/ 39 w 144"/>
              <a:gd name="T1" fmla="*/ 123 h 176"/>
              <a:gd name="T2" fmla="*/ 35 w 144"/>
              <a:gd name="T3" fmla="*/ 128 h 176"/>
              <a:gd name="T4" fmla="*/ 51 w 144"/>
              <a:gd name="T5" fmla="*/ 116 h 176"/>
              <a:gd name="T6" fmla="*/ 44 w 144"/>
              <a:gd name="T7" fmla="*/ 96 h 176"/>
              <a:gd name="T8" fmla="*/ 104 w 144"/>
              <a:gd name="T9" fmla="*/ 0 h 176"/>
              <a:gd name="T10" fmla="*/ 0 w 144"/>
              <a:gd name="T11" fmla="*/ 16 h 176"/>
              <a:gd name="T12" fmla="*/ 16 w 144"/>
              <a:gd name="T13" fmla="*/ 176 h 176"/>
              <a:gd name="T14" fmla="*/ 144 w 144"/>
              <a:gd name="T15" fmla="*/ 160 h 176"/>
              <a:gd name="T16" fmla="*/ 104 w 144"/>
              <a:gd name="T17" fmla="*/ 0 h 176"/>
              <a:gd name="T18" fmla="*/ 128 w 144"/>
              <a:gd name="T19" fmla="*/ 168 h 176"/>
              <a:gd name="T20" fmla="*/ 8 w 144"/>
              <a:gd name="T21" fmla="*/ 160 h 176"/>
              <a:gd name="T22" fmla="*/ 16 w 144"/>
              <a:gd name="T23" fmla="*/ 8 h 176"/>
              <a:gd name="T24" fmla="*/ 88 w 144"/>
              <a:gd name="T25" fmla="*/ 48 h 176"/>
              <a:gd name="T26" fmla="*/ 136 w 144"/>
              <a:gd name="T27" fmla="*/ 56 h 176"/>
              <a:gd name="T28" fmla="*/ 96 w 144"/>
              <a:gd name="T29" fmla="*/ 48 h 176"/>
              <a:gd name="T30" fmla="*/ 100 w 144"/>
              <a:gd name="T31" fmla="*/ 8 h 176"/>
              <a:gd name="T32" fmla="*/ 96 w 144"/>
              <a:gd name="T33" fmla="*/ 48 h 176"/>
              <a:gd name="T34" fmla="*/ 85 w 144"/>
              <a:gd name="T35" fmla="*/ 124 h 176"/>
              <a:gd name="T36" fmla="*/ 107 w 144"/>
              <a:gd name="T37" fmla="*/ 127 h 176"/>
              <a:gd name="T38" fmla="*/ 96 w 144"/>
              <a:gd name="T39" fmla="*/ 110 h 176"/>
              <a:gd name="T40" fmla="*/ 101 w 144"/>
              <a:gd name="T41" fmla="*/ 115 h 176"/>
              <a:gd name="T42" fmla="*/ 97 w 144"/>
              <a:gd name="T43" fmla="*/ 123 h 176"/>
              <a:gd name="T44" fmla="*/ 98 w 144"/>
              <a:gd name="T45" fmla="*/ 102 h 176"/>
              <a:gd name="T46" fmla="*/ 106 w 144"/>
              <a:gd name="T47" fmla="*/ 98 h 176"/>
              <a:gd name="T48" fmla="*/ 81 w 144"/>
              <a:gd name="T49" fmla="*/ 113 h 176"/>
              <a:gd name="T50" fmla="*/ 58 w 144"/>
              <a:gd name="T51" fmla="*/ 97 h 176"/>
              <a:gd name="T52" fmla="*/ 65 w 144"/>
              <a:gd name="T53" fmla="*/ 128 h 176"/>
              <a:gd name="T54" fmla="*/ 67 w 144"/>
              <a:gd name="T55" fmla="*/ 117 h 176"/>
              <a:gd name="T56" fmla="*/ 80 w 144"/>
              <a:gd name="T57" fmla="*/ 106 h 176"/>
              <a:gd name="T58" fmla="*/ 67 w 144"/>
              <a:gd name="T59" fmla="*/ 96 h 176"/>
              <a:gd name="T60" fmla="*/ 65 w 144"/>
              <a:gd name="T61" fmla="*/ 111 h 176"/>
              <a:gd name="T62" fmla="*/ 68 w 144"/>
              <a:gd name="T63" fmla="*/ 101 h 176"/>
              <a:gd name="T64" fmla="*/ 67 w 144"/>
              <a:gd name="T65" fmla="*/ 1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4" y="116"/>
                </a:moveTo>
                <a:cubicBezTo>
                  <a:pt x="44" y="121"/>
                  <a:pt x="42" y="123"/>
                  <a:pt x="39" y="123"/>
                </a:cubicBezTo>
                <a:cubicBezTo>
                  <a:pt x="38" y="123"/>
                  <a:pt x="37" y="122"/>
                  <a:pt x="36" y="122"/>
                </a:cubicBezTo>
                <a:cubicBezTo>
                  <a:pt x="35" y="128"/>
                  <a:pt x="35" y="128"/>
                  <a:pt x="35" y="128"/>
                </a:cubicBezTo>
                <a:cubicBezTo>
                  <a:pt x="37" y="128"/>
                  <a:pt x="39" y="129"/>
                  <a:pt x="40" y="129"/>
                </a:cubicBezTo>
                <a:cubicBezTo>
                  <a:pt x="47" y="129"/>
                  <a:pt x="51" y="125"/>
                  <a:pt x="51" y="116"/>
                </a:cubicBezTo>
                <a:cubicBezTo>
                  <a:pt x="51" y="96"/>
                  <a:pt x="51" y="96"/>
                  <a:pt x="51" y="96"/>
                </a:cubicBezTo>
                <a:cubicBezTo>
                  <a:pt x="44" y="96"/>
                  <a:pt x="44" y="96"/>
                  <a:pt x="44" y="96"/>
                </a:cubicBezTo>
                <a:lnTo>
                  <a:pt x="44" y="116"/>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1" y="113"/>
                </a:moveTo>
                <a:cubicBezTo>
                  <a:pt x="81" y="117"/>
                  <a:pt x="82" y="121"/>
                  <a:pt x="85" y="124"/>
                </a:cubicBezTo>
                <a:cubicBezTo>
                  <a:pt x="88" y="127"/>
                  <a:pt x="92" y="128"/>
                  <a:pt x="97" y="128"/>
                </a:cubicBezTo>
                <a:cubicBezTo>
                  <a:pt x="101" y="128"/>
                  <a:pt x="105" y="127"/>
                  <a:pt x="107" y="127"/>
                </a:cubicBezTo>
                <a:cubicBezTo>
                  <a:pt x="107" y="110"/>
                  <a:pt x="107" y="110"/>
                  <a:pt x="107" y="110"/>
                </a:cubicBezTo>
                <a:cubicBezTo>
                  <a:pt x="96" y="110"/>
                  <a:pt x="96" y="110"/>
                  <a:pt x="96" y="110"/>
                </a:cubicBezTo>
                <a:cubicBezTo>
                  <a:pt x="96" y="115"/>
                  <a:pt x="96" y="115"/>
                  <a:pt x="96" y="115"/>
                </a:cubicBezTo>
                <a:cubicBezTo>
                  <a:pt x="101" y="115"/>
                  <a:pt x="101" y="115"/>
                  <a:pt x="101" y="115"/>
                </a:cubicBezTo>
                <a:cubicBezTo>
                  <a:pt x="101" y="122"/>
                  <a:pt x="101" y="122"/>
                  <a:pt x="101" y="122"/>
                </a:cubicBezTo>
                <a:cubicBezTo>
                  <a:pt x="100" y="122"/>
                  <a:pt x="99" y="123"/>
                  <a:pt x="97" y="123"/>
                </a:cubicBezTo>
                <a:cubicBezTo>
                  <a:pt x="92" y="123"/>
                  <a:pt x="88" y="119"/>
                  <a:pt x="88" y="112"/>
                </a:cubicBezTo>
                <a:cubicBezTo>
                  <a:pt x="88" y="105"/>
                  <a:pt x="92" y="102"/>
                  <a:pt x="98" y="102"/>
                </a:cubicBezTo>
                <a:cubicBezTo>
                  <a:pt x="101" y="102"/>
                  <a:pt x="103" y="102"/>
                  <a:pt x="105" y="103"/>
                </a:cubicBezTo>
                <a:cubicBezTo>
                  <a:pt x="106" y="98"/>
                  <a:pt x="106" y="98"/>
                  <a:pt x="106" y="98"/>
                </a:cubicBezTo>
                <a:cubicBezTo>
                  <a:pt x="105" y="97"/>
                  <a:pt x="102" y="96"/>
                  <a:pt x="98" y="96"/>
                </a:cubicBezTo>
                <a:cubicBezTo>
                  <a:pt x="88" y="96"/>
                  <a:pt x="81" y="102"/>
                  <a:pt x="81" y="113"/>
                </a:cubicBezTo>
                <a:moveTo>
                  <a:pt x="67" y="96"/>
                </a:moveTo>
                <a:cubicBezTo>
                  <a:pt x="63" y="96"/>
                  <a:pt x="60" y="96"/>
                  <a:pt x="58" y="97"/>
                </a:cubicBezTo>
                <a:cubicBezTo>
                  <a:pt x="58" y="128"/>
                  <a:pt x="58" y="128"/>
                  <a:pt x="58" y="128"/>
                </a:cubicBezTo>
                <a:cubicBezTo>
                  <a:pt x="65" y="128"/>
                  <a:pt x="65" y="128"/>
                  <a:pt x="65" y="128"/>
                </a:cubicBezTo>
                <a:cubicBezTo>
                  <a:pt x="65" y="117"/>
                  <a:pt x="65" y="117"/>
                  <a:pt x="65" y="117"/>
                </a:cubicBezTo>
                <a:cubicBezTo>
                  <a:pt x="66" y="117"/>
                  <a:pt x="66" y="117"/>
                  <a:pt x="67" y="117"/>
                </a:cubicBezTo>
                <a:cubicBezTo>
                  <a:pt x="71" y="117"/>
                  <a:pt x="75" y="116"/>
                  <a:pt x="77" y="113"/>
                </a:cubicBezTo>
                <a:cubicBezTo>
                  <a:pt x="79" y="112"/>
                  <a:pt x="80" y="109"/>
                  <a:pt x="80" y="106"/>
                </a:cubicBezTo>
                <a:cubicBezTo>
                  <a:pt x="80" y="103"/>
                  <a:pt x="78" y="100"/>
                  <a:pt x="76" y="99"/>
                </a:cubicBezTo>
                <a:cubicBezTo>
                  <a:pt x="74" y="97"/>
                  <a:pt x="71" y="96"/>
                  <a:pt x="67" y="96"/>
                </a:cubicBezTo>
                <a:moveTo>
                  <a:pt x="67" y="111"/>
                </a:moveTo>
                <a:cubicBezTo>
                  <a:pt x="66" y="111"/>
                  <a:pt x="65" y="111"/>
                  <a:pt x="65" y="111"/>
                </a:cubicBezTo>
                <a:cubicBezTo>
                  <a:pt x="65" y="102"/>
                  <a:pt x="65" y="102"/>
                  <a:pt x="65" y="102"/>
                </a:cubicBezTo>
                <a:cubicBezTo>
                  <a:pt x="65" y="102"/>
                  <a:pt x="66" y="101"/>
                  <a:pt x="68" y="101"/>
                </a:cubicBezTo>
                <a:cubicBezTo>
                  <a:pt x="71" y="101"/>
                  <a:pt x="73" y="103"/>
                  <a:pt x="73" y="106"/>
                </a:cubicBezTo>
                <a:cubicBezTo>
                  <a:pt x="73" y="109"/>
                  <a:pt x="71" y="111"/>
                  <a:pt x="67" y="11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4"/>
          <p:cNvSpPr>
            <a:spLocks noEditPoints="1"/>
          </p:cNvSpPr>
          <p:nvPr/>
        </p:nvSpPr>
        <p:spPr bwMode="auto">
          <a:xfrm>
            <a:off x="10783888" y="5810251"/>
            <a:ext cx="455612" cy="557213"/>
          </a:xfrm>
          <a:custGeom>
            <a:avLst/>
            <a:gdLst>
              <a:gd name="T0" fmla="*/ 75 w 144"/>
              <a:gd name="T1" fmla="*/ 119 h 176"/>
              <a:gd name="T2" fmla="*/ 70 w 144"/>
              <a:gd name="T3" fmla="*/ 108 h 176"/>
              <a:gd name="T4" fmla="*/ 56 w 144"/>
              <a:gd name="T5" fmla="*/ 96 h 176"/>
              <a:gd name="T6" fmla="*/ 62 w 144"/>
              <a:gd name="T7" fmla="*/ 128 h 176"/>
              <a:gd name="T8" fmla="*/ 62 w 144"/>
              <a:gd name="T9" fmla="*/ 105 h 176"/>
              <a:gd name="T10" fmla="*/ 67 w 144"/>
              <a:gd name="T11" fmla="*/ 116 h 176"/>
              <a:gd name="T12" fmla="*/ 81 w 144"/>
              <a:gd name="T13" fmla="*/ 128 h 176"/>
              <a:gd name="T14" fmla="*/ 75 w 144"/>
              <a:gd name="T15" fmla="*/ 96 h 176"/>
              <a:gd name="T16" fmla="*/ 41 w 144"/>
              <a:gd name="T17" fmla="*/ 96 h 176"/>
              <a:gd name="T18" fmla="*/ 32 w 144"/>
              <a:gd name="T19" fmla="*/ 128 h 176"/>
              <a:gd name="T20" fmla="*/ 39 w 144"/>
              <a:gd name="T21" fmla="*/ 117 h 176"/>
              <a:gd name="T22" fmla="*/ 51 w 144"/>
              <a:gd name="T23" fmla="*/ 113 h 176"/>
              <a:gd name="T24" fmla="*/ 50 w 144"/>
              <a:gd name="T25" fmla="*/ 99 h 176"/>
              <a:gd name="T26" fmla="*/ 41 w 144"/>
              <a:gd name="T27" fmla="*/ 111 h 176"/>
              <a:gd name="T28" fmla="*/ 39 w 144"/>
              <a:gd name="T29" fmla="*/ 102 h 176"/>
              <a:gd name="T30" fmla="*/ 47 w 144"/>
              <a:gd name="T31" fmla="*/ 106 h 176"/>
              <a:gd name="T32" fmla="*/ 87 w 144"/>
              <a:gd name="T33" fmla="*/ 113 h 176"/>
              <a:gd name="T34" fmla="*/ 103 w 144"/>
              <a:gd name="T35" fmla="*/ 128 h 176"/>
              <a:gd name="T36" fmla="*/ 113 w 144"/>
              <a:gd name="T37" fmla="*/ 110 h 176"/>
              <a:gd name="T38" fmla="*/ 102 w 144"/>
              <a:gd name="T39" fmla="*/ 115 h 176"/>
              <a:gd name="T40" fmla="*/ 107 w 144"/>
              <a:gd name="T41" fmla="*/ 122 h 176"/>
              <a:gd name="T42" fmla="*/ 94 w 144"/>
              <a:gd name="T43" fmla="*/ 112 h 176"/>
              <a:gd name="T44" fmla="*/ 111 w 144"/>
              <a:gd name="T45" fmla="*/ 103 h 176"/>
              <a:gd name="T46" fmla="*/ 104 w 144"/>
              <a:gd name="T47" fmla="*/ 96 h 176"/>
              <a:gd name="T48" fmla="*/ 104 w 144"/>
              <a:gd name="T49" fmla="*/ 0 h 176"/>
              <a:gd name="T50" fmla="*/ 0 w 144"/>
              <a:gd name="T51" fmla="*/ 16 h 176"/>
              <a:gd name="T52" fmla="*/ 16 w 144"/>
              <a:gd name="T53" fmla="*/ 176 h 176"/>
              <a:gd name="T54" fmla="*/ 144 w 144"/>
              <a:gd name="T55" fmla="*/ 160 h 176"/>
              <a:gd name="T56" fmla="*/ 104 w 144"/>
              <a:gd name="T57" fmla="*/ 0 h 176"/>
              <a:gd name="T58" fmla="*/ 128 w 144"/>
              <a:gd name="T59" fmla="*/ 168 h 176"/>
              <a:gd name="T60" fmla="*/ 8 w 144"/>
              <a:gd name="T61" fmla="*/ 160 h 176"/>
              <a:gd name="T62" fmla="*/ 16 w 144"/>
              <a:gd name="T63" fmla="*/ 8 h 176"/>
              <a:gd name="T64" fmla="*/ 88 w 144"/>
              <a:gd name="T65" fmla="*/ 48 h 176"/>
              <a:gd name="T66" fmla="*/ 136 w 144"/>
              <a:gd name="T67" fmla="*/ 56 h 176"/>
              <a:gd name="T68" fmla="*/ 96 w 144"/>
              <a:gd name="T69" fmla="*/ 48 h 176"/>
              <a:gd name="T70" fmla="*/ 100 w 144"/>
              <a:gd name="T71" fmla="*/ 8 h 176"/>
              <a:gd name="T72" fmla="*/ 96 w 144"/>
              <a:gd name="T7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76">
                <a:moveTo>
                  <a:pt x="75" y="106"/>
                </a:moveTo>
                <a:cubicBezTo>
                  <a:pt x="75" y="110"/>
                  <a:pt x="75" y="115"/>
                  <a:pt x="75" y="119"/>
                </a:cubicBezTo>
                <a:cubicBezTo>
                  <a:pt x="75" y="119"/>
                  <a:pt x="75" y="119"/>
                  <a:pt x="75" y="119"/>
                </a:cubicBezTo>
                <a:cubicBezTo>
                  <a:pt x="74" y="115"/>
                  <a:pt x="72" y="111"/>
                  <a:pt x="70" y="108"/>
                </a:cubicBezTo>
                <a:cubicBezTo>
                  <a:pt x="64" y="96"/>
                  <a:pt x="64" y="96"/>
                  <a:pt x="64" y="96"/>
                </a:cubicBezTo>
                <a:cubicBezTo>
                  <a:pt x="56" y="96"/>
                  <a:pt x="56" y="96"/>
                  <a:pt x="56" y="96"/>
                </a:cubicBezTo>
                <a:cubicBezTo>
                  <a:pt x="56" y="128"/>
                  <a:pt x="56" y="128"/>
                  <a:pt x="56" y="128"/>
                </a:cubicBezTo>
                <a:cubicBezTo>
                  <a:pt x="62" y="128"/>
                  <a:pt x="62" y="128"/>
                  <a:pt x="62" y="128"/>
                </a:cubicBezTo>
                <a:cubicBezTo>
                  <a:pt x="62" y="118"/>
                  <a:pt x="62" y="118"/>
                  <a:pt x="62" y="118"/>
                </a:cubicBezTo>
                <a:cubicBezTo>
                  <a:pt x="62" y="113"/>
                  <a:pt x="62" y="109"/>
                  <a:pt x="62" y="105"/>
                </a:cubicBezTo>
                <a:cubicBezTo>
                  <a:pt x="62" y="105"/>
                  <a:pt x="62" y="105"/>
                  <a:pt x="62" y="105"/>
                </a:cubicBezTo>
                <a:cubicBezTo>
                  <a:pt x="64" y="108"/>
                  <a:pt x="66" y="112"/>
                  <a:pt x="67" y="116"/>
                </a:cubicBezTo>
                <a:cubicBezTo>
                  <a:pt x="74" y="128"/>
                  <a:pt x="74" y="128"/>
                  <a:pt x="74" y="128"/>
                </a:cubicBezTo>
                <a:cubicBezTo>
                  <a:pt x="81" y="128"/>
                  <a:pt x="81" y="128"/>
                  <a:pt x="81" y="128"/>
                </a:cubicBezTo>
                <a:cubicBezTo>
                  <a:pt x="81" y="96"/>
                  <a:pt x="81" y="96"/>
                  <a:pt x="81" y="96"/>
                </a:cubicBezTo>
                <a:cubicBezTo>
                  <a:pt x="75" y="96"/>
                  <a:pt x="75" y="96"/>
                  <a:pt x="75" y="96"/>
                </a:cubicBezTo>
                <a:lnTo>
                  <a:pt x="75" y="106"/>
                </a:lnTo>
                <a:close/>
                <a:moveTo>
                  <a:pt x="41" y="96"/>
                </a:moveTo>
                <a:cubicBezTo>
                  <a:pt x="37" y="96"/>
                  <a:pt x="34" y="96"/>
                  <a:pt x="32" y="97"/>
                </a:cubicBezTo>
                <a:cubicBezTo>
                  <a:pt x="32" y="128"/>
                  <a:pt x="32" y="128"/>
                  <a:pt x="32" y="128"/>
                </a:cubicBezTo>
                <a:cubicBezTo>
                  <a:pt x="39" y="128"/>
                  <a:pt x="39" y="128"/>
                  <a:pt x="39" y="128"/>
                </a:cubicBezTo>
                <a:cubicBezTo>
                  <a:pt x="39" y="117"/>
                  <a:pt x="39" y="117"/>
                  <a:pt x="39" y="117"/>
                </a:cubicBezTo>
                <a:cubicBezTo>
                  <a:pt x="40" y="117"/>
                  <a:pt x="40" y="117"/>
                  <a:pt x="41" y="117"/>
                </a:cubicBezTo>
                <a:cubicBezTo>
                  <a:pt x="45" y="117"/>
                  <a:pt x="49" y="116"/>
                  <a:pt x="51" y="113"/>
                </a:cubicBezTo>
                <a:cubicBezTo>
                  <a:pt x="53" y="112"/>
                  <a:pt x="54" y="109"/>
                  <a:pt x="54" y="106"/>
                </a:cubicBezTo>
                <a:cubicBezTo>
                  <a:pt x="54" y="103"/>
                  <a:pt x="52" y="100"/>
                  <a:pt x="50" y="99"/>
                </a:cubicBezTo>
                <a:cubicBezTo>
                  <a:pt x="48" y="97"/>
                  <a:pt x="45" y="96"/>
                  <a:pt x="41" y="96"/>
                </a:cubicBezTo>
                <a:moveTo>
                  <a:pt x="41" y="111"/>
                </a:moveTo>
                <a:cubicBezTo>
                  <a:pt x="40" y="111"/>
                  <a:pt x="39" y="111"/>
                  <a:pt x="39" y="111"/>
                </a:cubicBezTo>
                <a:cubicBezTo>
                  <a:pt x="39" y="102"/>
                  <a:pt x="39" y="102"/>
                  <a:pt x="39" y="102"/>
                </a:cubicBezTo>
                <a:cubicBezTo>
                  <a:pt x="39" y="102"/>
                  <a:pt x="40" y="101"/>
                  <a:pt x="42" y="101"/>
                </a:cubicBezTo>
                <a:cubicBezTo>
                  <a:pt x="45" y="101"/>
                  <a:pt x="47" y="103"/>
                  <a:pt x="47" y="106"/>
                </a:cubicBezTo>
                <a:cubicBezTo>
                  <a:pt x="47" y="109"/>
                  <a:pt x="45" y="111"/>
                  <a:pt x="41" y="111"/>
                </a:cubicBezTo>
                <a:moveTo>
                  <a:pt x="87" y="113"/>
                </a:moveTo>
                <a:cubicBezTo>
                  <a:pt x="87" y="117"/>
                  <a:pt x="88" y="121"/>
                  <a:pt x="91" y="124"/>
                </a:cubicBezTo>
                <a:cubicBezTo>
                  <a:pt x="94" y="127"/>
                  <a:pt x="98" y="128"/>
                  <a:pt x="103" y="128"/>
                </a:cubicBezTo>
                <a:cubicBezTo>
                  <a:pt x="107" y="128"/>
                  <a:pt x="111" y="127"/>
                  <a:pt x="113" y="127"/>
                </a:cubicBezTo>
                <a:cubicBezTo>
                  <a:pt x="113" y="110"/>
                  <a:pt x="113" y="110"/>
                  <a:pt x="113" y="110"/>
                </a:cubicBezTo>
                <a:cubicBezTo>
                  <a:pt x="102" y="110"/>
                  <a:pt x="102" y="110"/>
                  <a:pt x="102" y="110"/>
                </a:cubicBezTo>
                <a:cubicBezTo>
                  <a:pt x="102" y="115"/>
                  <a:pt x="102" y="115"/>
                  <a:pt x="102" y="115"/>
                </a:cubicBezTo>
                <a:cubicBezTo>
                  <a:pt x="107" y="115"/>
                  <a:pt x="107" y="115"/>
                  <a:pt x="107" y="115"/>
                </a:cubicBezTo>
                <a:cubicBezTo>
                  <a:pt x="107" y="122"/>
                  <a:pt x="107" y="122"/>
                  <a:pt x="107" y="122"/>
                </a:cubicBezTo>
                <a:cubicBezTo>
                  <a:pt x="106" y="122"/>
                  <a:pt x="105" y="123"/>
                  <a:pt x="103" y="123"/>
                </a:cubicBezTo>
                <a:cubicBezTo>
                  <a:pt x="98" y="123"/>
                  <a:pt x="94" y="119"/>
                  <a:pt x="94" y="112"/>
                </a:cubicBezTo>
                <a:cubicBezTo>
                  <a:pt x="94" y="105"/>
                  <a:pt x="98" y="102"/>
                  <a:pt x="104" y="102"/>
                </a:cubicBezTo>
                <a:cubicBezTo>
                  <a:pt x="107" y="102"/>
                  <a:pt x="109" y="102"/>
                  <a:pt x="111" y="103"/>
                </a:cubicBezTo>
                <a:cubicBezTo>
                  <a:pt x="112" y="98"/>
                  <a:pt x="112" y="98"/>
                  <a:pt x="112" y="98"/>
                </a:cubicBezTo>
                <a:cubicBezTo>
                  <a:pt x="111" y="97"/>
                  <a:pt x="108" y="96"/>
                  <a:pt x="104" y="96"/>
                </a:cubicBezTo>
                <a:cubicBezTo>
                  <a:pt x="94" y="96"/>
                  <a:pt x="87" y="102"/>
                  <a:pt x="87" y="11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59903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1 Juta 01">
      <a:dk1>
        <a:srgbClr val="3F3F3F"/>
      </a:dk1>
      <a:lt1>
        <a:sysClr val="window" lastClr="FFFFFF"/>
      </a:lt1>
      <a:dk2>
        <a:srgbClr val="313C41"/>
      </a:dk2>
      <a:lt2>
        <a:srgbClr val="FFFFFF"/>
      </a:lt2>
      <a:accent1>
        <a:srgbClr val="7ABC32"/>
      </a:accent1>
      <a:accent2>
        <a:srgbClr val="69A12B"/>
      </a:accent2>
      <a:accent3>
        <a:srgbClr val="7ABC32"/>
      </a:accent3>
      <a:accent4>
        <a:srgbClr val="69A12B"/>
      </a:accent4>
      <a:accent5>
        <a:srgbClr val="7ABC32"/>
      </a:accent5>
      <a:accent6>
        <a:srgbClr val="69A12B"/>
      </a:accent6>
      <a:hlink>
        <a:srgbClr val="A05024"/>
      </a:hlink>
      <a:folHlink>
        <a:srgbClr val="4FB1B4"/>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TotalTime>
  <Words>2773</Words>
  <Application>Microsoft Office PowerPoint</Application>
  <PresentationFormat>Widescreen</PresentationFormat>
  <Paragraphs>261</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117</cp:revision>
  <dcterms:created xsi:type="dcterms:W3CDTF">2018-06-28T16:38:18Z</dcterms:created>
  <dcterms:modified xsi:type="dcterms:W3CDTF">2018-07-01T05:59:52Z</dcterms:modified>
</cp:coreProperties>
</file>