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7" r:id="rId2"/>
    <p:sldId id="297" r:id="rId3"/>
    <p:sldId id="298" r:id="rId4"/>
    <p:sldId id="299" r:id="rId5"/>
    <p:sldId id="300" r:id="rId6"/>
    <p:sldId id="301" r:id="rId7"/>
    <p:sldId id="268" r:id="rId8"/>
    <p:sldId id="302" r:id="rId9"/>
    <p:sldId id="303" r:id="rId10"/>
    <p:sldId id="270" r:id="rId11"/>
    <p:sldId id="304" r:id="rId12"/>
    <p:sldId id="305" r:id="rId13"/>
    <p:sldId id="273" r:id="rId14"/>
    <p:sldId id="306" r:id="rId15"/>
    <p:sldId id="307" r:id="rId16"/>
    <p:sldId id="308" r:id="rId17"/>
    <p:sldId id="309" r:id="rId18"/>
    <p:sldId id="310" r:id="rId19"/>
    <p:sldId id="280" r:id="rId20"/>
    <p:sldId id="311" r:id="rId21"/>
    <p:sldId id="312" r:id="rId22"/>
    <p:sldId id="313" r:id="rId23"/>
    <p:sldId id="314" r:id="rId24"/>
    <p:sldId id="315" r:id="rId25"/>
    <p:sldId id="286" r:id="rId26"/>
    <p:sldId id="287" r:id="rId27"/>
    <p:sldId id="288" r:id="rId28"/>
    <p:sldId id="289" r:id="rId29"/>
    <p:sldId id="290" r:id="rId30"/>
    <p:sldId id="291" r:id="rId31"/>
    <p:sldId id="294" r:id="rId32"/>
    <p:sldId id="293" r:id="rId33"/>
    <p:sldId id="292" r:id="rId34"/>
    <p:sldId id="295" r:id="rId35"/>
    <p:sldId id="296" r:id="rId36"/>
    <p:sldId id="258" r:id="rId37"/>
    <p:sldId id="259" r:id="rId38"/>
    <p:sldId id="260" r:id="rId39"/>
    <p:sldId id="275"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19" autoAdjust="0"/>
    <p:restoredTop sz="94533" autoAdjust="0"/>
  </p:normalViewPr>
  <p:slideViewPr>
    <p:cSldViewPr snapToGrid="0">
      <p:cViewPr varScale="1">
        <p:scale>
          <a:sx n="116" d="100"/>
          <a:sy n="116" d="100"/>
        </p:scale>
        <p:origin x="878" y="8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1E38-47BB-A0CD-0C9237CFC7F6}"/>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1E38-47BB-A0CD-0C9237CFC7F6}"/>
            </c:ext>
          </c:extLst>
        </c:ser>
        <c:ser>
          <c:idx val="2"/>
          <c:order val="2"/>
          <c:tx>
            <c:strRef>
              <c:f>Sheet1!$D$1</c:f>
              <c:strCache>
                <c:ptCount val="1"/>
                <c:pt idx="0">
                  <c:v>Series 3</c:v>
                </c:pt>
              </c:strCache>
            </c:strRef>
          </c:tx>
          <c:spPr>
            <a:solidFill>
              <a:schemeClr val="tx1"/>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1E38-47BB-A0CD-0C9237CFC7F6}"/>
            </c:ext>
          </c:extLst>
        </c:ser>
        <c:dLbls>
          <c:showLegendKey val="0"/>
          <c:showVal val="0"/>
          <c:showCatName val="0"/>
          <c:showSerName val="0"/>
          <c:showPercent val="0"/>
          <c:showBubbleSize val="0"/>
        </c:dLbls>
        <c:gapWidth val="219"/>
        <c:overlap val="-27"/>
        <c:axId val="594256080"/>
        <c:axId val="594256408"/>
      </c:barChart>
      <c:catAx>
        <c:axId val="594256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408"/>
        <c:crosses val="autoZero"/>
        <c:auto val="1"/>
        <c:lblAlgn val="ctr"/>
        <c:lblOffset val="100"/>
        <c:noMultiLvlLbl val="0"/>
      </c:catAx>
      <c:valAx>
        <c:axId val="59425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6C61-4BA5-8E1A-9D338F712BBC}"/>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6C61-4BA5-8E1A-9D338F712BBC}"/>
            </c:ext>
          </c:extLst>
        </c:ser>
        <c:ser>
          <c:idx val="2"/>
          <c:order val="2"/>
          <c:tx>
            <c:strRef>
              <c:f>Sheet1!$D$1</c:f>
              <c:strCache>
                <c:ptCount val="1"/>
                <c:pt idx="0">
                  <c:v>Series 3</c:v>
                </c:pt>
              </c:strCache>
            </c:strRef>
          </c:tx>
          <c:spPr>
            <a:solidFill>
              <a:schemeClr val="tx1"/>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6C61-4BA5-8E1A-9D338F712BBC}"/>
            </c:ext>
          </c:extLst>
        </c:ser>
        <c:dLbls>
          <c:showLegendKey val="0"/>
          <c:showVal val="0"/>
          <c:showCatName val="0"/>
          <c:showSerName val="0"/>
          <c:showPercent val="0"/>
          <c:showBubbleSize val="0"/>
        </c:dLbls>
        <c:gapWidth val="219"/>
        <c:overlap val="-27"/>
        <c:axId val="594256080"/>
        <c:axId val="594256408"/>
      </c:barChart>
      <c:catAx>
        <c:axId val="594256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408"/>
        <c:crosses val="autoZero"/>
        <c:auto val="1"/>
        <c:lblAlgn val="ctr"/>
        <c:lblOffset val="100"/>
        <c:noMultiLvlLbl val="0"/>
      </c:catAx>
      <c:valAx>
        <c:axId val="59425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E69-436C-AFA5-EB1848AAA7CD}"/>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E69-436C-AFA5-EB1848AAA7CD}"/>
            </c:ext>
          </c:extLst>
        </c:ser>
        <c:ser>
          <c:idx val="2"/>
          <c:order val="2"/>
          <c:tx>
            <c:strRef>
              <c:f>Sheet1!$D$1</c:f>
              <c:strCache>
                <c:ptCount val="1"/>
                <c:pt idx="0">
                  <c:v>Series 3</c:v>
                </c:pt>
              </c:strCache>
            </c:strRef>
          </c:tx>
          <c:spPr>
            <a:solidFill>
              <a:schemeClr val="tx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E69-436C-AFA5-EB1848AAA7CD}"/>
            </c:ext>
          </c:extLst>
        </c:ser>
        <c:dLbls>
          <c:showLegendKey val="0"/>
          <c:showVal val="0"/>
          <c:showCatName val="0"/>
          <c:showSerName val="0"/>
          <c:showPercent val="0"/>
          <c:showBubbleSize val="0"/>
        </c:dLbls>
        <c:gapWidth val="231"/>
        <c:overlap val="100"/>
        <c:axId val="747967704"/>
        <c:axId val="747969016"/>
      </c:barChart>
      <c:catAx>
        <c:axId val="7479677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7969016"/>
        <c:crosses val="autoZero"/>
        <c:auto val="1"/>
        <c:lblAlgn val="ctr"/>
        <c:lblOffset val="100"/>
        <c:noMultiLvlLbl val="0"/>
      </c:catAx>
      <c:valAx>
        <c:axId val="74796901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7967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tx1">
                  <a:lumMod val="25000"/>
                  <a:lumOff val="75000"/>
                </a:schemeClr>
              </a:solidFill>
              <a:round/>
            </a:ln>
            <a:effectLst/>
          </c:spPr>
          <c:marker>
            <c:symbol val="circle"/>
            <c:size val="5"/>
            <c:spPr>
              <a:solidFill>
                <a:schemeClr val="accent1"/>
              </a:solidFill>
              <a:ln w="127000">
                <a:solidFill>
                  <a:schemeClr val="tx1">
                    <a:lumMod val="25000"/>
                    <a:lumOff val="75000"/>
                  </a:schemeClr>
                </a:solidFill>
              </a:ln>
              <a:effectLst/>
            </c:spPr>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961B-4D96-AE60-809770F4D631}"/>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accent2"/>
              </a:solidFill>
              <a:ln w="139700">
                <a:solidFill>
                  <a:schemeClr val="tx1"/>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961B-4D96-AE60-809770F4D631}"/>
            </c:ext>
          </c:extLst>
        </c:ser>
        <c:ser>
          <c:idx val="2"/>
          <c:order val="2"/>
          <c:tx>
            <c:strRef>
              <c:f>Sheet1!$D$1</c:f>
              <c:strCache>
                <c:ptCount val="1"/>
                <c:pt idx="0">
                  <c:v>Series 3</c:v>
                </c:pt>
              </c:strCache>
            </c:strRef>
          </c:tx>
          <c:spPr>
            <a:ln w="28575" cap="rnd">
              <a:solidFill>
                <a:schemeClr val="accent1"/>
              </a:solidFill>
              <a:round/>
            </a:ln>
            <a:effectLst/>
          </c:spPr>
          <c:marker>
            <c:symbol val="circle"/>
            <c:size val="5"/>
            <c:spPr>
              <a:solidFill>
                <a:schemeClr val="accent3"/>
              </a:solidFill>
              <a:ln w="152400">
                <a:solidFill>
                  <a:schemeClr val="accent3"/>
                </a:solidFill>
              </a:ln>
              <a:effectLst/>
            </c:spPr>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961B-4D96-AE60-809770F4D631}"/>
            </c:ext>
          </c:extLst>
        </c:ser>
        <c:dLbls>
          <c:showLegendKey val="0"/>
          <c:showVal val="0"/>
          <c:showCatName val="0"/>
          <c:showSerName val="0"/>
          <c:showPercent val="0"/>
          <c:showBubbleSize val="0"/>
        </c:dLbls>
        <c:marker val="1"/>
        <c:smooth val="0"/>
        <c:axId val="797585208"/>
        <c:axId val="797586520"/>
      </c:lineChart>
      <c:catAx>
        <c:axId val="797585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97586520"/>
        <c:crosses val="autoZero"/>
        <c:auto val="1"/>
        <c:lblAlgn val="ctr"/>
        <c:lblOffset val="100"/>
        <c:noMultiLvlLbl val="0"/>
      </c:catAx>
      <c:valAx>
        <c:axId val="797586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975852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2-0C14-4BA1-AF36-891DDA94E38F}"/>
              </c:ext>
            </c:extLst>
          </c:dPt>
          <c:dPt>
            <c:idx val="1"/>
            <c:bubble3D val="0"/>
            <c:spPr>
              <a:noFill/>
              <a:ln w="19050">
                <a:solidFill>
                  <a:schemeClr val="lt1"/>
                </a:solidFill>
              </a:ln>
              <a:effectLst/>
            </c:spPr>
            <c:extLst>
              <c:ext xmlns:c16="http://schemas.microsoft.com/office/drawing/2014/chart" uri="{C3380CC4-5D6E-409C-BE32-E72D297353CC}">
                <c16:uniqueId val="{00000001-0C14-4BA1-AF36-891DDA94E38F}"/>
              </c:ext>
            </c:extLst>
          </c:dPt>
          <c:dPt>
            <c:idx val="2"/>
            <c:bubble3D val="0"/>
            <c:spPr>
              <a:solidFill>
                <a:schemeClr val="tx1">
                  <a:lumMod val="25000"/>
                  <a:lumOff val="75000"/>
                </a:schemeClr>
              </a:solidFill>
              <a:ln w="19050">
                <a:solidFill>
                  <a:schemeClr val="lt1"/>
                </a:solidFill>
              </a:ln>
              <a:effectLst/>
            </c:spPr>
            <c:extLst>
              <c:ext xmlns:c16="http://schemas.microsoft.com/office/drawing/2014/chart" uri="{C3380CC4-5D6E-409C-BE32-E72D297353CC}">
                <c16:uniqueId val="{00000003-0C14-4BA1-AF36-891DDA94E38F}"/>
              </c:ext>
            </c:extLst>
          </c:dPt>
          <c:dPt>
            <c:idx val="3"/>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4-0C14-4BA1-AF36-891DDA94E38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0C14-4BA1-AF36-891DDA94E38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99603B-178D-462D-8667-0B51C0C3BE1B}" type="datetimeFigureOut">
              <a:rPr lang="en-US" smtClean="0"/>
              <a:t>7/1/2018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91E98F-4AD9-44FB-BBE4-72A9A48EC07B}" type="slidenum">
              <a:rPr lang="en-US" smtClean="0"/>
              <a:t>‹#›</a:t>
            </a:fld>
            <a:endParaRPr lang="en-US"/>
          </a:p>
        </p:txBody>
      </p:sp>
    </p:spTree>
    <p:extLst>
      <p:ext uri="{BB962C8B-B14F-4D97-AF65-F5344CB8AC3E}">
        <p14:creationId xmlns:p14="http://schemas.microsoft.com/office/powerpoint/2010/main" val="3725327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0A7542B8-0205-4AF0-B1F4-C01EC1D9B32A}" type="slidenum">
              <a:rPr lang="id-ID" smtClean="0"/>
              <a:t>36</a:t>
            </a:fld>
            <a:endParaRPr lang="id-ID"/>
          </a:p>
        </p:txBody>
      </p:sp>
    </p:spTree>
    <p:extLst>
      <p:ext uri="{BB962C8B-B14F-4D97-AF65-F5344CB8AC3E}">
        <p14:creationId xmlns:p14="http://schemas.microsoft.com/office/powerpoint/2010/main" val="2286945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0A7542B8-0205-4AF0-B1F4-C01EC1D9B32A}" type="slidenum">
              <a:rPr lang="id-ID" smtClean="0"/>
              <a:t>37</a:t>
            </a:fld>
            <a:endParaRPr lang="id-ID"/>
          </a:p>
        </p:txBody>
      </p:sp>
    </p:spTree>
    <p:extLst>
      <p:ext uri="{BB962C8B-B14F-4D97-AF65-F5344CB8AC3E}">
        <p14:creationId xmlns:p14="http://schemas.microsoft.com/office/powerpoint/2010/main" val="35368278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A31BDE-1EEB-4A28-8B2C-9AE3C81D1761}" type="datetimeFigureOut">
              <a:rPr lang="en-US" smtClean="0"/>
              <a:t>7/1/2018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E2CC4-F11D-4E54-86EA-E05F33837D9B}" type="slidenum">
              <a:rPr lang="en-US" smtClean="0"/>
              <a:t>‹#›</a:t>
            </a:fld>
            <a:endParaRPr lang="en-US"/>
          </a:p>
        </p:txBody>
      </p:sp>
    </p:spTree>
    <p:extLst>
      <p:ext uri="{BB962C8B-B14F-4D97-AF65-F5344CB8AC3E}">
        <p14:creationId xmlns:p14="http://schemas.microsoft.com/office/powerpoint/2010/main" val="875079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827314" y="2017487"/>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1"/>
          </p:nvPr>
        </p:nvSpPr>
        <p:spPr>
          <a:xfrm>
            <a:off x="4622797" y="2017487"/>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2"/>
          </p:nvPr>
        </p:nvSpPr>
        <p:spPr>
          <a:xfrm>
            <a:off x="8418280" y="2039258"/>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39989764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096001" y="1988457"/>
            <a:ext cx="5617029" cy="4499429"/>
          </a:xfrm>
          <a:custGeom>
            <a:avLst/>
            <a:gdLst>
              <a:gd name="connsiteX0" fmla="*/ 0 w 5617029"/>
              <a:gd name="connsiteY0" fmla="*/ 0 h 4499429"/>
              <a:gd name="connsiteX1" fmla="*/ 5617029 w 5617029"/>
              <a:gd name="connsiteY1" fmla="*/ 0 h 4499429"/>
              <a:gd name="connsiteX2" fmla="*/ 5617029 w 5617029"/>
              <a:gd name="connsiteY2" fmla="*/ 4499429 h 4499429"/>
              <a:gd name="connsiteX3" fmla="*/ 0 w 5617029"/>
              <a:gd name="connsiteY3" fmla="*/ 4499429 h 4499429"/>
            </a:gdLst>
            <a:ahLst/>
            <a:cxnLst>
              <a:cxn ang="0">
                <a:pos x="connsiteX0" y="connsiteY0"/>
              </a:cxn>
              <a:cxn ang="0">
                <a:pos x="connsiteX1" y="connsiteY1"/>
              </a:cxn>
              <a:cxn ang="0">
                <a:pos x="connsiteX2" y="connsiteY2"/>
              </a:cxn>
              <a:cxn ang="0">
                <a:pos x="connsiteX3" y="connsiteY3"/>
              </a:cxn>
            </a:cxnLst>
            <a:rect l="l" t="t" r="r" b="b"/>
            <a:pathLst>
              <a:path w="5617029" h="4499429">
                <a:moveTo>
                  <a:pt x="0" y="0"/>
                </a:moveTo>
                <a:lnTo>
                  <a:pt x="5617029" y="0"/>
                </a:lnTo>
                <a:lnTo>
                  <a:pt x="5617029" y="4499429"/>
                </a:lnTo>
                <a:lnTo>
                  <a:pt x="0" y="449942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65899557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6743700" cy="6858000"/>
          </a:xfrm>
          <a:custGeom>
            <a:avLst/>
            <a:gdLst>
              <a:gd name="connsiteX0" fmla="*/ 0 w 6743700"/>
              <a:gd name="connsiteY0" fmla="*/ 0 h 6858000"/>
              <a:gd name="connsiteX1" fmla="*/ 6743700 w 6743700"/>
              <a:gd name="connsiteY1" fmla="*/ 0 h 6858000"/>
              <a:gd name="connsiteX2" fmla="*/ 0 w 6743700"/>
              <a:gd name="connsiteY2" fmla="*/ 6858000 h 6858000"/>
            </a:gdLst>
            <a:ahLst/>
            <a:cxnLst>
              <a:cxn ang="0">
                <a:pos x="connsiteX0" y="connsiteY0"/>
              </a:cxn>
              <a:cxn ang="0">
                <a:pos x="connsiteX1" y="connsiteY1"/>
              </a:cxn>
              <a:cxn ang="0">
                <a:pos x="connsiteX2" y="connsiteY2"/>
              </a:cxn>
            </a:cxnLst>
            <a:rect l="l" t="t" r="r" b="b"/>
            <a:pathLst>
              <a:path w="6743700" h="6858000">
                <a:moveTo>
                  <a:pt x="0" y="0"/>
                </a:moveTo>
                <a:lnTo>
                  <a:pt x="6743700" y="0"/>
                </a:lnTo>
                <a:lnTo>
                  <a:pt x="0" y="685800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72606394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96686" y="2191657"/>
            <a:ext cx="5181598" cy="4231285"/>
          </a:xfrm>
          <a:custGeom>
            <a:avLst/>
            <a:gdLst>
              <a:gd name="connsiteX0" fmla="*/ 0 w 5181598"/>
              <a:gd name="connsiteY0" fmla="*/ 0 h 4231285"/>
              <a:gd name="connsiteX1" fmla="*/ 5181598 w 5181598"/>
              <a:gd name="connsiteY1" fmla="*/ 0 h 4231285"/>
              <a:gd name="connsiteX2" fmla="*/ 5181598 w 5181598"/>
              <a:gd name="connsiteY2" fmla="*/ 4231285 h 4231285"/>
              <a:gd name="connsiteX3" fmla="*/ 0 w 5181598"/>
              <a:gd name="connsiteY3" fmla="*/ 4231285 h 4231285"/>
            </a:gdLst>
            <a:ahLst/>
            <a:cxnLst>
              <a:cxn ang="0">
                <a:pos x="connsiteX0" y="connsiteY0"/>
              </a:cxn>
              <a:cxn ang="0">
                <a:pos x="connsiteX1" y="connsiteY1"/>
              </a:cxn>
              <a:cxn ang="0">
                <a:pos x="connsiteX2" y="connsiteY2"/>
              </a:cxn>
              <a:cxn ang="0">
                <a:pos x="connsiteX3" y="connsiteY3"/>
              </a:cxn>
            </a:cxnLst>
            <a:rect l="l" t="t" r="r" b="b"/>
            <a:pathLst>
              <a:path w="5181598" h="4231285">
                <a:moveTo>
                  <a:pt x="0" y="0"/>
                </a:moveTo>
                <a:lnTo>
                  <a:pt x="5181598" y="0"/>
                </a:lnTo>
                <a:lnTo>
                  <a:pt x="5181598" y="4231285"/>
                </a:lnTo>
                <a:lnTo>
                  <a:pt x="0" y="4231285"/>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24749012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448302" y="1"/>
            <a:ext cx="6743699" cy="6857999"/>
          </a:xfrm>
          <a:custGeom>
            <a:avLst/>
            <a:gdLst>
              <a:gd name="connsiteX0" fmla="*/ 0 w 6743699"/>
              <a:gd name="connsiteY0" fmla="*/ 0 h 6857999"/>
              <a:gd name="connsiteX1" fmla="*/ 6743699 w 6743699"/>
              <a:gd name="connsiteY1" fmla="*/ 0 h 6857999"/>
              <a:gd name="connsiteX2" fmla="*/ 6743699 w 6743699"/>
              <a:gd name="connsiteY2" fmla="*/ 6857999 h 6857999"/>
            </a:gdLst>
            <a:ahLst/>
            <a:cxnLst>
              <a:cxn ang="0">
                <a:pos x="connsiteX0" y="connsiteY0"/>
              </a:cxn>
              <a:cxn ang="0">
                <a:pos x="connsiteX1" y="connsiteY1"/>
              </a:cxn>
              <a:cxn ang="0">
                <a:pos x="connsiteX2" y="connsiteY2"/>
              </a:cxn>
            </a:cxnLst>
            <a:rect l="l" t="t" r="r" b="b"/>
            <a:pathLst>
              <a:path w="6743699" h="6857999">
                <a:moveTo>
                  <a:pt x="0" y="0"/>
                </a:moveTo>
                <a:lnTo>
                  <a:pt x="6743699" y="0"/>
                </a:lnTo>
                <a:lnTo>
                  <a:pt x="6743699"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66910049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1015801" y="1804413"/>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8"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1"/>
          </p:nvPr>
        </p:nvSpPr>
        <p:spPr>
          <a:xfrm>
            <a:off x="4944690" y="2489830"/>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8"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2"/>
          </p:nvPr>
        </p:nvSpPr>
        <p:spPr>
          <a:xfrm>
            <a:off x="8873579" y="1804414"/>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7"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0396256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940905"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1"/>
          </p:nvPr>
        </p:nvSpPr>
        <p:spPr>
          <a:xfrm>
            <a:off x="3763618"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6" name="Picture Placeholder 15"/>
          <p:cNvSpPr>
            <a:spLocks noGrp="1"/>
          </p:cNvSpPr>
          <p:nvPr>
            <p:ph type="pic" sz="quarter" idx="12"/>
          </p:nvPr>
        </p:nvSpPr>
        <p:spPr>
          <a:xfrm>
            <a:off x="6586331"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5" name="Picture Placeholder 14"/>
          <p:cNvSpPr>
            <a:spLocks noGrp="1"/>
          </p:cNvSpPr>
          <p:nvPr>
            <p:ph type="pic" sz="quarter" idx="13"/>
          </p:nvPr>
        </p:nvSpPr>
        <p:spPr>
          <a:xfrm>
            <a:off x="9409044"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15924769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1084856" y="1347869"/>
            <a:ext cx="4173651" cy="4173650"/>
          </a:xfrm>
          <a:custGeom>
            <a:avLst/>
            <a:gdLst>
              <a:gd name="connsiteX0" fmla="*/ 2086826 w 4173651"/>
              <a:gd name="connsiteY0" fmla="*/ 0 h 4173650"/>
              <a:gd name="connsiteX1" fmla="*/ 2472270 w 4173651"/>
              <a:gd name="connsiteY1" fmla="*/ 159656 h 4173650"/>
              <a:gd name="connsiteX2" fmla="*/ 4013996 w 4173651"/>
              <a:gd name="connsiteY2" fmla="*/ 1701382 h 4173650"/>
              <a:gd name="connsiteX3" fmla="*/ 4013996 w 4173651"/>
              <a:gd name="connsiteY3" fmla="*/ 2472268 h 4173650"/>
              <a:gd name="connsiteX4" fmla="*/ 2472270 w 4173651"/>
              <a:gd name="connsiteY4" fmla="*/ 4013995 h 4173650"/>
              <a:gd name="connsiteX5" fmla="*/ 1701383 w 4173651"/>
              <a:gd name="connsiteY5" fmla="*/ 4013995 h 4173650"/>
              <a:gd name="connsiteX6" fmla="*/ 159657 w 4173651"/>
              <a:gd name="connsiteY6" fmla="*/ 2472268 h 4173650"/>
              <a:gd name="connsiteX7" fmla="*/ 159657 w 4173651"/>
              <a:gd name="connsiteY7" fmla="*/ 1701382 h 4173650"/>
              <a:gd name="connsiteX8" fmla="*/ 1701383 w 4173651"/>
              <a:gd name="connsiteY8" fmla="*/ 159656 h 4173650"/>
              <a:gd name="connsiteX9" fmla="*/ 2086826 w 4173651"/>
              <a:gd name="connsiteY9" fmla="*/ 0 h 4173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3651" h="4173650">
                <a:moveTo>
                  <a:pt x="2086826" y="0"/>
                </a:moveTo>
                <a:cubicBezTo>
                  <a:pt x="2226329" y="0"/>
                  <a:pt x="2365832" y="53218"/>
                  <a:pt x="2472270" y="159656"/>
                </a:cubicBezTo>
                <a:lnTo>
                  <a:pt x="4013996" y="1701382"/>
                </a:lnTo>
                <a:cubicBezTo>
                  <a:pt x="4226870" y="1914256"/>
                  <a:pt x="4226870" y="2259394"/>
                  <a:pt x="4013996" y="2472268"/>
                </a:cubicBezTo>
                <a:lnTo>
                  <a:pt x="2472270" y="4013995"/>
                </a:lnTo>
                <a:cubicBezTo>
                  <a:pt x="2259395" y="4226869"/>
                  <a:pt x="1914257" y="4226869"/>
                  <a:pt x="1701383" y="4013995"/>
                </a:cubicBezTo>
                <a:lnTo>
                  <a:pt x="159657" y="2472268"/>
                </a:lnTo>
                <a:cubicBezTo>
                  <a:pt x="-53218" y="2259394"/>
                  <a:pt x="-53218" y="1914256"/>
                  <a:pt x="159657" y="1701382"/>
                </a:cubicBezTo>
                <a:lnTo>
                  <a:pt x="1701383" y="159656"/>
                </a:lnTo>
                <a:cubicBezTo>
                  <a:pt x="1807820" y="53218"/>
                  <a:pt x="1947323" y="0"/>
                  <a:pt x="2086826"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46377558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6656325" y="1320234"/>
            <a:ext cx="4670494" cy="4485480"/>
          </a:xfrm>
          <a:custGeom>
            <a:avLst/>
            <a:gdLst>
              <a:gd name="connsiteX0" fmla="*/ 0 w 4670494"/>
              <a:gd name="connsiteY0" fmla="*/ 0 h 4485480"/>
              <a:gd name="connsiteX1" fmla="*/ 4670494 w 4670494"/>
              <a:gd name="connsiteY1" fmla="*/ 0 h 4485480"/>
              <a:gd name="connsiteX2" fmla="*/ 4670494 w 4670494"/>
              <a:gd name="connsiteY2" fmla="*/ 4485480 h 4485480"/>
              <a:gd name="connsiteX3" fmla="*/ 0 w 4670494"/>
              <a:gd name="connsiteY3" fmla="*/ 4485480 h 4485480"/>
            </a:gdLst>
            <a:ahLst/>
            <a:cxnLst>
              <a:cxn ang="0">
                <a:pos x="connsiteX0" y="connsiteY0"/>
              </a:cxn>
              <a:cxn ang="0">
                <a:pos x="connsiteX1" y="connsiteY1"/>
              </a:cxn>
              <a:cxn ang="0">
                <a:pos x="connsiteX2" y="connsiteY2"/>
              </a:cxn>
              <a:cxn ang="0">
                <a:pos x="connsiteX3" y="connsiteY3"/>
              </a:cxn>
            </a:cxnLst>
            <a:rect l="l" t="t" r="r" b="b"/>
            <a:pathLst>
              <a:path w="4670494" h="4485480">
                <a:moveTo>
                  <a:pt x="0" y="0"/>
                </a:moveTo>
                <a:lnTo>
                  <a:pt x="4670494" y="0"/>
                </a:lnTo>
                <a:lnTo>
                  <a:pt x="4670494" y="4485480"/>
                </a:lnTo>
                <a:lnTo>
                  <a:pt x="0" y="448548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98448971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5210629" y="420914"/>
            <a:ext cx="4005943" cy="3950894"/>
          </a:xfrm>
          <a:custGeom>
            <a:avLst/>
            <a:gdLst>
              <a:gd name="connsiteX0" fmla="*/ 0 w 4005943"/>
              <a:gd name="connsiteY0" fmla="*/ 0 h 3950894"/>
              <a:gd name="connsiteX1" fmla="*/ 4005943 w 4005943"/>
              <a:gd name="connsiteY1" fmla="*/ 0 h 3950894"/>
              <a:gd name="connsiteX2" fmla="*/ 4005943 w 4005943"/>
              <a:gd name="connsiteY2" fmla="*/ 3950894 h 3950894"/>
              <a:gd name="connsiteX3" fmla="*/ 0 w 4005943"/>
              <a:gd name="connsiteY3" fmla="*/ 3950894 h 3950894"/>
            </a:gdLst>
            <a:ahLst/>
            <a:cxnLst>
              <a:cxn ang="0">
                <a:pos x="connsiteX0" y="connsiteY0"/>
              </a:cxn>
              <a:cxn ang="0">
                <a:pos x="connsiteX1" y="connsiteY1"/>
              </a:cxn>
              <a:cxn ang="0">
                <a:pos x="connsiteX2" y="connsiteY2"/>
              </a:cxn>
              <a:cxn ang="0">
                <a:pos x="connsiteX3" y="connsiteY3"/>
              </a:cxn>
            </a:cxnLst>
            <a:rect l="l" t="t" r="r" b="b"/>
            <a:pathLst>
              <a:path w="4005943" h="3950894">
                <a:moveTo>
                  <a:pt x="0" y="0"/>
                </a:moveTo>
                <a:lnTo>
                  <a:pt x="4005943" y="0"/>
                </a:lnTo>
                <a:lnTo>
                  <a:pt x="4005943" y="3950894"/>
                </a:lnTo>
                <a:lnTo>
                  <a:pt x="0" y="3950894"/>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4" name="Picture Placeholder 13"/>
          <p:cNvSpPr>
            <a:spLocks noGrp="1"/>
          </p:cNvSpPr>
          <p:nvPr>
            <p:ph type="pic" sz="quarter" idx="12"/>
          </p:nvPr>
        </p:nvSpPr>
        <p:spPr>
          <a:xfrm>
            <a:off x="5210629" y="4536957"/>
            <a:ext cx="4005943" cy="1892872"/>
          </a:xfrm>
          <a:custGeom>
            <a:avLst/>
            <a:gdLst>
              <a:gd name="connsiteX0" fmla="*/ 0 w 4005943"/>
              <a:gd name="connsiteY0" fmla="*/ 0 h 1892872"/>
              <a:gd name="connsiteX1" fmla="*/ 4005943 w 4005943"/>
              <a:gd name="connsiteY1" fmla="*/ 0 h 1892872"/>
              <a:gd name="connsiteX2" fmla="*/ 4005943 w 4005943"/>
              <a:gd name="connsiteY2" fmla="*/ 1892872 h 1892872"/>
              <a:gd name="connsiteX3" fmla="*/ 0 w 4005943"/>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4005943" h="1892872">
                <a:moveTo>
                  <a:pt x="0" y="0"/>
                </a:moveTo>
                <a:lnTo>
                  <a:pt x="4005943" y="0"/>
                </a:lnTo>
                <a:lnTo>
                  <a:pt x="4005943"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20" name="Picture Placeholder 19"/>
          <p:cNvSpPr>
            <a:spLocks noGrp="1"/>
          </p:cNvSpPr>
          <p:nvPr>
            <p:ph type="pic" sz="quarter" idx="13"/>
          </p:nvPr>
        </p:nvSpPr>
        <p:spPr>
          <a:xfrm>
            <a:off x="9376229" y="420915"/>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9" name="Picture Placeholder 18"/>
          <p:cNvSpPr>
            <a:spLocks noGrp="1"/>
          </p:cNvSpPr>
          <p:nvPr>
            <p:ph type="pic" sz="quarter" idx="14"/>
          </p:nvPr>
        </p:nvSpPr>
        <p:spPr>
          <a:xfrm>
            <a:off x="9376228" y="2478936"/>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8" name="Picture Placeholder 17"/>
          <p:cNvSpPr>
            <a:spLocks noGrp="1"/>
          </p:cNvSpPr>
          <p:nvPr>
            <p:ph type="pic" sz="quarter" idx="15"/>
          </p:nvPr>
        </p:nvSpPr>
        <p:spPr>
          <a:xfrm>
            <a:off x="9376228" y="4536957"/>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81829139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id-ID"/>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5BC0E51-C472-4346-8721-02BD5E6A39A1}" type="datetimeFigureOut">
              <a:rPr lang="id-ID" smtClean="0"/>
              <a:t>01/07/2018</a:t>
            </a:fld>
            <a:endParaRPr lang="id-ID"/>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id-ID"/>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480F3B66-5F8B-4357-98BC-5F5BDCD51A8A}" type="slidenum">
              <a:rPr lang="id-ID" smtClean="0"/>
              <a:t>‹#›</a:t>
            </a:fld>
            <a:endParaRPr lang="id-ID"/>
          </a:p>
        </p:txBody>
      </p:sp>
    </p:spTree>
    <p:extLst>
      <p:ext uri="{BB962C8B-B14F-4D97-AF65-F5344CB8AC3E}">
        <p14:creationId xmlns:p14="http://schemas.microsoft.com/office/powerpoint/2010/main" val="364770506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5283200" y="2964443"/>
            <a:ext cx="2464230" cy="2698460"/>
          </a:xfrm>
          <a:custGeom>
            <a:avLst/>
            <a:gdLst>
              <a:gd name="connsiteX0" fmla="*/ 0 w 2464230"/>
              <a:gd name="connsiteY0" fmla="*/ 0 h 2698460"/>
              <a:gd name="connsiteX1" fmla="*/ 2464230 w 2464230"/>
              <a:gd name="connsiteY1" fmla="*/ 0 h 2698460"/>
              <a:gd name="connsiteX2" fmla="*/ 2464230 w 2464230"/>
              <a:gd name="connsiteY2" fmla="*/ 2698460 h 2698460"/>
              <a:gd name="connsiteX3" fmla="*/ 0 w 2464230"/>
              <a:gd name="connsiteY3" fmla="*/ 2698460 h 2698460"/>
            </a:gdLst>
            <a:ahLst/>
            <a:cxnLst>
              <a:cxn ang="0">
                <a:pos x="connsiteX0" y="connsiteY0"/>
              </a:cxn>
              <a:cxn ang="0">
                <a:pos x="connsiteX1" y="connsiteY1"/>
              </a:cxn>
              <a:cxn ang="0">
                <a:pos x="connsiteX2" y="connsiteY2"/>
              </a:cxn>
              <a:cxn ang="0">
                <a:pos x="connsiteX3" y="connsiteY3"/>
              </a:cxn>
            </a:cxnLst>
            <a:rect l="l" t="t" r="r" b="b"/>
            <a:pathLst>
              <a:path w="2464230" h="2698460">
                <a:moveTo>
                  <a:pt x="0" y="0"/>
                </a:moveTo>
                <a:lnTo>
                  <a:pt x="2464230" y="0"/>
                </a:lnTo>
                <a:lnTo>
                  <a:pt x="2464230" y="2698460"/>
                </a:lnTo>
                <a:lnTo>
                  <a:pt x="0" y="269846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2"/>
          </p:nvPr>
        </p:nvSpPr>
        <p:spPr>
          <a:xfrm>
            <a:off x="8163686" y="638629"/>
            <a:ext cx="3096940" cy="3177210"/>
          </a:xfrm>
          <a:custGeom>
            <a:avLst/>
            <a:gdLst>
              <a:gd name="connsiteX0" fmla="*/ 0 w 3096940"/>
              <a:gd name="connsiteY0" fmla="*/ 0 h 3177210"/>
              <a:gd name="connsiteX1" fmla="*/ 3096940 w 3096940"/>
              <a:gd name="connsiteY1" fmla="*/ 0 h 3177210"/>
              <a:gd name="connsiteX2" fmla="*/ 3096940 w 3096940"/>
              <a:gd name="connsiteY2" fmla="*/ 3177210 h 3177210"/>
              <a:gd name="connsiteX3" fmla="*/ 0 w 3096940"/>
              <a:gd name="connsiteY3" fmla="*/ 3177210 h 3177210"/>
            </a:gdLst>
            <a:ahLst/>
            <a:cxnLst>
              <a:cxn ang="0">
                <a:pos x="connsiteX0" y="connsiteY0"/>
              </a:cxn>
              <a:cxn ang="0">
                <a:pos x="connsiteX1" y="connsiteY1"/>
              </a:cxn>
              <a:cxn ang="0">
                <a:pos x="connsiteX2" y="connsiteY2"/>
              </a:cxn>
              <a:cxn ang="0">
                <a:pos x="connsiteX3" y="connsiteY3"/>
              </a:cxn>
            </a:cxnLst>
            <a:rect l="l" t="t" r="r" b="b"/>
            <a:pathLst>
              <a:path w="3096940" h="3177210">
                <a:moveTo>
                  <a:pt x="0" y="0"/>
                </a:moveTo>
                <a:lnTo>
                  <a:pt x="3096940" y="0"/>
                </a:lnTo>
                <a:lnTo>
                  <a:pt x="3096940" y="3177210"/>
                </a:lnTo>
                <a:lnTo>
                  <a:pt x="0" y="317721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8" name="Picture Placeholder 17"/>
          <p:cNvSpPr>
            <a:spLocks noGrp="1"/>
          </p:cNvSpPr>
          <p:nvPr>
            <p:ph type="pic" sz="quarter" idx="13"/>
          </p:nvPr>
        </p:nvSpPr>
        <p:spPr>
          <a:xfrm>
            <a:off x="6248911" y="1040792"/>
            <a:ext cx="1498519" cy="1640957"/>
          </a:xfrm>
          <a:custGeom>
            <a:avLst/>
            <a:gdLst>
              <a:gd name="connsiteX0" fmla="*/ 0 w 1498519"/>
              <a:gd name="connsiteY0" fmla="*/ 0 h 1640957"/>
              <a:gd name="connsiteX1" fmla="*/ 1498519 w 1498519"/>
              <a:gd name="connsiteY1" fmla="*/ 0 h 1640957"/>
              <a:gd name="connsiteX2" fmla="*/ 1498519 w 1498519"/>
              <a:gd name="connsiteY2" fmla="*/ 1640957 h 1640957"/>
              <a:gd name="connsiteX3" fmla="*/ 0 w 1498519"/>
              <a:gd name="connsiteY3" fmla="*/ 1640957 h 1640957"/>
            </a:gdLst>
            <a:ahLst/>
            <a:cxnLst>
              <a:cxn ang="0">
                <a:pos x="connsiteX0" y="connsiteY0"/>
              </a:cxn>
              <a:cxn ang="0">
                <a:pos x="connsiteX1" y="connsiteY1"/>
              </a:cxn>
              <a:cxn ang="0">
                <a:pos x="connsiteX2" y="connsiteY2"/>
              </a:cxn>
              <a:cxn ang="0">
                <a:pos x="connsiteX3" y="connsiteY3"/>
              </a:cxn>
            </a:cxnLst>
            <a:rect l="l" t="t" r="r" b="b"/>
            <a:pathLst>
              <a:path w="1498519" h="1640957">
                <a:moveTo>
                  <a:pt x="0" y="0"/>
                </a:moveTo>
                <a:lnTo>
                  <a:pt x="1498519" y="0"/>
                </a:lnTo>
                <a:lnTo>
                  <a:pt x="1498519" y="1640957"/>
                </a:lnTo>
                <a:lnTo>
                  <a:pt x="0" y="1640957"/>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4"/>
          </p:nvPr>
        </p:nvSpPr>
        <p:spPr>
          <a:xfrm>
            <a:off x="8163687" y="4198026"/>
            <a:ext cx="1865773" cy="2043119"/>
          </a:xfrm>
          <a:custGeom>
            <a:avLst/>
            <a:gdLst>
              <a:gd name="connsiteX0" fmla="*/ 0 w 1865773"/>
              <a:gd name="connsiteY0" fmla="*/ 0 h 2043119"/>
              <a:gd name="connsiteX1" fmla="*/ 1865773 w 1865773"/>
              <a:gd name="connsiteY1" fmla="*/ 0 h 2043119"/>
              <a:gd name="connsiteX2" fmla="*/ 1865773 w 1865773"/>
              <a:gd name="connsiteY2" fmla="*/ 2043119 h 2043119"/>
              <a:gd name="connsiteX3" fmla="*/ 0 w 1865773"/>
              <a:gd name="connsiteY3" fmla="*/ 2043119 h 2043119"/>
            </a:gdLst>
            <a:ahLst/>
            <a:cxnLst>
              <a:cxn ang="0">
                <a:pos x="connsiteX0" y="connsiteY0"/>
              </a:cxn>
              <a:cxn ang="0">
                <a:pos x="connsiteX1" y="connsiteY1"/>
              </a:cxn>
              <a:cxn ang="0">
                <a:pos x="connsiteX2" y="connsiteY2"/>
              </a:cxn>
              <a:cxn ang="0">
                <a:pos x="connsiteX3" y="connsiteY3"/>
              </a:cxn>
            </a:cxnLst>
            <a:rect l="l" t="t" r="r" b="b"/>
            <a:pathLst>
              <a:path w="1865773" h="2043119">
                <a:moveTo>
                  <a:pt x="0" y="0"/>
                </a:moveTo>
                <a:lnTo>
                  <a:pt x="1865773" y="0"/>
                </a:lnTo>
                <a:lnTo>
                  <a:pt x="1865773" y="2043119"/>
                </a:lnTo>
                <a:lnTo>
                  <a:pt x="0" y="204311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81893550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3" name="Picture Placeholder 12"/>
          <p:cNvSpPr>
            <a:spLocks noGrp="1"/>
          </p:cNvSpPr>
          <p:nvPr>
            <p:ph type="pic" sz="quarter" idx="11"/>
          </p:nvPr>
        </p:nvSpPr>
        <p:spPr>
          <a:xfrm>
            <a:off x="1" y="1"/>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4" name="Picture Placeholder 13"/>
          <p:cNvSpPr>
            <a:spLocks noGrp="1"/>
          </p:cNvSpPr>
          <p:nvPr>
            <p:ph type="pic" sz="quarter" idx="12"/>
          </p:nvPr>
        </p:nvSpPr>
        <p:spPr>
          <a:xfrm>
            <a:off x="4064001" y="3425371"/>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3"/>
          </p:nvPr>
        </p:nvSpPr>
        <p:spPr>
          <a:xfrm>
            <a:off x="8128001" y="0"/>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42915906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0" y="0"/>
            <a:ext cx="6095999" cy="3425371"/>
          </a:xfrm>
          <a:custGeom>
            <a:avLst/>
            <a:gdLst>
              <a:gd name="connsiteX0" fmla="*/ 0 w 6095999"/>
              <a:gd name="connsiteY0" fmla="*/ 0 h 3425371"/>
              <a:gd name="connsiteX1" fmla="*/ 6095999 w 6095999"/>
              <a:gd name="connsiteY1" fmla="*/ 0 h 3425371"/>
              <a:gd name="connsiteX2" fmla="*/ 6095999 w 6095999"/>
              <a:gd name="connsiteY2" fmla="*/ 3425371 h 3425371"/>
              <a:gd name="connsiteX3" fmla="*/ 0 w 6095999"/>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6095999" h="3425371">
                <a:moveTo>
                  <a:pt x="0" y="0"/>
                </a:moveTo>
                <a:lnTo>
                  <a:pt x="6095999" y="0"/>
                </a:lnTo>
                <a:lnTo>
                  <a:pt x="6095999"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0" name="Picture Placeholder 9"/>
          <p:cNvSpPr>
            <a:spLocks noGrp="1"/>
          </p:cNvSpPr>
          <p:nvPr>
            <p:ph type="pic" sz="quarter" idx="12"/>
          </p:nvPr>
        </p:nvSpPr>
        <p:spPr>
          <a:xfrm>
            <a:off x="6096001" y="3432629"/>
            <a:ext cx="6095999" cy="3425371"/>
          </a:xfrm>
          <a:custGeom>
            <a:avLst/>
            <a:gdLst>
              <a:gd name="connsiteX0" fmla="*/ 0 w 6095999"/>
              <a:gd name="connsiteY0" fmla="*/ 0 h 3425371"/>
              <a:gd name="connsiteX1" fmla="*/ 6095999 w 6095999"/>
              <a:gd name="connsiteY1" fmla="*/ 0 h 3425371"/>
              <a:gd name="connsiteX2" fmla="*/ 6095999 w 6095999"/>
              <a:gd name="connsiteY2" fmla="*/ 3425371 h 3425371"/>
              <a:gd name="connsiteX3" fmla="*/ 0 w 6095999"/>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6095999" h="3425371">
                <a:moveTo>
                  <a:pt x="0" y="0"/>
                </a:moveTo>
                <a:lnTo>
                  <a:pt x="6095999" y="0"/>
                </a:lnTo>
                <a:lnTo>
                  <a:pt x="6095999"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45022020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705706" y="549876"/>
            <a:ext cx="3860797" cy="1988455"/>
          </a:xfrm>
          <a:custGeom>
            <a:avLst/>
            <a:gdLst>
              <a:gd name="connsiteX0" fmla="*/ 0 w 3860797"/>
              <a:gd name="connsiteY0" fmla="*/ 0 h 1988455"/>
              <a:gd name="connsiteX1" fmla="*/ 3860797 w 3860797"/>
              <a:gd name="connsiteY1" fmla="*/ 0 h 1988455"/>
              <a:gd name="connsiteX2" fmla="*/ 3860797 w 3860797"/>
              <a:gd name="connsiteY2" fmla="*/ 1988455 h 1988455"/>
              <a:gd name="connsiteX3" fmla="*/ 0 w 3860797"/>
              <a:gd name="connsiteY3" fmla="*/ 1988455 h 1988455"/>
            </a:gdLst>
            <a:ahLst/>
            <a:cxnLst>
              <a:cxn ang="0">
                <a:pos x="connsiteX0" y="connsiteY0"/>
              </a:cxn>
              <a:cxn ang="0">
                <a:pos x="connsiteX1" y="connsiteY1"/>
              </a:cxn>
              <a:cxn ang="0">
                <a:pos x="connsiteX2" y="connsiteY2"/>
              </a:cxn>
              <a:cxn ang="0">
                <a:pos x="connsiteX3" y="connsiteY3"/>
              </a:cxn>
            </a:cxnLst>
            <a:rect l="l" t="t" r="r" b="b"/>
            <a:pathLst>
              <a:path w="3860797" h="1988455">
                <a:moveTo>
                  <a:pt x="0" y="0"/>
                </a:moveTo>
                <a:lnTo>
                  <a:pt x="3860797" y="0"/>
                </a:lnTo>
                <a:lnTo>
                  <a:pt x="3860797" y="1988455"/>
                </a:lnTo>
                <a:lnTo>
                  <a:pt x="0" y="1988455"/>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2"/>
          </p:nvPr>
        </p:nvSpPr>
        <p:spPr>
          <a:xfrm>
            <a:off x="4719413" y="549876"/>
            <a:ext cx="2902857" cy="1988456"/>
          </a:xfrm>
          <a:custGeom>
            <a:avLst/>
            <a:gdLst>
              <a:gd name="connsiteX0" fmla="*/ 0 w 2902857"/>
              <a:gd name="connsiteY0" fmla="*/ 0 h 1988456"/>
              <a:gd name="connsiteX1" fmla="*/ 2902857 w 2902857"/>
              <a:gd name="connsiteY1" fmla="*/ 0 h 1988456"/>
              <a:gd name="connsiteX2" fmla="*/ 2902857 w 2902857"/>
              <a:gd name="connsiteY2" fmla="*/ 1988456 h 1988456"/>
              <a:gd name="connsiteX3" fmla="*/ 0 w 2902857"/>
              <a:gd name="connsiteY3" fmla="*/ 1988456 h 1988456"/>
            </a:gdLst>
            <a:ahLst/>
            <a:cxnLst>
              <a:cxn ang="0">
                <a:pos x="connsiteX0" y="connsiteY0"/>
              </a:cxn>
              <a:cxn ang="0">
                <a:pos x="connsiteX1" y="connsiteY1"/>
              </a:cxn>
              <a:cxn ang="0">
                <a:pos x="connsiteX2" y="connsiteY2"/>
              </a:cxn>
              <a:cxn ang="0">
                <a:pos x="connsiteX3" y="connsiteY3"/>
              </a:cxn>
            </a:cxnLst>
            <a:rect l="l" t="t" r="r" b="b"/>
            <a:pathLst>
              <a:path w="2902857" h="1988456">
                <a:moveTo>
                  <a:pt x="0" y="0"/>
                </a:moveTo>
                <a:lnTo>
                  <a:pt x="2902857" y="0"/>
                </a:lnTo>
                <a:lnTo>
                  <a:pt x="2902857" y="1988456"/>
                </a:lnTo>
                <a:lnTo>
                  <a:pt x="0" y="1988456"/>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3"/>
          </p:nvPr>
        </p:nvSpPr>
        <p:spPr>
          <a:xfrm>
            <a:off x="4733928" y="2680320"/>
            <a:ext cx="2902857" cy="3628571"/>
          </a:xfrm>
          <a:custGeom>
            <a:avLst/>
            <a:gdLst>
              <a:gd name="connsiteX0" fmla="*/ 0 w 2902857"/>
              <a:gd name="connsiteY0" fmla="*/ 0 h 3628571"/>
              <a:gd name="connsiteX1" fmla="*/ 2902857 w 2902857"/>
              <a:gd name="connsiteY1" fmla="*/ 0 h 3628571"/>
              <a:gd name="connsiteX2" fmla="*/ 2902857 w 2902857"/>
              <a:gd name="connsiteY2" fmla="*/ 3628571 h 3628571"/>
              <a:gd name="connsiteX3" fmla="*/ 0 w 2902857"/>
              <a:gd name="connsiteY3" fmla="*/ 3628571 h 3628571"/>
            </a:gdLst>
            <a:ahLst/>
            <a:cxnLst>
              <a:cxn ang="0">
                <a:pos x="connsiteX0" y="connsiteY0"/>
              </a:cxn>
              <a:cxn ang="0">
                <a:pos x="connsiteX1" y="connsiteY1"/>
              </a:cxn>
              <a:cxn ang="0">
                <a:pos x="connsiteX2" y="connsiteY2"/>
              </a:cxn>
              <a:cxn ang="0">
                <a:pos x="connsiteX3" y="connsiteY3"/>
              </a:cxn>
            </a:cxnLst>
            <a:rect l="l" t="t" r="r" b="b"/>
            <a:pathLst>
              <a:path w="2902857" h="3628571">
                <a:moveTo>
                  <a:pt x="0" y="0"/>
                </a:moveTo>
                <a:lnTo>
                  <a:pt x="2902857" y="0"/>
                </a:lnTo>
                <a:lnTo>
                  <a:pt x="2902857" y="3628571"/>
                </a:lnTo>
                <a:lnTo>
                  <a:pt x="0" y="3628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6" name="Picture Placeholder 15"/>
          <p:cNvSpPr>
            <a:spLocks noGrp="1"/>
          </p:cNvSpPr>
          <p:nvPr>
            <p:ph type="pic" sz="quarter" idx="14"/>
          </p:nvPr>
        </p:nvSpPr>
        <p:spPr>
          <a:xfrm>
            <a:off x="7804210" y="549876"/>
            <a:ext cx="3701143" cy="5759018"/>
          </a:xfrm>
          <a:custGeom>
            <a:avLst/>
            <a:gdLst>
              <a:gd name="connsiteX0" fmla="*/ 0 w 3701143"/>
              <a:gd name="connsiteY0" fmla="*/ 0 h 5759018"/>
              <a:gd name="connsiteX1" fmla="*/ 3701143 w 3701143"/>
              <a:gd name="connsiteY1" fmla="*/ 0 h 5759018"/>
              <a:gd name="connsiteX2" fmla="*/ 3701143 w 3701143"/>
              <a:gd name="connsiteY2" fmla="*/ 5759018 h 5759018"/>
              <a:gd name="connsiteX3" fmla="*/ 0 w 3701143"/>
              <a:gd name="connsiteY3" fmla="*/ 5759018 h 5759018"/>
            </a:gdLst>
            <a:ahLst/>
            <a:cxnLst>
              <a:cxn ang="0">
                <a:pos x="connsiteX0" y="connsiteY0"/>
              </a:cxn>
              <a:cxn ang="0">
                <a:pos x="connsiteX1" y="connsiteY1"/>
              </a:cxn>
              <a:cxn ang="0">
                <a:pos x="connsiteX2" y="connsiteY2"/>
              </a:cxn>
              <a:cxn ang="0">
                <a:pos x="connsiteX3" y="connsiteY3"/>
              </a:cxn>
            </a:cxnLst>
            <a:rect l="l" t="t" r="r" b="b"/>
            <a:pathLst>
              <a:path w="3701143" h="5759018">
                <a:moveTo>
                  <a:pt x="0" y="0"/>
                </a:moveTo>
                <a:lnTo>
                  <a:pt x="3701143" y="0"/>
                </a:lnTo>
                <a:lnTo>
                  <a:pt x="3701143" y="5759018"/>
                </a:lnTo>
                <a:lnTo>
                  <a:pt x="0" y="575901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6447281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A31BDE-1EEB-4A28-8B2C-9AE3C81D1761}" type="datetimeFigureOut">
              <a:rPr lang="en-US" smtClean="0"/>
              <a:t>7/1/2018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3E2CC4-F11D-4E54-86EA-E05F33837D9B}" type="slidenum">
              <a:rPr lang="en-US" smtClean="0"/>
              <a:t>‹#›</a:t>
            </a:fld>
            <a:endParaRPr lang="en-US"/>
          </a:p>
        </p:txBody>
      </p:sp>
    </p:spTree>
    <p:extLst>
      <p:ext uri="{BB962C8B-B14F-4D97-AF65-F5344CB8AC3E}">
        <p14:creationId xmlns:p14="http://schemas.microsoft.com/office/powerpoint/2010/main" val="6022850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a:pattFill prst="divot">
            <a:fgClr>
              <a:schemeClr val="accent1"/>
            </a:fgClr>
            <a:bgClr>
              <a:schemeClr val="bg1"/>
            </a:bgClr>
          </a:pattFill>
        </p:spPr>
        <p:txBody>
          <a:bodyPr anchor="ctr">
            <a:normAutofit/>
          </a:bodyPr>
          <a:lstStyle>
            <a:lvl1pPr marL="0" indent="0" algn="ctr">
              <a:buNone/>
              <a:defRPr sz="1100"/>
            </a:lvl1pPr>
          </a:lstStyle>
          <a:p>
            <a:endParaRPr lang="en-US"/>
          </a:p>
        </p:txBody>
      </p:sp>
    </p:spTree>
    <p:extLst>
      <p:ext uri="{BB962C8B-B14F-4D97-AF65-F5344CB8AC3E}">
        <p14:creationId xmlns:p14="http://schemas.microsoft.com/office/powerpoint/2010/main" val="232997902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1"/>
            <a:ext cx="12192000" cy="3802743"/>
          </a:xfrm>
          <a:custGeom>
            <a:avLst/>
            <a:gdLst>
              <a:gd name="connsiteX0" fmla="*/ 0 w 12192000"/>
              <a:gd name="connsiteY0" fmla="*/ 0 h 3802743"/>
              <a:gd name="connsiteX1" fmla="*/ 12192000 w 12192000"/>
              <a:gd name="connsiteY1" fmla="*/ 0 h 3802743"/>
              <a:gd name="connsiteX2" fmla="*/ 12192000 w 12192000"/>
              <a:gd name="connsiteY2" fmla="*/ 3802743 h 3802743"/>
              <a:gd name="connsiteX3" fmla="*/ 0 w 12192000"/>
              <a:gd name="connsiteY3" fmla="*/ 3802743 h 3802743"/>
            </a:gdLst>
            <a:ahLst/>
            <a:cxnLst>
              <a:cxn ang="0">
                <a:pos x="connsiteX0" y="connsiteY0"/>
              </a:cxn>
              <a:cxn ang="0">
                <a:pos x="connsiteX1" y="connsiteY1"/>
              </a:cxn>
              <a:cxn ang="0">
                <a:pos x="connsiteX2" y="connsiteY2"/>
              </a:cxn>
              <a:cxn ang="0">
                <a:pos x="connsiteX3" y="connsiteY3"/>
              </a:cxn>
            </a:cxnLst>
            <a:rect l="l" t="t" r="r" b="b"/>
            <a:pathLst>
              <a:path w="12192000" h="3802743">
                <a:moveTo>
                  <a:pt x="0" y="0"/>
                </a:moveTo>
                <a:lnTo>
                  <a:pt x="12192000" y="0"/>
                </a:lnTo>
                <a:lnTo>
                  <a:pt x="12192000" y="3802743"/>
                </a:lnTo>
                <a:lnTo>
                  <a:pt x="0" y="3802743"/>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19274114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3937001" y="1"/>
            <a:ext cx="6997698" cy="4249807"/>
          </a:xfrm>
          <a:custGeom>
            <a:avLst/>
            <a:gdLst>
              <a:gd name="connsiteX0" fmla="*/ 0 w 6997698"/>
              <a:gd name="connsiteY0" fmla="*/ 0 h 4249807"/>
              <a:gd name="connsiteX1" fmla="*/ 6997698 w 6997698"/>
              <a:gd name="connsiteY1" fmla="*/ 0 h 4249807"/>
              <a:gd name="connsiteX2" fmla="*/ 3498849 w 6997698"/>
              <a:gd name="connsiteY2" fmla="*/ 4249807 h 4249807"/>
            </a:gdLst>
            <a:ahLst/>
            <a:cxnLst>
              <a:cxn ang="0">
                <a:pos x="connsiteX0" y="connsiteY0"/>
              </a:cxn>
              <a:cxn ang="0">
                <a:pos x="connsiteX1" y="connsiteY1"/>
              </a:cxn>
              <a:cxn ang="0">
                <a:pos x="connsiteX2" y="connsiteY2"/>
              </a:cxn>
            </a:cxnLst>
            <a:rect l="l" t="t" r="r" b="b"/>
            <a:pathLst>
              <a:path w="6997698" h="4249807">
                <a:moveTo>
                  <a:pt x="0" y="0"/>
                </a:moveTo>
                <a:lnTo>
                  <a:pt x="6997698" y="0"/>
                </a:lnTo>
                <a:lnTo>
                  <a:pt x="3498849" y="4249807"/>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1" name="Picture Placeholder 10"/>
          <p:cNvSpPr>
            <a:spLocks noGrp="1"/>
          </p:cNvSpPr>
          <p:nvPr>
            <p:ph type="pic" sz="quarter" idx="11"/>
          </p:nvPr>
        </p:nvSpPr>
        <p:spPr>
          <a:xfrm>
            <a:off x="2108200" y="2608192"/>
            <a:ext cx="6997700" cy="4249808"/>
          </a:xfrm>
          <a:custGeom>
            <a:avLst/>
            <a:gdLst>
              <a:gd name="connsiteX0" fmla="*/ 3498850 w 6997700"/>
              <a:gd name="connsiteY0" fmla="*/ 0 h 4249808"/>
              <a:gd name="connsiteX1" fmla="*/ 6997700 w 6997700"/>
              <a:gd name="connsiteY1" fmla="*/ 4249808 h 4249808"/>
              <a:gd name="connsiteX2" fmla="*/ 0 w 6997700"/>
              <a:gd name="connsiteY2" fmla="*/ 4249808 h 4249808"/>
            </a:gdLst>
            <a:ahLst/>
            <a:cxnLst>
              <a:cxn ang="0">
                <a:pos x="connsiteX0" y="connsiteY0"/>
              </a:cxn>
              <a:cxn ang="0">
                <a:pos x="connsiteX1" y="connsiteY1"/>
              </a:cxn>
              <a:cxn ang="0">
                <a:pos x="connsiteX2" y="connsiteY2"/>
              </a:cxn>
            </a:cxnLst>
            <a:rect l="l" t="t" r="r" b="b"/>
            <a:pathLst>
              <a:path w="6997700" h="4249808">
                <a:moveTo>
                  <a:pt x="3498850" y="0"/>
                </a:moveTo>
                <a:lnTo>
                  <a:pt x="6997700" y="4249808"/>
                </a:lnTo>
                <a:lnTo>
                  <a:pt x="0" y="424980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09044367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 y="1"/>
            <a:ext cx="5159827" cy="5159829"/>
          </a:xfrm>
          <a:custGeom>
            <a:avLst/>
            <a:gdLst>
              <a:gd name="connsiteX0" fmla="*/ 0 w 5159827"/>
              <a:gd name="connsiteY0" fmla="*/ 0 h 5159829"/>
              <a:gd name="connsiteX1" fmla="*/ 5159827 w 5159827"/>
              <a:gd name="connsiteY1" fmla="*/ 0 h 5159829"/>
              <a:gd name="connsiteX2" fmla="*/ 0 w 5159827"/>
              <a:gd name="connsiteY2" fmla="*/ 5159829 h 5159829"/>
            </a:gdLst>
            <a:ahLst/>
            <a:cxnLst>
              <a:cxn ang="0">
                <a:pos x="connsiteX0" y="connsiteY0"/>
              </a:cxn>
              <a:cxn ang="0">
                <a:pos x="connsiteX1" y="connsiteY1"/>
              </a:cxn>
              <a:cxn ang="0">
                <a:pos x="connsiteX2" y="connsiteY2"/>
              </a:cxn>
            </a:cxnLst>
            <a:rect l="l" t="t" r="r" b="b"/>
            <a:pathLst>
              <a:path w="5159827" h="5159829">
                <a:moveTo>
                  <a:pt x="0" y="0"/>
                </a:moveTo>
                <a:lnTo>
                  <a:pt x="5159827" y="0"/>
                </a:lnTo>
                <a:lnTo>
                  <a:pt x="0" y="515982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1" name="Picture Placeholder 10"/>
          <p:cNvSpPr>
            <a:spLocks noGrp="1"/>
          </p:cNvSpPr>
          <p:nvPr>
            <p:ph type="pic" sz="quarter" idx="11"/>
          </p:nvPr>
        </p:nvSpPr>
        <p:spPr>
          <a:xfrm>
            <a:off x="7032170" y="1698172"/>
            <a:ext cx="5159830" cy="5159828"/>
          </a:xfrm>
          <a:custGeom>
            <a:avLst/>
            <a:gdLst>
              <a:gd name="connsiteX0" fmla="*/ 5159830 w 5159830"/>
              <a:gd name="connsiteY0" fmla="*/ 0 h 5159828"/>
              <a:gd name="connsiteX1" fmla="*/ 5159830 w 5159830"/>
              <a:gd name="connsiteY1" fmla="*/ 5159828 h 5159828"/>
              <a:gd name="connsiteX2" fmla="*/ 0 w 5159830"/>
              <a:gd name="connsiteY2" fmla="*/ 5159828 h 5159828"/>
            </a:gdLst>
            <a:ahLst/>
            <a:cxnLst>
              <a:cxn ang="0">
                <a:pos x="connsiteX0" y="connsiteY0"/>
              </a:cxn>
              <a:cxn ang="0">
                <a:pos x="connsiteX1" y="connsiteY1"/>
              </a:cxn>
              <a:cxn ang="0">
                <a:pos x="connsiteX2" y="connsiteY2"/>
              </a:cxn>
            </a:cxnLst>
            <a:rect l="l" t="t" r="r" b="b"/>
            <a:pathLst>
              <a:path w="5159830" h="5159828">
                <a:moveTo>
                  <a:pt x="5159830" y="0"/>
                </a:moveTo>
                <a:lnTo>
                  <a:pt x="5159830" y="5159828"/>
                </a:lnTo>
                <a:lnTo>
                  <a:pt x="0" y="515982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414506492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196114" y="1"/>
            <a:ext cx="6995886" cy="6857999"/>
          </a:xfrm>
          <a:custGeom>
            <a:avLst/>
            <a:gdLst>
              <a:gd name="connsiteX0" fmla="*/ 0 w 6995886"/>
              <a:gd name="connsiteY0" fmla="*/ 0 h 6857999"/>
              <a:gd name="connsiteX1" fmla="*/ 6995886 w 6995886"/>
              <a:gd name="connsiteY1" fmla="*/ 0 h 6857999"/>
              <a:gd name="connsiteX2" fmla="*/ 6995886 w 6995886"/>
              <a:gd name="connsiteY2" fmla="*/ 6857999 h 6857999"/>
              <a:gd name="connsiteX3" fmla="*/ 0 w 6995886"/>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995886" h="6857999">
                <a:moveTo>
                  <a:pt x="0" y="0"/>
                </a:moveTo>
                <a:lnTo>
                  <a:pt x="6995886" y="0"/>
                </a:lnTo>
                <a:lnTo>
                  <a:pt x="6995886"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81839955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7315200" y="1"/>
            <a:ext cx="4876800" cy="6857999"/>
          </a:xfrm>
          <a:custGeom>
            <a:avLst/>
            <a:gdLst>
              <a:gd name="connsiteX0" fmla="*/ 0 w 4876800"/>
              <a:gd name="connsiteY0" fmla="*/ 0 h 6857999"/>
              <a:gd name="connsiteX1" fmla="*/ 4876800 w 4876800"/>
              <a:gd name="connsiteY1" fmla="*/ 0 h 6857999"/>
              <a:gd name="connsiteX2" fmla="*/ 4876800 w 4876800"/>
              <a:gd name="connsiteY2" fmla="*/ 6857999 h 6857999"/>
              <a:gd name="connsiteX3" fmla="*/ 0 w 48768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876800" h="6857999">
                <a:moveTo>
                  <a:pt x="0" y="0"/>
                </a:moveTo>
                <a:lnTo>
                  <a:pt x="4876800" y="0"/>
                </a:lnTo>
                <a:lnTo>
                  <a:pt x="4876800"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61050718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A31BDE-1EEB-4A28-8B2C-9AE3C81D1761}" type="datetimeFigureOut">
              <a:rPr lang="en-US" smtClean="0"/>
              <a:t>7/1/2018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3E2CC4-F11D-4E54-86EA-E05F33837D9B}" type="slidenum">
              <a:rPr lang="en-US" smtClean="0"/>
              <a:t>‹#›</a:t>
            </a:fld>
            <a:endParaRPr lang="en-US"/>
          </a:p>
        </p:txBody>
      </p:sp>
    </p:spTree>
    <p:extLst>
      <p:ext uri="{BB962C8B-B14F-4D97-AF65-F5344CB8AC3E}">
        <p14:creationId xmlns:p14="http://schemas.microsoft.com/office/powerpoint/2010/main" val="363037795"/>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5" r:id="rId3"/>
    <p:sldLayoutId id="2147483656"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459831" y="3602717"/>
            <a:ext cx="7272338" cy="769441"/>
          </a:xfrm>
          <a:prstGeom prst="rect">
            <a:avLst/>
          </a:prstGeom>
          <a:noFill/>
        </p:spPr>
        <p:txBody>
          <a:bodyPr wrap="square" rtlCol="0">
            <a:spAutoFit/>
          </a:bodyPr>
          <a:lstStyle/>
          <a:p>
            <a:pPr algn="ctr"/>
            <a:r>
              <a:rPr lang="en-US" sz="4400" smtClean="0">
                <a:solidFill>
                  <a:schemeClr val="accent1"/>
                </a:solidFill>
              </a:rPr>
              <a:t>Building</a:t>
            </a:r>
            <a:r>
              <a:rPr lang="en-US" sz="4400" smtClean="0"/>
              <a:t> </a:t>
            </a:r>
            <a:r>
              <a:rPr lang="en-US" sz="4400" smtClean="0">
                <a:solidFill>
                  <a:schemeClr val="bg1"/>
                </a:solidFill>
              </a:rPr>
              <a:t>And</a:t>
            </a:r>
            <a:r>
              <a:rPr lang="en-US" sz="4400" smtClean="0"/>
              <a:t> </a:t>
            </a:r>
            <a:r>
              <a:rPr lang="en-US" sz="4400" smtClean="0">
                <a:solidFill>
                  <a:schemeClr val="accent1"/>
                </a:solidFill>
              </a:rPr>
              <a:t>Construction</a:t>
            </a:r>
            <a:endParaRPr lang="en-US" sz="4400">
              <a:solidFill>
                <a:schemeClr val="accent1"/>
              </a:solidFill>
            </a:endParaRPr>
          </a:p>
        </p:txBody>
      </p:sp>
      <p:sp>
        <p:nvSpPr>
          <p:cNvPr id="14" name="TextBox 13"/>
          <p:cNvSpPr txBox="1"/>
          <p:nvPr/>
        </p:nvSpPr>
        <p:spPr>
          <a:xfrm>
            <a:off x="1747013" y="4486534"/>
            <a:ext cx="8697974" cy="854080"/>
          </a:xfrm>
          <a:prstGeom prst="rect">
            <a:avLst/>
          </a:prstGeom>
          <a:noFill/>
        </p:spPr>
        <p:txBody>
          <a:bodyPr wrap="square" rtlCol="0">
            <a:spAutoFit/>
          </a:bodyPr>
          <a:lstStyle/>
          <a:p>
            <a:pPr algn="ctr">
              <a:lnSpc>
                <a:spcPct val="150000"/>
              </a:lnSpc>
            </a:pPr>
            <a:r>
              <a:rPr lang="en-US" sz="1100">
                <a:solidFill>
                  <a:schemeClr val="bg1"/>
                </a:solidFill>
              </a:rPr>
              <a:t>Lorem ipsum dolor sit amet, consectetur adipiscing el. Aliqu am congue magna et nibh elementum,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massa, non porttitora tellus. Duis rutruman justo vel urna fringilla, eu porta </a:t>
            </a:r>
            <a:r>
              <a:rPr lang="en-US" sz="1100" smtClean="0">
                <a:solidFill>
                  <a:schemeClr val="bg1"/>
                </a:solidFill>
              </a:rPr>
              <a:t>exme.</a:t>
            </a:r>
            <a:endParaRPr lang="en-US" sz="1100">
              <a:solidFill>
                <a:schemeClr val="bg1"/>
              </a:solidFill>
            </a:endParaRPr>
          </a:p>
        </p:txBody>
      </p:sp>
      <p:grpSp>
        <p:nvGrpSpPr>
          <p:cNvPr id="19" name="Group 18"/>
          <p:cNvGrpSpPr/>
          <p:nvPr/>
        </p:nvGrpSpPr>
        <p:grpSpPr>
          <a:xfrm>
            <a:off x="4841786" y="1517386"/>
            <a:ext cx="2508428" cy="1746882"/>
            <a:chOff x="4760032" y="1517386"/>
            <a:chExt cx="2508428" cy="1746882"/>
          </a:xfrm>
        </p:grpSpPr>
        <p:sp>
          <p:nvSpPr>
            <p:cNvPr id="9"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10" name="Freeform 9"/>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8" name="Freeform 1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19241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719284" y="542244"/>
            <a:ext cx="4775202" cy="1357000"/>
            <a:chOff x="5950343" y="2519646"/>
            <a:chExt cx="4775202" cy="1357000"/>
          </a:xfrm>
        </p:grpSpPr>
        <p:grpSp>
          <p:nvGrpSpPr>
            <p:cNvPr id="3" name="Group 2"/>
            <p:cNvGrpSpPr/>
            <p:nvPr/>
          </p:nvGrpSpPr>
          <p:grpSpPr>
            <a:xfrm>
              <a:off x="5950343" y="2519646"/>
              <a:ext cx="4775202" cy="1075060"/>
              <a:chOff x="5967942" y="2642129"/>
              <a:chExt cx="4775202" cy="1075060"/>
            </a:xfrm>
          </p:grpSpPr>
          <p:sp>
            <p:nvSpPr>
              <p:cNvPr id="5" name="TextBox 4"/>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6" name="TextBox 5"/>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7" name="TextBox 6"/>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4" name="Straight Connector 3"/>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1704596" y="2527628"/>
            <a:ext cx="909830" cy="909830"/>
            <a:chOff x="1704596" y="2527628"/>
            <a:chExt cx="909830" cy="909830"/>
          </a:xfrm>
        </p:grpSpPr>
        <p:sp>
          <p:nvSpPr>
            <p:cNvPr id="8" name="Rounded Rectangle 7"/>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1944623" y="2750192"/>
              <a:ext cx="463756" cy="471236"/>
              <a:chOff x="-3814763" y="4870451"/>
              <a:chExt cx="1476375" cy="1500187"/>
            </a:xfrm>
            <a:solidFill>
              <a:schemeClr val="bg1"/>
            </a:solidFill>
          </p:grpSpPr>
          <p:sp>
            <p:nvSpPr>
              <p:cNvPr id="10" name="Freeform 9"/>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3" name="Group 12"/>
          <p:cNvGrpSpPr/>
          <p:nvPr/>
        </p:nvGrpSpPr>
        <p:grpSpPr>
          <a:xfrm>
            <a:off x="619206" y="3855275"/>
            <a:ext cx="3114592" cy="1276440"/>
            <a:chOff x="6984297" y="4544467"/>
            <a:chExt cx="2422626" cy="1276440"/>
          </a:xfrm>
        </p:grpSpPr>
        <p:sp>
          <p:nvSpPr>
            <p:cNvPr id="14" name="TextBox 13"/>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15" name="TextBox 14"/>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20" name="Group 19"/>
          <p:cNvGrpSpPr/>
          <p:nvPr/>
        </p:nvGrpSpPr>
        <p:grpSpPr>
          <a:xfrm>
            <a:off x="4530120" y="4730278"/>
            <a:ext cx="3114592" cy="1276440"/>
            <a:chOff x="6984297" y="4544467"/>
            <a:chExt cx="2422626" cy="1276440"/>
          </a:xfrm>
        </p:grpSpPr>
        <p:sp>
          <p:nvSpPr>
            <p:cNvPr id="21" name="TextBox 20"/>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22" name="TextBox 21"/>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29" name="Group 28"/>
          <p:cNvGrpSpPr/>
          <p:nvPr/>
        </p:nvGrpSpPr>
        <p:grpSpPr>
          <a:xfrm>
            <a:off x="8475016" y="3855275"/>
            <a:ext cx="3114592" cy="1276440"/>
            <a:chOff x="6984297" y="4544467"/>
            <a:chExt cx="2422626" cy="1276440"/>
          </a:xfrm>
        </p:grpSpPr>
        <p:sp>
          <p:nvSpPr>
            <p:cNvPr id="30" name="TextBox 29"/>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31" name="TextBox 30"/>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55" name="Group 54"/>
          <p:cNvGrpSpPr/>
          <p:nvPr/>
        </p:nvGrpSpPr>
        <p:grpSpPr>
          <a:xfrm>
            <a:off x="5615510" y="3388117"/>
            <a:ext cx="909830" cy="909830"/>
            <a:chOff x="5615510" y="3388117"/>
            <a:chExt cx="909830" cy="909830"/>
          </a:xfrm>
        </p:grpSpPr>
        <p:sp>
          <p:nvSpPr>
            <p:cNvPr id="18" name="Rounded Rectangle 17"/>
            <p:cNvSpPr/>
            <p:nvPr/>
          </p:nvSpPr>
          <p:spPr>
            <a:xfrm rot="2700000">
              <a:off x="5615510" y="3388117"/>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p:cNvGrpSpPr/>
            <p:nvPr/>
          </p:nvGrpSpPr>
          <p:grpSpPr>
            <a:xfrm>
              <a:off x="5748885" y="3618697"/>
              <a:ext cx="588998" cy="448670"/>
              <a:chOff x="1938338" y="685800"/>
              <a:chExt cx="1485900" cy="1131888"/>
            </a:xfrm>
            <a:solidFill>
              <a:schemeClr val="bg1"/>
            </a:solidFill>
          </p:grpSpPr>
          <p:sp>
            <p:nvSpPr>
              <p:cNvPr id="3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56" name="Group 55"/>
          <p:cNvGrpSpPr/>
          <p:nvPr/>
        </p:nvGrpSpPr>
        <p:grpSpPr>
          <a:xfrm>
            <a:off x="9560406" y="2527628"/>
            <a:ext cx="909830" cy="909830"/>
            <a:chOff x="9560406" y="2527628"/>
            <a:chExt cx="909830" cy="909830"/>
          </a:xfrm>
        </p:grpSpPr>
        <p:sp>
          <p:nvSpPr>
            <p:cNvPr id="27" name="Rounded Rectangle 26"/>
            <p:cNvSpPr/>
            <p:nvPr/>
          </p:nvSpPr>
          <p:spPr>
            <a:xfrm rot="2700000">
              <a:off x="956040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72"/>
            <p:cNvSpPr>
              <a:spLocks noEditPoints="1"/>
            </p:cNvSpPr>
            <p:nvPr/>
          </p:nvSpPr>
          <p:spPr bwMode="auto">
            <a:xfrm>
              <a:off x="9820219" y="2757672"/>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3194235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down)">
                                      <p:cBhvr>
                                        <p:cTn id="11" dur="500"/>
                                        <p:tgtEl>
                                          <p:spTgt spid="5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down)">
                                      <p:cBhvr>
                                        <p:cTn id="19" dur="500"/>
                                        <p:tgtEl>
                                          <p:spTgt spid="5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wipe(down)">
                                      <p:cBhvr>
                                        <p:cTn id="27" dur="500"/>
                                        <p:tgtEl>
                                          <p:spTgt spid="56"/>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down)">
                                      <p:cBhvr>
                                        <p:cTn id="3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ounded Rectangle 2"/>
          <p:cNvSpPr/>
          <p:nvPr/>
        </p:nvSpPr>
        <p:spPr>
          <a:xfrm rot="2700000">
            <a:off x="5121019" y="568888"/>
            <a:ext cx="1107282" cy="110728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rot="2700000">
            <a:off x="3771644" y="1946608"/>
            <a:ext cx="1107282" cy="110728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rot="2700000">
            <a:off x="2386686" y="3343377"/>
            <a:ext cx="1107282" cy="110728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8751979" y="1750327"/>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pPr algn="r"/>
                <a:r>
                  <a:rPr lang="en-US" sz="3200" b="1" smtClean="0">
                    <a:solidFill>
                      <a:schemeClr val="accent1"/>
                    </a:solidFill>
                    <a:latin typeface="+mj-lt"/>
                  </a:rPr>
                  <a:t>SERVICES</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pPr algn="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pPr algn="r"/>
                <a:r>
                  <a:rPr lang="en-US" sz="2400" b="1" smtClean="0">
                    <a:latin typeface="+mj-lt"/>
                  </a:rPr>
                  <a:t>About Our </a:t>
                </a:r>
              </a:p>
            </p:txBody>
          </p:sp>
        </p:grpSp>
        <p:cxnSp>
          <p:nvCxnSpPr>
            <p:cNvPr id="11" name="Straight Connector 10"/>
            <p:cNvCxnSpPr/>
            <p:nvPr/>
          </p:nvCxnSpPr>
          <p:spPr>
            <a:xfrm>
              <a:off x="9107071"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a:off x="9125856" y="4598556"/>
            <a:ext cx="2492281" cy="1556519"/>
            <a:chOff x="9125856" y="4598556"/>
            <a:chExt cx="2492281" cy="1556519"/>
          </a:xfrm>
        </p:grpSpPr>
        <p:sp>
          <p:nvSpPr>
            <p:cNvPr id="6" name="Rectangle 5"/>
            <p:cNvSpPr/>
            <p:nvPr/>
          </p:nvSpPr>
          <p:spPr>
            <a:xfrm>
              <a:off x="10583078" y="4598556"/>
              <a:ext cx="1034257"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15" name="Group 14"/>
            <p:cNvGrpSpPr/>
            <p:nvPr/>
          </p:nvGrpSpPr>
          <p:grpSpPr>
            <a:xfrm>
              <a:off x="9125856" y="4803563"/>
              <a:ext cx="2492281" cy="1351512"/>
              <a:chOff x="7132170" y="4630449"/>
              <a:chExt cx="2220630" cy="1351512"/>
            </a:xfrm>
          </p:grpSpPr>
          <p:sp>
            <p:nvSpPr>
              <p:cNvPr id="16" name="TextBox 15"/>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17" name="TextBox 16"/>
              <p:cNvSpPr txBox="1"/>
              <p:nvPr/>
            </p:nvSpPr>
            <p:spPr>
              <a:xfrm>
                <a:off x="7132170" y="4630449"/>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54" name="Group 53"/>
          <p:cNvGrpSpPr/>
          <p:nvPr/>
        </p:nvGrpSpPr>
        <p:grpSpPr>
          <a:xfrm>
            <a:off x="6408779" y="4598556"/>
            <a:ext cx="2492281" cy="1556519"/>
            <a:chOff x="6530727" y="4598556"/>
            <a:chExt cx="2492281" cy="1556519"/>
          </a:xfrm>
        </p:grpSpPr>
        <p:sp>
          <p:nvSpPr>
            <p:cNvPr id="7" name="Rectangle 6"/>
            <p:cNvSpPr/>
            <p:nvPr/>
          </p:nvSpPr>
          <p:spPr>
            <a:xfrm>
              <a:off x="7987147" y="4598556"/>
              <a:ext cx="1035861"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18" name="Group 17"/>
            <p:cNvGrpSpPr/>
            <p:nvPr/>
          </p:nvGrpSpPr>
          <p:grpSpPr>
            <a:xfrm>
              <a:off x="6530727" y="4803563"/>
              <a:ext cx="2492281" cy="1351512"/>
              <a:chOff x="7132170" y="4630449"/>
              <a:chExt cx="2220630" cy="1351512"/>
            </a:xfrm>
          </p:grpSpPr>
          <p:sp>
            <p:nvSpPr>
              <p:cNvPr id="19" name="TextBox 18"/>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20" name="TextBox 19"/>
              <p:cNvSpPr txBox="1"/>
              <p:nvPr/>
            </p:nvSpPr>
            <p:spPr>
              <a:xfrm>
                <a:off x="7132170" y="4630449"/>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53" name="Group 52"/>
          <p:cNvGrpSpPr/>
          <p:nvPr/>
        </p:nvGrpSpPr>
        <p:grpSpPr>
          <a:xfrm>
            <a:off x="3734540" y="4598556"/>
            <a:ext cx="2553429" cy="1556519"/>
            <a:chOff x="3916148" y="4598556"/>
            <a:chExt cx="2553429" cy="1556519"/>
          </a:xfrm>
        </p:grpSpPr>
        <p:sp>
          <p:nvSpPr>
            <p:cNvPr id="8" name="Rectangle 7"/>
            <p:cNvSpPr/>
            <p:nvPr/>
          </p:nvSpPr>
          <p:spPr>
            <a:xfrm>
              <a:off x="5576384" y="4598556"/>
              <a:ext cx="893193"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21" name="Group 20"/>
            <p:cNvGrpSpPr/>
            <p:nvPr/>
          </p:nvGrpSpPr>
          <p:grpSpPr>
            <a:xfrm>
              <a:off x="3916148" y="4805921"/>
              <a:ext cx="2492281" cy="1349154"/>
              <a:chOff x="7132170" y="4632807"/>
              <a:chExt cx="2220630" cy="1349154"/>
            </a:xfrm>
          </p:grpSpPr>
          <p:sp>
            <p:nvSpPr>
              <p:cNvPr id="22" name="TextBox 21"/>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23" name="TextBox 22"/>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24" name="Group 23"/>
          <p:cNvGrpSpPr/>
          <p:nvPr/>
        </p:nvGrpSpPr>
        <p:grpSpPr>
          <a:xfrm>
            <a:off x="4030786" y="2275914"/>
            <a:ext cx="588998" cy="448670"/>
            <a:chOff x="1938338" y="685800"/>
            <a:chExt cx="1485900" cy="1131888"/>
          </a:xfrm>
          <a:solidFill>
            <a:schemeClr val="bg1"/>
          </a:solidFill>
        </p:grpSpPr>
        <p:sp>
          <p:nvSpPr>
            <p:cNvPr id="25"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1" name="Freeform 72"/>
          <p:cNvSpPr>
            <a:spLocks noEditPoints="1"/>
          </p:cNvSpPr>
          <p:nvPr/>
        </p:nvSpPr>
        <p:spPr bwMode="auto">
          <a:xfrm>
            <a:off x="2728234" y="3684925"/>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2" name="Group 41"/>
          <p:cNvGrpSpPr/>
          <p:nvPr/>
        </p:nvGrpSpPr>
        <p:grpSpPr>
          <a:xfrm>
            <a:off x="5442782" y="886911"/>
            <a:ext cx="463756" cy="471236"/>
            <a:chOff x="1944623" y="2750192"/>
            <a:chExt cx="463756" cy="471236"/>
          </a:xfrm>
        </p:grpSpPr>
        <p:sp>
          <p:nvSpPr>
            <p:cNvPr id="43" name="Freeform 42"/>
            <p:cNvSpPr>
              <a:spLocks/>
            </p:cNvSpPr>
            <p:nvPr/>
          </p:nvSpPr>
          <p:spPr bwMode="auto">
            <a:xfrm>
              <a:off x="1946119" y="2750192"/>
              <a:ext cx="232377" cy="232876"/>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p:cNvSpPr>
              <a:spLocks/>
            </p:cNvSpPr>
            <p:nvPr/>
          </p:nvSpPr>
          <p:spPr bwMode="auto">
            <a:xfrm>
              <a:off x="2182485" y="2987057"/>
              <a:ext cx="210934" cy="210934"/>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p:cNvSpPr>
              <a:spLocks/>
            </p:cNvSpPr>
            <p:nvPr/>
          </p:nvSpPr>
          <p:spPr bwMode="auto">
            <a:xfrm>
              <a:off x="1944623" y="2757672"/>
              <a:ext cx="463756" cy="463756"/>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11266937" y="164760"/>
            <a:ext cx="690476" cy="480851"/>
            <a:chOff x="7237215" y="1410616"/>
            <a:chExt cx="2508428" cy="1746882"/>
          </a:xfrm>
        </p:grpSpPr>
        <p:sp>
          <p:nvSpPr>
            <p:cNvPr id="48"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9" name="Group 48"/>
            <p:cNvGrpSpPr/>
            <p:nvPr/>
          </p:nvGrpSpPr>
          <p:grpSpPr>
            <a:xfrm>
              <a:off x="8301705" y="1410616"/>
              <a:ext cx="1443938" cy="1467312"/>
              <a:chOff x="8301705" y="1410616"/>
              <a:chExt cx="1443938" cy="1467312"/>
            </a:xfrm>
          </p:grpSpPr>
          <p:sp>
            <p:nvSpPr>
              <p:cNvPr id="50" name="Freeform 49"/>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51" name="Freeform 50"/>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52" name="TextBox 51"/>
          <p:cNvSpPr txBox="1"/>
          <p:nvPr/>
        </p:nvSpPr>
        <p:spPr>
          <a:xfrm>
            <a:off x="5365260" y="3527668"/>
            <a:ext cx="6279633" cy="854080"/>
          </a:xfrm>
          <a:prstGeom prst="rect">
            <a:avLst/>
          </a:prstGeom>
          <a:noFill/>
        </p:spPr>
        <p:txBody>
          <a:bodyPr wrap="square" rtlCol="0">
            <a:spAutoFit/>
          </a:bodyPr>
          <a:lstStyle/>
          <a:p>
            <a:pPr algn="r">
              <a:lnSpc>
                <a:spcPct val="150000"/>
              </a:lnSpc>
            </a:pPr>
            <a:r>
              <a:rPr lang="en-US" sz="1100"/>
              <a:t>Lorem ipsum dolor sit amet, consectetur adipiscing </a:t>
            </a:r>
            <a:r>
              <a:rPr lang="en-US" sz="1100" smtClean="0"/>
              <a:t>el. Aliqu am </a:t>
            </a:r>
            <a:r>
              <a:rPr lang="en-US" sz="1100"/>
              <a:t>congue magna et </a:t>
            </a:r>
            <a:r>
              <a:rPr lang="en-US" sz="1100" smtClean="0"/>
              <a:t>nibh</a:t>
            </a:r>
          </a:p>
          <a:p>
            <a:pPr algn="r">
              <a:lnSpc>
                <a:spcPct val="150000"/>
              </a:lnSpc>
            </a:pPr>
            <a:r>
              <a:rPr lang="en-US" sz="1100"/>
              <a:t>Cura bitur dignissim laoreet doloar eu ultricies. Pellen tesqa ue vitae mag na leo. Vivamus at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a:t>
            </a:r>
            <a:endParaRPr lang="en-US" sz="1100">
              <a:solidFill>
                <a:sysClr val="windowText" lastClr="000000"/>
              </a:solidFill>
            </a:endParaRPr>
          </a:p>
        </p:txBody>
      </p:sp>
    </p:spTree>
    <p:extLst>
      <p:ext uri="{BB962C8B-B14F-4D97-AF65-F5344CB8AC3E}">
        <p14:creationId xmlns:p14="http://schemas.microsoft.com/office/powerpoint/2010/main" val="9945953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down)">
                                      <p:cBhvr>
                                        <p:cTn id="7" dur="500"/>
                                        <p:tgtEl>
                                          <p:spTgt spid="4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down)">
                                      <p:cBhvr>
                                        <p:cTn id="15" dur="500"/>
                                        <p:tgtEl>
                                          <p:spTgt spid="4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down)">
                                      <p:cBhvr>
                                        <p:cTn id="23" dur="500"/>
                                        <p:tgtEl>
                                          <p:spTgt spid="5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down)">
                                      <p:cBhvr>
                                        <p:cTn id="27" dur="500"/>
                                        <p:tgtEl>
                                          <p:spTgt spid="5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down)">
                                      <p:cBhvr>
                                        <p:cTn id="31" dur="500"/>
                                        <p:tgtEl>
                                          <p:spTgt spid="54"/>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wipe(down)">
                                      <p:cBhvr>
                                        <p:cTn id="3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719284" y="222927"/>
            <a:ext cx="4775202" cy="1357000"/>
            <a:chOff x="5950343" y="2519646"/>
            <a:chExt cx="4775202" cy="1357000"/>
          </a:xfrm>
        </p:grpSpPr>
        <p:grpSp>
          <p:nvGrpSpPr>
            <p:cNvPr id="4" name="Group 3"/>
            <p:cNvGrpSpPr/>
            <p:nvPr/>
          </p:nvGrpSpPr>
          <p:grpSpPr>
            <a:xfrm>
              <a:off x="5950343" y="2519646"/>
              <a:ext cx="4775202" cy="1075060"/>
              <a:chOff x="5967942" y="2642129"/>
              <a:chExt cx="4775202" cy="1075060"/>
            </a:xfrm>
          </p:grpSpPr>
          <p:sp>
            <p:nvSpPr>
              <p:cNvPr id="6" name="TextBox 5"/>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7" name="TextBox 6"/>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8" name="TextBox 7"/>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 name="Straight Connector 4"/>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6414996" y="3306316"/>
            <a:ext cx="5055052" cy="1022524"/>
            <a:chOff x="6745062" y="3802742"/>
            <a:chExt cx="5055052" cy="1022524"/>
          </a:xfrm>
        </p:grpSpPr>
        <p:grpSp>
          <p:nvGrpSpPr>
            <p:cNvPr id="10" name="Group 9"/>
            <p:cNvGrpSpPr/>
            <p:nvPr/>
          </p:nvGrpSpPr>
          <p:grpSpPr>
            <a:xfrm>
              <a:off x="7229778" y="3802742"/>
              <a:ext cx="4570336" cy="1022524"/>
              <a:chOff x="6984297" y="4544467"/>
              <a:chExt cx="2422626" cy="1022524"/>
            </a:xfrm>
          </p:grpSpPr>
          <p:sp>
            <p:nvSpPr>
              <p:cNvPr id="12" name="TextBox 11"/>
              <p:cNvSpPr txBox="1"/>
              <p:nvPr/>
            </p:nvSpPr>
            <p:spPr>
              <a:xfrm>
                <a:off x="6984297" y="4966827"/>
                <a:ext cx="2422626" cy="600164"/>
              </a:xfrm>
              <a:prstGeom prst="rect">
                <a:avLst/>
              </a:prstGeom>
              <a:noFill/>
            </p:spPr>
            <p:txBody>
              <a:bodyPr wrap="square" rtlCol="0">
                <a:spAutoFit/>
              </a:bodyPr>
              <a:lstStyle/>
              <a:p>
                <a:pP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13" name="TextBox 12"/>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11"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p:cNvGrpSpPr/>
          <p:nvPr/>
        </p:nvGrpSpPr>
        <p:grpSpPr>
          <a:xfrm>
            <a:off x="6414996" y="4366896"/>
            <a:ext cx="5055052" cy="995466"/>
            <a:chOff x="6745062" y="3802742"/>
            <a:chExt cx="5055052" cy="995466"/>
          </a:xfrm>
        </p:grpSpPr>
        <p:grpSp>
          <p:nvGrpSpPr>
            <p:cNvPr id="15" name="Group 14"/>
            <p:cNvGrpSpPr/>
            <p:nvPr/>
          </p:nvGrpSpPr>
          <p:grpSpPr>
            <a:xfrm>
              <a:off x="7229778" y="3802742"/>
              <a:ext cx="4570336" cy="995466"/>
              <a:chOff x="6984297" y="4544467"/>
              <a:chExt cx="2422626" cy="995466"/>
            </a:xfrm>
          </p:grpSpPr>
          <p:sp>
            <p:nvSpPr>
              <p:cNvPr id="17" name="TextBox 16"/>
              <p:cNvSpPr txBox="1"/>
              <p:nvPr/>
            </p:nvSpPr>
            <p:spPr>
              <a:xfrm>
                <a:off x="6984297" y="4966827"/>
                <a:ext cx="2422626" cy="573106"/>
              </a:xfrm>
              <a:prstGeom prst="rect">
                <a:avLst/>
              </a:prstGeom>
              <a:noFill/>
            </p:spPr>
            <p:txBody>
              <a:bodyPr wrap="square" rtlCol="0">
                <a:spAutoFit/>
              </a:bodyPr>
              <a:lstStyle/>
              <a:p>
                <a:pPr>
                  <a:lnSpc>
                    <a:spcPct val="150000"/>
                  </a:lnSpc>
                </a:pPr>
                <a:r>
                  <a:rPr lang="en-US" sz="1100"/>
                  <a:t>Lorem ipsum dolor sit amet, consectetur adipis cing elit. Donec vehicula vene Aliqu am congue ipsum dolor sit amet magna</a:t>
                </a:r>
              </a:p>
            </p:txBody>
          </p:sp>
          <p:sp>
            <p:nvSpPr>
              <p:cNvPr id="18" name="TextBox 17"/>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16"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p:nvPr/>
        </p:nvGrpSpPr>
        <p:grpSpPr>
          <a:xfrm>
            <a:off x="6414996" y="5427476"/>
            <a:ext cx="5055052" cy="995466"/>
            <a:chOff x="6745062" y="3802742"/>
            <a:chExt cx="5055052" cy="995466"/>
          </a:xfrm>
        </p:grpSpPr>
        <p:grpSp>
          <p:nvGrpSpPr>
            <p:cNvPr id="20" name="Group 19"/>
            <p:cNvGrpSpPr/>
            <p:nvPr/>
          </p:nvGrpSpPr>
          <p:grpSpPr>
            <a:xfrm>
              <a:off x="7229778" y="3802742"/>
              <a:ext cx="4570336" cy="995466"/>
              <a:chOff x="6984297" y="4544467"/>
              <a:chExt cx="2422626" cy="995466"/>
            </a:xfrm>
          </p:grpSpPr>
          <p:sp>
            <p:nvSpPr>
              <p:cNvPr id="22" name="TextBox 21"/>
              <p:cNvSpPr txBox="1"/>
              <p:nvPr/>
            </p:nvSpPr>
            <p:spPr>
              <a:xfrm>
                <a:off x="6984297" y="4966827"/>
                <a:ext cx="2422626" cy="573106"/>
              </a:xfrm>
              <a:prstGeom prst="rect">
                <a:avLst/>
              </a:prstGeom>
              <a:noFill/>
            </p:spPr>
            <p:txBody>
              <a:bodyPr wrap="square" rtlCol="0">
                <a:spAutoFit/>
              </a:bodyPr>
              <a:lstStyle/>
              <a:p>
                <a:pPr>
                  <a:lnSpc>
                    <a:spcPct val="150000"/>
                  </a:lnSpc>
                </a:pPr>
                <a:r>
                  <a:rPr lang="en-US" sz="1100"/>
                  <a:t>Lorem ipsum dolor sit amet, consectetur adipis cing elit. Donec vehicula vene Aliqu am congue ipsum dolor sit amet magna</a:t>
                </a:r>
              </a:p>
            </p:txBody>
          </p:sp>
          <p:sp>
            <p:nvSpPr>
              <p:cNvPr id="23" name="TextBox 22"/>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21"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4" name="TextBox 23"/>
          <p:cNvSpPr txBox="1"/>
          <p:nvPr/>
        </p:nvSpPr>
        <p:spPr>
          <a:xfrm>
            <a:off x="6335484" y="2053400"/>
            <a:ext cx="51345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a:t>
            </a:r>
            <a:endParaRPr lang="en-US" sz="1100">
              <a:solidFill>
                <a:sysClr val="windowText" lastClr="000000"/>
              </a:solidFill>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4618116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TE</a:t>
              </a:r>
              <a:r>
                <a:rPr lang="en-US" sz="4400" b="1" spc="300" smtClean="0">
                  <a:solidFill>
                    <a:schemeClr val="bg1"/>
                  </a:solidFill>
                </a:rPr>
                <a:t>AM</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33363573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12771" y="1319081"/>
            <a:ext cx="3197972" cy="1357000"/>
            <a:chOff x="6982716" y="2519646"/>
            <a:chExt cx="3022497" cy="1357000"/>
          </a:xfrm>
        </p:grpSpPr>
        <p:grpSp>
          <p:nvGrpSpPr>
            <p:cNvPr id="4" name="Group 3"/>
            <p:cNvGrpSpPr/>
            <p:nvPr/>
          </p:nvGrpSpPr>
          <p:grpSpPr>
            <a:xfrm>
              <a:off x="6982716" y="2519646"/>
              <a:ext cx="3022497" cy="1075060"/>
              <a:chOff x="7000315" y="2642129"/>
              <a:chExt cx="3022497" cy="1075060"/>
            </a:xfrm>
          </p:grpSpPr>
          <p:sp>
            <p:nvSpPr>
              <p:cNvPr id="6" name="TextBox 5"/>
              <p:cNvSpPr txBox="1"/>
              <p:nvPr/>
            </p:nvSpPr>
            <p:spPr>
              <a:xfrm>
                <a:off x="7000315" y="2945992"/>
                <a:ext cx="3022497" cy="584775"/>
              </a:xfrm>
              <a:prstGeom prst="rect">
                <a:avLst/>
              </a:prstGeom>
              <a:noFill/>
            </p:spPr>
            <p:txBody>
              <a:bodyPr wrap="square" rtlCol="0">
                <a:spAutoFit/>
              </a:bodyPr>
              <a:lstStyle/>
              <a:p>
                <a:r>
                  <a:rPr lang="en-US" sz="3200" b="1" smtClean="0">
                    <a:solidFill>
                      <a:schemeClr val="accent1"/>
                    </a:solidFill>
                    <a:latin typeface="+mj-lt"/>
                  </a:rPr>
                  <a:t>GREAT TEAM</a:t>
                </a:r>
                <a:endParaRPr lang="en-US" sz="3200" b="1">
                  <a:solidFill>
                    <a:schemeClr val="accent1"/>
                  </a:solidFill>
                  <a:latin typeface="+mj-lt"/>
                </a:endParaRPr>
              </a:p>
            </p:txBody>
          </p:sp>
          <p:sp>
            <p:nvSpPr>
              <p:cNvPr id="7" name="TextBox 6"/>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8" name="TextBox 7"/>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5" name="Straight Connector 4"/>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112771" y="2956499"/>
            <a:ext cx="5535677" cy="1869743"/>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 </a:t>
            </a:r>
            <a:r>
              <a:rPr lang="en-US" sz="1100">
                <a:solidFill>
                  <a:sysClr val="windowText" lastClr="000000"/>
                </a:solidFill>
              </a:rPr>
              <a:t>Lorem ipsum dolor sit amet, consectetur adipiscing el. Aliqu am congue magna et nibh elementum, sitq amet auctor ant arcu pretium. Duis sit amet nisl id sem tempor lobortis. lass Cura bitur dignissim laoreet doloar eu ultricies. Pellen tesqa ue </a:t>
            </a:r>
            <a:r>
              <a:rPr lang="en-US" sz="1100" smtClean="0">
                <a:solidFill>
                  <a:sysClr val="windowText" lastClr="000000"/>
                </a:solidFill>
              </a:rPr>
              <a:t>vitae</a:t>
            </a:r>
            <a:endParaRPr lang="en-US" sz="1100">
              <a:solidFill>
                <a:sysClr val="windowText" lastClr="000000"/>
              </a:solidFill>
            </a:endParaRPr>
          </a:p>
        </p:txBody>
      </p:sp>
      <p:grpSp>
        <p:nvGrpSpPr>
          <p:cNvPr id="10" name="Group 9"/>
          <p:cNvGrpSpPr/>
          <p:nvPr/>
        </p:nvGrpSpPr>
        <p:grpSpPr>
          <a:xfrm>
            <a:off x="1201458" y="5106660"/>
            <a:ext cx="4894540" cy="218081"/>
            <a:chOff x="4483925" y="4136029"/>
            <a:chExt cx="3157847" cy="263114"/>
          </a:xfrm>
        </p:grpSpPr>
        <p:sp>
          <p:nvSpPr>
            <p:cNvPr id="11" name="Rounded Rectangle 10"/>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2" name="Rounded Rectangle 11"/>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3" name="Rectangle 12"/>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4" name="Group 13"/>
          <p:cNvGrpSpPr/>
          <p:nvPr/>
        </p:nvGrpSpPr>
        <p:grpSpPr>
          <a:xfrm>
            <a:off x="55946" y="6230978"/>
            <a:ext cx="690476" cy="480851"/>
            <a:chOff x="7237215" y="1410616"/>
            <a:chExt cx="2508428" cy="1746882"/>
          </a:xfrm>
        </p:grpSpPr>
        <p:sp>
          <p:nvSpPr>
            <p:cNvPr id="15"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6" name="Group 15"/>
            <p:cNvGrpSpPr/>
            <p:nvPr/>
          </p:nvGrpSpPr>
          <p:grpSpPr>
            <a:xfrm>
              <a:off x="8301705" y="1410616"/>
              <a:ext cx="1443938" cy="1467312"/>
              <a:chOff x="8301705" y="1410616"/>
              <a:chExt cx="1443938" cy="1467312"/>
            </a:xfrm>
          </p:grpSpPr>
          <p:sp>
            <p:nvSpPr>
              <p:cNvPr id="17" name="Freeform 16"/>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8" name="Freeform 17"/>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658185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719284" y="222927"/>
            <a:ext cx="4775202" cy="1357000"/>
            <a:chOff x="5950343" y="2519646"/>
            <a:chExt cx="4775202" cy="1357000"/>
          </a:xfrm>
        </p:grpSpPr>
        <p:grpSp>
          <p:nvGrpSpPr>
            <p:cNvPr id="6" name="Group 5"/>
            <p:cNvGrpSpPr/>
            <p:nvPr/>
          </p:nvGrpSpPr>
          <p:grpSpPr>
            <a:xfrm>
              <a:off x="5950343" y="2519646"/>
              <a:ext cx="4775202" cy="1075060"/>
              <a:chOff x="5967942" y="2642129"/>
              <a:chExt cx="4775202" cy="1075060"/>
            </a:xfrm>
          </p:grpSpPr>
          <p:sp>
            <p:nvSpPr>
              <p:cNvPr id="8" name="TextBox 7"/>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TEAM</a:t>
                </a:r>
                <a:endParaRPr lang="en-US" sz="3200" b="1">
                  <a:solidFill>
                    <a:schemeClr val="accent1"/>
                  </a:solidFill>
                  <a:latin typeface="+mj-lt"/>
                </a:endParaRPr>
              </a:p>
            </p:txBody>
          </p:sp>
          <p:sp>
            <p:nvSpPr>
              <p:cNvPr id="9" name="TextBox 8"/>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0" name="TextBox 9"/>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7" name="Straight Connector 6"/>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543817" y="4268582"/>
            <a:ext cx="3246594" cy="1914225"/>
            <a:chOff x="543817" y="4268582"/>
            <a:chExt cx="3246594" cy="1914225"/>
          </a:xfrm>
        </p:grpSpPr>
        <p:grpSp>
          <p:nvGrpSpPr>
            <p:cNvPr id="11" name="Group 10"/>
            <p:cNvGrpSpPr/>
            <p:nvPr/>
          </p:nvGrpSpPr>
          <p:grpSpPr>
            <a:xfrm>
              <a:off x="543817" y="4268582"/>
              <a:ext cx="3246594" cy="1530439"/>
              <a:chOff x="7561583" y="3306316"/>
              <a:chExt cx="3246594" cy="1530439"/>
            </a:xfrm>
          </p:grpSpPr>
          <p:sp>
            <p:nvSpPr>
              <p:cNvPr id="12" name="TextBox 11"/>
              <p:cNvSpPr txBox="1"/>
              <p:nvPr/>
            </p:nvSpPr>
            <p:spPr>
              <a:xfrm>
                <a:off x="7561583" y="3982675"/>
                <a:ext cx="3246594"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13" name="TextBox 12"/>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14" name="TextBox 13"/>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15" name="Group 14"/>
            <p:cNvGrpSpPr/>
            <p:nvPr/>
          </p:nvGrpSpPr>
          <p:grpSpPr>
            <a:xfrm>
              <a:off x="1294468" y="5923232"/>
              <a:ext cx="1745292" cy="259575"/>
              <a:chOff x="4683137" y="5415976"/>
              <a:chExt cx="3746498" cy="557213"/>
            </a:xfrm>
          </p:grpSpPr>
          <p:sp>
            <p:nvSpPr>
              <p:cNvPr id="16"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45" name="Group 44"/>
          <p:cNvGrpSpPr/>
          <p:nvPr/>
        </p:nvGrpSpPr>
        <p:grpSpPr>
          <a:xfrm>
            <a:off x="8401595" y="4268582"/>
            <a:ext cx="3246594" cy="1914225"/>
            <a:chOff x="8401595" y="4268582"/>
            <a:chExt cx="3246594" cy="1914225"/>
          </a:xfrm>
        </p:grpSpPr>
        <p:grpSp>
          <p:nvGrpSpPr>
            <p:cNvPr id="20" name="Group 19"/>
            <p:cNvGrpSpPr/>
            <p:nvPr/>
          </p:nvGrpSpPr>
          <p:grpSpPr>
            <a:xfrm>
              <a:off x="8401595" y="4268582"/>
              <a:ext cx="3246594" cy="1530439"/>
              <a:chOff x="7561583" y="3306316"/>
              <a:chExt cx="3246594" cy="1530439"/>
            </a:xfrm>
          </p:grpSpPr>
          <p:sp>
            <p:nvSpPr>
              <p:cNvPr id="21" name="TextBox 20"/>
              <p:cNvSpPr txBox="1"/>
              <p:nvPr/>
            </p:nvSpPr>
            <p:spPr>
              <a:xfrm>
                <a:off x="7561583" y="3982675"/>
                <a:ext cx="3246594"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22" name="TextBox 21"/>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3" name="TextBox 22"/>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24" name="Group 23"/>
            <p:cNvGrpSpPr/>
            <p:nvPr/>
          </p:nvGrpSpPr>
          <p:grpSpPr>
            <a:xfrm>
              <a:off x="9152246" y="5923232"/>
              <a:ext cx="1745292" cy="259575"/>
              <a:chOff x="4683137" y="5415976"/>
              <a:chExt cx="3746498" cy="557213"/>
            </a:xfrm>
          </p:grpSpPr>
          <p:sp>
            <p:nvSpPr>
              <p:cNvPr id="25"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44" name="Group 43"/>
          <p:cNvGrpSpPr/>
          <p:nvPr/>
        </p:nvGrpSpPr>
        <p:grpSpPr>
          <a:xfrm>
            <a:off x="4472706" y="4880779"/>
            <a:ext cx="3246594" cy="1660309"/>
            <a:chOff x="4472706" y="4880779"/>
            <a:chExt cx="3246594" cy="1660309"/>
          </a:xfrm>
        </p:grpSpPr>
        <p:grpSp>
          <p:nvGrpSpPr>
            <p:cNvPr id="29" name="Group 28"/>
            <p:cNvGrpSpPr/>
            <p:nvPr/>
          </p:nvGrpSpPr>
          <p:grpSpPr>
            <a:xfrm>
              <a:off x="4472706" y="4880779"/>
              <a:ext cx="3246594" cy="1276523"/>
              <a:chOff x="7561583" y="3306316"/>
              <a:chExt cx="3246594" cy="1276523"/>
            </a:xfrm>
          </p:grpSpPr>
          <p:sp>
            <p:nvSpPr>
              <p:cNvPr id="30" name="TextBox 29"/>
              <p:cNvSpPr txBox="1"/>
              <p:nvPr/>
            </p:nvSpPr>
            <p:spPr>
              <a:xfrm>
                <a:off x="7561583" y="3982675"/>
                <a:ext cx="3246594" cy="600164"/>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Aliqum.</a:t>
                </a:r>
                <a:endParaRPr lang="en-US" sz="1100"/>
              </a:p>
            </p:txBody>
          </p:sp>
          <p:sp>
            <p:nvSpPr>
              <p:cNvPr id="31" name="TextBox 30"/>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32" name="TextBox 31"/>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33" name="Group 32"/>
            <p:cNvGrpSpPr/>
            <p:nvPr/>
          </p:nvGrpSpPr>
          <p:grpSpPr>
            <a:xfrm>
              <a:off x="5223357" y="6281513"/>
              <a:ext cx="1745292" cy="259575"/>
              <a:chOff x="4683137" y="5415976"/>
              <a:chExt cx="3746498" cy="557213"/>
            </a:xfrm>
          </p:grpSpPr>
          <p:sp>
            <p:nvSpPr>
              <p:cNvPr id="34"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34306432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500"/>
                                        <p:tgtEl>
                                          <p:spTgt spid="4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down)">
                                      <p:cBhvr>
                                        <p:cTn id="15" dur="500"/>
                                        <p:tgtEl>
                                          <p:spTgt spid="4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down)">
                                      <p:cBhvr>
                                        <p:cTn id="1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9284" y="568896"/>
            <a:ext cx="4775202" cy="1357000"/>
            <a:chOff x="5950343" y="2519646"/>
            <a:chExt cx="4775202" cy="1357000"/>
          </a:xfrm>
        </p:grpSpPr>
        <p:grpSp>
          <p:nvGrpSpPr>
            <p:cNvPr id="7" name="Group 6"/>
            <p:cNvGrpSpPr/>
            <p:nvPr/>
          </p:nvGrpSpPr>
          <p:grpSpPr>
            <a:xfrm>
              <a:off x="5950343" y="2519646"/>
              <a:ext cx="4775202" cy="1075060"/>
              <a:chOff x="5967942" y="2642129"/>
              <a:chExt cx="4775202" cy="1075060"/>
            </a:xfrm>
          </p:grpSpPr>
          <p:sp>
            <p:nvSpPr>
              <p:cNvPr id="9" name="TextBox 8"/>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TEAM</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8" name="Straight Connector 7"/>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641489" y="4856568"/>
            <a:ext cx="2454136" cy="1276523"/>
            <a:chOff x="641489" y="4838426"/>
            <a:chExt cx="2454136" cy="1276523"/>
          </a:xfrm>
        </p:grpSpPr>
        <p:grpSp>
          <p:nvGrpSpPr>
            <p:cNvPr id="13" name="Group 12"/>
            <p:cNvGrpSpPr/>
            <p:nvPr/>
          </p:nvGrpSpPr>
          <p:grpSpPr>
            <a:xfrm>
              <a:off x="762385" y="4838426"/>
              <a:ext cx="2212344" cy="676359"/>
              <a:chOff x="239018" y="4785417"/>
              <a:chExt cx="3246594" cy="676359"/>
            </a:xfrm>
          </p:grpSpPr>
          <p:sp>
            <p:nvSpPr>
              <p:cNvPr id="15" name="TextBox 14"/>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16" name="TextBox 15"/>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14" name="TextBox 13"/>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17" name="Group 16"/>
          <p:cNvGrpSpPr/>
          <p:nvPr/>
        </p:nvGrpSpPr>
        <p:grpSpPr>
          <a:xfrm>
            <a:off x="3464202" y="4856568"/>
            <a:ext cx="2454136" cy="1276523"/>
            <a:chOff x="641489" y="4838426"/>
            <a:chExt cx="2454136" cy="1276523"/>
          </a:xfrm>
        </p:grpSpPr>
        <p:grpSp>
          <p:nvGrpSpPr>
            <p:cNvPr id="18" name="Group 17"/>
            <p:cNvGrpSpPr/>
            <p:nvPr/>
          </p:nvGrpSpPr>
          <p:grpSpPr>
            <a:xfrm>
              <a:off x="762385" y="4838426"/>
              <a:ext cx="2212344" cy="676359"/>
              <a:chOff x="239018" y="4785417"/>
              <a:chExt cx="3246594" cy="676359"/>
            </a:xfrm>
          </p:grpSpPr>
          <p:sp>
            <p:nvSpPr>
              <p:cNvPr id="20" name="TextBox 19"/>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1" name="TextBox 20"/>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19" name="TextBox 18"/>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22" name="Group 21"/>
          <p:cNvGrpSpPr/>
          <p:nvPr/>
        </p:nvGrpSpPr>
        <p:grpSpPr>
          <a:xfrm>
            <a:off x="6286915" y="4856568"/>
            <a:ext cx="2454136" cy="1276523"/>
            <a:chOff x="641489" y="4838426"/>
            <a:chExt cx="2454136" cy="1276523"/>
          </a:xfrm>
        </p:grpSpPr>
        <p:grpSp>
          <p:nvGrpSpPr>
            <p:cNvPr id="23" name="Group 22"/>
            <p:cNvGrpSpPr/>
            <p:nvPr/>
          </p:nvGrpSpPr>
          <p:grpSpPr>
            <a:xfrm>
              <a:off x="762385" y="4838426"/>
              <a:ext cx="2212344" cy="676359"/>
              <a:chOff x="239018" y="4785417"/>
              <a:chExt cx="3246594" cy="676359"/>
            </a:xfrm>
          </p:grpSpPr>
          <p:sp>
            <p:nvSpPr>
              <p:cNvPr id="25" name="TextBox 24"/>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6" name="TextBox 25"/>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24" name="TextBox 23"/>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27" name="Group 26"/>
          <p:cNvGrpSpPr/>
          <p:nvPr/>
        </p:nvGrpSpPr>
        <p:grpSpPr>
          <a:xfrm>
            <a:off x="9109628" y="4856568"/>
            <a:ext cx="2454136" cy="1276523"/>
            <a:chOff x="641489" y="4838426"/>
            <a:chExt cx="2454136" cy="1276523"/>
          </a:xfrm>
        </p:grpSpPr>
        <p:grpSp>
          <p:nvGrpSpPr>
            <p:cNvPr id="28" name="Group 27"/>
            <p:cNvGrpSpPr/>
            <p:nvPr/>
          </p:nvGrpSpPr>
          <p:grpSpPr>
            <a:xfrm>
              <a:off x="762385" y="4838426"/>
              <a:ext cx="2212344" cy="676359"/>
              <a:chOff x="239018" y="4785417"/>
              <a:chExt cx="3246594" cy="676359"/>
            </a:xfrm>
          </p:grpSpPr>
          <p:sp>
            <p:nvSpPr>
              <p:cNvPr id="30" name="TextBox 29"/>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31" name="TextBox 30"/>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29" name="TextBox 28"/>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10197163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rot="2700000">
            <a:off x="1788990" y="1322917"/>
            <a:ext cx="2765384" cy="2765384"/>
          </a:xfrm>
          <a:prstGeom prst="roundRect">
            <a:avLst/>
          </a:prstGeom>
          <a:noFill/>
          <a:ln w="3810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6440422" y="1175090"/>
            <a:ext cx="2867814"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MARLONN</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James</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440423" y="2812508"/>
            <a:ext cx="48226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a:t>
            </a:r>
            <a:endParaRPr lang="en-US" sz="1100">
              <a:solidFill>
                <a:sysClr val="windowText" lastClr="000000"/>
              </a:solidFill>
            </a:endParaRPr>
          </a:p>
        </p:txBody>
      </p:sp>
      <p:grpSp>
        <p:nvGrpSpPr>
          <p:cNvPr id="11" name="Group 10"/>
          <p:cNvGrpSpPr/>
          <p:nvPr/>
        </p:nvGrpSpPr>
        <p:grpSpPr>
          <a:xfrm>
            <a:off x="6529109" y="4200922"/>
            <a:ext cx="4333019"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6529109" y="4784654"/>
            <a:ext cx="4333019"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6" y="4136029"/>
              <a:ext cx="2461033"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66%</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9" name="Group 18"/>
          <p:cNvGrpSpPr/>
          <p:nvPr/>
        </p:nvGrpSpPr>
        <p:grpSpPr>
          <a:xfrm>
            <a:off x="6529108" y="5350711"/>
            <a:ext cx="4333019" cy="218081"/>
            <a:chOff x="4483925" y="4136029"/>
            <a:chExt cx="3157847" cy="263114"/>
          </a:xfrm>
        </p:grpSpPr>
        <p:sp>
          <p:nvSpPr>
            <p:cNvPr id="20" name="Rounded Rectangle 19"/>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21" name="Rounded Rectangle 20"/>
            <p:cNvSpPr/>
            <p:nvPr/>
          </p:nvSpPr>
          <p:spPr>
            <a:xfrm>
              <a:off x="4483926" y="4136029"/>
              <a:ext cx="265540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78%</a:t>
              </a:r>
              <a:endParaRPr lang="en-US" sz="1000" dirty="0">
                <a:solidFill>
                  <a:srgbClr val="FFFFFF"/>
                </a:solidFill>
                <a:ea typeface="Questrial" panose="020B0706030804020204" pitchFamily="34" charset="0"/>
                <a:cs typeface="Montserrat" panose="02000000000000000000" pitchFamily="2" charset="0"/>
              </a:endParaRPr>
            </a:p>
          </p:txBody>
        </p:sp>
        <p:sp>
          <p:nvSpPr>
            <p:cNvPr id="22" name="Rectangle 21"/>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3" name="Group 22"/>
          <p:cNvGrpSpPr/>
          <p:nvPr/>
        </p:nvGrpSpPr>
        <p:grpSpPr>
          <a:xfrm>
            <a:off x="55946" y="6230978"/>
            <a:ext cx="690476" cy="480851"/>
            <a:chOff x="7237215" y="1410616"/>
            <a:chExt cx="2508428" cy="1746882"/>
          </a:xfrm>
        </p:grpSpPr>
        <p:sp>
          <p:nvSpPr>
            <p:cNvPr id="2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8301705" y="1410616"/>
              <a:ext cx="1443938" cy="1467312"/>
              <a:chOff x="8301705" y="1410616"/>
              <a:chExt cx="1443938" cy="1467312"/>
            </a:xfrm>
          </p:grpSpPr>
          <p:sp>
            <p:nvSpPr>
              <p:cNvPr id="26" name="Freeform 2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7" name="Freeform 2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1"/>
          </p:nvPr>
        </p:nvSpPr>
        <p:spPr/>
      </p:sp>
    </p:spTree>
    <p:extLst>
      <p:ext uri="{BB962C8B-B14F-4D97-AF65-F5344CB8AC3E}">
        <p14:creationId xmlns:p14="http://schemas.microsoft.com/office/powerpoint/2010/main" val="42260037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345753" y="1014132"/>
            <a:ext cx="4348848" cy="3879562"/>
          </a:xfrm>
          <a:prstGeom prst="rect">
            <a:avLst/>
          </a:prstGeom>
          <a:noFill/>
          <a:ln w="5715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809097" y="1161838"/>
            <a:ext cx="2867814"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MARLONN</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James</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809098" y="2799256"/>
            <a:ext cx="48226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a:t>
            </a:r>
            <a:endParaRPr lang="en-US" sz="1100">
              <a:solidFill>
                <a:sysClr val="windowText" lastClr="000000"/>
              </a:solidFill>
            </a:endParaRPr>
          </a:p>
        </p:txBody>
      </p:sp>
      <p:grpSp>
        <p:nvGrpSpPr>
          <p:cNvPr id="11" name="Group 10"/>
          <p:cNvGrpSpPr/>
          <p:nvPr/>
        </p:nvGrpSpPr>
        <p:grpSpPr>
          <a:xfrm>
            <a:off x="897784" y="4187670"/>
            <a:ext cx="4333019"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897784" y="4771402"/>
            <a:ext cx="4333019"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6" y="4136029"/>
              <a:ext cx="2461033"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66%</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9" name="Group 18"/>
          <p:cNvGrpSpPr/>
          <p:nvPr/>
        </p:nvGrpSpPr>
        <p:grpSpPr>
          <a:xfrm>
            <a:off x="897783" y="5337459"/>
            <a:ext cx="4333019" cy="218081"/>
            <a:chOff x="4483925" y="4136029"/>
            <a:chExt cx="3157847" cy="263114"/>
          </a:xfrm>
        </p:grpSpPr>
        <p:sp>
          <p:nvSpPr>
            <p:cNvPr id="20" name="Rounded Rectangle 19"/>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21" name="Rounded Rectangle 20"/>
            <p:cNvSpPr/>
            <p:nvPr/>
          </p:nvSpPr>
          <p:spPr>
            <a:xfrm>
              <a:off x="4483926" y="4136029"/>
              <a:ext cx="265540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78%</a:t>
              </a:r>
              <a:endParaRPr lang="en-US" sz="1000" dirty="0">
                <a:solidFill>
                  <a:srgbClr val="FFFFFF"/>
                </a:solidFill>
                <a:ea typeface="Questrial" panose="020B0706030804020204" pitchFamily="34" charset="0"/>
                <a:cs typeface="Montserrat" panose="02000000000000000000" pitchFamily="2" charset="0"/>
              </a:endParaRPr>
            </a:p>
          </p:txBody>
        </p:sp>
        <p:sp>
          <p:nvSpPr>
            <p:cNvPr id="22" name="Rectangle 21"/>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3" name="Group 22"/>
          <p:cNvGrpSpPr/>
          <p:nvPr/>
        </p:nvGrpSpPr>
        <p:grpSpPr>
          <a:xfrm>
            <a:off x="55946" y="6230978"/>
            <a:ext cx="690476" cy="480851"/>
            <a:chOff x="7237215" y="1410616"/>
            <a:chExt cx="2508428" cy="1746882"/>
          </a:xfrm>
        </p:grpSpPr>
        <p:sp>
          <p:nvSpPr>
            <p:cNvPr id="2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8301705" y="1410616"/>
              <a:ext cx="1443938" cy="1467312"/>
              <a:chOff x="8301705" y="1410616"/>
              <a:chExt cx="1443938" cy="1467312"/>
            </a:xfrm>
          </p:grpSpPr>
          <p:sp>
            <p:nvSpPr>
              <p:cNvPr id="26" name="Freeform 2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7" name="Freeform 2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1"/>
          </p:nvPr>
        </p:nvSpPr>
        <p:spPr/>
      </p:sp>
    </p:spTree>
    <p:extLst>
      <p:ext uri="{BB962C8B-B14F-4D97-AF65-F5344CB8AC3E}">
        <p14:creationId xmlns:p14="http://schemas.microsoft.com/office/powerpoint/2010/main" val="38369378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PORT</a:t>
              </a:r>
              <a:r>
                <a:rPr lang="en-US" sz="4400" b="1" spc="300" smtClean="0">
                  <a:solidFill>
                    <a:schemeClr val="bg1"/>
                  </a:solidFill>
                </a:rPr>
                <a:t>FOLIO</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21811658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a:off x="947013" y="0"/>
            <a:ext cx="41656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4" name="Group 3"/>
          <p:cNvGrpSpPr/>
          <p:nvPr/>
        </p:nvGrpSpPr>
        <p:grpSpPr>
          <a:xfrm>
            <a:off x="1528535" y="1089416"/>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1528535" y="2726834"/>
            <a:ext cx="3002555" cy="2377574"/>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tempor </a:t>
            </a:r>
            <a:r>
              <a:rPr lang="en-US" sz="1100" smtClean="0">
                <a:solidFill>
                  <a:schemeClr val="bg1"/>
                </a:solidFill>
              </a:rPr>
              <a:t>lobortis. lass Cura bitur </a:t>
            </a:r>
            <a:r>
              <a:rPr lang="en-US" sz="1100">
                <a:solidFill>
                  <a:schemeClr val="bg1"/>
                </a:solidFill>
              </a:rPr>
              <a:t>dignissim laoreet </a:t>
            </a:r>
            <a:r>
              <a:rPr lang="en-US" sz="1100" smtClean="0">
                <a:solidFill>
                  <a:schemeClr val="bg1"/>
                </a:solidFill>
              </a:rPr>
              <a:t>doloar </a:t>
            </a:r>
            <a:r>
              <a:rPr lang="en-US" sz="1100">
                <a:solidFill>
                  <a:schemeClr val="bg1"/>
                </a:solidFill>
              </a:rPr>
              <a:t>eu ultricies. </a:t>
            </a:r>
            <a:r>
              <a:rPr lang="en-US" sz="1100" smtClean="0">
                <a:solidFill>
                  <a:schemeClr val="bg1"/>
                </a:solidFill>
              </a:rPr>
              <a:t>Pellen tesqa ue vitae mag na leo. Vivamus at porta massa, non porttitora tellus. Duis rutruman justo vel urna fringilla, eu porta </a:t>
            </a:r>
            <a:r>
              <a:rPr lang="en-US" sz="1100">
                <a:solidFill>
                  <a:schemeClr val="bg1"/>
                </a:solidFill>
              </a:rPr>
              <a:t>exme </a:t>
            </a:r>
            <a:r>
              <a:rPr lang="en-US" sz="1100" smtClean="0">
                <a:solidFill>
                  <a:schemeClr val="bg1"/>
                </a:solidFill>
              </a:rPr>
              <a:t>lobortis</a:t>
            </a:r>
          </a:p>
        </p:txBody>
      </p:sp>
      <p:grpSp>
        <p:nvGrpSpPr>
          <p:cNvPr id="11" name="Group 10"/>
          <p:cNvGrpSpPr/>
          <p:nvPr/>
        </p:nvGrpSpPr>
        <p:grpSpPr>
          <a:xfrm>
            <a:off x="1612356" y="5384826"/>
            <a:ext cx="1149350" cy="383758"/>
            <a:chOff x="4445000" y="2722771"/>
            <a:chExt cx="1149350" cy="383758"/>
          </a:xfrm>
        </p:grpSpPr>
        <p:sp>
          <p:nvSpPr>
            <p:cNvPr id="12" name="Rounded Rectangle 11"/>
            <p:cNvSpPr/>
            <p:nvPr/>
          </p:nvSpPr>
          <p:spPr>
            <a:xfrm>
              <a:off x="4445000" y="2722771"/>
              <a:ext cx="1149350" cy="38375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464050" y="2722771"/>
              <a:ext cx="1130300" cy="319190"/>
            </a:xfrm>
            <a:prstGeom prst="rect">
              <a:avLst/>
            </a:prstGeom>
            <a:noFill/>
          </p:spPr>
          <p:txBody>
            <a:bodyPr wrap="square" rtlCol="0">
              <a:spAutoFit/>
            </a:bodyPr>
            <a:lstStyle/>
            <a:p>
              <a:pPr algn="ctr">
                <a:lnSpc>
                  <a:spcPct val="150000"/>
                </a:lnSpc>
              </a:pPr>
              <a:r>
                <a:rPr lang="en-US" sz="1100" b="1">
                  <a:solidFill>
                    <a:schemeClr val="bg2"/>
                  </a:solidFill>
                </a:rPr>
                <a:t>Lorem </a:t>
              </a:r>
              <a:r>
                <a:rPr lang="en-US" sz="1100" b="1" smtClean="0">
                  <a:solidFill>
                    <a:schemeClr val="bg2"/>
                  </a:solidFill>
                </a:rPr>
                <a:t>ipsum</a:t>
              </a:r>
              <a:endParaRPr lang="en-US" sz="1100" b="1">
                <a:solidFill>
                  <a:schemeClr val="bg2"/>
                </a:solidFill>
              </a:endParaRPr>
            </a:p>
          </p:txBody>
        </p:sp>
      </p:grpSp>
      <p:grpSp>
        <p:nvGrpSpPr>
          <p:cNvPr id="14" name="Group 13"/>
          <p:cNvGrpSpPr/>
          <p:nvPr/>
        </p:nvGrpSpPr>
        <p:grpSpPr>
          <a:xfrm>
            <a:off x="5885860" y="4378827"/>
            <a:ext cx="5552661" cy="1823576"/>
            <a:chOff x="5883965" y="4222743"/>
            <a:chExt cx="5552661" cy="1823576"/>
          </a:xfrm>
        </p:grpSpPr>
        <p:sp>
          <p:nvSpPr>
            <p:cNvPr id="15" name="TextBox 14"/>
            <p:cNvSpPr txBox="1"/>
            <p:nvPr/>
          </p:nvSpPr>
          <p:spPr>
            <a:xfrm>
              <a:off x="5883965" y="4684408"/>
              <a:ext cx="5552661" cy="1361911"/>
            </a:xfrm>
            <a:prstGeom prst="rect">
              <a:avLst/>
            </a:prstGeom>
            <a:noFill/>
          </p:spPr>
          <p:txBody>
            <a:bodyPr wrap="square" rtlCol="0">
              <a:spAutoFit/>
            </a:bodyPr>
            <a:lstStyle/>
            <a:p>
              <a:pPr>
                <a:lnSpc>
                  <a:spcPct val="150000"/>
                </a:lnSpc>
              </a:pPr>
              <a:r>
                <a:rPr lang="en-US" sz="1100">
                  <a:solidFill>
                    <a:sysClr val="windowText" lastClr="000000"/>
                  </a:solidFill>
                </a:rPr>
                <a:t>Lorem ipsum dolor sit amet, consectetur adipiscing </a:t>
              </a:r>
              <a:r>
                <a:rPr lang="en-US" sz="1100" smtClean="0">
                  <a:solidFill>
                    <a:sysClr val="windowText" lastClr="000000"/>
                  </a:solidFill>
                </a:rPr>
                <a:t>el. Aliqu am </a:t>
              </a:r>
              <a:r>
                <a:rPr lang="en-US" sz="1100">
                  <a:solidFill>
                    <a:sysClr val="windowText" lastClr="000000"/>
                  </a:solidFill>
                </a:rPr>
                <a:t>congue magna et nibh elementum, </a:t>
              </a:r>
              <a:r>
                <a:rPr lang="en-US" sz="1100" smtClean="0">
                  <a:solidFill>
                    <a:sysClr val="windowText" lastClr="000000"/>
                  </a:solidFill>
                </a:rPr>
                <a:t>sitq </a:t>
              </a:r>
              <a:r>
                <a:rPr lang="en-US" sz="1100">
                  <a:solidFill>
                    <a:sysClr val="windowText" lastClr="000000"/>
                  </a:solidFill>
                </a:rPr>
                <a:t>amet </a:t>
              </a:r>
              <a:r>
                <a:rPr lang="en-US" sz="1100" smtClean="0">
                  <a:solidFill>
                    <a:sysClr val="windowText" lastClr="000000"/>
                  </a:solidFill>
                </a:rPr>
                <a:t>auctor ant </a:t>
              </a:r>
              <a:r>
                <a:rPr lang="en-US" sz="1100">
                  <a:solidFill>
                    <a:sysClr val="windowText" lastClr="000000"/>
                  </a:solidFill>
                </a:rPr>
                <a:t>arcu pretium. Duis sit amet nisl id sem tempor </a:t>
              </a:r>
              <a:r>
                <a:rPr lang="en-US" sz="1100" smtClean="0">
                  <a:solidFill>
                    <a:sysClr val="windowText" lastClr="000000"/>
                  </a:solidFill>
                </a:rPr>
                <a:t>lobortis. lass Cura bitur </a:t>
              </a:r>
              <a:r>
                <a:rPr lang="en-US" sz="1100">
                  <a:solidFill>
                    <a:sysClr val="windowText" lastClr="000000"/>
                  </a:solidFill>
                </a:rPr>
                <a:t>dignissim laoreet </a:t>
              </a:r>
              <a:r>
                <a:rPr lang="en-US" sz="1100" smtClean="0">
                  <a:solidFill>
                    <a:sysClr val="windowText" lastClr="000000"/>
                  </a:solidFill>
                </a:rPr>
                <a:t>doloar </a:t>
              </a:r>
              <a:r>
                <a:rPr lang="en-US" sz="1100">
                  <a:solidFill>
                    <a:sysClr val="windowText" lastClr="000000"/>
                  </a:solidFill>
                </a:rPr>
                <a:t>eu ultricies. </a:t>
              </a:r>
              <a:r>
                <a:rPr lang="en-US" sz="1100" smtClean="0">
                  <a:solidFill>
                    <a:sysClr val="windowText" lastClr="000000"/>
                  </a:solidFill>
                </a:rPr>
                <a:t>Pellen tesqa ue vitae mag na leo. Vivamus at porta massa, non porttitora tellus. Duis rutruman justo vel urna fringilla, eu porta </a:t>
              </a:r>
              <a:r>
                <a:rPr lang="en-US" sz="1100">
                  <a:solidFill>
                    <a:sysClr val="windowText" lastClr="000000"/>
                  </a:solidFill>
                </a:rPr>
                <a:t>exme </a:t>
              </a:r>
              <a:r>
                <a:rPr lang="en-US" sz="1100" smtClean="0">
                  <a:solidFill>
                    <a:sysClr val="windowText" lastClr="000000"/>
                  </a:solidFill>
                </a:rPr>
                <a:t>lobortis</a:t>
              </a:r>
            </a:p>
          </p:txBody>
        </p:sp>
        <p:sp>
          <p:nvSpPr>
            <p:cNvPr id="16" name="TextBox 15"/>
            <p:cNvSpPr txBox="1"/>
            <p:nvPr/>
          </p:nvSpPr>
          <p:spPr>
            <a:xfrm>
              <a:off x="5883965" y="4222743"/>
              <a:ext cx="4022035" cy="461665"/>
            </a:xfrm>
            <a:prstGeom prst="rect">
              <a:avLst/>
            </a:prstGeom>
            <a:noFill/>
          </p:spPr>
          <p:txBody>
            <a:bodyPr wrap="square" rtlCol="0">
              <a:spAutoFit/>
            </a:bodyPr>
            <a:lstStyle/>
            <a:p>
              <a:pPr>
                <a:lnSpc>
                  <a:spcPct val="150000"/>
                </a:lnSpc>
              </a:pPr>
              <a:r>
                <a:rPr lang="en-US" sz="1600" b="1">
                  <a:solidFill>
                    <a:sysClr val="windowText" lastClr="000000"/>
                  </a:solidFill>
                </a:rPr>
                <a:t>Lorem ipsum dolor sit </a:t>
              </a:r>
              <a:r>
                <a:rPr lang="en-US" sz="1600" b="1" smtClean="0">
                  <a:solidFill>
                    <a:sysClr val="windowText" lastClr="000000"/>
                  </a:solidFill>
                </a:rPr>
                <a:t>amet</a:t>
              </a:r>
            </a:p>
          </p:txBody>
        </p:sp>
      </p:grpSp>
      <p:grpSp>
        <p:nvGrpSpPr>
          <p:cNvPr id="17" name="Group 16"/>
          <p:cNvGrpSpPr/>
          <p:nvPr/>
        </p:nvGrpSpPr>
        <p:grpSpPr>
          <a:xfrm>
            <a:off x="55946" y="6230978"/>
            <a:ext cx="690476" cy="480851"/>
            <a:chOff x="7237215" y="1410616"/>
            <a:chExt cx="2508428" cy="1746882"/>
          </a:xfrm>
        </p:grpSpPr>
        <p:sp>
          <p:nvSpPr>
            <p:cNvPr id="18"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9" name="Group 18"/>
            <p:cNvGrpSpPr/>
            <p:nvPr/>
          </p:nvGrpSpPr>
          <p:grpSpPr>
            <a:xfrm>
              <a:off x="8301705" y="1410616"/>
              <a:ext cx="1443938" cy="1467312"/>
              <a:chOff x="8301705" y="1410616"/>
              <a:chExt cx="1443938" cy="1467312"/>
            </a:xfrm>
          </p:grpSpPr>
          <p:sp>
            <p:nvSpPr>
              <p:cNvPr id="20" name="Freeform 19"/>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1" name="Freeform 20"/>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4503796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619284" y="1785922"/>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619284"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5" name="Group 14"/>
          <p:cNvGrpSpPr/>
          <p:nvPr/>
        </p:nvGrpSpPr>
        <p:grpSpPr>
          <a:xfrm>
            <a:off x="55946" y="6230978"/>
            <a:ext cx="690476" cy="480851"/>
            <a:chOff x="7237215" y="1410616"/>
            <a:chExt cx="2508428" cy="1746882"/>
          </a:xfrm>
        </p:grpSpPr>
        <p:sp>
          <p:nvSpPr>
            <p:cNvPr id="16"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7" name="Group 16"/>
            <p:cNvGrpSpPr/>
            <p:nvPr/>
          </p:nvGrpSpPr>
          <p:grpSpPr>
            <a:xfrm>
              <a:off x="8301705" y="1410616"/>
              <a:ext cx="1443938" cy="1467312"/>
              <a:chOff x="8301705" y="1410616"/>
              <a:chExt cx="1443938" cy="1467312"/>
            </a:xfrm>
          </p:grpSpPr>
          <p:sp>
            <p:nvSpPr>
              <p:cNvPr id="18" name="Freeform 17"/>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9" name="Freeform 18"/>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5"/>
          </p:nvPr>
        </p:nvSpPr>
        <p:spPr/>
      </p:sp>
      <p:sp>
        <p:nvSpPr>
          <p:cNvPr id="5" name="Picture Placeholder 4"/>
          <p:cNvSpPr>
            <a:spLocks noGrp="1"/>
          </p:cNvSpPr>
          <p:nvPr>
            <p:ph type="pic" sz="quarter" idx="14"/>
          </p:nvPr>
        </p:nvSpPr>
        <p:spPr/>
      </p:sp>
      <p:sp>
        <p:nvSpPr>
          <p:cNvPr id="6" name="Picture Placeholder 5"/>
          <p:cNvSpPr>
            <a:spLocks noGrp="1"/>
          </p:cNvSpPr>
          <p:nvPr>
            <p:ph type="pic" sz="quarter" idx="13"/>
          </p:nvPr>
        </p:nvSpPr>
        <p:spPr/>
      </p:sp>
    </p:spTree>
    <p:extLst>
      <p:ext uri="{BB962C8B-B14F-4D97-AF65-F5344CB8AC3E}">
        <p14:creationId xmlns:p14="http://schemas.microsoft.com/office/powerpoint/2010/main" val="36520221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757212" y="1304567"/>
            <a:ext cx="2867814" cy="1357000"/>
            <a:chOff x="6982716" y="2519646"/>
            <a:chExt cx="2710455" cy="1357000"/>
          </a:xfrm>
        </p:grpSpPr>
        <p:grpSp>
          <p:nvGrpSpPr>
            <p:cNvPr id="7" name="Group 6"/>
            <p:cNvGrpSpPr/>
            <p:nvPr/>
          </p:nvGrpSpPr>
          <p:grpSpPr>
            <a:xfrm>
              <a:off x="6982716" y="2519646"/>
              <a:ext cx="2710455" cy="1075060"/>
              <a:chOff x="7000315" y="2642129"/>
              <a:chExt cx="2710455" cy="1075060"/>
            </a:xfrm>
          </p:grpSpPr>
          <p:sp>
            <p:nvSpPr>
              <p:cNvPr id="9" name="TextBox 8"/>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8" name="Straight Connector 7"/>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757212" y="2941985"/>
            <a:ext cx="3568045" cy="1361911"/>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a:t>
            </a:r>
            <a:r>
              <a:rPr lang="en-US" sz="1100" smtClean="0"/>
              <a:t>mag na leo. Vivamus at porta massa, non porttitora</a:t>
            </a:r>
            <a:endParaRPr lang="en-US" sz="1100">
              <a:solidFill>
                <a:sysClr val="windowText" lastClr="000000"/>
              </a:solidFill>
            </a:endParaRPr>
          </a:p>
        </p:txBody>
      </p:sp>
      <p:grpSp>
        <p:nvGrpSpPr>
          <p:cNvPr id="13" name="Group 12"/>
          <p:cNvGrpSpPr/>
          <p:nvPr/>
        </p:nvGrpSpPr>
        <p:grpSpPr>
          <a:xfrm>
            <a:off x="845899" y="4584314"/>
            <a:ext cx="3203587" cy="218081"/>
            <a:chOff x="4483925" y="4136029"/>
            <a:chExt cx="3157847" cy="263114"/>
          </a:xfrm>
        </p:grpSpPr>
        <p:sp>
          <p:nvSpPr>
            <p:cNvPr id="14" name="Rounded Rectangle 13"/>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5" name="Rounded Rectangle 14"/>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6" name="Rectangle 15"/>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7" name="Group 16"/>
          <p:cNvGrpSpPr/>
          <p:nvPr/>
        </p:nvGrpSpPr>
        <p:grpSpPr>
          <a:xfrm>
            <a:off x="845899" y="5082813"/>
            <a:ext cx="3203587" cy="218081"/>
            <a:chOff x="4483925" y="4136029"/>
            <a:chExt cx="3157847" cy="263114"/>
          </a:xfrm>
        </p:grpSpPr>
        <p:sp>
          <p:nvSpPr>
            <p:cNvPr id="18" name="Rounded Rectangle 17"/>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9" name="Rounded Rectangle 18"/>
            <p:cNvSpPr/>
            <p:nvPr/>
          </p:nvSpPr>
          <p:spPr>
            <a:xfrm>
              <a:off x="4483926" y="4136029"/>
              <a:ext cx="248434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a:solidFill>
                    <a:srgbClr val="FFFFFF"/>
                  </a:solidFill>
                  <a:ea typeface="Questrial" panose="020B0706030804020204" pitchFamily="34" charset="0"/>
                  <a:cs typeface="Montserrat" panose="02000000000000000000" pitchFamily="2" charset="0"/>
                </a:rPr>
                <a:t>6</a:t>
              </a:r>
              <a:r>
                <a:rPr lang="en-US" sz="1000" smtClean="0">
                  <a:solidFill>
                    <a:srgbClr val="FFFFFF"/>
                  </a:solidFill>
                  <a:ea typeface="Questrial" panose="020B0706030804020204" pitchFamily="34" charset="0"/>
                  <a:cs typeface="Montserrat" panose="02000000000000000000" pitchFamily="2" charset="0"/>
                </a:rPr>
                <a:t>2%</a:t>
              </a:r>
              <a:endParaRPr lang="en-US" sz="1000" dirty="0">
                <a:solidFill>
                  <a:srgbClr val="FFFFFF"/>
                </a:solidFill>
                <a:ea typeface="Questrial" panose="020B0706030804020204" pitchFamily="34" charset="0"/>
                <a:cs typeface="Montserrat" panose="02000000000000000000" pitchFamily="2" charset="0"/>
              </a:endParaRPr>
            </a:p>
          </p:txBody>
        </p:sp>
        <p:sp>
          <p:nvSpPr>
            <p:cNvPr id="20" name="Rectangle 19"/>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1" name="Group 20"/>
          <p:cNvGrpSpPr/>
          <p:nvPr/>
        </p:nvGrpSpPr>
        <p:grpSpPr>
          <a:xfrm>
            <a:off x="55946" y="6230978"/>
            <a:ext cx="690476" cy="480851"/>
            <a:chOff x="7237215" y="1410616"/>
            <a:chExt cx="2508428" cy="1746882"/>
          </a:xfrm>
        </p:grpSpPr>
        <p:sp>
          <p:nvSpPr>
            <p:cNvPr id="2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3" name="Group 22"/>
            <p:cNvGrpSpPr/>
            <p:nvPr/>
          </p:nvGrpSpPr>
          <p:grpSpPr>
            <a:xfrm>
              <a:off x="8301705" y="1410616"/>
              <a:ext cx="1443938" cy="1467312"/>
              <a:chOff x="8301705" y="1410616"/>
              <a:chExt cx="1443938" cy="1467312"/>
            </a:xfrm>
          </p:grpSpPr>
          <p:sp>
            <p:nvSpPr>
              <p:cNvPr id="24" name="Freeform 2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5" name="Freeform 2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3"/>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4"/>
          </p:nvPr>
        </p:nvSpPr>
        <p:spPr/>
      </p:sp>
    </p:spTree>
    <p:extLst>
      <p:ext uri="{BB962C8B-B14F-4D97-AF65-F5344CB8AC3E}">
        <p14:creationId xmlns:p14="http://schemas.microsoft.com/office/powerpoint/2010/main" val="3688141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3"/>
          </p:nvPr>
        </p:nvSpPr>
        <p:spPr/>
      </p:sp>
      <p:grpSp>
        <p:nvGrpSpPr>
          <p:cNvPr id="5" name="Group 4"/>
          <p:cNvGrpSpPr/>
          <p:nvPr/>
        </p:nvGrpSpPr>
        <p:grpSpPr>
          <a:xfrm>
            <a:off x="1577086" y="2968585"/>
            <a:ext cx="909830" cy="909830"/>
            <a:chOff x="1704596" y="2527628"/>
            <a:chExt cx="909830" cy="909830"/>
          </a:xfrm>
        </p:grpSpPr>
        <p:sp>
          <p:nvSpPr>
            <p:cNvPr id="6" name="Rounded Rectangle 5"/>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1944623" y="2750192"/>
              <a:ext cx="463756" cy="471236"/>
              <a:chOff x="-3814763" y="4870451"/>
              <a:chExt cx="1476375" cy="1500187"/>
            </a:xfrm>
            <a:solidFill>
              <a:schemeClr val="bg1"/>
            </a:solidFill>
          </p:grpSpPr>
          <p:sp>
            <p:nvSpPr>
              <p:cNvPr id="8" name="Freeform 7"/>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1" name="Group 10"/>
          <p:cNvGrpSpPr/>
          <p:nvPr/>
        </p:nvGrpSpPr>
        <p:grpSpPr>
          <a:xfrm>
            <a:off x="491695" y="4477843"/>
            <a:ext cx="3114592" cy="1530356"/>
            <a:chOff x="6984297" y="4544467"/>
            <a:chExt cx="2422626" cy="1530356"/>
          </a:xfrm>
        </p:grpSpPr>
        <p:sp>
          <p:nvSpPr>
            <p:cNvPr id="12" name="TextBox 11"/>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13" name="TextBox 12"/>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14" name="Group 13"/>
          <p:cNvGrpSpPr/>
          <p:nvPr/>
        </p:nvGrpSpPr>
        <p:grpSpPr>
          <a:xfrm>
            <a:off x="5641087" y="2968585"/>
            <a:ext cx="909830" cy="909830"/>
            <a:chOff x="5615510" y="3388117"/>
            <a:chExt cx="909830" cy="909830"/>
          </a:xfrm>
        </p:grpSpPr>
        <p:sp>
          <p:nvSpPr>
            <p:cNvPr id="15" name="Rounded Rectangle 14"/>
            <p:cNvSpPr/>
            <p:nvPr/>
          </p:nvSpPr>
          <p:spPr>
            <a:xfrm rot="2700000">
              <a:off x="5615510" y="3388117"/>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5748885" y="3618697"/>
              <a:ext cx="588998" cy="448670"/>
              <a:chOff x="1938338" y="685800"/>
              <a:chExt cx="1485900" cy="1131888"/>
            </a:xfrm>
            <a:solidFill>
              <a:schemeClr val="bg1"/>
            </a:solidFill>
          </p:grpSpPr>
          <p:sp>
            <p:nvSpPr>
              <p:cNvPr id="1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3" name="Group 32"/>
          <p:cNvGrpSpPr/>
          <p:nvPr/>
        </p:nvGrpSpPr>
        <p:grpSpPr>
          <a:xfrm>
            <a:off x="9703085" y="2953168"/>
            <a:ext cx="909830" cy="909830"/>
            <a:chOff x="10185065" y="2969109"/>
            <a:chExt cx="909830" cy="909830"/>
          </a:xfrm>
        </p:grpSpPr>
        <p:sp>
          <p:nvSpPr>
            <p:cNvPr id="34" name="Rounded Rectangle 33"/>
            <p:cNvSpPr/>
            <p:nvPr/>
          </p:nvSpPr>
          <p:spPr>
            <a:xfrm rot="2700000">
              <a:off x="10185065" y="2969109"/>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72"/>
            <p:cNvSpPr>
              <a:spLocks noEditPoints="1"/>
            </p:cNvSpPr>
            <p:nvPr/>
          </p:nvSpPr>
          <p:spPr bwMode="auto">
            <a:xfrm>
              <a:off x="10444878" y="3199153"/>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p:cNvGrpSpPr/>
          <p:nvPr/>
        </p:nvGrpSpPr>
        <p:grpSpPr>
          <a:xfrm>
            <a:off x="8617695" y="4477843"/>
            <a:ext cx="3114592" cy="1530356"/>
            <a:chOff x="6984297" y="4544467"/>
            <a:chExt cx="2422626" cy="1530356"/>
          </a:xfrm>
        </p:grpSpPr>
        <p:sp>
          <p:nvSpPr>
            <p:cNvPr id="37" name="TextBox 36"/>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38" name="TextBox 37"/>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39" name="Group 38"/>
          <p:cNvGrpSpPr/>
          <p:nvPr/>
        </p:nvGrpSpPr>
        <p:grpSpPr>
          <a:xfrm>
            <a:off x="4516699" y="729473"/>
            <a:ext cx="3114592" cy="1530356"/>
            <a:chOff x="6984297" y="4544467"/>
            <a:chExt cx="2422626" cy="1530356"/>
          </a:xfrm>
        </p:grpSpPr>
        <p:sp>
          <p:nvSpPr>
            <p:cNvPr id="40" name="TextBox 39"/>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41" name="TextBox 40"/>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spTree>
    <p:extLst>
      <p:ext uri="{BB962C8B-B14F-4D97-AF65-F5344CB8AC3E}">
        <p14:creationId xmlns:p14="http://schemas.microsoft.com/office/powerpoint/2010/main" val="996721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down)">
                                      <p:cBhvr>
                                        <p:cTn id="19" dur="500"/>
                                        <p:tgtEl>
                                          <p:spTgt spid="3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down)">
                                      <p:cBhvr>
                                        <p:cTn id="23" dur="500"/>
                                        <p:tgtEl>
                                          <p:spTgt spid="33"/>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down)">
                                      <p:cBhvr>
                                        <p:cTn id="2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865257" y="947507"/>
            <a:ext cx="4557486" cy="1276440"/>
            <a:chOff x="6984297" y="4544467"/>
            <a:chExt cx="2422626" cy="1276440"/>
          </a:xfrm>
        </p:grpSpPr>
        <p:sp>
          <p:nvSpPr>
            <p:cNvPr id="5" name="TextBox 4"/>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ipsum dolor sit amet </a:t>
              </a:r>
              <a:r>
                <a:rPr lang="en-US" sz="1100" smtClean="0"/>
                <a:t>liqu congue</a:t>
              </a:r>
              <a:endParaRPr lang="en-US" sz="1100"/>
            </a:p>
          </p:txBody>
        </p:sp>
        <p:sp>
          <p:nvSpPr>
            <p:cNvPr id="6" name="TextBox 5"/>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7" name="Group 6"/>
          <p:cNvGrpSpPr/>
          <p:nvPr/>
        </p:nvGrpSpPr>
        <p:grpSpPr>
          <a:xfrm>
            <a:off x="769256" y="4507094"/>
            <a:ext cx="4557486" cy="1276440"/>
            <a:chOff x="6984297" y="4544467"/>
            <a:chExt cx="2422626" cy="1276440"/>
          </a:xfrm>
        </p:grpSpPr>
        <p:sp>
          <p:nvSpPr>
            <p:cNvPr id="8" name="TextBox 7"/>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ipsum dolor sit amet </a:t>
              </a:r>
              <a:r>
                <a:rPr lang="en-US" sz="1100" smtClean="0"/>
                <a:t>liqu congue</a:t>
              </a:r>
              <a:endParaRPr lang="en-US" sz="1100"/>
            </a:p>
          </p:txBody>
        </p:sp>
        <p:sp>
          <p:nvSpPr>
            <p:cNvPr id="9" name="TextBox 8"/>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Tree>
    <p:extLst>
      <p:ext uri="{BB962C8B-B14F-4D97-AF65-F5344CB8AC3E}">
        <p14:creationId xmlns:p14="http://schemas.microsoft.com/office/powerpoint/2010/main" val="15062314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05706" y="2680318"/>
            <a:ext cx="3860797" cy="362857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1099497" y="3128246"/>
            <a:ext cx="2710455"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086797" y="4752964"/>
            <a:ext cx="3155004" cy="1107996"/>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a:t>
            </a:r>
            <a:r>
              <a:rPr lang="en-US" sz="1100" smtClean="0">
                <a:solidFill>
                  <a:schemeClr val="bg1"/>
                </a:solidFill>
              </a:rPr>
              <a:t>tempor</a:t>
            </a:r>
          </a:p>
        </p:txBody>
      </p:sp>
      <p:sp>
        <p:nvSpPr>
          <p:cNvPr id="2" name="Picture Placeholder 1"/>
          <p:cNvSpPr>
            <a:spLocks noGrp="1"/>
          </p:cNvSpPr>
          <p:nvPr>
            <p:ph type="pic" sz="quarter" idx="11"/>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4"/>
          </p:nvPr>
        </p:nvSpPr>
        <p:spPr/>
      </p:sp>
    </p:spTree>
    <p:extLst>
      <p:ext uri="{BB962C8B-B14F-4D97-AF65-F5344CB8AC3E}">
        <p14:creationId xmlns:p14="http://schemas.microsoft.com/office/powerpoint/2010/main" val="42220235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Rectangle 4"/>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1260386" y="2555559"/>
            <a:ext cx="2508428" cy="1746882"/>
            <a:chOff x="4760032" y="1517386"/>
            <a:chExt cx="2508428" cy="1746882"/>
          </a:xfrm>
        </p:grpSpPr>
        <p:sp>
          <p:nvSpPr>
            <p:cNvPr id="7"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8" name="Freeform 7"/>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9" name="Freeform 8"/>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p:cNvGrpSpPr/>
          <p:nvPr/>
        </p:nvGrpSpPr>
        <p:grpSpPr>
          <a:xfrm>
            <a:off x="4154947" y="2617239"/>
            <a:ext cx="6570203" cy="1623521"/>
            <a:chOff x="3442129" y="2577155"/>
            <a:chExt cx="6570203" cy="1623521"/>
          </a:xfrm>
        </p:grpSpPr>
        <p:sp>
          <p:nvSpPr>
            <p:cNvPr id="11" name="TextBox 10"/>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CH</a:t>
              </a:r>
              <a:r>
                <a:rPr lang="en-US" sz="4400" b="1" spc="300" smtClean="0">
                  <a:solidFill>
                    <a:schemeClr val="bg1"/>
                  </a:solidFill>
                </a:rPr>
                <a:t>ART</a:t>
              </a:r>
              <a:endParaRPr lang="en-US" sz="4400" b="1" spc="300">
                <a:solidFill>
                  <a:schemeClr val="bg1"/>
                </a:solidFill>
              </a:endParaRPr>
            </a:p>
          </p:txBody>
        </p:sp>
        <p:sp>
          <p:nvSpPr>
            <p:cNvPr id="12" name="TextBox 11"/>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19879676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2475465629"/>
              </p:ext>
            </p:extLst>
          </p:nvPr>
        </p:nvGraphicFramePr>
        <p:xfrm>
          <a:off x="580572" y="2307772"/>
          <a:ext cx="5457371" cy="40482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extLst>
              <p:ext uri="{D42A27DB-BD31-4B8C-83A1-F6EECF244321}">
                <p14:modId xmlns:p14="http://schemas.microsoft.com/office/powerpoint/2010/main" val="1431601617"/>
              </p:ext>
            </p:extLst>
          </p:nvPr>
        </p:nvGraphicFramePr>
        <p:xfrm>
          <a:off x="6277429" y="2307771"/>
          <a:ext cx="5457371" cy="4048274"/>
        </p:xfrm>
        <a:graphic>
          <a:graphicData uri="http://schemas.openxmlformats.org/drawingml/2006/chart">
            <c:chart xmlns:c="http://schemas.openxmlformats.org/drawingml/2006/chart" xmlns:r="http://schemas.openxmlformats.org/officeDocument/2006/relationships" r:id="rId3"/>
          </a:graphicData>
        </a:graphic>
      </p:graphicFrame>
      <p:grpSp>
        <p:nvGrpSpPr>
          <p:cNvPr id="6" name="Group 5"/>
          <p:cNvGrpSpPr/>
          <p:nvPr/>
        </p:nvGrpSpPr>
        <p:grpSpPr>
          <a:xfrm>
            <a:off x="3719284" y="365696"/>
            <a:ext cx="4775202" cy="1357000"/>
            <a:chOff x="5950343" y="2519646"/>
            <a:chExt cx="4775202" cy="1357000"/>
          </a:xfrm>
        </p:grpSpPr>
        <p:grpSp>
          <p:nvGrpSpPr>
            <p:cNvPr id="7" name="Group 6"/>
            <p:cNvGrpSpPr/>
            <p:nvPr/>
          </p:nvGrpSpPr>
          <p:grpSpPr>
            <a:xfrm>
              <a:off x="5950343" y="2519646"/>
              <a:ext cx="4775202" cy="1075060"/>
              <a:chOff x="5967942" y="2642129"/>
              <a:chExt cx="4775202" cy="1075060"/>
            </a:xfrm>
          </p:grpSpPr>
          <p:sp>
            <p:nvSpPr>
              <p:cNvPr id="9" name="TextBox 8"/>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CHART</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8" name="Straight Connector 7"/>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668664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2944451989"/>
              </p:ext>
            </p:extLst>
          </p:nvPr>
        </p:nvGraphicFramePr>
        <p:xfrm>
          <a:off x="5050970" y="812311"/>
          <a:ext cx="6545943" cy="5418667"/>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p:cNvGrpSpPr/>
          <p:nvPr/>
        </p:nvGrpSpPr>
        <p:grpSpPr>
          <a:xfrm>
            <a:off x="667086" y="1785922"/>
            <a:ext cx="3333453" cy="1357000"/>
            <a:chOff x="6982715" y="2519646"/>
            <a:chExt cx="3150544" cy="1357000"/>
          </a:xfrm>
        </p:grpSpPr>
        <p:grpSp>
          <p:nvGrpSpPr>
            <p:cNvPr id="11" name="Group 10"/>
            <p:cNvGrpSpPr/>
            <p:nvPr/>
          </p:nvGrpSpPr>
          <p:grpSpPr>
            <a:xfrm>
              <a:off x="6982715" y="2519646"/>
              <a:ext cx="3150544" cy="1075060"/>
              <a:chOff x="7000314" y="2642129"/>
              <a:chExt cx="3150544" cy="1075060"/>
            </a:xfrm>
          </p:grpSpPr>
          <p:sp>
            <p:nvSpPr>
              <p:cNvPr id="13" name="TextBox 12"/>
              <p:cNvSpPr txBox="1"/>
              <p:nvPr/>
            </p:nvSpPr>
            <p:spPr>
              <a:xfrm>
                <a:off x="7000314" y="2945992"/>
                <a:ext cx="3150544" cy="584775"/>
              </a:xfrm>
              <a:prstGeom prst="rect">
                <a:avLst/>
              </a:prstGeom>
              <a:noFill/>
            </p:spPr>
            <p:txBody>
              <a:bodyPr wrap="square" rtlCol="0">
                <a:spAutoFit/>
              </a:bodyPr>
              <a:lstStyle/>
              <a:p>
                <a:r>
                  <a:rPr lang="en-US" sz="3200" b="1" smtClean="0">
                    <a:solidFill>
                      <a:schemeClr val="accent1"/>
                    </a:solidFill>
                    <a:latin typeface="+mj-lt"/>
                  </a:rPr>
                  <a:t>GREAT CHART</a:t>
                </a:r>
                <a:endParaRPr lang="en-US" sz="3200" b="1">
                  <a:solidFill>
                    <a:schemeClr val="accent1"/>
                  </a:solidFill>
                  <a:latin typeface="+mj-lt"/>
                </a:endParaRPr>
              </a:p>
            </p:txBody>
          </p:sp>
          <p:sp>
            <p:nvSpPr>
              <p:cNvPr id="14" name="TextBox 13"/>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5" name="TextBox 14"/>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2" name="Straight Connector 11"/>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67087"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6" name="Group 15"/>
          <p:cNvGrpSpPr/>
          <p:nvPr/>
        </p:nvGrpSpPr>
        <p:grpSpPr>
          <a:xfrm>
            <a:off x="55946" y="6230978"/>
            <a:ext cx="690476" cy="480851"/>
            <a:chOff x="7237215" y="1410616"/>
            <a:chExt cx="2508428" cy="1746882"/>
          </a:xfrm>
        </p:grpSpPr>
        <p:sp>
          <p:nvSpPr>
            <p:cNvPr id="17"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8" name="Group 17"/>
            <p:cNvGrpSpPr/>
            <p:nvPr/>
          </p:nvGrpSpPr>
          <p:grpSpPr>
            <a:xfrm>
              <a:off x="8301705" y="1410616"/>
              <a:ext cx="1443938" cy="1467312"/>
              <a:chOff x="8301705" y="1410616"/>
              <a:chExt cx="1443938" cy="1467312"/>
            </a:xfrm>
          </p:grpSpPr>
          <p:sp>
            <p:nvSpPr>
              <p:cNvPr id="19" name="Freeform 18"/>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0" name="Freeform 19"/>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6899106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3026423310"/>
              </p:ext>
            </p:extLst>
          </p:nvPr>
        </p:nvGraphicFramePr>
        <p:xfrm>
          <a:off x="528472" y="1187753"/>
          <a:ext cx="6664326" cy="4442884"/>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oup 5"/>
          <p:cNvGrpSpPr/>
          <p:nvPr/>
        </p:nvGrpSpPr>
        <p:grpSpPr>
          <a:xfrm>
            <a:off x="7658436" y="1785922"/>
            <a:ext cx="3333453" cy="1357000"/>
            <a:chOff x="6982715" y="2519646"/>
            <a:chExt cx="3150544" cy="1357000"/>
          </a:xfrm>
        </p:grpSpPr>
        <p:grpSp>
          <p:nvGrpSpPr>
            <p:cNvPr id="8" name="Group 7"/>
            <p:cNvGrpSpPr/>
            <p:nvPr/>
          </p:nvGrpSpPr>
          <p:grpSpPr>
            <a:xfrm>
              <a:off x="6982715" y="2519646"/>
              <a:ext cx="3150544" cy="1075060"/>
              <a:chOff x="7000314" y="2642129"/>
              <a:chExt cx="3150544" cy="1075060"/>
            </a:xfrm>
          </p:grpSpPr>
          <p:sp>
            <p:nvSpPr>
              <p:cNvPr id="10" name="TextBox 9"/>
              <p:cNvSpPr txBox="1"/>
              <p:nvPr/>
            </p:nvSpPr>
            <p:spPr>
              <a:xfrm>
                <a:off x="7000314" y="2945992"/>
                <a:ext cx="3150544" cy="584775"/>
              </a:xfrm>
              <a:prstGeom prst="rect">
                <a:avLst/>
              </a:prstGeom>
              <a:noFill/>
            </p:spPr>
            <p:txBody>
              <a:bodyPr wrap="square" rtlCol="0">
                <a:spAutoFit/>
              </a:bodyPr>
              <a:lstStyle/>
              <a:p>
                <a:r>
                  <a:rPr lang="en-US" sz="3200" b="1" smtClean="0">
                    <a:solidFill>
                      <a:schemeClr val="accent1"/>
                    </a:solidFill>
                    <a:latin typeface="+mj-lt"/>
                  </a:rPr>
                  <a:t>GREAT CHART</a:t>
                </a:r>
                <a:endParaRPr lang="en-US" sz="3200" b="1">
                  <a:solidFill>
                    <a:schemeClr val="accent1"/>
                  </a:solidFill>
                  <a:latin typeface="+mj-lt"/>
                </a:endParaRPr>
              </a:p>
            </p:txBody>
          </p:sp>
          <p:sp>
            <p:nvSpPr>
              <p:cNvPr id="11" name="TextBox 10"/>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2" name="TextBox 11"/>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9" name="Straight Connector 8"/>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7" name="TextBox 6"/>
          <p:cNvSpPr txBox="1"/>
          <p:nvPr/>
        </p:nvSpPr>
        <p:spPr>
          <a:xfrm>
            <a:off x="7658437"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3" name="Group 12"/>
          <p:cNvGrpSpPr/>
          <p:nvPr/>
        </p:nvGrpSpPr>
        <p:grpSpPr>
          <a:xfrm>
            <a:off x="55946" y="6230978"/>
            <a:ext cx="690476" cy="480851"/>
            <a:chOff x="7237215" y="1410616"/>
            <a:chExt cx="2508428" cy="1746882"/>
          </a:xfrm>
        </p:grpSpPr>
        <p:sp>
          <p:nvSpPr>
            <p:cNvPr id="1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5" name="Group 14"/>
            <p:cNvGrpSpPr/>
            <p:nvPr/>
          </p:nvGrpSpPr>
          <p:grpSpPr>
            <a:xfrm>
              <a:off x="8301705" y="1410616"/>
              <a:ext cx="1443938" cy="1467312"/>
              <a:chOff x="8301705" y="1410616"/>
              <a:chExt cx="1443938" cy="1467312"/>
            </a:xfrm>
          </p:grpSpPr>
          <p:sp>
            <p:nvSpPr>
              <p:cNvPr id="16" name="Freeform 1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7" name="Freeform 1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6880994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3722913" y="449887"/>
            <a:ext cx="4775202" cy="1357000"/>
            <a:chOff x="5950343" y="2519646"/>
            <a:chExt cx="4775202" cy="1357000"/>
          </a:xfrm>
        </p:grpSpPr>
        <p:grpSp>
          <p:nvGrpSpPr>
            <p:cNvPr id="13" name="Group 12"/>
            <p:cNvGrpSpPr/>
            <p:nvPr/>
          </p:nvGrpSpPr>
          <p:grpSpPr>
            <a:xfrm>
              <a:off x="5950343" y="2519646"/>
              <a:ext cx="4775202" cy="1075060"/>
              <a:chOff x="5967942" y="2642129"/>
              <a:chExt cx="4775202" cy="1075060"/>
            </a:xfrm>
          </p:grpSpPr>
          <p:sp>
            <p:nvSpPr>
              <p:cNvPr id="15" name="TextBox 14"/>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CHART</a:t>
                </a:r>
                <a:endParaRPr lang="en-US" sz="3200" b="1">
                  <a:solidFill>
                    <a:schemeClr val="accent1"/>
                  </a:solidFill>
                  <a:latin typeface="+mj-lt"/>
                </a:endParaRPr>
              </a:p>
            </p:txBody>
          </p:sp>
          <p:sp>
            <p:nvSpPr>
              <p:cNvPr id="16" name="TextBox 15"/>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7" name="TextBox 16"/>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14" name="Straight Connector 13"/>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18" name="Group 117"/>
          <p:cNvGrpSpPr/>
          <p:nvPr/>
        </p:nvGrpSpPr>
        <p:grpSpPr>
          <a:xfrm>
            <a:off x="8392170" y="2311646"/>
            <a:ext cx="3049802" cy="995466"/>
            <a:chOff x="8392170" y="2311646"/>
            <a:chExt cx="3049802" cy="995466"/>
          </a:xfrm>
        </p:grpSpPr>
        <p:grpSp>
          <p:nvGrpSpPr>
            <p:cNvPr id="72" name="Group 71"/>
            <p:cNvGrpSpPr/>
            <p:nvPr/>
          </p:nvGrpSpPr>
          <p:grpSpPr>
            <a:xfrm flipH="1">
              <a:off x="8392170" y="2448488"/>
              <a:ext cx="721783" cy="721783"/>
              <a:chOff x="1704596" y="2527628"/>
              <a:chExt cx="909830" cy="909830"/>
            </a:xfrm>
          </p:grpSpPr>
          <p:sp>
            <p:nvSpPr>
              <p:cNvPr id="76" name="Rounded Rectangle 75"/>
              <p:cNvSpPr/>
              <p:nvPr/>
            </p:nvSpPr>
            <p:spPr>
              <a:xfrm rot="2700000">
                <a:off x="1704596" y="2527628"/>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7" name="Group 76"/>
              <p:cNvGrpSpPr/>
              <p:nvPr/>
            </p:nvGrpSpPr>
            <p:grpSpPr>
              <a:xfrm>
                <a:off x="1944623" y="2750192"/>
                <a:ext cx="463756" cy="471236"/>
                <a:chOff x="-3814763" y="4870451"/>
                <a:chExt cx="1476375" cy="1500187"/>
              </a:xfrm>
              <a:solidFill>
                <a:schemeClr val="bg1"/>
              </a:solidFill>
            </p:grpSpPr>
            <p:sp>
              <p:nvSpPr>
                <p:cNvPr id="78" name="Freeform 77"/>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8"/>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9"/>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73" name="Group 72"/>
            <p:cNvGrpSpPr/>
            <p:nvPr/>
          </p:nvGrpSpPr>
          <p:grpSpPr>
            <a:xfrm flipH="1">
              <a:off x="9373715" y="2311646"/>
              <a:ext cx="2068257" cy="995466"/>
              <a:chOff x="7575651" y="4544467"/>
              <a:chExt cx="1831272" cy="995466"/>
            </a:xfrm>
          </p:grpSpPr>
          <p:sp>
            <p:nvSpPr>
              <p:cNvPr id="74" name="TextBox 73"/>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75" name="TextBox 74"/>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115" name="Group 114"/>
          <p:cNvGrpSpPr/>
          <p:nvPr/>
        </p:nvGrpSpPr>
        <p:grpSpPr>
          <a:xfrm>
            <a:off x="629569" y="2311646"/>
            <a:ext cx="3049802" cy="1022524"/>
            <a:chOff x="629569" y="2311646"/>
            <a:chExt cx="3049802" cy="1022524"/>
          </a:xfrm>
        </p:grpSpPr>
        <p:sp>
          <p:nvSpPr>
            <p:cNvPr id="19" name="Rounded Rectangle 18"/>
            <p:cNvSpPr/>
            <p:nvPr/>
          </p:nvSpPr>
          <p:spPr>
            <a:xfrm rot="2700000">
              <a:off x="2957588" y="2448488"/>
              <a:ext cx="721783" cy="721783"/>
            </a:xfrm>
            <a:prstGeom prst="round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p:nvGrpSpPr>
          <p:grpSpPr>
            <a:xfrm>
              <a:off x="629569" y="2311646"/>
              <a:ext cx="2068257" cy="1022524"/>
              <a:chOff x="7575651" y="4544467"/>
              <a:chExt cx="1831272" cy="1022524"/>
            </a:xfrm>
          </p:grpSpPr>
          <p:sp>
            <p:nvSpPr>
              <p:cNvPr id="25" name="TextBox 24"/>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26" name="TextBox 25"/>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91" name="Freeform 72"/>
            <p:cNvSpPr>
              <a:spLocks noEditPoints="1"/>
            </p:cNvSpPr>
            <p:nvPr/>
          </p:nvSpPr>
          <p:spPr bwMode="auto">
            <a:xfrm>
              <a:off x="3144033" y="2625052"/>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p:cNvGrpSpPr/>
          <p:nvPr/>
        </p:nvGrpSpPr>
        <p:grpSpPr>
          <a:xfrm>
            <a:off x="673111" y="4737362"/>
            <a:ext cx="3049802" cy="1022524"/>
            <a:chOff x="673111" y="4737362"/>
            <a:chExt cx="3049802" cy="1022524"/>
          </a:xfrm>
        </p:grpSpPr>
        <p:sp>
          <p:nvSpPr>
            <p:cNvPr id="66" name="Rounded Rectangle 65"/>
            <p:cNvSpPr/>
            <p:nvPr/>
          </p:nvSpPr>
          <p:spPr>
            <a:xfrm rot="2700000">
              <a:off x="3001130" y="4874204"/>
              <a:ext cx="721783" cy="721783"/>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p:cNvGrpSpPr/>
            <p:nvPr/>
          </p:nvGrpSpPr>
          <p:grpSpPr>
            <a:xfrm>
              <a:off x="673111" y="4737362"/>
              <a:ext cx="2068257" cy="1022524"/>
              <a:chOff x="7575651" y="4544467"/>
              <a:chExt cx="1831272" cy="1022524"/>
            </a:xfrm>
          </p:grpSpPr>
          <p:sp>
            <p:nvSpPr>
              <p:cNvPr id="64" name="TextBox 63"/>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65" name="TextBox 64"/>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92" name="Freeform 154"/>
            <p:cNvSpPr>
              <a:spLocks noEditPoints="1"/>
            </p:cNvSpPr>
            <p:nvPr/>
          </p:nvSpPr>
          <p:spPr bwMode="auto">
            <a:xfrm>
              <a:off x="3183541" y="503217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p:cNvGrpSpPr/>
          <p:nvPr/>
        </p:nvGrpSpPr>
        <p:grpSpPr>
          <a:xfrm>
            <a:off x="8435712" y="4737362"/>
            <a:ext cx="3049802" cy="995466"/>
            <a:chOff x="8435712" y="4737362"/>
            <a:chExt cx="3049802" cy="995466"/>
          </a:xfrm>
        </p:grpSpPr>
        <p:sp>
          <p:nvSpPr>
            <p:cNvPr id="86" name="Rounded Rectangle 85"/>
            <p:cNvSpPr/>
            <p:nvPr/>
          </p:nvSpPr>
          <p:spPr>
            <a:xfrm rot="18900000" flipH="1">
              <a:off x="8435712" y="4874204"/>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3" name="Group 82"/>
            <p:cNvGrpSpPr/>
            <p:nvPr/>
          </p:nvGrpSpPr>
          <p:grpSpPr>
            <a:xfrm flipH="1">
              <a:off x="9417257" y="4737362"/>
              <a:ext cx="2068257" cy="995466"/>
              <a:chOff x="7575651" y="4544467"/>
              <a:chExt cx="1831272" cy="995466"/>
            </a:xfrm>
          </p:grpSpPr>
          <p:sp>
            <p:nvSpPr>
              <p:cNvPr id="84" name="TextBox 83"/>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85" name="TextBox 84"/>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nvGrpSpPr>
            <p:cNvPr id="93" name="Group 92"/>
            <p:cNvGrpSpPr/>
            <p:nvPr/>
          </p:nvGrpSpPr>
          <p:grpSpPr>
            <a:xfrm>
              <a:off x="8555630" y="5065938"/>
              <a:ext cx="444126" cy="338314"/>
              <a:chOff x="1938338" y="685800"/>
              <a:chExt cx="1485900" cy="1131888"/>
            </a:xfrm>
            <a:solidFill>
              <a:schemeClr val="bg1"/>
            </a:solidFill>
          </p:grpSpPr>
          <p:sp>
            <p:nvSpPr>
              <p:cNvPr id="94"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14" name="Group 113"/>
          <p:cNvGrpSpPr/>
          <p:nvPr/>
        </p:nvGrpSpPr>
        <p:grpSpPr>
          <a:xfrm>
            <a:off x="3211798" y="2311646"/>
            <a:ext cx="5797432" cy="3864954"/>
            <a:chOff x="3211798" y="2311646"/>
            <a:chExt cx="5797432" cy="3864954"/>
          </a:xfrm>
        </p:grpSpPr>
        <p:sp>
          <p:nvSpPr>
            <p:cNvPr id="5" name="Oval 4"/>
            <p:cNvSpPr/>
            <p:nvPr/>
          </p:nvSpPr>
          <p:spPr>
            <a:xfrm>
              <a:off x="4549410" y="2683019"/>
              <a:ext cx="3122208" cy="3122208"/>
            </a:xfrm>
            <a:prstGeom prst="ellipse">
              <a:avLst/>
            </a:prstGeom>
            <a:noFill/>
            <a:ln w="1936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13" name="Group 112"/>
            <p:cNvGrpSpPr/>
            <p:nvPr/>
          </p:nvGrpSpPr>
          <p:grpSpPr>
            <a:xfrm>
              <a:off x="3211798" y="2311646"/>
              <a:ext cx="5797432" cy="3864954"/>
              <a:chOff x="3211798" y="2311646"/>
              <a:chExt cx="5797432" cy="3864954"/>
            </a:xfrm>
          </p:grpSpPr>
          <p:graphicFrame>
            <p:nvGraphicFramePr>
              <p:cNvPr id="4" name="Chart 3"/>
              <p:cNvGraphicFramePr/>
              <p:nvPr>
                <p:extLst>
                  <p:ext uri="{D42A27DB-BD31-4B8C-83A1-F6EECF244321}">
                    <p14:modId xmlns:p14="http://schemas.microsoft.com/office/powerpoint/2010/main" val="3849851170"/>
                  </p:ext>
                </p:extLst>
              </p:nvPr>
            </p:nvGraphicFramePr>
            <p:xfrm>
              <a:off x="3211798" y="2311646"/>
              <a:ext cx="5797432" cy="3864954"/>
            </p:xfrm>
            <a:graphic>
              <a:graphicData uri="http://schemas.openxmlformats.org/drawingml/2006/chart">
                <c:chart xmlns:c="http://schemas.openxmlformats.org/drawingml/2006/chart" xmlns:r="http://schemas.openxmlformats.org/officeDocument/2006/relationships" r:id="rId2"/>
              </a:graphicData>
            </a:graphic>
          </p:graphicFrame>
          <p:grpSp>
            <p:nvGrpSpPr>
              <p:cNvPr id="110" name="Group 109"/>
              <p:cNvGrpSpPr/>
              <p:nvPr/>
            </p:nvGrpSpPr>
            <p:grpSpPr>
              <a:xfrm>
                <a:off x="5658417" y="3623973"/>
                <a:ext cx="904192" cy="1240299"/>
                <a:chOff x="12206288" y="28575"/>
                <a:chExt cx="1089025" cy="1493838"/>
              </a:xfrm>
              <a:solidFill>
                <a:schemeClr val="accent1">
                  <a:lumMod val="40000"/>
                  <a:lumOff val="60000"/>
                </a:schemeClr>
              </a:solidFill>
            </p:grpSpPr>
            <p:sp>
              <p:nvSpPr>
                <p:cNvPr id="111"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spTree>
    <p:extLst>
      <p:ext uri="{BB962C8B-B14F-4D97-AF65-F5344CB8AC3E}">
        <p14:creationId xmlns:p14="http://schemas.microsoft.com/office/powerpoint/2010/main" val="33307656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14"/>
                                        </p:tgtEl>
                                        <p:attrNameLst>
                                          <p:attrName>style.visibility</p:attrName>
                                        </p:attrNameLst>
                                      </p:cBhvr>
                                      <p:to>
                                        <p:strVal val="visible"/>
                                      </p:to>
                                    </p:set>
                                    <p:animEffect transition="in" filter="wheel(1)">
                                      <p:cBhvr>
                                        <p:cTn id="11" dur="500"/>
                                        <p:tgtEl>
                                          <p:spTgt spid="1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5"/>
                                        </p:tgtEl>
                                        <p:attrNameLst>
                                          <p:attrName>style.visibility</p:attrName>
                                        </p:attrNameLst>
                                      </p:cBhvr>
                                      <p:to>
                                        <p:strVal val="visible"/>
                                      </p:to>
                                    </p:set>
                                    <p:animEffect transition="in" filter="wipe(down)">
                                      <p:cBhvr>
                                        <p:cTn id="15" dur="500"/>
                                        <p:tgtEl>
                                          <p:spTgt spid="11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18"/>
                                        </p:tgtEl>
                                        <p:attrNameLst>
                                          <p:attrName>style.visibility</p:attrName>
                                        </p:attrNameLst>
                                      </p:cBhvr>
                                      <p:to>
                                        <p:strVal val="visible"/>
                                      </p:to>
                                    </p:set>
                                    <p:animEffect transition="in" filter="wipe(down)">
                                      <p:cBhvr>
                                        <p:cTn id="19" dur="500"/>
                                        <p:tgtEl>
                                          <p:spTgt spid="118"/>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16"/>
                                        </p:tgtEl>
                                        <p:attrNameLst>
                                          <p:attrName>style.visibility</p:attrName>
                                        </p:attrNameLst>
                                      </p:cBhvr>
                                      <p:to>
                                        <p:strVal val="visible"/>
                                      </p:to>
                                    </p:set>
                                    <p:animEffect transition="in" filter="wipe(down)">
                                      <p:cBhvr>
                                        <p:cTn id="23" dur="500"/>
                                        <p:tgtEl>
                                          <p:spTgt spid="116"/>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wipe(down)">
                                      <p:cBhvr>
                                        <p:cTn id="27"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93947" y="718356"/>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593947" y="2355774"/>
            <a:ext cx="3726263"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a:t>
            </a:r>
          </a:p>
        </p:txBody>
      </p:sp>
      <p:grpSp>
        <p:nvGrpSpPr>
          <p:cNvPr id="11" name="Group 10"/>
          <p:cNvGrpSpPr/>
          <p:nvPr/>
        </p:nvGrpSpPr>
        <p:grpSpPr>
          <a:xfrm>
            <a:off x="55946" y="6230978"/>
            <a:ext cx="690476" cy="480851"/>
            <a:chOff x="7237215" y="1410616"/>
            <a:chExt cx="2508428" cy="1746882"/>
          </a:xfrm>
        </p:grpSpPr>
        <p:sp>
          <p:nvSpPr>
            <p:cNvPr id="1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8301705" y="1410616"/>
              <a:ext cx="1443938" cy="1467312"/>
              <a:chOff x="8301705" y="1410616"/>
              <a:chExt cx="1443938" cy="1467312"/>
            </a:xfrm>
          </p:grpSpPr>
          <p:sp>
            <p:nvSpPr>
              <p:cNvPr id="14" name="Freeform 1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5" name="Freeform 1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9" name="Group 38"/>
          <p:cNvGrpSpPr/>
          <p:nvPr/>
        </p:nvGrpSpPr>
        <p:grpSpPr>
          <a:xfrm>
            <a:off x="8729990" y="3568217"/>
            <a:ext cx="2849886" cy="1958031"/>
            <a:chOff x="8729990" y="3568217"/>
            <a:chExt cx="2849886" cy="1958031"/>
          </a:xfrm>
        </p:grpSpPr>
        <p:grpSp>
          <p:nvGrpSpPr>
            <p:cNvPr id="16" name="Group 15"/>
            <p:cNvGrpSpPr/>
            <p:nvPr/>
          </p:nvGrpSpPr>
          <p:grpSpPr>
            <a:xfrm>
              <a:off x="8729990" y="3568217"/>
              <a:ext cx="803898" cy="612371"/>
              <a:chOff x="1938338" y="685800"/>
              <a:chExt cx="1485900" cy="1131888"/>
            </a:xfrm>
            <a:solidFill>
              <a:schemeClr val="bg1">
                <a:lumMod val="10000"/>
              </a:schemeClr>
            </a:solidFill>
          </p:grpSpPr>
          <p:sp>
            <p:nvSpPr>
              <p:cNvPr id="1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3" name="Group 32"/>
            <p:cNvGrpSpPr/>
            <p:nvPr/>
          </p:nvGrpSpPr>
          <p:grpSpPr>
            <a:xfrm>
              <a:off x="8729990" y="4249808"/>
              <a:ext cx="2849886" cy="1276440"/>
              <a:chOff x="6801759" y="4544467"/>
              <a:chExt cx="2787701" cy="1276440"/>
            </a:xfrm>
          </p:grpSpPr>
          <p:sp>
            <p:nvSpPr>
              <p:cNvPr id="34" name="TextBox 33"/>
              <p:cNvSpPr txBox="1"/>
              <p:nvPr/>
            </p:nvSpPr>
            <p:spPr>
              <a:xfrm>
                <a:off x="6801759" y="4966827"/>
                <a:ext cx="2787701" cy="854080"/>
              </a:xfrm>
              <a:prstGeom prst="rect">
                <a:avLst/>
              </a:prstGeom>
              <a:noFill/>
            </p:spPr>
            <p:txBody>
              <a:bodyPr wrap="square" rtlCol="0">
                <a:spAutoFit/>
              </a:bodyPr>
              <a:lstStyle/>
              <a:p>
                <a:pPr>
                  <a:lnSpc>
                    <a:spcPct val="150000"/>
                  </a:lnSpc>
                </a:pPr>
                <a:r>
                  <a:rPr lang="en-US" sz="1100" smtClean="0">
                    <a:solidFill>
                      <a:schemeClr val="bg1">
                        <a:lumMod val="10000"/>
                      </a:schemeClr>
                    </a:solidFill>
                  </a:rPr>
                  <a:t>Lorem ipsum dolor sit amet, consectetur adipis cing elit. Donec vehicula vene </a:t>
                </a:r>
                <a:r>
                  <a:rPr lang="en-US" sz="1100"/>
                  <a:t>Aliqu am congue magna </a:t>
                </a:r>
                <a:r>
                  <a:rPr lang="en-US" sz="1100" smtClean="0"/>
                  <a:t>saba coni </a:t>
                </a:r>
                <a:r>
                  <a:rPr lang="en-US" sz="1100" smtClean="0">
                    <a:solidFill>
                      <a:schemeClr val="bg1">
                        <a:lumMod val="10000"/>
                      </a:schemeClr>
                    </a:solidFill>
                  </a:rPr>
                  <a:t>natis.</a:t>
                </a:r>
                <a:endParaRPr lang="en-US" sz="1100">
                  <a:solidFill>
                    <a:schemeClr val="bg1">
                      <a:lumMod val="10000"/>
                    </a:schemeClr>
                  </a:solidFill>
                </a:endParaRPr>
              </a:p>
            </p:txBody>
          </p:sp>
          <p:sp>
            <p:nvSpPr>
              <p:cNvPr id="35" name="TextBox 34"/>
              <p:cNvSpPr txBox="1"/>
              <p:nvPr/>
            </p:nvSpPr>
            <p:spPr>
              <a:xfrm>
                <a:off x="6801760" y="4544467"/>
                <a:ext cx="2787700" cy="461665"/>
              </a:xfrm>
              <a:prstGeom prst="rect">
                <a:avLst/>
              </a:prstGeom>
              <a:noFill/>
            </p:spPr>
            <p:txBody>
              <a:bodyPr wrap="square" rtlCol="0">
                <a:spAutoFit/>
              </a:bodyPr>
              <a:lstStyle/>
              <a:p>
                <a:pPr>
                  <a:lnSpc>
                    <a:spcPct val="150000"/>
                  </a:lnSpc>
                </a:pPr>
                <a:r>
                  <a:rPr lang="en-US" sz="1600" b="1">
                    <a:solidFill>
                      <a:schemeClr val="bg1">
                        <a:lumMod val="10000"/>
                      </a:schemeClr>
                    </a:solidFill>
                  </a:rPr>
                  <a:t>Lorem ipsum </a:t>
                </a:r>
                <a:r>
                  <a:rPr lang="en-US" sz="1600" b="1" smtClean="0">
                    <a:solidFill>
                      <a:schemeClr val="bg1">
                        <a:lumMod val="10000"/>
                      </a:schemeClr>
                    </a:solidFill>
                  </a:rPr>
                  <a:t>dolor</a:t>
                </a:r>
                <a:endParaRPr lang="en-US" sz="1600" b="1">
                  <a:solidFill>
                    <a:schemeClr val="bg1">
                      <a:lumMod val="10000"/>
                    </a:schemeClr>
                  </a:solidFill>
                </a:endParaRPr>
              </a:p>
            </p:txBody>
          </p:sp>
        </p:gr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1644215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INFO</a:t>
              </a:r>
              <a:r>
                <a:rPr lang="en-US" sz="4400" b="1" spc="300" smtClean="0">
                  <a:solidFill>
                    <a:schemeClr val="bg1"/>
                  </a:solidFill>
                </a:rPr>
                <a:t>GRAPHIC</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17834860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3722913" y="228285"/>
            <a:ext cx="4775202" cy="1357000"/>
            <a:chOff x="5950343" y="2519646"/>
            <a:chExt cx="4775202" cy="1357000"/>
          </a:xfrm>
        </p:grpSpPr>
        <p:grpSp>
          <p:nvGrpSpPr>
            <p:cNvPr id="21" name="Group 20"/>
            <p:cNvGrpSpPr/>
            <p:nvPr/>
          </p:nvGrpSpPr>
          <p:grpSpPr>
            <a:xfrm>
              <a:off x="5950343" y="2519646"/>
              <a:ext cx="4775202" cy="1075060"/>
              <a:chOff x="5967942" y="2642129"/>
              <a:chExt cx="4775202" cy="1075060"/>
            </a:xfrm>
          </p:grpSpPr>
          <p:sp>
            <p:nvSpPr>
              <p:cNvPr id="23" name="TextBox 22"/>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24" name="TextBox 23"/>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25" name="TextBox 24"/>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22" name="Straight Connector 21"/>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84" name="Group 83"/>
          <p:cNvGrpSpPr/>
          <p:nvPr/>
        </p:nvGrpSpPr>
        <p:grpSpPr>
          <a:xfrm>
            <a:off x="885525" y="1786361"/>
            <a:ext cx="2624763" cy="1302603"/>
            <a:chOff x="885525" y="1786361"/>
            <a:chExt cx="2624763" cy="1302603"/>
          </a:xfrm>
        </p:grpSpPr>
        <p:sp>
          <p:nvSpPr>
            <p:cNvPr id="13" name="TextBox 12"/>
            <p:cNvSpPr txBox="1"/>
            <p:nvPr/>
          </p:nvSpPr>
          <p:spPr>
            <a:xfrm>
              <a:off x="1609567" y="2132899"/>
              <a:ext cx="1733167" cy="338554"/>
            </a:xfrm>
            <a:prstGeom prst="rect">
              <a:avLst/>
            </a:prstGeom>
            <a:noFill/>
          </p:spPr>
          <p:txBody>
            <a:bodyPr wrap="none" rtlCol="0">
              <a:spAutoFit/>
            </a:bodyPr>
            <a:lstStyle/>
            <a:p>
              <a:pPr algn="r"/>
              <a:r>
                <a:rPr lang="en-US" sz="1600" dirty="0" smtClean="0">
                  <a:solidFill>
                    <a:schemeClr val="bg1"/>
                  </a:solidFill>
                  <a:latin typeface="+mj-lt"/>
                </a:rPr>
                <a:t>Insert title here</a:t>
              </a:r>
              <a:endParaRPr lang="en-US" sz="1600" dirty="0">
                <a:solidFill>
                  <a:schemeClr val="bg1"/>
                </a:solidFill>
                <a:latin typeface="+mj-lt"/>
              </a:endParaRPr>
            </a:p>
          </p:txBody>
        </p:sp>
        <p:grpSp>
          <p:nvGrpSpPr>
            <p:cNvPr id="33" name="Group 32"/>
            <p:cNvGrpSpPr/>
            <p:nvPr/>
          </p:nvGrpSpPr>
          <p:grpSpPr>
            <a:xfrm>
              <a:off x="885525" y="1786361"/>
              <a:ext cx="2624763" cy="1302603"/>
              <a:chOff x="752247" y="1733647"/>
              <a:chExt cx="2624763" cy="1302603"/>
            </a:xfrm>
          </p:grpSpPr>
          <p:sp>
            <p:nvSpPr>
              <p:cNvPr id="29" name="Rectangle 28"/>
              <p:cNvSpPr/>
              <p:nvPr/>
            </p:nvSpPr>
            <p:spPr>
              <a:xfrm>
                <a:off x="2341149" y="1733647"/>
                <a:ext cx="1035861"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30" name="Group 29"/>
              <p:cNvGrpSpPr/>
              <p:nvPr/>
            </p:nvGrpSpPr>
            <p:grpSpPr>
              <a:xfrm>
                <a:off x="752247" y="1941012"/>
                <a:ext cx="2492281" cy="1095238"/>
                <a:chOff x="7132170" y="4632807"/>
                <a:chExt cx="2220630" cy="1095238"/>
              </a:xfrm>
            </p:grpSpPr>
            <p:sp>
              <p:nvSpPr>
                <p:cNvPr id="31" name="TextBox 30"/>
                <p:cNvSpPr txBox="1"/>
                <p:nvPr/>
              </p:nvSpPr>
              <p:spPr>
                <a:xfrm>
                  <a:off x="7132171" y="5127881"/>
                  <a:ext cx="2220629" cy="600164"/>
                </a:xfrm>
                <a:prstGeom prst="rect">
                  <a:avLst/>
                </a:prstGeom>
                <a:noFill/>
              </p:spPr>
              <p:txBody>
                <a:bodyPr wrap="square" rtlCol="0">
                  <a:spAutoFit/>
                </a:bodyPr>
                <a:lstStyle/>
                <a:p>
                  <a:pPr algn="r">
                    <a:lnSpc>
                      <a:spcPct val="150000"/>
                    </a:lnSpc>
                  </a:pPr>
                  <a:r>
                    <a:rPr lang="en-US" sz="1100" smtClean="0"/>
                    <a:t>Lorem ipsum dolor sit amet, consectetur adipis cing elit. Donec</a:t>
                  </a:r>
                  <a:endParaRPr lang="en-US" sz="1100"/>
                </a:p>
              </p:txBody>
            </p:sp>
            <p:sp>
              <p:nvSpPr>
                <p:cNvPr id="32" name="TextBox 31"/>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grpSp>
        <p:nvGrpSpPr>
          <p:cNvPr id="34" name="Group 33"/>
          <p:cNvGrpSpPr/>
          <p:nvPr/>
        </p:nvGrpSpPr>
        <p:grpSpPr>
          <a:xfrm>
            <a:off x="438928" y="5022276"/>
            <a:ext cx="2553429" cy="1302603"/>
            <a:chOff x="752247" y="1733647"/>
            <a:chExt cx="2553429" cy="1302603"/>
          </a:xfrm>
        </p:grpSpPr>
        <p:sp>
          <p:nvSpPr>
            <p:cNvPr id="35" name="Rectangle 34"/>
            <p:cNvSpPr/>
            <p:nvPr/>
          </p:nvSpPr>
          <p:spPr>
            <a:xfrm>
              <a:off x="2412483" y="1733647"/>
              <a:ext cx="893193"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36" name="Group 35"/>
            <p:cNvGrpSpPr/>
            <p:nvPr/>
          </p:nvGrpSpPr>
          <p:grpSpPr>
            <a:xfrm>
              <a:off x="752247" y="1941012"/>
              <a:ext cx="2492281" cy="1095238"/>
              <a:chOff x="7132170" y="4632807"/>
              <a:chExt cx="2220630" cy="1095238"/>
            </a:xfrm>
          </p:grpSpPr>
          <p:sp>
            <p:nvSpPr>
              <p:cNvPr id="37" name="TextBox 36"/>
              <p:cNvSpPr txBox="1"/>
              <p:nvPr/>
            </p:nvSpPr>
            <p:spPr>
              <a:xfrm>
                <a:off x="7132171" y="5127881"/>
                <a:ext cx="2220629" cy="600164"/>
              </a:xfrm>
              <a:prstGeom prst="rect">
                <a:avLst/>
              </a:prstGeom>
              <a:noFill/>
            </p:spPr>
            <p:txBody>
              <a:bodyPr wrap="square" rtlCol="0">
                <a:spAutoFit/>
              </a:bodyPr>
              <a:lstStyle/>
              <a:p>
                <a:pPr algn="r">
                  <a:lnSpc>
                    <a:spcPct val="150000"/>
                  </a:lnSpc>
                </a:pPr>
                <a:r>
                  <a:rPr lang="en-US" sz="1100" smtClean="0"/>
                  <a:t>Lorem ipsum dolor sit amet, consectetur adipis cing elit. Donec</a:t>
                </a:r>
                <a:endParaRPr lang="en-US" sz="1100"/>
              </a:p>
            </p:txBody>
          </p:sp>
          <p:sp>
            <p:nvSpPr>
              <p:cNvPr id="38" name="TextBox 37"/>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39" name="Group 38"/>
          <p:cNvGrpSpPr/>
          <p:nvPr/>
        </p:nvGrpSpPr>
        <p:grpSpPr>
          <a:xfrm>
            <a:off x="9168700" y="5022276"/>
            <a:ext cx="2553429" cy="1302603"/>
            <a:chOff x="691099" y="1733647"/>
            <a:chExt cx="2553429" cy="1302603"/>
          </a:xfrm>
        </p:grpSpPr>
        <p:sp>
          <p:nvSpPr>
            <p:cNvPr id="40" name="Rectangle 39"/>
            <p:cNvSpPr/>
            <p:nvPr/>
          </p:nvSpPr>
          <p:spPr>
            <a:xfrm>
              <a:off x="691099" y="1733647"/>
              <a:ext cx="1035861"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05</a:t>
              </a:r>
              <a:endParaRPr lang="en-US" sz="5400" b="0" cap="none" spc="0">
                <a:ln w="0"/>
                <a:solidFill>
                  <a:schemeClr val="bg2">
                    <a:lumMod val="85000"/>
                  </a:schemeClr>
                </a:solidFill>
                <a:latin typeface="+mj-lt"/>
              </a:endParaRPr>
            </a:p>
          </p:txBody>
        </p:sp>
        <p:grpSp>
          <p:nvGrpSpPr>
            <p:cNvPr id="41" name="Group 40"/>
            <p:cNvGrpSpPr/>
            <p:nvPr/>
          </p:nvGrpSpPr>
          <p:grpSpPr>
            <a:xfrm>
              <a:off x="752247" y="1941012"/>
              <a:ext cx="2492281" cy="1095238"/>
              <a:chOff x="7132170" y="4632807"/>
              <a:chExt cx="2220630" cy="1095238"/>
            </a:xfrm>
          </p:grpSpPr>
          <p:sp>
            <p:nvSpPr>
              <p:cNvPr id="42" name="TextBox 41"/>
              <p:cNvSpPr txBox="1"/>
              <p:nvPr/>
            </p:nvSpPr>
            <p:spPr>
              <a:xfrm>
                <a:off x="7132171" y="5127881"/>
                <a:ext cx="2220629" cy="600164"/>
              </a:xfrm>
              <a:prstGeom prst="rect">
                <a:avLst/>
              </a:prstGeom>
              <a:noFill/>
            </p:spPr>
            <p:txBody>
              <a:bodyPr wrap="square" rtlCol="0">
                <a:spAutoFit/>
              </a:bodyPr>
              <a:lstStyle/>
              <a:p>
                <a:pPr>
                  <a:lnSpc>
                    <a:spcPct val="150000"/>
                  </a:lnSpc>
                </a:pPr>
                <a:r>
                  <a:rPr lang="en-US" sz="1100" smtClean="0"/>
                  <a:t>Lorem ipsum dolor sit amet, consectetur adipis cing elit. Donec</a:t>
                </a:r>
                <a:endParaRPr lang="en-US" sz="1100"/>
              </a:p>
            </p:txBody>
          </p:sp>
          <p:sp>
            <p:nvSpPr>
              <p:cNvPr id="43" name="TextBox 42"/>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83" name="Group 82"/>
          <p:cNvGrpSpPr/>
          <p:nvPr/>
        </p:nvGrpSpPr>
        <p:grpSpPr>
          <a:xfrm>
            <a:off x="8794674" y="1785324"/>
            <a:ext cx="2553429" cy="1302603"/>
            <a:chOff x="8794674" y="1785324"/>
            <a:chExt cx="2553429" cy="1302603"/>
          </a:xfrm>
        </p:grpSpPr>
        <p:sp>
          <p:nvSpPr>
            <p:cNvPr id="11" name="TextBox 10"/>
            <p:cNvSpPr txBox="1"/>
            <p:nvPr/>
          </p:nvSpPr>
          <p:spPr>
            <a:xfrm>
              <a:off x="8849266" y="2132899"/>
              <a:ext cx="1733167" cy="338554"/>
            </a:xfrm>
            <a:prstGeom prst="rect">
              <a:avLst/>
            </a:prstGeom>
            <a:noFill/>
          </p:spPr>
          <p:txBody>
            <a:bodyPr wrap="none" rtlCol="0">
              <a:spAutoFit/>
            </a:bodyPr>
            <a:lstStyle/>
            <a:p>
              <a:r>
                <a:rPr lang="en-US" sz="1600" dirty="0" smtClean="0">
                  <a:solidFill>
                    <a:schemeClr val="bg1"/>
                  </a:solidFill>
                  <a:latin typeface="+mj-lt"/>
                </a:rPr>
                <a:t>Insert title here</a:t>
              </a:r>
              <a:endParaRPr lang="en-US" sz="1600" dirty="0">
                <a:solidFill>
                  <a:schemeClr val="bg1"/>
                </a:solidFill>
                <a:latin typeface="+mj-lt"/>
              </a:endParaRPr>
            </a:p>
          </p:txBody>
        </p:sp>
        <p:grpSp>
          <p:nvGrpSpPr>
            <p:cNvPr id="44" name="Group 43"/>
            <p:cNvGrpSpPr/>
            <p:nvPr/>
          </p:nvGrpSpPr>
          <p:grpSpPr>
            <a:xfrm>
              <a:off x="8794674" y="1785324"/>
              <a:ext cx="2553429" cy="1302603"/>
              <a:chOff x="691099" y="1733647"/>
              <a:chExt cx="2553429" cy="1302603"/>
            </a:xfrm>
          </p:grpSpPr>
          <p:sp>
            <p:nvSpPr>
              <p:cNvPr id="45" name="Rectangle 44"/>
              <p:cNvSpPr/>
              <p:nvPr/>
            </p:nvSpPr>
            <p:spPr>
              <a:xfrm>
                <a:off x="691099" y="1733647"/>
                <a:ext cx="1101584"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04</a:t>
                </a:r>
                <a:endParaRPr lang="en-US" sz="5400" b="0" cap="none" spc="0">
                  <a:ln w="0"/>
                  <a:solidFill>
                    <a:schemeClr val="bg2">
                      <a:lumMod val="85000"/>
                    </a:schemeClr>
                  </a:solidFill>
                  <a:latin typeface="+mj-lt"/>
                </a:endParaRPr>
              </a:p>
            </p:txBody>
          </p:sp>
          <p:grpSp>
            <p:nvGrpSpPr>
              <p:cNvPr id="46" name="Group 45"/>
              <p:cNvGrpSpPr/>
              <p:nvPr/>
            </p:nvGrpSpPr>
            <p:grpSpPr>
              <a:xfrm>
                <a:off x="752247" y="1941012"/>
                <a:ext cx="2492281" cy="1095238"/>
                <a:chOff x="7132170" y="4632807"/>
                <a:chExt cx="2220630" cy="1095238"/>
              </a:xfrm>
            </p:grpSpPr>
            <p:sp>
              <p:nvSpPr>
                <p:cNvPr id="47" name="TextBox 46"/>
                <p:cNvSpPr txBox="1"/>
                <p:nvPr/>
              </p:nvSpPr>
              <p:spPr>
                <a:xfrm>
                  <a:off x="7132171" y="5127881"/>
                  <a:ext cx="2220629" cy="600164"/>
                </a:xfrm>
                <a:prstGeom prst="rect">
                  <a:avLst/>
                </a:prstGeom>
                <a:noFill/>
              </p:spPr>
              <p:txBody>
                <a:bodyPr wrap="square" rtlCol="0">
                  <a:spAutoFit/>
                </a:bodyPr>
                <a:lstStyle/>
                <a:p>
                  <a:pPr>
                    <a:lnSpc>
                      <a:spcPct val="150000"/>
                    </a:lnSpc>
                  </a:pPr>
                  <a:r>
                    <a:rPr lang="en-US" sz="1100" smtClean="0"/>
                    <a:t>Lorem ipsum dolor sit amet, consectetur adipis cing elit. Donec</a:t>
                  </a:r>
                  <a:endParaRPr lang="en-US" sz="1100"/>
                </a:p>
              </p:txBody>
            </p:sp>
            <p:sp>
              <p:nvSpPr>
                <p:cNvPr id="48" name="TextBox 4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grpSp>
        <p:nvGrpSpPr>
          <p:cNvPr id="49" name="Group 48"/>
          <p:cNvGrpSpPr/>
          <p:nvPr/>
        </p:nvGrpSpPr>
        <p:grpSpPr>
          <a:xfrm>
            <a:off x="4851165" y="5098827"/>
            <a:ext cx="2492281" cy="1302603"/>
            <a:chOff x="752247" y="1733647"/>
            <a:chExt cx="2492281" cy="1302603"/>
          </a:xfrm>
        </p:grpSpPr>
        <p:sp>
          <p:nvSpPr>
            <p:cNvPr id="50" name="Rectangle 49"/>
            <p:cNvSpPr/>
            <p:nvPr/>
          </p:nvSpPr>
          <p:spPr>
            <a:xfrm>
              <a:off x="1450685" y="1733647"/>
              <a:ext cx="1034257"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51" name="Group 50"/>
            <p:cNvGrpSpPr/>
            <p:nvPr/>
          </p:nvGrpSpPr>
          <p:grpSpPr>
            <a:xfrm>
              <a:off x="752247" y="1941012"/>
              <a:ext cx="2492281" cy="1095238"/>
              <a:chOff x="7132170" y="4632807"/>
              <a:chExt cx="2220630" cy="1095238"/>
            </a:xfrm>
          </p:grpSpPr>
          <p:sp>
            <p:nvSpPr>
              <p:cNvPr id="52" name="TextBox 51"/>
              <p:cNvSpPr txBox="1"/>
              <p:nvPr/>
            </p:nvSpPr>
            <p:spPr>
              <a:xfrm>
                <a:off x="7132171" y="5127881"/>
                <a:ext cx="2220629" cy="600164"/>
              </a:xfrm>
              <a:prstGeom prst="rect">
                <a:avLst/>
              </a:prstGeom>
              <a:noFill/>
            </p:spPr>
            <p:txBody>
              <a:bodyPr wrap="square" rtlCol="0">
                <a:spAutoFit/>
              </a:bodyPr>
              <a:lstStyle/>
              <a:p>
                <a:pPr algn="ctr">
                  <a:lnSpc>
                    <a:spcPct val="150000"/>
                  </a:lnSpc>
                </a:pPr>
                <a:r>
                  <a:rPr lang="en-US" sz="1100" smtClean="0"/>
                  <a:t>Lorem ipsum dolor sit amet, consectetur adipis cing elit. Donec</a:t>
                </a:r>
                <a:endParaRPr lang="en-US" sz="1100"/>
              </a:p>
            </p:txBody>
          </p:sp>
          <p:sp>
            <p:nvSpPr>
              <p:cNvPr id="53" name="TextBox 52"/>
              <p:cNvSpPr txBox="1"/>
              <p:nvPr/>
            </p:nvSpPr>
            <p:spPr>
              <a:xfrm>
                <a:off x="7132170" y="4632807"/>
                <a:ext cx="2220630" cy="461665"/>
              </a:xfrm>
              <a:prstGeom prst="rect">
                <a:avLst/>
              </a:prstGeom>
              <a:noFill/>
            </p:spPr>
            <p:txBody>
              <a:bodyPr wrap="square" rtlCol="0">
                <a:spAutoFit/>
              </a:bodyPr>
              <a:lstStyle/>
              <a:p>
                <a:pPr algn="ctr">
                  <a:lnSpc>
                    <a:spcPct val="150000"/>
                  </a:lnSpc>
                </a:pPr>
                <a:r>
                  <a:rPr lang="en-US" sz="1600" b="1"/>
                  <a:t>Lorem </a:t>
                </a:r>
                <a:r>
                  <a:rPr lang="en-US" sz="1600" b="1" smtClean="0"/>
                  <a:t>ipsum</a:t>
                </a:r>
                <a:endParaRPr lang="en-US" sz="1600" b="1"/>
              </a:p>
            </p:txBody>
          </p:sp>
        </p:grpSp>
      </p:grpSp>
      <p:grpSp>
        <p:nvGrpSpPr>
          <p:cNvPr id="82" name="Group 81"/>
          <p:cNvGrpSpPr/>
          <p:nvPr/>
        </p:nvGrpSpPr>
        <p:grpSpPr>
          <a:xfrm>
            <a:off x="2845122" y="2132899"/>
            <a:ext cx="6434562" cy="2674930"/>
            <a:chOff x="2845122" y="2132899"/>
            <a:chExt cx="6434562" cy="2674930"/>
          </a:xfrm>
        </p:grpSpPr>
        <p:sp>
          <p:nvSpPr>
            <p:cNvPr id="2" name="Freeform 1"/>
            <p:cNvSpPr>
              <a:spLocks/>
            </p:cNvSpPr>
            <p:nvPr/>
          </p:nvSpPr>
          <p:spPr bwMode="auto">
            <a:xfrm>
              <a:off x="6625985" y="2134714"/>
              <a:ext cx="2653699" cy="2669123"/>
            </a:xfrm>
            <a:custGeom>
              <a:avLst/>
              <a:gdLst>
                <a:gd name="T0" fmla="*/ 1121 w 1237"/>
                <a:gd name="T1" fmla="*/ 707 h 1242"/>
                <a:gd name="T2" fmla="*/ 906 w 1237"/>
                <a:gd name="T3" fmla="*/ 619 h 1242"/>
                <a:gd name="T4" fmla="*/ 705 w 1237"/>
                <a:gd name="T5" fmla="*/ 535 h 1242"/>
                <a:gd name="T6" fmla="*/ 621 w 1237"/>
                <a:gd name="T7" fmla="*/ 333 h 1242"/>
                <a:gd name="T8" fmla="*/ 535 w 1237"/>
                <a:gd name="T9" fmla="*/ 117 h 1242"/>
                <a:gd name="T10" fmla="*/ 116 w 1237"/>
                <a:gd name="T11" fmla="*/ 116 h 1242"/>
                <a:gd name="T12" fmla="*/ 115 w 1237"/>
                <a:gd name="T13" fmla="*/ 535 h 1242"/>
                <a:gd name="T14" fmla="*/ 330 w 1237"/>
                <a:gd name="T15" fmla="*/ 623 h 1242"/>
                <a:gd name="T16" fmla="*/ 531 w 1237"/>
                <a:gd name="T17" fmla="*/ 707 h 1242"/>
                <a:gd name="T18" fmla="*/ 614 w 1237"/>
                <a:gd name="T19" fmla="*/ 909 h 1242"/>
                <a:gd name="T20" fmla="*/ 700 w 1237"/>
                <a:gd name="T21" fmla="*/ 1124 h 1242"/>
                <a:gd name="T22" fmla="*/ 1120 w 1237"/>
                <a:gd name="T23" fmla="*/ 1126 h 1242"/>
                <a:gd name="T24" fmla="*/ 1121 w 1237"/>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7" h="1242">
                  <a:moveTo>
                    <a:pt x="1121" y="707"/>
                  </a:moveTo>
                  <a:cubicBezTo>
                    <a:pt x="1062" y="647"/>
                    <a:pt x="984" y="618"/>
                    <a:pt x="906" y="619"/>
                  </a:cubicBezTo>
                  <a:cubicBezTo>
                    <a:pt x="833" y="619"/>
                    <a:pt x="761" y="591"/>
                    <a:pt x="705" y="535"/>
                  </a:cubicBezTo>
                  <a:cubicBezTo>
                    <a:pt x="650" y="479"/>
                    <a:pt x="622" y="406"/>
                    <a:pt x="621" y="333"/>
                  </a:cubicBezTo>
                  <a:cubicBezTo>
                    <a:pt x="624" y="254"/>
                    <a:pt x="595" y="177"/>
                    <a:pt x="535" y="117"/>
                  </a:cubicBezTo>
                  <a:cubicBezTo>
                    <a:pt x="420" y="1"/>
                    <a:pt x="232" y="0"/>
                    <a:pt x="116" y="116"/>
                  </a:cubicBezTo>
                  <a:cubicBezTo>
                    <a:pt x="0" y="231"/>
                    <a:pt x="0" y="419"/>
                    <a:pt x="115" y="535"/>
                  </a:cubicBezTo>
                  <a:cubicBezTo>
                    <a:pt x="174" y="594"/>
                    <a:pt x="252" y="624"/>
                    <a:pt x="330" y="623"/>
                  </a:cubicBezTo>
                  <a:cubicBezTo>
                    <a:pt x="403" y="623"/>
                    <a:pt x="476" y="651"/>
                    <a:pt x="531" y="707"/>
                  </a:cubicBezTo>
                  <a:cubicBezTo>
                    <a:pt x="586" y="763"/>
                    <a:pt x="615" y="836"/>
                    <a:pt x="614" y="909"/>
                  </a:cubicBezTo>
                  <a:cubicBezTo>
                    <a:pt x="612" y="987"/>
                    <a:pt x="641" y="1065"/>
                    <a:pt x="700" y="1124"/>
                  </a:cubicBezTo>
                  <a:cubicBezTo>
                    <a:pt x="816" y="1241"/>
                    <a:pt x="1004" y="1242"/>
                    <a:pt x="1120" y="1126"/>
                  </a:cubicBezTo>
                  <a:cubicBezTo>
                    <a:pt x="1236" y="1011"/>
                    <a:pt x="1237" y="823"/>
                    <a:pt x="1121" y="707"/>
                  </a:cubicBezTo>
                  <a:close/>
                </a:path>
              </a:pathLst>
            </a:custGeom>
            <a:solidFill>
              <a:schemeClr val="accent1"/>
            </a:solidFill>
            <a:ln w="12700" cap="flat" cmpd="sng" algn="ctr">
              <a:solidFill>
                <a:schemeClr val="accent1"/>
              </a:solidFill>
              <a:prstDash val="solid"/>
            </a:ln>
            <a:effectLst/>
          </p:spPr>
          <p:txBody>
            <a:bodyPr bIns="274320" rtlCol="0" anchor="b"/>
            <a:lstStyle/>
            <a:p>
              <a:pPr algn="ctr" defTabSz="1219170"/>
              <a:endParaRPr lang="en-US" sz="2000" kern="0" dirty="0">
                <a:solidFill>
                  <a:srgbClr val="FFFFFF"/>
                </a:solidFill>
              </a:endParaRPr>
            </a:p>
          </p:txBody>
        </p:sp>
        <p:sp>
          <p:nvSpPr>
            <p:cNvPr id="3" name="Freeform 7"/>
            <p:cNvSpPr>
              <a:spLocks/>
            </p:cNvSpPr>
            <p:nvPr/>
          </p:nvSpPr>
          <p:spPr bwMode="auto">
            <a:xfrm>
              <a:off x="2845122" y="2140519"/>
              <a:ext cx="2655514" cy="2667310"/>
            </a:xfrm>
            <a:custGeom>
              <a:avLst/>
              <a:gdLst>
                <a:gd name="T0" fmla="*/ 536 w 1238"/>
                <a:gd name="T1" fmla="*/ 1124 h 1241"/>
                <a:gd name="T2" fmla="*/ 622 w 1238"/>
                <a:gd name="T3" fmla="*/ 908 h 1241"/>
                <a:gd name="T4" fmla="*/ 705 w 1238"/>
                <a:gd name="T5" fmla="*/ 707 h 1241"/>
                <a:gd name="T6" fmla="*/ 907 w 1238"/>
                <a:gd name="T7" fmla="*/ 622 h 1241"/>
                <a:gd name="T8" fmla="*/ 1122 w 1238"/>
                <a:gd name="T9" fmla="*/ 535 h 1241"/>
                <a:gd name="T10" fmla="*/ 1121 w 1238"/>
                <a:gd name="T11" fmla="*/ 116 h 1241"/>
                <a:gd name="T12" fmla="*/ 702 w 1238"/>
                <a:gd name="T13" fmla="*/ 117 h 1241"/>
                <a:gd name="T14" fmla="*/ 615 w 1238"/>
                <a:gd name="T15" fmla="*/ 333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4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4"/>
                  </a:moveTo>
                  <a:cubicBezTo>
                    <a:pt x="595" y="1064"/>
                    <a:pt x="624" y="986"/>
                    <a:pt x="622" y="908"/>
                  </a:cubicBezTo>
                  <a:cubicBezTo>
                    <a:pt x="622" y="836"/>
                    <a:pt x="650" y="763"/>
                    <a:pt x="705" y="707"/>
                  </a:cubicBezTo>
                  <a:cubicBezTo>
                    <a:pt x="761" y="651"/>
                    <a:pt x="834" y="623"/>
                    <a:pt x="907" y="622"/>
                  </a:cubicBezTo>
                  <a:cubicBezTo>
                    <a:pt x="985" y="624"/>
                    <a:pt x="1063" y="594"/>
                    <a:pt x="1122" y="535"/>
                  </a:cubicBezTo>
                  <a:cubicBezTo>
                    <a:pt x="1238" y="419"/>
                    <a:pt x="1237" y="231"/>
                    <a:pt x="1121" y="116"/>
                  </a:cubicBezTo>
                  <a:cubicBezTo>
                    <a:pt x="1005" y="0"/>
                    <a:pt x="818" y="1"/>
                    <a:pt x="702" y="117"/>
                  </a:cubicBezTo>
                  <a:cubicBezTo>
                    <a:pt x="643" y="176"/>
                    <a:pt x="613" y="254"/>
                    <a:pt x="615" y="333"/>
                  </a:cubicBezTo>
                  <a:cubicBezTo>
                    <a:pt x="615" y="405"/>
                    <a:pt x="587" y="478"/>
                    <a:pt x="532" y="534"/>
                  </a:cubicBezTo>
                  <a:cubicBezTo>
                    <a:pt x="477" y="589"/>
                    <a:pt x="404" y="618"/>
                    <a:pt x="331" y="618"/>
                  </a:cubicBezTo>
                  <a:cubicBezTo>
                    <a:pt x="253" y="617"/>
                    <a:pt x="175" y="646"/>
                    <a:pt x="116" y="705"/>
                  </a:cubicBezTo>
                  <a:cubicBezTo>
                    <a:pt x="0" y="822"/>
                    <a:pt x="0" y="1010"/>
                    <a:pt x="116" y="1125"/>
                  </a:cubicBezTo>
                  <a:cubicBezTo>
                    <a:pt x="232" y="1241"/>
                    <a:pt x="420" y="1240"/>
                    <a:pt x="536" y="1124"/>
                  </a:cubicBezTo>
                  <a:close/>
                </a:path>
              </a:pathLst>
            </a:custGeom>
            <a:solidFill>
              <a:schemeClr val="tx1"/>
            </a:solidFill>
            <a:ln w="12700" cap="flat" cmpd="sng" algn="ctr">
              <a:solidFill>
                <a:schemeClr val="tx1"/>
              </a:solidFill>
              <a:prstDash val="solid"/>
            </a:ln>
            <a:effectLst/>
          </p:spPr>
          <p:txBody>
            <a:bodyPr bIns="274320" rtlCol="0" anchor="b"/>
            <a:lstStyle/>
            <a:p>
              <a:pPr algn="ctr" defTabSz="1219170"/>
              <a:endParaRPr lang="en-US" sz="2000" kern="0" dirty="0">
                <a:solidFill>
                  <a:srgbClr val="FFFFFF"/>
                </a:solidFill>
              </a:endParaRPr>
            </a:p>
          </p:txBody>
        </p:sp>
        <p:sp>
          <p:nvSpPr>
            <p:cNvPr id="4" name="Freeform 8"/>
            <p:cNvSpPr>
              <a:spLocks/>
            </p:cNvSpPr>
            <p:nvPr/>
          </p:nvSpPr>
          <p:spPr bwMode="auto">
            <a:xfrm>
              <a:off x="4110188" y="2132899"/>
              <a:ext cx="2655514" cy="2669123"/>
            </a:xfrm>
            <a:custGeom>
              <a:avLst/>
              <a:gdLst>
                <a:gd name="T0" fmla="*/ 1122 w 1238"/>
                <a:gd name="T1" fmla="*/ 707 h 1242"/>
                <a:gd name="T2" fmla="*/ 907 w 1238"/>
                <a:gd name="T3" fmla="*/ 619 h 1242"/>
                <a:gd name="T4" fmla="*/ 706 w 1238"/>
                <a:gd name="T5" fmla="*/ 535 h 1242"/>
                <a:gd name="T6" fmla="*/ 622 w 1238"/>
                <a:gd name="T7" fmla="*/ 333 h 1242"/>
                <a:gd name="T8" fmla="*/ 536 w 1238"/>
                <a:gd name="T9" fmla="*/ 117 h 1242"/>
                <a:gd name="T10" fmla="*/ 117 w 1238"/>
                <a:gd name="T11" fmla="*/ 116 h 1242"/>
                <a:gd name="T12" fmla="*/ 116 w 1238"/>
                <a:gd name="T13" fmla="*/ 535 h 1242"/>
                <a:gd name="T14" fmla="*/ 331 w 1238"/>
                <a:gd name="T15" fmla="*/ 623 h 1242"/>
                <a:gd name="T16" fmla="*/ 532 w 1238"/>
                <a:gd name="T17" fmla="*/ 708 h 1242"/>
                <a:gd name="T18" fmla="*/ 615 w 1238"/>
                <a:gd name="T19" fmla="*/ 909 h 1242"/>
                <a:gd name="T20" fmla="*/ 701 w 1238"/>
                <a:gd name="T21" fmla="*/ 1125 h 1242"/>
                <a:gd name="T22" fmla="*/ 1121 w 1238"/>
                <a:gd name="T23" fmla="*/ 1127 h 1242"/>
                <a:gd name="T24" fmla="*/ 1122 w 1238"/>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2">
                  <a:moveTo>
                    <a:pt x="1122" y="707"/>
                  </a:moveTo>
                  <a:cubicBezTo>
                    <a:pt x="1063" y="647"/>
                    <a:pt x="985" y="618"/>
                    <a:pt x="907" y="619"/>
                  </a:cubicBezTo>
                  <a:cubicBezTo>
                    <a:pt x="834" y="619"/>
                    <a:pt x="762" y="591"/>
                    <a:pt x="706" y="535"/>
                  </a:cubicBezTo>
                  <a:cubicBezTo>
                    <a:pt x="650" y="479"/>
                    <a:pt x="623" y="406"/>
                    <a:pt x="622" y="333"/>
                  </a:cubicBezTo>
                  <a:cubicBezTo>
                    <a:pt x="624" y="255"/>
                    <a:pt x="595" y="177"/>
                    <a:pt x="536" y="117"/>
                  </a:cubicBezTo>
                  <a:cubicBezTo>
                    <a:pt x="421" y="1"/>
                    <a:pt x="233" y="0"/>
                    <a:pt x="117" y="116"/>
                  </a:cubicBezTo>
                  <a:cubicBezTo>
                    <a:pt x="1" y="231"/>
                    <a:pt x="0" y="419"/>
                    <a:pt x="116" y="535"/>
                  </a:cubicBezTo>
                  <a:cubicBezTo>
                    <a:pt x="175" y="595"/>
                    <a:pt x="253" y="625"/>
                    <a:pt x="331" y="623"/>
                  </a:cubicBezTo>
                  <a:cubicBezTo>
                    <a:pt x="404" y="623"/>
                    <a:pt x="477" y="652"/>
                    <a:pt x="532" y="708"/>
                  </a:cubicBezTo>
                  <a:cubicBezTo>
                    <a:pt x="587" y="763"/>
                    <a:pt x="615" y="836"/>
                    <a:pt x="615" y="909"/>
                  </a:cubicBezTo>
                  <a:cubicBezTo>
                    <a:pt x="613" y="987"/>
                    <a:pt x="642" y="1065"/>
                    <a:pt x="701" y="1125"/>
                  </a:cubicBezTo>
                  <a:cubicBezTo>
                    <a:pt x="817" y="1241"/>
                    <a:pt x="1005" y="1242"/>
                    <a:pt x="1121" y="1127"/>
                  </a:cubicBezTo>
                  <a:cubicBezTo>
                    <a:pt x="1237" y="1011"/>
                    <a:pt x="1238" y="824"/>
                    <a:pt x="1122" y="707"/>
                  </a:cubicBezTo>
                  <a:close/>
                </a:path>
              </a:pathLst>
            </a:custGeom>
            <a:solidFill>
              <a:schemeClr val="accent1"/>
            </a:solidFill>
            <a:ln w="12700" cap="flat" cmpd="sng" algn="ctr">
              <a:solidFill>
                <a:schemeClr val="accent1"/>
              </a:solidFill>
              <a:prstDash val="solid"/>
            </a:ln>
            <a:effectLst/>
          </p:spPr>
          <p:txBody>
            <a:bodyPr bIns="274320" rtlCol="0" anchor="b"/>
            <a:lstStyle/>
            <a:p>
              <a:pPr algn="ctr" defTabSz="1219170"/>
              <a:endParaRPr lang="en-US" sz="2000" kern="0" dirty="0">
                <a:solidFill>
                  <a:srgbClr val="FFFFFF"/>
                </a:solidFill>
              </a:endParaRPr>
            </a:p>
          </p:txBody>
        </p:sp>
        <p:sp>
          <p:nvSpPr>
            <p:cNvPr id="5" name="Freeform 4"/>
            <p:cNvSpPr>
              <a:spLocks/>
            </p:cNvSpPr>
            <p:nvPr/>
          </p:nvSpPr>
          <p:spPr bwMode="auto">
            <a:xfrm>
              <a:off x="5366725" y="2134714"/>
              <a:ext cx="2656421" cy="2667310"/>
            </a:xfrm>
            <a:custGeom>
              <a:avLst/>
              <a:gdLst>
                <a:gd name="T0" fmla="*/ 536 w 1238"/>
                <a:gd name="T1" fmla="*/ 1123 h 1241"/>
                <a:gd name="T2" fmla="*/ 622 w 1238"/>
                <a:gd name="T3" fmla="*/ 908 h 1241"/>
                <a:gd name="T4" fmla="*/ 706 w 1238"/>
                <a:gd name="T5" fmla="*/ 707 h 1241"/>
                <a:gd name="T6" fmla="*/ 907 w 1238"/>
                <a:gd name="T7" fmla="*/ 622 h 1241"/>
                <a:gd name="T8" fmla="*/ 1122 w 1238"/>
                <a:gd name="T9" fmla="*/ 535 h 1241"/>
                <a:gd name="T10" fmla="*/ 1122 w 1238"/>
                <a:gd name="T11" fmla="*/ 115 h 1241"/>
                <a:gd name="T12" fmla="*/ 702 w 1238"/>
                <a:gd name="T13" fmla="*/ 116 h 1241"/>
                <a:gd name="T14" fmla="*/ 615 w 1238"/>
                <a:gd name="T15" fmla="*/ 332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3"/>
                  </a:moveTo>
                  <a:cubicBezTo>
                    <a:pt x="595" y="1064"/>
                    <a:pt x="624" y="986"/>
                    <a:pt x="622" y="908"/>
                  </a:cubicBezTo>
                  <a:cubicBezTo>
                    <a:pt x="622" y="835"/>
                    <a:pt x="650" y="763"/>
                    <a:pt x="706" y="707"/>
                  </a:cubicBezTo>
                  <a:cubicBezTo>
                    <a:pt x="761" y="651"/>
                    <a:pt x="834" y="623"/>
                    <a:pt x="907" y="622"/>
                  </a:cubicBezTo>
                  <a:cubicBezTo>
                    <a:pt x="985" y="623"/>
                    <a:pt x="1063" y="594"/>
                    <a:pt x="1122" y="535"/>
                  </a:cubicBezTo>
                  <a:cubicBezTo>
                    <a:pt x="1238" y="419"/>
                    <a:pt x="1237" y="231"/>
                    <a:pt x="1122" y="115"/>
                  </a:cubicBezTo>
                  <a:cubicBezTo>
                    <a:pt x="1006" y="0"/>
                    <a:pt x="818" y="0"/>
                    <a:pt x="702" y="116"/>
                  </a:cubicBezTo>
                  <a:cubicBezTo>
                    <a:pt x="643" y="176"/>
                    <a:pt x="613" y="254"/>
                    <a:pt x="615" y="332"/>
                  </a:cubicBezTo>
                  <a:cubicBezTo>
                    <a:pt x="615" y="405"/>
                    <a:pt x="588" y="478"/>
                    <a:pt x="532" y="534"/>
                  </a:cubicBezTo>
                  <a:cubicBezTo>
                    <a:pt x="477" y="589"/>
                    <a:pt x="404" y="618"/>
                    <a:pt x="331" y="618"/>
                  </a:cubicBezTo>
                  <a:cubicBezTo>
                    <a:pt x="253" y="616"/>
                    <a:pt x="175" y="646"/>
                    <a:pt x="116" y="705"/>
                  </a:cubicBezTo>
                  <a:cubicBezTo>
                    <a:pt x="0" y="822"/>
                    <a:pt x="0" y="1010"/>
                    <a:pt x="116" y="1125"/>
                  </a:cubicBezTo>
                  <a:cubicBezTo>
                    <a:pt x="232" y="1241"/>
                    <a:pt x="420" y="1240"/>
                    <a:pt x="536" y="1123"/>
                  </a:cubicBezTo>
                  <a:close/>
                </a:path>
              </a:pathLst>
            </a:custGeom>
            <a:solidFill>
              <a:schemeClr val="tx1"/>
            </a:solidFill>
            <a:ln w="12700" cap="flat" cmpd="sng" algn="ctr">
              <a:solidFill>
                <a:schemeClr val="tx1"/>
              </a:solidFill>
              <a:prstDash val="solid"/>
            </a:ln>
            <a:effectLst/>
          </p:spPr>
          <p:txBody>
            <a:bodyPr bIns="274320" rtlCol="0" anchor="b"/>
            <a:lstStyle/>
            <a:p>
              <a:pPr algn="ctr" defTabSz="1219170"/>
              <a:endParaRPr lang="en-US" sz="2000" kern="0" dirty="0">
                <a:solidFill>
                  <a:srgbClr val="FFFFFF"/>
                </a:solidFill>
              </a:endParaRPr>
            </a:p>
          </p:txBody>
        </p:sp>
        <p:sp>
          <p:nvSpPr>
            <p:cNvPr id="6" name="Freeform 9"/>
            <p:cNvSpPr>
              <a:spLocks/>
            </p:cNvSpPr>
            <p:nvPr/>
          </p:nvSpPr>
          <p:spPr bwMode="auto">
            <a:xfrm>
              <a:off x="4206356" y="2230428"/>
              <a:ext cx="1205733" cy="1205733"/>
            </a:xfrm>
            <a:custGeom>
              <a:avLst/>
              <a:gdLst>
                <a:gd name="T0" fmla="*/ 100 w 562"/>
                <a:gd name="T1" fmla="*/ 100 h 561"/>
                <a:gd name="T2" fmla="*/ 461 w 562"/>
                <a:gd name="T3" fmla="*/ 100 h 561"/>
                <a:gd name="T4" fmla="*/ 462 w 562"/>
                <a:gd name="T5" fmla="*/ 461 h 561"/>
                <a:gd name="T6" fmla="*/ 101 w 562"/>
                <a:gd name="T7" fmla="*/ 462 h 561"/>
                <a:gd name="T8" fmla="*/ 100 w 562"/>
                <a:gd name="T9" fmla="*/ 100 h 561"/>
              </a:gdLst>
              <a:ahLst/>
              <a:cxnLst>
                <a:cxn ang="0">
                  <a:pos x="T0" y="T1"/>
                </a:cxn>
                <a:cxn ang="0">
                  <a:pos x="T2" y="T3"/>
                </a:cxn>
                <a:cxn ang="0">
                  <a:pos x="T4" y="T5"/>
                </a:cxn>
                <a:cxn ang="0">
                  <a:pos x="T6" y="T7"/>
                </a:cxn>
                <a:cxn ang="0">
                  <a:pos x="T8" y="T9"/>
                </a:cxn>
              </a:cxnLst>
              <a:rect l="0" t="0" r="r" b="b"/>
              <a:pathLst>
                <a:path w="562" h="561">
                  <a:moveTo>
                    <a:pt x="100" y="100"/>
                  </a:moveTo>
                  <a:cubicBezTo>
                    <a:pt x="199" y="1"/>
                    <a:pt x="361" y="0"/>
                    <a:pt x="461" y="100"/>
                  </a:cubicBezTo>
                  <a:cubicBezTo>
                    <a:pt x="561" y="199"/>
                    <a:pt x="562" y="361"/>
                    <a:pt x="462" y="461"/>
                  </a:cubicBezTo>
                  <a:cubicBezTo>
                    <a:pt x="363" y="561"/>
                    <a:pt x="201" y="561"/>
                    <a:pt x="101" y="462"/>
                  </a:cubicBezTo>
                  <a:cubicBezTo>
                    <a:pt x="1" y="362"/>
                    <a:pt x="0" y="200"/>
                    <a:pt x="100"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7" name="Freeform 10"/>
            <p:cNvSpPr>
              <a:spLocks/>
            </p:cNvSpPr>
            <p:nvPr/>
          </p:nvSpPr>
          <p:spPr bwMode="auto">
            <a:xfrm>
              <a:off x="2941291" y="3505473"/>
              <a:ext cx="1205733" cy="1207547"/>
            </a:xfrm>
            <a:custGeom>
              <a:avLst/>
              <a:gdLst>
                <a:gd name="T0" fmla="*/ 100 w 562"/>
                <a:gd name="T1" fmla="*/ 100 h 562"/>
                <a:gd name="T2" fmla="*/ 461 w 562"/>
                <a:gd name="T3" fmla="*/ 99 h 562"/>
                <a:gd name="T4" fmla="*/ 462 w 562"/>
                <a:gd name="T5" fmla="*/ 461 h 562"/>
                <a:gd name="T6" fmla="*/ 100 w 562"/>
                <a:gd name="T7" fmla="*/ 462 h 562"/>
                <a:gd name="T8" fmla="*/ 100 w 562"/>
                <a:gd name="T9" fmla="*/ 100 h 562"/>
              </a:gdLst>
              <a:ahLst/>
              <a:cxnLst>
                <a:cxn ang="0">
                  <a:pos x="T0" y="T1"/>
                </a:cxn>
                <a:cxn ang="0">
                  <a:pos x="T2" y="T3"/>
                </a:cxn>
                <a:cxn ang="0">
                  <a:pos x="T4" y="T5"/>
                </a:cxn>
                <a:cxn ang="0">
                  <a:pos x="T6" y="T7"/>
                </a:cxn>
                <a:cxn ang="0">
                  <a:pos x="T8" y="T9"/>
                </a:cxn>
              </a:cxnLst>
              <a:rect l="0" t="0" r="r" b="b"/>
              <a:pathLst>
                <a:path w="562" h="562">
                  <a:moveTo>
                    <a:pt x="100" y="100"/>
                  </a:moveTo>
                  <a:cubicBezTo>
                    <a:pt x="199" y="0"/>
                    <a:pt x="361" y="0"/>
                    <a:pt x="461" y="99"/>
                  </a:cubicBezTo>
                  <a:cubicBezTo>
                    <a:pt x="561" y="199"/>
                    <a:pt x="562" y="361"/>
                    <a:pt x="462" y="461"/>
                  </a:cubicBezTo>
                  <a:cubicBezTo>
                    <a:pt x="362" y="561"/>
                    <a:pt x="200" y="562"/>
                    <a:pt x="100" y="462"/>
                  </a:cubicBezTo>
                  <a:cubicBezTo>
                    <a:pt x="0" y="362"/>
                    <a:pt x="0" y="201"/>
                    <a:pt x="100"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latin typeface="Questrial" pitchFamily="2" charset="0"/>
              </a:endParaRPr>
            </a:p>
          </p:txBody>
        </p:sp>
        <p:sp>
          <p:nvSpPr>
            <p:cNvPr id="8" name="Freeform 11"/>
            <p:cNvSpPr>
              <a:spLocks/>
            </p:cNvSpPr>
            <p:nvPr/>
          </p:nvSpPr>
          <p:spPr bwMode="auto">
            <a:xfrm>
              <a:off x="5463802" y="3497400"/>
              <a:ext cx="1205733" cy="1208454"/>
            </a:xfrm>
            <a:custGeom>
              <a:avLst/>
              <a:gdLst>
                <a:gd name="T0" fmla="*/ 99 w 562"/>
                <a:gd name="T1" fmla="*/ 461 h 562"/>
                <a:gd name="T2" fmla="*/ 100 w 562"/>
                <a:gd name="T3" fmla="*/ 99 h 562"/>
                <a:gd name="T4" fmla="*/ 462 w 562"/>
                <a:gd name="T5" fmla="*/ 101 h 562"/>
                <a:gd name="T6" fmla="*/ 461 w 562"/>
                <a:gd name="T7" fmla="*/ 462 h 562"/>
                <a:gd name="T8" fmla="*/ 99 w 562"/>
                <a:gd name="T9" fmla="*/ 461 h 562"/>
              </a:gdLst>
              <a:ahLst/>
              <a:cxnLst>
                <a:cxn ang="0">
                  <a:pos x="T0" y="T1"/>
                </a:cxn>
                <a:cxn ang="0">
                  <a:pos x="T2" y="T3"/>
                </a:cxn>
                <a:cxn ang="0">
                  <a:pos x="T4" y="T5"/>
                </a:cxn>
                <a:cxn ang="0">
                  <a:pos x="T6" y="T7"/>
                </a:cxn>
                <a:cxn ang="0">
                  <a:pos x="T8" y="T9"/>
                </a:cxn>
              </a:cxnLst>
              <a:rect l="0" t="0" r="r" b="b"/>
              <a:pathLst>
                <a:path w="562" h="562">
                  <a:moveTo>
                    <a:pt x="99" y="461"/>
                  </a:moveTo>
                  <a:cubicBezTo>
                    <a:pt x="0" y="361"/>
                    <a:pt x="0" y="199"/>
                    <a:pt x="100" y="99"/>
                  </a:cubicBezTo>
                  <a:cubicBezTo>
                    <a:pt x="200" y="0"/>
                    <a:pt x="362" y="0"/>
                    <a:pt x="462" y="101"/>
                  </a:cubicBezTo>
                  <a:cubicBezTo>
                    <a:pt x="562" y="201"/>
                    <a:pt x="561" y="363"/>
                    <a:pt x="461" y="462"/>
                  </a:cubicBezTo>
                  <a:cubicBezTo>
                    <a:pt x="361" y="562"/>
                    <a:pt x="199" y="561"/>
                    <a:pt x="99" y="461"/>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9" name="Freeform 12"/>
            <p:cNvSpPr>
              <a:spLocks/>
            </p:cNvSpPr>
            <p:nvPr/>
          </p:nvSpPr>
          <p:spPr bwMode="auto">
            <a:xfrm>
              <a:off x="6723061" y="2230428"/>
              <a:ext cx="1203010" cy="1205733"/>
            </a:xfrm>
            <a:custGeom>
              <a:avLst/>
              <a:gdLst>
                <a:gd name="T0" fmla="*/ 99 w 561"/>
                <a:gd name="T1" fmla="*/ 100 h 561"/>
                <a:gd name="T2" fmla="*/ 460 w 561"/>
                <a:gd name="T3" fmla="*/ 100 h 561"/>
                <a:gd name="T4" fmla="*/ 461 w 561"/>
                <a:gd name="T5" fmla="*/ 461 h 561"/>
                <a:gd name="T6" fmla="*/ 100 w 561"/>
                <a:gd name="T7" fmla="*/ 461 h 561"/>
                <a:gd name="T8" fmla="*/ 99 w 561"/>
                <a:gd name="T9" fmla="*/ 100 h 561"/>
              </a:gdLst>
              <a:ahLst/>
              <a:cxnLst>
                <a:cxn ang="0">
                  <a:pos x="T0" y="T1"/>
                </a:cxn>
                <a:cxn ang="0">
                  <a:pos x="T2" y="T3"/>
                </a:cxn>
                <a:cxn ang="0">
                  <a:pos x="T4" y="T5"/>
                </a:cxn>
                <a:cxn ang="0">
                  <a:pos x="T6" y="T7"/>
                </a:cxn>
                <a:cxn ang="0">
                  <a:pos x="T8" y="T9"/>
                </a:cxn>
              </a:cxnLst>
              <a:rect l="0" t="0" r="r" b="b"/>
              <a:pathLst>
                <a:path w="561" h="561">
                  <a:moveTo>
                    <a:pt x="99" y="100"/>
                  </a:moveTo>
                  <a:cubicBezTo>
                    <a:pt x="199" y="0"/>
                    <a:pt x="360" y="0"/>
                    <a:pt x="460" y="100"/>
                  </a:cubicBezTo>
                  <a:cubicBezTo>
                    <a:pt x="560" y="199"/>
                    <a:pt x="561" y="361"/>
                    <a:pt x="461" y="461"/>
                  </a:cubicBezTo>
                  <a:cubicBezTo>
                    <a:pt x="362" y="561"/>
                    <a:pt x="200" y="561"/>
                    <a:pt x="100" y="461"/>
                  </a:cubicBezTo>
                  <a:cubicBezTo>
                    <a:pt x="0" y="362"/>
                    <a:pt x="0" y="200"/>
                    <a:pt x="99"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ru-RU" sz="2800" dirty="0">
                <a:solidFill>
                  <a:schemeClr val="bg1"/>
                </a:solidFill>
              </a:endParaRPr>
            </a:p>
          </p:txBody>
        </p:sp>
        <p:sp>
          <p:nvSpPr>
            <p:cNvPr id="10" name="Freeform 13"/>
            <p:cNvSpPr>
              <a:spLocks/>
            </p:cNvSpPr>
            <p:nvPr/>
          </p:nvSpPr>
          <p:spPr bwMode="auto">
            <a:xfrm>
              <a:off x="7977784" y="3497853"/>
              <a:ext cx="1205733" cy="1207547"/>
            </a:xfrm>
            <a:custGeom>
              <a:avLst/>
              <a:gdLst>
                <a:gd name="T0" fmla="*/ 100 w 562"/>
                <a:gd name="T1" fmla="*/ 461 h 562"/>
                <a:gd name="T2" fmla="*/ 101 w 562"/>
                <a:gd name="T3" fmla="*/ 99 h 562"/>
                <a:gd name="T4" fmla="*/ 462 w 562"/>
                <a:gd name="T5" fmla="*/ 100 h 562"/>
                <a:gd name="T6" fmla="*/ 461 w 562"/>
                <a:gd name="T7" fmla="*/ 462 h 562"/>
                <a:gd name="T8" fmla="*/ 100 w 562"/>
                <a:gd name="T9" fmla="*/ 461 h 562"/>
              </a:gdLst>
              <a:ahLst/>
              <a:cxnLst>
                <a:cxn ang="0">
                  <a:pos x="T0" y="T1"/>
                </a:cxn>
                <a:cxn ang="0">
                  <a:pos x="T2" y="T3"/>
                </a:cxn>
                <a:cxn ang="0">
                  <a:pos x="T4" y="T5"/>
                </a:cxn>
                <a:cxn ang="0">
                  <a:pos x="T6" y="T7"/>
                </a:cxn>
                <a:cxn ang="0">
                  <a:pos x="T8" y="T9"/>
                </a:cxn>
              </a:cxnLst>
              <a:rect l="0" t="0" r="r" b="b"/>
              <a:pathLst>
                <a:path w="562" h="562">
                  <a:moveTo>
                    <a:pt x="100" y="461"/>
                  </a:moveTo>
                  <a:cubicBezTo>
                    <a:pt x="0" y="360"/>
                    <a:pt x="0" y="198"/>
                    <a:pt x="101" y="99"/>
                  </a:cubicBezTo>
                  <a:cubicBezTo>
                    <a:pt x="201" y="0"/>
                    <a:pt x="363" y="0"/>
                    <a:pt x="462" y="100"/>
                  </a:cubicBezTo>
                  <a:cubicBezTo>
                    <a:pt x="562" y="201"/>
                    <a:pt x="561" y="363"/>
                    <a:pt x="461" y="462"/>
                  </a:cubicBezTo>
                  <a:cubicBezTo>
                    <a:pt x="361" y="562"/>
                    <a:pt x="199" y="561"/>
                    <a:pt x="100" y="461"/>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grpSp>
          <p:nvGrpSpPr>
            <p:cNvPr id="54" name="Group 53"/>
            <p:cNvGrpSpPr/>
            <p:nvPr/>
          </p:nvGrpSpPr>
          <p:grpSpPr>
            <a:xfrm flipH="1">
              <a:off x="3292322" y="3886486"/>
              <a:ext cx="459215" cy="466622"/>
              <a:chOff x="-3814763" y="4870451"/>
              <a:chExt cx="1476375" cy="1500187"/>
            </a:xfrm>
            <a:solidFill>
              <a:schemeClr val="tx1"/>
            </a:solidFill>
          </p:grpSpPr>
          <p:sp>
            <p:nvSpPr>
              <p:cNvPr id="55" name="Freeform 54"/>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55"/>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6"/>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8" name="Freeform 72"/>
            <p:cNvSpPr>
              <a:spLocks noEditPoints="1"/>
            </p:cNvSpPr>
            <p:nvPr/>
          </p:nvSpPr>
          <p:spPr bwMode="auto">
            <a:xfrm>
              <a:off x="5846741" y="3888856"/>
              <a:ext cx="449801" cy="449801"/>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154"/>
            <p:cNvSpPr>
              <a:spLocks noEditPoints="1"/>
            </p:cNvSpPr>
            <p:nvPr/>
          </p:nvSpPr>
          <p:spPr bwMode="auto">
            <a:xfrm>
              <a:off x="7091089" y="2563679"/>
              <a:ext cx="477542" cy="477542"/>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0" name="Group 59"/>
            <p:cNvGrpSpPr/>
            <p:nvPr/>
          </p:nvGrpSpPr>
          <p:grpSpPr>
            <a:xfrm>
              <a:off x="4529314" y="2586299"/>
              <a:ext cx="554352" cy="422280"/>
              <a:chOff x="1938338" y="685800"/>
              <a:chExt cx="1485900" cy="1131888"/>
            </a:xfrm>
            <a:solidFill>
              <a:schemeClr val="accent1"/>
            </a:solidFill>
          </p:grpSpPr>
          <p:sp>
            <p:nvSpPr>
              <p:cNvPr id="61"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7" name="Group 76"/>
            <p:cNvGrpSpPr/>
            <p:nvPr/>
          </p:nvGrpSpPr>
          <p:grpSpPr>
            <a:xfrm>
              <a:off x="8400608" y="3823546"/>
              <a:ext cx="405447" cy="556161"/>
              <a:chOff x="12206288" y="28575"/>
              <a:chExt cx="1089025" cy="1493838"/>
            </a:xfrm>
            <a:solidFill>
              <a:schemeClr val="accent1"/>
            </a:solidFill>
          </p:grpSpPr>
          <p:sp>
            <p:nvSpPr>
              <p:cNvPr id="78"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35435220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left)">
                                      <p:cBhvr>
                                        <p:cTn id="11" dur="500"/>
                                        <p:tgtEl>
                                          <p:spTgt spid="8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down)">
                                      <p:cBhvr>
                                        <p:cTn id="15" dur="500"/>
                                        <p:tgtEl>
                                          <p:spTgt spid="3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down)">
                                      <p:cBhvr>
                                        <p:cTn id="19" dur="500"/>
                                        <p:tgtEl>
                                          <p:spTgt spid="8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down)">
                                      <p:cBhvr>
                                        <p:cTn id="23" dur="500"/>
                                        <p:tgtEl>
                                          <p:spTgt spid="49"/>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wipe(down)">
                                      <p:cBhvr>
                                        <p:cTn id="27" dur="500"/>
                                        <p:tgtEl>
                                          <p:spTgt spid="8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down)">
                                      <p:cBhvr>
                                        <p:cTn id="3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6" name="Group 125"/>
          <p:cNvGrpSpPr/>
          <p:nvPr/>
        </p:nvGrpSpPr>
        <p:grpSpPr>
          <a:xfrm>
            <a:off x="945474" y="1617738"/>
            <a:ext cx="4699484" cy="4698656"/>
            <a:chOff x="1114287" y="1617738"/>
            <a:chExt cx="4397009" cy="4396234"/>
          </a:xfrm>
        </p:grpSpPr>
        <p:grpSp>
          <p:nvGrpSpPr>
            <p:cNvPr id="19" name="Group 18"/>
            <p:cNvGrpSpPr/>
            <p:nvPr/>
          </p:nvGrpSpPr>
          <p:grpSpPr>
            <a:xfrm>
              <a:off x="1114287" y="1617738"/>
              <a:ext cx="4397009" cy="4335036"/>
              <a:chOff x="1114287" y="1617738"/>
              <a:chExt cx="4397009" cy="4335036"/>
            </a:xfrm>
          </p:grpSpPr>
          <p:grpSp>
            <p:nvGrpSpPr>
              <p:cNvPr id="20" name="Group 19"/>
              <p:cNvGrpSpPr/>
              <p:nvPr/>
            </p:nvGrpSpPr>
            <p:grpSpPr>
              <a:xfrm>
                <a:off x="1124358" y="3809272"/>
                <a:ext cx="4359438" cy="1000870"/>
                <a:chOff x="1124358" y="3809272"/>
                <a:chExt cx="4359438" cy="1000870"/>
              </a:xfrm>
            </p:grpSpPr>
            <p:sp>
              <p:nvSpPr>
                <p:cNvPr id="33" name="Freeform 8"/>
                <p:cNvSpPr>
                  <a:spLocks/>
                </p:cNvSpPr>
                <p:nvPr/>
              </p:nvSpPr>
              <p:spPr bwMode="auto">
                <a:xfrm>
                  <a:off x="1124358" y="3809272"/>
                  <a:ext cx="4359438" cy="1000870"/>
                </a:xfrm>
                <a:custGeom>
                  <a:avLst/>
                  <a:gdLst>
                    <a:gd name="T0" fmla="*/ 9269 w 11255"/>
                    <a:gd name="T1" fmla="*/ 379 h 2584"/>
                    <a:gd name="T2" fmla="*/ 820 w 11255"/>
                    <a:gd name="T3" fmla="*/ 0 h 2584"/>
                    <a:gd name="T4" fmla="*/ 35 w 11255"/>
                    <a:gd name="T5" fmla="*/ 166 h 2584"/>
                    <a:gd name="T6" fmla="*/ 0 w 11255"/>
                    <a:gd name="T7" fmla="*/ 2492 h 2584"/>
                    <a:gd name="T8" fmla="*/ 4 w 11255"/>
                    <a:gd name="T9" fmla="*/ 2541 h 2584"/>
                    <a:gd name="T10" fmla="*/ 787 w 11255"/>
                    <a:gd name="T11" fmla="*/ 2584 h 2584"/>
                    <a:gd name="T12" fmla="*/ 9305 w 11255"/>
                    <a:gd name="T13" fmla="*/ 2489 h 2584"/>
                    <a:gd name="T14" fmla="*/ 11255 w 11255"/>
                    <a:gd name="T15" fmla="*/ 1461 h 2584"/>
                    <a:gd name="T16" fmla="*/ 9269 w 11255"/>
                    <a:gd name="T17" fmla="*/ 379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55" h="2584">
                      <a:moveTo>
                        <a:pt x="9269" y="379"/>
                      </a:moveTo>
                      <a:lnTo>
                        <a:pt x="820" y="0"/>
                      </a:lnTo>
                      <a:lnTo>
                        <a:pt x="35" y="166"/>
                      </a:lnTo>
                      <a:lnTo>
                        <a:pt x="0" y="2492"/>
                      </a:lnTo>
                      <a:lnTo>
                        <a:pt x="4" y="2541"/>
                      </a:lnTo>
                      <a:lnTo>
                        <a:pt x="787" y="2584"/>
                      </a:lnTo>
                      <a:lnTo>
                        <a:pt x="9305" y="2489"/>
                      </a:lnTo>
                      <a:lnTo>
                        <a:pt x="11255" y="1461"/>
                      </a:lnTo>
                      <a:lnTo>
                        <a:pt x="9269" y="379"/>
                      </a:lnTo>
                      <a:close/>
                    </a:path>
                  </a:pathLst>
                </a:custGeom>
                <a:gradFill flip="none" rotWithShape="1">
                  <a:gsLst>
                    <a:gs pos="0">
                      <a:schemeClr val="accent4">
                        <a:lumMod val="65000"/>
                      </a:schemeClr>
                    </a:gs>
                    <a:gs pos="100000">
                      <a:schemeClr val="accent4">
                        <a:lumMod val="6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4" name="Freeform 10"/>
                <p:cNvSpPr>
                  <a:spLocks/>
                </p:cNvSpPr>
                <p:nvPr/>
              </p:nvSpPr>
              <p:spPr bwMode="auto">
                <a:xfrm>
                  <a:off x="1429189" y="3809272"/>
                  <a:ext cx="4054606" cy="1000870"/>
                </a:xfrm>
                <a:custGeom>
                  <a:avLst/>
                  <a:gdLst>
                    <a:gd name="T0" fmla="*/ 0 w 10468"/>
                    <a:gd name="T1" fmla="*/ 2584 h 2584"/>
                    <a:gd name="T2" fmla="*/ 33 w 10468"/>
                    <a:gd name="T3" fmla="*/ 0 h 2584"/>
                    <a:gd name="T4" fmla="*/ 8482 w 10468"/>
                    <a:gd name="T5" fmla="*/ 379 h 2584"/>
                    <a:gd name="T6" fmla="*/ 10468 w 10468"/>
                    <a:gd name="T7" fmla="*/ 1461 h 2584"/>
                    <a:gd name="T8" fmla="*/ 8518 w 10468"/>
                    <a:gd name="T9" fmla="*/ 2489 h 2584"/>
                    <a:gd name="T10" fmla="*/ 0 w 10468"/>
                    <a:gd name="T11" fmla="*/ 2584 h 2584"/>
                    <a:gd name="T12" fmla="*/ 0 w 10468"/>
                    <a:gd name="T13" fmla="*/ 2584 h 2584"/>
                  </a:gdLst>
                  <a:ahLst/>
                  <a:cxnLst>
                    <a:cxn ang="0">
                      <a:pos x="T0" y="T1"/>
                    </a:cxn>
                    <a:cxn ang="0">
                      <a:pos x="T2" y="T3"/>
                    </a:cxn>
                    <a:cxn ang="0">
                      <a:pos x="T4" y="T5"/>
                    </a:cxn>
                    <a:cxn ang="0">
                      <a:pos x="T6" y="T7"/>
                    </a:cxn>
                    <a:cxn ang="0">
                      <a:pos x="T8" y="T9"/>
                    </a:cxn>
                    <a:cxn ang="0">
                      <a:pos x="T10" y="T11"/>
                    </a:cxn>
                    <a:cxn ang="0">
                      <a:pos x="T12" y="T13"/>
                    </a:cxn>
                  </a:cxnLst>
                  <a:rect l="0" t="0" r="r" b="b"/>
                  <a:pathLst>
                    <a:path w="10468" h="2584">
                      <a:moveTo>
                        <a:pt x="0" y="2584"/>
                      </a:moveTo>
                      <a:lnTo>
                        <a:pt x="33" y="0"/>
                      </a:lnTo>
                      <a:lnTo>
                        <a:pt x="8482" y="379"/>
                      </a:lnTo>
                      <a:lnTo>
                        <a:pt x="10468" y="1461"/>
                      </a:lnTo>
                      <a:lnTo>
                        <a:pt x="8518" y="2489"/>
                      </a:lnTo>
                      <a:lnTo>
                        <a:pt x="0" y="2584"/>
                      </a:lnTo>
                      <a:lnTo>
                        <a:pt x="0" y="2584"/>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5" name="Freeform 9"/>
                <p:cNvSpPr>
                  <a:spLocks/>
                </p:cNvSpPr>
                <p:nvPr/>
              </p:nvSpPr>
              <p:spPr bwMode="auto">
                <a:xfrm>
                  <a:off x="1124358" y="3809272"/>
                  <a:ext cx="317614" cy="1000870"/>
                </a:xfrm>
                <a:custGeom>
                  <a:avLst/>
                  <a:gdLst>
                    <a:gd name="T0" fmla="*/ 787 w 820"/>
                    <a:gd name="T1" fmla="*/ 2584 h 2584"/>
                    <a:gd name="T2" fmla="*/ 820 w 820"/>
                    <a:gd name="T3" fmla="*/ 0 h 2584"/>
                    <a:gd name="T4" fmla="*/ 35 w 820"/>
                    <a:gd name="T5" fmla="*/ 166 h 2584"/>
                    <a:gd name="T6" fmla="*/ 0 w 820"/>
                    <a:gd name="T7" fmla="*/ 2492 h 2584"/>
                    <a:gd name="T8" fmla="*/ 4 w 820"/>
                    <a:gd name="T9" fmla="*/ 2541 h 2584"/>
                    <a:gd name="T10" fmla="*/ 787 w 820"/>
                    <a:gd name="T11" fmla="*/ 2584 h 2584"/>
                    <a:gd name="T12" fmla="*/ 787 w 820"/>
                    <a:gd name="T13" fmla="*/ 2584 h 2584"/>
                  </a:gdLst>
                  <a:ahLst/>
                  <a:cxnLst>
                    <a:cxn ang="0">
                      <a:pos x="T0" y="T1"/>
                    </a:cxn>
                    <a:cxn ang="0">
                      <a:pos x="T2" y="T3"/>
                    </a:cxn>
                    <a:cxn ang="0">
                      <a:pos x="T4" y="T5"/>
                    </a:cxn>
                    <a:cxn ang="0">
                      <a:pos x="T6" y="T7"/>
                    </a:cxn>
                    <a:cxn ang="0">
                      <a:pos x="T8" y="T9"/>
                    </a:cxn>
                    <a:cxn ang="0">
                      <a:pos x="T10" y="T11"/>
                    </a:cxn>
                    <a:cxn ang="0">
                      <a:pos x="T12" y="T13"/>
                    </a:cxn>
                  </a:cxnLst>
                  <a:rect l="0" t="0" r="r" b="b"/>
                  <a:pathLst>
                    <a:path w="820" h="2584">
                      <a:moveTo>
                        <a:pt x="787" y="2584"/>
                      </a:moveTo>
                      <a:lnTo>
                        <a:pt x="820" y="0"/>
                      </a:lnTo>
                      <a:lnTo>
                        <a:pt x="35" y="166"/>
                      </a:lnTo>
                      <a:lnTo>
                        <a:pt x="0" y="2492"/>
                      </a:lnTo>
                      <a:lnTo>
                        <a:pt x="4" y="2541"/>
                      </a:lnTo>
                      <a:lnTo>
                        <a:pt x="787" y="2584"/>
                      </a:lnTo>
                      <a:lnTo>
                        <a:pt x="787" y="2584"/>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1" name="Group 20"/>
              <p:cNvGrpSpPr/>
              <p:nvPr/>
            </p:nvGrpSpPr>
            <p:grpSpPr>
              <a:xfrm>
                <a:off x="1156119" y="1617738"/>
                <a:ext cx="4287394" cy="1438944"/>
                <a:chOff x="1156119" y="1617738"/>
                <a:chExt cx="4287394" cy="1438944"/>
              </a:xfrm>
            </p:grpSpPr>
            <p:sp>
              <p:nvSpPr>
                <p:cNvPr id="30" name="Freeform 11"/>
                <p:cNvSpPr>
                  <a:spLocks/>
                </p:cNvSpPr>
                <p:nvPr/>
              </p:nvSpPr>
              <p:spPr bwMode="auto">
                <a:xfrm>
                  <a:off x="1156119" y="1617738"/>
                  <a:ext cx="4287394" cy="1438944"/>
                </a:xfrm>
                <a:custGeom>
                  <a:avLst/>
                  <a:gdLst>
                    <a:gd name="T0" fmla="*/ 9109 w 11069"/>
                    <a:gd name="T1" fmla="*/ 1397 h 3715"/>
                    <a:gd name="T2" fmla="*/ 825 w 11069"/>
                    <a:gd name="T3" fmla="*/ 0 h 3715"/>
                    <a:gd name="T4" fmla="*/ 811 w 11069"/>
                    <a:gd name="T5" fmla="*/ 2 h 3715"/>
                    <a:gd name="T6" fmla="*/ 36 w 11069"/>
                    <a:gd name="T7" fmla="*/ 605 h 3715"/>
                    <a:gd name="T8" fmla="*/ 0 w 11069"/>
                    <a:gd name="T9" fmla="*/ 2891 h 3715"/>
                    <a:gd name="T10" fmla="*/ 7951 w 11069"/>
                    <a:gd name="T11" fmla="*/ 3715 h 3715"/>
                    <a:gd name="T12" fmla="*/ 9140 w 11069"/>
                    <a:gd name="T13" fmla="*/ 3437 h 3715"/>
                    <a:gd name="T14" fmla="*/ 11069 w 11069"/>
                    <a:gd name="T15" fmla="*/ 2685 h 3715"/>
                    <a:gd name="T16" fmla="*/ 9109 w 11069"/>
                    <a:gd name="T17" fmla="*/ 1397 h 3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69" h="3715">
                      <a:moveTo>
                        <a:pt x="9109" y="1397"/>
                      </a:moveTo>
                      <a:lnTo>
                        <a:pt x="825" y="0"/>
                      </a:lnTo>
                      <a:lnTo>
                        <a:pt x="811" y="2"/>
                      </a:lnTo>
                      <a:lnTo>
                        <a:pt x="36" y="605"/>
                      </a:lnTo>
                      <a:lnTo>
                        <a:pt x="0" y="2891"/>
                      </a:lnTo>
                      <a:lnTo>
                        <a:pt x="7951" y="3715"/>
                      </a:lnTo>
                      <a:lnTo>
                        <a:pt x="9140" y="3437"/>
                      </a:lnTo>
                      <a:lnTo>
                        <a:pt x="11069" y="2685"/>
                      </a:lnTo>
                      <a:lnTo>
                        <a:pt x="9109" y="1397"/>
                      </a:lnTo>
                      <a:close/>
                    </a:path>
                  </a:pathLst>
                </a:cu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1" name="Freeform 12"/>
                <p:cNvSpPr>
                  <a:spLocks/>
                </p:cNvSpPr>
                <p:nvPr/>
              </p:nvSpPr>
              <p:spPr bwMode="auto">
                <a:xfrm>
                  <a:off x="1156119" y="1618512"/>
                  <a:ext cx="314127" cy="1119006"/>
                </a:xfrm>
                <a:custGeom>
                  <a:avLst/>
                  <a:gdLst>
                    <a:gd name="T0" fmla="*/ 780 w 811"/>
                    <a:gd name="T1" fmla="*/ 2480 h 2889"/>
                    <a:gd name="T2" fmla="*/ 811 w 811"/>
                    <a:gd name="T3" fmla="*/ 0 h 2889"/>
                    <a:gd name="T4" fmla="*/ 36 w 811"/>
                    <a:gd name="T5" fmla="*/ 603 h 2889"/>
                    <a:gd name="T6" fmla="*/ 0 w 811"/>
                    <a:gd name="T7" fmla="*/ 2889 h 2889"/>
                    <a:gd name="T8" fmla="*/ 780 w 811"/>
                    <a:gd name="T9" fmla="*/ 2480 h 2889"/>
                    <a:gd name="T10" fmla="*/ 780 w 811"/>
                    <a:gd name="T11" fmla="*/ 2480 h 2889"/>
                  </a:gdLst>
                  <a:ahLst/>
                  <a:cxnLst>
                    <a:cxn ang="0">
                      <a:pos x="T0" y="T1"/>
                    </a:cxn>
                    <a:cxn ang="0">
                      <a:pos x="T2" y="T3"/>
                    </a:cxn>
                    <a:cxn ang="0">
                      <a:pos x="T4" y="T5"/>
                    </a:cxn>
                    <a:cxn ang="0">
                      <a:pos x="T6" y="T7"/>
                    </a:cxn>
                    <a:cxn ang="0">
                      <a:pos x="T8" y="T9"/>
                    </a:cxn>
                    <a:cxn ang="0">
                      <a:pos x="T10" y="T11"/>
                    </a:cxn>
                  </a:cxnLst>
                  <a:rect l="0" t="0" r="r" b="b"/>
                  <a:pathLst>
                    <a:path w="811" h="2889">
                      <a:moveTo>
                        <a:pt x="780" y="2480"/>
                      </a:moveTo>
                      <a:lnTo>
                        <a:pt x="811" y="0"/>
                      </a:lnTo>
                      <a:lnTo>
                        <a:pt x="36" y="603"/>
                      </a:lnTo>
                      <a:lnTo>
                        <a:pt x="0" y="2889"/>
                      </a:lnTo>
                      <a:lnTo>
                        <a:pt x="780" y="2480"/>
                      </a:lnTo>
                      <a:lnTo>
                        <a:pt x="780" y="2480"/>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2" name="Freeform 13"/>
                <p:cNvSpPr>
                  <a:spLocks/>
                </p:cNvSpPr>
                <p:nvPr/>
              </p:nvSpPr>
              <p:spPr bwMode="auto">
                <a:xfrm>
                  <a:off x="1458239" y="1617738"/>
                  <a:ext cx="3985274" cy="1331266"/>
                </a:xfrm>
                <a:custGeom>
                  <a:avLst/>
                  <a:gdLst>
                    <a:gd name="T0" fmla="*/ 0 w 10289"/>
                    <a:gd name="T1" fmla="*/ 2482 h 3437"/>
                    <a:gd name="T2" fmla="*/ 31 w 10289"/>
                    <a:gd name="T3" fmla="*/ 2 h 3437"/>
                    <a:gd name="T4" fmla="*/ 45 w 10289"/>
                    <a:gd name="T5" fmla="*/ 0 h 3437"/>
                    <a:gd name="T6" fmla="*/ 8329 w 10289"/>
                    <a:gd name="T7" fmla="*/ 1397 h 3437"/>
                    <a:gd name="T8" fmla="*/ 10289 w 10289"/>
                    <a:gd name="T9" fmla="*/ 2685 h 3437"/>
                    <a:gd name="T10" fmla="*/ 8360 w 10289"/>
                    <a:gd name="T11" fmla="*/ 3437 h 3437"/>
                    <a:gd name="T12" fmla="*/ 0 w 10289"/>
                    <a:gd name="T13" fmla="*/ 2482 h 3437"/>
                    <a:gd name="T14" fmla="*/ 0 w 10289"/>
                    <a:gd name="T15" fmla="*/ 2482 h 34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89" h="3437">
                      <a:moveTo>
                        <a:pt x="0" y="2482"/>
                      </a:moveTo>
                      <a:lnTo>
                        <a:pt x="31" y="2"/>
                      </a:lnTo>
                      <a:lnTo>
                        <a:pt x="45" y="0"/>
                      </a:lnTo>
                      <a:lnTo>
                        <a:pt x="8329" y="1397"/>
                      </a:lnTo>
                      <a:lnTo>
                        <a:pt x="10289" y="2685"/>
                      </a:lnTo>
                      <a:lnTo>
                        <a:pt x="8360" y="3437"/>
                      </a:lnTo>
                      <a:lnTo>
                        <a:pt x="0" y="2482"/>
                      </a:lnTo>
                      <a:lnTo>
                        <a:pt x="0" y="2482"/>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2" name="Group 21"/>
              <p:cNvGrpSpPr/>
              <p:nvPr/>
            </p:nvGrpSpPr>
            <p:grpSpPr>
              <a:xfrm>
                <a:off x="1140626" y="2702660"/>
                <a:ext cx="4321867" cy="1200347"/>
                <a:chOff x="1140626" y="2702660"/>
                <a:chExt cx="4321867" cy="1200347"/>
              </a:xfrm>
            </p:grpSpPr>
            <p:sp>
              <p:nvSpPr>
                <p:cNvPr id="27" name="Freeform 14"/>
                <p:cNvSpPr>
                  <a:spLocks/>
                </p:cNvSpPr>
                <p:nvPr/>
              </p:nvSpPr>
              <p:spPr bwMode="auto">
                <a:xfrm>
                  <a:off x="1140626" y="2702660"/>
                  <a:ext cx="4321867" cy="1200347"/>
                </a:xfrm>
                <a:custGeom>
                  <a:avLst/>
                  <a:gdLst>
                    <a:gd name="T0" fmla="*/ 9187 w 11158"/>
                    <a:gd name="T1" fmla="*/ 896 h 3099"/>
                    <a:gd name="T2" fmla="*/ 818 w 11158"/>
                    <a:gd name="T3" fmla="*/ 0 h 3099"/>
                    <a:gd name="T4" fmla="*/ 36 w 11158"/>
                    <a:gd name="T5" fmla="*/ 385 h 3099"/>
                    <a:gd name="T6" fmla="*/ 0 w 11158"/>
                    <a:gd name="T7" fmla="*/ 2675 h 3099"/>
                    <a:gd name="T8" fmla="*/ 0 w 11158"/>
                    <a:gd name="T9" fmla="*/ 2720 h 3099"/>
                    <a:gd name="T10" fmla="*/ 7994 w 11158"/>
                    <a:gd name="T11" fmla="*/ 3099 h 3099"/>
                    <a:gd name="T12" fmla="*/ 8029 w 11158"/>
                    <a:gd name="T13" fmla="*/ 3099 h 3099"/>
                    <a:gd name="T14" fmla="*/ 8150 w 11158"/>
                    <a:gd name="T15" fmla="*/ 3084 h 3099"/>
                    <a:gd name="T16" fmla="*/ 9220 w 11158"/>
                    <a:gd name="T17" fmla="*/ 2971 h 3099"/>
                    <a:gd name="T18" fmla="*/ 11158 w 11158"/>
                    <a:gd name="T19" fmla="*/ 2085 h 3099"/>
                    <a:gd name="T20" fmla="*/ 9187 w 11158"/>
                    <a:gd name="T21" fmla="*/ 896 h 3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58" h="3099">
                      <a:moveTo>
                        <a:pt x="9187" y="896"/>
                      </a:moveTo>
                      <a:lnTo>
                        <a:pt x="818" y="0"/>
                      </a:lnTo>
                      <a:lnTo>
                        <a:pt x="36" y="385"/>
                      </a:lnTo>
                      <a:lnTo>
                        <a:pt x="0" y="2675"/>
                      </a:lnTo>
                      <a:lnTo>
                        <a:pt x="0" y="2720"/>
                      </a:lnTo>
                      <a:lnTo>
                        <a:pt x="7994" y="3099"/>
                      </a:lnTo>
                      <a:lnTo>
                        <a:pt x="8029" y="3099"/>
                      </a:lnTo>
                      <a:lnTo>
                        <a:pt x="8150" y="3084"/>
                      </a:lnTo>
                      <a:lnTo>
                        <a:pt x="9220" y="2971"/>
                      </a:lnTo>
                      <a:lnTo>
                        <a:pt x="11158" y="2085"/>
                      </a:lnTo>
                      <a:lnTo>
                        <a:pt x="9187" y="896"/>
                      </a:lnTo>
                      <a:close/>
                    </a:path>
                  </a:pathLst>
                </a:custGeom>
                <a:solidFill>
                  <a:schemeClr val="bg1">
                    <a:lumMod val="10000"/>
                  </a:schemeClr>
                </a:solidFill>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8" name="Freeform 15"/>
                <p:cNvSpPr>
                  <a:spLocks/>
                </p:cNvSpPr>
                <p:nvPr/>
              </p:nvSpPr>
              <p:spPr bwMode="auto">
                <a:xfrm>
                  <a:off x="1140626" y="2702660"/>
                  <a:ext cx="316839" cy="1053548"/>
                </a:xfrm>
                <a:custGeom>
                  <a:avLst/>
                  <a:gdLst>
                    <a:gd name="T0" fmla="*/ 785 w 818"/>
                    <a:gd name="T1" fmla="*/ 2531 h 2720"/>
                    <a:gd name="T2" fmla="*/ 818 w 818"/>
                    <a:gd name="T3" fmla="*/ 0 h 2720"/>
                    <a:gd name="T4" fmla="*/ 36 w 818"/>
                    <a:gd name="T5" fmla="*/ 385 h 2720"/>
                    <a:gd name="T6" fmla="*/ 0 w 818"/>
                    <a:gd name="T7" fmla="*/ 2675 h 2720"/>
                    <a:gd name="T8" fmla="*/ 0 w 818"/>
                    <a:gd name="T9" fmla="*/ 2720 h 2720"/>
                    <a:gd name="T10" fmla="*/ 785 w 818"/>
                    <a:gd name="T11" fmla="*/ 2531 h 2720"/>
                    <a:gd name="T12" fmla="*/ 785 w 818"/>
                    <a:gd name="T13" fmla="*/ 2531 h 2720"/>
                  </a:gdLst>
                  <a:ahLst/>
                  <a:cxnLst>
                    <a:cxn ang="0">
                      <a:pos x="T0" y="T1"/>
                    </a:cxn>
                    <a:cxn ang="0">
                      <a:pos x="T2" y="T3"/>
                    </a:cxn>
                    <a:cxn ang="0">
                      <a:pos x="T4" y="T5"/>
                    </a:cxn>
                    <a:cxn ang="0">
                      <a:pos x="T6" y="T7"/>
                    </a:cxn>
                    <a:cxn ang="0">
                      <a:pos x="T8" y="T9"/>
                    </a:cxn>
                    <a:cxn ang="0">
                      <a:pos x="T10" y="T11"/>
                    </a:cxn>
                    <a:cxn ang="0">
                      <a:pos x="T12" y="T13"/>
                    </a:cxn>
                  </a:cxnLst>
                  <a:rect l="0" t="0" r="r" b="b"/>
                  <a:pathLst>
                    <a:path w="818" h="2720">
                      <a:moveTo>
                        <a:pt x="785" y="2531"/>
                      </a:moveTo>
                      <a:lnTo>
                        <a:pt x="818" y="0"/>
                      </a:lnTo>
                      <a:lnTo>
                        <a:pt x="36" y="385"/>
                      </a:lnTo>
                      <a:lnTo>
                        <a:pt x="0" y="2675"/>
                      </a:lnTo>
                      <a:lnTo>
                        <a:pt x="0" y="2720"/>
                      </a:lnTo>
                      <a:lnTo>
                        <a:pt x="785" y="2531"/>
                      </a:lnTo>
                      <a:lnTo>
                        <a:pt x="785" y="253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9" name="Freeform 16"/>
                <p:cNvSpPr>
                  <a:spLocks/>
                </p:cNvSpPr>
                <p:nvPr/>
              </p:nvSpPr>
              <p:spPr bwMode="auto">
                <a:xfrm>
                  <a:off x="1444683" y="2702660"/>
                  <a:ext cx="4017810" cy="1150768"/>
                </a:xfrm>
                <a:custGeom>
                  <a:avLst/>
                  <a:gdLst>
                    <a:gd name="T0" fmla="*/ 0 w 10373"/>
                    <a:gd name="T1" fmla="*/ 2531 h 2971"/>
                    <a:gd name="T2" fmla="*/ 33 w 10373"/>
                    <a:gd name="T3" fmla="*/ 0 h 2971"/>
                    <a:gd name="T4" fmla="*/ 8402 w 10373"/>
                    <a:gd name="T5" fmla="*/ 896 h 2971"/>
                    <a:gd name="T6" fmla="*/ 10373 w 10373"/>
                    <a:gd name="T7" fmla="*/ 2085 h 2971"/>
                    <a:gd name="T8" fmla="*/ 8435 w 10373"/>
                    <a:gd name="T9" fmla="*/ 2971 h 2971"/>
                    <a:gd name="T10" fmla="*/ 0 w 10373"/>
                    <a:gd name="T11" fmla="*/ 2531 h 2971"/>
                    <a:gd name="T12" fmla="*/ 0 w 10373"/>
                    <a:gd name="T13" fmla="*/ 2531 h 2971"/>
                  </a:gdLst>
                  <a:ahLst/>
                  <a:cxnLst>
                    <a:cxn ang="0">
                      <a:pos x="T0" y="T1"/>
                    </a:cxn>
                    <a:cxn ang="0">
                      <a:pos x="T2" y="T3"/>
                    </a:cxn>
                    <a:cxn ang="0">
                      <a:pos x="T4" y="T5"/>
                    </a:cxn>
                    <a:cxn ang="0">
                      <a:pos x="T6" y="T7"/>
                    </a:cxn>
                    <a:cxn ang="0">
                      <a:pos x="T8" y="T9"/>
                    </a:cxn>
                    <a:cxn ang="0">
                      <a:pos x="T10" y="T11"/>
                    </a:cxn>
                    <a:cxn ang="0">
                      <a:pos x="T12" y="T13"/>
                    </a:cxn>
                  </a:cxnLst>
                  <a:rect l="0" t="0" r="r" b="b"/>
                  <a:pathLst>
                    <a:path w="10373" h="2971">
                      <a:moveTo>
                        <a:pt x="0" y="2531"/>
                      </a:moveTo>
                      <a:lnTo>
                        <a:pt x="33" y="0"/>
                      </a:lnTo>
                      <a:lnTo>
                        <a:pt x="8402" y="896"/>
                      </a:lnTo>
                      <a:lnTo>
                        <a:pt x="10373" y="2085"/>
                      </a:lnTo>
                      <a:lnTo>
                        <a:pt x="8435" y="2971"/>
                      </a:lnTo>
                      <a:lnTo>
                        <a:pt x="0" y="2531"/>
                      </a:lnTo>
                      <a:lnTo>
                        <a:pt x="0" y="2531"/>
                      </a:lnTo>
                      <a:close/>
                    </a:path>
                  </a:pathLst>
                </a:custGeom>
                <a:solidFill>
                  <a:schemeClr val="tx1">
                    <a:lumMod val="90000"/>
                    <a:lumOff val="10000"/>
                  </a:schemeClr>
                </a:solidFill>
                <a:ln>
                  <a:solidFill>
                    <a:schemeClr val="tx1">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3" name="Group 22"/>
              <p:cNvGrpSpPr/>
              <p:nvPr/>
            </p:nvGrpSpPr>
            <p:grpSpPr>
              <a:xfrm>
                <a:off x="1114287" y="4859719"/>
                <a:ext cx="4397009" cy="1093055"/>
                <a:chOff x="1114287" y="4859719"/>
                <a:chExt cx="4397009" cy="1093055"/>
              </a:xfrm>
            </p:grpSpPr>
            <p:sp>
              <p:nvSpPr>
                <p:cNvPr id="24" name="Freeform 5"/>
                <p:cNvSpPr>
                  <a:spLocks/>
                </p:cNvSpPr>
                <p:nvPr/>
              </p:nvSpPr>
              <p:spPr bwMode="auto">
                <a:xfrm>
                  <a:off x="1114287" y="4859719"/>
                  <a:ext cx="4397009" cy="1093055"/>
                </a:xfrm>
                <a:custGeom>
                  <a:avLst/>
                  <a:gdLst>
                    <a:gd name="T0" fmla="*/ 11340 w 11352"/>
                    <a:gd name="T1" fmla="*/ 1014 h 2822"/>
                    <a:gd name="T2" fmla="*/ 9357 w 11352"/>
                    <a:gd name="T3" fmla="*/ 47 h 2822"/>
                    <a:gd name="T4" fmla="*/ 9336 w 11352"/>
                    <a:gd name="T5" fmla="*/ 47 h 2822"/>
                    <a:gd name="T6" fmla="*/ 8147 w 11352"/>
                    <a:gd name="T7" fmla="*/ 0 h 2822"/>
                    <a:gd name="T8" fmla="*/ 8031 w 11352"/>
                    <a:gd name="T9" fmla="*/ 2 h 2822"/>
                    <a:gd name="T10" fmla="*/ 45 w 11352"/>
                    <a:gd name="T11" fmla="*/ 137 h 2822"/>
                    <a:gd name="T12" fmla="*/ 38 w 11352"/>
                    <a:gd name="T13" fmla="*/ 142 h 2822"/>
                    <a:gd name="T14" fmla="*/ 38 w 11352"/>
                    <a:gd name="T15" fmla="*/ 189 h 2822"/>
                    <a:gd name="T16" fmla="*/ 28 w 11352"/>
                    <a:gd name="T17" fmla="*/ 808 h 2822"/>
                    <a:gd name="T18" fmla="*/ 0 w 11352"/>
                    <a:gd name="T19" fmla="*/ 2543 h 2822"/>
                    <a:gd name="T20" fmla="*/ 794 w 11352"/>
                    <a:gd name="T21" fmla="*/ 2822 h 2822"/>
                    <a:gd name="T22" fmla="*/ 815 w 11352"/>
                    <a:gd name="T23" fmla="*/ 2822 h 2822"/>
                    <a:gd name="T24" fmla="*/ 9418 w 11352"/>
                    <a:gd name="T25" fmla="*/ 2172 h 2822"/>
                    <a:gd name="T26" fmla="*/ 11352 w 11352"/>
                    <a:gd name="T27" fmla="*/ 1023 h 2822"/>
                    <a:gd name="T28" fmla="*/ 11340 w 11352"/>
                    <a:gd name="T29" fmla="*/ 1014 h 2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52" h="2822">
                      <a:moveTo>
                        <a:pt x="11340" y="1014"/>
                      </a:moveTo>
                      <a:lnTo>
                        <a:pt x="9357" y="47"/>
                      </a:lnTo>
                      <a:lnTo>
                        <a:pt x="9336" y="47"/>
                      </a:lnTo>
                      <a:lnTo>
                        <a:pt x="8147" y="0"/>
                      </a:lnTo>
                      <a:lnTo>
                        <a:pt x="8031" y="2"/>
                      </a:lnTo>
                      <a:lnTo>
                        <a:pt x="45" y="137"/>
                      </a:lnTo>
                      <a:lnTo>
                        <a:pt x="38" y="142"/>
                      </a:lnTo>
                      <a:lnTo>
                        <a:pt x="38" y="189"/>
                      </a:lnTo>
                      <a:lnTo>
                        <a:pt x="28" y="808"/>
                      </a:lnTo>
                      <a:lnTo>
                        <a:pt x="0" y="2543"/>
                      </a:lnTo>
                      <a:lnTo>
                        <a:pt x="794" y="2822"/>
                      </a:lnTo>
                      <a:lnTo>
                        <a:pt x="815" y="2822"/>
                      </a:lnTo>
                      <a:lnTo>
                        <a:pt x="9418" y="2172"/>
                      </a:lnTo>
                      <a:lnTo>
                        <a:pt x="11352" y="1023"/>
                      </a:lnTo>
                      <a:lnTo>
                        <a:pt x="11340" y="1014"/>
                      </a:lnTo>
                      <a:close/>
                    </a:path>
                  </a:pathLst>
                </a:custGeom>
                <a:solidFill>
                  <a:schemeClr val="bg1">
                    <a:lumMod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5" name="Freeform 7"/>
                <p:cNvSpPr>
                  <a:spLocks/>
                </p:cNvSpPr>
                <p:nvPr/>
              </p:nvSpPr>
              <p:spPr bwMode="auto">
                <a:xfrm>
                  <a:off x="1421830" y="4877924"/>
                  <a:ext cx="4089466" cy="1074850"/>
                </a:xfrm>
                <a:custGeom>
                  <a:avLst/>
                  <a:gdLst>
                    <a:gd name="T0" fmla="*/ 8542 w 10558"/>
                    <a:gd name="T1" fmla="*/ 0 h 2775"/>
                    <a:gd name="T2" fmla="*/ 35 w 10558"/>
                    <a:gd name="T3" fmla="*/ 156 h 2775"/>
                    <a:gd name="T4" fmla="*/ 0 w 10558"/>
                    <a:gd name="T5" fmla="*/ 2775 h 2775"/>
                    <a:gd name="T6" fmla="*/ 21 w 10558"/>
                    <a:gd name="T7" fmla="*/ 2775 h 2775"/>
                    <a:gd name="T8" fmla="*/ 8624 w 10558"/>
                    <a:gd name="T9" fmla="*/ 2125 h 2775"/>
                    <a:gd name="T10" fmla="*/ 10558 w 10558"/>
                    <a:gd name="T11" fmla="*/ 976 h 2775"/>
                    <a:gd name="T12" fmla="*/ 10546 w 10558"/>
                    <a:gd name="T13" fmla="*/ 967 h 2775"/>
                    <a:gd name="T14" fmla="*/ 8563 w 10558"/>
                    <a:gd name="T15" fmla="*/ 0 h 2775"/>
                    <a:gd name="T16" fmla="*/ 8542 w 10558"/>
                    <a:gd name="T17" fmla="*/ 0 h 2775"/>
                    <a:gd name="T18" fmla="*/ 8542 w 10558"/>
                    <a:gd name="T19" fmla="*/ 0 h 2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58" h="2775">
                      <a:moveTo>
                        <a:pt x="8542" y="0"/>
                      </a:moveTo>
                      <a:lnTo>
                        <a:pt x="35" y="156"/>
                      </a:lnTo>
                      <a:lnTo>
                        <a:pt x="0" y="2775"/>
                      </a:lnTo>
                      <a:lnTo>
                        <a:pt x="21" y="2775"/>
                      </a:lnTo>
                      <a:lnTo>
                        <a:pt x="8624" y="2125"/>
                      </a:lnTo>
                      <a:lnTo>
                        <a:pt x="10558" y="976"/>
                      </a:lnTo>
                      <a:lnTo>
                        <a:pt x="10546" y="967"/>
                      </a:lnTo>
                      <a:lnTo>
                        <a:pt x="8563" y="0"/>
                      </a:lnTo>
                      <a:lnTo>
                        <a:pt x="8542" y="0"/>
                      </a:lnTo>
                      <a:lnTo>
                        <a:pt x="8542" y="0"/>
                      </a:lnTo>
                      <a:close/>
                    </a:path>
                  </a:pathLst>
                </a:custGeom>
                <a:solidFill>
                  <a:schemeClr val="tx1">
                    <a:lumMod val="90000"/>
                    <a:lumOff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6" name="Freeform 6"/>
                <p:cNvSpPr>
                  <a:spLocks/>
                </p:cNvSpPr>
                <p:nvPr/>
              </p:nvSpPr>
              <p:spPr bwMode="auto">
                <a:xfrm>
                  <a:off x="1114287" y="4912784"/>
                  <a:ext cx="321100" cy="1039990"/>
                </a:xfrm>
                <a:custGeom>
                  <a:avLst/>
                  <a:gdLst>
                    <a:gd name="T0" fmla="*/ 45 w 829"/>
                    <a:gd name="T1" fmla="*/ 0 h 2685"/>
                    <a:gd name="T2" fmla="*/ 829 w 829"/>
                    <a:gd name="T3" fmla="*/ 66 h 2685"/>
                    <a:gd name="T4" fmla="*/ 794 w 829"/>
                    <a:gd name="T5" fmla="*/ 2685 h 2685"/>
                    <a:gd name="T6" fmla="*/ 0 w 829"/>
                    <a:gd name="T7" fmla="*/ 2406 h 2685"/>
                    <a:gd name="T8" fmla="*/ 28 w 829"/>
                    <a:gd name="T9" fmla="*/ 671 h 2685"/>
                    <a:gd name="T10" fmla="*/ 38 w 829"/>
                    <a:gd name="T11" fmla="*/ 52 h 2685"/>
                    <a:gd name="T12" fmla="*/ 38 w 829"/>
                    <a:gd name="T13" fmla="*/ 5 h 2685"/>
                    <a:gd name="T14" fmla="*/ 45 w 829"/>
                    <a:gd name="T15" fmla="*/ 0 h 2685"/>
                    <a:gd name="T16" fmla="*/ 45 w 829"/>
                    <a:gd name="T17" fmla="*/ 0 h 2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9" h="2685">
                      <a:moveTo>
                        <a:pt x="45" y="0"/>
                      </a:moveTo>
                      <a:lnTo>
                        <a:pt x="829" y="66"/>
                      </a:lnTo>
                      <a:lnTo>
                        <a:pt x="794" y="2685"/>
                      </a:lnTo>
                      <a:lnTo>
                        <a:pt x="0" y="2406"/>
                      </a:lnTo>
                      <a:lnTo>
                        <a:pt x="28" y="671"/>
                      </a:lnTo>
                      <a:lnTo>
                        <a:pt x="38" y="52"/>
                      </a:lnTo>
                      <a:lnTo>
                        <a:pt x="38" y="5"/>
                      </a:lnTo>
                      <a:lnTo>
                        <a:pt x="45" y="0"/>
                      </a:lnTo>
                      <a:lnTo>
                        <a:pt x="45" y="0"/>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grpSp>
          <p:nvGrpSpPr>
            <p:cNvPr id="36" name="Group 35"/>
            <p:cNvGrpSpPr/>
            <p:nvPr/>
          </p:nvGrpSpPr>
          <p:grpSpPr>
            <a:xfrm>
              <a:off x="2690873" y="1628484"/>
              <a:ext cx="1324510" cy="4385488"/>
              <a:chOff x="7440808" y="1095237"/>
              <a:chExt cx="1239603" cy="4104357"/>
            </a:xfrm>
          </p:grpSpPr>
          <p:sp>
            <p:nvSpPr>
              <p:cNvPr id="37" name="Freeform 176"/>
              <p:cNvSpPr>
                <a:spLocks/>
              </p:cNvSpPr>
              <p:nvPr/>
            </p:nvSpPr>
            <p:spPr bwMode="auto">
              <a:xfrm>
                <a:off x="7936957" y="1185865"/>
                <a:ext cx="701980" cy="3973792"/>
              </a:xfrm>
              <a:custGeom>
                <a:avLst/>
                <a:gdLst>
                  <a:gd name="T0" fmla="*/ 43 w 457"/>
                  <a:gd name="T1" fmla="*/ 0 h 2587"/>
                  <a:gd name="T2" fmla="*/ 0 w 457"/>
                  <a:gd name="T3" fmla="*/ 47 h 2587"/>
                  <a:gd name="T4" fmla="*/ 405 w 457"/>
                  <a:gd name="T5" fmla="*/ 2587 h 2587"/>
                  <a:gd name="T6" fmla="*/ 457 w 457"/>
                  <a:gd name="T7" fmla="*/ 2563 h 2587"/>
                  <a:gd name="T8" fmla="*/ 43 w 457"/>
                  <a:gd name="T9" fmla="*/ 0 h 2587"/>
                  <a:gd name="T10" fmla="*/ 43 w 457"/>
                  <a:gd name="T11" fmla="*/ 0 h 2587"/>
                  <a:gd name="T12" fmla="*/ 43 w 457"/>
                  <a:gd name="T13" fmla="*/ 0 h 2587"/>
                </a:gdLst>
                <a:ahLst/>
                <a:cxnLst>
                  <a:cxn ang="0">
                    <a:pos x="T0" y="T1"/>
                  </a:cxn>
                  <a:cxn ang="0">
                    <a:pos x="T2" y="T3"/>
                  </a:cxn>
                  <a:cxn ang="0">
                    <a:pos x="T4" y="T5"/>
                  </a:cxn>
                  <a:cxn ang="0">
                    <a:pos x="T6" y="T7"/>
                  </a:cxn>
                  <a:cxn ang="0">
                    <a:pos x="T8" y="T9"/>
                  </a:cxn>
                  <a:cxn ang="0">
                    <a:pos x="T10" y="T11"/>
                  </a:cxn>
                  <a:cxn ang="0">
                    <a:pos x="T12" y="T13"/>
                  </a:cxn>
                </a:cxnLst>
                <a:rect l="0" t="0" r="r" b="b"/>
                <a:pathLst>
                  <a:path w="457" h="2587">
                    <a:moveTo>
                      <a:pt x="43" y="0"/>
                    </a:moveTo>
                    <a:lnTo>
                      <a:pt x="0" y="47"/>
                    </a:lnTo>
                    <a:lnTo>
                      <a:pt x="405" y="2587"/>
                    </a:lnTo>
                    <a:lnTo>
                      <a:pt x="457" y="2563"/>
                    </a:lnTo>
                    <a:lnTo>
                      <a:pt x="43" y="0"/>
                    </a:lnTo>
                    <a:lnTo>
                      <a:pt x="43" y="0"/>
                    </a:lnTo>
                    <a:lnTo>
                      <a:pt x="43" y="0"/>
                    </a:lnTo>
                    <a:close/>
                  </a:path>
                </a:pathLst>
              </a:custGeom>
              <a:solidFill>
                <a:srgbClr val="96AAB4"/>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38" name="Freeform 177"/>
              <p:cNvSpPr>
                <a:spLocks/>
              </p:cNvSpPr>
              <p:nvPr/>
            </p:nvSpPr>
            <p:spPr bwMode="auto">
              <a:xfrm>
                <a:off x="7638961" y="1967721"/>
                <a:ext cx="500756" cy="110596"/>
              </a:xfrm>
              <a:custGeom>
                <a:avLst/>
                <a:gdLst>
                  <a:gd name="T0" fmla="*/ 326 w 326"/>
                  <a:gd name="T1" fmla="*/ 37 h 72"/>
                  <a:gd name="T2" fmla="*/ 279 w 326"/>
                  <a:gd name="T3" fmla="*/ 72 h 72"/>
                  <a:gd name="T4" fmla="*/ 0 w 326"/>
                  <a:gd name="T5" fmla="*/ 44 h 72"/>
                  <a:gd name="T6" fmla="*/ 22 w 326"/>
                  <a:gd name="T7" fmla="*/ 0 h 72"/>
                  <a:gd name="T8" fmla="*/ 326 w 326"/>
                  <a:gd name="T9" fmla="*/ 37 h 72"/>
                  <a:gd name="T10" fmla="*/ 326 w 326"/>
                  <a:gd name="T11" fmla="*/ 37 h 72"/>
                  <a:gd name="T12" fmla="*/ 326 w 326"/>
                  <a:gd name="T13" fmla="*/ 37 h 72"/>
                </a:gdLst>
                <a:ahLst/>
                <a:cxnLst>
                  <a:cxn ang="0">
                    <a:pos x="T0" y="T1"/>
                  </a:cxn>
                  <a:cxn ang="0">
                    <a:pos x="T2" y="T3"/>
                  </a:cxn>
                  <a:cxn ang="0">
                    <a:pos x="T4" y="T5"/>
                  </a:cxn>
                  <a:cxn ang="0">
                    <a:pos x="T6" y="T7"/>
                  </a:cxn>
                  <a:cxn ang="0">
                    <a:pos x="T8" y="T9"/>
                  </a:cxn>
                  <a:cxn ang="0">
                    <a:pos x="T10" y="T11"/>
                  </a:cxn>
                  <a:cxn ang="0">
                    <a:pos x="T12" y="T13"/>
                  </a:cxn>
                </a:cxnLst>
                <a:rect l="0" t="0" r="r" b="b"/>
                <a:pathLst>
                  <a:path w="326" h="72">
                    <a:moveTo>
                      <a:pt x="326" y="37"/>
                    </a:moveTo>
                    <a:lnTo>
                      <a:pt x="279" y="72"/>
                    </a:lnTo>
                    <a:lnTo>
                      <a:pt x="0" y="44"/>
                    </a:lnTo>
                    <a:lnTo>
                      <a:pt x="22" y="0"/>
                    </a:lnTo>
                    <a:lnTo>
                      <a:pt x="326" y="37"/>
                    </a:lnTo>
                    <a:lnTo>
                      <a:pt x="326" y="37"/>
                    </a:lnTo>
                    <a:lnTo>
                      <a:pt x="326" y="37"/>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39" name="Freeform 178"/>
              <p:cNvSpPr>
                <a:spLocks/>
              </p:cNvSpPr>
              <p:nvPr/>
            </p:nvSpPr>
            <p:spPr bwMode="auto">
              <a:xfrm>
                <a:off x="7440808" y="1095237"/>
                <a:ext cx="640539" cy="4104357"/>
              </a:xfrm>
              <a:custGeom>
                <a:avLst/>
                <a:gdLst>
                  <a:gd name="T0" fmla="*/ 44 w 417"/>
                  <a:gd name="T1" fmla="*/ 0 h 2672"/>
                  <a:gd name="T2" fmla="*/ 0 w 417"/>
                  <a:gd name="T3" fmla="*/ 47 h 2672"/>
                  <a:gd name="T4" fmla="*/ 366 w 417"/>
                  <a:gd name="T5" fmla="*/ 2672 h 2672"/>
                  <a:gd name="T6" fmla="*/ 417 w 417"/>
                  <a:gd name="T7" fmla="*/ 2650 h 2672"/>
                  <a:gd name="T8" fmla="*/ 44 w 417"/>
                  <a:gd name="T9" fmla="*/ 0 h 2672"/>
                  <a:gd name="T10" fmla="*/ 44 w 417"/>
                  <a:gd name="T11" fmla="*/ 0 h 2672"/>
                  <a:gd name="T12" fmla="*/ 44 w 417"/>
                  <a:gd name="T13" fmla="*/ 0 h 2672"/>
                </a:gdLst>
                <a:ahLst/>
                <a:cxnLst>
                  <a:cxn ang="0">
                    <a:pos x="T0" y="T1"/>
                  </a:cxn>
                  <a:cxn ang="0">
                    <a:pos x="T2" y="T3"/>
                  </a:cxn>
                  <a:cxn ang="0">
                    <a:pos x="T4" y="T5"/>
                  </a:cxn>
                  <a:cxn ang="0">
                    <a:pos x="T6" y="T7"/>
                  </a:cxn>
                  <a:cxn ang="0">
                    <a:pos x="T8" y="T9"/>
                  </a:cxn>
                  <a:cxn ang="0">
                    <a:pos x="T10" y="T11"/>
                  </a:cxn>
                  <a:cxn ang="0">
                    <a:pos x="T12" y="T13"/>
                  </a:cxn>
                </a:cxnLst>
                <a:rect l="0" t="0" r="r" b="b"/>
                <a:pathLst>
                  <a:path w="417" h="2672">
                    <a:moveTo>
                      <a:pt x="44" y="0"/>
                    </a:moveTo>
                    <a:lnTo>
                      <a:pt x="0" y="47"/>
                    </a:lnTo>
                    <a:lnTo>
                      <a:pt x="366" y="2672"/>
                    </a:lnTo>
                    <a:lnTo>
                      <a:pt x="417" y="2650"/>
                    </a:lnTo>
                    <a:lnTo>
                      <a:pt x="44" y="0"/>
                    </a:lnTo>
                    <a:lnTo>
                      <a:pt x="44" y="0"/>
                    </a:lnTo>
                    <a:lnTo>
                      <a:pt x="44" y="0"/>
                    </a:lnTo>
                    <a:close/>
                  </a:path>
                </a:pathLst>
              </a:custGeom>
              <a:solidFill>
                <a:srgbClr val="96AAB4"/>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0" name="Freeform 180"/>
              <p:cNvSpPr>
                <a:spLocks/>
              </p:cNvSpPr>
              <p:nvPr/>
            </p:nvSpPr>
            <p:spPr bwMode="auto">
              <a:xfrm>
                <a:off x="8559061" y="5122791"/>
                <a:ext cx="121349" cy="36866"/>
              </a:xfrm>
              <a:custGeom>
                <a:avLst/>
                <a:gdLst>
                  <a:gd name="T0" fmla="*/ 0 w 79"/>
                  <a:gd name="T1" fmla="*/ 24 h 24"/>
                  <a:gd name="T2" fmla="*/ 27 w 79"/>
                  <a:gd name="T3" fmla="*/ 24 h 24"/>
                  <a:gd name="T4" fmla="*/ 79 w 79"/>
                  <a:gd name="T5" fmla="*/ 0 h 24"/>
                  <a:gd name="T6" fmla="*/ 52 w 79"/>
                  <a:gd name="T7" fmla="*/ 0 h 24"/>
                  <a:gd name="T8" fmla="*/ 0 w 79"/>
                  <a:gd name="T9" fmla="*/ 24 h 24"/>
                  <a:gd name="T10" fmla="*/ 0 w 79"/>
                  <a:gd name="T11" fmla="*/ 24 h 24"/>
                  <a:gd name="T12" fmla="*/ 0 w 79"/>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79" h="24">
                    <a:moveTo>
                      <a:pt x="0" y="24"/>
                    </a:moveTo>
                    <a:lnTo>
                      <a:pt x="27" y="24"/>
                    </a:lnTo>
                    <a:lnTo>
                      <a:pt x="79" y="0"/>
                    </a:lnTo>
                    <a:lnTo>
                      <a:pt x="52" y="0"/>
                    </a:lnTo>
                    <a:lnTo>
                      <a:pt x="0" y="24"/>
                    </a:lnTo>
                    <a:lnTo>
                      <a:pt x="0" y="24"/>
                    </a:lnTo>
                    <a:lnTo>
                      <a:pt x="0" y="24"/>
                    </a:lnTo>
                    <a:close/>
                  </a:path>
                </a:pathLst>
              </a:custGeom>
              <a:solidFill>
                <a:srgbClr val="F6FA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1" name="Freeform 181"/>
              <p:cNvSpPr>
                <a:spLocks/>
              </p:cNvSpPr>
              <p:nvPr/>
            </p:nvSpPr>
            <p:spPr bwMode="auto">
              <a:xfrm>
                <a:off x="7568303" y="1483860"/>
                <a:ext cx="494611" cy="124421"/>
              </a:xfrm>
              <a:custGeom>
                <a:avLst/>
                <a:gdLst>
                  <a:gd name="T0" fmla="*/ 322 w 322"/>
                  <a:gd name="T1" fmla="*/ 49 h 81"/>
                  <a:gd name="T2" fmla="*/ 275 w 322"/>
                  <a:gd name="T3" fmla="*/ 81 h 81"/>
                  <a:gd name="T4" fmla="*/ 0 w 322"/>
                  <a:gd name="T5" fmla="*/ 38 h 81"/>
                  <a:gd name="T6" fmla="*/ 24 w 322"/>
                  <a:gd name="T7" fmla="*/ 0 h 81"/>
                  <a:gd name="T8" fmla="*/ 322 w 322"/>
                  <a:gd name="T9" fmla="*/ 49 h 81"/>
                  <a:gd name="T10" fmla="*/ 322 w 322"/>
                  <a:gd name="T11" fmla="*/ 49 h 81"/>
                  <a:gd name="T12" fmla="*/ 322 w 322"/>
                  <a:gd name="T13" fmla="*/ 49 h 81"/>
                </a:gdLst>
                <a:ahLst/>
                <a:cxnLst>
                  <a:cxn ang="0">
                    <a:pos x="T0" y="T1"/>
                  </a:cxn>
                  <a:cxn ang="0">
                    <a:pos x="T2" y="T3"/>
                  </a:cxn>
                  <a:cxn ang="0">
                    <a:pos x="T4" y="T5"/>
                  </a:cxn>
                  <a:cxn ang="0">
                    <a:pos x="T6" y="T7"/>
                  </a:cxn>
                  <a:cxn ang="0">
                    <a:pos x="T8" y="T9"/>
                  </a:cxn>
                  <a:cxn ang="0">
                    <a:pos x="T10" y="T11"/>
                  </a:cxn>
                  <a:cxn ang="0">
                    <a:pos x="T12" y="T13"/>
                  </a:cxn>
                </a:cxnLst>
                <a:rect l="0" t="0" r="r" b="b"/>
                <a:pathLst>
                  <a:path w="322" h="81">
                    <a:moveTo>
                      <a:pt x="322" y="49"/>
                    </a:moveTo>
                    <a:lnTo>
                      <a:pt x="275" y="81"/>
                    </a:lnTo>
                    <a:lnTo>
                      <a:pt x="0" y="38"/>
                    </a:lnTo>
                    <a:lnTo>
                      <a:pt x="24" y="0"/>
                    </a:lnTo>
                    <a:lnTo>
                      <a:pt x="322" y="49"/>
                    </a:lnTo>
                    <a:lnTo>
                      <a:pt x="322" y="49"/>
                    </a:lnTo>
                    <a:lnTo>
                      <a:pt x="322" y="49"/>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2" name="Freeform 182"/>
              <p:cNvSpPr>
                <a:spLocks/>
              </p:cNvSpPr>
              <p:nvPr/>
            </p:nvSpPr>
            <p:spPr bwMode="auto">
              <a:xfrm>
                <a:off x="7708084" y="2466940"/>
                <a:ext cx="509972" cy="93701"/>
              </a:xfrm>
              <a:custGeom>
                <a:avLst/>
                <a:gdLst>
                  <a:gd name="T0" fmla="*/ 332 w 332"/>
                  <a:gd name="T1" fmla="*/ 29 h 61"/>
                  <a:gd name="T2" fmla="*/ 284 w 332"/>
                  <a:gd name="T3" fmla="*/ 61 h 61"/>
                  <a:gd name="T4" fmla="*/ 0 w 332"/>
                  <a:gd name="T5" fmla="*/ 36 h 61"/>
                  <a:gd name="T6" fmla="*/ 22 w 332"/>
                  <a:gd name="T7" fmla="*/ 0 h 61"/>
                  <a:gd name="T8" fmla="*/ 332 w 332"/>
                  <a:gd name="T9" fmla="*/ 29 h 61"/>
                  <a:gd name="T10" fmla="*/ 332 w 332"/>
                  <a:gd name="T11" fmla="*/ 29 h 61"/>
                  <a:gd name="T12" fmla="*/ 332 w 332"/>
                  <a:gd name="T13" fmla="*/ 29 h 61"/>
                </a:gdLst>
                <a:ahLst/>
                <a:cxnLst>
                  <a:cxn ang="0">
                    <a:pos x="T0" y="T1"/>
                  </a:cxn>
                  <a:cxn ang="0">
                    <a:pos x="T2" y="T3"/>
                  </a:cxn>
                  <a:cxn ang="0">
                    <a:pos x="T4" y="T5"/>
                  </a:cxn>
                  <a:cxn ang="0">
                    <a:pos x="T6" y="T7"/>
                  </a:cxn>
                  <a:cxn ang="0">
                    <a:pos x="T8" y="T9"/>
                  </a:cxn>
                  <a:cxn ang="0">
                    <a:pos x="T10" y="T11"/>
                  </a:cxn>
                  <a:cxn ang="0">
                    <a:pos x="T12" y="T13"/>
                  </a:cxn>
                </a:cxnLst>
                <a:rect l="0" t="0" r="r" b="b"/>
                <a:pathLst>
                  <a:path w="332" h="61">
                    <a:moveTo>
                      <a:pt x="332" y="29"/>
                    </a:moveTo>
                    <a:lnTo>
                      <a:pt x="284" y="61"/>
                    </a:lnTo>
                    <a:lnTo>
                      <a:pt x="0" y="36"/>
                    </a:lnTo>
                    <a:lnTo>
                      <a:pt x="22" y="0"/>
                    </a:lnTo>
                    <a:lnTo>
                      <a:pt x="332" y="29"/>
                    </a:lnTo>
                    <a:lnTo>
                      <a:pt x="332" y="29"/>
                    </a:lnTo>
                    <a:lnTo>
                      <a:pt x="332" y="29"/>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3" name="Freeform 183"/>
              <p:cNvSpPr>
                <a:spLocks/>
              </p:cNvSpPr>
              <p:nvPr/>
            </p:nvSpPr>
            <p:spPr bwMode="auto">
              <a:xfrm>
                <a:off x="7780278" y="2983058"/>
                <a:ext cx="514581" cy="62980"/>
              </a:xfrm>
              <a:custGeom>
                <a:avLst/>
                <a:gdLst>
                  <a:gd name="T0" fmla="*/ 335 w 335"/>
                  <a:gd name="T1" fmla="*/ 11 h 41"/>
                  <a:gd name="T2" fmla="*/ 287 w 335"/>
                  <a:gd name="T3" fmla="*/ 41 h 41"/>
                  <a:gd name="T4" fmla="*/ 0 w 335"/>
                  <a:gd name="T5" fmla="*/ 34 h 41"/>
                  <a:gd name="T6" fmla="*/ 23 w 335"/>
                  <a:gd name="T7" fmla="*/ 0 h 41"/>
                  <a:gd name="T8" fmla="*/ 335 w 335"/>
                  <a:gd name="T9" fmla="*/ 11 h 41"/>
                  <a:gd name="T10" fmla="*/ 335 w 335"/>
                  <a:gd name="T11" fmla="*/ 11 h 41"/>
                  <a:gd name="T12" fmla="*/ 335 w 335"/>
                  <a:gd name="T13" fmla="*/ 11 h 41"/>
                </a:gdLst>
                <a:ahLst/>
                <a:cxnLst>
                  <a:cxn ang="0">
                    <a:pos x="T0" y="T1"/>
                  </a:cxn>
                  <a:cxn ang="0">
                    <a:pos x="T2" y="T3"/>
                  </a:cxn>
                  <a:cxn ang="0">
                    <a:pos x="T4" y="T5"/>
                  </a:cxn>
                  <a:cxn ang="0">
                    <a:pos x="T6" y="T7"/>
                  </a:cxn>
                  <a:cxn ang="0">
                    <a:pos x="T8" y="T9"/>
                  </a:cxn>
                  <a:cxn ang="0">
                    <a:pos x="T10" y="T11"/>
                  </a:cxn>
                  <a:cxn ang="0">
                    <a:pos x="T12" y="T13"/>
                  </a:cxn>
                </a:cxnLst>
                <a:rect l="0" t="0" r="r" b="b"/>
                <a:pathLst>
                  <a:path w="335" h="41">
                    <a:moveTo>
                      <a:pt x="335" y="11"/>
                    </a:moveTo>
                    <a:lnTo>
                      <a:pt x="287" y="41"/>
                    </a:lnTo>
                    <a:lnTo>
                      <a:pt x="0" y="34"/>
                    </a:lnTo>
                    <a:lnTo>
                      <a:pt x="23" y="0"/>
                    </a:lnTo>
                    <a:lnTo>
                      <a:pt x="335" y="11"/>
                    </a:lnTo>
                    <a:lnTo>
                      <a:pt x="335" y="11"/>
                    </a:lnTo>
                    <a:lnTo>
                      <a:pt x="335" y="11"/>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4" name="Freeform 184"/>
              <p:cNvSpPr>
                <a:spLocks/>
              </p:cNvSpPr>
              <p:nvPr/>
            </p:nvSpPr>
            <p:spPr bwMode="auto">
              <a:xfrm>
                <a:off x="7857082" y="3525287"/>
                <a:ext cx="525333" cy="53763"/>
              </a:xfrm>
              <a:custGeom>
                <a:avLst/>
                <a:gdLst>
                  <a:gd name="T0" fmla="*/ 342 w 342"/>
                  <a:gd name="T1" fmla="*/ 6 h 35"/>
                  <a:gd name="T2" fmla="*/ 294 w 342"/>
                  <a:gd name="T3" fmla="*/ 35 h 35"/>
                  <a:gd name="T4" fmla="*/ 0 w 342"/>
                  <a:gd name="T5" fmla="*/ 31 h 35"/>
                  <a:gd name="T6" fmla="*/ 23 w 342"/>
                  <a:gd name="T7" fmla="*/ 0 h 35"/>
                  <a:gd name="T8" fmla="*/ 342 w 342"/>
                  <a:gd name="T9" fmla="*/ 6 h 35"/>
                  <a:gd name="T10" fmla="*/ 342 w 342"/>
                  <a:gd name="T11" fmla="*/ 6 h 35"/>
                  <a:gd name="T12" fmla="*/ 342 w 342"/>
                  <a:gd name="T13" fmla="*/ 6 h 35"/>
                </a:gdLst>
                <a:ahLst/>
                <a:cxnLst>
                  <a:cxn ang="0">
                    <a:pos x="T0" y="T1"/>
                  </a:cxn>
                  <a:cxn ang="0">
                    <a:pos x="T2" y="T3"/>
                  </a:cxn>
                  <a:cxn ang="0">
                    <a:pos x="T4" y="T5"/>
                  </a:cxn>
                  <a:cxn ang="0">
                    <a:pos x="T6" y="T7"/>
                  </a:cxn>
                  <a:cxn ang="0">
                    <a:pos x="T8" y="T9"/>
                  </a:cxn>
                  <a:cxn ang="0">
                    <a:pos x="T10" y="T11"/>
                  </a:cxn>
                  <a:cxn ang="0">
                    <a:pos x="T12" y="T13"/>
                  </a:cxn>
                </a:cxnLst>
                <a:rect l="0" t="0" r="r" b="b"/>
                <a:pathLst>
                  <a:path w="342" h="35">
                    <a:moveTo>
                      <a:pt x="342" y="6"/>
                    </a:moveTo>
                    <a:lnTo>
                      <a:pt x="294" y="35"/>
                    </a:lnTo>
                    <a:lnTo>
                      <a:pt x="0" y="31"/>
                    </a:lnTo>
                    <a:lnTo>
                      <a:pt x="23" y="0"/>
                    </a:lnTo>
                    <a:lnTo>
                      <a:pt x="342" y="6"/>
                    </a:lnTo>
                    <a:lnTo>
                      <a:pt x="342" y="6"/>
                    </a:lnTo>
                    <a:lnTo>
                      <a:pt x="342" y="6"/>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5" name="Freeform 185"/>
              <p:cNvSpPr>
                <a:spLocks/>
              </p:cNvSpPr>
              <p:nvPr/>
            </p:nvSpPr>
            <p:spPr bwMode="auto">
              <a:xfrm>
                <a:off x="7932348" y="4089022"/>
                <a:ext cx="537621" cy="32258"/>
              </a:xfrm>
              <a:custGeom>
                <a:avLst/>
                <a:gdLst>
                  <a:gd name="T0" fmla="*/ 350 w 350"/>
                  <a:gd name="T1" fmla="*/ 0 h 21"/>
                  <a:gd name="T2" fmla="*/ 300 w 350"/>
                  <a:gd name="T3" fmla="*/ 19 h 21"/>
                  <a:gd name="T4" fmla="*/ 0 w 350"/>
                  <a:gd name="T5" fmla="*/ 21 h 21"/>
                  <a:gd name="T6" fmla="*/ 25 w 350"/>
                  <a:gd name="T7" fmla="*/ 2 h 21"/>
                  <a:gd name="T8" fmla="*/ 350 w 350"/>
                  <a:gd name="T9" fmla="*/ 0 h 21"/>
                  <a:gd name="T10" fmla="*/ 350 w 350"/>
                  <a:gd name="T11" fmla="*/ 0 h 21"/>
                  <a:gd name="T12" fmla="*/ 350 w 350"/>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50" h="21">
                    <a:moveTo>
                      <a:pt x="350" y="0"/>
                    </a:moveTo>
                    <a:lnTo>
                      <a:pt x="300" y="19"/>
                    </a:lnTo>
                    <a:lnTo>
                      <a:pt x="0" y="21"/>
                    </a:lnTo>
                    <a:lnTo>
                      <a:pt x="25" y="2"/>
                    </a:lnTo>
                    <a:lnTo>
                      <a:pt x="350" y="0"/>
                    </a:lnTo>
                    <a:lnTo>
                      <a:pt x="350" y="0"/>
                    </a:lnTo>
                    <a:lnTo>
                      <a:pt x="350" y="0"/>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6" name="Freeform 186"/>
              <p:cNvSpPr>
                <a:spLocks/>
              </p:cNvSpPr>
              <p:nvPr/>
            </p:nvSpPr>
            <p:spPr bwMode="auto">
              <a:xfrm>
                <a:off x="8018368" y="4657365"/>
                <a:ext cx="543766" cy="36866"/>
              </a:xfrm>
              <a:custGeom>
                <a:avLst/>
                <a:gdLst>
                  <a:gd name="T0" fmla="*/ 354 w 354"/>
                  <a:gd name="T1" fmla="*/ 0 h 24"/>
                  <a:gd name="T2" fmla="*/ 303 w 354"/>
                  <a:gd name="T3" fmla="*/ 15 h 24"/>
                  <a:gd name="T4" fmla="*/ 0 w 354"/>
                  <a:gd name="T5" fmla="*/ 24 h 24"/>
                  <a:gd name="T6" fmla="*/ 23 w 354"/>
                  <a:gd name="T7" fmla="*/ 9 h 24"/>
                  <a:gd name="T8" fmla="*/ 354 w 354"/>
                  <a:gd name="T9" fmla="*/ 0 h 24"/>
                  <a:gd name="T10" fmla="*/ 354 w 354"/>
                  <a:gd name="T11" fmla="*/ 0 h 24"/>
                  <a:gd name="T12" fmla="*/ 354 w 35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54" h="24">
                    <a:moveTo>
                      <a:pt x="354" y="0"/>
                    </a:moveTo>
                    <a:lnTo>
                      <a:pt x="303" y="15"/>
                    </a:lnTo>
                    <a:lnTo>
                      <a:pt x="0" y="24"/>
                    </a:lnTo>
                    <a:lnTo>
                      <a:pt x="23" y="9"/>
                    </a:lnTo>
                    <a:lnTo>
                      <a:pt x="354" y="0"/>
                    </a:lnTo>
                    <a:lnTo>
                      <a:pt x="354" y="0"/>
                    </a:lnTo>
                    <a:lnTo>
                      <a:pt x="354" y="0"/>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7" name="Freeform 187"/>
              <p:cNvSpPr>
                <a:spLocks noEditPoints="1"/>
              </p:cNvSpPr>
              <p:nvPr/>
            </p:nvSpPr>
            <p:spPr bwMode="auto">
              <a:xfrm>
                <a:off x="7505323" y="1095237"/>
                <a:ext cx="1175088" cy="4070564"/>
              </a:xfrm>
              <a:custGeom>
                <a:avLst/>
                <a:gdLst>
                  <a:gd name="T0" fmla="*/ 738 w 765"/>
                  <a:gd name="T1" fmla="*/ 2622 h 2650"/>
                  <a:gd name="T2" fmla="*/ 765 w 765"/>
                  <a:gd name="T3" fmla="*/ 2622 h 2650"/>
                  <a:gd name="T4" fmla="*/ 351 w 765"/>
                  <a:gd name="T5" fmla="*/ 59 h 2650"/>
                  <a:gd name="T6" fmla="*/ 324 w 765"/>
                  <a:gd name="T7" fmla="*/ 59 h 2650"/>
                  <a:gd name="T8" fmla="*/ 356 w 765"/>
                  <a:gd name="T9" fmla="*/ 261 h 2650"/>
                  <a:gd name="T10" fmla="*/ 58 w 765"/>
                  <a:gd name="T11" fmla="*/ 212 h 2650"/>
                  <a:gd name="T12" fmla="*/ 28 w 765"/>
                  <a:gd name="T13" fmla="*/ 0 h 2650"/>
                  <a:gd name="T14" fmla="*/ 0 w 765"/>
                  <a:gd name="T15" fmla="*/ 0 h 2650"/>
                  <a:gd name="T16" fmla="*/ 375 w 765"/>
                  <a:gd name="T17" fmla="*/ 2650 h 2650"/>
                  <a:gd name="T18" fmla="*/ 403 w 765"/>
                  <a:gd name="T19" fmla="*/ 2650 h 2650"/>
                  <a:gd name="T20" fmla="*/ 357 w 765"/>
                  <a:gd name="T21" fmla="*/ 2328 h 2650"/>
                  <a:gd name="T22" fmla="*/ 688 w 765"/>
                  <a:gd name="T23" fmla="*/ 2318 h 2650"/>
                  <a:gd name="T24" fmla="*/ 738 w 765"/>
                  <a:gd name="T25" fmla="*/ 2622 h 2650"/>
                  <a:gd name="T26" fmla="*/ 738 w 765"/>
                  <a:gd name="T27" fmla="*/ 2622 h 2650"/>
                  <a:gd name="T28" fmla="*/ 738 w 765"/>
                  <a:gd name="T29" fmla="*/ 2622 h 2650"/>
                  <a:gd name="T30" fmla="*/ 252 w 765"/>
                  <a:gd name="T31" fmla="*/ 1582 h 2650"/>
                  <a:gd name="T32" fmla="*/ 571 w 765"/>
                  <a:gd name="T33" fmla="*/ 1588 h 2650"/>
                  <a:gd name="T34" fmla="*/ 622 w 765"/>
                  <a:gd name="T35" fmla="*/ 1904 h 2650"/>
                  <a:gd name="T36" fmla="*/ 297 w 765"/>
                  <a:gd name="T37" fmla="*/ 1904 h 2650"/>
                  <a:gd name="T38" fmla="*/ 252 w 765"/>
                  <a:gd name="T39" fmla="*/ 1582 h 2650"/>
                  <a:gd name="T40" fmla="*/ 252 w 765"/>
                  <a:gd name="T41" fmla="*/ 1582 h 2650"/>
                  <a:gd name="T42" fmla="*/ 252 w 765"/>
                  <a:gd name="T43" fmla="*/ 1582 h 2650"/>
                  <a:gd name="T44" fmla="*/ 457 w 765"/>
                  <a:gd name="T45" fmla="*/ 881 h 2650"/>
                  <a:gd name="T46" fmla="*/ 148 w 765"/>
                  <a:gd name="T47" fmla="*/ 852 h 2650"/>
                  <a:gd name="T48" fmla="*/ 109 w 765"/>
                  <a:gd name="T49" fmla="*/ 568 h 2650"/>
                  <a:gd name="T50" fmla="*/ 411 w 765"/>
                  <a:gd name="T51" fmla="*/ 605 h 2650"/>
                  <a:gd name="T52" fmla="*/ 457 w 765"/>
                  <a:gd name="T53" fmla="*/ 881 h 2650"/>
                  <a:gd name="T54" fmla="*/ 457 w 765"/>
                  <a:gd name="T55" fmla="*/ 881 h 2650"/>
                  <a:gd name="T56" fmla="*/ 457 w 765"/>
                  <a:gd name="T57" fmla="*/ 881 h 2650"/>
                  <a:gd name="T58" fmla="*/ 463 w 765"/>
                  <a:gd name="T59" fmla="*/ 922 h 2650"/>
                  <a:gd name="T60" fmla="*/ 508 w 765"/>
                  <a:gd name="T61" fmla="*/ 1199 h 2650"/>
                  <a:gd name="T62" fmla="*/ 196 w 765"/>
                  <a:gd name="T63" fmla="*/ 1188 h 2650"/>
                  <a:gd name="T64" fmla="*/ 154 w 765"/>
                  <a:gd name="T65" fmla="*/ 891 h 2650"/>
                  <a:gd name="T66" fmla="*/ 463 w 765"/>
                  <a:gd name="T67" fmla="*/ 922 h 2650"/>
                  <a:gd name="T68" fmla="*/ 463 w 765"/>
                  <a:gd name="T69" fmla="*/ 922 h 2650"/>
                  <a:gd name="T70" fmla="*/ 463 w 765"/>
                  <a:gd name="T71" fmla="*/ 922 h 2650"/>
                  <a:gd name="T72" fmla="*/ 514 w 765"/>
                  <a:gd name="T73" fmla="*/ 1240 h 2650"/>
                  <a:gd name="T74" fmla="*/ 564 w 765"/>
                  <a:gd name="T75" fmla="*/ 1545 h 2650"/>
                  <a:gd name="T76" fmla="*/ 245 w 765"/>
                  <a:gd name="T77" fmla="*/ 1538 h 2650"/>
                  <a:gd name="T78" fmla="*/ 202 w 765"/>
                  <a:gd name="T79" fmla="*/ 1229 h 2650"/>
                  <a:gd name="T80" fmla="*/ 514 w 765"/>
                  <a:gd name="T81" fmla="*/ 1240 h 2650"/>
                  <a:gd name="T82" fmla="*/ 514 w 765"/>
                  <a:gd name="T83" fmla="*/ 1240 h 2650"/>
                  <a:gd name="T84" fmla="*/ 514 w 765"/>
                  <a:gd name="T85" fmla="*/ 1240 h 2650"/>
                  <a:gd name="T86" fmla="*/ 363 w 765"/>
                  <a:gd name="T87" fmla="*/ 302 h 2650"/>
                  <a:gd name="T88" fmla="*/ 406 w 765"/>
                  <a:gd name="T89" fmla="*/ 564 h 2650"/>
                  <a:gd name="T90" fmla="*/ 103 w 765"/>
                  <a:gd name="T91" fmla="*/ 529 h 2650"/>
                  <a:gd name="T92" fmla="*/ 63 w 765"/>
                  <a:gd name="T93" fmla="*/ 253 h 2650"/>
                  <a:gd name="T94" fmla="*/ 363 w 765"/>
                  <a:gd name="T95" fmla="*/ 302 h 2650"/>
                  <a:gd name="T96" fmla="*/ 363 w 765"/>
                  <a:gd name="T97" fmla="*/ 302 h 2650"/>
                  <a:gd name="T98" fmla="*/ 363 w 765"/>
                  <a:gd name="T99" fmla="*/ 302 h 2650"/>
                  <a:gd name="T100" fmla="*/ 350 w 765"/>
                  <a:gd name="T101" fmla="*/ 2281 h 2650"/>
                  <a:gd name="T102" fmla="*/ 303 w 765"/>
                  <a:gd name="T103" fmla="*/ 1949 h 2650"/>
                  <a:gd name="T104" fmla="*/ 629 w 765"/>
                  <a:gd name="T105" fmla="*/ 1949 h 2650"/>
                  <a:gd name="T106" fmla="*/ 681 w 765"/>
                  <a:gd name="T107" fmla="*/ 2273 h 2650"/>
                  <a:gd name="T108" fmla="*/ 350 w 765"/>
                  <a:gd name="T109" fmla="*/ 2281 h 2650"/>
                  <a:gd name="T110" fmla="*/ 350 w 765"/>
                  <a:gd name="T111" fmla="*/ 2281 h 2650"/>
                  <a:gd name="T112" fmla="*/ 350 w 765"/>
                  <a:gd name="T113" fmla="*/ 2281 h 2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65" h="2650">
                    <a:moveTo>
                      <a:pt x="738" y="2622"/>
                    </a:moveTo>
                    <a:lnTo>
                      <a:pt x="765" y="2622"/>
                    </a:lnTo>
                    <a:lnTo>
                      <a:pt x="351" y="59"/>
                    </a:lnTo>
                    <a:lnTo>
                      <a:pt x="324" y="59"/>
                    </a:lnTo>
                    <a:lnTo>
                      <a:pt x="356" y="261"/>
                    </a:lnTo>
                    <a:lnTo>
                      <a:pt x="58" y="212"/>
                    </a:lnTo>
                    <a:lnTo>
                      <a:pt x="28" y="0"/>
                    </a:lnTo>
                    <a:lnTo>
                      <a:pt x="0" y="0"/>
                    </a:lnTo>
                    <a:lnTo>
                      <a:pt x="375" y="2650"/>
                    </a:lnTo>
                    <a:lnTo>
                      <a:pt x="403" y="2650"/>
                    </a:lnTo>
                    <a:lnTo>
                      <a:pt x="357" y="2328"/>
                    </a:lnTo>
                    <a:lnTo>
                      <a:pt x="688" y="2318"/>
                    </a:lnTo>
                    <a:lnTo>
                      <a:pt x="738" y="2622"/>
                    </a:lnTo>
                    <a:lnTo>
                      <a:pt x="738" y="2622"/>
                    </a:lnTo>
                    <a:lnTo>
                      <a:pt x="738" y="2622"/>
                    </a:lnTo>
                    <a:close/>
                    <a:moveTo>
                      <a:pt x="252" y="1582"/>
                    </a:moveTo>
                    <a:lnTo>
                      <a:pt x="571" y="1588"/>
                    </a:lnTo>
                    <a:lnTo>
                      <a:pt x="622" y="1904"/>
                    </a:lnTo>
                    <a:lnTo>
                      <a:pt x="297" y="1904"/>
                    </a:lnTo>
                    <a:lnTo>
                      <a:pt x="252" y="1582"/>
                    </a:lnTo>
                    <a:lnTo>
                      <a:pt x="252" y="1582"/>
                    </a:lnTo>
                    <a:lnTo>
                      <a:pt x="252" y="1582"/>
                    </a:lnTo>
                    <a:close/>
                    <a:moveTo>
                      <a:pt x="457" y="881"/>
                    </a:moveTo>
                    <a:lnTo>
                      <a:pt x="148" y="852"/>
                    </a:lnTo>
                    <a:lnTo>
                      <a:pt x="109" y="568"/>
                    </a:lnTo>
                    <a:lnTo>
                      <a:pt x="411" y="605"/>
                    </a:lnTo>
                    <a:lnTo>
                      <a:pt x="457" y="881"/>
                    </a:lnTo>
                    <a:lnTo>
                      <a:pt x="457" y="881"/>
                    </a:lnTo>
                    <a:lnTo>
                      <a:pt x="457" y="881"/>
                    </a:lnTo>
                    <a:close/>
                    <a:moveTo>
                      <a:pt x="463" y="922"/>
                    </a:moveTo>
                    <a:lnTo>
                      <a:pt x="508" y="1199"/>
                    </a:lnTo>
                    <a:lnTo>
                      <a:pt x="196" y="1188"/>
                    </a:lnTo>
                    <a:lnTo>
                      <a:pt x="154" y="891"/>
                    </a:lnTo>
                    <a:lnTo>
                      <a:pt x="463" y="922"/>
                    </a:lnTo>
                    <a:lnTo>
                      <a:pt x="463" y="922"/>
                    </a:lnTo>
                    <a:lnTo>
                      <a:pt x="463" y="922"/>
                    </a:lnTo>
                    <a:close/>
                    <a:moveTo>
                      <a:pt x="514" y="1240"/>
                    </a:moveTo>
                    <a:lnTo>
                      <a:pt x="564" y="1545"/>
                    </a:lnTo>
                    <a:lnTo>
                      <a:pt x="245" y="1538"/>
                    </a:lnTo>
                    <a:lnTo>
                      <a:pt x="202" y="1229"/>
                    </a:lnTo>
                    <a:lnTo>
                      <a:pt x="514" y="1240"/>
                    </a:lnTo>
                    <a:lnTo>
                      <a:pt x="514" y="1240"/>
                    </a:lnTo>
                    <a:lnTo>
                      <a:pt x="514" y="1240"/>
                    </a:lnTo>
                    <a:close/>
                    <a:moveTo>
                      <a:pt x="363" y="302"/>
                    </a:moveTo>
                    <a:lnTo>
                      <a:pt x="406" y="564"/>
                    </a:lnTo>
                    <a:lnTo>
                      <a:pt x="103" y="529"/>
                    </a:lnTo>
                    <a:lnTo>
                      <a:pt x="63" y="253"/>
                    </a:lnTo>
                    <a:lnTo>
                      <a:pt x="363" y="302"/>
                    </a:lnTo>
                    <a:lnTo>
                      <a:pt x="363" y="302"/>
                    </a:lnTo>
                    <a:lnTo>
                      <a:pt x="363" y="302"/>
                    </a:lnTo>
                    <a:close/>
                    <a:moveTo>
                      <a:pt x="350" y="2281"/>
                    </a:moveTo>
                    <a:lnTo>
                      <a:pt x="303" y="1949"/>
                    </a:lnTo>
                    <a:lnTo>
                      <a:pt x="629" y="1949"/>
                    </a:lnTo>
                    <a:lnTo>
                      <a:pt x="681" y="2273"/>
                    </a:lnTo>
                    <a:lnTo>
                      <a:pt x="350" y="2281"/>
                    </a:lnTo>
                    <a:lnTo>
                      <a:pt x="350" y="2281"/>
                    </a:lnTo>
                    <a:lnTo>
                      <a:pt x="350" y="2281"/>
                    </a:lnTo>
                    <a:close/>
                  </a:path>
                </a:pathLst>
              </a:custGeom>
              <a:solidFill>
                <a:srgbClr val="F6F9FA">
                  <a:lumMod val="90000"/>
                </a:srgbClr>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grpSp>
      </p:grpSp>
      <p:grpSp>
        <p:nvGrpSpPr>
          <p:cNvPr id="48" name="Group 47"/>
          <p:cNvGrpSpPr/>
          <p:nvPr/>
        </p:nvGrpSpPr>
        <p:grpSpPr>
          <a:xfrm>
            <a:off x="3722913" y="228285"/>
            <a:ext cx="4775202" cy="1357000"/>
            <a:chOff x="5950343" y="2519646"/>
            <a:chExt cx="4775202" cy="1357000"/>
          </a:xfrm>
        </p:grpSpPr>
        <p:grpSp>
          <p:nvGrpSpPr>
            <p:cNvPr id="49" name="Group 48"/>
            <p:cNvGrpSpPr/>
            <p:nvPr/>
          </p:nvGrpSpPr>
          <p:grpSpPr>
            <a:xfrm>
              <a:off x="5950343" y="2519646"/>
              <a:ext cx="4775202" cy="1075060"/>
              <a:chOff x="5967942" y="2642129"/>
              <a:chExt cx="4775202" cy="1075060"/>
            </a:xfrm>
          </p:grpSpPr>
          <p:sp>
            <p:nvSpPr>
              <p:cNvPr id="51" name="TextBox 5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52" name="TextBox 5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53" name="TextBox 5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0" name="Straight Connector 4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5" name="Group 94"/>
          <p:cNvGrpSpPr/>
          <p:nvPr/>
        </p:nvGrpSpPr>
        <p:grpSpPr>
          <a:xfrm>
            <a:off x="7149903" y="2176669"/>
            <a:ext cx="4222414" cy="983946"/>
            <a:chOff x="7360920" y="2176669"/>
            <a:chExt cx="4222414" cy="983946"/>
          </a:xfrm>
        </p:grpSpPr>
        <p:grpSp>
          <p:nvGrpSpPr>
            <p:cNvPr id="63" name="Group 62"/>
            <p:cNvGrpSpPr/>
            <p:nvPr/>
          </p:nvGrpSpPr>
          <p:grpSpPr>
            <a:xfrm>
              <a:off x="7360920" y="2386000"/>
              <a:ext cx="443862" cy="443862"/>
              <a:chOff x="7039079" y="2376627"/>
              <a:chExt cx="721783" cy="721783"/>
            </a:xfrm>
          </p:grpSpPr>
          <p:sp>
            <p:nvSpPr>
              <p:cNvPr id="55" name="Rounded Rectangle 54"/>
              <p:cNvSpPr/>
              <p:nvPr/>
            </p:nvSpPr>
            <p:spPr>
              <a:xfrm rot="18900000" flipH="1">
                <a:off x="7039079" y="2376627"/>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p:cNvGrpSpPr/>
              <p:nvPr/>
            </p:nvGrpSpPr>
            <p:grpSpPr>
              <a:xfrm flipH="1">
                <a:off x="7202539" y="2553191"/>
                <a:ext cx="367905" cy="373839"/>
                <a:chOff x="-3814763" y="4870451"/>
                <a:chExt cx="1476375" cy="1500187"/>
              </a:xfrm>
              <a:solidFill>
                <a:schemeClr val="bg1"/>
              </a:solidFill>
            </p:grpSpPr>
            <p:sp>
              <p:nvSpPr>
                <p:cNvPr id="57" name="Freeform 56"/>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7"/>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8"/>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60" name="Group 59"/>
            <p:cNvGrpSpPr/>
            <p:nvPr/>
          </p:nvGrpSpPr>
          <p:grpSpPr>
            <a:xfrm flipH="1">
              <a:off x="8008858" y="2176669"/>
              <a:ext cx="3574476" cy="983946"/>
              <a:chOff x="7575651" y="4544467"/>
              <a:chExt cx="1831272" cy="983946"/>
            </a:xfrm>
          </p:grpSpPr>
          <p:sp>
            <p:nvSpPr>
              <p:cNvPr id="61" name="TextBox 60"/>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62" name="TextBox 61"/>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155" name="Group 154"/>
          <p:cNvGrpSpPr/>
          <p:nvPr/>
        </p:nvGrpSpPr>
        <p:grpSpPr>
          <a:xfrm>
            <a:off x="7138965" y="4157877"/>
            <a:ext cx="4222414" cy="983946"/>
            <a:chOff x="7138965" y="4157877"/>
            <a:chExt cx="4222414" cy="983946"/>
          </a:xfrm>
        </p:grpSpPr>
        <p:grpSp>
          <p:nvGrpSpPr>
            <p:cNvPr id="108" name="Group 107"/>
            <p:cNvGrpSpPr/>
            <p:nvPr/>
          </p:nvGrpSpPr>
          <p:grpSpPr>
            <a:xfrm flipH="1">
              <a:off x="7786903" y="4157877"/>
              <a:ext cx="3574476" cy="983946"/>
              <a:chOff x="7575651" y="4544467"/>
              <a:chExt cx="1831272" cy="983946"/>
            </a:xfrm>
          </p:grpSpPr>
          <p:sp>
            <p:nvSpPr>
              <p:cNvPr id="109" name="TextBox 10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10" name="TextBox 10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11" name="Rounded Rectangle 110"/>
            <p:cNvSpPr/>
            <p:nvPr/>
          </p:nvSpPr>
          <p:spPr>
            <a:xfrm rot="18900000" flipH="1">
              <a:off x="7138965" y="4367208"/>
              <a:ext cx="443862" cy="44386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Freeform 72"/>
            <p:cNvSpPr>
              <a:spLocks noEditPoints="1"/>
            </p:cNvSpPr>
            <p:nvPr/>
          </p:nvSpPr>
          <p:spPr bwMode="auto">
            <a:xfrm>
              <a:off x="7219293" y="4450414"/>
              <a:ext cx="277734" cy="277734"/>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p:cNvGrpSpPr/>
          <p:nvPr/>
        </p:nvGrpSpPr>
        <p:grpSpPr>
          <a:xfrm>
            <a:off x="7144434" y="5149459"/>
            <a:ext cx="4222414" cy="983946"/>
            <a:chOff x="7144434" y="5149459"/>
            <a:chExt cx="4222414" cy="983946"/>
          </a:xfrm>
        </p:grpSpPr>
        <p:sp>
          <p:nvSpPr>
            <p:cNvPr id="121" name="Rounded Rectangle 120"/>
            <p:cNvSpPr/>
            <p:nvPr/>
          </p:nvSpPr>
          <p:spPr>
            <a:xfrm rot="18900000" flipH="1">
              <a:off x="7144434" y="5358790"/>
              <a:ext cx="443862" cy="4438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8" name="Group 117"/>
            <p:cNvGrpSpPr/>
            <p:nvPr/>
          </p:nvGrpSpPr>
          <p:grpSpPr>
            <a:xfrm flipH="1">
              <a:off x="7792372" y="5149459"/>
              <a:ext cx="3574476" cy="983946"/>
              <a:chOff x="7575651" y="4544467"/>
              <a:chExt cx="1831272" cy="983946"/>
            </a:xfrm>
          </p:grpSpPr>
          <p:sp>
            <p:nvSpPr>
              <p:cNvPr id="119" name="TextBox 11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20" name="TextBox 11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28" name="Freeform 154"/>
            <p:cNvSpPr>
              <a:spLocks noEditPoints="1"/>
            </p:cNvSpPr>
            <p:nvPr/>
          </p:nvSpPr>
          <p:spPr bwMode="auto">
            <a:xfrm>
              <a:off x="7223848" y="5432691"/>
              <a:ext cx="294863" cy="294863"/>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4" name="Group 153"/>
          <p:cNvGrpSpPr/>
          <p:nvPr/>
        </p:nvGrpSpPr>
        <p:grpSpPr>
          <a:xfrm>
            <a:off x="7144434" y="3171093"/>
            <a:ext cx="4222414" cy="983946"/>
            <a:chOff x="7144434" y="3171093"/>
            <a:chExt cx="4222414" cy="983946"/>
          </a:xfrm>
        </p:grpSpPr>
        <p:grpSp>
          <p:nvGrpSpPr>
            <p:cNvPr id="98" name="Group 97"/>
            <p:cNvGrpSpPr/>
            <p:nvPr/>
          </p:nvGrpSpPr>
          <p:grpSpPr>
            <a:xfrm flipH="1">
              <a:off x="7792372" y="3171093"/>
              <a:ext cx="3574476" cy="983946"/>
              <a:chOff x="7575651" y="4544467"/>
              <a:chExt cx="1831272" cy="983946"/>
            </a:xfrm>
          </p:grpSpPr>
          <p:sp>
            <p:nvSpPr>
              <p:cNvPr id="99" name="TextBox 9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00" name="TextBox 9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01" name="Rounded Rectangle 100"/>
            <p:cNvSpPr/>
            <p:nvPr/>
          </p:nvSpPr>
          <p:spPr>
            <a:xfrm rot="18900000" flipH="1">
              <a:off x="7144434" y="3380424"/>
              <a:ext cx="443862" cy="4438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9" name="Group 128"/>
            <p:cNvGrpSpPr/>
            <p:nvPr/>
          </p:nvGrpSpPr>
          <p:grpSpPr>
            <a:xfrm>
              <a:off x="7177141" y="3472410"/>
              <a:ext cx="342291" cy="260741"/>
              <a:chOff x="1938338" y="685800"/>
              <a:chExt cx="1485900" cy="1131888"/>
            </a:xfrm>
            <a:solidFill>
              <a:schemeClr val="bg1"/>
            </a:solidFill>
          </p:grpSpPr>
          <p:sp>
            <p:nvSpPr>
              <p:cNvPr id="130"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1"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2"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6"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7"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8"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9"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0"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1"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2"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3"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4"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5"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11310364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down)">
                                      <p:cBhvr>
                                        <p:cTn id="11" dur="500"/>
                                        <p:tgtEl>
                                          <p:spTgt spid="12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wipe(down)">
                                      <p:cBhvr>
                                        <p:cTn id="15" dur="500"/>
                                        <p:tgtEl>
                                          <p:spTgt spid="9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54"/>
                                        </p:tgtEl>
                                        <p:attrNameLst>
                                          <p:attrName>style.visibility</p:attrName>
                                        </p:attrNameLst>
                                      </p:cBhvr>
                                      <p:to>
                                        <p:strVal val="visible"/>
                                      </p:to>
                                    </p:set>
                                    <p:animEffect transition="in" filter="wipe(down)">
                                      <p:cBhvr>
                                        <p:cTn id="19" dur="500"/>
                                        <p:tgtEl>
                                          <p:spTgt spid="15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55"/>
                                        </p:tgtEl>
                                        <p:attrNameLst>
                                          <p:attrName>style.visibility</p:attrName>
                                        </p:attrNameLst>
                                      </p:cBhvr>
                                      <p:to>
                                        <p:strVal val="visible"/>
                                      </p:to>
                                    </p:set>
                                    <p:animEffect transition="in" filter="wipe(down)">
                                      <p:cBhvr>
                                        <p:cTn id="23" dur="500"/>
                                        <p:tgtEl>
                                          <p:spTgt spid="155"/>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56"/>
                                        </p:tgtEl>
                                        <p:attrNameLst>
                                          <p:attrName>style.visibility</p:attrName>
                                        </p:attrNameLst>
                                      </p:cBhvr>
                                      <p:to>
                                        <p:strVal val="visible"/>
                                      </p:to>
                                    </p:set>
                                    <p:animEffect transition="in" filter="wipe(down)">
                                      <p:cBhvr>
                                        <p:cTn id="27"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221650" y="2311646"/>
            <a:ext cx="3748700" cy="3685436"/>
            <a:chOff x="4005035" y="1779372"/>
            <a:chExt cx="4181930" cy="4111355"/>
          </a:xfrm>
        </p:grpSpPr>
        <p:sp>
          <p:nvSpPr>
            <p:cNvPr id="3" name="Freeform 2"/>
            <p:cNvSpPr>
              <a:spLocks/>
            </p:cNvSpPr>
            <p:nvPr/>
          </p:nvSpPr>
          <p:spPr bwMode="auto">
            <a:xfrm>
              <a:off x="6749597" y="3406898"/>
              <a:ext cx="737504" cy="414428"/>
            </a:xfrm>
            <a:custGeom>
              <a:avLst/>
              <a:gdLst>
                <a:gd name="T0" fmla="*/ 764 w 796"/>
                <a:gd name="T1" fmla="*/ 201 h 447"/>
                <a:gd name="T2" fmla="*/ 416 w 796"/>
                <a:gd name="T3" fmla="*/ 50 h 447"/>
                <a:gd name="T4" fmla="*/ 0 w 796"/>
                <a:gd name="T5" fmla="*/ 203 h 447"/>
                <a:gd name="T6" fmla="*/ 211 w 796"/>
                <a:gd name="T7" fmla="*/ 447 h 447"/>
                <a:gd name="T8" fmla="*/ 753 w 796"/>
                <a:gd name="T9" fmla="*/ 437 h 447"/>
                <a:gd name="T10" fmla="*/ 764 w 796"/>
                <a:gd name="T11" fmla="*/ 201 h 447"/>
              </a:gdLst>
              <a:ahLst/>
              <a:cxnLst>
                <a:cxn ang="0">
                  <a:pos x="T0" y="T1"/>
                </a:cxn>
                <a:cxn ang="0">
                  <a:pos x="T2" y="T3"/>
                </a:cxn>
                <a:cxn ang="0">
                  <a:pos x="T4" y="T5"/>
                </a:cxn>
                <a:cxn ang="0">
                  <a:pos x="T6" y="T7"/>
                </a:cxn>
                <a:cxn ang="0">
                  <a:pos x="T8" y="T9"/>
                </a:cxn>
                <a:cxn ang="0">
                  <a:pos x="T10" y="T11"/>
                </a:cxn>
              </a:cxnLst>
              <a:rect l="0" t="0" r="r" b="b"/>
              <a:pathLst>
                <a:path w="796" h="447">
                  <a:moveTo>
                    <a:pt x="764" y="201"/>
                  </a:moveTo>
                  <a:cubicBezTo>
                    <a:pt x="707" y="68"/>
                    <a:pt x="552" y="0"/>
                    <a:pt x="416" y="50"/>
                  </a:cubicBezTo>
                  <a:cubicBezTo>
                    <a:pt x="0" y="203"/>
                    <a:pt x="0" y="203"/>
                    <a:pt x="0" y="203"/>
                  </a:cubicBezTo>
                  <a:cubicBezTo>
                    <a:pt x="145" y="149"/>
                    <a:pt x="285" y="310"/>
                    <a:pt x="211" y="447"/>
                  </a:cubicBezTo>
                  <a:cubicBezTo>
                    <a:pt x="753" y="437"/>
                    <a:pt x="753" y="437"/>
                    <a:pt x="753" y="437"/>
                  </a:cubicBezTo>
                  <a:cubicBezTo>
                    <a:pt x="792" y="365"/>
                    <a:pt x="796" y="277"/>
                    <a:pt x="764" y="201"/>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4" name="Freeform 3"/>
            <p:cNvSpPr>
              <a:spLocks/>
            </p:cNvSpPr>
            <p:nvPr/>
          </p:nvSpPr>
          <p:spPr bwMode="auto">
            <a:xfrm>
              <a:off x="5668656" y="2411405"/>
              <a:ext cx="408547" cy="765732"/>
            </a:xfrm>
            <a:custGeom>
              <a:avLst/>
              <a:gdLst>
                <a:gd name="T0" fmla="*/ 432 w 441"/>
                <a:gd name="T1" fmla="*/ 76 h 826"/>
                <a:gd name="T2" fmla="*/ 62 w 441"/>
                <a:gd name="T3" fmla="*/ 155 h 826"/>
                <a:gd name="T4" fmla="*/ 32 w 441"/>
                <a:gd name="T5" fmla="*/ 407 h 826"/>
                <a:gd name="T6" fmla="*/ 190 w 441"/>
                <a:gd name="T7" fmla="*/ 826 h 826"/>
                <a:gd name="T8" fmla="*/ 441 w 441"/>
                <a:gd name="T9" fmla="*/ 619 h 826"/>
                <a:gd name="T10" fmla="*/ 432 w 441"/>
                <a:gd name="T11" fmla="*/ 76 h 826"/>
              </a:gdLst>
              <a:ahLst/>
              <a:cxnLst>
                <a:cxn ang="0">
                  <a:pos x="T0" y="T1"/>
                </a:cxn>
                <a:cxn ang="0">
                  <a:pos x="T2" y="T3"/>
                </a:cxn>
                <a:cxn ang="0">
                  <a:pos x="T4" y="T5"/>
                </a:cxn>
                <a:cxn ang="0">
                  <a:pos x="T6" y="T7"/>
                </a:cxn>
                <a:cxn ang="0">
                  <a:pos x="T8" y="T9"/>
                </a:cxn>
                <a:cxn ang="0">
                  <a:pos x="T10" y="T11"/>
                </a:cxn>
              </a:cxnLst>
              <a:rect l="0" t="0" r="r" b="b"/>
              <a:pathLst>
                <a:path w="441" h="826">
                  <a:moveTo>
                    <a:pt x="432" y="76"/>
                  </a:moveTo>
                  <a:cubicBezTo>
                    <a:pt x="309" y="0"/>
                    <a:pt x="144" y="36"/>
                    <a:pt x="62" y="155"/>
                  </a:cubicBezTo>
                  <a:cubicBezTo>
                    <a:pt x="12" y="228"/>
                    <a:pt x="0" y="324"/>
                    <a:pt x="32" y="407"/>
                  </a:cubicBezTo>
                  <a:cubicBezTo>
                    <a:pt x="190" y="826"/>
                    <a:pt x="190" y="826"/>
                    <a:pt x="190" y="826"/>
                  </a:cubicBezTo>
                  <a:cubicBezTo>
                    <a:pt x="134" y="678"/>
                    <a:pt x="304" y="534"/>
                    <a:pt x="441" y="619"/>
                  </a:cubicBezTo>
                  <a:lnTo>
                    <a:pt x="432" y="76"/>
                  </a:lnTo>
                  <a:close/>
                </a:path>
              </a:pathLst>
            </a:custGeom>
            <a:solidFill>
              <a:schemeClr val="tx2">
                <a:lumMod val="50000"/>
              </a:schemeClr>
            </a:solidFill>
            <a:ln w="3175" cap="rnd">
              <a:solidFill>
                <a:schemeClr val="tx2">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5" name="Freeform 4"/>
            <p:cNvSpPr>
              <a:spLocks/>
            </p:cNvSpPr>
            <p:nvPr/>
          </p:nvSpPr>
          <p:spPr bwMode="auto">
            <a:xfrm>
              <a:off x="5741951" y="2763494"/>
              <a:ext cx="379926" cy="500686"/>
            </a:xfrm>
            <a:custGeom>
              <a:avLst/>
              <a:gdLst>
                <a:gd name="T0" fmla="*/ 396 w 410"/>
                <a:gd name="T1" fmla="*/ 60 h 540"/>
                <a:gd name="T2" fmla="*/ 0 w 410"/>
                <a:gd name="T3" fmla="*/ 0 h 540"/>
                <a:gd name="T4" fmla="*/ 73 w 410"/>
                <a:gd name="T5" fmla="*/ 221 h 540"/>
                <a:gd name="T6" fmla="*/ 111 w 410"/>
                <a:gd name="T7" fmla="*/ 337 h 540"/>
                <a:gd name="T8" fmla="*/ 151 w 410"/>
                <a:gd name="T9" fmla="*/ 450 h 540"/>
                <a:gd name="T10" fmla="*/ 317 w 410"/>
                <a:gd name="T11" fmla="*/ 521 h 540"/>
                <a:gd name="T12" fmla="*/ 410 w 410"/>
                <a:gd name="T13" fmla="*/ 437 h 540"/>
                <a:gd name="T14" fmla="*/ 407 w 410"/>
                <a:gd name="T15" fmla="*/ 44 h 540"/>
                <a:gd name="T16" fmla="*/ 396 w 410"/>
                <a:gd name="T17" fmla="*/ 6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0" h="540">
                  <a:moveTo>
                    <a:pt x="396" y="60"/>
                  </a:moveTo>
                  <a:cubicBezTo>
                    <a:pt x="292" y="207"/>
                    <a:pt x="57" y="172"/>
                    <a:pt x="0" y="0"/>
                  </a:cubicBezTo>
                  <a:cubicBezTo>
                    <a:pt x="24" y="74"/>
                    <a:pt x="49" y="147"/>
                    <a:pt x="73" y="221"/>
                  </a:cubicBezTo>
                  <a:cubicBezTo>
                    <a:pt x="86" y="260"/>
                    <a:pt x="99" y="298"/>
                    <a:pt x="111" y="337"/>
                  </a:cubicBezTo>
                  <a:cubicBezTo>
                    <a:pt x="124" y="374"/>
                    <a:pt x="133" y="415"/>
                    <a:pt x="151" y="450"/>
                  </a:cubicBezTo>
                  <a:cubicBezTo>
                    <a:pt x="181" y="510"/>
                    <a:pt x="253" y="540"/>
                    <a:pt x="317" y="521"/>
                  </a:cubicBezTo>
                  <a:cubicBezTo>
                    <a:pt x="362" y="507"/>
                    <a:pt x="387" y="476"/>
                    <a:pt x="410" y="437"/>
                  </a:cubicBezTo>
                  <a:cubicBezTo>
                    <a:pt x="407" y="44"/>
                    <a:pt x="407" y="44"/>
                    <a:pt x="407" y="44"/>
                  </a:cubicBezTo>
                  <a:cubicBezTo>
                    <a:pt x="404" y="50"/>
                    <a:pt x="400" y="55"/>
                    <a:pt x="396" y="60"/>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6944853" y="3811916"/>
              <a:ext cx="1080966" cy="9409"/>
            </a:xfrm>
            <a:custGeom>
              <a:avLst/>
              <a:gdLst>
                <a:gd name="T0" fmla="*/ 1282 w 2757"/>
                <a:gd name="T1" fmla="*/ 0 h 24"/>
                <a:gd name="T2" fmla="*/ 0 w 2757"/>
                <a:gd name="T3" fmla="*/ 24 h 24"/>
                <a:gd name="T4" fmla="*/ 929 w 2757"/>
                <a:gd name="T5" fmla="*/ 24 h 24"/>
                <a:gd name="T6" fmla="*/ 2757 w 2757"/>
                <a:gd name="T7" fmla="*/ 0 h 24"/>
                <a:gd name="T8" fmla="*/ 1282 w 2757"/>
                <a:gd name="T9" fmla="*/ 0 h 24"/>
              </a:gdLst>
              <a:ahLst/>
              <a:cxnLst>
                <a:cxn ang="0">
                  <a:pos x="T0" y="T1"/>
                </a:cxn>
                <a:cxn ang="0">
                  <a:pos x="T2" y="T3"/>
                </a:cxn>
                <a:cxn ang="0">
                  <a:pos x="T4" y="T5"/>
                </a:cxn>
                <a:cxn ang="0">
                  <a:pos x="T6" y="T7"/>
                </a:cxn>
                <a:cxn ang="0">
                  <a:pos x="T8" y="T9"/>
                </a:cxn>
              </a:cxnLst>
              <a:rect l="0" t="0" r="r" b="b"/>
              <a:pathLst>
                <a:path w="2757" h="24">
                  <a:moveTo>
                    <a:pt x="1282" y="0"/>
                  </a:moveTo>
                  <a:lnTo>
                    <a:pt x="0" y="24"/>
                  </a:lnTo>
                  <a:lnTo>
                    <a:pt x="929" y="24"/>
                  </a:lnTo>
                  <a:lnTo>
                    <a:pt x="2757" y="0"/>
                  </a:lnTo>
                  <a:lnTo>
                    <a:pt x="1282" y="0"/>
                  </a:lnTo>
                  <a:close/>
                </a:path>
              </a:pathLst>
            </a:custGeom>
            <a:solidFill>
              <a:schemeClr val="accent3">
                <a:lumMod val="75000"/>
              </a:schemeClr>
            </a:solidFill>
            <a:ln w="6350" cap="rnd">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6882905" y="3849949"/>
              <a:ext cx="1262107" cy="8234"/>
            </a:xfrm>
            <a:custGeom>
              <a:avLst/>
              <a:gdLst>
                <a:gd name="T0" fmla="*/ 1279 w 3219"/>
                <a:gd name="T1" fmla="*/ 0 h 21"/>
                <a:gd name="T2" fmla="*/ 109 w 3219"/>
                <a:gd name="T3" fmla="*/ 0 h 21"/>
                <a:gd name="T4" fmla="*/ 0 w 3219"/>
                <a:gd name="T5" fmla="*/ 0 h 21"/>
                <a:gd name="T6" fmla="*/ 1184 w 3219"/>
                <a:gd name="T7" fmla="*/ 21 h 21"/>
                <a:gd name="T8" fmla="*/ 1357 w 3219"/>
                <a:gd name="T9" fmla="*/ 21 h 21"/>
                <a:gd name="T10" fmla="*/ 3219 w 3219"/>
                <a:gd name="T11" fmla="*/ 21 h 21"/>
                <a:gd name="T12" fmla="*/ 1279 w 3219"/>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219" h="21">
                  <a:moveTo>
                    <a:pt x="1279" y="0"/>
                  </a:moveTo>
                  <a:lnTo>
                    <a:pt x="109" y="0"/>
                  </a:lnTo>
                  <a:lnTo>
                    <a:pt x="0" y="0"/>
                  </a:lnTo>
                  <a:lnTo>
                    <a:pt x="1184" y="21"/>
                  </a:lnTo>
                  <a:lnTo>
                    <a:pt x="1357" y="21"/>
                  </a:lnTo>
                  <a:lnTo>
                    <a:pt x="3219" y="21"/>
                  </a:lnTo>
                  <a:lnTo>
                    <a:pt x="1279" y="0"/>
                  </a:lnTo>
                  <a:close/>
                </a:path>
              </a:pathLst>
            </a:custGeom>
            <a:solidFill>
              <a:schemeClr val="accent6">
                <a:lumMod val="75000"/>
              </a:schemeClr>
            </a:solidFill>
            <a:ln w="3175" cap="rnd">
              <a:solidFill>
                <a:schemeClr val="accent6">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641776" y="3493940"/>
              <a:ext cx="517155" cy="364242"/>
            </a:xfrm>
            <a:custGeom>
              <a:avLst/>
              <a:gdLst>
                <a:gd name="T0" fmla="*/ 446 w 558"/>
                <a:gd name="T1" fmla="*/ 80 h 393"/>
                <a:gd name="T2" fmla="*/ 558 w 558"/>
                <a:gd name="T3" fmla="*/ 0 h 393"/>
                <a:gd name="T4" fmla="*/ 132 w 558"/>
                <a:gd name="T5" fmla="*/ 137 h 393"/>
                <a:gd name="T6" fmla="*/ 90 w 558"/>
                <a:gd name="T7" fmla="*/ 384 h 393"/>
                <a:gd name="T8" fmla="*/ 492 w 558"/>
                <a:gd name="T9" fmla="*/ 393 h 393"/>
                <a:gd name="T10" fmla="*/ 446 w 558"/>
                <a:gd name="T11" fmla="*/ 80 h 393"/>
                <a:gd name="T12" fmla="*/ 446 w 558"/>
                <a:gd name="T13" fmla="*/ 80 h 393"/>
              </a:gdLst>
              <a:ahLst/>
              <a:cxnLst>
                <a:cxn ang="0">
                  <a:pos x="T0" y="T1"/>
                </a:cxn>
                <a:cxn ang="0">
                  <a:pos x="T2" y="T3"/>
                </a:cxn>
                <a:cxn ang="0">
                  <a:pos x="T4" y="T5"/>
                </a:cxn>
                <a:cxn ang="0">
                  <a:pos x="T6" y="T7"/>
                </a:cxn>
                <a:cxn ang="0">
                  <a:pos x="T8" y="T9"/>
                </a:cxn>
                <a:cxn ang="0">
                  <a:pos x="T10" y="T11"/>
                </a:cxn>
                <a:cxn ang="0">
                  <a:pos x="T12" y="T13"/>
                </a:cxn>
              </a:cxnLst>
              <a:rect l="0" t="0" r="r" b="b"/>
              <a:pathLst>
                <a:path w="558" h="393">
                  <a:moveTo>
                    <a:pt x="446" y="80"/>
                  </a:moveTo>
                  <a:cubicBezTo>
                    <a:pt x="474" y="43"/>
                    <a:pt x="513" y="14"/>
                    <a:pt x="558" y="0"/>
                  </a:cubicBezTo>
                  <a:cubicBezTo>
                    <a:pt x="132" y="137"/>
                    <a:pt x="132" y="137"/>
                    <a:pt x="132" y="137"/>
                  </a:cubicBezTo>
                  <a:cubicBezTo>
                    <a:pt x="25" y="171"/>
                    <a:pt x="0" y="317"/>
                    <a:pt x="90" y="384"/>
                  </a:cubicBezTo>
                  <a:cubicBezTo>
                    <a:pt x="492" y="393"/>
                    <a:pt x="492" y="393"/>
                    <a:pt x="492" y="393"/>
                  </a:cubicBezTo>
                  <a:cubicBezTo>
                    <a:pt x="394" y="321"/>
                    <a:pt x="373" y="178"/>
                    <a:pt x="446" y="80"/>
                  </a:cubicBezTo>
                  <a:cubicBezTo>
                    <a:pt x="460" y="62"/>
                    <a:pt x="432" y="99"/>
                    <a:pt x="446" y="80"/>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5731756" y="1779372"/>
              <a:ext cx="2301122" cy="2032544"/>
            </a:xfrm>
            <a:custGeom>
              <a:avLst/>
              <a:gdLst>
                <a:gd name="T0" fmla="*/ 937 w 2483"/>
                <a:gd name="T1" fmla="*/ 8 h 2193"/>
                <a:gd name="T2" fmla="*/ 1455 w 2483"/>
                <a:gd name="T3" fmla="*/ 308 h 2193"/>
                <a:gd name="T4" fmla="*/ 1573 w 2483"/>
                <a:gd name="T5" fmla="*/ 1036 h 2193"/>
                <a:gd name="T6" fmla="*/ 2079 w 2483"/>
                <a:gd name="T7" fmla="*/ 816 h 2193"/>
                <a:gd name="T8" fmla="*/ 2103 w 2483"/>
                <a:gd name="T9" fmla="*/ 811 h 2193"/>
                <a:gd name="T10" fmla="*/ 2217 w 2483"/>
                <a:gd name="T11" fmla="*/ 869 h 2193"/>
                <a:gd name="T12" fmla="*/ 2421 w 2483"/>
                <a:gd name="T13" fmla="*/ 1432 h 2193"/>
                <a:gd name="T14" fmla="*/ 2056 w 2483"/>
                <a:gd name="T15" fmla="*/ 2070 h 2193"/>
                <a:gd name="T16" fmla="*/ 1851 w 2483"/>
                <a:gd name="T17" fmla="*/ 2193 h 2193"/>
                <a:gd name="T18" fmla="*/ 1875 w 2483"/>
                <a:gd name="T19" fmla="*/ 2132 h 2193"/>
                <a:gd name="T20" fmla="*/ 1883 w 2483"/>
                <a:gd name="T21" fmla="*/ 2064 h 2193"/>
                <a:gd name="T22" fmla="*/ 1803 w 2483"/>
                <a:gd name="T23" fmla="*/ 1870 h 2193"/>
                <a:gd name="T24" fmla="*/ 1609 w 2483"/>
                <a:gd name="T25" fmla="*/ 1789 h 2193"/>
                <a:gd name="T26" fmla="*/ 1414 w 2483"/>
                <a:gd name="T27" fmla="*/ 1870 h 2193"/>
                <a:gd name="T28" fmla="*/ 1334 w 2483"/>
                <a:gd name="T29" fmla="*/ 2064 h 2193"/>
                <a:gd name="T30" fmla="*/ 1169 w 2483"/>
                <a:gd name="T31" fmla="*/ 2193 h 2193"/>
                <a:gd name="T32" fmla="*/ 418 w 2483"/>
                <a:gd name="T33" fmla="*/ 1187 h 2193"/>
                <a:gd name="T34" fmla="*/ 407 w 2483"/>
                <a:gd name="T35" fmla="*/ 1122 h 2193"/>
                <a:gd name="T36" fmla="*/ 382 w 2483"/>
                <a:gd name="T37" fmla="*/ 1152 h 2193"/>
                <a:gd name="T38" fmla="*/ 337 w 2483"/>
                <a:gd name="T39" fmla="*/ 1187 h 2193"/>
                <a:gd name="T40" fmla="*/ 265 w 2483"/>
                <a:gd name="T41" fmla="*/ 1213 h 2193"/>
                <a:gd name="T42" fmla="*/ 137 w 2483"/>
                <a:gd name="T43" fmla="*/ 1199 h 2193"/>
                <a:gd name="T44" fmla="*/ 17 w 2483"/>
                <a:gd name="T45" fmla="*/ 1079 h 2193"/>
                <a:gd name="T46" fmla="*/ 17 w 2483"/>
                <a:gd name="T47" fmla="*/ 905 h 2193"/>
                <a:gd name="T48" fmla="*/ 137 w 2483"/>
                <a:gd name="T49" fmla="*/ 785 h 2193"/>
                <a:gd name="T50" fmla="*/ 265 w 2483"/>
                <a:gd name="T51" fmla="*/ 771 h 2193"/>
                <a:gd name="T52" fmla="*/ 337 w 2483"/>
                <a:gd name="T53" fmla="*/ 797 h 2193"/>
                <a:gd name="T54" fmla="*/ 418 w 2483"/>
                <a:gd name="T55" fmla="*/ 878 h 2193"/>
                <a:gd name="T56" fmla="*/ 418 w 2483"/>
                <a:gd name="T57" fmla="*/ 548 h 2193"/>
                <a:gd name="T58" fmla="*/ 791 w 2483"/>
                <a:gd name="T59" fmla="*/ 66 h 2193"/>
                <a:gd name="T60" fmla="*/ 835 w 2483"/>
                <a:gd name="T61" fmla="*/ 18 h 2193"/>
                <a:gd name="T62" fmla="*/ 897 w 2483"/>
                <a:gd name="T63" fmla="*/ 0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83" h="2193">
                  <a:moveTo>
                    <a:pt x="897" y="0"/>
                  </a:moveTo>
                  <a:cubicBezTo>
                    <a:pt x="911" y="0"/>
                    <a:pt x="924" y="3"/>
                    <a:pt x="937" y="8"/>
                  </a:cubicBezTo>
                  <a:cubicBezTo>
                    <a:pt x="1381" y="169"/>
                    <a:pt x="1381" y="169"/>
                    <a:pt x="1381" y="169"/>
                  </a:cubicBezTo>
                  <a:cubicBezTo>
                    <a:pt x="1437" y="189"/>
                    <a:pt x="1469" y="250"/>
                    <a:pt x="1455" y="308"/>
                  </a:cubicBezTo>
                  <a:cubicBezTo>
                    <a:pt x="1327" y="834"/>
                    <a:pt x="1327" y="834"/>
                    <a:pt x="1327" y="834"/>
                  </a:cubicBezTo>
                  <a:cubicBezTo>
                    <a:pt x="1415" y="894"/>
                    <a:pt x="1498" y="961"/>
                    <a:pt x="1573" y="1036"/>
                  </a:cubicBezTo>
                  <a:cubicBezTo>
                    <a:pt x="2067" y="820"/>
                    <a:pt x="2067" y="820"/>
                    <a:pt x="2067" y="820"/>
                  </a:cubicBezTo>
                  <a:cubicBezTo>
                    <a:pt x="2071" y="818"/>
                    <a:pt x="2075" y="817"/>
                    <a:pt x="2079" y="816"/>
                  </a:cubicBezTo>
                  <a:cubicBezTo>
                    <a:pt x="2083" y="814"/>
                    <a:pt x="2087" y="813"/>
                    <a:pt x="2091" y="813"/>
                  </a:cubicBezTo>
                  <a:cubicBezTo>
                    <a:pt x="2095" y="812"/>
                    <a:pt x="2099" y="811"/>
                    <a:pt x="2103" y="811"/>
                  </a:cubicBezTo>
                  <a:cubicBezTo>
                    <a:pt x="2107" y="810"/>
                    <a:pt x="2110" y="810"/>
                    <a:pt x="2114" y="810"/>
                  </a:cubicBezTo>
                  <a:cubicBezTo>
                    <a:pt x="2156" y="810"/>
                    <a:pt x="2196" y="833"/>
                    <a:pt x="2217" y="869"/>
                  </a:cubicBezTo>
                  <a:cubicBezTo>
                    <a:pt x="2453" y="1278"/>
                    <a:pt x="2453" y="1278"/>
                    <a:pt x="2453" y="1278"/>
                  </a:cubicBezTo>
                  <a:cubicBezTo>
                    <a:pt x="2483" y="1329"/>
                    <a:pt x="2469" y="1397"/>
                    <a:pt x="2421" y="1432"/>
                  </a:cubicBezTo>
                  <a:cubicBezTo>
                    <a:pt x="1995" y="1745"/>
                    <a:pt x="1995" y="1745"/>
                    <a:pt x="1995" y="1745"/>
                  </a:cubicBezTo>
                  <a:cubicBezTo>
                    <a:pt x="2026" y="1851"/>
                    <a:pt x="2046" y="1960"/>
                    <a:pt x="2056" y="2070"/>
                  </a:cubicBezTo>
                  <a:cubicBezTo>
                    <a:pt x="2475" y="2193"/>
                    <a:pt x="2475" y="2193"/>
                    <a:pt x="2475" y="2193"/>
                  </a:cubicBezTo>
                  <a:cubicBezTo>
                    <a:pt x="1851" y="2193"/>
                    <a:pt x="1851" y="2193"/>
                    <a:pt x="1851" y="2193"/>
                  </a:cubicBezTo>
                  <a:cubicBezTo>
                    <a:pt x="1856" y="2184"/>
                    <a:pt x="1861" y="2174"/>
                    <a:pt x="1865" y="2163"/>
                  </a:cubicBezTo>
                  <a:cubicBezTo>
                    <a:pt x="1869" y="2153"/>
                    <a:pt x="1872" y="2143"/>
                    <a:pt x="1875" y="2132"/>
                  </a:cubicBezTo>
                  <a:cubicBezTo>
                    <a:pt x="1878" y="2121"/>
                    <a:pt x="1880" y="2110"/>
                    <a:pt x="1881" y="2099"/>
                  </a:cubicBezTo>
                  <a:cubicBezTo>
                    <a:pt x="1883" y="2087"/>
                    <a:pt x="1883" y="2076"/>
                    <a:pt x="1883" y="2064"/>
                  </a:cubicBezTo>
                  <a:cubicBezTo>
                    <a:pt x="1883" y="2026"/>
                    <a:pt x="1876" y="1990"/>
                    <a:pt x="1862" y="1957"/>
                  </a:cubicBezTo>
                  <a:cubicBezTo>
                    <a:pt x="1848" y="1924"/>
                    <a:pt x="1828" y="1895"/>
                    <a:pt x="1803" y="1870"/>
                  </a:cubicBezTo>
                  <a:cubicBezTo>
                    <a:pt x="1778" y="1845"/>
                    <a:pt x="1748" y="1825"/>
                    <a:pt x="1715" y="1811"/>
                  </a:cubicBezTo>
                  <a:cubicBezTo>
                    <a:pt x="1683" y="1797"/>
                    <a:pt x="1647" y="1789"/>
                    <a:pt x="1609" y="1789"/>
                  </a:cubicBezTo>
                  <a:cubicBezTo>
                    <a:pt x="1571" y="1789"/>
                    <a:pt x="1535" y="1797"/>
                    <a:pt x="1502" y="1811"/>
                  </a:cubicBezTo>
                  <a:cubicBezTo>
                    <a:pt x="1469" y="1825"/>
                    <a:pt x="1439" y="1845"/>
                    <a:pt x="1414" y="1870"/>
                  </a:cubicBezTo>
                  <a:cubicBezTo>
                    <a:pt x="1390" y="1895"/>
                    <a:pt x="1370" y="1924"/>
                    <a:pt x="1356" y="1957"/>
                  </a:cubicBezTo>
                  <a:cubicBezTo>
                    <a:pt x="1342" y="1990"/>
                    <a:pt x="1334" y="2026"/>
                    <a:pt x="1334" y="2064"/>
                  </a:cubicBezTo>
                  <a:cubicBezTo>
                    <a:pt x="1334" y="2109"/>
                    <a:pt x="1345" y="2154"/>
                    <a:pt x="1367" y="2193"/>
                  </a:cubicBezTo>
                  <a:cubicBezTo>
                    <a:pt x="1169" y="2193"/>
                    <a:pt x="1169" y="2193"/>
                    <a:pt x="1169" y="2193"/>
                  </a:cubicBezTo>
                  <a:cubicBezTo>
                    <a:pt x="1157" y="1789"/>
                    <a:pt x="822" y="1455"/>
                    <a:pt x="418" y="1442"/>
                  </a:cubicBezTo>
                  <a:cubicBezTo>
                    <a:pt x="418" y="1187"/>
                    <a:pt x="418" y="1187"/>
                    <a:pt x="418" y="1187"/>
                  </a:cubicBezTo>
                  <a:cubicBezTo>
                    <a:pt x="418" y="1106"/>
                    <a:pt x="418" y="1106"/>
                    <a:pt x="418" y="1106"/>
                  </a:cubicBezTo>
                  <a:cubicBezTo>
                    <a:pt x="415" y="1112"/>
                    <a:pt x="411" y="1117"/>
                    <a:pt x="407" y="1122"/>
                  </a:cubicBezTo>
                  <a:cubicBezTo>
                    <a:pt x="404" y="1128"/>
                    <a:pt x="400" y="1133"/>
                    <a:pt x="396" y="1138"/>
                  </a:cubicBezTo>
                  <a:cubicBezTo>
                    <a:pt x="391" y="1143"/>
                    <a:pt x="387" y="1147"/>
                    <a:pt x="382" y="1152"/>
                  </a:cubicBezTo>
                  <a:cubicBezTo>
                    <a:pt x="378" y="1157"/>
                    <a:pt x="373" y="1161"/>
                    <a:pt x="368" y="1165"/>
                  </a:cubicBezTo>
                  <a:cubicBezTo>
                    <a:pt x="358" y="1173"/>
                    <a:pt x="348" y="1180"/>
                    <a:pt x="337" y="1187"/>
                  </a:cubicBezTo>
                  <a:cubicBezTo>
                    <a:pt x="326" y="1193"/>
                    <a:pt x="314" y="1199"/>
                    <a:pt x="302" y="1203"/>
                  </a:cubicBezTo>
                  <a:cubicBezTo>
                    <a:pt x="290" y="1207"/>
                    <a:pt x="277" y="1211"/>
                    <a:pt x="265" y="1213"/>
                  </a:cubicBezTo>
                  <a:cubicBezTo>
                    <a:pt x="252" y="1216"/>
                    <a:pt x="238" y="1217"/>
                    <a:pt x="225" y="1217"/>
                  </a:cubicBezTo>
                  <a:cubicBezTo>
                    <a:pt x="194" y="1217"/>
                    <a:pt x="164" y="1210"/>
                    <a:pt x="137" y="1199"/>
                  </a:cubicBezTo>
                  <a:cubicBezTo>
                    <a:pt x="110" y="1188"/>
                    <a:pt x="86" y="1171"/>
                    <a:pt x="66" y="1151"/>
                  </a:cubicBezTo>
                  <a:cubicBezTo>
                    <a:pt x="45" y="1130"/>
                    <a:pt x="29" y="1106"/>
                    <a:pt x="17" y="1079"/>
                  </a:cubicBezTo>
                  <a:cubicBezTo>
                    <a:pt x="6" y="1053"/>
                    <a:pt x="0" y="1023"/>
                    <a:pt x="0" y="992"/>
                  </a:cubicBezTo>
                  <a:cubicBezTo>
                    <a:pt x="0" y="961"/>
                    <a:pt x="6" y="931"/>
                    <a:pt x="17" y="905"/>
                  </a:cubicBezTo>
                  <a:cubicBezTo>
                    <a:pt x="29" y="878"/>
                    <a:pt x="45" y="853"/>
                    <a:pt x="66" y="833"/>
                  </a:cubicBezTo>
                  <a:cubicBezTo>
                    <a:pt x="86" y="813"/>
                    <a:pt x="110" y="796"/>
                    <a:pt x="137" y="785"/>
                  </a:cubicBezTo>
                  <a:cubicBezTo>
                    <a:pt x="164" y="774"/>
                    <a:pt x="194" y="767"/>
                    <a:pt x="225" y="767"/>
                  </a:cubicBezTo>
                  <a:cubicBezTo>
                    <a:pt x="238" y="767"/>
                    <a:pt x="252" y="768"/>
                    <a:pt x="265" y="771"/>
                  </a:cubicBezTo>
                  <a:cubicBezTo>
                    <a:pt x="277" y="773"/>
                    <a:pt x="290" y="777"/>
                    <a:pt x="302" y="781"/>
                  </a:cubicBezTo>
                  <a:cubicBezTo>
                    <a:pt x="314" y="786"/>
                    <a:pt x="326" y="791"/>
                    <a:pt x="337" y="797"/>
                  </a:cubicBezTo>
                  <a:cubicBezTo>
                    <a:pt x="348" y="804"/>
                    <a:pt x="358" y="811"/>
                    <a:pt x="368" y="819"/>
                  </a:cubicBezTo>
                  <a:cubicBezTo>
                    <a:pt x="388" y="836"/>
                    <a:pt x="405" y="856"/>
                    <a:pt x="418" y="878"/>
                  </a:cubicBezTo>
                  <a:cubicBezTo>
                    <a:pt x="418" y="797"/>
                    <a:pt x="418" y="797"/>
                    <a:pt x="418" y="797"/>
                  </a:cubicBezTo>
                  <a:cubicBezTo>
                    <a:pt x="418" y="548"/>
                    <a:pt x="418" y="548"/>
                    <a:pt x="418" y="548"/>
                  </a:cubicBezTo>
                  <a:cubicBezTo>
                    <a:pt x="462" y="548"/>
                    <a:pt x="506" y="551"/>
                    <a:pt x="549" y="555"/>
                  </a:cubicBezTo>
                  <a:cubicBezTo>
                    <a:pt x="791" y="66"/>
                    <a:pt x="791" y="66"/>
                    <a:pt x="791" y="66"/>
                  </a:cubicBezTo>
                  <a:cubicBezTo>
                    <a:pt x="796" y="56"/>
                    <a:pt x="803" y="47"/>
                    <a:pt x="810" y="39"/>
                  </a:cubicBezTo>
                  <a:cubicBezTo>
                    <a:pt x="818" y="30"/>
                    <a:pt x="826" y="24"/>
                    <a:pt x="835" y="18"/>
                  </a:cubicBezTo>
                  <a:cubicBezTo>
                    <a:pt x="845" y="12"/>
                    <a:pt x="855" y="8"/>
                    <a:pt x="865" y="5"/>
                  </a:cubicBezTo>
                  <a:cubicBezTo>
                    <a:pt x="875" y="2"/>
                    <a:pt x="886" y="0"/>
                    <a:pt x="897" y="0"/>
                  </a:cubicBezTo>
                  <a:close/>
                </a:path>
              </a:pathLst>
            </a:custGeom>
            <a:solidFill>
              <a:schemeClr val="accent1"/>
            </a:solidFill>
            <a:ln w="3175" cap="rnd">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6548461" y="3811916"/>
              <a:ext cx="450109" cy="9409"/>
            </a:xfrm>
            <a:custGeom>
              <a:avLst/>
              <a:gdLst>
                <a:gd name="T0" fmla="*/ 1148 w 1148"/>
                <a:gd name="T1" fmla="*/ 0 h 24"/>
                <a:gd name="T2" fmla="*/ 293 w 1148"/>
                <a:gd name="T3" fmla="*/ 24 h 24"/>
                <a:gd name="T4" fmla="*/ 0 w 1148"/>
                <a:gd name="T5" fmla="*/ 24 h 24"/>
                <a:gd name="T6" fmla="*/ 680 w 1148"/>
                <a:gd name="T7" fmla="*/ 0 h 24"/>
                <a:gd name="T8" fmla="*/ 1148 w 1148"/>
                <a:gd name="T9" fmla="*/ 0 h 24"/>
              </a:gdLst>
              <a:ahLst/>
              <a:cxnLst>
                <a:cxn ang="0">
                  <a:pos x="T0" y="T1"/>
                </a:cxn>
                <a:cxn ang="0">
                  <a:pos x="T2" y="T3"/>
                </a:cxn>
                <a:cxn ang="0">
                  <a:pos x="T4" y="T5"/>
                </a:cxn>
                <a:cxn ang="0">
                  <a:pos x="T6" y="T7"/>
                </a:cxn>
                <a:cxn ang="0">
                  <a:pos x="T8" y="T9"/>
                </a:cxn>
              </a:cxnLst>
              <a:rect l="0" t="0" r="r" b="b"/>
              <a:pathLst>
                <a:path w="1148" h="24">
                  <a:moveTo>
                    <a:pt x="1148" y="0"/>
                  </a:moveTo>
                  <a:lnTo>
                    <a:pt x="293" y="24"/>
                  </a:lnTo>
                  <a:lnTo>
                    <a:pt x="0" y="24"/>
                  </a:lnTo>
                  <a:lnTo>
                    <a:pt x="680" y="0"/>
                  </a:lnTo>
                  <a:lnTo>
                    <a:pt x="1148" y="0"/>
                  </a:lnTo>
                  <a:close/>
                </a:path>
              </a:pathLst>
            </a:custGeom>
            <a:solidFill>
              <a:schemeClr val="accent3">
                <a:lumMod val="75000"/>
              </a:schemeClr>
            </a:solidFill>
            <a:ln w="6350" cap="rnd">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6110899" y="4488647"/>
              <a:ext cx="382671" cy="767300"/>
            </a:xfrm>
            <a:custGeom>
              <a:avLst/>
              <a:gdLst>
                <a:gd name="T0" fmla="*/ 394 w 413"/>
                <a:gd name="T1" fmla="*/ 594 h 828"/>
                <a:gd name="T2" fmla="*/ 391 w 413"/>
                <a:gd name="T3" fmla="*/ 416 h 828"/>
                <a:gd name="T4" fmla="*/ 240 w 413"/>
                <a:gd name="T5" fmla="*/ 0 h 828"/>
                <a:gd name="T6" fmla="*/ 0 w 413"/>
                <a:gd name="T7" fmla="*/ 212 h 828"/>
                <a:gd name="T8" fmla="*/ 9 w 413"/>
                <a:gd name="T9" fmla="*/ 754 h 828"/>
                <a:gd name="T10" fmla="*/ 394 w 413"/>
                <a:gd name="T11" fmla="*/ 594 h 828"/>
                <a:gd name="T12" fmla="*/ 394 w 413"/>
                <a:gd name="T13" fmla="*/ 594 h 828"/>
              </a:gdLst>
              <a:ahLst/>
              <a:cxnLst>
                <a:cxn ang="0">
                  <a:pos x="T0" y="T1"/>
                </a:cxn>
                <a:cxn ang="0">
                  <a:pos x="T2" y="T3"/>
                </a:cxn>
                <a:cxn ang="0">
                  <a:pos x="T4" y="T5"/>
                </a:cxn>
                <a:cxn ang="0">
                  <a:pos x="T6" y="T7"/>
                </a:cxn>
                <a:cxn ang="0">
                  <a:pos x="T8" y="T9"/>
                </a:cxn>
                <a:cxn ang="0">
                  <a:pos x="T10" y="T11"/>
                </a:cxn>
                <a:cxn ang="0">
                  <a:pos x="T12" y="T13"/>
                </a:cxn>
              </a:cxnLst>
              <a:rect l="0" t="0" r="r" b="b"/>
              <a:pathLst>
                <a:path w="413" h="828">
                  <a:moveTo>
                    <a:pt x="394" y="594"/>
                  </a:moveTo>
                  <a:cubicBezTo>
                    <a:pt x="413" y="536"/>
                    <a:pt x="412" y="472"/>
                    <a:pt x="391" y="416"/>
                  </a:cubicBezTo>
                  <a:cubicBezTo>
                    <a:pt x="240" y="0"/>
                    <a:pt x="240" y="0"/>
                    <a:pt x="240" y="0"/>
                  </a:cubicBezTo>
                  <a:cubicBezTo>
                    <a:pt x="292" y="143"/>
                    <a:pt x="135" y="281"/>
                    <a:pt x="0" y="212"/>
                  </a:cubicBezTo>
                  <a:cubicBezTo>
                    <a:pt x="9" y="754"/>
                    <a:pt x="9" y="754"/>
                    <a:pt x="9" y="754"/>
                  </a:cubicBezTo>
                  <a:cubicBezTo>
                    <a:pt x="156" y="828"/>
                    <a:pt x="345" y="753"/>
                    <a:pt x="394" y="594"/>
                  </a:cubicBezTo>
                  <a:cubicBezTo>
                    <a:pt x="395" y="591"/>
                    <a:pt x="394" y="595"/>
                    <a:pt x="394" y="594"/>
                  </a:cubicBezTo>
                  <a:close/>
                </a:path>
              </a:pathLst>
            </a:custGeom>
            <a:solidFill>
              <a:schemeClr val="accent6">
                <a:lumMod val="50000"/>
              </a:schemeClr>
            </a:solidFill>
            <a:ln w="3175" cap="rnd">
              <a:solidFill>
                <a:schemeClr val="accent6">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6072867" y="4411407"/>
              <a:ext cx="359539" cy="485788"/>
            </a:xfrm>
            <a:custGeom>
              <a:avLst/>
              <a:gdLst>
                <a:gd name="T0" fmla="*/ 108 w 388"/>
                <a:gd name="T1" fmla="*/ 377 h 524"/>
                <a:gd name="T2" fmla="*/ 388 w 388"/>
                <a:gd name="T3" fmla="*/ 524 h 524"/>
                <a:gd name="T4" fmla="*/ 253 w 388"/>
                <a:gd name="T5" fmla="*/ 99 h 524"/>
                <a:gd name="T6" fmla="*/ 121 w 388"/>
                <a:gd name="T7" fmla="*/ 0 h 524"/>
                <a:gd name="T8" fmla="*/ 58 w 388"/>
                <a:gd name="T9" fmla="*/ 14 h 524"/>
                <a:gd name="T10" fmla="*/ 58 w 388"/>
                <a:gd name="T11" fmla="*/ 14 h 524"/>
                <a:gd name="T12" fmla="*/ 0 w 388"/>
                <a:gd name="T13" fmla="*/ 64 h 524"/>
                <a:gd name="T14" fmla="*/ 0 w 388"/>
                <a:gd name="T15" fmla="*/ 450 h 524"/>
                <a:gd name="T16" fmla="*/ 108 w 388"/>
                <a:gd name="T17" fmla="*/ 377 h 524"/>
                <a:gd name="T18" fmla="*/ 108 w 388"/>
                <a:gd name="T19" fmla="*/ 377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8" h="524">
                  <a:moveTo>
                    <a:pt x="108" y="377"/>
                  </a:moveTo>
                  <a:cubicBezTo>
                    <a:pt x="223" y="339"/>
                    <a:pt x="352" y="410"/>
                    <a:pt x="388" y="524"/>
                  </a:cubicBezTo>
                  <a:cubicBezTo>
                    <a:pt x="253" y="99"/>
                    <a:pt x="253" y="99"/>
                    <a:pt x="253" y="99"/>
                  </a:cubicBezTo>
                  <a:cubicBezTo>
                    <a:pt x="235" y="41"/>
                    <a:pt x="181" y="2"/>
                    <a:pt x="121" y="0"/>
                  </a:cubicBezTo>
                  <a:cubicBezTo>
                    <a:pt x="98" y="0"/>
                    <a:pt x="80" y="7"/>
                    <a:pt x="58" y="14"/>
                  </a:cubicBezTo>
                  <a:cubicBezTo>
                    <a:pt x="58" y="14"/>
                    <a:pt x="58" y="14"/>
                    <a:pt x="58" y="14"/>
                  </a:cubicBezTo>
                  <a:cubicBezTo>
                    <a:pt x="34" y="26"/>
                    <a:pt x="17" y="44"/>
                    <a:pt x="0" y="64"/>
                  </a:cubicBezTo>
                  <a:cubicBezTo>
                    <a:pt x="0" y="450"/>
                    <a:pt x="0" y="450"/>
                    <a:pt x="0" y="450"/>
                  </a:cubicBezTo>
                  <a:cubicBezTo>
                    <a:pt x="28" y="416"/>
                    <a:pt x="66" y="391"/>
                    <a:pt x="108" y="377"/>
                  </a:cubicBezTo>
                  <a:cubicBezTo>
                    <a:pt x="108" y="377"/>
                    <a:pt x="98" y="381"/>
                    <a:pt x="108" y="377"/>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6110899" y="3849949"/>
              <a:ext cx="704175" cy="704568"/>
            </a:xfrm>
            <a:custGeom>
              <a:avLst/>
              <a:gdLst>
                <a:gd name="T0" fmla="*/ 472 w 760"/>
                <a:gd name="T1" fmla="*/ 0 h 760"/>
                <a:gd name="T2" fmla="*/ 0 w 760"/>
                <a:gd name="T3" fmla="*/ 472 h 760"/>
                <a:gd name="T4" fmla="*/ 9 w 760"/>
                <a:gd name="T5" fmla="*/ 760 h 760"/>
                <a:gd name="T6" fmla="*/ 760 w 760"/>
                <a:gd name="T7" fmla="*/ 9 h 760"/>
                <a:gd name="T8" fmla="*/ 472 w 760"/>
                <a:gd name="T9" fmla="*/ 0 h 760"/>
              </a:gdLst>
              <a:ahLst/>
              <a:cxnLst>
                <a:cxn ang="0">
                  <a:pos x="T0" y="T1"/>
                </a:cxn>
                <a:cxn ang="0">
                  <a:pos x="T2" y="T3"/>
                </a:cxn>
                <a:cxn ang="0">
                  <a:pos x="T4" y="T5"/>
                </a:cxn>
                <a:cxn ang="0">
                  <a:pos x="T6" y="T7"/>
                </a:cxn>
                <a:cxn ang="0">
                  <a:pos x="T8" y="T9"/>
                </a:cxn>
              </a:cxnLst>
              <a:rect l="0" t="0" r="r" b="b"/>
              <a:pathLst>
                <a:path w="760" h="760">
                  <a:moveTo>
                    <a:pt x="472" y="0"/>
                  </a:moveTo>
                  <a:cubicBezTo>
                    <a:pt x="464" y="254"/>
                    <a:pt x="253" y="464"/>
                    <a:pt x="0" y="472"/>
                  </a:cubicBezTo>
                  <a:cubicBezTo>
                    <a:pt x="9" y="760"/>
                    <a:pt x="9" y="760"/>
                    <a:pt x="9" y="760"/>
                  </a:cubicBezTo>
                  <a:cubicBezTo>
                    <a:pt x="412" y="748"/>
                    <a:pt x="747" y="412"/>
                    <a:pt x="760" y="9"/>
                  </a:cubicBezTo>
                  <a:lnTo>
                    <a:pt x="472" y="0"/>
                  </a:ln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6548461" y="3849949"/>
              <a:ext cx="549305" cy="8234"/>
            </a:xfrm>
            <a:custGeom>
              <a:avLst/>
              <a:gdLst>
                <a:gd name="T0" fmla="*/ 451 w 1401"/>
                <a:gd name="T1" fmla="*/ 0 h 21"/>
                <a:gd name="T2" fmla="*/ 345 w 1401"/>
                <a:gd name="T3" fmla="*/ 0 h 21"/>
                <a:gd name="T4" fmla="*/ 0 w 1401"/>
                <a:gd name="T5" fmla="*/ 0 h 21"/>
                <a:gd name="T6" fmla="*/ 680 w 1401"/>
                <a:gd name="T7" fmla="*/ 21 h 21"/>
                <a:gd name="T8" fmla="*/ 1229 w 1401"/>
                <a:gd name="T9" fmla="*/ 21 h 21"/>
                <a:gd name="T10" fmla="*/ 1401 w 1401"/>
                <a:gd name="T11" fmla="*/ 21 h 21"/>
                <a:gd name="T12" fmla="*/ 451 w 1401"/>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401" h="21">
                  <a:moveTo>
                    <a:pt x="451" y="0"/>
                  </a:moveTo>
                  <a:lnTo>
                    <a:pt x="345" y="0"/>
                  </a:lnTo>
                  <a:lnTo>
                    <a:pt x="0" y="0"/>
                  </a:lnTo>
                  <a:lnTo>
                    <a:pt x="680" y="21"/>
                  </a:lnTo>
                  <a:lnTo>
                    <a:pt x="1229" y="21"/>
                  </a:lnTo>
                  <a:lnTo>
                    <a:pt x="1401" y="21"/>
                  </a:lnTo>
                  <a:lnTo>
                    <a:pt x="451" y="0"/>
                  </a:lnTo>
                  <a:close/>
                </a:path>
              </a:pathLst>
            </a:custGeom>
            <a:solidFill>
              <a:schemeClr val="accent6">
                <a:lumMod val="75000"/>
              </a:schemeClr>
            </a:solidFill>
            <a:ln w="3175" cap="rnd">
              <a:solidFill>
                <a:schemeClr val="accent6">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689999" y="3849949"/>
              <a:ext cx="750051" cy="394824"/>
            </a:xfrm>
            <a:custGeom>
              <a:avLst/>
              <a:gdLst>
                <a:gd name="T0" fmla="*/ 795 w 809"/>
                <a:gd name="T1" fmla="*/ 244 h 426"/>
                <a:gd name="T2" fmla="*/ 596 w 809"/>
                <a:gd name="T3" fmla="*/ 0 h 426"/>
                <a:gd name="T4" fmla="*/ 52 w 809"/>
                <a:gd name="T5" fmla="*/ 9 h 426"/>
                <a:gd name="T6" fmla="*/ 103 w 809"/>
                <a:gd name="T7" fmla="*/ 326 h 426"/>
                <a:gd name="T8" fmla="*/ 390 w 809"/>
                <a:gd name="T9" fmla="*/ 390 h 426"/>
                <a:gd name="T10" fmla="*/ 809 w 809"/>
                <a:gd name="T11" fmla="*/ 240 h 426"/>
                <a:gd name="T12" fmla="*/ 795 w 809"/>
                <a:gd name="T13" fmla="*/ 244 h 426"/>
                <a:gd name="T14" fmla="*/ 795 w 809"/>
                <a:gd name="T15" fmla="*/ 244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9" h="426">
                  <a:moveTo>
                    <a:pt x="795" y="244"/>
                  </a:moveTo>
                  <a:cubicBezTo>
                    <a:pt x="656" y="275"/>
                    <a:pt x="530" y="134"/>
                    <a:pt x="596" y="0"/>
                  </a:cubicBezTo>
                  <a:cubicBezTo>
                    <a:pt x="52" y="9"/>
                    <a:pt x="52" y="9"/>
                    <a:pt x="52" y="9"/>
                  </a:cubicBezTo>
                  <a:cubicBezTo>
                    <a:pt x="0" y="114"/>
                    <a:pt x="21" y="243"/>
                    <a:pt x="103" y="326"/>
                  </a:cubicBezTo>
                  <a:cubicBezTo>
                    <a:pt x="178" y="400"/>
                    <a:pt x="292" y="426"/>
                    <a:pt x="390" y="390"/>
                  </a:cubicBezTo>
                  <a:cubicBezTo>
                    <a:pt x="809" y="240"/>
                    <a:pt x="809" y="240"/>
                    <a:pt x="809" y="240"/>
                  </a:cubicBezTo>
                  <a:cubicBezTo>
                    <a:pt x="805" y="241"/>
                    <a:pt x="800" y="243"/>
                    <a:pt x="795" y="244"/>
                  </a:cubicBezTo>
                  <a:cubicBezTo>
                    <a:pt x="795" y="244"/>
                    <a:pt x="800" y="243"/>
                    <a:pt x="795" y="244"/>
                  </a:cubicBezTo>
                  <a:close/>
                </a:path>
              </a:pathLst>
            </a:custGeom>
            <a:solidFill>
              <a:schemeClr val="accent2">
                <a:lumMod val="50000"/>
              </a:schemeClr>
            </a:solidFill>
            <a:ln w="3175" cap="rnd">
              <a:solidFill>
                <a:schemeClr val="accent2">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4046987" y="3849949"/>
              <a:ext cx="1195455" cy="8234"/>
            </a:xfrm>
            <a:custGeom>
              <a:avLst/>
              <a:gdLst>
                <a:gd name="T0" fmla="*/ 0 w 3049"/>
                <a:gd name="T1" fmla="*/ 21 h 21"/>
                <a:gd name="T2" fmla="*/ 1940 w 3049"/>
                <a:gd name="T3" fmla="*/ 0 h 21"/>
                <a:gd name="T4" fmla="*/ 3049 w 3049"/>
                <a:gd name="T5" fmla="*/ 0 h 21"/>
                <a:gd name="T6" fmla="*/ 1763 w 3049"/>
                <a:gd name="T7" fmla="*/ 21 h 21"/>
                <a:gd name="T8" fmla="*/ 0 w 3049"/>
                <a:gd name="T9" fmla="*/ 21 h 21"/>
              </a:gdLst>
              <a:ahLst/>
              <a:cxnLst>
                <a:cxn ang="0">
                  <a:pos x="T0" y="T1"/>
                </a:cxn>
                <a:cxn ang="0">
                  <a:pos x="T2" y="T3"/>
                </a:cxn>
                <a:cxn ang="0">
                  <a:pos x="T4" y="T5"/>
                </a:cxn>
                <a:cxn ang="0">
                  <a:pos x="T6" y="T7"/>
                </a:cxn>
                <a:cxn ang="0">
                  <a:pos x="T8" y="T9"/>
                </a:cxn>
              </a:cxnLst>
              <a:rect l="0" t="0" r="r" b="b"/>
              <a:pathLst>
                <a:path w="3049" h="21">
                  <a:moveTo>
                    <a:pt x="0" y="21"/>
                  </a:moveTo>
                  <a:lnTo>
                    <a:pt x="1940" y="0"/>
                  </a:lnTo>
                  <a:lnTo>
                    <a:pt x="3049" y="0"/>
                  </a:lnTo>
                  <a:lnTo>
                    <a:pt x="1763" y="21"/>
                  </a:lnTo>
                  <a:lnTo>
                    <a:pt x="0" y="21"/>
                  </a:ln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4165395" y="3811916"/>
              <a:ext cx="1095471" cy="9409"/>
            </a:xfrm>
            <a:custGeom>
              <a:avLst/>
              <a:gdLst>
                <a:gd name="T0" fmla="*/ 1537 w 2794"/>
                <a:gd name="T1" fmla="*/ 0 h 24"/>
                <a:gd name="T2" fmla="*/ 0 w 2794"/>
                <a:gd name="T3" fmla="*/ 0 h 24"/>
                <a:gd name="T4" fmla="*/ 1830 w 2794"/>
                <a:gd name="T5" fmla="*/ 24 h 24"/>
                <a:gd name="T6" fmla="*/ 2794 w 2794"/>
                <a:gd name="T7" fmla="*/ 24 h 24"/>
                <a:gd name="T8" fmla="*/ 1537 w 2794"/>
                <a:gd name="T9" fmla="*/ 0 h 24"/>
              </a:gdLst>
              <a:ahLst/>
              <a:cxnLst>
                <a:cxn ang="0">
                  <a:pos x="T0" y="T1"/>
                </a:cxn>
                <a:cxn ang="0">
                  <a:pos x="T2" y="T3"/>
                </a:cxn>
                <a:cxn ang="0">
                  <a:pos x="T4" y="T5"/>
                </a:cxn>
                <a:cxn ang="0">
                  <a:pos x="T6" y="T7"/>
                </a:cxn>
                <a:cxn ang="0">
                  <a:pos x="T8" y="T9"/>
                </a:cxn>
              </a:cxnLst>
              <a:rect l="0" t="0" r="r" b="b"/>
              <a:pathLst>
                <a:path w="2794" h="24">
                  <a:moveTo>
                    <a:pt x="1537" y="0"/>
                  </a:moveTo>
                  <a:lnTo>
                    <a:pt x="0" y="0"/>
                  </a:lnTo>
                  <a:lnTo>
                    <a:pt x="1830" y="24"/>
                  </a:lnTo>
                  <a:lnTo>
                    <a:pt x="2794" y="24"/>
                  </a:lnTo>
                  <a:lnTo>
                    <a:pt x="1537" y="0"/>
                  </a:lnTo>
                  <a:close/>
                </a:path>
              </a:pathLst>
            </a:custGeom>
            <a:solidFill>
              <a:schemeClr val="tx2">
                <a:lumMod val="75000"/>
              </a:schemeClr>
            </a:solidFill>
            <a:ln w="3175" cap="rnd">
              <a:solidFill>
                <a:schemeClr val="tx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5028364" y="3811916"/>
              <a:ext cx="488534" cy="358754"/>
            </a:xfrm>
            <a:custGeom>
              <a:avLst/>
              <a:gdLst>
                <a:gd name="T0" fmla="*/ 527 w 527"/>
                <a:gd name="T1" fmla="*/ 116 h 387"/>
                <a:gd name="T2" fmla="*/ 525 w 527"/>
                <a:gd name="T3" fmla="*/ 97 h 387"/>
                <a:gd name="T4" fmla="*/ 476 w 527"/>
                <a:gd name="T5" fmla="*/ 10 h 387"/>
                <a:gd name="T6" fmla="*/ 77 w 527"/>
                <a:gd name="T7" fmla="*/ 0 h 387"/>
                <a:gd name="T8" fmla="*/ 0 w 527"/>
                <a:gd name="T9" fmla="*/ 387 h 387"/>
                <a:gd name="T10" fmla="*/ 428 w 527"/>
                <a:gd name="T11" fmla="*/ 253 h 387"/>
                <a:gd name="T12" fmla="*/ 527 w 527"/>
                <a:gd name="T13" fmla="*/ 116 h 387"/>
                <a:gd name="T14" fmla="*/ 527 w 527"/>
                <a:gd name="T15" fmla="*/ 116 h 3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387">
                  <a:moveTo>
                    <a:pt x="527" y="116"/>
                  </a:moveTo>
                  <a:cubicBezTo>
                    <a:pt x="527" y="110"/>
                    <a:pt x="525" y="103"/>
                    <a:pt x="525" y="97"/>
                  </a:cubicBezTo>
                  <a:cubicBezTo>
                    <a:pt x="525" y="65"/>
                    <a:pt x="498" y="28"/>
                    <a:pt x="476" y="10"/>
                  </a:cubicBezTo>
                  <a:cubicBezTo>
                    <a:pt x="77" y="0"/>
                    <a:pt x="77" y="0"/>
                    <a:pt x="77" y="0"/>
                  </a:cubicBezTo>
                  <a:cubicBezTo>
                    <a:pt x="209" y="113"/>
                    <a:pt x="167" y="335"/>
                    <a:pt x="0" y="387"/>
                  </a:cubicBezTo>
                  <a:cubicBezTo>
                    <a:pt x="428" y="253"/>
                    <a:pt x="428" y="253"/>
                    <a:pt x="428" y="253"/>
                  </a:cubicBezTo>
                  <a:cubicBezTo>
                    <a:pt x="487" y="234"/>
                    <a:pt x="527" y="178"/>
                    <a:pt x="527" y="116"/>
                  </a:cubicBezTo>
                  <a:cubicBezTo>
                    <a:pt x="527" y="116"/>
                    <a:pt x="527" y="116"/>
                    <a:pt x="527" y="116"/>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5376924" y="3849950"/>
              <a:ext cx="704175" cy="704568"/>
            </a:xfrm>
            <a:custGeom>
              <a:avLst/>
              <a:gdLst>
                <a:gd name="T0" fmla="*/ 715 w 760"/>
                <a:gd name="T1" fmla="*/ 468 h 760"/>
                <a:gd name="T2" fmla="*/ 288 w 760"/>
                <a:gd name="T3" fmla="*/ 0 h 760"/>
                <a:gd name="T4" fmla="*/ 0 w 760"/>
                <a:gd name="T5" fmla="*/ 9 h 760"/>
                <a:gd name="T6" fmla="*/ 748 w 760"/>
                <a:gd name="T7" fmla="*/ 760 h 760"/>
                <a:gd name="T8" fmla="*/ 749 w 760"/>
                <a:gd name="T9" fmla="*/ 760 h 760"/>
                <a:gd name="T10" fmla="*/ 750 w 760"/>
                <a:gd name="T11" fmla="*/ 760 h 760"/>
                <a:gd name="T12" fmla="*/ 750 w 760"/>
                <a:gd name="T13" fmla="*/ 760 h 760"/>
                <a:gd name="T14" fmla="*/ 751 w 760"/>
                <a:gd name="T15" fmla="*/ 760 h 760"/>
                <a:gd name="T16" fmla="*/ 760 w 760"/>
                <a:gd name="T17" fmla="*/ 472 h 760"/>
                <a:gd name="T18" fmla="*/ 715 w 760"/>
                <a:gd name="T19" fmla="*/ 46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0" h="760">
                  <a:moveTo>
                    <a:pt x="715" y="468"/>
                  </a:moveTo>
                  <a:cubicBezTo>
                    <a:pt x="480" y="439"/>
                    <a:pt x="296" y="236"/>
                    <a:pt x="288" y="0"/>
                  </a:cubicBezTo>
                  <a:cubicBezTo>
                    <a:pt x="0" y="9"/>
                    <a:pt x="0" y="9"/>
                    <a:pt x="0" y="9"/>
                  </a:cubicBezTo>
                  <a:cubicBezTo>
                    <a:pt x="13" y="412"/>
                    <a:pt x="346" y="746"/>
                    <a:pt x="748" y="760"/>
                  </a:cubicBezTo>
                  <a:cubicBezTo>
                    <a:pt x="748" y="760"/>
                    <a:pt x="749" y="760"/>
                    <a:pt x="749" y="760"/>
                  </a:cubicBezTo>
                  <a:cubicBezTo>
                    <a:pt x="749" y="760"/>
                    <a:pt x="749" y="760"/>
                    <a:pt x="750" y="760"/>
                  </a:cubicBezTo>
                  <a:cubicBezTo>
                    <a:pt x="750" y="760"/>
                    <a:pt x="750" y="760"/>
                    <a:pt x="750" y="760"/>
                  </a:cubicBezTo>
                  <a:cubicBezTo>
                    <a:pt x="751" y="760"/>
                    <a:pt x="751" y="760"/>
                    <a:pt x="751" y="760"/>
                  </a:cubicBezTo>
                  <a:cubicBezTo>
                    <a:pt x="760" y="472"/>
                    <a:pt x="760" y="472"/>
                    <a:pt x="760" y="472"/>
                  </a:cubicBezTo>
                  <a:cubicBezTo>
                    <a:pt x="745" y="472"/>
                    <a:pt x="730" y="470"/>
                    <a:pt x="715" y="468"/>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5193431" y="3849948"/>
              <a:ext cx="450501" cy="8234"/>
            </a:xfrm>
            <a:custGeom>
              <a:avLst/>
              <a:gdLst>
                <a:gd name="T0" fmla="*/ 0 w 1149"/>
                <a:gd name="T1" fmla="*/ 21 h 21"/>
                <a:gd name="T2" fmla="*/ 856 w 1149"/>
                <a:gd name="T3" fmla="*/ 0 h 21"/>
                <a:gd name="T4" fmla="*/ 1149 w 1149"/>
                <a:gd name="T5" fmla="*/ 0 h 21"/>
                <a:gd name="T6" fmla="*/ 468 w 1149"/>
                <a:gd name="T7" fmla="*/ 21 h 21"/>
                <a:gd name="T8" fmla="*/ 0 w 1149"/>
                <a:gd name="T9" fmla="*/ 21 h 21"/>
              </a:gdLst>
              <a:ahLst/>
              <a:cxnLst>
                <a:cxn ang="0">
                  <a:pos x="T0" y="T1"/>
                </a:cxn>
                <a:cxn ang="0">
                  <a:pos x="T2" y="T3"/>
                </a:cxn>
                <a:cxn ang="0">
                  <a:pos x="T4" y="T5"/>
                </a:cxn>
                <a:cxn ang="0">
                  <a:pos x="T6" y="T7"/>
                </a:cxn>
                <a:cxn ang="0">
                  <a:pos x="T8" y="T9"/>
                </a:cxn>
              </a:cxnLst>
              <a:rect l="0" t="0" r="r" b="b"/>
              <a:pathLst>
                <a:path w="1149" h="21">
                  <a:moveTo>
                    <a:pt x="0" y="21"/>
                  </a:moveTo>
                  <a:lnTo>
                    <a:pt x="856" y="0"/>
                  </a:lnTo>
                  <a:lnTo>
                    <a:pt x="1149" y="0"/>
                  </a:lnTo>
                  <a:lnTo>
                    <a:pt x="468" y="21"/>
                  </a:lnTo>
                  <a:lnTo>
                    <a:pt x="0" y="21"/>
                  </a:ln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5376924" y="3115972"/>
              <a:ext cx="704175" cy="705353"/>
            </a:xfrm>
            <a:custGeom>
              <a:avLst/>
              <a:gdLst>
                <a:gd name="T0" fmla="*/ 292 w 760"/>
                <a:gd name="T1" fmla="*/ 713 h 761"/>
                <a:gd name="T2" fmla="*/ 760 w 760"/>
                <a:gd name="T3" fmla="*/ 289 h 761"/>
                <a:gd name="T4" fmla="*/ 751 w 760"/>
                <a:gd name="T5" fmla="*/ 0 h 761"/>
                <a:gd name="T6" fmla="*/ 0 w 760"/>
                <a:gd name="T7" fmla="*/ 751 h 761"/>
                <a:gd name="T8" fmla="*/ 288 w 760"/>
                <a:gd name="T9" fmla="*/ 761 h 761"/>
                <a:gd name="T10" fmla="*/ 292 w 760"/>
                <a:gd name="T11" fmla="*/ 713 h 761"/>
                <a:gd name="T12" fmla="*/ 292 w 760"/>
                <a:gd name="T13" fmla="*/ 713 h 761"/>
              </a:gdLst>
              <a:ahLst/>
              <a:cxnLst>
                <a:cxn ang="0">
                  <a:pos x="T0" y="T1"/>
                </a:cxn>
                <a:cxn ang="0">
                  <a:pos x="T2" y="T3"/>
                </a:cxn>
                <a:cxn ang="0">
                  <a:pos x="T4" y="T5"/>
                </a:cxn>
                <a:cxn ang="0">
                  <a:pos x="T6" y="T7"/>
                </a:cxn>
                <a:cxn ang="0">
                  <a:pos x="T8" y="T9"/>
                </a:cxn>
                <a:cxn ang="0">
                  <a:pos x="T10" y="T11"/>
                </a:cxn>
                <a:cxn ang="0">
                  <a:pos x="T12" y="T13"/>
                </a:cxn>
              </a:cxnLst>
              <a:rect l="0" t="0" r="r" b="b"/>
              <a:pathLst>
                <a:path w="760" h="761">
                  <a:moveTo>
                    <a:pt x="292" y="713"/>
                  </a:moveTo>
                  <a:cubicBezTo>
                    <a:pt x="322" y="479"/>
                    <a:pt x="525" y="296"/>
                    <a:pt x="760" y="289"/>
                  </a:cubicBezTo>
                  <a:cubicBezTo>
                    <a:pt x="751" y="0"/>
                    <a:pt x="751" y="0"/>
                    <a:pt x="751" y="0"/>
                  </a:cubicBezTo>
                  <a:cubicBezTo>
                    <a:pt x="347" y="13"/>
                    <a:pt x="13" y="348"/>
                    <a:pt x="0" y="751"/>
                  </a:cubicBezTo>
                  <a:cubicBezTo>
                    <a:pt x="288" y="761"/>
                    <a:pt x="288" y="761"/>
                    <a:pt x="288" y="761"/>
                  </a:cubicBezTo>
                  <a:cubicBezTo>
                    <a:pt x="289" y="745"/>
                    <a:pt x="288" y="728"/>
                    <a:pt x="292" y="713"/>
                  </a:cubicBezTo>
                  <a:cubicBezTo>
                    <a:pt x="294" y="698"/>
                    <a:pt x="292" y="713"/>
                    <a:pt x="292" y="713"/>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5099722" y="3811915"/>
              <a:ext cx="544208" cy="9409"/>
            </a:xfrm>
            <a:custGeom>
              <a:avLst/>
              <a:gdLst>
                <a:gd name="T0" fmla="*/ 707 w 1388"/>
                <a:gd name="T1" fmla="*/ 0 h 24"/>
                <a:gd name="T2" fmla="*/ 163 w 1388"/>
                <a:gd name="T3" fmla="*/ 0 h 24"/>
                <a:gd name="T4" fmla="*/ 0 w 1388"/>
                <a:gd name="T5" fmla="*/ 0 h 24"/>
                <a:gd name="T6" fmla="*/ 943 w 1388"/>
                <a:gd name="T7" fmla="*/ 24 h 24"/>
                <a:gd name="T8" fmla="*/ 1047 w 1388"/>
                <a:gd name="T9" fmla="*/ 24 h 24"/>
                <a:gd name="T10" fmla="*/ 1388 w 1388"/>
                <a:gd name="T11" fmla="*/ 24 h 24"/>
                <a:gd name="T12" fmla="*/ 707 w 138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388" h="24">
                  <a:moveTo>
                    <a:pt x="707" y="0"/>
                  </a:moveTo>
                  <a:lnTo>
                    <a:pt x="163" y="0"/>
                  </a:lnTo>
                  <a:lnTo>
                    <a:pt x="0" y="0"/>
                  </a:lnTo>
                  <a:lnTo>
                    <a:pt x="943" y="24"/>
                  </a:lnTo>
                  <a:lnTo>
                    <a:pt x="1047" y="24"/>
                  </a:lnTo>
                  <a:lnTo>
                    <a:pt x="1388" y="24"/>
                  </a:lnTo>
                  <a:lnTo>
                    <a:pt x="707" y="0"/>
                  </a:lnTo>
                  <a:close/>
                </a:path>
              </a:pathLst>
            </a:custGeom>
            <a:solidFill>
              <a:schemeClr val="tx2">
                <a:lumMod val="75000"/>
              </a:schemeClr>
            </a:solidFill>
            <a:ln w="3175" cap="rnd">
              <a:solidFill>
                <a:schemeClr val="tx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6110894" y="3115971"/>
              <a:ext cx="704175" cy="705353"/>
            </a:xfrm>
            <a:custGeom>
              <a:avLst/>
              <a:gdLst>
                <a:gd name="T0" fmla="*/ 695 w 760"/>
                <a:gd name="T1" fmla="*/ 463 h 761"/>
                <a:gd name="T2" fmla="*/ 533 w 760"/>
                <a:gd name="T3" fmla="*/ 227 h 761"/>
                <a:gd name="T4" fmla="*/ 297 w 760"/>
                <a:gd name="T5" fmla="*/ 66 h 761"/>
                <a:gd name="T6" fmla="*/ 9 w 760"/>
                <a:gd name="T7" fmla="*/ 0 h 761"/>
                <a:gd name="T8" fmla="*/ 0 w 760"/>
                <a:gd name="T9" fmla="*/ 289 h 761"/>
                <a:gd name="T10" fmla="*/ 181 w 760"/>
                <a:gd name="T11" fmla="*/ 330 h 761"/>
                <a:gd name="T12" fmla="*/ 329 w 760"/>
                <a:gd name="T13" fmla="*/ 431 h 761"/>
                <a:gd name="T14" fmla="*/ 431 w 760"/>
                <a:gd name="T15" fmla="*/ 580 h 761"/>
                <a:gd name="T16" fmla="*/ 472 w 760"/>
                <a:gd name="T17" fmla="*/ 761 h 761"/>
                <a:gd name="T18" fmla="*/ 760 w 760"/>
                <a:gd name="T19" fmla="*/ 751 h 761"/>
                <a:gd name="T20" fmla="*/ 695 w 760"/>
                <a:gd name="T21" fmla="*/ 463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0" h="761">
                  <a:moveTo>
                    <a:pt x="695" y="463"/>
                  </a:moveTo>
                  <a:cubicBezTo>
                    <a:pt x="656" y="375"/>
                    <a:pt x="601" y="295"/>
                    <a:pt x="533" y="227"/>
                  </a:cubicBezTo>
                  <a:cubicBezTo>
                    <a:pt x="466" y="160"/>
                    <a:pt x="386" y="105"/>
                    <a:pt x="297" y="66"/>
                  </a:cubicBezTo>
                  <a:cubicBezTo>
                    <a:pt x="209" y="27"/>
                    <a:pt x="111" y="4"/>
                    <a:pt x="9" y="0"/>
                  </a:cubicBezTo>
                  <a:cubicBezTo>
                    <a:pt x="0" y="289"/>
                    <a:pt x="0" y="289"/>
                    <a:pt x="0" y="289"/>
                  </a:cubicBezTo>
                  <a:cubicBezTo>
                    <a:pt x="64" y="291"/>
                    <a:pt x="125" y="305"/>
                    <a:pt x="181" y="330"/>
                  </a:cubicBezTo>
                  <a:cubicBezTo>
                    <a:pt x="237" y="354"/>
                    <a:pt x="287" y="389"/>
                    <a:pt x="329" y="431"/>
                  </a:cubicBezTo>
                  <a:cubicBezTo>
                    <a:pt x="372" y="474"/>
                    <a:pt x="406" y="524"/>
                    <a:pt x="431" y="580"/>
                  </a:cubicBezTo>
                  <a:cubicBezTo>
                    <a:pt x="456" y="635"/>
                    <a:pt x="470" y="696"/>
                    <a:pt x="472" y="761"/>
                  </a:cubicBezTo>
                  <a:cubicBezTo>
                    <a:pt x="760" y="751"/>
                    <a:pt x="760" y="751"/>
                    <a:pt x="760" y="751"/>
                  </a:cubicBezTo>
                  <a:cubicBezTo>
                    <a:pt x="757" y="649"/>
                    <a:pt x="734" y="552"/>
                    <a:pt x="695" y="463"/>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6119132" y="3483745"/>
              <a:ext cx="2067833" cy="2406982"/>
            </a:xfrm>
            <a:custGeom>
              <a:avLst/>
              <a:gdLst>
                <a:gd name="T0" fmla="*/ 1191 w 2231"/>
                <a:gd name="T1" fmla="*/ 0 h 2597"/>
                <a:gd name="T2" fmla="*/ 1278 w 2231"/>
                <a:gd name="T3" fmla="*/ 18 h 2597"/>
                <a:gd name="T4" fmla="*/ 1350 w 2231"/>
                <a:gd name="T5" fmla="*/ 66 h 2597"/>
                <a:gd name="T6" fmla="*/ 1398 w 2231"/>
                <a:gd name="T7" fmla="*/ 137 h 2597"/>
                <a:gd name="T8" fmla="*/ 1415 w 2231"/>
                <a:gd name="T9" fmla="*/ 225 h 2597"/>
                <a:gd name="T10" fmla="*/ 1413 w 2231"/>
                <a:gd name="T11" fmla="*/ 260 h 2597"/>
                <a:gd name="T12" fmla="*/ 1404 w 2231"/>
                <a:gd name="T13" fmla="*/ 294 h 2597"/>
                <a:gd name="T14" fmla="*/ 1392 w 2231"/>
                <a:gd name="T15" fmla="*/ 326 h 2597"/>
                <a:gd name="T16" fmla="*/ 1374 w 2231"/>
                <a:gd name="T17" fmla="*/ 354 h 2597"/>
                <a:gd name="T18" fmla="*/ 1325 w 2231"/>
                <a:gd name="T19" fmla="*/ 404 h 2597"/>
                <a:gd name="T20" fmla="*/ 1398 w 2231"/>
                <a:gd name="T21" fmla="*/ 404 h 2597"/>
                <a:gd name="T22" fmla="*/ 2186 w 2231"/>
                <a:gd name="T23" fmla="*/ 404 h 2597"/>
                <a:gd name="T24" fmla="*/ 2224 w 2231"/>
                <a:gd name="T25" fmla="*/ 513 h 2597"/>
                <a:gd name="T26" fmla="*/ 2142 w 2231"/>
                <a:gd name="T27" fmla="*/ 978 h 2597"/>
                <a:gd name="T28" fmla="*/ 2026 w 2231"/>
                <a:gd name="T29" fmla="*/ 1075 h 2597"/>
                <a:gd name="T30" fmla="*/ 2018 w 2231"/>
                <a:gd name="T31" fmla="*/ 1075 h 2597"/>
                <a:gd name="T32" fmla="*/ 1508 w 2231"/>
                <a:gd name="T33" fmla="*/ 1042 h 2597"/>
                <a:gd name="T34" fmla="*/ 1339 w 2231"/>
                <a:gd name="T35" fmla="*/ 1344 h 2597"/>
                <a:gd name="T36" fmla="*/ 1619 w 2231"/>
                <a:gd name="T37" fmla="*/ 1764 h 2597"/>
                <a:gd name="T38" fmla="*/ 1596 w 2231"/>
                <a:gd name="T39" fmla="*/ 1920 h 2597"/>
                <a:gd name="T40" fmla="*/ 1235 w 2231"/>
                <a:gd name="T41" fmla="*/ 2224 h 2597"/>
                <a:gd name="T42" fmla="*/ 1217 w 2231"/>
                <a:gd name="T43" fmla="*/ 2236 h 2597"/>
                <a:gd name="T44" fmla="*/ 1199 w 2231"/>
                <a:gd name="T45" fmla="*/ 2244 h 2597"/>
                <a:gd name="T46" fmla="*/ 1179 w 2231"/>
                <a:gd name="T47" fmla="*/ 2249 h 2597"/>
                <a:gd name="T48" fmla="*/ 1159 w 2231"/>
                <a:gd name="T49" fmla="*/ 2251 h 2597"/>
                <a:gd name="T50" fmla="*/ 1078 w 2231"/>
                <a:gd name="T51" fmla="*/ 2219 h 2597"/>
                <a:gd name="T52" fmla="*/ 718 w 2231"/>
                <a:gd name="T53" fmla="*/ 1876 h 2597"/>
                <a:gd name="T54" fmla="*/ 383 w 2231"/>
                <a:gd name="T55" fmla="*/ 2000 h 2597"/>
                <a:gd name="T56" fmla="*/ 328 w 2231"/>
                <a:gd name="T57" fmla="*/ 2492 h 2597"/>
                <a:gd name="T58" fmla="*/ 211 w 2231"/>
                <a:gd name="T59" fmla="*/ 2597 h 2597"/>
                <a:gd name="T60" fmla="*/ 0 w 2231"/>
                <a:gd name="T61" fmla="*/ 2597 h 2597"/>
                <a:gd name="T62" fmla="*/ 0 w 2231"/>
                <a:gd name="T63" fmla="*/ 1838 h 2597"/>
                <a:gd name="T64" fmla="*/ 29 w 2231"/>
                <a:gd name="T65" fmla="*/ 1851 h 2597"/>
                <a:gd name="T66" fmla="*/ 59 w 2231"/>
                <a:gd name="T67" fmla="*/ 1860 h 2597"/>
                <a:gd name="T68" fmla="*/ 91 w 2231"/>
                <a:gd name="T69" fmla="*/ 1866 h 2597"/>
                <a:gd name="T70" fmla="*/ 124 w 2231"/>
                <a:gd name="T71" fmla="*/ 1868 h 2597"/>
                <a:gd name="T72" fmla="*/ 231 w 2231"/>
                <a:gd name="T73" fmla="*/ 1846 h 2597"/>
                <a:gd name="T74" fmla="*/ 318 w 2231"/>
                <a:gd name="T75" fmla="*/ 1787 h 2597"/>
                <a:gd name="T76" fmla="*/ 377 w 2231"/>
                <a:gd name="T77" fmla="*/ 1700 h 2597"/>
                <a:gd name="T78" fmla="*/ 399 w 2231"/>
                <a:gd name="T79" fmla="*/ 1593 h 2597"/>
                <a:gd name="T80" fmla="*/ 377 w 2231"/>
                <a:gd name="T81" fmla="*/ 1486 h 2597"/>
                <a:gd name="T82" fmla="*/ 318 w 2231"/>
                <a:gd name="T83" fmla="*/ 1399 h 2597"/>
                <a:gd name="T84" fmla="*/ 231 w 2231"/>
                <a:gd name="T85" fmla="*/ 1340 h 2597"/>
                <a:gd name="T86" fmla="*/ 124 w 2231"/>
                <a:gd name="T87" fmla="*/ 1319 h 2597"/>
                <a:gd name="T88" fmla="*/ 0 w 2231"/>
                <a:gd name="T89" fmla="*/ 1348 h 2597"/>
                <a:gd name="T90" fmla="*/ 0 w 2231"/>
                <a:gd name="T91" fmla="*/ 1155 h 2597"/>
                <a:gd name="T92" fmla="*/ 751 w 2231"/>
                <a:gd name="T93" fmla="*/ 404 h 2597"/>
                <a:gd name="T94" fmla="*/ 983 w 2231"/>
                <a:gd name="T95" fmla="*/ 404 h 2597"/>
                <a:gd name="T96" fmla="*/ 1056 w 2231"/>
                <a:gd name="T97" fmla="*/ 404 h 2597"/>
                <a:gd name="T98" fmla="*/ 1042 w 2231"/>
                <a:gd name="T99" fmla="*/ 393 h 2597"/>
                <a:gd name="T100" fmla="*/ 1030 w 2231"/>
                <a:gd name="T101" fmla="*/ 381 h 2597"/>
                <a:gd name="T102" fmla="*/ 1018 w 2231"/>
                <a:gd name="T103" fmla="*/ 368 h 2597"/>
                <a:gd name="T104" fmla="*/ 1007 w 2231"/>
                <a:gd name="T105" fmla="*/ 354 h 2597"/>
                <a:gd name="T106" fmla="*/ 990 w 2231"/>
                <a:gd name="T107" fmla="*/ 326 h 2597"/>
                <a:gd name="T108" fmla="*/ 977 w 2231"/>
                <a:gd name="T109" fmla="*/ 294 h 2597"/>
                <a:gd name="T110" fmla="*/ 969 w 2231"/>
                <a:gd name="T111" fmla="*/ 260 h 2597"/>
                <a:gd name="T112" fmla="*/ 966 w 2231"/>
                <a:gd name="T113" fmla="*/ 225 h 2597"/>
                <a:gd name="T114" fmla="*/ 983 w 2231"/>
                <a:gd name="T115" fmla="*/ 137 h 2597"/>
                <a:gd name="T116" fmla="*/ 1032 w 2231"/>
                <a:gd name="T117" fmla="*/ 66 h 2597"/>
                <a:gd name="T118" fmla="*/ 1103 w 2231"/>
                <a:gd name="T119" fmla="*/ 18 h 2597"/>
                <a:gd name="T120" fmla="*/ 1191 w 2231"/>
                <a:gd name="T121" fmla="*/ 0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31" h="2597">
                  <a:moveTo>
                    <a:pt x="1191" y="0"/>
                  </a:moveTo>
                  <a:cubicBezTo>
                    <a:pt x="1222" y="0"/>
                    <a:pt x="1251" y="6"/>
                    <a:pt x="1278" y="18"/>
                  </a:cubicBezTo>
                  <a:cubicBezTo>
                    <a:pt x="1305" y="29"/>
                    <a:pt x="1329" y="46"/>
                    <a:pt x="1350" y="66"/>
                  </a:cubicBezTo>
                  <a:cubicBezTo>
                    <a:pt x="1370" y="86"/>
                    <a:pt x="1386" y="111"/>
                    <a:pt x="1398" y="137"/>
                  </a:cubicBezTo>
                  <a:cubicBezTo>
                    <a:pt x="1409" y="164"/>
                    <a:pt x="1415" y="194"/>
                    <a:pt x="1415" y="225"/>
                  </a:cubicBezTo>
                  <a:cubicBezTo>
                    <a:pt x="1415" y="237"/>
                    <a:pt x="1414" y="249"/>
                    <a:pt x="1413" y="260"/>
                  </a:cubicBezTo>
                  <a:cubicBezTo>
                    <a:pt x="1411" y="272"/>
                    <a:pt x="1408" y="283"/>
                    <a:pt x="1404" y="294"/>
                  </a:cubicBezTo>
                  <a:cubicBezTo>
                    <a:pt x="1401" y="305"/>
                    <a:pt x="1397" y="315"/>
                    <a:pt x="1392" y="326"/>
                  </a:cubicBezTo>
                  <a:cubicBezTo>
                    <a:pt x="1386" y="336"/>
                    <a:pt x="1381" y="345"/>
                    <a:pt x="1374" y="354"/>
                  </a:cubicBezTo>
                  <a:cubicBezTo>
                    <a:pt x="1361" y="373"/>
                    <a:pt x="1344" y="390"/>
                    <a:pt x="1325" y="404"/>
                  </a:cubicBezTo>
                  <a:cubicBezTo>
                    <a:pt x="1398" y="404"/>
                    <a:pt x="1398" y="404"/>
                    <a:pt x="1398" y="404"/>
                  </a:cubicBezTo>
                  <a:cubicBezTo>
                    <a:pt x="2186" y="404"/>
                    <a:pt x="2186" y="404"/>
                    <a:pt x="2186" y="404"/>
                  </a:cubicBezTo>
                  <a:cubicBezTo>
                    <a:pt x="2216" y="431"/>
                    <a:pt x="2231" y="473"/>
                    <a:pt x="2224" y="513"/>
                  </a:cubicBezTo>
                  <a:cubicBezTo>
                    <a:pt x="2142" y="978"/>
                    <a:pt x="2142" y="978"/>
                    <a:pt x="2142" y="978"/>
                  </a:cubicBezTo>
                  <a:cubicBezTo>
                    <a:pt x="2132" y="1033"/>
                    <a:pt x="2082" y="1075"/>
                    <a:pt x="2026" y="1075"/>
                  </a:cubicBezTo>
                  <a:cubicBezTo>
                    <a:pt x="2018" y="1075"/>
                    <a:pt x="2018" y="1075"/>
                    <a:pt x="2018" y="1075"/>
                  </a:cubicBezTo>
                  <a:cubicBezTo>
                    <a:pt x="1508" y="1042"/>
                    <a:pt x="1508" y="1042"/>
                    <a:pt x="1508" y="1042"/>
                  </a:cubicBezTo>
                  <a:cubicBezTo>
                    <a:pt x="1462" y="1148"/>
                    <a:pt x="1406" y="1250"/>
                    <a:pt x="1339" y="1344"/>
                  </a:cubicBezTo>
                  <a:cubicBezTo>
                    <a:pt x="1619" y="1764"/>
                    <a:pt x="1619" y="1764"/>
                    <a:pt x="1619" y="1764"/>
                  </a:cubicBezTo>
                  <a:cubicBezTo>
                    <a:pt x="1652" y="1814"/>
                    <a:pt x="1642" y="1882"/>
                    <a:pt x="1596" y="1920"/>
                  </a:cubicBezTo>
                  <a:cubicBezTo>
                    <a:pt x="1235" y="2224"/>
                    <a:pt x="1235" y="2224"/>
                    <a:pt x="1235" y="2224"/>
                  </a:cubicBezTo>
                  <a:cubicBezTo>
                    <a:pt x="1229" y="2228"/>
                    <a:pt x="1224" y="2232"/>
                    <a:pt x="1217" y="2236"/>
                  </a:cubicBezTo>
                  <a:cubicBezTo>
                    <a:pt x="1211" y="2239"/>
                    <a:pt x="1205" y="2242"/>
                    <a:pt x="1199" y="2244"/>
                  </a:cubicBezTo>
                  <a:cubicBezTo>
                    <a:pt x="1192" y="2247"/>
                    <a:pt x="1186" y="2248"/>
                    <a:pt x="1179" y="2249"/>
                  </a:cubicBezTo>
                  <a:cubicBezTo>
                    <a:pt x="1172" y="2251"/>
                    <a:pt x="1166" y="2251"/>
                    <a:pt x="1159" y="2251"/>
                  </a:cubicBezTo>
                  <a:cubicBezTo>
                    <a:pt x="1129" y="2251"/>
                    <a:pt x="1099" y="2239"/>
                    <a:pt x="1078" y="2219"/>
                  </a:cubicBezTo>
                  <a:cubicBezTo>
                    <a:pt x="718" y="1876"/>
                    <a:pt x="718" y="1876"/>
                    <a:pt x="718" y="1876"/>
                  </a:cubicBezTo>
                  <a:cubicBezTo>
                    <a:pt x="611" y="1929"/>
                    <a:pt x="499" y="1971"/>
                    <a:pt x="383" y="2000"/>
                  </a:cubicBezTo>
                  <a:cubicBezTo>
                    <a:pt x="328" y="2492"/>
                    <a:pt x="328" y="2492"/>
                    <a:pt x="328" y="2492"/>
                  </a:cubicBezTo>
                  <a:cubicBezTo>
                    <a:pt x="322" y="2551"/>
                    <a:pt x="270" y="2597"/>
                    <a:pt x="211" y="2597"/>
                  </a:cubicBezTo>
                  <a:cubicBezTo>
                    <a:pt x="0" y="2597"/>
                    <a:pt x="0" y="2597"/>
                    <a:pt x="0" y="2597"/>
                  </a:cubicBezTo>
                  <a:cubicBezTo>
                    <a:pt x="0" y="1838"/>
                    <a:pt x="0" y="1838"/>
                    <a:pt x="0" y="1838"/>
                  </a:cubicBezTo>
                  <a:cubicBezTo>
                    <a:pt x="9" y="1843"/>
                    <a:pt x="19" y="1847"/>
                    <a:pt x="29" y="1851"/>
                  </a:cubicBezTo>
                  <a:cubicBezTo>
                    <a:pt x="39" y="1854"/>
                    <a:pt x="49" y="1858"/>
                    <a:pt x="59" y="1860"/>
                  </a:cubicBezTo>
                  <a:cubicBezTo>
                    <a:pt x="70" y="1863"/>
                    <a:pt x="80" y="1865"/>
                    <a:pt x="91" y="1866"/>
                  </a:cubicBezTo>
                  <a:cubicBezTo>
                    <a:pt x="102" y="1867"/>
                    <a:pt x="113" y="1868"/>
                    <a:pt x="124" y="1868"/>
                  </a:cubicBezTo>
                  <a:cubicBezTo>
                    <a:pt x="162" y="1868"/>
                    <a:pt x="198" y="1860"/>
                    <a:pt x="231" y="1846"/>
                  </a:cubicBezTo>
                  <a:cubicBezTo>
                    <a:pt x="264" y="1832"/>
                    <a:pt x="293" y="1812"/>
                    <a:pt x="318" y="1787"/>
                  </a:cubicBezTo>
                  <a:cubicBezTo>
                    <a:pt x="343" y="1763"/>
                    <a:pt x="363" y="1733"/>
                    <a:pt x="377" y="1700"/>
                  </a:cubicBezTo>
                  <a:cubicBezTo>
                    <a:pt x="391" y="1667"/>
                    <a:pt x="399" y="1631"/>
                    <a:pt x="399" y="1593"/>
                  </a:cubicBezTo>
                  <a:cubicBezTo>
                    <a:pt x="399" y="1555"/>
                    <a:pt x="391" y="1519"/>
                    <a:pt x="377" y="1486"/>
                  </a:cubicBezTo>
                  <a:cubicBezTo>
                    <a:pt x="363" y="1454"/>
                    <a:pt x="343" y="1424"/>
                    <a:pt x="318" y="1399"/>
                  </a:cubicBezTo>
                  <a:cubicBezTo>
                    <a:pt x="293" y="1374"/>
                    <a:pt x="264" y="1354"/>
                    <a:pt x="231" y="1340"/>
                  </a:cubicBezTo>
                  <a:cubicBezTo>
                    <a:pt x="198" y="1326"/>
                    <a:pt x="162" y="1319"/>
                    <a:pt x="124" y="1319"/>
                  </a:cubicBezTo>
                  <a:cubicBezTo>
                    <a:pt x="81" y="1319"/>
                    <a:pt x="38" y="1329"/>
                    <a:pt x="0" y="1348"/>
                  </a:cubicBezTo>
                  <a:cubicBezTo>
                    <a:pt x="0" y="1155"/>
                    <a:pt x="0" y="1155"/>
                    <a:pt x="0" y="1155"/>
                  </a:cubicBezTo>
                  <a:cubicBezTo>
                    <a:pt x="404" y="1143"/>
                    <a:pt x="738" y="808"/>
                    <a:pt x="751" y="404"/>
                  </a:cubicBezTo>
                  <a:cubicBezTo>
                    <a:pt x="983" y="404"/>
                    <a:pt x="983" y="404"/>
                    <a:pt x="983" y="404"/>
                  </a:cubicBezTo>
                  <a:cubicBezTo>
                    <a:pt x="1056" y="404"/>
                    <a:pt x="1056" y="404"/>
                    <a:pt x="1056" y="404"/>
                  </a:cubicBezTo>
                  <a:cubicBezTo>
                    <a:pt x="1051" y="401"/>
                    <a:pt x="1047" y="397"/>
                    <a:pt x="1042" y="393"/>
                  </a:cubicBezTo>
                  <a:cubicBezTo>
                    <a:pt x="1038" y="389"/>
                    <a:pt x="1034" y="385"/>
                    <a:pt x="1030" y="381"/>
                  </a:cubicBezTo>
                  <a:cubicBezTo>
                    <a:pt x="1026" y="377"/>
                    <a:pt x="1022" y="373"/>
                    <a:pt x="1018" y="368"/>
                  </a:cubicBezTo>
                  <a:cubicBezTo>
                    <a:pt x="1014" y="364"/>
                    <a:pt x="1011" y="359"/>
                    <a:pt x="1007" y="354"/>
                  </a:cubicBezTo>
                  <a:cubicBezTo>
                    <a:pt x="1001" y="345"/>
                    <a:pt x="995" y="336"/>
                    <a:pt x="990" y="326"/>
                  </a:cubicBezTo>
                  <a:cubicBezTo>
                    <a:pt x="985" y="315"/>
                    <a:pt x="980" y="305"/>
                    <a:pt x="977" y="294"/>
                  </a:cubicBezTo>
                  <a:cubicBezTo>
                    <a:pt x="973" y="283"/>
                    <a:pt x="970" y="272"/>
                    <a:pt x="969" y="260"/>
                  </a:cubicBezTo>
                  <a:cubicBezTo>
                    <a:pt x="967" y="249"/>
                    <a:pt x="966" y="237"/>
                    <a:pt x="966" y="225"/>
                  </a:cubicBezTo>
                  <a:cubicBezTo>
                    <a:pt x="966" y="194"/>
                    <a:pt x="972" y="164"/>
                    <a:pt x="983" y="137"/>
                  </a:cubicBezTo>
                  <a:cubicBezTo>
                    <a:pt x="995" y="111"/>
                    <a:pt x="1011" y="86"/>
                    <a:pt x="1032" y="66"/>
                  </a:cubicBezTo>
                  <a:cubicBezTo>
                    <a:pt x="1052" y="46"/>
                    <a:pt x="1076" y="29"/>
                    <a:pt x="1103" y="18"/>
                  </a:cubicBezTo>
                  <a:cubicBezTo>
                    <a:pt x="1130" y="6"/>
                    <a:pt x="1160" y="0"/>
                    <a:pt x="1191" y="0"/>
                  </a:cubicBezTo>
                  <a:close/>
                </a:path>
              </a:pathLst>
            </a:custGeom>
            <a:solidFill>
              <a:schemeClr val="tx1"/>
            </a:solidFill>
            <a:ln w="3175" cap="rnd">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4159906" y="1779372"/>
              <a:ext cx="1912960" cy="2400317"/>
            </a:xfrm>
            <a:custGeom>
              <a:avLst/>
              <a:gdLst>
                <a:gd name="T0" fmla="*/ 1690 w 2064"/>
                <a:gd name="T1" fmla="*/ 66 h 2590"/>
                <a:gd name="T2" fmla="*/ 2064 w 2064"/>
                <a:gd name="T3" fmla="*/ 548 h 2590"/>
                <a:gd name="T4" fmla="*/ 2031 w 2064"/>
                <a:gd name="T5" fmla="*/ 741 h 2590"/>
                <a:gd name="T6" fmla="*/ 1959 w 2064"/>
                <a:gd name="T7" fmla="*/ 720 h 2590"/>
                <a:gd name="T8" fmla="*/ 1814 w 2064"/>
                <a:gd name="T9" fmla="*/ 739 h 2590"/>
                <a:gd name="T10" fmla="*/ 1668 w 2064"/>
                <a:gd name="T11" fmla="*/ 885 h 2590"/>
                <a:gd name="T12" fmla="*/ 1668 w 2064"/>
                <a:gd name="T13" fmla="*/ 1099 h 2590"/>
                <a:gd name="T14" fmla="*/ 1814 w 2064"/>
                <a:gd name="T15" fmla="*/ 1245 h 2590"/>
                <a:gd name="T16" fmla="*/ 2064 w 2064"/>
                <a:gd name="T17" fmla="*/ 1226 h 2590"/>
                <a:gd name="T18" fmla="*/ 1313 w 2064"/>
                <a:gd name="T19" fmla="*/ 2193 h 2590"/>
                <a:gd name="T20" fmla="*/ 1014 w 2064"/>
                <a:gd name="T21" fmla="*/ 2193 h 2590"/>
                <a:gd name="T22" fmla="*/ 1038 w 2064"/>
                <a:gd name="T23" fmla="*/ 2217 h 2590"/>
                <a:gd name="T24" fmla="*/ 1058 w 2064"/>
                <a:gd name="T25" fmla="*/ 2243 h 2590"/>
                <a:gd name="T26" fmla="*/ 1085 w 2064"/>
                <a:gd name="T27" fmla="*/ 2301 h 2590"/>
                <a:gd name="T28" fmla="*/ 1095 w 2064"/>
                <a:gd name="T29" fmla="*/ 2366 h 2590"/>
                <a:gd name="T30" fmla="*/ 1029 w 2064"/>
                <a:gd name="T31" fmla="*/ 2524 h 2590"/>
                <a:gd name="T32" fmla="*/ 870 w 2064"/>
                <a:gd name="T33" fmla="*/ 2590 h 2590"/>
                <a:gd name="T34" fmla="*/ 711 w 2064"/>
                <a:gd name="T35" fmla="*/ 2524 h 2590"/>
                <a:gd name="T36" fmla="*/ 645 w 2064"/>
                <a:gd name="T37" fmla="*/ 2366 h 2590"/>
                <a:gd name="T38" fmla="*/ 655 w 2064"/>
                <a:gd name="T39" fmla="*/ 2301 h 2590"/>
                <a:gd name="T40" fmla="*/ 681 w 2064"/>
                <a:gd name="T41" fmla="*/ 2243 h 2590"/>
                <a:gd name="T42" fmla="*/ 656 w 2064"/>
                <a:gd name="T43" fmla="*/ 2193 h 2590"/>
                <a:gd name="T44" fmla="*/ 426 w 2064"/>
                <a:gd name="T45" fmla="*/ 2070 h 2590"/>
                <a:gd name="T46" fmla="*/ 61 w 2064"/>
                <a:gd name="T47" fmla="*/ 1432 h 2590"/>
                <a:gd name="T48" fmla="*/ 265 w 2064"/>
                <a:gd name="T49" fmla="*/ 869 h 2590"/>
                <a:gd name="T50" fmla="*/ 309 w 2064"/>
                <a:gd name="T51" fmla="*/ 826 h 2590"/>
                <a:gd name="T52" fmla="*/ 367 w 2064"/>
                <a:gd name="T53" fmla="*/ 810 h 2590"/>
                <a:gd name="T54" fmla="*/ 909 w 2064"/>
                <a:gd name="T55" fmla="*/ 1036 h 2590"/>
                <a:gd name="T56" fmla="*/ 1027 w 2064"/>
                <a:gd name="T57" fmla="*/ 308 h 2590"/>
                <a:gd name="T58" fmla="*/ 1545 w 2064"/>
                <a:gd name="T59" fmla="*/ 8 h 2590"/>
                <a:gd name="T60" fmla="*/ 1565 w 2064"/>
                <a:gd name="T61" fmla="*/ 2 h 2590"/>
                <a:gd name="T62" fmla="*/ 1585 w 2064"/>
                <a:gd name="T63" fmla="*/ 0 h 2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64" h="2590">
                  <a:moveTo>
                    <a:pt x="1585" y="0"/>
                  </a:moveTo>
                  <a:cubicBezTo>
                    <a:pt x="1629" y="0"/>
                    <a:pt x="1671" y="26"/>
                    <a:pt x="1690" y="66"/>
                  </a:cubicBezTo>
                  <a:cubicBezTo>
                    <a:pt x="1932" y="555"/>
                    <a:pt x="1932" y="555"/>
                    <a:pt x="1932" y="555"/>
                  </a:cubicBezTo>
                  <a:cubicBezTo>
                    <a:pt x="1976" y="551"/>
                    <a:pt x="2020" y="548"/>
                    <a:pt x="2064" y="548"/>
                  </a:cubicBezTo>
                  <a:cubicBezTo>
                    <a:pt x="2064" y="758"/>
                    <a:pt x="2064" y="758"/>
                    <a:pt x="2064" y="758"/>
                  </a:cubicBezTo>
                  <a:cubicBezTo>
                    <a:pt x="2054" y="752"/>
                    <a:pt x="2043" y="746"/>
                    <a:pt x="2031" y="741"/>
                  </a:cubicBezTo>
                  <a:cubicBezTo>
                    <a:pt x="2020" y="736"/>
                    <a:pt x="2008" y="732"/>
                    <a:pt x="1996" y="728"/>
                  </a:cubicBezTo>
                  <a:cubicBezTo>
                    <a:pt x="1984" y="725"/>
                    <a:pt x="1972" y="722"/>
                    <a:pt x="1959" y="720"/>
                  </a:cubicBezTo>
                  <a:cubicBezTo>
                    <a:pt x="1947" y="718"/>
                    <a:pt x="1934" y="718"/>
                    <a:pt x="1921" y="718"/>
                  </a:cubicBezTo>
                  <a:cubicBezTo>
                    <a:pt x="1883" y="718"/>
                    <a:pt x="1847" y="725"/>
                    <a:pt x="1814" y="739"/>
                  </a:cubicBezTo>
                  <a:cubicBezTo>
                    <a:pt x="1781" y="753"/>
                    <a:pt x="1751" y="773"/>
                    <a:pt x="1726" y="798"/>
                  </a:cubicBezTo>
                  <a:cubicBezTo>
                    <a:pt x="1702" y="823"/>
                    <a:pt x="1682" y="852"/>
                    <a:pt x="1668" y="885"/>
                  </a:cubicBezTo>
                  <a:cubicBezTo>
                    <a:pt x="1654" y="918"/>
                    <a:pt x="1646" y="954"/>
                    <a:pt x="1646" y="992"/>
                  </a:cubicBezTo>
                  <a:cubicBezTo>
                    <a:pt x="1646" y="1030"/>
                    <a:pt x="1654" y="1066"/>
                    <a:pt x="1668" y="1099"/>
                  </a:cubicBezTo>
                  <a:cubicBezTo>
                    <a:pt x="1682" y="1132"/>
                    <a:pt x="1702" y="1161"/>
                    <a:pt x="1726" y="1186"/>
                  </a:cubicBezTo>
                  <a:cubicBezTo>
                    <a:pt x="1751" y="1211"/>
                    <a:pt x="1781" y="1231"/>
                    <a:pt x="1814" y="1245"/>
                  </a:cubicBezTo>
                  <a:cubicBezTo>
                    <a:pt x="1847" y="1259"/>
                    <a:pt x="1883" y="1267"/>
                    <a:pt x="1921" y="1267"/>
                  </a:cubicBezTo>
                  <a:cubicBezTo>
                    <a:pt x="1971" y="1267"/>
                    <a:pt x="2021" y="1252"/>
                    <a:pt x="2064" y="1226"/>
                  </a:cubicBezTo>
                  <a:cubicBezTo>
                    <a:pt x="2064" y="1442"/>
                    <a:pt x="2064" y="1442"/>
                    <a:pt x="2064" y="1442"/>
                  </a:cubicBezTo>
                  <a:cubicBezTo>
                    <a:pt x="1660" y="1455"/>
                    <a:pt x="1326" y="1789"/>
                    <a:pt x="1313" y="2193"/>
                  </a:cubicBezTo>
                  <a:cubicBezTo>
                    <a:pt x="1083" y="2193"/>
                    <a:pt x="1083" y="2193"/>
                    <a:pt x="1083" y="2193"/>
                  </a:cubicBezTo>
                  <a:cubicBezTo>
                    <a:pt x="1014" y="2193"/>
                    <a:pt x="1014" y="2193"/>
                    <a:pt x="1014" y="2193"/>
                  </a:cubicBezTo>
                  <a:cubicBezTo>
                    <a:pt x="1018" y="2197"/>
                    <a:pt x="1022" y="2201"/>
                    <a:pt x="1026" y="2205"/>
                  </a:cubicBezTo>
                  <a:cubicBezTo>
                    <a:pt x="1030" y="2209"/>
                    <a:pt x="1034" y="2213"/>
                    <a:pt x="1038" y="2217"/>
                  </a:cubicBezTo>
                  <a:cubicBezTo>
                    <a:pt x="1041" y="2221"/>
                    <a:pt x="1045" y="2225"/>
                    <a:pt x="1048" y="2230"/>
                  </a:cubicBezTo>
                  <a:cubicBezTo>
                    <a:pt x="1052" y="2234"/>
                    <a:pt x="1055" y="2239"/>
                    <a:pt x="1058" y="2243"/>
                  </a:cubicBezTo>
                  <a:cubicBezTo>
                    <a:pt x="1064" y="2252"/>
                    <a:pt x="1069" y="2261"/>
                    <a:pt x="1073" y="2271"/>
                  </a:cubicBezTo>
                  <a:cubicBezTo>
                    <a:pt x="1078" y="2281"/>
                    <a:pt x="1082" y="2291"/>
                    <a:pt x="1085" y="2301"/>
                  </a:cubicBezTo>
                  <a:cubicBezTo>
                    <a:pt x="1088" y="2311"/>
                    <a:pt x="1090" y="2322"/>
                    <a:pt x="1092" y="2333"/>
                  </a:cubicBezTo>
                  <a:cubicBezTo>
                    <a:pt x="1094" y="2343"/>
                    <a:pt x="1095" y="2354"/>
                    <a:pt x="1095" y="2366"/>
                  </a:cubicBezTo>
                  <a:cubicBezTo>
                    <a:pt x="1095" y="2397"/>
                    <a:pt x="1088" y="2426"/>
                    <a:pt x="1077" y="2453"/>
                  </a:cubicBezTo>
                  <a:cubicBezTo>
                    <a:pt x="1065" y="2480"/>
                    <a:pt x="1049" y="2504"/>
                    <a:pt x="1029" y="2524"/>
                  </a:cubicBezTo>
                  <a:cubicBezTo>
                    <a:pt x="1008" y="2545"/>
                    <a:pt x="984" y="2561"/>
                    <a:pt x="957" y="2573"/>
                  </a:cubicBezTo>
                  <a:cubicBezTo>
                    <a:pt x="930" y="2584"/>
                    <a:pt x="901" y="2590"/>
                    <a:pt x="870" y="2590"/>
                  </a:cubicBezTo>
                  <a:cubicBezTo>
                    <a:pt x="839" y="2590"/>
                    <a:pt x="809" y="2584"/>
                    <a:pt x="782" y="2573"/>
                  </a:cubicBezTo>
                  <a:cubicBezTo>
                    <a:pt x="756" y="2561"/>
                    <a:pt x="731" y="2545"/>
                    <a:pt x="711" y="2524"/>
                  </a:cubicBezTo>
                  <a:cubicBezTo>
                    <a:pt x="691" y="2504"/>
                    <a:pt x="674" y="2480"/>
                    <a:pt x="663" y="2453"/>
                  </a:cubicBezTo>
                  <a:cubicBezTo>
                    <a:pt x="651" y="2426"/>
                    <a:pt x="645" y="2397"/>
                    <a:pt x="645" y="2366"/>
                  </a:cubicBezTo>
                  <a:cubicBezTo>
                    <a:pt x="645" y="2354"/>
                    <a:pt x="646" y="2343"/>
                    <a:pt x="647" y="2333"/>
                  </a:cubicBezTo>
                  <a:cubicBezTo>
                    <a:pt x="649" y="2322"/>
                    <a:pt x="651" y="2311"/>
                    <a:pt x="655" y="2301"/>
                  </a:cubicBezTo>
                  <a:cubicBezTo>
                    <a:pt x="658" y="2291"/>
                    <a:pt x="661" y="2281"/>
                    <a:pt x="666" y="2271"/>
                  </a:cubicBezTo>
                  <a:cubicBezTo>
                    <a:pt x="670" y="2261"/>
                    <a:pt x="676" y="2252"/>
                    <a:pt x="681" y="2243"/>
                  </a:cubicBezTo>
                  <a:cubicBezTo>
                    <a:pt x="693" y="2225"/>
                    <a:pt x="708" y="2208"/>
                    <a:pt x="726" y="2193"/>
                  </a:cubicBezTo>
                  <a:cubicBezTo>
                    <a:pt x="656" y="2193"/>
                    <a:pt x="656" y="2193"/>
                    <a:pt x="656" y="2193"/>
                  </a:cubicBezTo>
                  <a:cubicBezTo>
                    <a:pt x="6" y="2193"/>
                    <a:pt x="6" y="2193"/>
                    <a:pt x="6" y="2193"/>
                  </a:cubicBezTo>
                  <a:cubicBezTo>
                    <a:pt x="426" y="2070"/>
                    <a:pt x="426" y="2070"/>
                    <a:pt x="426" y="2070"/>
                  </a:cubicBezTo>
                  <a:cubicBezTo>
                    <a:pt x="436" y="1960"/>
                    <a:pt x="456" y="1851"/>
                    <a:pt x="487" y="1745"/>
                  </a:cubicBezTo>
                  <a:cubicBezTo>
                    <a:pt x="61" y="1432"/>
                    <a:pt x="61" y="1432"/>
                    <a:pt x="61" y="1432"/>
                  </a:cubicBezTo>
                  <a:cubicBezTo>
                    <a:pt x="14" y="1397"/>
                    <a:pt x="0" y="1329"/>
                    <a:pt x="29" y="1278"/>
                  </a:cubicBezTo>
                  <a:cubicBezTo>
                    <a:pt x="265" y="869"/>
                    <a:pt x="265" y="869"/>
                    <a:pt x="265" y="869"/>
                  </a:cubicBezTo>
                  <a:cubicBezTo>
                    <a:pt x="271" y="860"/>
                    <a:pt x="277" y="851"/>
                    <a:pt x="285" y="844"/>
                  </a:cubicBezTo>
                  <a:cubicBezTo>
                    <a:pt x="292" y="837"/>
                    <a:pt x="300" y="831"/>
                    <a:pt x="309" y="826"/>
                  </a:cubicBezTo>
                  <a:cubicBezTo>
                    <a:pt x="318" y="821"/>
                    <a:pt x="327" y="817"/>
                    <a:pt x="337" y="814"/>
                  </a:cubicBezTo>
                  <a:cubicBezTo>
                    <a:pt x="347" y="812"/>
                    <a:pt x="357" y="810"/>
                    <a:pt x="367" y="810"/>
                  </a:cubicBezTo>
                  <a:cubicBezTo>
                    <a:pt x="384" y="810"/>
                    <a:pt x="400" y="814"/>
                    <a:pt x="415" y="820"/>
                  </a:cubicBezTo>
                  <a:cubicBezTo>
                    <a:pt x="909" y="1036"/>
                    <a:pt x="909" y="1036"/>
                    <a:pt x="909" y="1036"/>
                  </a:cubicBezTo>
                  <a:cubicBezTo>
                    <a:pt x="984" y="961"/>
                    <a:pt x="1067" y="894"/>
                    <a:pt x="1155" y="834"/>
                  </a:cubicBezTo>
                  <a:cubicBezTo>
                    <a:pt x="1027" y="308"/>
                    <a:pt x="1027" y="308"/>
                    <a:pt x="1027" y="308"/>
                  </a:cubicBezTo>
                  <a:cubicBezTo>
                    <a:pt x="1013" y="250"/>
                    <a:pt x="1045" y="190"/>
                    <a:pt x="1101" y="169"/>
                  </a:cubicBezTo>
                  <a:cubicBezTo>
                    <a:pt x="1545" y="8"/>
                    <a:pt x="1545" y="8"/>
                    <a:pt x="1545" y="8"/>
                  </a:cubicBezTo>
                  <a:cubicBezTo>
                    <a:pt x="1548" y="6"/>
                    <a:pt x="1551" y="5"/>
                    <a:pt x="1555" y="4"/>
                  </a:cubicBezTo>
                  <a:cubicBezTo>
                    <a:pt x="1558" y="3"/>
                    <a:pt x="1561" y="3"/>
                    <a:pt x="1565" y="2"/>
                  </a:cubicBezTo>
                  <a:cubicBezTo>
                    <a:pt x="1568" y="2"/>
                    <a:pt x="1572" y="1"/>
                    <a:pt x="1575" y="1"/>
                  </a:cubicBezTo>
                  <a:cubicBezTo>
                    <a:pt x="1578" y="1"/>
                    <a:pt x="1582" y="0"/>
                    <a:pt x="1585" y="0"/>
                  </a:cubicBezTo>
                  <a:close/>
                </a:path>
              </a:pathLst>
            </a:custGeom>
            <a:solidFill>
              <a:schemeClr val="tx1"/>
            </a:solidFill>
            <a:ln w="3175" cap="rnd">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4005035" y="3858183"/>
              <a:ext cx="2437565" cy="2032544"/>
            </a:xfrm>
            <a:custGeom>
              <a:avLst/>
              <a:gdLst>
                <a:gd name="T0" fmla="*/ 1480 w 2630"/>
                <a:gd name="T1" fmla="*/ 0 h 2193"/>
                <a:gd name="T2" fmla="*/ 2231 w 2630"/>
                <a:gd name="T3" fmla="*/ 751 h 2193"/>
                <a:gd name="T4" fmla="*/ 2231 w 2630"/>
                <a:gd name="T5" fmla="*/ 977 h 2193"/>
                <a:gd name="T6" fmla="*/ 2231 w 2630"/>
                <a:gd name="T7" fmla="*/ 1047 h 2193"/>
                <a:gd name="T8" fmla="*/ 2242 w 2630"/>
                <a:gd name="T9" fmla="*/ 1035 h 2193"/>
                <a:gd name="T10" fmla="*/ 2254 w 2630"/>
                <a:gd name="T11" fmla="*/ 1023 h 2193"/>
                <a:gd name="T12" fmla="*/ 2267 w 2630"/>
                <a:gd name="T13" fmla="*/ 1012 h 2193"/>
                <a:gd name="T14" fmla="*/ 2281 w 2630"/>
                <a:gd name="T15" fmla="*/ 1002 h 2193"/>
                <a:gd name="T16" fmla="*/ 2309 w 2630"/>
                <a:gd name="T17" fmla="*/ 986 h 2193"/>
                <a:gd name="T18" fmla="*/ 2339 w 2630"/>
                <a:gd name="T19" fmla="*/ 974 h 2193"/>
                <a:gd name="T20" fmla="*/ 2371 w 2630"/>
                <a:gd name="T21" fmla="*/ 967 h 2193"/>
                <a:gd name="T22" fmla="*/ 2405 w 2630"/>
                <a:gd name="T23" fmla="*/ 964 h 2193"/>
                <a:gd name="T24" fmla="*/ 2492 w 2630"/>
                <a:gd name="T25" fmla="*/ 982 h 2193"/>
                <a:gd name="T26" fmla="*/ 2564 w 2630"/>
                <a:gd name="T27" fmla="*/ 1030 h 2193"/>
                <a:gd name="T28" fmla="*/ 2612 w 2630"/>
                <a:gd name="T29" fmla="*/ 1102 h 2193"/>
                <a:gd name="T30" fmla="*/ 2630 w 2630"/>
                <a:gd name="T31" fmla="*/ 1189 h 2193"/>
                <a:gd name="T32" fmla="*/ 2612 w 2630"/>
                <a:gd name="T33" fmla="*/ 1277 h 2193"/>
                <a:gd name="T34" fmla="*/ 2564 w 2630"/>
                <a:gd name="T35" fmla="*/ 1348 h 2193"/>
                <a:gd name="T36" fmla="*/ 2492 w 2630"/>
                <a:gd name="T37" fmla="*/ 1397 h 2193"/>
                <a:gd name="T38" fmla="*/ 2405 w 2630"/>
                <a:gd name="T39" fmla="*/ 1414 h 2193"/>
                <a:gd name="T40" fmla="*/ 2371 w 2630"/>
                <a:gd name="T41" fmla="*/ 1412 h 2193"/>
                <a:gd name="T42" fmla="*/ 2339 w 2630"/>
                <a:gd name="T43" fmla="*/ 1404 h 2193"/>
                <a:gd name="T44" fmla="*/ 2309 w 2630"/>
                <a:gd name="T45" fmla="*/ 1392 h 2193"/>
                <a:gd name="T46" fmla="*/ 2281 w 2630"/>
                <a:gd name="T47" fmla="*/ 1377 h 2193"/>
                <a:gd name="T48" fmla="*/ 2231 w 2630"/>
                <a:gd name="T49" fmla="*/ 1331 h 2193"/>
                <a:gd name="T50" fmla="*/ 2231 w 2630"/>
                <a:gd name="T51" fmla="*/ 1402 h 2193"/>
                <a:gd name="T52" fmla="*/ 2231 w 2630"/>
                <a:gd name="T53" fmla="*/ 2193 h 2193"/>
                <a:gd name="T54" fmla="*/ 2020 w 2630"/>
                <a:gd name="T55" fmla="*/ 2193 h 2193"/>
                <a:gd name="T56" fmla="*/ 1903 w 2630"/>
                <a:gd name="T57" fmla="*/ 2088 h 2193"/>
                <a:gd name="T58" fmla="*/ 1848 w 2630"/>
                <a:gd name="T59" fmla="*/ 1596 h 2193"/>
                <a:gd name="T60" fmla="*/ 1513 w 2630"/>
                <a:gd name="T61" fmla="*/ 1472 h 2193"/>
                <a:gd name="T62" fmla="*/ 1154 w 2630"/>
                <a:gd name="T63" fmla="*/ 1815 h 2193"/>
                <a:gd name="T64" fmla="*/ 1135 w 2630"/>
                <a:gd name="T65" fmla="*/ 1829 h 2193"/>
                <a:gd name="T66" fmla="*/ 1115 w 2630"/>
                <a:gd name="T67" fmla="*/ 1839 h 2193"/>
                <a:gd name="T68" fmla="*/ 1094 w 2630"/>
                <a:gd name="T69" fmla="*/ 1845 h 2193"/>
                <a:gd name="T70" fmla="*/ 1072 w 2630"/>
                <a:gd name="T71" fmla="*/ 1847 h 2193"/>
                <a:gd name="T72" fmla="*/ 996 w 2630"/>
                <a:gd name="T73" fmla="*/ 1820 h 2193"/>
                <a:gd name="T74" fmla="*/ 635 w 2630"/>
                <a:gd name="T75" fmla="*/ 1516 h 2193"/>
                <a:gd name="T76" fmla="*/ 612 w 2630"/>
                <a:gd name="T77" fmla="*/ 1360 h 2193"/>
                <a:gd name="T78" fmla="*/ 892 w 2630"/>
                <a:gd name="T79" fmla="*/ 940 h 2193"/>
                <a:gd name="T80" fmla="*/ 723 w 2630"/>
                <a:gd name="T81" fmla="*/ 638 h 2193"/>
                <a:gd name="T82" fmla="*/ 213 w 2630"/>
                <a:gd name="T83" fmla="*/ 671 h 2193"/>
                <a:gd name="T84" fmla="*/ 205 w 2630"/>
                <a:gd name="T85" fmla="*/ 671 h 2193"/>
                <a:gd name="T86" fmla="*/ 89 w 2630"/>
                <a:gd name="T87" fmla="*/ 573 h 2193"/>
                <a:gd name="T88" fmla="*/ 7 w 2630"/>
                <a:gd name="T89" fmla="*/ 109 h 2193"/>
                <a:gd name="T90" fmla="*/ 45 w 2630"/>
                <a:gd name="T91" fmla="*/ 0 h 2193"/>
                <a:gd name="T92" fmla="*/ 791 w 2630"/>
                <a:gd name="T93" fmla="*/ 0 h 2193"/>
                <a:gd name="T94" fmla="*/ 779 w 2630"/>
                <a:gd name="T95" fmla="*/ 29 h 2193"/>
                <a:gd name="T96" fmla="*/ 770 w 2630"/>
                <a:gd name="T97" fmla="*/ 59 h 2193"/>
                <a:gd name="T98" fmla="*/ 764 w 2630"/>
                <a:gd name="T99" fmla="*/ 90 h 2193"/>
                <a:gd name="T100" fmla="*/ 762 w 2630"/>
                <a:gd name="T101" fmla="*/ 123 h 2193"/>
                <a:gd name="T102" fmla="*/ 784 w 2630"/>
                <a:gd name="T103" fmla="*/ 229 h 2193"/>
                <a:gd name="T104" fmla="*/ 842 w 2630"/>
                <a:gd name="T105" fmla="*/ 317 h 2193"/>
                <a:gd name="T106" fmla="*/ 930 w 2630"/>
                <a:gd name="T107" fmla="*/ 376 h 2193"/>
                <a:gd name="T108" fmla="*/ 1037 w 2630"/>
                <a:gd name="T109" fmla="*/ 397 h 2193"/>
                <a:gd name="T110" fmla="*/ 1144 w 2630"/>
                <a:gd name="T111" fmla="*/ 376 h 2193"/>
                <a:gd name="T112" fmla="*/ 1231 w 2630"/>
                <a:gd name="T113" fmla="*/ 317 h 2193"/>
                <a:gd name="T114" fmla="*/ 1290 w 2630"/>
                <a:gd name="T115" fmla="*/ 229 h 2193"/>
                <a:gd name="T116" fmla="*/ 1311 w 2630"/>
                <a:gd name="T117" fmla="*/ 123 h 2193"/>
                <a:gd name="T118" fmla="*/ 1282 w 2630"/>
                <a:gd name="T119" fmla="*/ 0 h 2193"/>
                <a:gd name="T120" fmla="*/ 1480 w 2630"/>
                <a:gd name="T121" fmla="*/ 0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0" h="2193">
                  <a:moveTo>
                    <a:pt x="1480" y="0"/>
                  </a:moveTo>
                  <a:cubicBezTo>
                    <a:pt x="1493" y="405"/>
                    <a:pt x="1827" y="739"/>
                    <a:pt x="2231" y="751"/>
                  </a:cubicBezTo>
                  <a:cubicBezTo>
                    <a:pt x="2231" y="977"/>
                    <a:pt x="2231" y="977"/>
                    <a:pt x="2231" y="977"/>
                  </a:cubicBezTo>
                  <a:cubicBezTo>
                    <a:pt x="2231" y="1047"/>
                    <a:pt x="2231" y="1047"/>
                    <a:pt x="2231" y="1047"/>
                  </a:cubicBezTo>
                  <a:cubicBezTo>
                    <a:pt x="2235" y="1043"/>
                    <a:pt x="2238" y="1039"/>
                    <a:pt x="2242" y="1035"/>
                  </a:cubicBezTo>
                  <a:cubicBezTo>
                    <a:pt x="2246" y="1031"/>
                    <a:pt x="2250" y="1027"/>
                    <a:pt x="2254" y="1023"/>
                  </a:cubicBezTo>
                  <a:cubicBezTo>
                    <a:pt x="2259" y="1019"/>
                    <a:pt x="2263" y="1015"/>
                    <a:pt x="2267" y="1012"/>
                  </a:cubicBezTo>
                  <a:cubicBezTo>
                    <a:pt x="2272" y="1008"/>
                    <a:pt x="2276" y="1005"/>
                    <a:pt x="2281" y="1002"/>
                  </a:cubicBezTo>
                  <a:cubicBezTo>
                    <a:pt x="2290" y="996"/>
                    <a:pt x="2299" y="991"/>
                    <a:pt x="2309" y="986"/>
                  </a:cubicBezTo>
                  <a:cubicBezTo>
                    <a:pt x="2319" y="982"/>
                    <a:pt x="2329" y="978"/>
                    <a:pt x="2339" y="974"/>
                  </a:cubicBezTo>
                  <a:cubicBezTo>
                    <a:pt x="2350" y="971"/>
                    <a:pt x="2360" y="969"/>
                    <a:pt x="2371" y="967"/>
                  </a:cubicBezTo>
                  <a:cubicBezTo>
                    <a:pt x="2382" y="965"/>
                    <a:pt x="2394" y="964"/>
                    <a:pt x="2405" y="964"/>
                  </a:cubicBezTo>
                  <a:cubicBezTo>
                    <a:pt x="2436" y="964"/>
                    <a:pt x="2466" y="971"/>
                    <a:pt x="2492" y="982"/>
                  </a:cubicBezTo>
                  <a:cubicBezTo>
                    <a:pt x="2519" y="994"/>
                    <a:pt x="2543" y="1010"/>
                    <a:pt x="2564" y="1030"/>
                  </a:cubicBezTo>
                  <a:cubicBezTo>
                    <a:pt x="2584" y="1051"/>
                    <a:pt x="2601" y="1075"/>
                    <a:pt x="2612" y="1102"/>
                  </a:cubicBezTo>
                  <a:cubicBezTo>
                    <a:pt x="2623" y="1129"/>
                    <a:pt x="2630" y="1158"/>
                    <a:pt x="2630" y="1189"/>
                  </a:cubicBezTo>
                  <a:cubicBezTo>
                    <a:pt x="2630" y="1220"/>
                    <a:pt x="2623" y="1250"/>
                    <a:pt x="2612" y="1277"/>
                  </a:cubicBezTo>
                  <a:cubicBezTo>
                    <a:pt x="2601" y="1304"/>
                    <a:pt x="2584" y="1328"/>
                    <a:pt x="2564" y="1348"/>
                  </a:cubicBezTo>
                  <a:cubicBezTo>
                    <a:pt x="2543" y="1369"/>
                    <a:pt x="2519" y="1385"/>
                    <a:pt x="2492" y="1397"/>
                  </a:cubicBezTo>
                  <a:cubicBezTo>
                    <a:pt x="2466" y="1408"/>
                    <a:pt x="2436" y="1414"/>
                    <a:pt x="2405" y="1414"/>
                  </a:cubicBezTo>
                  <a:cubicBezTo>
                    <a:pt x="2394" y="1414"/>
                    <a:pt x="2382" y="1413"/>
                    <a:pt x="2371" y="1412"/>
                  </a:cubicBezTo>
                  <a:cubicBezTo>
                    <a:pt x="2360" y="1410"/>
                    <a:pt x="2350" y="1407"/>
                    <a:pt x="2339" y="1404"/>
                  </a:cubicBezTo>
                  <a:cubicBezTo>
                    <a:pt x="2329" y="1401"/>
                    <a:pt x="2319" y="1397"/>
                    <a:pt x="2309" y="1392"/>
                  </a:cubicBezTo>
                  <a:cubicBezTo>
                    <a:pt x="2299" y="1388"/>
                    <a:pt x="2290" y="1382"/>
                    <a:pt x="2281" y="1377"/>
                  </a:cubicBezTo>
                  <a:cubicBezTo>
                    <a:pt x="2262" y="1364"/>
                    <a:pt x="2245" y="1349"/>
                    <a:pt x="2231" y="1331"/>
                  </a:cubicBezTo>
                  <a:cubicBezTo>
                    <a:pt x="2231" y="1402"/>
                    <a:pt x="2231" y="1402"/>
                    <a:pt x="2231" y="1402"/>
                  </a:cubicBezTo>
                  <a:cubicBezTo>
                    <a:pt x="2231" y="2193"/>
                    <a:pt x="2231" y="2193"/>
                    <a:pt x="2231" y="2193"/>
                  </a:cubicBezTo>
                  <a:cubicBezTo>
                    <a:pt x="2020" y="2193"/>
                    <a:pt x="2020" y="2193"/>
                    <a:pt x="2020" y="2193"/>
                  </a:cubicBezTo>
                  <a:cubicBezTo>
                    <a:pt x="1960" y="2193"/>
                    <a:pt x="1909" y="2147"/>
                    <a:pt x="1903" y="2088"/>
                  </a:cubicBezTo>
                  <a:cubicBezTo>
                    <a:pt x="1848" y="1596"/>
                    <a:pt x="1848" y="1596"/>
                    <a:pt x="1848" y="1596"/>
                  </a:cubicBezTo>
                  <a:cubicBezTo>
                    <a:pt x="1732" y="1567"/>
                    <a:pt x="1620" y="1525"/>
                    <a:pt x="1513" y="1472"/>
                  </a:cubicBezTo>
                  <a:cubicBezTo>
                    <a:pt x="1154" y="1815"/>
                    <a:pt x="1154" y="1815"/>
                    <a:pt x="1154" y="1815"/>
                  </a:cubicBezTo>
                  <a:cubicBezTo>
                    <a:pt x="1148" y="1820"/>
                    <a:pt x="1142" y="1825"/>
                    <a:pt x="1135" y="1829"/>
                  </a:cubicBezTo>
                  <a:cubicBezTo>
                    <a:pt x="1129" y="1833"/>
                    <a:pt x="1122" y="1836"/>
                    <a:pt x="1115" y="1839"/>
                  </a:cubicBezTo>
                  <a:cubicBezTo>
                    <a:pt x="1108" y="1842"/>
                    <a:pt x="1101" y="1844"/>
                    <a:pt x="1094" y="1845"/>
                  </a:cubicBezTo>
                  <a:cubicBezTo>
                    <a:pt x="1087" y="1847"/>
                    <a:pt x="1079" y="1847"/>
                    <a:pt x="1072" y="1847"/>
                  </a:cubicBezTo>
                  <a:cubicBezTo>
                    <a:pt x="1044" y="1847"/>
                    <a:pt x="1017" y="1837"/>
                    <a:pt x="996" y="1820"/>
                  </a:cubicBezTo>
                  <a:cubicBezTo>
                    <a:pt x="635" y="1516"/>
                    <a:pt x="635" y="1516"/>
                    <a:pt x="635" y="1516"/>
                  </a:cubicBezTo>
                  <a:cubicBezTo>
                    <a:pt x="589" y="1478"/>
                    <a:pt x="579" y="1410"/>
                    <a:pt x="612" y="1360"/>
                  </a:cubicBezTo>
                  <a:cubicBezTo>
                    <a:pt x="892" y="940"/>
                    <a:pt x="892" y="940"/>
                    <a:pt x="892" y="940"/>
                  </a:cubicBezTo>
                  <a:cubicBezTo>
                    <a:pt x="825" y="846"/>
                    <a:pt x="768" y="744"/>
                    <a:pt x="723" y="638"/>
                  </a:cubicBezTo>
                  <a:cubicBezTo>
                    <a:pt x="213" y="671"/>
                    <a:pt x="213" y="671"/>
                    <a:pt x="213" y="671"/>
                  </a:cubicBezTo>
                  <a:cubicBezTo>
                    <a:pt x="205" y="671"/>
                    <a:pt x="205" y="671"/>
                    <a:pt x="205" y="671"/>
                  </a:cubicBezTo>
                  <a:cubicBezTo>
                    <a:pt x="148" y="671"/>
                    <a:pt x="99" y="629"/>
                    <a:pt x="89" y="573"/>
                  </a:cubicBezTo>
                  <a:cubicBezTo>
                    <a:pt x="7" y="109"/>
                    <a:pt x="7" y="109"/>
                    <a:pt x="7" y="109"/>
                  </a:cubicBezTo>
                  <a:cubicBezTo>
                    <a:pt x="0" y="69"/>
                    <a:pt x="15" y="27"/>
                    <a:pt x="45" y="0"/>
                  </a:cubicBezTo>
                  <a:cubicBezTo>
                    <a:pt x="791" y="0"/>
                    <a:pt x="791" y="0"/>
                    <a:pt x="791" y="0"/>
                  </a:cubicBezTo>
                  <a:cubicBezTo>
                    <a:pt x="786" y="10"/>
                    <a:pt x="782" y="19"/>
                    <a:pt x="779" y="29"/>
                  </a:cubicBezTo>
                  <a:cubicBezTo>
                    <a:pt x="775" y="39"/>
                    <a:pt x="772" y="49"/>
                    <a:pt x="770" y="59"/>
                  </a:cubicBezTo>
                  <a:cubicBezTo>
                    <a:pt x="767" y="69"/>
                    <a:pt x="765" y="80"/>
                    <a:pt x="764" y="90"/>
                  </a:cubicBezTo>
                  <a:cubicBezTo>
                    <a:pt x="763" y="101"/>
                    <a:pt x="762" y="112"/>
                    <a:pt x="762" y="123"/>
                  </a:cubicBezTo>
                  <a:cubicBezTo>
                    <a:pt x="762" y="160"/>
                    <a:pt x="770" y="197"/>
                    <a:pt x="784" y="229"/>
                  </a:cubicBezTo>
                  <a:cubicBezTo>
                    <a:pt x="797" y="262"/>
                    <a:pt x="818" y="292"/>
                    <a:pt x="842" y="317"/>
                  </a:cubicBezTo>
                  <a:cubicBezTo>
                    <a:pt x="867" y="342"/>
                    <a:pt x="897" y="362"/>
                    <a:pt x="930" y="376"/>
                  </a:cubicBezTo>
                  <a:cubicBezTo>
                    <a:pt x="963" y="390"/>
                    <a:pt x="999" y="397"/>
                    <a:pt x="1037" y="397"/>
                  </a:cubicBezTo>
                  <a:cubicBezTo>
                    <a:pt x="1075" y="397"/>
                    <a:pt x="1111" y="390"/>
                    <a:pt x="1144" y="376"/>
                  </a:cubicBezTo>
                  <a:cubicBezTo>
                    <a:pt x="1176" y="362"/>
                    <a:pt x="1206" y="342"/>
                    <a:pt x="1231" y="317"/>
                  </a:cubicBezTo>
                  <a:cubicBezTo>
                    <a:pt x="1256" y="292"/>
                    <a:pt x="1276" y="262"/>
                    <a:pt x="1290" y="229"/>
                  </a:cubicBezTo>
                  <a:cubicBezTo>
                    <a:pt x="1304" y="197"/>
                    <a:pt x="1311" y="160"/>
                    <a:pt x="1311" y="123"/>
                  </a:cubicBezTo>
                  <a:cubicBezTo>
                    <a:pt x="1311" y="80"/>
                    <a:pt x="1301" y="38"/>
                    <a:pt x="1282" y="0"/>
                  </a:cubicBezTo>
                  <a:lnTo>
                    <a:pt x="1480" y="0"/>
                  </a:lnTo>
                  <a:close/>
                </a:path>
              </a:pathLst>
            </a:custGeom>
            <a:solidFill>
              <a:schemeClr val="accent1"/>
            </a:solidFill>
            <a:ln w="3175" cap="rnd">
              <a:solidFill>
                <a:schemeClr val="accent1"/>
              </a:solidFill>
            </a:ln>
          </p:spPr>
          <p:txBody>
            <a:bodyPr vert="horz" wrap="square" lIns="91440" tIns="45720" rIns="91440" bIns="45720" numCol="1" anchor="t" anchorCtr="0" compatLnSpc="1">
              <a:prstTxWarp prst="textNoShape">
                <a:avLst/>
              </a:prstTxWarp>
            </a:bodyPr>
            <a:lstStyle/>
            <a:p>
              <a:endParaRPr lang="en-US"/>
            </a:p>
          </p:txBody>
        </p:sp>
      </p:grpSp>
      <p:grpSp>
        <p:nvGrpSpPr>
          <p:cNvPr id="27" name="Group 26"/>
          <p:cNvGrpSpPr/>
          <p:nvPr/>
        </p:nvGrpSpPr>
        <p:grpSpPr>
          <a:xfrm>
            <a:off x="3722913" y="228285"/>
            <a:ext cx="4775202" cy="1357000"/>
            <a:chOff x="5950343" y="2519646"/>
            <a:chExt cx="4775202" cy="1357000"/>
          </a:xfrm>
        </p:grpSpPr>
        <p:grpSp>
          <p:nvGrpSpPr>
            <p:cNvPr id="28" name="Group 27"/>
            <p:cNvGrpSpPr/>
            <p:nvPr/>
          </p:nvGrpSpPr>
          <p:grpSpPr>
            <a:xfrm>
              <a:off x="5950343" y="2519646"/>
              <a:ext cx="4775202" cy="1075060"/>
              <a:chOff x="5967942" y="2642129"/>
              <a:chExt cx="4775202" cy="1075060"/>
            </a:xfrm>
          </p:grpSpPr>
          <p:sp>
            <p:nvSpPr>
              <p:cNvPr id="30" name="TextBox 29"/>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31" name="TextBox 30"/>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32" name="TextBox 31"/>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29" name="Straight Connector 28"/>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8392170" y="2311646"/>
            <a:ext cx="3049802" cy="995466"/>
            <a:chOff x="8392170" y="2311646"/>
            <a:chExt cx="3049802" cy="995466"/>
          </a:xfrm>
        </p:grpSpPr>
        <p:grpSp>
          <p:nvGrpSpPr>
            <p:cNvPr id="41" name="Group 40"/>
            <p:cNvGrpSpPr/>
            <p:nvPr/>
          </p:nvGrpSpPr>
          <p:grpSpPr>
            <a:xfrm flipH="1">
              <a:off x="8392170" y="2448488"/>
              <a:ext cx="721783" cy="721783"/>
              <a:chOff x="1704596" y="2527628"/>
              <a:chExt cx="909830" cy="909830"/>
            </a:xfrm>
          </p:grpSpPr>
          <p:sp>
            <p:nvSpPr>
              <p:cNvPr id="42" name="Rounded Rectangle 41"/>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p:cNvGrpSpPr/>
              <p:nvPr/>
            </p:nvGrpSpPr>
            <p:grpSpPr>
              <a:xfrm>
                <a:off x="1944623" y="2750192"/>
                <a:ext cx="463756" cy="471236"/>
                <a:chOff x="-3814763" y="4870451"/>
                <a:chExt cx="1476375" cy="1500187"/>
              </a:xfrm>
              <a:solidFill>
                <a:schemeClr val="bg1"/>
              </a:solidFill>
            </p:grpSpPr>
            <p:sp>
              <p:nvSpPr>
                <p:cNvPr id="44" name="Freeform 43"/>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7" name="Group 46"/>
            <p:cNvGrpSpPr/>
            <p:nvPr/>
          </p:nvGrpSpPr>
          <p:grpSpPr>
            <a:xfrm flipH="1">
              <a:off x="9373715" y="2311646"/>
              <a:ext cx="2068257" cy="995466"/>
              <a:chOff x="7575651" y="4544467"/>
              <a:chExt cx="1831272" cy="995466"/>
            </a:xfrm>
          </p:grpSpPr>
          <p:sp>
            <p:nvSpPr>
              <p:cNvPr id="48" name="TextBox 47"/>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49" name="TextBox 48"/>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74" name="Group 73"/>
          <p:cNvGrpSpPr/>
          <p:nvPr/>
        </p:nvGrpSpPr>
        <p:grpSpPr>
          <a:xfrm>
            <a:off x="629569" y="2311646"/>
            <a:ext cx="3049802" cy="1022524"/>
            <a:chOff x="629569" y="2311646"/>
            <a:chExt cx="3049802" cy="1022524"/>
          </a:xfrm>
        </p:grpSpPr>
        <p:sp>
          <p:nvSpPr>
            <p:cNvPr id="33" name="Rounded Rectangle 32"/>
            <p:cNvSpPr/>
            <p:nvPr/>
          </p:nvSpPr>
          <p:spPr>
            <a:xfrm rot="2700000">
              <a:off x="2957588" y="2448488"/>
              <a:ext cx="721783" cy="72178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629569" y="2311646"/>
              <a:ext cx="2068257" cy="1022524"/>
              <a:chOff x="7575651" y="4544467"/>
              <a:chExt cx="1831273" cy="1022524"/>
            </a:xfrm>
          </p:grpSpPr>
          <p:sp>
            <p:nvSpPr>
              <p:cNvPr id="35" name="TextBox 34"/>
              <p:cNvSpPr txBox="1"/>
              <p:nvPr/>
            </p:nvSpPr>
            <p:spPr>
              <a:xfrm>
                <a:off x="7578454"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36" name="TextBox 35"/>
              <p:cNvSpPr txBox="1"/>
              <p:nvPr/>
            </p:nvSpPr>
            <p:spPr>
              <a:xfrm>
                <a:off x="7575651" y="4544467"/>
                <a:ext cx="1831272"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54" name="Freeform 72"/>
            <p:cNvSpPr>
              <a:spLocks noEditPoints="1"/>
            </p:cNvSpPr>
            <p:nvPr/>
          </p:nvSpPr>
          <p:spPr bwMode="auto">
            <a:xfrm>
              <a:off x="3144033" y="2625052"/>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7" name="Group 76"/>
          <p:cNvGrpSpPr/>
          <p:nvPr/>
        </p:nvGrpSpPr>
        <p:grpSpPr>
          <a:xfrm>
            <a:off x="673111" y="4737362"/>
            <a:ext cx="3049802" cy="1022524"/>
            <a:chOff x="673111" y="4737362"/>
            <a:chExt cx="3049802" cy="1022524"/>
          </a:xfrm>
        </p:grpSpPr>
        <p:sp>
          <p:nvSpPr>
            <p:cNvPr id="37" name="Rounded Rectangle 36"/>
            <p:cNvSpPr/>
            <p:nvPr/>
          </p:nvSpPr>
          <p:spPr>
            <a:xfrm rot="2700000">
              <a:off x="3001130" y="4874204"/>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p:cNvGrpSpPr/>
            <p:nvPr/>
          </p:nvGrpSpPr>
          <p:grpSpPr>
            <a:xfrm>
              <a:off x="673111" y="4737362"/>
              <a:ext cx="2068257" cy="1022524"/>
              <a:chOff x="7575651" y="4544467"/>
              <a:chExt cx="1831272" cy="1022524"/>
            </a:xfrm>
          </p:grpSpPr>
          <p:sp>
            <p:nvSpPr>
              <p:cNvPr id="39" name="TextBox 38"/>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40" name="TextBox 39"/>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55" name="Freeform 154"/>
            <p:cNvSpPr>
              <a:spLocks noEditPoints="1"/>
            </p:cNvSpPr>
            <p:nvPr/>
          </p:nvSpPr>
          <p:spPr bwMode="auto">
            <a:xfrm>
              <a:off x="3183541" y="503217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6" name="Group 75"/>
          <p:cNvGrpSpPr/>
          <p:nvPr/>
        </p:nvGrpSpPr>
        <p:grpSpPr>
          <a:xfrm>
            <a:off x="8435712" y="4737362"/>
            <a:ext cx="3049802" cy="995466"/>
            <a:chOff x="8435712" y="4737362"/>
            <a:chExt cx="3049802" cy="995466"/>
          </a:xfrm>
        </p:grpSpPr>
        <p:sp>
          <p:nvSpPr>
            <p:cNvPr id="50" name="Rounded Rectangle 49"/>
            <p:cNvSpPr/>
            <p:nvPr/>
          </p:nvSpPr>
          <p:spPr>
            <a:xfrm rot="18900000" flipH="1">
              <a:off x="8435712" y="4874204"/>
              <a:ext cx="721783" cy="72178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flipH="1">
              <a:off x="9417257" y="4737362"/>
              <a:ext cx="2068257" cy="995466"/>
              <a:chOff x="7575651" y="4544467"/>
              <a:chExt cx="1831272" cy="995466"/>
            </a:xfrm>
          </p:grpSpPr>
          <p:sp>
            <p:nvSpPr>
              <p:cNvPr id="52" name="TextBox 51"/>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53" name="TextBox 52"/>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nvGrpSpPr>
            <p:cNvPr id="56" name="Group 55"/>
            <p:cNvGrpSpPr/>
            <p:nvPr/>
          </p:nvGrpSpPr>
          <p:grpSpPr>
            <a:xfrm>
              <a:off x="8555630" y="5065938"/>
              <a:ext cx="444126" cy="338314"/>
              <a:chOff x="1938338" y="685800"/>
              <a:chExt cx="1485900" cy="1131888"/>
            </a:xfrm>
            <a:solidFill>
              <a:schemeClr val="bg1"/>
            </a:solidFill>
          </p:grpSpPr>
          <p:sp>
            <p:nvSpPr>
              <p:cNvPr id="5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2625486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500"/>
                                        <p:tgtEl>
                                          <p:spTgt spid="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wipe(down)">
                                      <p:cBhvr>
                                        <p:cTn id="15" dur="500"/>
                                        <p:tgtEl>
                                          <p:spTgt spid="7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wipe(down)">
                                      <p:cBhvr>
                                        <p:cTn id="23" dur="500"/>
                                        <p:tgtEl>
                                          <p:spTgt spid="77"/>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76"/>
                                        </p:tgtEl>
                                        <p:attrNameLst>
                                          <p:attrName>style.visibility</p:attrName>
                                        </p:attrNameLst>
                                      </p:cBhvr>
                                      <p:to>
                                        <p:strVal val="visible"/>
                                      </p:to>
                                    </p:set>
                                    <p:animEffect transition="in" filter="wipe(down)">
                                      <p:cBhvr>
                                        <p:cTn id="27"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Group 78"/>
          <p:cNvGrpSpPr/>
          <p:nvPr/>
        </p:nvGrpSpPr>
        <p:grpSpPr>
          <a:xfrm>
            <a:off x="1071577" y="2132906"/>
            <a:ext cx="3948458" cy="3932363"/>
            <a:chOff x="1035671" y="1886166"/>
            <a:chExt cx="3948458" cy="3932363"/>
          </a:xfrm>
        </p:grpSpPr>
        <p:sp>
          <p:nvSpPr>
            <p:cNvPr id="2" name="Freeform 5"/>
            <p:cNvSpPr>
              <a:spLocks/>
            </p:cNvSpPr>
            <p:nvPr/>
          </p:nvSpPr>
          <p:spPr bwMode="auto">
            <a:xfrm>
              <a:off x="1306591" y="3664581"/>
              <a:ext cx="708148" cy="1883028"/>
            </a:xfrm>
            <a:custGeom>
              <a:avLst/>
              <a:gdLst>
                <a:gd name="T0" fmla="*/ 264 w 264"/>
                <a:gd name="T1" fmla="*/ 702 h 702"/>
                <a:gd name="T2" fmla="*/ 264 w 264"/>
                <a:gd name="T3" fmla="*/ 0 h 702"/>
                <a:gd name="T4" fmla="*/ 0 w 264"/>
                <a:gd name="T5" fmla="*/ 0 h 702"/>
                <a:gd name="T6" fmla="*/ 0 w 264"/>
                <a:gd name="T7" fmla="*/ 439 h 702"/>
                <a:gd name="T8" fmla="*/ 264 w 264"/>
                <a:gd name="T9" fmla="*/ 702 h 702"/>
              </a:gdLst>
              <a:ahLst/>
              <a:cxnLst>
                <a:cxn ang="0">
                  <a:pos x="T0" y="T1"/>
                </a:cxn>
                <a:cxn ang="0">
                  <a:pos x="T2" y="T3"/>
                </a:cxn>
                <a:cxn ang="0">
                  <a:pos x="T4" y="T5"/>
                </a:cxn>
                <a:cxn ang="0">
                  <a:pos x="T6" y="T7"/>
                </a:cxn>
                <a:cxn ang="0">
                  <a:pos x="T8" y="T9"/>
                </a:cxn>
              </a:cxnLst>
              <a:rect l="0" t="0" r="r" b="b"/>
              <a:pathLst>
                <a:path w="264" h="702">
                  <a:moveTo>
                    <a:pt x="264" y="702"/>
                  </a:moveTo>
                  <a:lnTo>
                    <a:pt x="264" y="0"/>
                  </a:lnTo>
                  <a:lnTo>
                    <a:pt x="0" y="0"/>
                  </a:lnTo>
                  <a:lnTo>
                    <a:pt x="0" y="439"/>
                  </a:lnTo>
                  <a:lnTo>
                    <a:pt x="264" y="702"/>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3" name="Freeform 6"/>
            <p:cNvSpPr>
              <a:spLocks/>
            </p:cNvSpPr>
            <p:nvPr/>
          </p:nvSpPr>
          <p:spPr bwMode="auto">
            <a:xfrm>
              <a:off x="1306591" y="2154404"/>
              <a:ext cx="1891075" cy="708147"/>
            </a:xfrm>
            <a:custGeom>
              <a:avLst/>
              <a:gdLst>
                <a:gd name="T0" fmla="*/ 0 w 705"/>
                <a:gd name="T1" fmla="*/ 264 h 264"/>
                <a:gd name="T2" fmla="*/ 705 w 705"/>
                <a:gd name="T3" fmla="*/ 264 h 264"/>
                <a:gd name="T4" fmla="*/ 705 w 705"/>
                <a:gd name="T5" fmla="*/ 0 h 264"/>
                <a:gd name="T6" fmla="*/ 264 w 705"/>
                <a:gd name="T7" fmla="*/ 0 h 264"/>
                <a:gd name="T8" fmla="*/ 0 w 705"/>
                <a:gd name="T9" fmla="*/ 264 h 264"/>
              </a:gdLst>
              <a:ahLst/>
              <a:cxnLst>
                <a:cxn ang="0">
                  <a:pos x="T0" y="T1"/>
                </a:cxn>
                <a:cxn ang="0">
                  <a:pos x="T2" y="T3"/>
                </a:cxn>
                <a:cxn ang="0">
                  <a:pos x="T4" y="T5"/>
                </a:cxn>
                <a:cxn ang="0">
                  <a:pos x="T6" y="T7"/>
                </a:cxn>
                <a:cxn ang="0">
                  <a:pos x="T8" y="T9"/>
                </a:cxn>
              </a:cxnLst>
              <a:rect l="0" t="0" r="r" b="b"/>
              <a:pathLst>
                <a:path w="705" h="264">
                  <a:moveTo>
                    <a:pt x="0" y="264"/>
                  </a:moveTo>
                  <a:lnTo>
                    <a:pt x="705" y="264"/>
                  </a:lnTo>
                  <a:lnTo>
                    <a:pt x="705" y="0"/>
                  </a:lnTo>
                  <a:lnTo>
                    <a:pt x="264" y="0"/>
                  </a:lnTo>
                  <a:lnTo>
                    <a:pt x="0" y="264"/>
                  </a:lnTo>
                  <a:close/>
                </a:path>
              </a:pathLst>
            </a:custGeom>
            <a:solidFill>
              <a:schemeClr val="bg1">
                <a:lumMod val="1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4" name="Freeform 7"/>
            <p:cNvSpPr>
              <a:spLocks/>
            </p:cNvSpPr>
            <p:nvPr/>
          </p:nvSpPr>
          <p:spPr bwMode="auto">
            <a:xfrm>
              <a:off x="1035671" y="2154404"/>
              <a:ext cx="1249987" cy="2269290"/>
            </a:xfrm>
            <a:custGeom>
              <a:avLst/>
              <a:gdLst>
                <a:gd name="T0" fmla="*/ 365 w 466"/>
                <a:gd name="T1" fmla="*/ 0 h 846"/>
                <a:gd name="T2" fmla="*/ 101 w 466"/>
                <a:gd name="T3" fmla="*/ 264 h 846"/>
                <a:gd name="T4" fmla="*/ 101 w 466"/>
                <a:gd name="T5" fmla="*/ 563 h 846"/>
                <a:gd name="T6" fmla="*/ 0 w 466"/>
                <a:gd name="T7" fmla="*/ 563 h 846"/>
                <a:gd name="T8" fmla="*/ 233 w 466"/>
                <a:gd name="T9" fmla="*/ 846 h 846"/>
                <a:gd name="T10" fmla="*/ 466 w 466"/>
                <a:gd name="T11" fmla="*/ 563 h 846"/>
                <a:gd name="T12" fmla="*/ 365 w 466"/>
                <a:gd name="T13" fmla="*/ 563 h 846"/>
                <a:gd name="T14" fmla="*/ 365 w 466"/>
                <a:gd name="T15" fmla="*/ 0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846">
                  <a:moveTo>
                    <a:pt x="365" y="0"/>
                  </a:moveTo>
                  <a:lnTo>
                    <a:pt x="101" y="264"/>
                  </a:lnTo>
                  <a:lnTo>
                    <a:pt x="101" y="563"/>
                  </a:lnTo>
                  <a:lnTo>
                    <a:pt x="0" y="563"/>
                  </a:lnTo>
                  <a:lnTo>
                    <a:pt x="233" y="846"/>
                  </a:lnTo>
                  <a:lnTo>
                    <a:pt x="466" y="563"/>
                  </a:lnTo>
                  <a:lnTo>
                    <a:pt x="365" y="563"/>
                  </a:lnTo>
                  <a:lnTo>
                    <a:pt x="365" y="0"/>
                  </a:ln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5" name="Freeform 8"/>
            <p:cNvSpPr>
              <a:spLocks/>
            </p:cNvSpPr>
            <p:nvPr/>
          </p:nvSpPr>
          <p:spPr bwMode="auto">
            <a:xfrm>
              <a:off x="4002380" y="2154404"/>
              <a:ext cx="710830" cy="1885710"/>
            </a:xfrm>
            <a:custGeom>
              <a:avLst/>
              <a:gdLst>
                <a:gd name="T0" fmla="*/ 0 w 265"/>
                <a:gd name="T1" fmla="*/ 0 h 703"/>
                <a:gd name="T2" fmla="*/ 0 w 265"/>
                <a:gd name="T3" fmla="*/ 703 h 703"/>
                <a:gd name="T4" fmla="*/ 265 w 265"/>
                <a:gd name="T5" fmla="*/ 703 h 703"/>
                <a:gd name="T6" fmla="*/ 265 w 265"/>
                <a:gd name="T7" fmla="*/ 264 h 703"/>
                <a:gd name="T8" fmla="*/ 0 w 265"/>
                <a:gd name="T9" fmla="*/ 0 h 703"/>
              </a:gdLst>
              <a:ahLst/>
              <a:cxnLst>
                <a:cxn ang="0">
                  <a:pos x="T0" y="T1"/>
                </a:cxn>
                <a:cxn ang="0">
                  <a:pos x="T2" y="T3"/>
                </a:cxn>
                <a:cxn ang="0">
                  <a:pos x="T4" y="T5"/>
                </a:cxn>
                <a:cxn ang="0">
                  <a:pos x="T6" y="T7"/>
                </a:cxn>
                <a:cxn ang="0">
                  <a:pos x="T8" y="T9"/>
                </a:cxn>
              </a:cxnLst>
              <a:rect l="0" t="0" r="r" b="b"/>
              <a:pathLst>
                <a:path w="265" h="703">
                  <a:moveTo>
                    <a:pt x="0" y="0"/>
                  </a:moveTo>
                  <a:lnTo>
                    <a:pt x="0" y="703"/>
                  </a:lnTo>
                  <a:lnTo>
                    <a:pt x="265" y="703"/>
                  </a:lnTo>
                  <a:lnTo>
                    <a:pt x="265" y="264"/>
                  </a:lnTo>
                  <a:lnTo>
                    <a:pt x="0" y="0"/>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6" name="Freeform 9"/>
            <p:cNvSpPr>
              <a:spLocks/>
            </p:cNvSpPr>
            <p:nvPr/>
          </p:nvSpPr>
          <p:spPr bwMode="auto">
            <a:xfrm>
              <a:off x="2433189" y="1886166"/>
              <a:ext cx="2280020" cy="1244622"/>
            </a:xfrm>
            <a:custGeom>
              <a:avLst/>
              <a:gdLst>
                <a:gd name="T0" fmla="*/ 850 w 850"/>
                <a:gd name="T1" fmla="*/ 364 h 464"/>
                <a:gd name="T2" fmla="*/ 585 w 850"/>
                <a:gd name="T3" fmla="*/ 100 h 464"/>
                <a:gd name="T4" fmla="*/ 285 w 850"/>
                <a:gd name="T5" fmla="*/ 100 h 464"/>
                <a:gd name="T6" fmla="*/ 285 w 850"/>
                <a:gd name="T7" fmla="*/ 0 h 464"/>
                <a:gd name="T8" fmla="*/ 0 w 850"/>
                <a:gd name="T9" fmla="*/ 232 h 464"/>
                <a:gd name="T10" fmla="*/ 285 w 850"/>
                <a:gd name="T11" fmla="*/ 464 h 464"/>
                <a:gd name="T12" fmla="*/ 285 w 850"/>
                <a:gd name="T13" fmla="*/ 364 h 464"/>
                <a:gd name="T14" fmla="*/ 850 w 850"/>
                <a:gd name="T15" fmla="*/ 364 h 4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0" h="464">
                  <a:moveTo>
                    <a:pt x="850" y="364"/>
                  </a:moveTo>
                  <a:lnTo>
                    <a:pt x="585" y="100"/>
                  </a:lnTo>
                  <a:lnTo>
                    <a:pt x="285" y="100"/>
                  </a:lnTo>
                  <a:lnTo>
                    <a:pt x="285" y="0"/>
                  </a:lnTo>
                  <a:lnTo>
                    <a:pt x="0" y="232"/>
                  </a:lnTo>
                  <a:lnTo>
                    <a:pt x="285" y="464"/>
                  </a:lnTo>
                  <a:lnTo>
                    <a:pt x="285" y="364"/>
                  </a:lnTo>
                  <a:lnTo>
                    <a:pt x="850" y="364"/>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a:off x="2819451" y="4842145"/>
              <a:ext cx="1893758" cy="705465"/>
            </a:xfrm>
            <a:custGeom>
              <a:avLst/>
              <a:gdLst>
                <a:gd name="T0" fmla="*/ 706 w 706"/>
                <a:gd name="T1" fmla="*/ 0 h 263"/>
                <a:gd name="T2" fmla="*/ 0 w 706"/>
                <a:gd name="T3" fmla="*/ 0 h 263"/>
                <a:gd name="T4" fmla="*/ 0 w 706"/>
                <a:gd name="T5" fmla="*/ 263 h 263"/>
                <a:gd name="T6" fmla="*/ 441 w 706"/>
                <a:gd name="T7" fmla="*/ 263 h 263"/>
                <a:gd name="T8" fmla="*/ 706 w 706"/>
                <a:gd name="T9" fmla="*/ 0 h 263"/>
              </a:gdLst>
              <a:ahLst/>
              <a:cxnLst>
                <a:cxn ang="0">
                  <a:pos x="T0" y="T1"/>
                </a:cxn>
                <a:cxn ang="0">
                  <a:pos x="T2" y="T3"/>
                </a:cxn>
                <a:cxn ang="0">
                  <a:pos x="T4" y="T5"/>
                </a:cxn>
                <a:cxn ang="0">
                  <a:pos x="T6" y="T7"/>
                </a:cxn>
                <a:cxn ang="0">
                  <a:pos x="T8" y="T9"/>
                </a:cxn>
              </a:cxnLst>
              <a:rect l="0" t="0" r="r" b="b"/>
              <a:pathLst>
                <a:path w="706" h="263">
                  <a:moveTo>
                    <a:pt x="706" y="0"/>
                  </a:moveTo>
                  <a:lnTo>
                    <a:pt x="0" y="0"/>
                  </a:lnTo>
                  <a:lnTo>
                    <a:pt x="0" y="263"/>
                  </a:lnTo>
                  <a:lnTo>
                    <a:pt x="441" y="263"/>
                  </a:lnTo>
                  <a:lnTo>
                    <a:pt x="706" y="0"/>
                  </a:lnTo>
                  <a:close/>
                </a:path>
              </a:pathLst>
            </a:custGeom>
            <a:solidFill>
              <a:schemeClr val="bg1">
                <a:lumMod val="1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8" name="Freeform 11"/>
            <p:cNvSpPr>
              <a:spLocks/>
            </p:cNvSpPr>
            <p:nvPr/>
          </p:nvSpPr>
          <p:spPr bwMode="auto">
            <a:xfrm>
              <a:off x="3731460" y="3278319"/>
              <a:ext cx="1252669" cy="2269290"/>
            </a:xfrm>
            <a:custGeom>
              <a:avLst/>
              <a:gdLst>
                <a:gd name="T0" fmla="*/ 101 w 467"/>
                <a:gd name="T1" fmla="*/ 846 h 846"/>
                <a:gd name="T2" fmla="*/ 366 w 467"/>
                <a:gd name="T3" fmla="*/ 583 h 846"/>
                <a:gd name="T4" fmla="*/ 366 w 467"/>
                <a:gd name="T5" fmla="*/ 284 h 846"/>
                <a:gd name="T6" fmla="*/ 467 w 467"/>
                <a:gd name="T7" fmla="*/ 284 h 846"/>
                <a:gd name="T8" fmla="*/ 233 w 467"/>
                <a:gd name="T9" fmla="*/ 0 h 846"/>
                <a:gd name="T10" fmla="*/ 0 w 467"/>
                <a:gd name="T11" fmla="*/ 284 h 846"/>
                <a:gd name="T12" fmla="*/ 101 w 467"/>
                <a:gd name="T13" fmla="*/ 284 h 846"/>
                <a:gd name="T14" fmla="*/ 101 w 467"/>
                <a:gd name="T15" fmla="*/ 846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846">
                  <a:moveTo>
                    <a:pt x="101" y="846"/>
                  </a:moveTo>
                  <a:lnTo>
                    <a:pt x="366" y="583"/>
                  </a:lnTo>
                  <a:lnTo>
                    <a:pt x="366" y="284"/>
                  </a:lnTo>
                  <a:lnTo>
                    <a:pt x="467" y="284"/>
                  </a:lnTo>
                  <a:lnTo>
                    <a:pt x="233" y="0"/>
                  </a:lnTo>
                  <a:lnTo>
                    <a:pt x="0" y="284"/>
                  </a:lnTo>
                  <a:lnTo>
                    <a:pt x="101" y="284"/>
                  </a:lnTo>
                  <a:lnTo>
                    <a:pt x="101" y="846"/>
                  </a:ln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9" name="Freeform 12"/>
            <p:cNvSpPr>
              <a:spLocks/>
            </p:cNvSpPr>
            <p:nvPr/>
          </p:nvSpPr>
          <p:spPr bwMode="auto">
            <a:xfrm>
              <a:off x="1306591" y="4571224"/>
              <a:ext cx="2277338" cy="1247305"/>
            </a:xfrm>
            <a:custGeom>
              <a:avLst/>
              <a:gdLst>
                <a:gd name="T0" fmla="*/ 0 w 849"/>
                <a:gd name="T1" fmla="*/ 101 h 465"/>
                <a:gd name="T2" fmla="*/ 264 w 849"/>
                <a:gd name="T3" fmla="*/ 364 h 465"/>
                <a:gd name="T4" fmla="*/ 564 w 849"/>
                <a:gd name="T5" fmla="*/ 364 h 465"/>
                <a:gd name="T6" fmla="*/ 564 w 849"/>
                <a:gd name="T7" fmla="*/ 465 h 465"/>
                <a:gd name="T8" fmla="*/ 849 w 849"/>
                <a:gd name="T9" fmla="*/ 232 h 465"/>
                <a:gd name="T10" fmla="*/ 564 w 849"/>
                <a:gd name="T11" fmla="*/ 0 h 465"/>
                <a:gd name="T12" fmla="*/ 564 w 849"/>
                <a:gd name="T13" fmla="*/ 101 h 465"/>
                <a:gd name="T14" fmla="*/ 0 w 849"/>
                <a:gd name="T15" fmla="*/ 101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465">
                  <a:moveTo>
                    <a:pt x="0" y="101"/>
                  </a:moveTo>
                  <a:lnTo>
                    <a:pt x="264" y="364"/>
                  </a:lnTo>
                  <a:lnTo>
                    <a:pt x="564" y="364"/>
                  </a:lnTo>
                  <a:lnTo>
                    <a:pt x="564" y="465"/>
                  </a:lnTo>
                  <a:lnTo>
                    <a:pt x="849" y="232"/>
                  </a:lnTo>
                  <a:lnTo>
                    <a:pt x="564" y="0"/>
                  </a:lnTo>
                  <a:lnTo>
                    <a:pt x="564" y="101"/>
                  </a:lnTo>
                  <a:lnTo>
                    <a:pt x="0" y="101"/>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2564889" y="4895234"/>
              <a:ext cx="623889"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03</a:t>
              </a:r>
              <a:endParaRPr lang="en-US" sz="2800" dirty="0">
                <a:solidFill>
                  <a:srgbClr val="FFFFFF"/>
                </a:solidFill>
                <a:latin typeface="+mj-lt"/>
                <a:cs typeface="Montserrat" panose="02000000000000000000" pitchFamily="2" charset="0"/>
              </a:endParaRPr>
            </a:p>
          </p:txBody>
        </p:sp>
        <p:sp>
          <p:nvSpPr>
            <p:cNvPr id="11" name="Rectangle 10"/>
            <p:cNvSpPr/>
            <p:nvPr/>
          </p:nvSpPr>
          <p:spPr>
            <a:xfrm>
              <a:off x="2921788" y="2226129"/>
              <a:ext cx="551754"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01</a:t>
              </a:r>
              <a:endParaRPr lang="en-US" sz="2800" dirty="0">
                <a:solidFill>
                  <a:srgbClr val="FFFFFF"/>
                </a:solidFill>
                <a:latin typeface="+mj-lt"/>
                <a:cs typeface="Montserrat" panose="02000000000000000000" pitchFamily="2" charset="0"/>
              </a:endParaRPr>
            </a:p>
          </p:txBody>
        </p:sp>
        <p:sp>
          <p:nvSpPr>
            <p:cNvPr id="12" name="Rectangle 11"/>
            <p:cNvSpPr/>
            <p:nvPr/>
          </p:nvSpPr>
          <p:spPr>
            <a:xfrm>
              <a:off x="4028216" y="3697989"/>
              <a:ext cx="659156"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04</a:t>
              </a:r>
              <a:endParaRPr lang="en-US" sz="2800" dirty="0">
                <a:solidFill>
                  <a:srgbClr val="FFFFFF"/>
                </a:solidFill>
                <a:latin typeface="+mj-lt"/>
                <a:cs typeface="Montserrat" panose="02000000000000000000" pitchFamily="2" charset="0"/>
              </a:endParaRPr>
            </a:p>
          </p:txBody>
        </p:sp>
        <p:sp>
          <p:nvSpPr>
            <p:cNvPr id="13" name="Rectangle 12"/>
            <p:cNvSpPr/>
            <p:nvPr/>
          </p:nvSpPr>
          <p:spPr>
            <a:xfrm>
              <a:off x="1335833" y="3492331"/>
              <a:ext cx="625492"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02</a:t>
              </a:r>
              <a:endParaRPr lang="en-US" sz="2800" dirty="0">
                <a:solidFill>
                  <a:srgbClr val="FFFFFF"/>
                </a:solidFill>
                <a:latin typeface="+mj-lt"/>
                <a:cs typeface="Montserrat" panose="02000000000000000000" pitchFamily="2" charset="0"/>
              </a:endParaRPr>
            </a:p>
          </p:txBody>
        </p:sp>
      </p:grpSp>
      <p:grpSp>
        <p:nvGrpSpPr>
          <p:cNvPr id="48" name="Group 47"/>
          <p:cNvGrpSpPr/>
          <p:nvPr/>
        </p:nvGrpSpPr>
        <p:grpSpPr>
          <a:xfrm>
            <a:off x="3722913" y="348940"/>
            <a:ext cx="4775202" cy="1357000"/>
            <a:chOff x="5950343" y="2519646"/>
            <a:chExt cx="4775202" cy="1357000"/>
          </a:xfrm>
        </p:grpSpPr>
        <p:grpSp>
          <p:nvGrpSpPr>
            <p:cNvPr id="49" name="Group 48"/>
            <p:cNvGrpSpPr/>
            <p:nvPr/>
          </p:nvGrpSpPr>
          <p:grpSpPr>
            <a:xfrm>
              <a:off x="5950343" y="2519646"/>
              <a:ext cx="4775202" cy="1075060"/>
              <a:chOff x="5967942" y="2642129"/>
              <a:chExt cx="4775202" cy="1075060"/>
            </a:xfrm>
          </p:grpSpPr>
          <p:sp>
            <p:nvSpPr>
              <p:cNvPr id="51" name="TextBox 5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52" name="TextBox 5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53" name="TextBox 5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0" name="Straight Connector 4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6030806" y="2354796"/>
            <a:ext cx="2635933" cy="1810435"/>
            <a:chOff x="695974" y="1733647"/>
            <a:chExt cx="2548554" cy="1810435"/>
          </a:xfrm>
        </p:grpSpPr>
        <p:sp>
          <p:nvSpPr>
            <p:cNvPr id="55" name="Rectangle 54"/>
            <p:cNvSpPr/>
            <p:nvPr/>
          </p:nvSpPr>
          <p:spPr>
            <a:xfrm>
              <a:off x="695974" y="1733647"/>
              <a:ext cx="893193"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56" name="Group 55"/>
            <p:cNvGrpSpPr/>
            <p:nvPr/>
          </p:nvGrpSpPr>
          <p:grpSpPr>
            <a:xfrm>
              <a:off x="752247" y="1941012"/>
              <a:ext cx="2492281" cy="1603070"/>
              <a:chOff x="7132170" y="4632807"/>
              <a:chExt cx="2220630" cy="1603070"/>
            </a:xfrm>
          </p:grpSpPr>
          <p:sp>
            <p:nvSpPr>
              <p:cNvPr id="57" name="TextBox 5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58" name="TextBox 5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64" name="Group 63"/>
          <p:cNvGrpSpPr/>
          <p:nvPr/>
        </p:nvGrpSpPr>
        <p:grpSpPr>
          <a:xfrm>
            <a:off x="6030806" y="4286854"/>
            <a:ext cx="2635933" cy="1810435"/>
            <a:chOff x="695974" y="1733647"/>
            <a:chExt cx="2548554" cy="1810435"/>
          </a:xfrm>
        </p:grpSpPr>
        <p:sp>
          <p:nvSpPr>
            <p:cNvPr id="65" name="Rectangle 64"/>
            <p:cNvSpPr/>
            <p:nvPr/>
          </p:nvSpPr>
          <p:spPr>
            <a:xfrm>
              <a:off x="695974" y="1733647"/>
              <a:ext cx="1065067"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04</a:t>
              </a:r>
              <a:endParaRPr lang="en-US" sz="5400" b="0" cap="none" spc="0">
                <a:ln w="0"/>
                <a:solidFill>
                  <a:schemeClr val="bg2">
                    <a:lumMod val="85000"/>
                  </a:schemeClr>
                </a:solidFill>
                <a:latin typeface="+mj-lt"/>
              </a:endParaRPr>
            </a:p>
          </p:txBody>
        </p:sp>
        <p:grpSp>
          <p:nvGrpSpPr>
            <p:cNvPr id="66" name="Group 65"/>
            <p:cNvGrpSpPr/>
            <p:nvPr/>
          </p:nvGrpSpPr>
          <p:grpSpPr>
            <a:xfrm>
              <a:off x="752247" y="1941012"/>
              <a:ext cx="2492281" cy="1603070"/>
              <a:chOff x="7132170" y="4632807"/>
              <a:chExt cx="2220630" cy="1603070"/>
            </a:xfrm>
          </p:grpSpPr>
          <p:sp>
            <p:nvSpPr>
              <p:cNvPr id="67" name="TextBox 6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68" name="TextBox 6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69" name="Group 68"/>
          <p:cNvGrpSpPr/>
          <p:nvPr/>
        </p:nvGrpSpPr>
        <p:grpSpPr>
          <a:xfrm>
            <a:off x="8976166" y="2354796"/>
            <a:ext cx="2635933" cy="1810435"/>
            <a:chOff x="695974" y="1733647"/>
            <a:chExt cx="2548554" cy="1810435"/>
          </a:xfrm>
        </p:grpSpPr>
        <p:sp>
          <p:nvSpPr>
            <p:cNvPr id="70" name="Rectangle 69"/>
            <p:cNvSpPr/>
            <p:nvPr/>
          </p:nvSpPr>
          <p:spPr>
            <a:xfrm>
              <a:off x="695974" y="1733647"/>
              <a:ext cx="1001523"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71" name="Group 70"/>
            <p:cNvGrpSpPr/>
            <p:nvPr/>
          </p:nvGrpSpPr>
          <p:grpSpPr>
            <a:xfrm>
              <a:off x="752247" y="1941012"/>
              <a:ext cx="2492281" cy="1603070"/>
              <a:chOff x="7132170" y="4632807"/>
              <a:chExt cx="2220630" cy="1603070"/>
            </a:xfrm>
          </p:grpSpPr>
          <p:sp>
            <p:nvSpPr>
              <p:cNvPr id="72" name="TextBox 71"/>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73" name="TextBox 72"/>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74" name="Group 73"/>
          <p:cNvGrpSpPr/>
          <p:nvPr/>
        </p:nvGrpSpPr>
        <p:grpSpPr>
          <a:xfrm>
            <a:off x="8976166" y="4286854"/>
            <a:ext cx="2635933" cy="1810435"/>
            <a:chOff x="695974" y="1733647"/>
            <a:chExt cx="2548554" cy="1810435"/>
          </a:xfrm>
        </p:grpSpPr>
        <p:sp>
          <p:nvSpPr>
            <p:cNvPr id="75" name="Rectangle 74"/>
            <p:cNvSpPr/>
            <p:nvPr/>
          </p:nvSpPr>
          <p:spPr>
            <a:xfrm>
              <a:off x="695974" y="1733647"/>
              <a:ext cx="999972"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76" name="Group 75"/>
            <p:cNvGrpSpPr/>
            <p:nvPr/>
          </p:nvGrpSpPr>
          <p:grpSpPr>
            <a:xfrm>
              <a:off x="752247" y="1941012"/>
              <a:ext cx="2492281" cy="1603070"/>
              <a:chOff x="7132170" y="4632807"/>
              <a:chExt cx="2220630" cy="1603070"/>
            </a:xfrm>
          </p:grpSpPr>
          <p:sp>
            <p:nvSpPr>
              <p:cNvPr id="77" name="TextBox 7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78" name="TextBox 7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80" name="Group 79"/>
          <p:cNvGrpSpPr/>
          <p:nvPr/>
        </p:nvGrpSpPr>
        <p:grpSpPr>
          <a:xfrm>
            <a:off x="55946" y="6230978"/>
            <a:ext cx="690476" cy="480851"/>
            <a:chOff x="7237215" y="1410616"/>
            <a:chExt cx="2508428" cy="1746882"/>
          </a:xfrm>
        </p:grpSpPr>
        <p:sp>
          <p:nvSpPr>
            <p:cNvPr id="81"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82" name="Group 81"/>
            <p:cNvGrpSpPr/>
            <p:nvPr/>
          </p:nvGrpSpPr>
          <p:grpSpPr>
            <a:xfrm>
              <a:off x="8301705" y="1410616"/>
              <a:ext cx="1443938" cy="1467312"/>
              <a:chOff x="8301705" y="1410616"/>
              <a:chExt cx="1443938" cy="1467312"/>
            </a:xfrm>
          </p:grpSpPr>
          <p:sp>
            <p:nvSpPr>
              <p:cNvPr id="83" name="Freeform 82"/>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4" name="Freeform 83"/>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965912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wheel(1)">
                                      <p:cBhvr>
                                        <p:cTn id="11" dur="500"/>
                                        <p:tgtEl>
                                          <p:spTgt spid="7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down)">
                                      <p:cBhvr>
                                        <p:cTn id="15" dur="500"/>
                                        <p:tgtEl>
                                          <p:spTgt spid="5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69"/>
                                        </p:tgtEl>
                                        <p:attrNameLst>
                                          <p:attrName>style.visibility</p:attrName>
                                        </p:attrNameLst>
                                      </p:cBhvr>
                                      <p:to>
                                        <p:strVal val="visible"/>
                                      </p:to>
                                    </p:set>
                                    <p:animEffect transition="in" filter="wipe(down)">
                                      <p:cBhvr>
                                        <p:cTn id="19" dur="500"/>
                                        <p:tgtEl>
                                          <p:spTgt spid="6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wipe(down)">
                                      <p:cBhvr>
                                        <p:cTn id="23" dur="500"/>
                                        <p:tgtEl>
                                          <p:spTgt spid="7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wipe(down)">
                                      <p:cBhvr>
                                        <p:cTn id="2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583543" y="2370341"/>
            <a:ext cx="7024914" cy="1200329"/>
          </a:xfrm>
          <a:prstGeom prst="rect">
            <a:avLst/>
          </a:prstGeom>
          <a:noFill/>
        </p:spPr>
        <p:txBody>
          <a:bodyPr wrap="square" rtlCol="0">
            <a:spAutoFit/>
          </a:bodyPr>
          <a:lstStyle/>
          <a:p>
            <a:pPr algn="ctr"/>
            <a:r>
              <a:rPr lang="en-US" sz="7200" b="1" spc="300" smtClean="0">
                <a:solidFill>
                  <a:schemeClr val="accent1"/>
                </a:solidFill>
              </a:rPr>
              <a:t>THA</a:t>
            </a:r>
            <a:r>
              <a:rPr lang="en-US" sz="7200" b="1" spc="300" smtClean="0">
                <a:solidFill>
                  <a:schemeClr val="bg1"/>
                </a:solidFill>
              </a:rPr>
              <a:t>NKS</a:t>
            </a:r>
            <a:endParaRPr lang="en-US" sz="7200" b="1" spc="300">
              <a:solidFill>
                <a:schemeClr val="bg1"/>
              </a:solidFill>
            </a:endParaRPr>
          </a:p>
        </p:txBody>
      </p:sp>
      <p:sp>
        <p:nvSpPr>
          <p:cNvPr id="11" name="TextBox 10"/>
          <p:cNvSpPr txBox="1"/>
          <p:nvPr/>
        </p:nvSpPr>
        <p:spPr>
          <a:xfrm>
            <a:off x="2583544" y="3633579"/>
            <a:ext cx="7024912" cy="854080"/>
          </a:xfrm>
          <a:prstGeom prst="rect">
            <a:avLst/>
          </a:prstGeom>
          <a:noFill/>
        </p:spPr>
        <p:txBody>
          <a:bodyPr wrap="square" rtlCol="0">
            <a:spAutoFit/>
          </a:bodyPr>
          <a:lstStyle/>
          <a:p>
            <a:pPr algn="ct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spTree>
    <p:extLst>
      <p:ext uri="{BB962C8B-B14F-4D97-AF65-F5344CB8AC3E}">
        <p14:creationId xmlns:p14="http://schemas.microsoft.com/office/powerpoint/2010/main" val="10094682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53"/>
          <p:cNvSpPr>
            <a:spLocks/>
          </p:cNvSpPr>
          <p:nvPr/>
        </p:nvSpPr>
        <p:spPr bwMode="auto">
          <a:xfrm>
            <a:off x="1058863" y="631826"/>
            <a:ext cx="379413" cy="385763"/>
          </a:xfrm>
          <a:custGeom>
            <a:avLst/>
            <a:gdLst>
              <a:gd name="T0" fmla="*/ 98 w 101"/>
              <a:gd name="T1" fmla="*/ 8 h 103"/>
              <a:gd name="T2" fmla="*/ 59 w 101"/>
              <a:gd name="T3" fmla="*/ 48 h 103"/>
              <a:gd name="T4" fmla="*/ 59 w 101"/>
              <a:gd name="T5" fmla="*/ 95 h 103"/>
              <a:gd name="T6" fmla="*/ 79 w 101"/>
              <a:gd name="T7" fmla="*/ 95 h 103"/>
              <a:gd name="T8" fmla="*/ 83 w 101"/>
              <a:gd name="T9" fmla="*/ 99 h 103"/>
              <a:gd name="T10" fmla="*/ 79 w 101"/>
              <a:gd name="T11" fmla="*/ 103 h 103"/>
              <a:gd name="T12" fmla="*/ 23 w 101"/>
              <a:gd name="T13" fmla="*/ 103 h 103"/>
              <a:gd name="T14" fmla="*/ 19 w 101"/>
              <a:gd name="T15" fmla="*/ 99 h 103"/>
              <a:gd name="T16" fmla="*/ 23 w 101"/>
              <a:gd name="T17" fmla="*/ 95 h 103"/>
              <a:gd name="T18" fmla="*/ 43 w 101"/>
              <a:gd name="T19" fmla="*/ 95 h 103"/>
              <a:gd name="T20" fmla="*/ 43 w 101"/>
              <a:gd name="T21" fmla="*/ 48 h 103"/>
              <a:gd name="T22" fmla="*/ 3 w 101"/>
              <a:gd name="T23" fmla="*/ 8 h 103"/>
              <a:gd name="T24" fmla="*/ 0 w 101"/>
              <a:gd name="T25" fmla="*/ 3 h 103"/>
              <a:gd name="T26" fmla="*/ 7 w 101"/>
              <a:gd name="T27" fmla="*/ 0 h 103"/>
              <a:gd name="T28" fmla="*/ 95 w 101"/>
              <a:gd name="T29" fmla="*/ 0 h 103"/>
              <a:gd name="T30" fmla="*/ 101 w 101"/>
              <a:gd name="T31" fmla="*/ 3 h 103"/>
              <a:gd name="T32" fmla="*/ 98 w 101"/>
              <a:gd name="T33" fmla="*/ 8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1" h="103">
                <a:moveTo>
                  <a:pt x="98" y="8"/>
                </a:moveTo>
                <a:cubicBezTo>
                  <a:pt x="59" y="48"/>
                  <a:pt x="59" y="48"/>
                  <a:pt x="59" y="48"/>
                </a:cubicBezTo>
                <a:cubicBezTo>
                  <a:pt x="59" y="95"/>
                  <a:pt x="59" y="95"/>
                  <a:pt x="59" y="95"/>
                </a:cubicBezTo>
                <a:cubicBezTo>
                  <a:pt x="79" y="95"/>
                  <a:pt x="79" y="95"/>
                  <a:pt x="79" y="95"/>
                </a:cubicBezTo>
                <a:cubicBezTo>
                  <a:pt x="81" y="95"/>
                  <a:pt x="83" y="97"/>
                  <a:pt x="83" y="99"/>
                </a:cubicBezTo>
                <a:cubicBezTo>
                  <a:pt x="83" y="102"/>
                  <a:pt x="81" y="103"/>
                  <a:pt x="79" y="103"/>
                </a:cubicBezTo>
                <a:cubicBezTo>
                  <a:pt x="23" y="103"/>
                  <a:pt x="23" y="103"/>
                  <a:pt x="23" y="103"/>
                </a:cubicBezTo>
                <a:cubicBezTo>
                  <a:pt x="20" y="103"/>
                  <a:pt x="19" y="102"/>
                  <a:pt x="19" y="99"/>
                </a:cubicBezTo>
                <a:cubicBezTo>
                  <a:pt x="19" y="97"/>
                  <a:pt x="20" y="95"/>
                  <a:pt x="23" y="95"/>
                </a:cubicBezTo>
                <a:cubicBezTo>
                  <a:pt x="43" y="95"/>
                  <a:pt x="43" y="95"/>
                  <a:pt x="43" y="95"/>
                </a:cubicBezTo>
                <a:cubicBezTo>
                  <a:pt x="43" y="48"/>
                  <a:pt x="43" y="48"/>
                  <a:pt x="43" y="48"/>
                </a:cubicBezTo>
                <a:cubicBezTo>
                  <a:pt x="3" y="8"/>
                  <a:pt x="3" y="8"/>
                  <a:pt x="3" y="8"/>
                </a:cubicBezTo>
                <a:cubicBezTo>
                  <a:pt x="2" y="7"/>
                  <a:pt x="0" y="5"/>
                  <a:pt x="0" y="3"/>
                </a:cubicBezTo>
                <a:cubicBezTo>
                  <a:pt x="0" y="0"/>
                  <a:pt x="4" y="0"/>
                  <a:pt x="7" y="0"/>
                </a:cubicBezTo>
                <a:cubicBezTo>
                  <a:pt x="95" y="0"/>
                  <a:pt x="95" y="0"/>
                  <a:pt x="95" y="0"/>
                </a:cubicBezTo>
                <a:cubicBezTo>
                  <a:pt x="97" y="0"/>
                  <a:pt x="101" y="0"/>
                  <a:pt x="101" y="3"/>
                </a:cubicBezTo>
                <a:cubicBezTo>
                  <a:pt x="101" y="5"/>
                  <a:pt x="99" y="7"/>
                  <a:pt x="98" y="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54"/>
          <p:cNvSpPr>
            <a:spLocks/>
          </p:cNvSpPr>
          <p:nvPr/>
        </p:nvSpPr>
        <p:spPr bwMode="auto">
          <a:xfrm>
            <a:off x="1716088" y="631826"/>
            <a:ext cx="360363" cy="385763"/>
          </a:xfrm>
          <a:custGeom>
            <a:avLst/>
            <a:gdLst>
              <a:gd name="T0" fmla="*/ 96 w 96"/>
              <a:gd name="T1" fmla="*/ 75 h 103"/>
              <a:gd name="T2" fmla="*/ 76 w 96"/>
              <a:gd name="T3" fmla="*/ 87 h 103"/>
              <a:gd name="T4" fmla="*/ 56 w 96"/>
              <a:gd name="T5" fmla="*/ 75 h 103"/>
              <a:gd name="T6" fmla="*/ 76 w 96"/>
              <a:gd name="T7" fmla="*/ 63 h 103"/>
              <a:gd name="T8" fmla="*/ 88 w 96"/>
              <a:gd name="T9" fmla="*/ 66 h 103"/>
              <a:gd name="T10" fmla="*/ 88 w 96"/>
              <a:gd name="T11" fmla="*/ 32 h 103"/>
              <a:gd name="T12" fmla="*/ 40 w 96"/>
              <a:gd name="T13" fmla="*/ 47 h 103"/>
              <a:gd name="T14" fmla="*/ 40 w 96"/>
              <a:gd name="T15" fmla="*/ 91 h 103"/>
              <a:gd name="T16" fmla="*/ 20 w 96"/>
              <a:gd name="T17" fmla="*/ 103 h 103"/>
              <a:gd name="T18" fmla="*/ 0 w 96"/>
              <a:gd name="T19" fmla="*/ 91 h 103"/>
              <a:gd name="T20" fmla="*/ 20 w 96"/>
              <a:gd name="T21" fmla="*/ 79 h 103"/>
              <a:gd name="T22" fmla="*/ 32 w 96"/>
              <a:gd name="T23" fmla="*/ 82 h 103"/>
              <a:gd name="T24" fmla="*/ 32 w 96"/>
              <a:gd name="T25" fmla="*/ 22 h 103"/>
              <a:gd name="T26" fmla="*/ 36 w 96"/>
              <a:gd name="T27" fmla="*/ 16 h 103"/>
              <a:gd name="T28" fmla="*/ 88 w 96"/>
              <a:gd name="T29" fmla="*/ 0 h 103"/>
              <a:gd name="T30" fmla="*/ 90 w 96"/>
              <a:gd name="T31" fmla="*/ 0 h 103"/>
              <a:gd name="T32" fmla="*/ 96 w 96"/>
              <a:gd name="T33" fmla="*/ 6 h 103"/>
              <a:gd name="T34" fmla="*/ 96 w 96"/>
              <a:gd name="T35" fmla="*/ 7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103">
                <a:moveTo>
                  <a:pt x="96" y="75"/>
                </a:moveTo>
                <a:cubicBezTo>
                  <a:pt x="96" y="84"/>
                  <a:pt x="82" y="87"/>
                  <a:pt x="76" y="87"/>
                </a:cubicBezTo>
                <a:cubicBezTo>
                  <a:pt x="69" y="87"/>
                  <a:pt x="56" y="84"/>
                  <a:pt x="56" y="75"/>
                </a:cubicBezTo>
                <a:cubicBezTo>
                  <a:pt x="56" y="67"/>
                  <a:pt x="69" y="63"/>
                  <a:pt x="76" y="63"/>
                </a:cubicBezTo>
                <a:cubicBezTo>
                  <a:pt x="80" y="63"/>
                  <a:pt x="84" y="64"/>
                  <a:pt x="88" y="66"/>
                </a:cubicBezTo>
                <a:cubicBezTo>
                  <a:pt x="88" y="32"/>
                  <a:pt x="88" y="32"/>
                  <a:pt x="88" y="32"/>
                </a:cubicBezTo>
                <a:cubicBezTo>
                  <a:pt x="40" y="47"/>
                  <a:pt x="40" y="47"/>
                  <a:pt x="40" y="47"/>
                </a:cubicBezTo>
                <a:cubicBezTo>
                  <a:pt x="40" y="91"/>
                  <a:pt x="40" y="91"/>
                  <a:pt x="40" y="91"/>
                </a:cubicBezTo>
                <a:cubicBezTo>
                  <a:pt x="40" y="100"/>
                  <a:pt x="26" y="103"/>
                  <a:pt x="20" y="103"/>
                </a:cubicBezTo>
                <a:cubicBezTo>
                  <a:pt x="13" y="103"/>
                  <a:pt x="0" y="100"/>
                  <a:pt x="0" y="91"/>
                </a:cubicBezTo>
                <a:cubicBezTo>
                  <a:pt x="0" y="83"/>
                  <a:pt x="13" y="79"/>
                  <a:pt x="20" y="79"/>
                </a:cubicBezTo>
                <a:cubicBezTo>
                  <a:pt x="24" y="79"/>
                  <a:pt x="28" y="80"/>
                  <a:pt x="32" y="82"/>
                </a:cubicBezTo>
                <a:cubicBezTo>
                  <a:pt x="32" y="22"/>
                  <a:pt x="32" y="22"/>
                  <a:pt x="32" y="22"/>
                </a:cubicBezTo>
                <a:cubicBezTo>
                  <a:pt x="32" y="19"/>
                  <a:pt x="33" y="17"/>
                  <a:pt x="36" y="16"/>
                </a:cubicBezTo>
                <a:cubicBezTo>
                  <a:pt x="88" y="0"/>
                  <a:pt x="88" y="0"/>
                  <a:pt x="88" y="0"/>
                </a:cubicBezTo>
                <a:cubicBezTo>
                  <a:pt x="88" y="0"/>
                  <a:pt x="89" y="0"/>
                  <a:pt x="90" y="0"/>
                </a:cubicBezTo>
                <a:cubicBezTo>
                  <a:pt x="93" y="0"/>
                  <a:pt x="96" y="2"/>
                  <a:pt x="96" y="6"/>
                </a:cubicBezTo>
                <a:lnTo>
                  <a:pt x="96" y="75"/>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55"/>
          <p:cNvSpPr>
            <a:spLocks noEditPoints="1"/>
          </p:cNvSpPr>
          <p:nvPr/>
        </p:nvSpPr>
        <p:spPr bwMode="auto">
          <a:xfrm>
            <a:off x="2346326" y="631826"/>
            <a:ext cx="390525" cy="385763"/>
          </a:xfrm>
          <a:custGeom>
            <a:avLst/>
            <a:gdLst>
              <a:gd name="T0" fmla="*/ 96 w 104"/>
              <a:gd name="T1" fmla="*/ 103 h 103"/>
              <a:gd name="T2" fmla="*/ 90 w 104"/>
              <a:gd name="T3" fmla="*/ 101 h 103"/>
              <a:gd name="T4" fmla="*/ 69 w 104"/>
              <a:gd name="T5" fmla="*/ 80 h 103"/>
              <a:gd name="T6" fmla="*/ 44 w 104"/>
              <a:gd name="T7" fmla="*/ 87 h 103"/>
              <a:gd name="T8" fmla="*/ 0 w 104"/>
              <a:gd name="T9" fmla="*/ 44 h 103"/>
              <a:gd name="T10" fmla="*/ 44 w 104"/>
              <a:gd name="T11" fmla="*/ 0 h 103"/>
              <a:gd name="T12" fmla="*/ 88 w 104"/>
              <a:gd name="T13" fmla="*/ 44 h 103"/>
              <a:gd name="T14" fmla="*/ 80 w 104"/>
              <a:gd name="T15" fmla="*/ 68 h 103"/>
              <a:gd name="T16" fmla="*/ 101 w 104"/>
              <a:gd name="T17" fmla="*/ 90 h 103"/>
              <a:gd name="T18" fmla="*/ 104 w 104"/>
              <a:gd name="T19" fmla="*/ 95 h 103"/>
              <a:gd name="T20" fmla="*/ 96 w 104"/>
              <a:gd name="T21" fmla="*/ 103 h 103"/>
              <a:gd name="T22" fmla="*/ 44 w 104"/>
              <a:gd name="T23" fmla="*/ 16 h 103"/>
              <a:gd name="T24" fmla="*/ 16 w 104"/>
              <a:gd name="T25" fmla="*/ 44 h 103"/>
              <a:gd name="T26" fmla="*/ 44 w 104"/>
              <a:gd name="T27" fmla="*/ 71 h 103"/>
              <a:gd name="T28" fmla="*/ 72 w 104"/>
              <a:gd name="T29" fmla="*/ 44 h 103"/>
              <a:gd name="T30" fmla="*/ 44 w 104"/>
              <a:gd name="T31" fmla="*/ 1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 h="103">
                <a:moveTo>
                  <a:pt x="96" y="103"/>
                </a:moveTo>
                <a:cubicBezTo>
                  <a:pt x="94" y="103"/>
                  <a:pt x="92" y="103"/>
                  <a:pt x="90" y="101"/>
                </a:cubicBezTo>
                <a:cubicBezTo>
                  <a:pt x="69" y="80"/>
                  <a:pt x="69" y="80"/>
                  <a:pt x="69" y="80"/>
                </a:cubicBezTo>
                <a:cubicBezTo>
                  <a:pt x="61" y="85"/>
                  <a:pt x="53" y="87"/>
                  <a:pt x="44" y="87"/>
                </a:cubicBezTo>
                <a:cubicBezTo>
                  <a:pt x="20" y="87"/>
                  <a:pt x="0" y="68"/>
                  <a:pt x="0" y="44"/>
                </a:cubicBezTo>
                <a:cubicBezTo>
                  <a:pt x="0" y="19"/>
                  <a:pt x="20" y="0"/>
                  <a:pt x="44" y="0"/>
                </a:cubicBezTo>
                <a:cubicBezTo>
                  <a:pt x="68" y="0"/>
                  <a:pt x="88" y="19"/>
                  <a:pt x="88" y="44"/>
                </a:cubicBezTo>
                <a:cubicBezTo>
                  <a:pt x="88" y="52"/>
                  <a:pt x="85" y="61"/>
                  <a:pt x="80" y="68"/>
                </a:cubicBezTo>
                <a:cubicBezTo>
                  <a:pt x="101" y="90"/>
                  <a:pt x="101" y="90"/>
                  <a:pt x="101" y="90"/>
                </a:cubicBezTo>
                <a:cubicBezTo>
                  <a:pt x="103" y="91"/>
                  <a:pt x="104" y="93"/>
                  <a:pt x="104" y="95"/>
                </a:cubicBezTo>
                <a:cubicBezTo>
                  <a:pt x="104" y="100"/>
                  <a:pt x="100" y="103"/>
                  <a:pt x="96" y="103"/>
                </a:cubicBezTo>
                <a:close/>
                <a:moveTo>
                  <a:pt x="44" y="16"/>
                </a:moveTo>
                <a:cubicBezTo>
                  <a:pt x="28" y="16"/>
                  <a:pt x="16" y="28"/>
                  <a:pt x="16" y="44"/>
                </a:cubicBezTo>
                <a:cubicBezTo>
                  <a:pt x="16" y="59"/>
                  <a:pt x="28" y="71"/>
                  <a:pt x="44" y="71"/>
                </a:cubicBezTo>
                <a:cubicBezTo>
                  <a:pt x="59" y="71"/>
                  <a:pt x="72" y="59"/>
                  <a:pt x="72" y="44"/>
                </a:cubicBezTo>
                <a:cubicBezTo>
                  <a:pt x="72" y="28"/>
                  <a:pt x="59" y="16"/>
                  <a:pt x="44" y="1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Freeform 56"/>
          <p:cNvSpPr>
            <a:spLocks noEditPoints="1"/>
          </p:cNvSpPr>
          <p:nvPr/>
        </p:nvSpPr>
        <p:spPr bwMode="auto">
          <a:xfrm>
            <a:off x="2973388" y="660401"/>
            <a:ext cx="420688" cy="327025"/>
          </a:xfrm>
          <a:custGeom>
            <a:avLst/>
            <a:gdLst>
              <a:gd name="T0" fmla="*/ 112 w 112"/>
              <a:gd name="T1" fmla="*/ 77 h 87"/>
              <a:gd name="T2" fmla="*/ 102 w 112"/>
              <a:gd name="T3" fmla="*/ 87 h 87"/>
              <a:gd name="T4" fmla="*/ 10 w 112"/>
              <a:gd name="T5" fmla="*/ 87 h 87"/>
              <a:gd name="T6" fmla="*/ 0 w 112"/>
              <a:gd name="T7" fmla="*/ 77 h 87"/>
              <a:gd name="T8" fmla="*/ 0 w 112"/>
              <a:gd name="T9" fmla="*/ 10 h 87"/>
              <a:gd name="T10" fmla="*/ 10 w 112"/>
              <a:gd name="T11" fmla="*/ 0 h 87"/>
              <a:gd name="T12" fmla="*/ 102 w 112"/>
              <a:gd name="T13" fmla="*/ 0 h 87"/>
              <a:gd name="T14" fmla="*/ 112 w 112"/>
              <a:gd name="T15" fmla="*/ 10 h 87"/>
              <a:gd name="T16" fmla="*/ 112 w 112"/>
              <a:gd name="T17" fmla="*/ 77 h 87"/>
              <a:gd name="T18" fmla="*/ 102 w 112"/>
              <a:gd name="T19" fmla="*/ 8 h 87"/>
              <a:gd name="T20" fmla="*/ 10 w 112"/>
              <a:gd name="T21" fmla="*/ 8 h 87"/>
              <a:gd name="T22" fmla="*/ 8 w 112"/>
              <a:gd name="T23" fmla="*/ 10 h 87"/>
              <a:gd name="T24" fmla="*/ 18 w 112"/>
              <a:gd name="T25" fmla="*/ 27 h 87"/>
              <a:gd name="T26" fmla="*/ 43 w 112"/>
              <a:gd name="T27" fmla="*/ 47 h 87"/>
              <a:gd name="T28" fmla="*/ 56 w 112"/>
              <a:gd name="T29" fmla="*/ 55 h 87"/>
              <a:gd name="T30" fmla="*/ 56 w 112"/>
              <a:gd name="T31" fmla="*/ 55 h 87"/>
              <a:gd name="T32" fmla="*/ 56 w 112"/>
              <a:gd name="T33" fmla="*/ 55 h 87"/>
              <a:gd name="T34" fmla="*/ 70 w 112"/>
              <a:gd name="T35" fmla="*/ 47 h 87"/>
              <a:gd name="T36" fmla="*/ 95 w 112"/>
              <a:gd name="T37" fmla="*/ 27 h 87"/>
              <a:gd name="T38" fmla="*/ 104 w 112"/>
              <a:gd name="T39" fmla="*/ 12 h 87"/>
              <a:gd name="T40" fmla="*/ 102 w 112"/>
              <a:gd name="T41" fmla="*/ 8 h 87"/>
              <a:gd name="T42" fmla="*/ 104 w 112"/>
              <a:gd name="T43" fmla="*/ 30 h 87"/>
              <a:gd name="T44" fmla="*/ 100 w 112"/>
              <a:gd name="T45" fmla="*/ 34 h 87"/>
              <a:gd name="T46" fmla="*/ 73 w 112"/>
              <a:gd name="T47" fmla="*/ 55 h 87"/>
              <a:gd name="T48" fmla="*/ 56 w 112"/>
              <a:gd name="T49" fmla="*/ 63 h 87"/>
              <a:gd name="T50" fmla="*/ 56 w 112"/>
              <a:gd name="T51" fmla="*/ 63 h 87"/>
              <a:gd name="T52" fmla="*/ 56 w 112"/>
              <a:gd name="T53" fmla="*/ 63 h 87"/>
              <a:gd name="T54" fmla="*/ 39 w 112"/>
              <a:gd name="T55" fmla="*/ 55 h 87"/>
              <a:gd name="T56" fmla="*/ 13 w 112"/>
              <a:gd name="T57" fmla="*/ 34 h 87"/>
              <a:gd name="T58" fmla="*/ 8 w 112"/>
              <a:gd name="T59" fmla="*/ 30 h 87"/>
              <a:gd name="T60" fmla="*/ 8 w 112"/>
              <a:gd name="T61" fmla="*/ 77 h 87"/>
              <a:gd name="T62" fmla="*/ 10 w 112"/>
              <a:gd name="T63" fmla="*/ 79 h 87"/>
              <a:gd name="T64" fmla="*/ 102 w 112"/>
              <a:gd name="T65" fmla="*/ 79 h 87"/>
              <a:gd name="T66" fmla="*/ 104 w 112"/>
              <a:gd name="T67" fmla="*/ 77 h 87"/>
              <a:gd name="T68" fmla="*/ 104 w 112"/>
              <a:gd name="T69" fmla="*/ 3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2" h="87">
                <a:moveTo>
                  <a:pt x="112" y="77"/>
                </a:moveTo>
                <a:cubicBezTo>
                  <a:pt x="112" y="83"/>
                  <a:pt x="108" y="87"/>
                  <a:pt x="102" y="87"/>
                </a:cubicBezTo>
                <a:cubicBezTo>
                  <a:pt x="10" y="87"/>
                  <a:pt x="10" y="87"/>
                  <a:pt x="10" y="87"/>
                </a:cubicBezTo>
                <a:cubicBezTo>
                  <a:pt x="5" y="87"/>
                  <a:pt x="0" y="83"/>
                  <a:pt x="0" y="77"/>
                </a:cubicBezTo>
                <a:cubicBezTo>
                  <a:pt x="0" y="10"/>
                  <a:pt x="0" y="10"/>
                  <a:pt x="0" y="10"/>
                </a:cubicBezTo>
                <a:cubicBezTo>
                  <a:pt x="0" y="4"/>
                  <a:pt x="5" y="0"/>
                  <a:pt x="10" y="0"/>
                </a:cubicBezTo>
                <a:cubicBezTo>
                  <a:pt x="102" y="0"/>
                  <a:pt x="102" y="0"/>
                  <a:pt x="102" y="0"/>
                </a:cubicBezTo>
                <a:cubicBezTo>
                  <a:pt x="108" y="0"/>
                  <a:pt x="112" y="4"/>
                  <a:pt x="112" y="10"/>
                </a:cubicBezTo>
                <a:lnTo>
                  <a:pt x="112" y="77"/>
                </a:lnTo>
                <a:close/>
                <a:moveTo>
                  <a:pt x="102" y="8"/>
                </a:moveTo>
                <a:cubicBezTo>
                  <a:pt x="10" y="8"/>
                  <a:pt x="10" y="8"/>
                  <a:pt x="10" y="8"/>
                </a:cubicBezTo>
                <a:cubicBezTo>
                  <a:pt x="9" y="8"/>
                  <a:pt x="8" y="8"/>
                  <a:pt x="8" y="10"/>
                </a:cubicBezTo>
                <a:cubicBezTo>
                  <a:pt x="8" y="17"/>
                  <a:pt x="12" y="23"/>
                  <a:pt x="18" y="27"/>
                </a:cubicBezTo>
                <a:cubicBezTo>
                  <a:pt x="26" y="34"/>
                  <a:pt x="34" y="40"/>
                  <a:pt x="43" y="47"/>
                </a:cubicBezTo>
                <a:cubicBezTo>
                  <a:pt x="46" y="50"/>
                  <a:pt x="52" y="55"/>
                  <a:pt x="56" y="55"/>
                </a:cubicBezTo>
                <a:cubicBezTo>
                  <a:pt x="56" y="55"/>
                  <a:pt x="56" y="55"/>
                  <a:pt x="56" y="55"/>
                </a:cubicBezTo>
                <a:cubicBezTo>
                  <a:pt x="56" y="55"/>
                  <a:pt x="56" y="55"/>
                  <a:pt x="56" y="55"/>
                </a:cubicBezTo>
                <a:cubicBezTo>
                  <a:pt x="61" y="55"/>
                  <a:pt x="67" y="50"/>
                  <a:pt x="70" y="47"/>
                </a:cubicBezTo>
                <a:cubicBezTo>
                  <a:pt x="78" y="40"/>
                  <a:pt x="87" y="34"/>
                  <a:pt x="95" y="27"/>
                </a:cubicBezTo>
                <a:cubicBezTo>
                  <a:pt x="99" y="24"/>
                  <a:pt x="104" y="17"/>
                  <a:pt x="104" y="12"/>
                </a:cubicBezTo>
                <a:cubicBezTo>
                  <a:pt x="104" y="10"/>
                  <a:pt x="105" y="8"/>
                  <a:pt x="102" y="8"/>
                </a:cubicBezTo>
                <a:close/>
                <a:moveTo>
                  <a:pt x="104" y="30"/>
                </a:moveTo>
                <a:cubicBezTo>
                  <a:pt x="103" y="31"/>
                  <a:pt x="102" y="32"/>
                  <a:pt x="100" y="34"/>
                </a:cubicBezTo>
                <a:cubicBezTo>
                  <a:pt x="91" y="41"/>
                  <a:pt x="82" y="48"/>
                  <a:pt x="73" y="55"/>
                </a:cubicBezTo>
                <a:cubicBezTo>
                  <a:pt x="69" y="59"/>
                  <a:pt x="63" y="63"/>
                  <a:pt x="56" y="63"/>
                </a:cubicBezTo>
                <a:cubicBezTo>
                  <a:pt x="56" y="63"/>
                  <a:pt x="56" y="63"/>
                  <a:pt x="56" y="63"/>
                </a:cubicBezTo>
                <a:cubicBezTo>
                  <a:pt x="56" y="63"/>
                  <a:pt x="56" y="63"/>
                  <a:pt x="56" y="63"/>
                </a:cubicBezTo>
                <a:cubicBezTo>
                  <a:pt x="50" y="63"/>
                  <a:pt x="44" y="59"/>
                  <a:pt x="39" y="55"/>
                </a:cubicBezTo>
                <a:cubicBezTo>
                  <a:pt x="31" y="48"/>
                  <a:pt x="22" y="41"/>
                  <a:pt x="13" y="34"/>
                </a:cubicBezTo>
                <a:cubicBezTo>
                  <a:pt x="11" y="32"/>
                  <a:pt x="10" y="31"/>
                  <a:pt x="8" y="30"/>
                </a:cubicBezTo>
                <a:cubicBezTo>
                  <a:pt x="8" y="77"/>
                  <a:pt x="8" y="77"/>
                  <a:pt x="8" y="77"/>
                </a:cubicBezTo>
                <a:cubicBezTo>
                  <a:pt x="8" y="79"/>
                  <a:pt x="9" y="79"/>
                  <a:pt x="10" y="79"/>
                </a:cubicBezTo>
                <a:cubicBezTo>
                  <a:pt x="102" y="79"/>
                  <a:pt x="102" y="79"/>
                  <a:pt x="102" y="79"/>
                </a:cubicBezTo>
                <a:cubicBezTo>
                  <a:pt x="103" y="79"/>
                  <a:pt x="104" y="79"/>
                  <a:pt x="104" y="77"/>
                </a:cubicBezTo>
                <a:lnTo>
                  <a:pt x="104" y="3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57"/>
          <p:cNvSpPr>
            <a:spLocks/>
          </p:cNvSpPr>
          <p:nvPr/>
        </p:nvSpPr>
        <p:spPr bwMode="auto">
          <a:xfrm>
            <a:off x="3617913" y="631826"/>
            <a:ext cx="420688" cy="355600"/>
          </a:xfrm>
          <a:custGeom>
            <a:avLst/>
            <a:gdLst>
              <a:gd name="T0" fmla="*/ 54 w 112"/>
              <a:gd name="T1" fmla="*/ 94 h 95"/>
              <a:gd name="T2" fmla="*/ 15 w 112"/>
              <a:gd name="T3" fmla="*/ 57 h 95"/>
              <a:gd name="T4" fmla="*/ 0 w 112"/>
              <a:gd name="T5" fmla="*/ 29 h 95"/>
              <a:gd name="T6" fmla="*/ 30 w 112"/>
              <a:gd name="T7" fmla="*/ 0 h 95"/>
              <a:gd name="T8" fmla="*/ 56 w 112"/>
              <a:gd name="T9" fmla="*/ 13 h 95"/>
              <a:gd name="T10" fmla="*/ 82 w 112"/>
              <a:gd name="T11" fmla="*/ 0 h 95"/>
              <a:gd name="T12" fmla="*/ 112 w 112"/>
              <a:gd name="T13" fmla="*/ 29 h 95"/>
              <a:gd name="T14" fmla="*/ 98 w 112"/>
              <a:gd name="T15" fmla="*/ 57 h 95"/>
              <a:gd name="T16" fmla="*/ 59 w 112"/>
              <a:gd name="T17" fmla="*/ 94 h 95"/>
              <a:gd name="T18" fmla="*/ 56 w 112"/>
              <a:gd name="T19" fmla="*/ 95 h 95"/>
              <a:gd name="T20" fmla="*/ 54 w 112"/>
              <a:gd name="T21" fmla="*/ 9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95">
                <a:moveTo>
                  <a:pt x="54" y="94"/>
                </a:moveTo>
                <a:cubicBezTo>
                  <a:pt x="15" y="57"/>
                  <a:pt x="15" y="57"/>
                  <a:pt x="15" y="57"/>
                </a:cubicBezTo>
                <a:cubicBezTo>
                  <a:pt x="14" y="56"/>
                  <a:pt x="0" y="44"/>
                  <a:pt x="0" y="29"/>
                </a:cubicBezTo>
                <a:cubicBezTo>
                  <a:pt x="0" y="10"/>
                  <a:pt x="12" y="0"/>
                  <a:pt x="30" y="0"/>
                </a:cubicBezTo>
                <a:cubicBezTo>
                  <a:pt x="41" y="0"/>
                  <a:pt x="51" y="8"/>
                  <a:pt x="56" y="13"/>
                </a:cubicBezTo>
                <a:cubicBezTo>
                  <a:pt x="61" y="8"/>
                  <a:pt x="72" y="0"/>
                  <a:pt x="82" y="0"/>
                </a:cubicBezTo>
                <a:cubicBezTo>
                  <a:pt x="101" y="0"/>
                  <a:pt x="112" y="10"/>
                  <a:pt x="112" y="29"/>
                </a:cubicBezTo>
                <a:cubicBezTo>
                  <a:pt x="112" y="44"/>
                  <a:pt x="99" y="56"/>
                  <a:pt x="98" y="57"/>
                </a:cubicBezTo>
                <a:cubicBezTo>
                  <a:pt x="59" y="94"/>
                  <a:pt x="59" y="94"/>
                  <a:pt x="59" y="94"/>
                </a:cubicBezTo>
                <a:cubicBezTo>
                  <a:pt x="58" y="95"/>
                  <a:pt x="57" y="95"/>
                  <a:pt x="56" y="95"/>
                </a:cubicBezTo>
                <a:cubicBezTo>
                  <a:pt x="55" y="95"/>
                  <a:pt x="54" y="95"/>
                  <a:pt x="54" y="9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Freeform 58"/>
          <p:cNvSpPr>
            <a:spLocks/>
          </p:cNvSpPr>
          <p:nvPr/>
        </p:nvSpPr>
        <p:spPr bwMode="auto">
          <a:xfrm>
            <a:off x="4283076" y="608013"/>
            <a:ext cx="390525" cy="373063"/>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Freeform 59"/>
          <p:cNvSpPr>
            <a:spLocks noEditPoints="1"/>
          </p:cNvSpPr>
          <p:nvPr/>
        </p:nvSpPr>
        <p:spPr bwMode="auto">
          <a:xfrm>
            <a:off x="4929188" y="608013"/>
            <a:ext cx="385763" cy="373063"/>
          </a:xfrm>
          <a:custGeom>
            <a:avLst/>
            <a:gdLst>
              <a:gd name="T0" fmla="*/ 102 w 103"/>
              <a:gd name="T1" fmla="*/ 41 h 99"/>
              <a:gd name="T2" fmla="*/ 79 w 103"/>
              <a:gd name="T3" fmla="*/ 63 h 99"/>
              <a:gd name="T4" fmla="*/ 85 w 103"/>
              <a:gd name="T5" fmla="*/ 94 h 99"/>
              <a:gd name="T6" fmla="*/ 85 w 103"/>
              <a:gd name="T7" fmla="*/ 96 h 99"/>
              <a:gd name="T8" fmla="*/ 82 w 103"/>
              <a:gd name="T9" fmla="*/ 99 h 99"/>
              <a:gd name="T10" fmla="*/ 80 w 103"/>
              <a:gd name="T11" fmla="*/ 98 h 99"/>
              <a:gd name="T12" fmla="*/ 52 w 103"/>
              <a:gd name="T13" fmla="*/ 83 h 99"/>
              <a:gd name="T14" fmla="*/ 24 w 103"/>
              <a:gd name="T15" fmla="*/ 98 h 99"/>
              <a:gd name="T16" fmla="*/ 21 w 103"/>
              <a:gd name="T17" fmla="*/ 99 h 99"/>
              <a:gd name="T18" fmla="*/ 18 w 103"/>
              <a:gd name="T19" fmla="*/ 96 h 99"/>
              <a:gd name="T20" fmla="*/ 19 w 103"/>
              <a:gd name="T21" fmla="*/ 94 h 99"/>
              <a:gd name="T22" fmla="*/ 24 w 103"/>
              <a:gd name="T23" fmla="*/ 63 h 99"/>
              <a:gd name="T24" fmla="*/ 1 w 103"/>
              <a:gd name="T25" fmla="*/ 41 h 99"/>
              <a:gd name="T26" fmla="*/ 0 w 103"/>
              <a:gd name="T27" fmla="*/ 38 h 99"/>
              <a:gd name="T28" fmla="*/ 3 w 103"/>
              <a:gd name="T29" fmla="*/ 35 h 99"/>
              <a:gd name="T30" fmla="*/ 34 w 103"/>
              <a:gd name="T31" fmla="*/ 31 h 99"/>
              <a:gd name="T32" fmla="*/ 48 w 103"/>
              <a:gd name="T33" fmla="*/ 2 h 99"/>
              <a:gd name="T34" fmla="*/ 52 w 103"/>
              <a:gd name="T35" fmla="*/ 0 h 99"/>
              <a:gd name="T36" fmla="*/ 55 w 103"/>
              <a:gd name="T37" fmla="*/ 2 h 99"/>
              <a:gd name="T38" fmla="*/ 69 w 103"/>
              <a:gd name="T39" fmla="*/ 31 h 99"/>
              <a:gd name="T40" fmla="*/ 100 w 103"/>
              <a:gd name="T41" fmla="*/ 35 h 99"/>
              <a:gd name="T42" fmla="*/ 103 w 103"/>
              <a:gd name="T43" fmla="*/ 38 h 99"/>
              <a:gd name="T44" fmla="*/ 102 w 103"/>
              <a:gd name="T45" fmla="*/ 41 h 99"/>
              <a:gd name="T46" fmla="*/ 90 w 103"/>
              <a:gd name="T47" fmla="*/ 42 h 99"/>
              <a:gd name="T48" fmla="*/ 63 w 103"/>
              <a:gd name="T49" fmla="*/ 38 h 99"/>
              <a:gd name="T50" fmla="*/ 52 w 103"/>
              <a:gd name="T51" fmla="*/ 14 h 99"/>
              <a:gd name="T52" fmla="*/ 40 w 103"/>
              <a:gd name="T53" fmla="*/ 38 h 99"/>
              <a:gd name="T54" fmla="*/ 13 w 103"/>
              <a:gd name="T55" fmla="*/ 42 h 99"/>
              <a:gd name="T56" fmla="*/ 33 w 103"/>
              <a:gd name="T57" fmla="*/ 60 h 99"/>
              <a:gd name="T58" fmla="*/ 28 w 103"/>
              <a:gd name="T59" fmla="*/ 87 h 99"/>
              <a:gd name="T60" fmla="*/ 52 w 103"/>
              <a:gd name="T61" fmla="*/ 74 h 99"/>
              <a:gd name="T62" fmla="*/ 75 w 103"/>
              <a:gd name="T63" fmla="*/ 87 h 99"/>
              <a:gd name="T64" fmla="*/ 71 w 103"/>
              <a:gd name="T65" fmla="*/ 60 h 99"/>
              <a:gd name="T66" fmla="*/ 90 w 103"/>
              <a:gd name="T67" fmla="*/ 4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3"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8" y="2"/>
                  <a:pt x="48" y="2"/>
                  <a:pt x="48" y="2"/>
                </a:cubicBezTo>
                <a:cubicBezTo>
                  <a:pt x="49" y="1"/>
                  <a:pt x="50" y="0"/>
                  <a:pt x="52" y="0"/>
                </a:cubicBezTo>
                <a:cubicBezTo>
                  <a:pt x="53" y="0"/>
                  <a:pt x="54" y="1"/>
                  <a:pt x="55" y="2"/>
                </a:cubicBezTo>
                <a:cubicBezTo>
                  <a:pt x="69" y="31"/>
                  <a:pt x="69" y="31"/>
                  <a:pt x="69" y="31"/>
                </a:cubicBezTo>
                <a:cubicBezTo>
                  <a:pt x="100" y="35"/>
                  <a:pt x="100" y="35"/>
                  <a:pt x="100" y="35"/>
                </a:cubicBezTo>
                <a:cubicBezTo>
                  <a:pt x="101" y="35"/>
                  <a:pt x="103" y="36"/>
                  <a:pt x="103" y="38"/>
                </a:cubicBezTo>
                <a:cubicBezTo>
                  <a:pt x="103" y="39"/>
                  <a:pt x="103" y="40"/>
                  <a:pt x="102" y="41"/>
                </a:cubicBezTo>
                <a:close/>
                <a:moveTo>
                  <a:pt x="90" y="42"/>
                </a:moveTo>
                <a:cubicBezTo>
                  <a:pt x="63" y="38"/>
                  <a:pt x="63" y="38"/>
                  <a:pt x="63" y="38"/>
                </a:cubicBezTo>
                <a:cubicBezTo>
                  <a:pt x="52" y="14"/>
                  <a:pt x="52" y="14"/>
                  <a:pt x="52" y="14"/>
                </a:cubicBezTo>
                <a:cubicBezTo>
                  <a:pt x="40" y="38"/>
                  <a:pt x="40" y="38"/>
                  <a:pt x="40" y="38"/>
                </a:cubicBezTo>
                <a:cubicBezTo>
                  <a:pt x="13" y="42"/>
                  <a:pt x="13" y="42"/>
                  <a:pt x="13" y="42"/>
                </a:cubicBezTo>
                <a:cubicBezTo>
                  <a:pt x="33" y="60"/>
                  <a:pt x="33" y="60"/>
                  <a:pt x="33" y="60"/>
                </a:cubicBezTo>
                <a:cubicBezTo>
                  <a:pt x="28" y="87"/>
                  <a:pt x="28" y="87"/>
                  <a:pt x="28" y="87"/>
                </a:cubicBezTo>
                <a:cubicBezTo>
                  <a:pt x="52" y="74"/>
                  <a:pt x="52" y="74"/>
                  <a:pt x="52" y="74"/>
                </a:cubicBezTo>
                <a:cubicBezTo>
                  <a:pt x="75" y="87"/>
                  <a:pt x="75" y="87"/>
                  <a:pt x="75" y="87"/>
                </a:cubicBezTo>
                <a:cubicBezTo>
                  <a:pt x="71" y="60"/>
                  <a:pt x="71" y="60"/>
                  <a:pt x="71" y="60"/>
                </a:cubicBezTo>
                <a:lnTo>
                  <a:pt x="90" y="4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Freeform 60"/>
          <p:cNvSpPr>
            <a:spLocks noEditPoints="1"/>
          </p:cNvSpPr>
          <p:nvPr/>
        </p:nvSpPr>
        <p:spPr bwMode="auto">
          <a:xfrm>
            <a:off x="5600701" y="631826"/>
            <a:ext cx="330200" cy="355600"/>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Freeform 61"/>
          <p:cNvSpPr>
            <a:spLocks noEditPoints="1"/>
          </p:cNvSpPr>
          <p:nvPr/>
        </p:nvSpPr>
        <p:spPr bwMode="auto">
          <a:xfrm>
            <a:off x="6186488" y="631826"/>
            <a:ext cx="450850" cy="385763"/>
          </a:xfrm>
          <a:custGeom>
            <a:avLst/>
            <a:gdLst>
              <a:gd name="T0" fmla="*/ 110 w 120"/>
              <a:gd name="T1" fmla="*/ 103 h 103"/>
              <a:gd name="T2" fmla="*/ 0 w 120"/>
              <a:gd name="T3" fmla="*/ 93 h 103"/>
              <a:gd name="T4" fmla="*/ 10 w 120"/>
              <a:gd name="T5" fmla="*/ 0 h 103"/>
              <a:gd name="T6" fmla="*/ 120 w 120"/>
              <a:gd name="T7" fmla="*/ 10 h 103"/>
              <a:gd name="T8" fmla="*/ 24 w 120"/>
              <a:gd name="T9" fmla="*/ 12 h 103"/>
              <a:gd name="T10" fmla="*/ 12 w 120"/>
              <a:gd name="T11" fmla="*/ 8 h 103"/>
              <a:gd name="T12" fmla="*/ 8 w 120"/>
              <a:gd name="T13" fmla="*/ 20 h 103"/>
              <a:gd name="T14" fmla="*/ 20 w 120"/>
              <a:gd name="T15" fmla="*/ 24 h 103"/>
              <a:gd name="T16" fmla="*/ 24 w 120"/>
              <a:gd name="T17" fmla="*/ 12 h 103"/>
              <a:gd name="T18" fmla="*/ 20 w 120"/>
              <a:gd name="T19" fmla="*/ 32 h 103"/>
              <a:gd name="T20" fmla="*/ 8 w 120"/>
              <a:gd name="T21" fmla="*/ 36 h 103"/>
              <a:gd name="T22" fmla="*/ 12 w 120"/>
              <a:gd name="T23" fmla="*/ 48 h 103"/>
              <a:gd name="T24" fmla="*/ 24 w 120"/>
              <a:gd name="T25" fmla="*/ 44 h 103"/>
              <a:gd name="T26" fmla="*/ 24 w 120"/>
              <a:gd name="T27" fmla="*/ 59 h 103"/>
              <a:gd name="T28" fmla="*/ 12 w 120"/>
              <a:gd name="T29" fmla="*/ 56 h 103"/>
              <a:gd name="T30" fmla="*/ 8 w 120"/>
              <a:gd name="T31" fmla="*/ 67 h 103"/>
              <a:gd name="T32" fmla="*/ 20 w 120"/>
              <a:gd name="T33" fmla="*/ 71 h 103"/>
              <a:gd name="T34" fmla="*/ 24 w 120"/>
              <a:gd name="T35" fmla="*/ 59 h 103"/>
              <a:gd name="T36" fmla="*/ 20 w 120"/>
              <a:gd name="T37" fmla="*/ 79 h 103"/>
              <a:gd name="T38" fmla="*/ 8 w 120"/>
              <a:gd name="T39" fmla="*/ 83 h 103"/>
              <a:gd name="T40" fmla="*/ 12 w 120"/>
              <a:gd name="T41" fmla="*/ 95 h 103"/>
              <a:gd name="T42" fmla="*/ 24 w 120"/>
              <a:gd name="T43" fmla="*/ 91 h 103"/>
              <a:gd name="T44" fmla="*/ 88 w 120"/>
              <a:gd name="T45" fmla="*/ 12 h 103"/>
              <a:gd name="T46" fmla="*/ 36 w 120"/>
              <a:gd name="T47" fmla="*/ 8 h 103"/>
              <a:gd name="T48" fmla="*/ 32 w 120"/>
              <a:gd name="T49" fmla="*/ 44 h 103"/>
              <a:gd name="T50" fmla="*/ 84 w 120"/>
              <a:gd name="T51" fmla="*/ 48 h 103"/>
              <a:gd name="T52" fmla="*/ 88 w 120"/>
              <a:gd name="T53" fmla="*/ 12 h 103"/>
              <a:gd name="T54" fmla="*/ 84 w 120"/>
              <a:gd name="T55" fmla="*/ 56 h 103"/>
              <a:gd name="T56" fmla="*/ 32 w 120"/>
              <a:gd name="T57" fmla="*/ 59 h 103"/>
              <a:gd name="T58" fmla="*/ 36 w 120"/>
              <a:gd name="T59" fmla="*/ 95 h 103"/>
              <a:gd name="T60" fmla="*/ 88 w 120"/>
              <a:gd name="T61" fmla="*/ 91 h 103"/>
              <a:gd name="T62" fmla="*/ 112 w 120"/>
              <a:gd name="T63" fmla="*/ 12 h 103"/>
              <a:gd name="T64" fmla="*/ 100 w 120"/>
              <a:gd name="T65" fmla="*/ 8 h 103"/>
              <a:gd name="T66" fmla="*/ 96 w 120"/>
              <a:gd name="T67" fmla="*/ 20 h 103"/>
              <a:gd name="T68" fmla="*/ 108 w 120"/>
              <a:gd name="T69" fmla="*/ 24 h 103"/>
              <a:gd name="T70" fmla="*/ 112 w 120"/>
              <a:gd name="T71" fmla="*/ 12 h 103"/>
              <a:gd name="T72" fmla="*/ 108 w 120"/>
              <a:gd name="T73" fmla="*/ 32 h 103"/>
              <a:gd name="T74" fmla="*/ 96 w 120"/>
              <a:gd name="T75" fmla="*/ 36 h 103"/>
              <a:gd name="T76" fmla="*/ 100 w 120"/>
              <a:gd name="T77" fmla="*/ 48 h 103"/>
              <a:gd name="T78" fmla="*/ 112 w 120"/>
              <a:gd name="T79" fmla="*/ 44 h 103"/>
              <a:gd name="T80" fmla="*/ 112 w 120"/>
              <a:gd name="T81" fmla="*/ 59 h 103"/>
              <a:gd name="T82" fmla="*/ 100 w 120"/>
              <a:gd name="T83" fmla="*/ 56 h 103"/>
              <a:gd name="T84" fmla="*/ 96 w 120"/>
              <a:gd name="T85" fmla="*/ 67 h 103"/>
              <a:gd name="T86" fmla="*/ 108 w 120"/>
              <a:gd name="T87" fmla="*/ 71 h 103"/>
              <a:gd name="T88" fmla="*/ 112 w 120"/>
              <a:gd name="T89" fmla="*/ 59 h 103"/>
              <a:gd name="T90" fmla="*/ 108 w 120"/>
              <a:gd name="T91" fmla="*/ 79 h 103"/>
              <a:gd name="T92" fmla="*/ 96 w 120"/>
              <a:gd name="T93" fmla="*/ 83 h 103"/>
              <a:gd name="T94" fmla="*/ 100 w 120"/>
              <a:gd name="T95" fmla="*/ 95 h 103"/>
              <a:gd name="T96" fmla="*/ 112 w 120"/>
              <a:gd name="T97" fmla="*/ 9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 h="103">
                <a:moveTo>
                  <a:pt x="120" y="93"/>
                </a:moveTo>
                <a:cubicBezTo>
                  <a:pt x="120" y="99"/>
                  <a:pt x="116" y="103"/>
                  <a:pt x="110" y="103"/>
                </a:cubicBezTo>
                <a:cubicBezTo>
                  <a:pt x="10" y="103"/>
                  <a:pt x="10" y="103"/>
                  <a:pt x="10" y="103"/>
                </a:cubicBezTo>
                <a:cubicBezTo>
                  <a:pt x="5" y="103"/>
                  <a:pt x="0" y="99"/>
                  <a:pt x="0" y="93"/>
                </a:cubicBezTo>
                <a:cubicBezTo>
                  <a:pt x="0" y="10"/>
                  <a:pt x="0" y="10"/>
                  <a:pt x="0" y="10"/>
                </a:cubicBezTo>
                <a:cubicBezTo>
                  <a:pt x="0" y="4"/>
                  <a:pt x="5" y="0"/>
                  <a:pt x="10" y="0"/>
                </a:cubicBezTo>
                <a:cubicBezTo>
                  <a:pt x="110" y="0"/>
                  <a:pt x="110" y="0"/>
                  <a:pt x="110" y="0"/>
                </a:cubicBezTo>
                <a:cubicBezTo>
                  <a:pt x="116" y="0"/>
                  <a:pt x="120" y="4"/>
                  <a:pt x="120" y="10"/>
                </a:cubicBezTo>
                <a:lnTo>
                  <a:pt x="120" y="93"/>
                </a:lnTo>
                <a:close/>
                <a:moveTo>
                  <a:pt x="24" y="12"/>
                </a:moveTo>
                <a:cubicBezTo>
                  <a:pt x="24" y="9"/>
                  <a:pt x="23" y="8"/>
                  <a:pt x="20" y="8"/>
                </a:cubicBezTo>
                <a:cubicBezTo>
                  <a:pt x="12" y="8"/>
                  <a:pt x="12" y="8"/>
                  <a:pt x="12" y="8"/>
                </a:cubicBezTo>
                <a:cubicBezTo>
                  <a:pt x="10" y="8"/>
                  <a:pt x="8" y="9"/>
                  <a:pt x="8" y="12"/>
                </a:cubicBezTo>
                <a:cubicBezTo>
                  <a:pt x="8" y="20"/>
                  <a:pt x="8" y="20"/>
                  <a:pt x="8" y="20"/>
                </a:cubicBezTo>
                <a:cubicBezTo>
                  <a:pt x="8" y="22"/>
                  <a:pt x="10" y="24"/>
                  <a:pt x="12" y="24"/>
                </a:cubicBezTo>
                <a:cubicBezTo>
                  <a:pt x="20" y="24"/>
                  <a:pt x="20" y="24"/>
                  <a:pt x="20" y="24"/>
                </a:cubicBezTo>
                <a:cubicBezTo>
                  <a:pt x="23" y="24"/>
                  <a:pt x="24" y="22"/>
                  <a:pt x="24" y="20"/>
                </a:cubicBezTo>
                <a:lnTo>
                  <a:pt x="24" y="12"/>
                </a:lnTo>
                <a:close/>
                <a:moveTo>
                  <a:pt x="24" y="36"/>
                </a:moveTo>
                <a:cubicBezTo>
                  <a:pt x="24" y="33"/>
                  <a:pt x="23" y="32"/>
                  <a:pt x="20" y="32"/>
                </a:cubicBezTo>
                <a:cubicBezTo>
                  <a:pt x="12" y="32"/>
                  <a:pt x="12" y="32"/>
                  <a:pt x="12" y="32"/>
                </a:cubicBezTo>
                <a:cubicBezTo>
                  <a:pt x="10" y="32"/>
                  <a:pt x="8" y="33"/>
                  <a:pt x="8" y="36"/>
                </a:cubicBezTo>
                <a:cubicBezTo>
                  <a:pt x="8" y="44"/>
                  <a:pt x="8" y="44"/>
                  <a:pt x="8" y="44"/>
                </a:cubicBezTo>
                <a:cubicBezTo>
                  <a:pt x="8" y="46"/>
                  <a:pt x="10" y="48"/>
                  <a:pt x="12" y="48"/>
                </a:cubicBezTo>
                <a:cubicBezTo>
                  <a:pt x="20" y="48"/>
                  <a:pt x="20" y="48"/>
                  <a:pt x="20" y="48"/>
                </a:cubicBezTo>
                <a:cubicBezTo>
                  <a:pt x="23" y="48"/>
                  <a:pt x="24" y="46"/>
                  <a:pt x="24" y="44"/>
                </a:cubicBezTo>
                <a:lnTo>
                  <a:pt x="24" y="36"/>
                </a:lnTo>
                <a:close/>
                <a:moveTo>
                  <a:pt x="24" y="59"/>
                </a:moveTo>
                <a:cubicBezTo>
                  <a:pt x="24" y="57"/>
                  <a:pt x="23" y="56"/>
                  <a:pt x="20" y="56"/>
                </a:cubicBezTo>
                <a:cubicBezTo>
                  <a:pt x="12" y="56"/>
                  <a:pt x="12" y="56"/>
                  <a:pt x="12" y="56"/>
                </a:cubicBezTo>
                <a:cubicBezTo>
                  <a:pt x="10" y="56"/>
                  <a:pt x="8" y="57"/>
                  <a:pt x="8" y="59"/>
                </a:cubicBezTo>
                <a:cubicBezTo>
                  <a:pt x="8" y="67"/>
                  <a:pt x="8" y="67"/>
                  <a:pt x="8" y="67"/>
                </a:cubicBezTo>
                <a:cubicBezTo>
                  <a:pt x="8" y="70"/>
                  <a:pt x="10" y="71"/>
                  <a:pt x="12" y="71"/>
                </a:cubicBezTo>
                <a:cubicBezTo>
                  <a:pt x="20" y="71"/>
                  <a:pt x="20" y="71"/>
                  <a:pt x="20" y="71"/>
                </a:cubicBezTo>
                <a:cubicBezTo>
                  <a:pt x="23" y="71"/>
                  <a:pt x="24" y="70"/>
                  <a:pt x="24" y="67"/>
                </a:cubicBezTo>
                <a:lnTo>
                  <a:pt x="24" y="59"/>
                </a:lnTo>
                <a:close/>
                <a:moveTo>
                  <a:pt x="24" y="83"/>
                </a:moveTo>
                <a:cubicBezTo>
                  <a:pt x="24" y="81"/>
                  <a:pt x="23" y="79"/>
                  <a:pt x="20" y="79"/>
                </a:cubicBezTo>
                <a:cubicBezTo>
                  <a:pt x="12" y="79"/>
                  <a:pt x="12" y="79"/>
                  <a:pt x="12" y="79"/>
                </a:cubicBezTo>
                <a:cubicBezTo>
                  <a:pt x="10" y="79"/>
                  <a:pt x="8" y="81"/>
                  <a:pt x="8" y="83"/>
                </a:cubicBezTo>
                <a:cubicBezTo>
                  <a:pt x="8" y="91"/>
                  <a:pt x="8" y="91"/>
                  <a:pt x="8" y="91"/>
                </a:cubicBezTo>
                <a:cubicBezTo>
                  <a:pt x="8" y="94"/>
                  <a:pt x="10" y="95"/>
                  <a:pt x="12" y="95"/>
                </a:cubicBezTo>
                <a:cubicBezTo>
                  <a:pt x="20" y="95"/>
                  <a:pt x="20" y="95"/>
                  <a:pt x="20" y="95"/>
                </a:cubicBezTo>
                <a:cubicBezTo>
                  <a:pt x="23" y="95"/>
                  <a:pt x="24" y="94"/>
                  <a:pt x="24" y="91"/>
                </a:cubicBezTo>
                <a:lnTo>
                  <a:pt x="24" y="83"/>
                </a:lnTo>
                <a:close/>
                <a:moveTo>
                  <a:pt x="88" y="12"/>
                </a:moveTo>
                <a:cubicBezTo>
                  <a:pt x="88" y="9"/>
                  <a:pt x="86" y="8"/>
                  <a:pt x="84" y="8"/>
                </a:cubicBezTo>
                <a:cubicBezTo>
                  <a:pt x="36" y="8"/>
                  <a:pt x="36" y="8"/>
                  <a:pt x="36" y="8"/>
                </a:cubicBezTo>
                <a:cubicBezTo>
                  <a:pt x="34" y="8"/>
                  <a:pt x="32" y="9"/>
                  <a:pt x="32" y="12"/>
                </a:cubicBezTo>
                <a:cubicBezTo>
                  <a:pt x="32" y="44"/>
                  <a:pt x="32" y="44"/>
                  <a:pt x="32" y="44"/>
                </a:cubicBezTo>
                <a:cubicBezTo>
                  <a:pt x="32" y="46"/>
                  <a:pt x="34" y="48"/>
                  <a:pt x="36" y="48"/>
                </a:cubicBezTo>
                <a:cubicBezTo>
                  <a:pt x="84" y="48"/>
                  <a:pt x="84" y="48"/>
                  <a:pt x="84" y="48"/>
                </a:cubicBezTo>
                <a:cubicBezTo>
                  <a:pt x="86" y="48"/>
                  <a:pt x="88" y="46"/>
                  <a:pt x="88" y="44"/>
                </a:cubicBezTo>
                <a:lnTo>
                  <a:pt x="88" y="12"/>
                </a:lnTo>
                <a:close/>
                <a:moveTo>
                  <a:pt x="88" y="59"/>
                </a:moveTo>
                <a:cubicBezTo>
                  <a:pt x="88" y="57"/>
                  <a:pt x="86" y="56"/>
                  <a:pt x="84" y="56"/>
                </a:cubicBezTo>
                <a:cubicBezTo>
                  <a:pt x="36" y="56"/>
                  <a:pt x="36" y="56"/>
                  <a:pt x="36" y="56"/>
                </a:cubicBezTo>
                <a:cubicBezTo>
                  <a:pt x="34" y="56"/>
                  <a:pt x="32" y="57"/>
                  <a:pt x="32" y="59"/>
                </a:cubicBezTo>
                <a:cubicBezTo>
                  <a:pt x="32" y="91"/>
                  <a:pt x="32" y="91"/>
                  <a:pt x="32" y="91"/>
                </a:cubicBezTo>
                <a:cubicBezTo>
                  <a:pt x="32" y="94"/>
                  <a:pt x="34" y="95"/>
                  <a:pt x="36" y="95"/>
                </a:cubicBezTo>
                <a:cubicBezTo>
                  <a:pt x="84" y="95"/>
                  <a:pt x="84" y="95"/>
                  <a:pt x="84" y="95"/>
                </a:cubicBezTo>
                <a:cubicBezTo>
                  <a:pt x="86" y="95"/>
                  <a:pt x="88" y="94"/>
                  <a:pt x="88" y="91"/>
                </a:cubicBezTo>
                <a:lnTo>
                  <a:pt x="88" y="59"/>
                </a:lnTo>
                <a:close/>
                <a:moveTo>
                  <a:pt x="112" y="12"/>
                </a:moveTo>
                <a:cubicBezTo>
                  <a:pt x="112" y="9"/>
                  <a:pt x="110" y="8"/>
                  <a:pt x="108" y="8"/>
                </a:cubicBezTo>
                <a:cubicBezTo>
                  <a:pt x="100" y="8"/>
                  <a:pt x="100" y="8"/>
                  <a:pt x="100" y="8"/>
                </a:cubicBezTo>
                <a:cubicBezTo>
                  <a:pt x="98" y="8"/>
                  <a:pt x="96" y="9"/>
                  <a:pt x="96" y="12"/>
                </a:cubicBezTo>
                <a:cubicBezTo>
                  <a:pt x="96" y="20"/>
                  <a:pt x="96" y="20"/>
                  <a:pt x="96" y="20"/>
                </a:cubicBezTo>
                <a:cubicBezTo>
                  <a:pt x="96" y="22"/>
                  <a:pt x="98" y="24"/>
                  <a:pt x="100" y="24"/>
                </a:cubicBezTo>
                <a:cubicBezTo>
                  <a:pt x="108" y="24"/>
                  <a:pt x="108" y="24"/>
                  <a:pt x="108" y="24"/>
                </a:cubicBezTo>
                <a:cubicBezTo>
                  <a:pt x="110" y="24"/>
                  <a:pt x="112" y="22"/>
                  <a:pt x="112" y="20"/>
                </a:cubicBezTo>
                <a:lnTo>
                  <a:pt x="112" y="12"/>
                </a:lnTo>
                <a:close/>
                <a:moveTo>
                  <a:pt x="112" y="36"/>
                </a:moveTo>
                <a:cubicBezTo>
                  <a:pt x="112" y="33"/>
                  <a:pt x="110" y="32"/>
                  <a:pt x="108" y="32"/>
                </a:cubicBezTo>
                <a:cubicBezTo>
                  <a:pt x="100" y="32"/>
                  <a:pt x="100" y="32"/>
                  <a:pt x="100" y="32"/>
                </a:cubicBezTo>
                <a:cubicBezTo>
                  <a:pt x="98" y="32"/>
                  <a:pt x="96" y="33"/>
                  <a:pt x="96" y="36"/>
                </a:cubicBezTo>
                <a:cubicBezTo>
                  <a:pt x="96" y="44"/>
                  <a:pt x="96" y="44"/>
                  <a:pt x="96" y="44"/>
                </a:cubicBezTo>
                <a:cubicBezTo>
                  <a:pt x="96" y="46"/>
                  <a:pt x="98" y="48"/>
                  <a:pt x="100" y="48"/>
                </a:cubicBezTo>
                <a:cubicBezTo>
                  <a:pt x="108" y="48"/>
                  <a:pt x="108" y="48"/>
                  <a:pt x="108" y="48"/>
                </a:cubicBezTo>
                <a:cubicBezTo>
                  <a:pt x="110" y="48"/>
                  <a:pt x="112" y="46"/>
                  <a:pt x="112" y="44"/>
                </a:cubicBezTo>
                <a:lnTo>
                  <a:pt x="112" y="36"/>
                </a:lnTo>
                <a:close/>
                <a:moveTo>
                  <a:pt x="112" y="59"/>
                </a:moveTo>
                <a:cubicBezTo>
                  <a:pt x="112" y="57"/>
                  <a:pt x="110" y="56"/>
                  <a:pt x="108" y="56"/>
                </a:cubicBezTo>
                <a:cubicBezTo>
                  <a:pt x="100" y="56"/>
                  <a:pt x="100" y="56"/>
                  <a:pt x="100" y="56"/>
                </a:cubicBezTo>
                <a:cubicBezTo>
                  <a:pt x="98" y="56"/>
                  <a:pt x="96" y="57"/>
                  <a:pt x="96" y="59"/>
                </a:cubicBezTo>
                <a:cubicBezTo>
                  <a:pt x="96" y="67"/>
                  <a:pt x="96" y="67"/>
                  <a:pt x="96" y="67"/>
                </a:cubicBezTo>
                <a:cubicBezTo>
                  <a:pt x="96" y="70"/>
                  <a:pt x="98" y="71"/>
                  <a:pt x="100" y="71"/>
                </a:cubicBezTo>
                <a:cubicBezTo>
                  <a:pt x="108" y="71"/>
                  <a:pt x="108" y="71"/>
                  <a:pt x="108" y="71"/>
                </a:cubicBezTo>
                <a:cubicBezTo>
                  <a:pt x="110" y="71"/>
                  <a:pt x="112" y="70"/>
                  <a:pt x="112" y="67"/>
                </a:cubicBezTo>
                <a:lnTo>
                  <a:pt x="112" y="59"/>
                </a:lnTo>
                <a:close/>
                <a:moveTo>
                  <a:pt x="112" y="83"/>
                </a:moveTo>
                <a:cubicBezTo>
                  <a:pt x="112" y="81"/>
                  <a:pt x="110" y="79"/>
                  <a:pt x="108" y="79"/>
                </a:cubicBezTo>
                <a:cubicBezTo>
                  <a:pt x="100" y="79"/>
                  <a:pt x="100" y="79"/>
                  <a:pt x="100" y="79"/>
                </a:cubicBezTo>
                <a:cubicBezTo>
                  <a:pt x="98" y="79"/>
                  <a:pt x="96" y="81"/>
                  <a:pt x="96" y="83"/>
                </a:cubicBezTo>
                <a:cubicBezTo>
                  <a:pt x="96" y="91"/>
                  <a:pt x="96" y="91"/>
                  <a:pt x="96" y="91"/>
                </a:cubicBezTo>
                <a:cubicBezTo>
                  <a:pt x="96" y="94"/>
                  <a:pt x="98" y="95"/>
                  <a:pt x="100" y="95"/>
                </a:cubicBezTo>
                <a:cubicBezTo>
                  <a:pt x="108" y="95"/>
                  <a:pt x="108" y="95"/>
                  <a:pt x="108" y="95"/>
                </a:cubicBezTo>
                <a:cubicBezTo>
                  <a:pt x="110" y="95"/>
                  <a:pt x="112" y="94"/>
                  <a:pt x="112" y="91"/>
                </a:cubicBezTo>
                <a:lnTo>
                  <a:pt x="112" y="8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Freeform 62"/>
          <p:cNvSpPr>
            <a:spLocks noEditPoints="1"/>
          </p:cNvSpPr>
          <p:nvPr/>
        </p:nvSpPr>
        <p:spPr bwMode="auto">
          <a:xfrm>
            <a:off x="6846888" y="601663"/>
            <a:ext cx="420688" cy="415925"/>
          </a:xfrm>
          <a:custGeom>
            <a:avLst/>
            <a:gdLst>
              <a:gd name="T0" fmla="*/ 112 w 112"/>
              <a:gd name="T1" fmla="*/ 105 h 111"/>
              <a:gd name="T2" fmla="*/ 106 w 112"/>
              <a:gd name="T3" fmla="*/ 111 h 111"/>
              <a:gd name="T4" fmla="*/ 46 w 112"/>
              <a:gd name="T5" fmla="*/ 111 h 111"/>
              <a:gd name="T6" fmla="*/ 40 w 112"/>
              <a:gd name="T7" fmla="*/ 105 h 111"/>
              <a:gd name="T8" fmla="*/ 40 w 112"/>
              <a:gd name="T9" fmla="*/ 95 h 111"/>
              <a:gd name="T10" fmla="*/ 6 w 112"/>
              <a:gd name="T11" fmla="*/ 95 h 111"/>
              <a:gd name="T12" fmla="*/ 0 w 112"/>
              <a:gd name="T13" fmla="*/ 89 h 111"/>
              <a:gd name="T14" fmla="*/ 0 w 112"/>
              <a:gd name="T15" fmla="*/ 6 h 111"/>
              <a:gd name="T16" fmla="*/ 6 w 112"/>
              <a:gd name="T17" fmla="*/ 0 h 111"/>
              <a:gd name="T18" fmla="*/ 74 w 112"/>
              <a:gd name="T19" fmla="*/ 0 h 111"/>
              <a:gd name="T20" fmla="*/ 80 w 112"/>
              <a:gd name="T21" fmla="*/ 6 h 111"/>
              <a:gd name="T22" fmla="*/ 80 w 112"/>
              <a:gd name="T23" fmla="*/ 26 h 111"/>
              <a:gd name="T24" fmla="*/ 82 w 112"/>
              <a:gd name="T25" fmla="*/ 28 h 111"/>
              <a:gd name="T26" fmla="*/ 108 w 112"/>
              <a:gd name="T27" fmla="*/ 53 h 111"/>
              <a:gd name="T28" fmla="*/ 112 w 112"/>
              <a:gd name="T29" fmla="*/ 64 h 111"/>
              <a:gd name="T30" fmla="*/ 112 w 112"/>
              <a:gd name="T31" fmla="*/ 105 h 111"/>
              <a:gd name="T32" fmla="*/ 64 w 112"/>
              <a:gd name="T33" fmla="*/ 10 h 111"/>
              <a:gd name="T34" fmla="*/ 62 w 112"/>
              <a:gd name="T35" fmla="*/ 8 h 111"/>
              <a:gd name="T36" fmla="*/ 18 w 112"/>
              <a:gd name="T37" fmla="*/ 8 h 111"/>
              <a:gd name="T38" fmla="*/ 16 w 112"/>
              <a:gd name="T39" fmla="*/ 10 h 111"/>
              <a:gd name="T40" fmla="*/ 16 w 112"/>
              <a:gd name="T41" fmla="*/ 14 h 111"/>
              <a:gd name="T42" fmla="*/ 18 w 112"/>
              <a:gd name="T43" fmla="*/ 16 h 111"/>
              <a:gd name="T44" fmla="*/ 62 w 112"/>
              <a:gd name="T45" fmla="*/ 16 h 111"/>
              <a:gd name="T46" fmla="*/ 64 w 112"/>
              <a:gd name="T47" fmla="*/ 14 h 111"/>
              <a:gd name="T48" fmla="*/ 64 w 112"/>
              <a:gd name="T49" fmla="*/ 10 h 111"/>
              <a:gd name="T50" fmla="*/ 104 w 112"/>
              <a:gd name="T51" fmla="*/ 103 h 111"/>
              <a:gd name="T52" fmla="*/ 104 w 112"/>
              <a:gd name="T53" fmla="*/ 64 h 111"/>
              <a:gd name="T54" fmla="*/ 78 w 112"/>
              <a:gd name="T55" fmla="*/ 64 h 111"/>
              <a:gd name="T56" fmla="*/ 72 w 112"/>
              <a:gd name="T57" fmla="*/ 58 h 111"/>
              <a:gd name="T58" fmla="*/ 72 w 112"/>
              <a:gd name="T59" fmla="*/ 32 h 111"/>
              <a:gd name="T60" fmla="*/ 48 w 112"/>
              <a:gd name="T61" fmla="*/ 32 h 111"/>
              <a:gd name="T62" fmla="*/ 48 w 112"/>
              <a:gd name="T63" fmla="*/ 103 h 111"/>
              <a:gd name="T64" fmla="*/ 104 w 112"/>
              <a:gd name="T65" fmla="*/ 103 h 111"/>
              <a:gd name="T66" fmla="*/ 99 w 112"/>
              <a:gd name="T67" fmla="*/ 56 h 111"/>
              <a:gd name="T68" fmla="*/ 80 w 112"/>
              <a:gd name="T69" fmla="*/ 37 h 111"/>
              <a:gd name="T70" fmla="*/ 80 w 112"/>
              <a:gd name="T71" fmla="*/ 56 h 111"/>
              <a:gd name="T72" fmla="*/ 99 w 112"/>
              <a:gd name="T73" fmla="*/ 5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11">
                <a:moveTo>
                  <a:pt x="112" y="105"/>
                </a:moveTo>
                <a:cubicBezTo>
                  <a:pt x="112" y="109"/>
                  <a:pt x="109" y="111"/>
                  <a:pt x="106" y="111"/>
                </a:cubicBezTo>
                <a:cubicBezTo>
                  <a:pt x="46" y="111"/>
                  <a:pt x="46" y="111"/>
                  <a:pt x="46" y="111"/>
                </a:cubicBezTo>
                <a:cubicBezTo>
                  <a:pt x="43" y="111"/>
                  <a:pt x="40" y="109"/>
                  <a:pt x="40" y="105"/>
                </a:cubicBezTo>
                <a:cubicBezTo>
                  <a:pt x="40" y="95"/>
                  <a:pt x="40" y="95"/>
                  <a:pt x="40" y="95"/>
                </a:cubicBezTo>
                <a:cubicBezTo>
                  <a:pt x="6" y="95"/>
                  <a:pt x="6" y="95"/>
                  <a:pt x="6" y="95"/>
                </a:cubicBezTo>
                <a:cubicBezTo>
                  <a:pt x="3" y="95"/>
                  <a:pt x="0" y="93"/>
                  <a:pt x="0" y="89"/>
                </a:cubicBezTo>
                <a:cubicBezTo>
                  <a:pt x="0" y="6"/>
                  <a:pt x="0" y="6"/>
                  <a:pt x="0" y="6"/>
                </a:cubicBezTo>
                <a:cubicBezTo>
                  <a:pt x="0" y="2"/>
                  <a:pt x="3" y="0"/>
                  <a:pt x="6" y="0"/>
                </a:cubicBezTo>
                <a:cubicBezTo>
                  <a:pt x="74" y="0"/>
                  <a:pt x="74" y="0"/>
                  <a:pt x="74" y="0"/>
                </a:cubicBezTo>
                <a:cubicBezTo>
                  <a:pt x="77" y="0"/>
                  <a:pt x="80" y="2"/>
                  <a:pt x="80" y="6"/>
                </a:cubicBezTo>
                <a:cubicBezTo>
                  <a:pt x="80" y="26"/>
                  <a:pt x="80" y="26"/>
                  <a:pt x="80" y="26"/>
                </a:cubicBezTo>
                <a:cubicBezTo>
                  <a:pt x="81" y="27"/>
                  <a:pt x="82" y="27"/>
                  <a:pt x="82" y="28"/>
                </a:cubicBezTo>
                <a:cubicBezTo>
                  <a:pt x="108" y="53"/>
                  <a:pt x="108" y="53"/>
                  <a:pt x="108" y="53"/>
                </a:cubicBezTo>
                <a:cubicBezTo>
                  <a:pt x="110" y="56"/>
                  <a:pt x="112" y="60"/>
                  <a:pt x="112" y="64"/>
                </a:cubicBezTo>
                <a:lnTo>
                  <a:pt x="112" y="105"/>
                </a:lnTo>
                <a:close/>
                <a:moveTo>
                  <a:pt x="64" y="10"/>
                </a:moveTo>
                <a:cubicBezTo>
                  <a:pt x="64" y="8"/>
                  <a:pt x="63" y="8"/>
                  <a:pt x="62" y="8"/>
                </a:cubicBezTo>
                <a:cubicBezTo>
                  <a:pt x="18" y="8"/>
                  <a:pt x="18" y="8"/>
                  <a:pt x="18" y="8"/>
                </a:cubicBezTo>
                <a:cubicBezTo>
                  <a:pt x="17" y="8"/>
                  <a:pt x="16" y="8"/>
                  <a:pt x="16" y="10"/>
                </a:cubicBezTo>
                <a:cubicBezTo>
                  <a:pt x="16" y="14"/>
                  <a:pt x="16" y="14"/>
                  <a:pt x="16" y="14"/>
                </a:cubicBezTo>
                <a:cubicBezTo>
                  <a:pt x="16" y="15"/>
                  <a:pt x="17" y="16"/>
                  <a:pt x="18" y="16"/>
                </a:cubicBezTo>
                <a:cubicBezTo>
                  <a:pt x="62" y="16"/>
                  <a:pt x="62" y="16"/>
                  <a:pt x="62" y="16"/>
                </a:cubicBezTo>
                <a:cubicBezTo>
                  <a:pt x="63" y="16"/>
                  <a:pt x="64" y="15"/>
                  <a:pt x="64" y="14"/>
                </a:cubicBezTo>
                <a:lnTo>
                  <a:pt x="64" y="10"/>
                </a:lnTo>
                <a:close/>
                <a:moveTo>
                  <a:pt x="104" y="103"/>
                </a:moveTo>
                <a:cubicBezTo>
                  <a:pt x="104" y="64"/>
                  <a:pt x="104" y="64"/>
                  <a:pt x="104" y="64"/>
                </a:cubicBezTo>
                <a:cubicBezTo>
                  <a:pt x="78" y="64"/>
                  <a:pt x="78" y="64"/>
                  <a:pt x="78" y="64"/>
                </a:cubicBezTo>
                <a:cubicBezTo>
                  <a:pt x="75" y="64"/>
                  <a:pt x="72" y="61"/>
                  <a:pt x="72" y="58"/>
                </a:cubicBezTo>
                <a:cubicBezTo>
                  <a:pt x="72" y="32"/>
                  <a:pt x="72" y="32"/>
                  <a:pt x="72" y="32"/>
                </a:cubicBezTo>
                <a:cubicBezTo>
                  <a:pt x="48" y="32"/>
                  <a:pt x="48" y="32"/>
                  <a:pt x="48" y="32"/>
                </a:cubicBezTo>
                <a:cubicBezTo>
                  <a:pt x="48" y="103"/>
                  <a:pt x="48" y="103"/>
                  <a:pt x="48" y="103"/>
                </a:cubicBezTo>
                <a:lnTo>
                  <a:pt x="104" y="103"/>
                </a:lnTo>
                <a:close/>
                <a:moveTo>
                  <a:pt x="99" y="56"/>
                </a:moveTo>
                <a:cubicBezTo>
                  <a:pt x="80" y="37"/>
                  <a:pt x="80" y="37"/>
                  <a:pt x="80" y="37"/>
                </a:cubicBezTo>
                <a:cubicBezTo>
                  <a:pt x="80" y="56"/>
                  <a:pt x="80" y="56"/>
                  <a:pt x="80" y="56"/>
                </a:cubicBezTo>
                <a:lnTo>
                  <a:pt x="99" y="5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5" name="Freeform 63"/>
          <p:cNvSpPr>
            <a:spLocks noEditPoints="1"/>
          </p:cNvSpPr>
          <p:nvPr/>
        </p:nvSpPr>
        <p:spPr bwMode="auto">
          <a:xfrm>
            <a:off x="7493001" y="601663"/>
            <a:ext cx="404813" cy="385763"/>
          </a:xfrm>
          <a:custGeom>
            <a:avLst/>
            <a:gdLst>
              <a:gd name="T0" fmla="*/ 82 w 108"/>
              <a:gd name="T1" fmla="*/ 89 h 103"/>
              <a:gd name="T2" fmla="*/ 48 w 108"/>
              <a:gd name="T3" fmla="*/ 103 h 103"/>
              <a:gd name="T4" fmla="*/ 0 w 108"/>
              <a:gd name="T5" fmla="*/ 56 h 103"/>
              <a:gd name="T6" fmla="*/ 48 w 108"/>
              <a:gd name="T7" fmla="*/ 8 h 103"/>
              <a:gd name="T8" fmla="*/ 48 w 108"/>
              <a:gd name="T9" fmla="*/ 55 h 103"/>
              <a:gd name="T10" fmla="*/ 82 w 108"/>
              <a:gd name="T11" fmla="*/ 89 h 103"/>
              <a:gd name="T12" fmla="*/ 56 w 108"/>
              <a:gd name="T13" fmla="*/ 48 h 103"/>
              <a:gd name="T14" fmla="*/ 56 w 108"/>
              <a:gd name="T15" fmla="*/ 0 h 103"/>
              <a:gd name="T16" fmla="*/ 104 w 108"/>
              <a:gd name="T17" fmla="*/ 48 h 103"/>
              <a:gd name="T18" fmla="*/ 56 w 108"/>
              <a:gd name="T19" fmla="*/ 48 h 103"/>
              <a:gd name="T20" fmla="*/ 108 w 108"/>
              <a:gd name="T21" fmla="*/ 56 h 103"/>
              <a:gd name="T22" fmla="*/ 94 w 108"/>
              <a:gd name="T23" fmla="*/ 90 h 103"/>
              <a:gd name="T24" fmla="*/ 60 w 108"/>
              <a:gd name="T25" fmla="*/ 56 h 103"/>
              <a:gd name="T26" fmla="*/ 108 w 108"/>
              <a:gd name="T27" fmla="*/ 5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 h="103">
                <a:moveTo>
                  <a:pt x="82" y="89"/>
                </a:moveTo>
                <a:cubicBezTo>
                  <a:pt x="73" y="98"/>
                  <a:pt x="61" y="103"/>
                  <a:pt x="48" y="103"/>
                </a:cubicBezTo>
                <a:cubicBezTo>
                  <a:pt x="22" y="103"/>
                  <a:pt x="0" y="82"/>
                  <a:pt x="0" y="56"/>
                </a:cubicBezTo>
                <a:cubicBezTo>
                  <a:pt x="0" y="29"/>
                  <a:pt x="22" y="8"/>
                  <a:pt x="48" y="8"/>
                </a:cubicBezTo>
                <a:cubicBezTo>
                  <a:pt x="48" y="55"/>
                  <a:pt x="48" y="55"/>
                  <a:pt x="48" y="55"/>
                </a:cubicBezTo>
                <a:lnTo>
                  <a:pt x="82" y="89"/>
                </a:lnTo>
                <a:close/>
                <a:moveTo>
                  <a:pt x="56" y="48"/>
                </a:moveTo>
                <a:cubicBezTo>
                  <a:pt x="56" y="0"/>
                  <a:pt x="56" y="0"/>
                  <a:pt x="56" y="0"/>
                </a:cubicBezTo>
                <a:cubicBezTo>
                  <a:pt x="82" y="0"/>
                  <a:pt x="104" y="21"/>
                  <a:pt x="104" y="48"/>
                </a:cubicBezTo>
                <a:lnTo>
                  <a:pt x="56" y="48"/>
                </a:lnTo>
                <a:close/>
                <a:moveTo>
                  <a:pt x="108" y="56"/>
                </a:moveTo>
                <a:cubicBezTo>
                  <a:pt x="108" y="69"/>
                  <a:pt x="102" y="81"/>
                  <a:pt x="94" y="90"/>
                </a:cubicBezTo>
                <a:cubicBezTo>
                  <a:pt x="60" y="56"/>
                  <a:pt x="60" y="56"/>
                  <a:pt x="60" y="56"/>
                </a:cubicBezTo>
                <a:lnTo>
                  <a:pt x="108" y="5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6" name="Freeform 64"/>
          <p:cNvSpPr>
            <a:spLocks noEditPoints="1"/>
          </p:cNvSpPr>
          <p:nvPr/>
        </p:nvSpPr>
        <p:spPr bwMode="auto">
          <a:xfrm>
            <a:off x="8137526" y="631826"/>
            <a:ext cx="420688" cy="325438"/>
          </a:xfrm>
          <a:custGeom>
            <a:avLst/>
            <a:gdLst>
              <a:gd name="T0" fmla="*/ 32 w 112"/>
              <a:gd name="T1" fmla="*/ 18 h 87"/>
              <a:gd name="T2" fmla="*/ 26 w 112"/>
              <a:gd name="T3" fmla="*/ 24 h 87"/>
              <a:gd name="T4" fmla="*/ 6 w 112"/>
              <a:gd name="T5" fmla="*/ 24 h 87"/>
              <a:gd name="T6" fmla="*/ 0 w 112"/>
              <a:gd name="T7" fmla="*/ 18 h 87"/>
              <a:gd name="T8" fmla="*/ 0 w 112"/>
              <a:gd name="T9" fmla="*/ 6 h 87"/>
              <a:gd name="T10" fmla="*/ 6 w 112"/>
              <a:gd name="T11" fmla="*/ 0 h 87"/>
              <a:gd name="T12" fmla="*/ 26 w 112"/>
              <a:gd name="T13" fmla="*/ 0 h 87"/>
              <a:gd name="T14" fmla="*/ 32 w 112"/>
              <a:gd name="T15" fmla="*/ 6 h 87"/>
              <a:gd name="T16" fmla="*/ 32 w 112"/>
              <a:gd name="T17" fmla="*/ 18 h 87"/>
              <a:gd name="T18" fmla="*/ 32 w 112"/>
              <a:gd name="T19" fmla="*/ 50 h 87"/>
              <a:gd name="T20" fmla="*/ 26 w 112"/>
              <a:gd name="T21" fmla="*/ 56 h 87"/>
              <a:gd name="T22" fmla="*/ 6 w 112"/>
              <a:gd name="T23" fmla="*/ 56 h 87"/>
              <a:gd name="T24" fmla="*/ 0 w 112"/>
              <a:gd name="T25" fmla="*/ 50 h 87"/>
              <a:gd name="T26" fmla="*/ 0 w 112"/>
              <a:gd name="T27" fmla="*/ 38 h 87"/>
              <a:gd name="T28" fmla="*/ 6 w 112"/>
              <a:gd name="T29" fmla="*/ 32 h 87"/>
              <a:gd name="T30" fmla="*/ 26 w 112"/>
              <a:gd name="T31" fmla="*/ 32 h 87"/>
              <a:gd name="T32" fmla="*/ 32 w 112"/>
              <a:gd name="T33" fmla="*/ 38 h 87"/>
              <a:gd name="T34" fmla="*/ 32 w 112"/>
              <a:gd name="T35" fmla="*/ 50 h 87"/>
              <a:gd name="T36" fmla="*/ 32 w 112"/>
              <a:gd name="T37" fmla="*/ 81 h 87"/>
              <a:gd name="T38" fmla="*/ 26 w 112"/>
              <a:gd name="T39" fmla="*/ 87 h 87"/>
              <a:gd name="T40" fmla="*/ 6 w 112"/>
              <a:gd name="T41" fmla="*/ 87 h 87"/>
              <a:gd name="T42" fmla="*/ 0 w 112"/>
              <a:gd name="T43" fmla="*/ 81 h 87"/>
              <a:gd name="T44" fmla="*/ 0 w 112"/>
              <a:gd name="T45" fmla="*/ 69 h 87"/>
              <a:gd name="T46" fmla="*/ 6 w 112"/>
              <a:gd name="T47" fmla="*/ 63 h 87"/>
              <a:gd name="T48" fmla="*/ 26 w 112"/>
              <a:gd name="T49" fmla="*/ 63 h 87"/>
              <a:gd name="T50" fmla="*/ 32 w 112"/>
              <a:gd name="T51" fmla="*/ 69 h 87"/>
              <a:gd name="T52" fmla="*/ 32 w 112"/>
              <a:gd name="T53" fmla="*/ 81 h 87"/>
              <a:gd name="T54" fmla="*/ 112 w 112"/>
              <a:gd name="T55" fmla="*/ 18 h 87"/>
              <a:gd name="T56" fmla="*/ 106 w 112"/>
              <a:gd name="T57" fmla="*/ 24 h 87"/>
              <a:gd name="T58" fmla="*/ 46 w 112"/>
              <a:gd name="T59" fmla="*/ 24 h 87"/>
              <a:gd name="T60" fmla="*/ 40 w 112"/>
              <a:gd name="T61" fmla="*/ 18 h 87"/>
              <a:gd name="T62" fmla="*/ 40 w 112"/>
              <a:gd name="T63" fmla="*/ 6 h 87"/>
              <a:gd name="T64" fmla="*/ 46 w 112"/>
              <a:gd name="T65" fmla="*/ 0 h 87"/>
              <a:gd name="T66" fmla="*/ 106 w 112"/>
              <a:gd name="T67" fmla="*/ 0 h 87"/>
              <a:gd name="T68" fmla="*/ 112 w 112"/>
              <a:gd name="T69" fmla="*/ 6 h 87"/>
              <a:gd name="T70" fmla="*/ 112 w 112"/>
              <a:gd name="T71" fmla="*/ 18 h 87"/>
              <a:gd name="T72" fmla="*/ 112 w 112"/>
              <a:gd name="T73" fmla="*/ 50 h 87"/>
              <a:gd name="T74" fmla="*/ 106 w 112"/>
              <a:gd name="T75" fmla="*/ 56 h 87"/>
              <a:gd name="T76" fmla="*/ 46 w 112"/>
              <a:gd name="T77" fmla="*/ 56 h 87"/>
              <a:gd name="T78" fmla="*/ 40 w 112"/>
              <a:gd name="T79" fmla="*/ 50 h 87"/>
              <a:gd name="T80" fmla="*/ 40 w 112"/>
              <a:gd name="T81" fmla="*/ 38 h 87"/>
              <a:gd name="T82" fmla="*/ 46 w 112"/>
              <a:gd name="T83" fmla="*/ 32 h 87"/>
              <a:gd name="T84" fmla="*/ 106 w 112"/>
              <a:gd name="T85" fmla="*/ 32 h 87"/>
              <a:gd name="T86" fmla="*/ 112 w 112"/>
              <a:gd name="T87" fmla="*/ 38 h 87"/>
              <a:gd name="T88" fmla="*/ 112 w 112"/>
              <a:gd name="T89" fmla="*/ 50 h 87"/>
              <a:gd name="T90" fmla="*/ 112 w 112"/>
              <a:gd name="T91" fmla="*/ 81 h 87"/>
              <a:gd name="T92" fmla="*/ 106 w 112"/>
              <a:gd name="T93" fmla="*/ 87 h 87"/>
              <a:gd name="T94" fmla="*/ 46 w 112"/>
              <a:gd name="T95" fmla="*/ 87 h 87"/>
              <a:gd name="T96" fmla="*/ 40 w 112"/>
              <a:gd name="T97" fmla="*/ 81 h 87"/>
              <a:gd name="T98" fmla="*/ 40 w 112"/>
              <a:gd name="T99" fmla="*/ 69 h 87"/>
              <a:gd name="T100" fmla="*/ 46 w 112"/>
              <a:gd name="T101" fmla="*/ 63 h 87"/>
              <a:gd name="T102" fmla="*/ 106 w 112"/>
              <a:gd name="T103" fmla="*/ 63 h 87"/>
              <a:gd name="T104" fmla="*/ 112 w 112"/>
              <a:gd name="T105" fmla="*/ 69 h 87"/>
              <a:gd name="T106" fmla="*/ 112 w 112"/>
              <a:gd name="T107" fmla="*/ 8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2" h="87">
                <a:moveTo>
                  <a:pt x="32" y="18"/>
                </a:moveTo>
                <a:cubicBezTo>
                  <a:pt x="32" y="21"/>
                  <a:pt x="29" y="24"/>
                  <a:pt x="26" y="24"/>
                </a:cubicBezTo>
                <a:cubicBezTo>
                  <a:pt x="6" y="24"/>
                  <a:pt x="6" y="24"/>
                  <a:pt x="6" y="24"/>
                </a:cubicBezTo>
                <a:cubicBezTo>
                  <a:pt x="3" y="24"/>
                  <a:pt x="0" y="21"/>
                  <a:pt x="0" y="18"/>
                </a:cubicBezTo>
                <a:cubicBezTo>
                  <a:pt x="0" y="6"/>
                  <a:pt x="0" y="6"/>
                  <a:pt x="0" y="6"/>
                </a:cubicBezTo>
                <a:cubicBezTo>
                  <a:pt x="0" y="2"/>
                  <a:pt x="3" y="0"/>
                  <a:pt x="6" y="0"/>
                </a:cubicBezTo>
                <a:cubicBezTo>
                  <a:pt x="26" y="0"/>
                  <a:pt x="26" y="0"/>
                  <a:pt x="26" y="0"/>
                </a:cubicBezTo>
                <a:cubicBezTo>
                  <a:pt x="29" y="0"/>
                  <a:pt x="32" y="2"/>
                  <a:pt x="32" y="6"/>
                </a:cubicBezTo>
                <a:lnTo>
                  <a:pt x="32" y="18"/>
                </a:lnTo>
                <a:close/>
                <a:moveTo>
                  <a:pt x="32" y="50"/>
                </a:moveTo>
                <a:cubicBezTo>
                  <a:pt x="32" y="53"/>
                  <a:pt x="29" y="56"/>
                  <a:pt x="26" y="56"/>
                </a:cubicBezTo>
                <a:cubicBezTo>
                  <a:pt x="6" y="56"/>
                  <a:pt x="6" y="56"/>
                  <a:pt x="6" y="56"/>
                </a:cubicBezTo>
                <a:cubicBezTo>
                  <a:pt x="3" y="56"/>
                  <a:pt x="0" y="53"/>
                  <a:pt x="0" y="50"/>
                </a:cubicBezTo>
                <a:cubicBezTo>
                  <a:pt x="0" y="38"/>
                  <a:pt x="0" y="38"/>
                  <a:pt x="0" y="38"/>
                </a:cubicBezTo>
                <a:cubicBezTo>
                  <a:pt x="0" y="34"/>
                  <a:pt x="3" y="32"/>
                  <a:pt x="6" y="32"/>
                </a:cubicBezTo>
                <a:cubicBezTo>
                  <a:pt x="26" y="32"/>
                  <a:pt x="26" y="32"/>
                  <a:pt x="26" y="32"/>
                </a:cubicBezTo>
                <a:cubicBezTo>
                  <a:pt x="29" y="32"/>
                  <a:pt x="32" y="34"/>
                  <a:pt x="32" y="38"/>
                </a:cubicBezTo>
                <a:lnTo>
                  <a:pt x="32" y="50"/>
                </a:lnTo>
                <a:close/>
                <a:moveTo>
                  <a:pt x="32" y="81"/>
                </a:moveTo>
                <a:cubicBezTo>
                  <a:pt x="32" y="85"/>
                  <a:pt x="29" y="87"/>
                  <a:pt x="26" y="87"/>
                </a:cubicBezTo>
                <a:cubicBezTo>
                  <a:pt x="6" y="87"/>
                  <a:pt x="6" y="87"/>
                  <a:pt x="6" y="87"/>
                </a:cubicBezTo>
                <a:cubicBezTo>
                  <a:pt x="3" y="87"/>
                  <a:pt x="0" y="85"/>
                  <a:pt x="0" y="81"/>
                </a:cubicBezTo>
                <a:cubicBezTo>
                  <a:pt x="0" y="69"/>
                  <a:pt x="0" y="69"/>
                  <a:pt x="0" y="69"/>
                </a:cubicBezTo>
                <a:cubicBezTo>
                  <a:pt x="0" y="66"/>
                  <a:pt x="3" y="63"/>
                  <a:pt x="6" y="63"/>
                </a:cubicBezTo>
                <a:cubicBezTo>
                  <a:pt x="26" y="63"/>
                  <a:pt x="26" y="63"/>
                  <a:pt x="26" y="63"/>
                </a:cubicBezTo>
                <a:cubicBezTo>
                  <a:pt x="29" y="63"/>
                  <a:pt x="32" y="66"/>
                  <a:pt x="32" y="69"/>
                </a:cubicBezTo>
                <a:lnTo>
                  <a:pt x="32" y="81"/>
                </a:lnTo>
                <a:close/>
                <a:moveTo>
                  <a:pt x="112" y="18"/>
                </a:moveTo>
                <a:cubicBezTo>
                  <a:pt x="112" y="21"/>
                  <a:pt x="109" y="24"/>
                  <a:pt x="106" y="24"/>
                </a:cubicBezTo>
                <a:cubicBezTo>
                  <a:pt x="46" y="24"/>
                  <a:pt x="46" y="24"/>
                  <a:pt x="46" y="24"/>
                </a:cubicBezTo>
                <a:cubicBezTo>
                  <a:pt x="43" y="24"/>
                  <a:pt x="40" y="21"/>
                  <a:pt x="40" y="18"/>
                </a:cubicBezTo>
                <a:cubicBezTo>
                  <a:pt x="40" y="6"/>
                  <a:pt x="40" y="6"/>
                  <a:pt x="40" y="6"/>
                </a:cubicBezTo>
                <a:cubicBezTo>
                  <a:pt x="40" y="2"/>
                  <a:pt x="43" y="0"/>
                  <a:pt x="46" y="0"/>
                </a:cubicBezTo>
                <a:cubicBezTo>
                  <a:pt x="106" y="0"/>
                  <a:pt x="106" y="0"/>
                  <a:pt x="106" y="0"/>
                </a:cubicBezTo>
                <a:cubicBezTo>
                  <a:pt x="109" y="0"/>
                  <a:pt x="112" y="2"/>
                  <a:pt x="112" y="6"/>
                </a:cubicBezTo>
                <a:lnTo>
                  <a:pt x="112" y="18"/>
                </a:lnTo>
                <a:close/>
                <a:moveTo>
                  <a:pt x="112" y="50"/>
                </a:moveTo>
                <a:cubicBezTo>
                  <a:pt x="112" y="53"/>
                  <a:pt x="109" y="56"/>
                  <a:pt x="106" y="56"/>
                </a:cubicBezTo>
                <a:cubicBezTo>
                  <a:pt x="46" y="56"/>
                  <a:pt x="46" y="56"/>
                  <a:pt x="46" y="56"/>
                </a:cubicBezTo>
                <a:cubicBezTo>
                  <a:pt x="43" y="56"/>
                  <a:pt x="40" y="53"/>
                  <a:pt x="40" y="50"/>
                </a:cubicBezTo>
                <a:cubicBezTo>
                  <a:pt x="40" y="38"/>
                  <a:pt x="40" y="38"/>
                  <a:pt x="40" y="38"/>
                </a:cubicBezTo>
                <a:cubicBezTo>
                  <a:pt x="40" y="34"/>
                  <a:pt x="43" y="32"/>
                  <a:pt x="46" y="32"/>
                </a:cubicBezTo>
                <a:cubicBezTo>
                  <a:pt x="106" y="32"/>
                  <a:pt x="106" y="32"/>
                  <a:pt x="106" y="32"/>
                </a:cubicBezTo>
                <a:cubicBezTo>
                  <a:pt x="109" y="32"/>
                  <a:pt x="112" y="34"/>
                  <a:pt x="112" y="38"/>
                </a:cubicBezTo>
                <a:lnTo>
                  <a:pt x="112" y="50"/>
                </a:lnTo>
                <a:close/>
                <a:moveTo>
                  <a:pt x="112" y="81"/>
                </a:moveTo>
                <a:cubicBezTo>
                  <a:pt x="112" y="85"/>
                  <a:pt x="109" y="87"/>
                  <a:pt x="106" y="87"/>
                </a:cubicBezTo>
                <a:cubicBezTo>
                  <a:pt x="46" y="87"/>
                  <a:pt x="46" y="87"/>
                  <a:pt x="46" y="87"/>
                </a:cubicBezTo>
                <a:cubicBezTo>
                  <a:pt x="43" y="87"/>
                  <a:pt x="40" y="85"/>
                  <a:pt x="40" y="81"/>
                </a:cubicBezTo>
                <a:cubicBezTo>
                  <a:pt x="40" y="69"/>
                  <a:pt x="40" y="69"/>
                  <a:pt x="40" y="69"/>
                </a:cubicBezTo>
                <a:cubicBezTo>
                  <a:pt x="40" y="66"/>
                  <a:pt x="43" y="63"/>
                  <a:pt x="46" y="63"/>
                </a:cubicBezTo>
                <a:cubicBezTo>
                  <a:pt x="106" y="63"/>
                  <a:pt x="106" y="63"/>
                  <a:pt x="106" y="63"/>
                </a:cubicBezTo>
                <a:cubicBezTo>
                  <a:pt x="109" y="63"/>
                  <a:pt x="112" y="66"/>
                  <a:pt x="112" y="69"/>
                </a:cubicBezTo>
                <a:lnTo>
                  <a:pt x="112" y="8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7" name="Freeform 65"/>
          <p:cNvSpPr>
            <a:spLocks/>
          </p:cNvSpPr>
          <p:nvPr/>
        </p:nvSpPr>
        <p:spPr bwMode="auto">
          <a:xfrm>
            <a:off x="8810626" y="676276"/>
            <a:ext cx="363538" cy="280988"/>
          </a:xfrm>
          <a:custGeom>
            <a:avLst/>
            <a:gdLst>
              <a:gd name="T0" fmla="*/ 96 w 97"/>
              <a:gd name="T1" fmla="*/ 19 h 75"/>
              <a:gd name="T2" fmla="*/ 50 w 97"/>
              <a:gd name="T3" fmla="*/ 64 h 75"/>
              <a:gd name="T4" fmla="*/ 42 w 97"/>
              <a:gd name="T5" fmla="*/ 73 h 75"/>
              <a:gd name="T6" fmla="*/ 38 w 97"/>
              <a:gd name="T7" fmla="*/ 75 h 75"/>
              <a:gd name="T8" fmla="*/ 33 w 97"/>
              <a:gd name="T9" fmla="*/ 73 h 75"/>
              <a:gd name="T10" fmla="*/ 25 w 97"/>
              <a:gd name="T11" fmla="*/ 64 h 75"/>
              <a:gd name="T12" fmla="*/ 2 w 97"/>
              <a:gd name="T13" fmla="*/ 42 h 75"/>
              <a:gd name="T14" fmla="*/ 0 w 97"/>
              <a:gd name="T15" fmla="*/ 38 h 75"/>
              <a:gd name="T16" fmla="*/ 2 w 97"/>
              <a:gd name="T17" fmla="*/ 33 h 75"/>
              <a:gd name="T18" fmla="*/ 11 w 97"/>
              <a:gd name="T19" fmla="*/ 25 h 75"/>
              <a:gd name="T20" fmla="*/ 15 w 97"/>
              <a:gd name="T21" fmla="*/ 23 h 75"/>
              <a:gd name="T22" fmla="*/ 19 w 97"/>
              <a:gd name="T23" fmla="*/ 25 h 75"/>
              <a:gd name="T24" fmla="*/ 38 w 97"/>
              <a:gd name="T25" fmla="*/ 43 h 75"/>
              <a:gd name="T26" fmla="*/ 79 w 97"/>
              <a:gd name="T27" fmla="*/ 2 h 75"/>
              <a:gd name="T28" fmla="*/ 83 w 97"/>
              <a:gd name="T29" fmla="*/ 0 h 75"/>
              <a:gd name="T30" fmla="*/ 87 w 97"/>
              <a:gd name="T31" fmla="*/ 2 h 75"/>
              <a:gd name="T32" fmla="*/ 96 w 97"/>
              <a:gd name="T33" fmla="*/ 11 h 75"/>
              <a:gd name="T34" fmla="*/ 97 w 97"/>
              <a:gd name="T35" fmla="*/ 15 h 75"/>
              <a:gd name="T36" fmla="*/ 96 w 97"/>
              <a:gd name="T37"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75">
                <a:moveTo>
                  <a:pt x="96" y="19"/>
                </a:moveTo>
                <a:cubicBezTo>
                  <a:pt x="50" y="64"/>
                  <a:pt x="50" y="64"/>
                  <a:pt x="50" y="64"/>
                </a:cubicBezTo>
                <a:cubicBezTo>
                  <a:pt x="42" y="73"/>
                  <a:pt x="42" y="73"/>
                  <a:pt x="42" y="73"/>
                </a:cubicBezTo>
                <a:cubicBezTo>
                  <a:pt x="41" y="74"/>
                  <a:pt x="39" y="75"/>
                  <a:pt x="38" y="75"/>
                </a:cubicBezTo>
                <a:cubicBezTo>
                  <a:pt x="36" y="75"/>
                  <a:pt x="34" y="74"/>
                  <a:pt x="33" y="73"/>
                </a:cubicBezTo>
                <a:cubicBezTo>
                  <a:pt x="25" y="64"/>
                  <a:pt x="25" y="64"/>
                  <a:pt x="25" y="64"/>
                </a:cubicBezTo>
                <a:cubicBezTo>
                  <a:pt x="2" y="42"/>
                  <a:pt x="2" y="42"/>
                  <a:pt x="2" y="42"/>
                </a:cubicBezTo>
                <a:cubicBezTo>
                  <a:pt x="1" y="41"/>
                  <a:pt x="0" y="39"/>
                  <a:pt x="0" y="38"/>
                </a:cubicBezTo>
                <a:cubicBezTo>
                  <a:pt x="0" y="36"/>
                  <a:pt x="1" y="34"/>
                  <a:pt x="2" y="33"/>
                </a:cubicBezTo>
                <a:cubicBezTo>
                  <a:pt x="11" y="25"/>
                  <a:pt x="11" y="25"/>
                  <a:pt x="11" y="25"/>
                </a:cubicBezTo>
                <a:cubicBezTo>
                  <a:pt x="12" y="24"/>
                  <a:pt x="13" y="23"/>
                  <a:pt x="15" y="23"/>
                </a:cubicBezTo>
                <a:cubicBezTo>
                  <a:pt x="17" y="23"/>
                  <a:pt x="18" y="24"/>
                  <a:pt x="19" y="25"/>
                </a:cubicBezTo>
                <a:cubicBezTo>
                  <a:pt x="38" y="43"/>
                  <a:pt x="38" y="43"/>
                  <a:pt x="38" y="43"/>
                </a:cubicBezTo>
                <a:cubicBezTo>
                  <a:pt x="79" y="2"/>
                  <a:pt x="79" y="2"/>
                  <a:pt x="79" y="2"/>
                </a:cubicBezTo>
                <a:cubicBezTo>
                  <a:pt x="80" y="1"/>
                  <a:pt x="81" y="0"/>
                  <a:pt x="83" y="0"/>
                </a:cubicBezTo>
                <a:cubicBezTo>
                  <a:pt x="84" y="0"/>
                  <a:pt x="86" y="1"/>
                  <a:pt x="87" y="2"/>
                </a:cubicBezTo>
                <a:cubicBezTo>
                  <a:pt x="96" y="11"/>
                  <a:pt x="96" y="11"/>
                  <a:pt x="96" y="11"/>
                </a:cubicBezTo>
                <a:cubicBezTo>
                  <a:pt x="97" y="12"/>
                  <a:pt x="97" y="13"/>
                  <a:pt x="97" y="15"/>
                </a:cubicBezTo>
                <a:cubicBezTo>
                  <a:pt x="97" y="16"/>
                  <a:pt x="97" y="18"/>
                  <a:pt x="96" y="1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8" name="Freeform 66"/>
          <p:cNvSpPr>
            <a:spLocks/>
          </p:cNvSpPr>
          <p:nvPr/>
        </p:nvSpPr>
        <p:spPr bwMode="auto">
          <a:xfrm>
            <a:off x="9501188" y="684213"/>
            <a:ext cx="277813" cy="280988"/>
          </a:xfrm>
          <a:custGeom>
            <a:avLst/>
            <a:gdLst>
              <a:gd name="T0" fmla="*/ 72 w 74"/>
              <a:gd name="T1" fmla="*/ 64 h 75"/>
              <a:gd name="T2" fmla="*/ 64 w 74"/>
              <a:gd name="T3" fmla="*/ 73 h 75"/>
              <a:gd name="T4" fmla="*/ 59 w 74"/>
              <a:gd name="T5" fmla="*/ 75 h 75"/>
              <a:gd name="T6" fmla="*/ 55 w 74"/>
              <a:gd name="T7" fmla="*/ 73 h 75"/>
              <a:gd name="T8" fmla="*/ 37 w 74"/>
              <a:gd name="T9" fmla="*/ 54 h 75"/>
              <a:gd name="T10" fmla="*/ 18 w 74"/>
              <a:gd name="T11" fmla="*/ 73 h 75"/>
              <a:gd name="T12" fmla="*/ 14 w 74"/>
              <a:gd name="T13" fmla="*/ 75 h 75"/>
              <a:gd name="T14" fmla="*/ 10 w 74"/>
              <a:gd name="T15" fmla="*/ 73 h 75"/>
              <a:gd name="T16" fmla="*/ 2 w 74"/>
              <a:gd name="T17" fmla="*/ 64 h 75"/>
              <a:gd name="T18" fmla="*/ 0 w 74"/>
              <a:gd name="T19" fmla="*/ 60 h 75"/>
              <a:gd name="T20" fmla="*/ 2 w 74"/>
              <a:gd name="T21" fmla="*/ 56 h 75"/>
              <a:gd name="T22" fmla="*/ 20 w 74"/>
              <a:gd name="T23" fmla="*/ 38 h 75"/>
              <a:gd name="T24" fmla="*/ 2 w 74"/>
              <a:gd name="T25" fmla="*/ 19 h 75"/>
              <a:gd name="T26" fmla="*/ 0 w 74"/>
              <a:gd name="T27" fmla="*/ 15 h 75"/>
              <a:gd name="T28" fmla="*/ 2 w 74"/>
              <a:gd name="T29" fmla="*/ 11 h 75"/>
              <a:gd name="T30" fmla="*/ 10 w 74"/>
              <a:gd name="T31" fmla="*/ 2 h 75"/>
              <a:gd name="T32" fmla="*/ 14 w 74"/>
              <a:gd name="T33" fmla="*/ 0 h 75"/>
              <a:gd name="T34" fmla="*/ 18 w 74"/>
              <a:gd name="T35" fmla="*/ 2 h 75"/>
              <a:gd name="T36" fmla="*/ 37 w 74"/>
              <a:gd name="T37" fmla="*/ 21 h 75"/>
              <a:gd name="T38" fmla="*/ 55 w 74"/>
              <a:gd name="T39" fmla="*/ 2 h 75"/>
              <a:gd name="T40" fmla="*/ 59 w 74"/>
              <a:gd name="T41" fmla="*/ 0 h 75"/>
              <a:gd name="T42" fmla="*/ 64 w 74"/>
              <a:gd name="T43" fmla="*/ 2 h 75"/>
              <a:gd name="T44" fmla="*/ 72 w 74"/>
              <a:gd name="T45" fmla="*/ 11 h 75"/>
              <a:gd name="T46" fmla="*/ 74 w 74"/>
              <a:gd name="T47" fmla="*/ 15 h 75"/>
              <a:gd name="T48" fmla="*/ 72 w 74"/>
              <a:gd name="T49" fmla="*/ 19 h 75"/>
              <a:gd name="T50" fmla="*/ 54 w 74"/>
              <a:gd name="T51" fmla="*/ 38 h 75"/>
              <a:gd name="T52" fmla="*/ 72 w 74"/>
              <a:gd name="T53" fmla="*/ 56 h 75"/>
              <a:gd name="T54" fmla="*/ 74 w 74"/>
              <a:gd name="T55" fmla="*/ 60 h 75"/>
              <a:gd name="T56" fmla="*/ 72 w 74"/>
              <a:gd name="T57" fmla="*/ 6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4" h="75">
                <a:moveTo>
                  <a:pt x="72" y="64"/>
                </a:moveTo>
                <a:cubicBezTo>
                  <a:pt x="64" y="73"/>
                  <a:pt x="64" y="73"/>
                  <a:pt x="64" y="73"/>
                </a:cubicBezTo>
                <a:cubicBezTo>
                  <a:pt x="63" y="74"/>
                  <a:pt x="61" y="75"/>
                  <a:pt x="59" y="75"/>
                </a:cubicBezTo>
                <a:cubicBezTo>
                  <a:pt x="58" y="75"/>
                  <a:pt x="56" y="74"/>
                  <a:pt x="55" y="73"/>
                </a:cubicBezTo>
                <a:cubicBezTo>
                  <a:pt x="37" y="54"/>
                  <a:pt x="37" y="54"/>
                  <a:pt x="37" y="54"/>
                </a:cubicBezTo>
                <a:cubicBezTo>
                  <a:pt x="18" y="73"/>
                  <a:pt x="18" y="73"/>
                  <a:pt x="18" y="73"/>
                </a:cubicBezTo>
                <a:cubicBezTo>
                  <a:pt x="17" y="74"/>
                  <a:pt x="16" y="75"/>
                  <a:pt x="14" y="75"/>
                </a:cubicBezTo>
                <a:cubicBezTo>
                  <a:pt x="13" y="75"/>
                  <a:pt x="11" y="74"/>
                  <a:pt x="10" y="73"/>
                </a:cubicBezTo>
                <a:cubicBezTo>
                  <a:pt x="2" y="64"/>
                  <a:pt x="2" y="64"/>
                  <a:pt x="2" y="64"/>
                </a:cubicBezTo>
                <a:cubicBezTo>
                  <a:pt x="0" y="63"/>
                  <a:pt x="0" y="62"/>
                  <a:pt x="0" y="60"/>
                </a:cubicBezTo>
                <a:cubicBezTo>
                  <a:pt x="0" y="59"/>
                  <a:pt x="0" y="57"/>
                  <a:pt x="2" y="56"/>
                </a:cubicBezTo>
                <a:cubicBezTo>
                  <a:pt x="20" y="38"/>
                  <a:pt x="20" y="38"/>
                  <a:pt x="20" y="38"/>
                </a:cubicBezTo>
                <a:cubicBezTo>
                  <a:pt x="2" y="19"/>
                  <a:pt x="2" y="19"/>
                  <a:pt x="2" y="19"/>
                </a:cubicBezTo>
                <a:cubicBezTo>
                  <a:pt x="0" y="18"/>
                  <a:pt x="0" y="16"/>
                  <a:pt x="0" y="15"/>
                </a:cubicBezTo>
                <a:cubicBezTo>
                  <a:pt x="0" y="13"/>
                  <a:pt x="0" y="12"/>
                  <a:pt x="2" y="11"/>
                </a:cubicBezTo>
                <a:cubicBezTo>
                  <a:pt x="10" y="2"/>
                  <a:pt x="10" y="2"/>
                  <a:pt x="10" y="2"/>
                </a:cubicBezTo>
                <a:cubicBezTo>
                  <a:pt x="11" y="1"/>
                  <a:pt x="13" y="0"/>
                  <a:pt x="14" y="0"/>
                </a:cubicBezTo>
                <a:cubicBezTo>
                  <a:pt x="16" y="0"/>
                  <a:pt x="17" y="1"/>
                  <a:pt x="18" y="2"/>
                </a:cubicBezTo>
                <a:cubicBezTo>
                  <a:pt x="37" y="21"/>
                  <a:pt x="37" y="21"/>
                  <a:pt x="37" y="21"/>
                </a:cubicBezTo>
                <a:cubicBezTo>
                  <a:pt x="55" y="2"/>
                  <a:pt x="55" y="2"/>
                  <a:pt x="55" y="2"/>
                </a:cubicBezTo>
                <a:cubicBezTo>
                  <a:pt x="56" y="1"/>
                  <a:pt x="58" y="0"/>
                  <a:pt x="59" y="0"/>
                </a:cubicBezTo>
                <a:cubicBezTo>
                  <a:pt x="61" y="0"/>
                  <a:pt x="63" y="1"/>
                  <a:pt x="64" y="2"/>
                </a:cubicBezTo>
                <a:cubicBezTo>
                  <a:pt x="72" y="11"/>
                  <a:pt x="72" y="11"/>
                  <a:pt x="72" y="11"/>
                </a:cubicBezTo>
                <a:cubicBezTo>
                  <a:pt x="73" y="12"/>
                  <a:pt x="74" y="13"/>
                  <a:pt x="74" y="15"/>
                </a:cubicBezTo>
                <a:cubicBezTo>
                  <a:pt x="74" y="16"/>
                  <a:pt x="73" y="18"/>
                  <a:pt x="72" y="19"/>
                </a:cubicBezTo>
                <a:cubicBezTo>
                  <a:pt x="54" y="38"/>
                  <a:pt x="54" y="38"/>
                  <a:pt x="54" y="38"/>
                </a:cubicBezTo>
                <a:cubicBezTo>
                  <a:pt x="72" y="56"/>
                  <a:pt x="72" y="56"/>
                  <a:pt x="72" y="56"/>
                </a:cubicBezTo>
                <a:cubicBezTo>
                  <a:pt x="73" y="57"/>
                  <a:pt x="74" y="59"/>
                  <a:pt x="74" y="60"/>
                </a:cubicBezTo>
                <a:cubicBezTo>
                  <a:pt x="74" y="62"/>
                  <a:pt x="73" y="63"/>
                  <a:pt x="72"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9" name="Freeform 67"/>
          <p:cNvSpPr>
            <a:spLocks noEditPoints="1"/>
          </p:cNvSpPr>
          <p:nvPr/>
        </p:nvSpPr>
        <p:spPr bwMode="auto">
          <a:xfrm>
            <a:off x="10090151" y="631826"/>
            <a:ext cx="390525" cy="385763"/>
          </a:xfrm>
          <a:custGeom>
            <a:avLst/>
            <a:gdLst>
              <a:gd name="T0" fmla="*/ 96 w 104"/>
              <a:gd name="T1" fmla="*/ 103 h 103"/>
              <a:gd name="T2" fmla="*/ 90 w 104"/>
              <a:gd name="T3" fmla="*/ 101 h 103"/>
              <a:gd name="T4" fmla="*/ 69 w 104"/>
              <a:gd name="T5" fmla="*/ 80 h 103"/>
              <a:gd name="T6" fmla="*/ 44 w 104"/>
              <a:gd name="T7" fmla="*/ 87 h 103"/>
              <a:gd name="T8" fmla="*/ 0 w 104"/>
              <a:gd name="T9" fmla="*/ 44 h 103"/>
              <a:gd name="T10" fmla="*/ 44 w 104"/>
              <a:gd name="T11" fmla="*/ 0 h 103"/>
              <a:gd name="T12" fmla="*/ 88 w 104"/>
              <a:gd name="T13" fmla="*/ 44 h 103"/>
              <a:gd name="T14" fmla="*/ 80 w 104"/>
              <a:gd name="T15" fmla="*/ 68 h 103"/>
              <a:gd name="T16" fmla="*/ 102 w 104"/>
              <a:gd name="T17" fmla="*/ 90 h 103"/>
              <a:gd name="T18" fmla="*/ 104 w 104"/>
              <a:gd name="T19" fmla="*/ 95 h 103"/>
              <a:gd name="T20" fmla="*/ 96 w 104"/>
              <a:gd name="T21" fmla="*/ 103 h 103"/>
              <a:gd name="T22" fmla="*/ 44 w 104"/>
              <a:gd name="T23" fmla="*/ 16 h 103"/>
              <a:gd name="T24" fmla="*/ 16 w 104"/>
              <a:gd name="T25" fmla="*/ 44 h 103"/>
              <a:gd name="T26" fmla="*/ 44 w 104"/>
              <a:gd name="T27" fmla="*/ 71 h 103"/>
              <a:gd name="T28" fmla="*/ 72 w 104"/>
              <a:gd name="T29" fmla="*/ 44 h 103"/>
              <a:gd name="T30" fmla="*/ 44 w 104"/>
              <a:gd name="T31" fmla="*/ 16 h 103"/>
              <a:gd name="T32" fmla="*/ 64 w 104"/>
              <a:gd name="T33" fmla="*/ 46 h 103"/>
              <a:gd name="T34" fmla="*/ 62 w 104"/>
              <a:gd name="T35" fmla="*/ 48 h 103"/>
              <a:gd name="T36" fmla="*/ 48 w 104"/>
              <a:gd name="T37" fmla="*/ 48 h 103"/>
              <a:gd name="T38" fmla="*/ 48 w 104"/>
              <a:gd name="T39" fmla="*/ 61 h 103"/>
              <a:gd name="T40" fmla="*/ 46 w 104"/>
              <a:gd name="T41" fmla="*/ 63 h 103"/>
              <a:gd name="T42" fmla="*/ 42 w 104"/>
              <a:gd name="T43" fmla="*/ 63 h 103"/>
              <a:gd name="T44" fmla="*/ 40 w 104"/>
              <a:gd name="T45" fmla="*/ 61 h 103"/>
              <a:gd name="T46" fmla="*/ 40 w 104"/>
              <a:gd name="T47" fmla="*/ 48 h 103"/>
              <a:gd name="T48" fmla="*/ 26 w 104"/>
              <a:gd name="T49" fmla="*/ 48 h 103"/>
              <a:gd name="T50" fmla="*/ 24 w 104"/>
              <a:gd name="T51" fmla="*/ 46 h 103"/>
              <a:gd name="T52" fmla="*/ 24 w 104"/>
              <a:gd name="T53" fmla="*/ 42 h 103"/>
              <a:gd name="T54" fmla="*/ 26 w 104"/>
              <a:gd name="T55" fmla="*/ 40 h 103"/>
              <a:gd name="T56" fmla="*/ 40 w 104"/>
              <a:gd name="T57" fmla="*/ 40 h 103"/>
              <a:gd name="T58" fmla="*/ 40 w 104"/>
              <a:gd name="T59" fmla="*/ 26 h 103"/>
              <a:gd name="T60" fmla="*/ 42 w 104"/>
              <a:gd name="T61" fmla="*/ 24 h 103"/>
              <a:gd name="T62" fmla="*/ 46 w 104"/>
              <a:gd name="T63" fmla="*/ 24 h 103"/>
              <a:gd name="T64" fmla="*/ 48 w 104"/>
              <a:gd name="T65" fmla="*/ 26 h 103"/>
              <a:gd name="T66" fmla="*/ 48 w 104"/>
              <a:gd name="T67" fmla="*/ 40 h 103"/>
              <a:gd name="T68" fmla="*/ 62 w 104"/>
              <a:gd name="T69" fmla="*/ 40 h 103"/>
              <a:gd name="T70" fmla="*/ 64 w 104"/>
              <a:gd name="T71" fmla="*/ 42 h 103"/>
              <a:gd name="T72" fmla="*/ 64 w 104"/>
              <a:gd name="T73" fmla="*/ 4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 h="103">
                <a:moveTo>
                  <a:pt x="96" y="103"/>
                </a:moveTo>
                <a:cubicBezTo>
                  <a:pt x="94" y="103"/>
                  <a:pt x="92" y="103"/>
                  <a:pt x="90" y="101"/>
                </a:cubicBezTo>
                <a:cubicBezTo>
                  <a:pt x="69" y="80"/>
                  <a:pt x="69" y="80"/>
                  <a:pt x="69" y="80"/>
                </a:cubicBezTo>
                <a:cubicBezTo>
                  <a:pt x="62" y="85"/>
                  <a:pt x="53" y="87"/>
                  <a:pt x="44" y="87"/>
                </a:cubicBezTo>
                <a:cubicBezTo>
                  <a:pt x="20" y="87"/>
                  <a:pt x="0" y="68"/>
                  <a:pt x="0" y="44"/>
                </a:cubicBezTo>
                <a:cubicBezTo>
                  <a:pt x="0" y="19"/>
                  <a:pt x="20" y="0"/>
                  <a:pt x="44" y="0"/>
                </a:cubicBezTo>
                <a:cubicBezTo>
                  <a:pt x="68" y="0"/>
                  <a:pt x="88" y="19"/>
                  <a:pt x="88" y="44"/>
                </a:cubicBezTo>
                <a:cubicBezTo>
                  <a:pt x="88" y="52"/>
                  <a:pt x="85" y="61"/>
                  <a:pt x="80" y="68"/>
                </a:cubicBezTo>
                <a:cubicBezTo>
                  <a:pt x="102" y="90"/>
                  <a:pt x="102" y="90"/>
                  <a:pt x="102" y="90"/>
                </a:cubicBezTo>
                <a:cubicBezTo>
                  <a:pt x="103" y="91"/>
                  <a:pt x="104" y="93"/>
                  <a:pt x="104" y="95"/>
                </a:cubicBezTo>
                <a:cubicBezTo>
                  <a:pt x="104" y="100"/>
                  <a:pt x="100" y="103"/>
                  <a:pt x="96" y="103"/>
                </a:cubicBezTo>
                <a:close/>
                <a:moveTo>
                  <a:pt x="44" y="16"/>
                </a:moveTo>
                <a:cubicBezTo>
                  <a:pt x="29" y="16"/>
                  <a:pt x="16" y="28"/>
                  <a:pt x="16" y="44"/>
                </a:cubicBezTo>
                <a:cubicBezTo>
                  <a:pt x="16" y="59"/>
                  <a:pt x="29" y="71"/>
                  <a:pt x="44" y="71"/>
                </a:cubicBezTo>
                <a:cubicBezTo>
                  <a:pt x="60" y="71"/>
                  <a:pt x="72" y="59"/>
                  <a:pt x="72" y="44"/>
                </a:cubicBezTo>
                <a:cubicBezTo>
                  <a:pt x="72" y="28"/>
                  <a:pt x="60" y="16"/>
                  <a:pt x="44" y="16"/>
                </a:cubicBezTo>
                <a:close/>
                <a:moveTo>
                  <a:pt x="64" y="46"/>
                </a:moveTo>
                <a:cubicBezTo>
                  <a:pt x="64" y="47"/>
                  <a:pt x="63" y="48"/>
                  <a:pt x="62" y="48"/>
                </a:cubicBezTo>
                <a:cubicBezTo>
                  <a:pt x="48" y="48"/>
                  <a:pt x="48" y="48"/>
                  <a:pt x="48" y="48"/>
                </a:cubicBezTo>
                <a:cubicBezTo>
                  <a:pt x="48" y="61"/>
                  <a:pt x="48" y="61"/>
                  <a:pt x="48" y="61"/>
                </a:cubicBezTo>
                <a:cubicBezTo>
                  <a:pt x="48" y="63"/>
                  <a:pt x="47" y="63"/>
                  <a:pt x="46" y="63"/>
                </a:cubicBezTo>
                <a:cubicBezTo>
                  <a:pt x="42" y="63"/>
                  <a:pt x="42" y="63"/>
                  <a:pt x="42" y="63"/>
                </a:cubicBezTo>
                <a:cubicBezTo>
                  <a:pt x="41" y="63"/>
                  <a:pt x="40" y="63"/>
                  <a:pt x="40" y="61"/>
                </a:cubicBezTo>
                <a:cubicBezTo>
                  <a:pt x="40" y="48"/>
                  <a:pt x="40" y="48"/>
                  <a:pt x="40" y="48"/>
                </a:cubicBezTo>
                <a:cubicBezTo>
                  <a:pt x="26" y="48"/>
                  <a:pt x="26" y="48"/>
                  <a:pt x="26" y="48"/>
                </a:cubicBezTo>
                <a:cubicBezTo>
                  <a:pt x="25" y="48"/>
                  <a:pt x="24" y="47"/>
                  <a:pt x="24" y="46"/>
                </a:cubicBezTo>
                <a:cubicBezTo>
                  <a:pt x="24" y="42"/>
                  <a:pt x="24" y="42"/>
                  <a:pt x="24" y="42"/>
                </a:cubicBezTo>
                <a:cubicBezTo>
                  <a:pt x="24" y="40"/>
                  <a:pt x="25" y="40"/>
                  <a:pt x="26" y="40"/>
                </a:cubicBezTo>
                <a:cubicBezTo>
                  <a:pt x="40" y="40"/>
                  <a:pt x="40" y="40"/>
                  <a:pt x="40" y="40"/>
                </a:cubicBezTo>
                <a:cubicBezTo>
                  <a:pt x="40" y="26"/>
                  <a:pt x="40" y="26"/>
                  <a:pt x="40" y="26"/>
                </a:cubicBezTo>
                <a:cubicBezTo>
                  <a:pt x="40" y="24"/>
                  <a:pt x="41" y="24"/>
                  <a:pt x="42" y="24"/>
                </a:cubicBezTo>
                <a:cubicBezTo>
                  <a:pt x="46" y="24"/>
                  <a:pt x="46" y="24"/>
                  <a:pt x="46" y="24"/>
                </a:cubicBezTo>
                <a:cubicBezTo>
                  <a:pt x="47" y="24"/>
                  <a:pt x="48" y="24"/>
                  <a:pt x="48" y="26"/>
                </a:cubicBezTo>
                <a:cubicBezTo>
                  <a:pt x="48" y="40"/>
                  <a:pt x="48" y="40"/>
                  <a:pt x="48" y="40"/>
                </a:cubicBezTo>
                <a:cubicBezTo>
                  <a:pt x="62" y="40"/>
                  <a:pt x="62" y="40"/>
                  <a:pt x="62" y="40"/>
                </a:cubicBezTo>
                <a:cubicBezTo>
                  <a:pt x="63" y="40"/>
                  <a:pt x="64" y="40"/>
                  <a:pt x="64" y="42"/>
                </a:cubicBezTo>
                <a:lnTo>
                  <a:pt x="64" y="4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0" name="Freeform 68"/>
          <p:cNvSpPr>
            <a:spLocks noEditPoints="1"/>
          </p:cNvSpPr>
          <p:nvPr/>
        </p:nvSpPr>
        <p:spPr bwMode="auto">
          <a:xfrm>
            <a:off x="10736263" y="631826"/>
            <a:ext cx="390525" cy="355600"/>
          </a:xfrm>
          <a:custGeom>
            <a:avLst/>
            <a:gdLst>
              <a:gd name="T0" fmla="*/ 104 w 104"/>
              <a:gd name="T1" fmla="*/ 77 h 95"/>
              <a:gd name="T2" fmla="*/ 102 w 104"/>
              <a:gd name="T3" fmla="*/ 79 h 95"/>
              <a:gd name="T4" fmla="*/ 88 w 104"/>
              <a:gd name="T5" fmla="*/ 79 h 95"/>
              <a:gd name="T6" fmla="*/ 88 w 104"/>
              <a:gd name="T7" fmla="*/ 89 h 95"/>
              <a:gd name="T8" fmla="*/ 82 w 104"/>
              <a:gd name="T9" fmla="*/ 95 h 95"/>
              <a:gd name="T10" fmla="*/ 22 w 104"/>
              <a:gd name="T11" fmla="*/ 95 h 95"/>
              <a:gd name="T12" fmla="*/ 16 w 104"/>
              <a:gd name="T13" fmla="*/ 89 h 95"/>
              <a:gd name="T14" fmla="*/ 16 w 104"/>
              <a:gd name="T15" fmla="*/ 79 h 95"/>
              <a:gd name="T16" fmla="*/ 2 w 104"/>
              <a:gd name="T17" fmla="*/ 79 h 95"/>
              <a:gd name="T18" fmla="*/ 0 w 104"/>
              <a:gd name="T19" fmla="*/ 77 h 95"/>
              <a:gd name="T20" fmla="*/ 0 w 104"/>
              <a:gd name="T21" fmla="*/ 52 h 95"/>
              <a:gd name="T22" fmla="*/ 12 w 104"/>
              <a:gd name="T23" fmla="*/ 40 h 95"/>
              <a:gd name="T24" fmla="*/ 16 w 104"/>
              <a:gd name="T25" fmla="*/ 40 h 95"/>
              <a:gd name="T26" fmla="*/ 16 w 104"/>
              <a:gd name="T27" fmla="*/ 6 h 95"/>
              <a:gd name="T28" fmla="*/ 22 w 104"/>
              <a:gd name="T29" fmla="*/ 0 h 95"/>
              <a:gd name="T30" fmla="*/ 64 w 104"/>
              <a:gd name="T31" fmla="*/ 0 h 95"/>
              <a:gd name="T32" fmla="*/ 74 w 104"/>
              <a:gd name="T33" fmla="*/ 4 h 95"/>
              <a:gd name="T34" fmla="*/ 84 w 104"/>
              <a:gd name="T35" fmla="*/ 13 h 95"/>
              <a:gd name="T36" fmla="*/ 88 w 104"/>
              <a:gd name="T37" fmla="*/ 24 h 95"/>
              <a:gd name="T38" fmla="*/ 88 w 104"/>
              <a:gd name="T39" fmla="*/ 40 h 95"/>
              <a:gd name="T40" fmla="*/ 92 w 104"/>
              <a:gd name="T41" fmla="*/ 40 h 95"/>
              <a:gd name="T42" fmla="*/ 104 w 104"/>
              <a:gd name="T43" fmla="*/ 52 h 95"/>
              <a:gd name="T44" fmla="*/ 104 w 104"/>
              <a:gd name="T45" fmla="*/ 77 h 95"/>
              <a:gd name="T46" fmla="*/ 80 w 104"/>
              <a:gd name="T47" fmla="*/ 48 h 95"/>
              <a:gd name="T48" fmla="*/ 80 w 104"/>
              <a:gd name="T49" fmla="*/ 24 h 95"/>
              <a:gd name="T50" fmla="*/ 70 w 104"/>
              <a:gd name="T51" fmla="*/ 24 h 95"/>
              <a:gd name="T52" fmla="*/ 64 w 104"/>
              <a:gd name="T53" fmla="*/ 18 h 95"/>
              <a:gd name="T54" fmla="*/ 64 w 104"/>
              <a:gd name="T55" fmla="*/ 8 h 95"/>
              <a:gd name="T56" fmla="*/ 24 w 104"/>
              <a:gd name="T57" fmla="*/ 8 h 95"/>
              <a:gd name="T58" fmla="*/ 24 w 104"/>
              <a:gd name="T59" fmla="*/ 48 h 95"/>
              <a:gd name="T60" fmla="*/ 80 w 104"/>
              <a:gd name="T61" fmla="*/ 48 h 95"/>
              <a:gd name="T62" fmla="*/ 80 w 104"/>
              <a:gd name="T63" fmla="*/ 87 h 95"/>
              <a:gd name="T64" fmla="*/ 80 w 104"/>
              <a:gd name="T65" fmla="*/ 71 h 95"/>
              <a:gd name="T66" fmla="*/ 24 w 104"/>
              <a:gd name="T67" fmla="*/ 71 h 95"/>
              <a:gd name="T68" fmla="*/ 24 w 104"/>
              <a:gd name="T69" fmla="*/ 87 h 95"/>
              <a:gd name="T70" fmla="*/ 80 w 104"/>
              <a:gd name="T71" fmla="*/ 87 h 95"/>
              <a:gd name="T72" fmla="*/ 92 w 104"/>
              <a:gd name="T73" fmla="*/ 48 h 95"/>
              <a:gd name="T74" fmla="*/ 88 w 104"/>
              <a:gd name="T75" fmla="*/ 52 h 95"/>
              <a:gd name="T76" fmla="*/ 92 w 104"/>
              <a:gd name="T77" fmla="*/ 56 h 95"/>
              <a:gd name="T78" fmla="*/ 96 w 104"/>
              <a:gd name="T79" fmla="*/ 52 h 95"/>
              <a:gd name="T80" fmla="*/ 92 w 104"/>
              <a:gd name="T81"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4" h="95">
                <a:moveTo>
                  <a:pt x="104" y="77"/>
                </a:moveTo>
                <a:cubicBezTo>
                  <a:pt x="104" y="79"/>
                  <a:pt x="103" y="79"/>
                  <a:pt x="102" y="79"/>
                </a:cubicBezTo>
                <a:cubicBezTo>
                  <a:pt x="88" y="79"/>
                  <a:pt x="88" y="79"/>
                  <a:pt x="88" y="79"/>
                </a:cubicBezTo>
                <a:cubicBezTo>
                  <a:pt x="88" y="89"/>
                  <a:pt x="88" y="89"/>
                  <a:pt x="88" y="89"/>
                </a:cubicBezTo>
                <a:cubicBezTo>
                  <a:pt x="88" y="93"/>
                  <a:pt x="85" y="95"/>
                  <a:pt x="82" y="95"/>
                </a:cubicBezTo>
                <a:cubicBezTo>
                  <a:pt x="22" y="95"/>
                  <a:pt x="22" y="95"/>
                  <a:pt x="22" y="95"/>
                </a:cubicBezTo>
                <a:cubicBezTo>
                  <a:pt x="19" y="95"/>
                  <a:pt x="16" y="93"/>
                  <a:pt x="16" y="89"/>
                </a:cubicBezTo>
                <a:cubicBezTo>
                  <a:pt x="16" y="79"/>
                  <a:pt x="16" y="79"/>
                  <a:pt x="16" y="79"/>
                </a:cubicBezTo>
                <a:cubicBezTo>
                  <a:pt x="2" y="79"/>
                  <a:pt x="2" y="79"/>
                  <a:pt x="2" y="79"/>
                </a:cubicBezTo>
                <a:cubicBezTo>
                  <a:pt x="1" y="79"/>
                  <a:pt x="0" y="79"/>
                  <a:pt x="0" y="77"/>
                </a:cubicBezTo>
                <a:cubicBezTo>
                  <a:pt x="0" y="52"/>
                  <a:pt x="0" y="52"/>
                  <a:pt x="0" y="52"/>
                </a:cubicBezTo>
                <a:cubicBezTo>
                  <a:pt x="0" y="45"/>
                  <a:pt x="6" y="40"/>
                  <a:pt x="12" y="40"/>
                </a:cubicBezTo>
                <a:cubicBezTo>
                  <a:pt x="16" y="40"/>
                  <a:pt x="16" y="40"/>
                  <a:pt x="16" y="40"/>
                </a:cubicBezTo>
                <a:cubicBezTo>
                  <a:pt x="16" y="6"/>
                  <a:pt x="16" y="6"/>
                  <a:pt x="16" y="6"/>
                </a:cubicBezTo>
                <a:cubicBezTo>
                  <a:pt x="16" y="2"/>
                  <a:pt x="19" y="0"/>
                  <a:pt x="22" y="0"/>
                </a:cubicBezTo>
                <a:cubicBezTo>
                  <a:pt x="64" y="0"/>
                  <a:pt x="64" y="0"/>
                  <a:pt x="64" y="0"/>
                </a:cubicBezTo>
                <a:cubicBezTo>
                  <a:pt x="67" y="0"/>
                  <a:pt x="72" y="1"/>
                  <a:pt x="74" y="4"/>
                </a:cubicBezTo>
                <a:cubicBezTo>
                  <a:pt x="84" y="13"/>
                  <a:pt x="84" y="13"/>
                  <a:pt x="84" y="13"/>
                </a:cubicBezTo>
                <a:cubicBezTo>
                  <a:pt x="86" y="16"/>
                  <a:pt x="88" y="20"/>
                  <a:pt x="88" y="24"/>
                </a:cubicBezTo>
                <a:cubicBezTo>
                  <a:pt x="88" y="40"/>
                  <a:pt x="88" y="40"/>
                  <a:pt x="88" y="40"/>
                </a:cubicBezTo>
                <a:cubicBezTo>
                  <a:pt x="92" y="40"/>
                  <a:pt x="92" y="40"/>
                  <a:pt x="92" y="40"/>
                </a:cubicBezTo>
                <a:cubicBezTo>
                  <a:pt x="99" y="40"/>
                  <a:pt x="104" y="45"/>
                  <a:pt x="104" y="52"/>
                </a:cubicBezTo>
                <a:lnTo>
                  <a:pt x="104" y="77"/>
                </a:lnTo>
                <a:close/>
                <a:moveTo>
                  <a:pt x="80" y="48"/>
                </a:moveTo>
                <a:cubicBezTo>
                  <a:pt x="80" y="24"/>
                  <a:pt x="80" y="24"/>
                  <a:pt x="80" y="24"/>
                </a:cubicBezTo>
                <a:cubicBezTo>
                  <a:pt x="70" y="24"/>
                  <a:pt x="70" y="24"/>
                  <a:pt x="70" y="24"/>
                </a:cubicBezTo>
                <a:cubicBezTo>
                  <a:pt x="67" y="24"/>
                  <a:pt x="64" y="21"/>
                  <a:pt x="64" y="18"/>
                </a:cubicBezTo>
                <a:cubicBezTo>
                  <a:pt x="64" y="8"/>
                  <a:pt x="64" y="8"/>
                  <a:pt x="64" y="8"/>
                </a:cubicBezTo>
                <a:cubicBezTo>
                  <a:pt x="24" y="8"/>
                  <a:pt x="24" y="8"/>
                  <a:pt x="24" y="8"/>
                </a:cubicBezTo>
                <a:cubicBezTo>
                  <a:pt x="24" y="48"/>
                  <a:pt x="24" y="48"/>
                  <a:pt x="24" y="48"/>
                </a:cubicBezTo>
                <a:lnTo>
                  <a:pt x="80" y="48"/>
                </a:lnTo>
                <a:close/>
                <a:moveTo>
                  <a:pt x="80" y="87"/>
                </a:moveTo>
                <a:cubicBezTo>
                  <a:pt x="80" y="71"/>
                  <a:pt x="80" y="71"/>
                  <a:pt x="80" y="71"/>
                </a:cubicBezTo>
                <a:cubicBezTo>
                  <a:pt x="24" y="71"/>
                  <a:pt x="24" y="71"/>
                  <a:pt x="24" y="71"/>
                </a:cubicBezTo>
                <a:cubicBezTo>
                  <a:pt x="24" y="87"/>
                  <a:pt x="24" y="87"/>
                  <a:pt x="24" y="87"/>
                </a:cubicBezTo>
                <a:lnTo>
                  <a:pt x="80" y="87"/>
                </a:lnTo>
                <a:close/>
                <a:moveTo>
                  <a:pt x="92" y="48"/>
                </a:moveTo>
                <a:cubicBezTo>
                  <a:pt x="90" y="48"/>
                  <a:pt x="88" y="49"/>
                  <a:pt x="88" y="52"/>
                </a:cubicBezTo>
                <a:cubicBezTo>
                  <a:pt x="88" y="54"/>
                  <a:pt x="90" y="56"/>
                  <a:pt x="92" y="56"/>
                </a:cubicBezTo>
                <a:cubicBezTo>
                  <a:pt x="94" y="56"/>
                  <a:pt x="96" y="54"/>
                  <a:pt x="96" y="52"/>
                </a:cubicBezTo>
                <a:cubicBezTo>
                  <a:pt x="96" y="49"/>
                  <a:pt x="94" y="48"/>
                  <a:pt x="92"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1" name="Freeform 69"/>
          <p:cNvSpPr>
            <a:spLocks noEditPoints="1"/>
          </p:cNvSpPr>
          <p:nvPr/>
        </p:nvSpPr>
        <p:spPr bwMode="auto">
          <a:xfrm>
            <a:off x="1054101" y="1374776"/>
            <a:ext cx="390525" cy="390525"/>
          </a:xfrm>
          <a:custGeom>
            <a:avLst/>
            <a:gdLst>
              <a:gd name="T0" fmla="*/ 96 w 104"/>
              <a:gd name="T1" fmla="*/ 104 h 104"/>
              <a:gd name="T2" fmla="*/ 90 w 104"/>
              <a:gd name="T3" fmla="*/ 102 h 104"/>
              <a:gd name="T4" fmla="*/ 69 w 104"/>
              <a:gd name="T5" fmla="*/ 81 h 104"/>
              <a:gd name="T6" fmla="*/ 44 w 104"/>
              <a:gd name="T7" fmla="*/ 88 h 104"/>
              <a:gd name="T8" fmla="*/ 0 w 104"/>
              <a:gd name="T9" fmla="*/ 44 h 104"/>
              <a:gd name="T10" fmla="*/ 44 w 104"/>
              <a:gd name="T11" fmla="*/ 0 h 104"/>
              <a:gd name="T12" fmla="*/ 88 w 104"/>
              <a:gd name="T13" fmla="*/ 44 h 104"/>
              <a:gd name="T14" fmla="*/ 80 w 104"/>
              <a:gd name="T15" fmla="*/ 69 h 104"/>
              <a:gd name="T16" fmla="*/ 102 w 104"/>
              <a:gd name="T17" fmla="*/ 91 h 104"/>
              <a:gd name="T18" fmla="*/ 104 w 104"/>
              <a:gd name="T19" fmla="*/ 96 h 104"/>
              <a:gd name="T20" fmla="*/ 96 w 104"/>
              <a:gd name="T21" fmla="*/ 104 h 104"/>
              <a:gd name="T22" fmla="*/ 44 w 104"/>
              <a:gd name="T23" fmla="*/ 16 h 104"/>
              <a:gd name="T24" fmla="*/ 16 w 104"/>
              <a:gd name="T25" fmla="*/ 44 h 104"/>
              <a:gd name="T26" fmla="*/ 44 w 104"/>
              <a:gd name="T27" fmla="*/ 72 h 104"/>
              <a:gd name="T28" fmla="*/ 72 w 104"/>
              <a:gd name="T29" fmla="*/ 44 h 104"/>
              <a:gd name="T30" fmla="*/ 44 w 104"/>
              <a:gd name="T31" fmla="*/ 16 h 104"/>
              <a:gd name="T32" fmla="*/ 64 w 104"/>
              <a:gd name="T33" fmla="*/ 46 h 104"/>
              <a:gd name="T34" fmla="*/ 62 w 104"/>
              <a:gd name="T35" fmla="*/ 48 h 104"/>
              <a:gd name="T36" fmla="*/ 26 w 104"/>
              <a:gd name="T37" fmla="*/ 48 h 104"/>
              <a:gd name="T38" fmla="*/ 24 w 104"/>
              <a:gd name="T39" fmla="*/ 46 h 104"/>
              <a:gd name="T40" fmla="*/ 24 w 104"/>
              <a:gd name="T41" fmla="*/ 42 h 104"/>
              <a:gd name="T42" fmla="*/ 26 w 104"/>
              <a:gd name="T43" fmla="*/ 40 h 104"/>
              <a:gd name="T44" fmla="*/ 62 w 104"/>
              <a:gd name="T45" fmla="*/ 40 h 104"/>
              <a:gd name="T46" fmla="*/ 64 w 104"/>
              <a:gd name="T47" fmla="*/ 42 h 104"/>
              <a:gd name="T48" fmla="*/ 64 w 104"/>
              <a:gd name="T49" fmla="*/ 4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4" h="104">
                <a:moveTo>
                  <a:pt x="96" y="104"/>
                </a:moveTo>
                <a:cubicBezTo>
                  <a:pt x="94" y="104"/>
                  <a:pt x="92" y="103"/>
                  <a:pt x="90" y="102"/>
                </a:cubicBezTo>
                <a:cubicBezTo>
                  <a:pt x="69" y="81"/>
                  <a:pt x="69" y="81"/>
                  <a:pt x="69" y="81"/>
                </a:cubicBezTo>
                <a:cubicBezTo>
                  <a:pt x="62" y="86"/>
                  <a:pt x="53" y="88"/>
                  <a:pt x="44" y="88"/>
                </a:cubicBezTo>
                <a:cubicBezTo>
                  <a:pt x="20" y="88"/>
                  <a:pt x="0" y="69"/>
                  <a:pt x="0" y="44"/>
                </a:cubicBezTo>
                <a:cubicBezTo>
                  <a:pt x="0" y="20"/>
                  <a:pt x="20" y="0"/>
                  <a:pt x="44" y="0"/>
                </a:cubicBezTo>
                <a:cubicBezTo>
                  <a:pt x="68" y="0"/>
                  <a:pt x="88" y="20"/>
                  <a:pt x="88" y="44"/>
                </a:cubicBezTo>
                <a:cubicBezTo>
                  <a:pt x="88" y="53"/>
                  <a:pt x="85" y="62"/>
                  <a:pt x="80" y="69"/>
                </a:cubicBezTo>
                <a:cubicBezTo>
                  <a:pt x="102" y="91"/>
                  <a:pt x="102" y="91"/>
                  <a:pt x="102" y="91"/>
                </a:cubicBezTo>
                <a:cubicBezTo>
                  <a:pt x="103" y="92"/>
                  <a:pt x="104" y="94"/>
                  <a:pt x="104" y="96"/>
                </a:cubicBezTo>
                <a:cubicBezTo>
                  <a:pt x="104" y="101"/>
                  <a:pt x="100" y="104"/>
                  <a:pt x="96" y="104"/>
                </a:cubicBezTo>
                <a:close/>
                <a:moveTo>
                  <a:pt x="44" y="16"/>
                </a:moveTo>
                <a:cubicBezTo>
                  <a:pt x="29" y="16"/>
                  <a:pt x="16" y="29"/>
                  <a:pt x="16" y="44"/>
                </a:cubicBezTo>
                <a:cubicBezTo>
                  <a:pt x="16" y="60"/>
                  <a:pt x="29" y="72"/>
                  <a:pt x="44" y="72"/>
                </a:cubicBezTo>
                <a:cubicBezTo>
                  <a:pt x="59" y="72"/>
                  <a:pt x="72" y="60"/>
                  <a:pt x="72" y="44"/>
                </a:cubicBezTo>
                <a:cubicBezTo>
                  <a:pt x="72" y="29"/>
                  <a:pt x="59" y="16"/>
                  <a:pt x="44" y="16"/>
                </a:cubicBezTo>
                <a:close/>
                <a:moveTo>
                  <a:pt x="64" y="46"/>
                </a:moveTo>
                <a:cubicBezTo>
                  <a:pt x="64" y="47"/>
                  <a:pt x="63" y="48"/>
                  <a:pt x="62" y="48"/>
                </a:cubicBezTo>
                <a:cubicBezTo>
                  <a:pt x="26" y="48"/>
                  <a:pt x="26" y="48"/>
                  <a:pt x="26" y="48"/>
                </a:cubicBezTo>
                <a:cubicBezTo>
                  <a:pt x="25" y="48"/>
                  <a:pt x="24" y="47"/>
                  <a:pt x="24" y="46"/>
                </a:cubicBezTo>
                <a:cubicBezTo>
                  <a:pt x="24" y="42"/>
                  <a:pt x="24" y="42"/>
                  <a:pt x="24" y="42"/>
                </a:cubicBezTo>
                <a:cubicBezTo>
                  <a:pt x="24" y="41"/>
                  <a:pt x="25" y="40"/>
                  <a:pt x="26" y="40"/>
                </a:cubicBezTo>
                <a:cubicBezTo>
                  <a:pt x="62" y="40"/>
                  <a:pt x="62" y="40"/>
                  <a:pt x="62" y="40"/>
                </a:cubicBezTo>
                <a:cubicBezTo>
                  <a:pt x="63" y="40"/>
                  <a:pt x="64" y="41"/>
                  <a:pt x="64" y="42"/>
                </a:cubicBezTo>
                <a:lnTo>
                  <a:pt x="64" y="4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2" name="Freeform 70"/>
          <p:cNvSpPr>
            <a:spLocks noEditPoints="1"/>
          </p:cNvSpPr>
          <p:nvPr/>
        </p:nvSpPr>
        <p:spPr bwMode="auto">
          <a:xfrm>
            <a:off x="1716088" y="1344613"/>
            <a:ext cx="360363" cy="390525"/>
          </a:xfrm>
          <a:custGeom>
            <a:avLst/>
            <a:gdLst>
              <a:gd name="T0" fmla="*/ 48 w 96"/>
              <a:gd name="T1" fmla="*/ 104 h 104"/>
              <a:gd name="T2" fmla="*/ 0 w 96"/>
              <a:gd name="T3" fmla="*/ 56 h 104"/>
              <a:gd name="T4" fmla="*/ 19 w 96"/>
              <a:gd name="T5" fmla="*/ 18 h 104"/>
              <a:gd name="T6" fmla="*/ 30 w 96"/>
              <a:gd name="T7" fmla="*/ 20 h 104"/>
              <a:gd name="T8" fmla="*/ 28 w 96"/>
              <a:gd name="T9" fmla="*/ 31 h 104"/>
              <a:gd name="T10" fmla="*/ 16 w 96"/>
              <a:gd name="T11" fmla="*/ 56 h 104"/>
              <a:gd name="T12" fmla="*/ 48 w 96"/>
              <a:gd name="T13" fmla="*/ 88 h 104"/>
              <a:gd name="T14" fmla="*/ 80 w 96"/>
              <a:gd name="T15" fmla="*/ 56 h 104"/>
              <a:gd name="T16" fmla="*/ 67 w 96"/>
              <a:gd name="T17" fmla="*/ 31 h 104"/>
              <a:gd name="T18" fmla="*/ 65 w 96"/>
              <a:gd name="T19" fmla="*/ 20 h 104"/>
              <a:gd name="T20" fmla="*/ 76 w 96"/>
              <a:gd name="T21" fmla="*/ 18 h 104"/>
              <a:gd name="T22" fmla="*/ 96 w 96"/>
              <a:gd name="T23" fmla="*/ 56 h 104"/>
              <a:gd name="T24" fmla="*/ 48 w 96"/>
              <a:gd name="T25" fmla="*/ 104 h 104"/>
              <a:gd name="T26" fmla="*/ 56 w 96"/>
              <a:gd name="T27" fmla="*/ 48 h 104"/>
              <a:gd name="T28" fmla="*/ 48 w 96"/>
              <a:gd name="T29" fmla="*/ 56 h 104"/>
              <a:gd name="T30" fmla="*/ 40 w 96"/>
              <a:gd name="T31" fmla="*/ 48 h 104"/>
              <a:gd name="T32" fmla="*/ 40 w 96"/>
              <a:gd name="T33" fmla="*/ 8 h 104"/>
              <a:gd name="T34" fmla="*/ 48 w 96"/>
              <a:gd name="T35" fmla="*/ 0 h 104"/>
              <a:gd name="T36" fmla="*/ 56 w 96"/>
              <a:gd name="T37" fmla="*/ 8 h 104"/>
              <a:gd name="T38" fmla="*/ 56 w 96"/>
              <a:gd name="T39" fmla="*/ 4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6" h="104">
                <a:moveTo>
                  <a:pt x="48" y="104"/>
                </a:moveTo>
                <a:cubicBezTo>
                  <a:pt x="21" y="104"/>
                  <a:pt x="0" y="83"/>
                  <a:pt x="0" y="56"/>
                </a:cubicBezTo>
                <a:cubicBezTo>
                  <a:pt x="0" y="41"/>
                  <a:pt x="7" y="27"/>
                  <a:pt x="19" y="18"/>
                </a:cubicBezTo>
                <a:cubicBezTo>
                  <a:pt x="22" y="15"/>
                  <a:pt x="27" y="16"/>
                  <a:pt x="30" y="20"/>
                </a:cubicBezTo>
                <a:cubicBezTo>
                  <a:pt x="33" y="23"/>
                  <a:pt x="32" y="28"/>
                  <a:pt x="28" y="31"/>
                </a:cubicBezTo>
                <a:cubicBezTo>
                  <a:pt x="20" y="37"/>
                  <a:pt x="16" y="46"/>
                  <a:pt x="16" y="56"/>
                </a:cubicBezTo>
                <a:cubicBezTo>
                  <a:pt x="16" y="74"/>
                  <a:pt x="30" y="88"/>
                  <a:pt x="48" y="88"/>
                </a:cubicBezTo>
                <a:cubicBezTo>
                  <a:pt x="65" y="88"/>
                  <a:pt x="80" y="74"/>
                  <a:pt x="80" y="56"/>
                </a:cubicBezTo>
                <a:cubicBezTo>
                  <a:pt x="80" y="46"/>
                  <a:pt x="75" y="37"/>
                  <a:pt x="67" y="31"/>
                </a:cubicBezTo>
                <a:cubicBezTo>
                  <a:pt x="63" y="28"/>
                  <a:pt x="63" y="23"/>
                  <a:pt x="65" y="20"/>
                </a:cubicBezTo>
                <a:cubicBezTo>
                  <a:pt x="68" y="16"/>
                  <a:pt x="73" y="15"/>
                  <a:pt x="76" y="18"/>
                </a:cubicBezTo>
                <a:cubicBezTo>
                  <a:pt x="89" y="27"/>
                  <a:pt x="96" y="41"/>
                  <a:pt x="96" y="56"/>
                </a:cubicBezTo>
                <a:cubicBezTo>
                  <a:pt x="96" y="83"/>
                  <a:pt x="74" y="104"/>
                  <a:pt x="48" y="104"/>
                </a:cubicBezTo>
                <a:close/>
                <a:moveTo>
                  <a:pt x="56" y="48"/>
                </a:moveTo>
                <a:cubicBezTo>
                  <a:pt x="56" y="53"/>
                  <a:pt x="52" y="56"/>
                  <a:pt x="48" y="56"/>
                </a:cubicBezTo>
                <a:cubicBezTo>
                  <a:pt x="43" y="56"/>
                  <a:pt x="40" y="53"/>
                  <a:pt x="40" y="48"/>
                </a:cubicBezTo>
                <a:cubicBezTo>
                  <a:pt x="40" y="8"/>
                  <a:pt x="40" y="8"/>
                  <a:pt x="40" y="8"/>
                </a:cubicBezTo>
                <a:cubicBezTo>
                  <a:pt x="40" y="4"/>
                  <a:pt x="43" y="0"/>
                  <a:pt x="48" y="0"/>
                </a:cubicBezTo>
                <a:cubicBezTo>
                  <a:pt x="52" y="0"/>
                  <a:pt x="56" y="4"/>
                  <a:pt x="56" y="8"/>
                </a:cubicBezTo>
                <a:lnTo>
                  <a:pt x="56" y="4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3" name="Freeform 71"/>
          <p:cNvSpPr>
            <a:spLocks noEditPoints="1"/>
          </p:cNvSpPr>
          <p:nvPr/>
        </p:nvSpPr>
        <p:spPr bwMode="auto">
          <a:xfrm>
            <a:off x="2330451" y="1374776"/>
            <a:ext cx="417513" cy="360363"/>
          </a:xfrm>
          <a:custGeom>
            <a:avLst/>
            <a:gdLst>
              <a:gd name="T0" fmla="*/ 16 w 111"/>
              <a:gd name="T1" fmla="*/ 94 h 96"/>
              <a:gd name="T2" fmla="*/ 14 w 111"/>
              <a:gd name="T3" fmla="*/ 96 h 96"/>
              <a:gd name="T4" fmla="*/ 2 w 111"/>
              <a:gd name="T5" fmla="*/ 96 h 96"/>
              <a:gd name="T6" fmla="*/ 0 w 111"/>
              <a:gd name="T7" fmla="*/ 94 h 96"/>
              <a:gd name="T8" fmla="*/ 0 w 111"/>
              <a:gd name="T9" fmla="*/ 82 h 96"/>
              <a:gd name="T10" fmla="*/ 2 w 111"/>
              <a:gd name="T11" fmla="*/ 80 h 96"/>
              <a:gd name="T12" fmla="*/ 14 w 111"/>
              <a:gd name="T13" fmla="*/ 80 h 96"/>
              <a:gd name="T14" fmla="*/ 16 w 111"/>
              <a:gd name="T15" fmla="*/ 82 h 96"/>
              <a:gd name="T16" fmla="*/ 16 w 111"/>
              <a:gd name="T17" fmla="*/ 94 h 96"/>
              <a:gd name="T18" fmla="*/ 40 w 111"/>
              <a:gd name="T19" fmla="*/ 94 h 96"/>
              <a:gd name="T20" fmla="*/ 38 w 111"/>
              <a:gd name="T21" fmla="*/ 96 h 96"/>
              <a:gd name="T22" fmla="*/ 26 w 111"/>
              <a:gd name="T23" fmla="*/ 96 h 96"/>
              <a:gd name="T24" fmla="*/ 24 w 111"/>
              <a:gd name="T25" fmla="*/ 94 h 96"/>
              <a:gd name="T26" fmla="*/ 24 w 111"/>
              <a:gd name="T27" fmla="*/ 74 h 96"/>
              <a:gd name="T28" fmla="*/ 26 w 111"/>
              <a:gd name="T29" fmla="*/ 72 h 96"/>
              <a:gd name="T30" fmla="*/ 38 w 111"/>
              <a:gd name="T31" fmla="*/ 72 h 96"/>
              <a:gd name="T32" fmla="*/ 40 w 111"/>
              <a:gd name="T33" fmla="*/ 74 h 96"/>
              <a:gd name="T34" fmla="*/ 40 w 111"/>
              <a:gd name="T35" fmla="*/ 94 h 96"/>
              <a:gd name="T36" fmla="*/ 64 w 111"/>
              <a:gd name="T37" fmla="*/ 94 h 96"/>
              <a:gd name="T38" fmla="*/ 62 w 111"/>
              <a:gd name="T39" fmla="*/ 96 h 96"/>
              <a:gd name="T40" fmla="*/ 50 w 111"/>
              <a:gd name="T41" fmla="*/ 96 h 96"/>
              <a:gd name="T42" fmla="*/ 48 w 111"/>
              <a:gd name="T43" fmla="*/ 94 h 96"/>
              <a:gd name="T44" fmla="*/ 48 w 111"/>
              <a:gd name="T45" fmla="*/ 58 h 96"/>
              <a:gd name="T46" fmla="*/ 50 w 111"/>
              <a:gd name="T47" fmla="*/ 56 h 96"/>
              <a:gd name="T48" fmla="*/ 62 w 111"/>
              <a:gd name="T49" fmla="*/ 56 h 96"/>
              <a:gd name="T50" fmla="*/ 64 w 111"/>
              <a:gd name="T51" fmla="*/ 58 h 96"/>
              <a:gd name="T52" fmla="*/ 64 w 111"/>
              <a:gd name="T53" fmla="*/ 94 h 96"/>
              <a:gd name="T54" fmla="*/ 87 w 111"/>
              <a:gd name="T55" fmla="*/ 94 h 96"/>
              <a:gd name="T56" fmla="*/ 85 w 111"/>
              <a:gd name="T57" fmla="*/ 96 h 96"/>
              <a:gd name="T58" fmla="*/ 73 w 111"/>
              <a:gd name="T59" fmla="*/ 96 h 96"/>
              <a:gd name="T60" fmla="*/ 71 w 111"/>
              <a:gd name="T61" fmla="*/ 94 h 96"/>
              <a:gd name="T62" fmla="*/ 71 w 111"/>
              <a:gd name="T63" fmla="*/ 34 h 96"/>
              <a:gd name="T64" fmla="*/ 73 w 111"/>
              <a:gd name="T65" fmla="*/ 32 h 96"/>
              <a:gd name="T66" fmla="*/ 85 w 111"/>
              <a:gd name="T67" fmla="*/ 32 h 96"/>
              <a:gd name="T68" fmla="*/ 87 w 111"/>
              <a:gd name="T69" fmla="*/ 34 h 96"/>
              <a:gd name="T70" fmla="*/ 87 w 111"/>
              <a:gd name="T71" fmla="*/ 94 h 96"/>
              <a:gd name="T72" fmla="*/ 111 w 111"/>
              <a:gd name="T73" fmla="*/ 94 h 96"/>
              <a:gd name="T74" fmla="*/ 109 w 111"/>
              <a:gd name="T75" fmla="*/ 96 h 96"/>
              <a:gd name="T76" fmla="*/ 97 w 111"/>
              <a:gd name="T77" fmla="*/ 96 h 96"/>
              <a:gd name="T78" fmla="*/ 95 w 111"/>
              <a:gd name="T79" fmla="*/ 94 h 96"/>
              <a:gd name="T80" fmla="*/ 95 w 111"/>
              <a:gd name="T81" fmla="*/ 2 h 96"/>
              <a:gd name="T82" fmla="*/ 97 w 111"/>
              <a:gd name="T83" fmla="*/ 0 h 96"/>
              <a:gd name="T84" fmla="*/ 109 w 111"/>
              <a:gd name="T85" fmla="*/ 0 h 96"/>
              <a:gd name="T86" fmla="*/ 111 w 111"/>
              <a:gd name="T87" fmla="*/ 2 h 96"/>
              <a:gd name="T88" fmla="*/ 111 w 111"/>
              <a:gd name="T89" fmla="*/ 9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 h="96">
                <a:moveTo>
                  <a:pt x="16" y="94"/>
                </a:moveTo>
                <a:cubicBezTo>
                  <a:pt x="16" y="95"/>
                  <a:pt x="15" y="96"/>
                  <a:pt x="14" y="96"/>
                </a:cubicBezTo>
                <a:cubicBezTo>
                  <a:pt x="2" y="96"/>
                  <a:pt x="2" y="96"/>
                  <a:pt x="2" y="96"/>
                </a:cubicBezTo>
                <a:cubicBezTo>
                  <a:pt x="0" y="96"/>
                  <a:pt x="0" y="95"/>
                  <a:pt x="0" y="94"/>
                </a:cubicBezTo>
                <a:cubicBezTo>
                  <a:pt x="0" y="82"/>
                  <a:pt x="0" y="82"/>
                  <a:pt x="0" y="82"/>
                </a:cubicBezTo>
                <a:cubicBezTo>
                  <a:pt x="0" y="81"/>
                  <a:pt x="0" y="80"/>
                  <a:pt x="2" y="80"/>
                </a:cubicBezTo>
                <a:cubicBezTo>
                  <a:pt x="14" y="80"/>
                  <a:pt x="14" y="80"/>
                  <a:pt x="14" y="80"/>
                </a:cubicBezTo>
                <a:cubicBezTo>
                  <a:pt x="15" y="80"/>
                  <a:pt x="16" y="81"/>
                  <a:pt x="16" y="82"/>
                </a:cubicBezTo>
                <a:lnTo>
                  <a:pt x="16" y="94"/>
                </a:lnTo>
                <a:close/>
                <a:moveTo>
                  <a:pt x="40" y="94"/>
                </a:moveTo>
                <a:cubicBezTo>
                  <a:pt x="40" y="95"/>
                  <a:pt x="39" y="96"/>
                  <a:pt x="38" y="96"/>
                </a:cubicBezTo>
                <a:cubicBezTo>
                  <a:pt x="26" y="96"/>
                  <a:pt x="26" y="96"/>
                  <a:pt x="26" y="96"/>
                </a:cubicBezTo>
                <a:cubicBezTo>
                  <a:pt x="24" y="96"/>
                  <a:pt x="24" y="95"/>
                  <a:pt x="24" y="94"/>
                </a:cubicBezTo>
                <a:cubicBezTo>
                  <a:pt x="24" y="74"/>
                  <a:pt x="24" y="74"/>
                  <a:pt x="24" y="74"/>
                </a:cubicBezTo>
                <a:cubicBezTo>
                  <a:pt x="24" y="73"/>
                  <a:pt x="24" y="72"/>
                  <a:pt x="26" y="72"/>
                </a:cubicBezTo>
                <a:cubicBezTo>
                  <a:pt x="38" y="72"/>
                  <a:pt x="38" y="72"/>
                  <a:pt x="38" y="72"/>
                </a:cubicBezTo>
                <a:cubicBezTo>
                  <a:pt x="39" y="72"/>
                  <a:pt x="40" y="73"/>
                  <a:pt x="40" y="74"/>
                </a:cubicBezTo>
                <a:lnTo>
                  <a:pt x="40" y="94"/>
                </a:lnTo>
                <a:close/>
                <a:moveTo>
                  <a:pt x="64" y="94"/>
                </a:moveTo>
                <a:cubicBezTo>
                  <a:pt x="64" y="95"/>
                  <a:pt x="63" y="96"/>
                  <a:pt x="62" y="96"/>
                </a:cubicBezTo>
                <a:cubicBezTo>
                  <a:pt x="50" y="96"/>
                  <a:pt x="50" y="96"/>
                  <a:pt x="50" y="96"/>
                </a:cubicBezTo>
                <a:cubicBezTo>
                  <a:pt x="48" y="96"/>
                  <a:pt x="48" y="95"/>
                  <a:pt x="48" y="94"/>
                </a:cubicBezTo>
                <a:cubicBezTo>
                  <a:pt x="48" y="58"/>
                  <a:pt x="48" y="58"/>
                  <a:pt x="48" y="58"/>
                </a:cubicBezTo>
                <a:cubicBezTo>
                  <a:pt x="48" y="57"/>
                  <a:pt x="48" y="56"/>
                  <a:pt x="50" y="56"/>
                </a:cubicBezTo>
                <a:cubicBezTo>
                  <a:pt x="62" y="56"/>
                  <a:pt x="62" y="56"/>
                  <a:pt x="62" y="56"/>
                </a:cubicBezTo>
                <a:cubicBezTo>
                  <a:pt x="63" y="56"/>
                  <a:pt x="64" y="57"/>
                  <a:pt x="64" y="58"/>
                </a:cubicBezTo>
                <a:lnTo>
                  <a:pt x="64" y="94"/>
                </a:lnTo>
                <a:close/>
                <a:moveTo>
                  <a:pt x="87" y="94"/>
                </a:moveTo>
                <a:cubicBezTo>
                  <a:pt x="87" y="95"/>
                  <a:pt x="87" y="96"/>
                  <a:pt x="85" y="96"/>
                </a:cubicBezTo>
                <a:cubicBezTo>
                  <a:pt x="73" y="96"/>
                  <a:pt x="73" y="96"/>
                  <a:pt x="73" y="96"/>
                </a:cubicBezTo>
                <a:cubicBezTo>
                  <a:pt x="72" y="96"/>
                  <a:pt x="71" y="95"/>
                  <a:pt x="71" y="94"/>
                </a:cubicBezTo>
                <a:cubicBezTo>
                  <a:pt x="71" y="34"/>
                  <a:pt x="71" y="34"/>
                  <a:pt x="71" y="34"/>
                </a:cubicBezTo>
                <a:cubicBezTo>
                  <a:pt x="71" y="33"/>
                  <a:pt x="72" y="32"/>
                  <a:pt x="73" y="32"/>
                </a:cubicBezTo>
                <a:cubicBezTo>
                  <a:pt x="85" y="32"/>
                  <a:pt x="85" y="32"/>
                  <a:pt x="85" y="32"/>
                </a:cubicBezTo>
                <a:cubicBezTo>
                  <a:pt x="87" y="32"/>
                  <a:pt x="87" y="33"/>
                  <a:pt x="87" y="34"/>
                </a:cubicBezTo>
                <a:lnTo>
                  <a:pt x="87" y="94"/>
                </a:lnTo>
                <a:close/>
                <a:moveTo>
                  <a:pt x="111" y="94"/>
                </a:moveTo>
                <a:cubicBezTo>
                  <a:pt x="111" y="95"/>
                  <a:pt x="111" y="96"/>
                  <a:pt x="109" y="96"/>
                </a:cubicBezTo>
                <a:cubicBezTo>
                  <a:pt x="97" y="96"/>
                  <a:pt x="97" y="96"/>
                  <a:pt x="97" y="96"/>
                </a:cubicBezTo>
                <a:cubicBezTo>
                  <a:pt x="96" y="96"/>
                  <a:pt x="95" y="95"/>
                  <a:pt x="95" y="94"/>
                </a:cubicBezTo>
                <a:cubicBezTo>
                  <a:pt x="95" y="2"/>
                  <a:pt x="95" y="2"/>
                  <a:pt x="95" y="2"/>
                </a:cubicBezTo>
                <a:cubicBezTo>
                  <a:pt x="95" y="1"/>
                  <a:pt x="96" y="0"/>
                  <a:pt x="97" y="0"/>
                </a:cubicBezTo>
                <a:cubicBezTo>
                  <a:pt x="109" y="0"/>
                  <a:pt x="109" y="0"/>
                  <a:pt x="109" y="0"/>
                </a:cubicBezTo>
                <a:cubicBezTo>
                  <a:pt x="111" y="0"/>
                  <a:pt x="111" y="1"/>
                  <a:pt x="111" y="2"/>
                </a:cubicBezTo>
                <a:lnTo>
                  <a:pt x="111" y="9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4" name="Freeform 72"/>
          <p:cNvSpPr>
            <a:spLocks noEditPoints="1"/>
          </p:cNvSpPr>
          <p:nvPr/>
        </p:nvSpPr>
        <p:spPr bwMode="auto">
          <a:xfrm>
            <a:off x="3006726" y="1374776"/>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5" name="Freeform 73"/>
          <p:cNvSpPr>
            <a:spLocks noEditPoints="1"/>
          </p:cNvSpPr>
          <p:nvPr/>
        </p:nvSpPr>
        <p:spPr bwMode="auto">
          <a:xfrm>
            <a:off x="3663951" y="1374776"/>
            <a:ext cx="330200" cy="360363"/>
          </a:xfrm>
          <a:custGeom>
            <a:avLst/>
            <a:gdLst>
              <a:gd name="T0" fmla="*/ 88 w 88"/>
              <a:gd name="T1" fmla="*/ 22 h 96"/>
              <a:gd name="T2" fmla="*/ 86 w 88"/>
              <a:gd name="T3" fmla="*/ 24 h 96"/>
              <a:gd name="T4" fmla="*/ 80 w 88"/>
              <a:gd name="T5" fmla="*/ 24 h 96"/>
              <a:gd name="T6" fmla="*/ 80 w 88"/>
              <a:gd name="T7" fmla="*/ 84 h 96"/>
              <a:gd name="T8" fmla="*/ 70 w 88"/>
              <a:gd name="T9" fmla="*/ 96 h 96"/>
              <a:gd name="T10" fmla="*/ 18 w 88"/>
              <a:gd name="T11" fmla="*/ 96 h 96"/>
              <a:gd name="T12" fmla="*/ 8 w 88"/>
              <a:gd name="T13" fmla="*/ 84 h 96"/>
              <a:gd name="T14" fmla="*/ 8 w 88"/>
              <a:gd name="T15" fmla="*/ 24 h 96"/>
              <a:gd name="T16" fmla="*/ 2 w 88"/>
              <a:gd name="T17" fmla="*/ 24 h 96"/>
              <a:gd name="T18" fmla="*/ 0 w 88"/>
              <a:gd name="T19" fmla="*/ 22 h 96"/>
              <a:gd name="T20" fmla="*/ 0 w 88"/>
              <a:gd name="T21" fmla="*/ 18 h 96"/>
              <a:gd name="T22" fmla="*/ 2 w 88"/>
              <a:gd name="T23" fmla="*/ 16 h 96"/>
              <a:gd name="T24" fmla="*/ 22 w 88"/>
              <a:gd name="T25" fmla="*/ 16 h 96"/>
              <a:gd name="T26" fmla="*/ 26 w 88"/>
              <a:gd name="T27" fmla="*/ 6 h 96"/>
              <a:gd name="T28" fmla="*/ 34 w 88"/>
              <a:gd name="T29" fmla="*/ 0 h 96"/>
              <a:gd name="T30" fmla="*/ 54 w 88"/>
              <a:gd name="T31" fmla="*/ 0 h 96"/>
              <a:gd name="T32" fmla="*/ 63 w 88"/>
              <a:gd name="T33" fmla="*/ 6 h 96"/>
              <a:gd name="T34" fmla="*/ 67 w 88"/>
              <a:gd name="T35" fmla="*/ 16 h 96"/>
              <a:gd name="T36" fmla="*/ 86 w 88"/>
              <a:gd name="T37" fmla="*/ 16 h 96"/>
              <a:gd name="T38" fmla="*/ 88 w 88"/>
              <a:gd name="T39" fmla="*/ 18 h 96"/>
              <a:gd name="T40" fmla="*/ 88 w 88"/>
              <a:gd name="T41" fmla="*/ 22 h 96"/>
              <a:gd name="T42" fmla="*/ 72 w 88"/>
              <a:gd name="T43" fmla="*/ 24 h 96"/>
              <a:gd name="T44" fmla="*/ 16 w 88"/>
              <a:gd name="T45" fmla="*/ 24 h 96"/>
              <a:gd name="T46" fmla="*/ 16 w 88"/>
              <a:gd name="T47" fmla="*/ 84 h 96"/>
              <a:gd name="T48" fmla="*/ 18 w 88"/>
              <a:gd name="T49" fmla="*/ 88 h 96"/>
              <a:gd name="T50" fmla="*/ 70 w 88"/>
              <a:gd name="T51" fmla="*/ 88 h 96"/>
              <a:gd name="T52" fmla="*/ 72 w 88"/>
              <a:gd name="T53" fmla="*/ 84 h 96"/>
              <a:gd name="T54" fmla="*/ 72 w 88"/>
              <a:gd name="T55" fmla="*/ 24 h 96"/>
              <a:gd name="T56" fmla="*/ 32 w 88"/>
              <a:gd name="T57" fmla="*/ 74 h 96"/>
              <a:gd name="T58" fmla="*/ 30 w 88"/>
              <a:gd name="T59" fmla="*/ 76 h 96"/>
              <a:gd name="T60" fmla="*/ 26 w 88"/>
              <a:gd name="T61" fmla="*/ 76 h 96"/>
              <a:gd name="T62" fmla="*/ 24 w 88"/>
              <a:gd name="T63" fmla="*/ 74 h 96"/>
              <a:gd name="T64" fmla="*/ 24 w 88"/>
              <a:gd name="T65" fmla="*/ 38 h 96"/>
              <a:gd name="T66" fmla="*/ 26 w 88"/>
              <a:gd name="T67" fmla="*/ 36 h 96"/>
              <a:gd name="T68" fmla="*/ 30 w 88"/>
              <a:gd name="T69" fmla="*/ 36 h 96"/>
              <a:gd name="T70" fmla="*/ 32 w 88"/>
              <a:gd name="T71" fmla="*/ 38 h 96"/>
              <a:gd name="T72" fmla="*/ 32 w 88"/>
              <a:gd name="T73" fmla="*/ 74 h 96"/>
              <a:gd name="T74" fmla="*/ 58 w 88"/>
              <a:gd name="T75" fmla="*/ 16 h 96"/>
              <a:gd name="T76" fmla="*/ 55 w 88"/>
              <a:gd name="T77" fmla="*/ 9 h 96"/>
              <a:gd name="T78" fmla="*/ 54 w 88"/>
              <a:gd name="T79" fmla="*/ 8 h 96"/>
              <a:gd name="T80" fmla="*/ 35 w 88"/>
              <a:gd name="T81" fmla="*/ 8 h 96"/>
              <a:gd name="T82" fmla="*/ 33 w 88"/>
              <a:gd name="T83" fmla="*/ 9 h 96"/>
              <a:gd name="T84" fmla="*/ 30 w 88"/>
              <a:gd name="T85" fmla="*/ 16 h 96"/>
              <a:gd name="T86" fmla="*/ 58 w 88"/>
              <a:gd name="T87" fmla="*/ 16 h 96"/>
              <a:gd name="T88" fmla="*/ 48 w 88"/>
              <a:gd name="T89" fmla="*/ 74 h 96"/>
              <a:gd name="T90" fmla="*/ 46 w 88"/>
              <a:gd name="T91" fmla="*/ 76 h 96"/>
              <a:gd name="T92" fmla="*/ 42 w 88"/>
              <a:gd name="T93" fmla="*/ 76 h 96"/>
              <a:gd name="T94" fmla="*/ 40 w 88"/>
              <a:gd name="T95" fmla="*/ 74 h 96"/>
              <a:gd name="T96" fmla="*/ 40 w 88"/>
              <a:gd name="T97" fmla="*/ 38 h 96"/>
              <a:gd name="T98" fmla="*/ 42 w 88"/>
              <a:gd name="T99" fmla="*/ 36 h 96"/>
              <a:gd name="T100" fmla="*/ 46 w 88"/>
              <a:gd name="T101" fmla="*/ 36 h 96"/>
              <a:gd name="T102" fmla="*/ 48 w 88"/>
              <a:gd name="T103" fmla="*/ 38 h 96"/>
              <a:gd name="T104" fmla="*/ 48 w 88"/>
              <a:gd name="T105" fmla="*/ 74 h 96"/>
              <a:gd name="T106" fmla="*/ 64 w 88"/>
              <a:gd name="T107" fmla="*/ 74 h 96"/>
              <a:gd name="T108" fmla="*/ 62 w 88"/>
              <a:gd name="T109" fmla="*/ 76 h 96"/>
              <a:gd name="T110" fmla="*/ 58 w 88"/>
              <a:gd name="T111" fmla="*/ 76 h 96"/>
              <a:gd name="T112" fmla="*/ 56 w 88"/>
              <a:gd name="T113" fmla="*/ 74 h 96"/>
              <a:gd name="T114" fmla="*/ 56 w 88"/>
              <a:gd name="T115" fmla="*/ 38 h 96"/>
              <a:gd name="T116" fmla="*/ 58 w 88"/>
              <a:gd name="T117" fmla="*/ 36 h 96"/>
              <a:gd name="T118" fmla="*/ 62 w 88"/>
              <a:gd name="T119" fmla="*/ 36 h 96"/>
              <a:gd name="T120" fmla="*/ 64 w 88"/>
              <a:gd name="T121" fmla="*/ 38 h 96"/>
              <a:gd name="T122" fmla="*/ 64 w 88"/>
              <a:gd name="T123" fmla="*/ 7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8" h="96">
                <a:moveTo>
                  <a:pt x="88" y="22"/>
                </a:moveTo>
                <a:cubicBezTo>
                  <a:pt x="88" y="24"/>
                  <a:pt x="87" y="24"/>
                  <a:pt x="86" y="24"/>
                </a:cubicBezTo>
                <a:cubicBezTo>
                  <a:pt x="80" y="24"/>
                  <a:pt x="80" y="24"/>
                  <a:pt x="80" y="24"/>
                </a:cubicBezTo>
                <a:cubicBezTo>
                  <a:pt x="80" y="84"/>
                  <a:pt x="80" y="84"/>
                  <a:pt x="80" y="84"/>
                </a:cubicBezTo>
                <a:cubicBezTo>
                  <a:pt x="80" y="90"/>
                  <a:pt x="76" y="96"/>
                  <a:pt x="70" y="96"/>
                </a:cubicBezTo>
                <a:cubicBezTo>
                  <a:pt x="18" y="96"/>
                  <a:pt x="18" y="96"/>
                  <a:pt x="18" y="96"/>
                </a:cubicBezTo>
                <a:cubicBezTo>
                  <a:pt x="13" y="96"/>
                  <a:pt x="8" y="91"/>
                  <a:pt x="8" y="84"/>
                </a:cubicBezTo>
                <a:cubicBezTo>
                  <a:pt x="8" y="24"/>
                  <a:pt x="8" y="24"/>
                  <a:pt x="8" y="24"/>
                </a:cubicBezTo>
                <a:cubicBezTo>
                  <a:pt x="2" y="24"/>
                  <a:pt x="2" y="24"/>
                  <a:pt x="2" y="24"/>
                </a:cubicBezTo>
                <a:cubicBezTo>
                  <a:pt x="1" y="24"/>
                  <a:pt x="0" y="24"/>
                  <a:pt x="0" y="22"/>
                </a:cubicBezTo>
                <a:cubicBezTo>
                  <a:pt x="0" y="18"/>
                  <a:pt x="0" y="18"/>
                  <a:pt x="0" y="18"/>
                </a:cubicBezTo>
                <a:cubicBezTo>
                  <a:pt x="0" y="17"/>
                  <a:pt x="1" y="16"/>
                  <a:pt x="2" y="16"/>
                </a:cubicBezTo>
                <a:cubicBezTo>
                  <a:pt x="22" y="16"/>
                  <a:pt x="22" y="16"/>
                  <a:pt x="22" y="16"/>
                </a:cubicBezTo>
                <a:cubicBezTo>
                  <a:pt x="26" y="6"/>
                  <a:pt x="26" y="6"/>
                  <a:pt x="26" y="6"/>
                </a:cubicBezTo>
                <a:cubicBezTo>
                  <a:pt x="27" y="3"/>
                  <a:pt x="31" y="0"/>
                  <a:pt x="34" y="0"/>
                </a:cubicBezTo>
                <a:cubicBezTo>
                  <a:pt x="54" y="0"/>
                  <a:pt x="54" y="0"/>
                  <a:pt x="54" y="0"/>
                </a:cubicBezTo>
                <a:cubicBezTo>
                  <a:pt x="58" y="0"/>
                  <a:pt x="61" y="3"/>
                  <a:pt x="63" y="6"/>
                </a:cubicBezTo>
                <a:cubicBezTo>
                  <a:pt x="67" y="16"/>
                  <a:pt x="67" y="16"/>
                  <a:pt x="67" y="16"/>
                </a:cubicBezTo>
                <a:cubicBezTo>
                  <a:pt x="86" y="16"/>
                  <a:pt x="86" y="16"/>
                  <a:pt x="86" y="16"/>
                </a:cubicBezTo>
                <a:cubicBezTo>
                  <a:pt x="87" y="16"/>
                  <a:pt x="88" y="17"/>
                  <a:pt x="88" y="18"/>
                </a:cubicBezTo>
                <a:lnTo>
                  <a:pt x="88" y="22"/>
                </a:lnTo>
                <a:close/>
                <a:moveTo>
                  <a:pt x="72" y="24"/>
                </a:moveTo>
                <a:cubicBezTo>
                  <a:pt x="16" y="24"/>
                  <a:pt x="16" y="24"/>
                  <a:pt x="16" y="24"/>
                </a:cubicBezTo>
                <a:cubicBezTo>
                  <a:pt x="16" y="84"/>
                  <a:pt x="16" y="84"/>
                  <a:pt x="16" y="84"/>
                </a:cubicBezTo>
                <a:cubicBezTo>
                  <a:pt x="16" y="87"/>
                  <a:pt x="18" y="88"/>
                  <a:pt x="18" y="88"/>
                </a:cubicBezTo>
                <a:cubicBezTo>
                  <a:pt x="70" y="88"/>
                  <a:pt x="70" y="88"/>
                  <a:pt x="70" y="88"/>
                </a:cubicBezTo>
                <a:cubicBezTo>
                  <a:pt x="71" y="88"/>
                  <a:pt x="72" y="87"/>
                  <a:pt x="72" y="84"/>
                </a:cubicBezTo>
                <a:lnTo>
                  <a:pt x="72" y="24"/>
                </a:lnTo>
                <a:close/>
                <a:moveTo>
                  <a:pt x="32" y="74"/>
                </a:moveTo>
                <a:cubicBezTo>
                  <a:pt x="32" y="76"/>
                  <a:pt x="32" y="76"/>
                  <a:pt x="30" y="76"/>
                </a:cubicBezTo>
                <a:cubicBezTo>
                  <a:pt x="26" y="76"/>
                  <a:pt x="26" y="76"/>
                  <a:pt x="26" y="76"/>
                </a:cubicBezTo>
                <a:cubicBezTo>
                  <a:pt x="25" y="76"/>
                  <a:pt x="24" y="76"/>
                  <a:pt x="24" y="74"/>
                </a:cubicBezTo>
                <a:cubicBezTo>
                  <a:pt x="24" y="38"/>
                  <a:pt x="24" y="38"/>
                  <a:pt x="24" y="38"/>
                </a:cubicBezTo>
                <a:cubicBezTo>
                  <a:pt x="24" y="37"/>
                  <a:pt x="25" y="36"/>
                  <a:pt x="26" y="36"/>
                </a:cubicBezTo>
                <a:cubicBezTo>
                  <a:pt x="30" y="36"/>
                  <a:pt x="30" y="36"/>
                  <a:pt x="30" y="36"/>
                </a:cubicBezTo>
                <a:cubicBezTo>
                  <a:pt x="32" y="36"/>
                  <a:pt x="32" y="37"/>
                  <a:pt x="32" y="38"/>
                </a:cubicBezTo>
                <a:lnTo>
                  <a:pt x="32" y="74"/>
                </a:lnTo>
                <a:close/>
                <a:moveTo>
                  <a:pt x="58" y="16"/>
                </a:moveTo>
                <a:cubicBezTo>
                  <a:pt x="55" y="9"/>
                  <a:pt x="55" y="9"/>
                  <a:pt x="55" y="9"/>
                </a:cubicBezTo>
                <a:cubicBezTo>
                  <a:pt x="55" y="9"/>
                  <a:pt x="55" y="9"/>
                  <a:pt x="54" y="8"/>
                </a:cubicBezTo>
                <a:cubicBezTo>
                  <a:pt x="35" y="8"/>
                  <a:pt x="35" y="8"/>
                  <a:pt x="35" y="8"/>
                </a:cubicBezTo>
                <a:cubicBezTo>
                  <a:pt x="34" y="9"/>
                  <a:pt x="34" y="9"/>
                  <a:pt x="33" y="9"/>
                </a:cubicBezTo>
                <a:cubicBezTo>
                  <a:pt x="30" y="16"/>
                  <a:pt x="30" y="16"/>
                  <a:pt x="30" y="16"/>
                </a:cubicBezTo>
                <a:lnTo>
                  <a:pt x="58" y="16"/>
                </a:lnTo>
                <a:close/>
                <a:moveTo>
                  <a:pt x="48" y="74"/>
                </a:moveTo>
                <a:cubicBezTo>
                  <a:pt x="48" y="76"/>
                  <a:pt x="48" y="76"/>
                  <a:pt x="46" y="76"/>
                </a:cubicBezTo>
                <a:cubicBezTo>
                  <a:pt x="42" y="76"/>
                  <a:pt x="42" y="76"/>
                  <a:pt x="42" y="76"/>
                </a:cubicBezTo>
                <a:cubicBezTo>
                  <a:pt x="41" y="76"/>
                  <a:pt x="40" y="76"/>
                  <a:pt x="40" y="74"/>
                </a:cubicBezTo>
                <a:cubicBezTo>
                  <a:pt x="40" y="38"/>
                  <a:pt x="40" y="38"/>
                  <a:pt x="40" y="38"/>
                </a:cubicBezTo>
                <a:cubicBezTo>
                  <a:pt x="40" y="37"/>
                  <a:pt x="41" y="36"/>
                  <a:pt x="42" y="36"/>
                </a:cubicBezTo>
                <a:cubicBezTo>
                  <a:pt x="46" y="36"/>
                  <a:pt x="46" y="36"/>
                  <a:pt x="46" y="36"/>
                </a:cubicBezTo>
                <a:cubicBezTo>
                  <a:pt x="48" y="36"/>
                  <a:pt x="48" y="37"/>
                  <a:pt x="48" y="38"/>
                </a:cubicBezTo>
                <a:lnTo>
                  <a:pt x="48" y="74"/>
                </a:lnTo>
                <a:close/>
                <a:moveTo>
                  <a:pt x="64" y="74"/>
                </a:moveTo>
                <a:cubicBezTo>
                  <a:pt x="64" y="76"/>
                  <a:pt x="64" y="76"/>
                  <a:pt x="62" y="76"/>
                </a:cubicBezTo>
                <a:cubicBezTo>
                  <a:pt x="58" y="76"/>
                  <a:pt x="58" y="76"/>
                  <a:pt x="58" y="76"/>
                </a:cubicBezTo>
                <a:cubicBezTo>
                  <a:pt x="57" y="76"/>
                  <a:pt x="56" y="76"/>
                  <a:pt x="56" y="74"/>
                </a:cubicBezTo>
                <a:cubicBezTo>
                  <a:pt x="56" y="38"/>
                  <a:pt x="56" y="38"/>
                  <a:pt x="56" y="38"/>
                </a:cubicBezTo>
                <a:cubicBezTo>
                  <a:pt x="56" y="37"/>
                  <a:pt x="57" y="36"/>
                  <a:pt x="58" y="36"/>
                </a:cubicBezTo>
                <a:cubicBezTo>
                  <a:pt x="62" y="36"/>
                  <a:pt x="62" y="36"/>
                  <a:pt x="62" y="36"/>
                </a:cubicBezTo>
                <a:cubicBezTo>
                  <a:pt x="64" y="36"/>
                  <a:pt x="64" y="37"/>
                  <a:pt x="64" y="38"/>
                </a:cubicBezTo>
                <a:lnTo>
                  <a:pt x="64"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6" name="Freeform 74"/>
          <p:cNvSpPr>
            <a:spLocks noEditPoints="1"/>
          </p:cNvSpPr>
          <p:nvPr/>
        </p:nvSpPr>
        <p:spPr bwMode="auto">
          <a:xfrm>
            <a:off x="4286251" y="1404938"/>
            <a:ext cx="379413" cy="301625"/>
          </a:xfrm>
          <a:custGeom>
            <a:avLst/>
            <a:gdLst>
              <a:gd name="T0" fmla="*/ 97 w 101"/>
              <a:gd name="T1" fmla="*/ 47 h 80"/>
              <a:gd name="T2" fmla="*/ 95 w 101"/>
              <a:gd name="T3" fmla="*/ 47 h 80"/>
              <a:gd name="T4" fmla="*/ 95 w 101"/>
              <a:gd name="T5" fmla="*/ 47 h 80"/>
              <a:gd name="T6" fmla="*/ 94 w 101"/>
              <a:gd name="T7" fmla="*/ 47 h 80"/>
              <a:gd name="T8" fmla="*/ 51 w 101"/>
              <a:gd name="T9" fmla="*/ 11 h 80"/>
              <a:gd name="T10" fmla="*/ 7 w 101"/>
              <a:gd name="T11" fmla="*/ 47 h 80"/>
              <a:gd name="T12" fmla="*/ 6 w 101"/>
              <a:gd name="T13" fmla="*/ 47 h 80"/>
              <a:gd name="T14" fmla="*/ 5 w 101"/>
              <a:gd name="T15" fmla="*/ 47 h 80"/>
              <a:gd name="T16" fmla="*/ 1 w 101"/>
              <a:gd name="T17" fmla="*/ 42 h 80"/>
              <a:gd name="T18" fmla="*/ 1 w 101"/>
              <a:gd name="T19" fmla="*/ 39 h 80"/>
              <a:gd name="T20" fmla="*/ 46 w 101"/>
              <a:gd name="T21" fmla="*/ 2 h 80"/>
              <a:gd name="T22" fmla="*/ 55 w 101"/>
              <a:gd name="T23" fmla="*/ 2 h 80"/>
              <a:gd name="T24" fmla="*/ 71 w 101"/>
              <a:gd name="T25" fmla="*/ 15 h 80"/>
              <a:gd name="T26" fmla="*/ 71 w 101"/>
              <a:gd name="T27" fmla="*/ 2 h 80"/>
              <a:gd name="T28" fmla="*/ 73 w 101"/>
              <a:gd name="T29" fmla="*/ 0 h 80"/>
              <a:gd name="T30" fmla="*/ 85 w 101"/>
              <a:gd name="T31" fmla="*/ 0 h 80"/>
              <a:gd name="T32" fmla="*/ 87 w 101"/>
              <a:gd name="T33" fmla="*/ 2 h 80"/>
              <a:gd name="T34" fmla="*/ 87 w 101"/>
              <a:gd name="T35" fmla="*/ 28 h 80"/>
              <a:gd name="T36" fmla="*/ 100 w 101"/>
              <a:gd name="T37" fmla="*/ 39 h 80"/>
              <a:gd name="T38" fmla="*/ 100 w 101"/>
              <a:gd name="T39" fmla="*/ 42 h 80"/>
              <a:gd name="T40" fmla="*/ 97 w 101"/>
              <a:gd name="T41" fmla="*/ 47 h 80"/>
              <a:gd name="T42" fmla="*/ 87 w 101"/>
              <a:gd name="T43" fmla="*/ 76 h 80"/>
              <a:gd name="T44" fmla="*/ 83 w 101"/>
              <a:gd name="T45" fmla="*/ 80 h 80"/>
              <a:gd name="T46" fmla="*/ 59 w 101"/>
              <a:gd name="T47" fmla="*/ 80 h 80"/>
              <a:gd name="T48" fmla="*/ 59 w 101"/>
              <a:gd name="T49" fmla="*/ 56 h 80"/>
              <a:gd name="T50" fmla="*/ 43 w 101"/>
              <a:gd name="T51" fmla="*/ 56 h 80"/>
              <a:gd name="T52" fmla="*/ 43 w 101"/>
              <a:gd name="T53" fmla="*/ 80 h 80"/>
              <a:gd name="T54" fmla="*/ 19 w 101"/>
              <a:gd name="T55" fmla="*/ 80 h 80"/>
              <a:gd name="T56" fmla="*/ 15 w 101"/>
              <a:gd name="T57" fmla="*/ 76 h 80"/>
              <a:gd name="T58" fmla="*/ 15 w 101"/>
              <a:gd name="T59" fmla="*/ 46 h 80"/>
              <a:gd name="T60" fmla="*/ 15 w 101"/>
              <a:gd name="T61" fmla="*/ 46 h 80"/>
              <a:gd name="T62" fmla="*/ 51 w 101"/>
              <a:gd name="T63" fmla="*/ 16 h 80"/>
              <a:gd name="T64" fmla="*/ 86 w 101"/>
              <a:gd name="T65" fmla="*/ 46 h 80"/>
              <a:gd name="T66" fmla="*/ 87 w 101"/>
              <a:gd name="T67" fmla="*/ 46 h 80"/>
              <a:gd name="T68" fmla="*/ 87 w 101"/>
              <a:gd name="T69"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1" h="80">
                <a:moveTo>
                  <a:pt x="97" y="47"/>
                </a:moveTo>
                <a:cubicBezTo>
                  <a:pt x="96" y="47"/>
                  <a:pt x="96" y="47"/>
                  <a:pt x="95" y="47"/>
                </a:cubicBezTo>
                <a:cubicBezTo>
                  <a:pt x="95" y="47"/>
                  <a:pt x="95" y="47"/>
                  <a:pt x="95" y="47"/>
                </a:cubicBezTo>
                <a:cubicBezTo>
                  <a:pt x="95" y="47"/>
                  <a:pt x="94" y="47"/>
                  <a:pt x="94" y="47"/>
                </a:cubicBezTo>
                <a:cubicBezTo>
                  <a:pt x="51" y="11"/>
                  <a:pt x="51" y="11"/>
                  <a:pt x="51" y="11"/>
                </a:cubicBezTo>
                <a:cubicBezTo>
                  <a:pt x="7" y="47"/>
                  <a:pt x="7" y="47"/>
                  <a:pt x="7" y="47"/>
                </a:cubicBezTo>
                <a:cubicBezTo>
                  <a:pt x="7" y="47"/>
                  <a:pt x="6" y="47"/>
                  <a:pt x="6" y="47"/>
                </a:cubicBezTo>
                <a:cubicBezTo>
                  <a:pt x="5" y="47"/>
                  <a:pt x="5" y="47"/>
                  <a:pt x="5" y="47"/>
                </a:cubicBezTo>
                <a:cubicBezTo>
                  <a:pt x="1" y="42"/>
                  <a:pt x="1" y="42"/>
                  <a:pt x="1" y="42"/>
                </a:cubicBezTo>
                <a:cubicBezTo>
                  <a:pt x="0" y="41"/>
                  <a:pt x="0" y="40"/>
                  <a:pt x="1" y="39"/>
                </a:cubicBezTo>
                <a:cubicBezTo>
                  <a:pt x="46" y="2"/>
                  <a:pt x="46" y="2"/>
                  <a:pt x="46" y="2"/>
                </a:cubicBezTo>
                <a:cubicBezTo>
                  <a:pt x="48" y="0"/>
                  <a:pt x="53" y="0"/>
                  <a:pt x="55" y="2"/>
                </a:cubicBezTo>
                <a:cubicBezTo>
                  <a:pt x="71" y="15"/>
                  <a:pt x="71" y="15"/>
                  <a:pt x="71" y="15"/>
                </a:cubicBezTo>
                <a:cubicBezTo>
                  <a:pt x="71" y="2"/>
                  <a:pt x="71" y="2"/>
                  <a:pt x="71" y="2"/>
                </a:cubicBezTo>
                <a:cubicBezTo>
                  <a:pt x="71" y="1"/>
                  <a:pt x="71" y="0"/>
                  <a:pt x="73" y="0"/>
                </a:cubicBezTo>
                <a:cubicBezTo>
                  <a:pt x="85" y="0"/>
                  <a:pt x="85" y="0"/>
                  <a:pt x="85" y="0"/>
                </a:cubicBezTo>
                <a:cubicBezTo>
                  <a:pt x="86" y="0"/>
                  <a:pt x="87" y="1"/>
                  <a:pt x="87" y="2"/>
                </a:cubicBezTo>
                <a:cubicBezTo>
                  <a:pt x="87" y="28"/>
                  <a:pt x="87" y="28"/>
                  <a:pt x="87" y="28"/>
                </a:cubicBezTo>
                <a:cubicBezTo>
                  <a:pt x="100" y="39"/>
                  <a:pt x="100" y="39"/>
                  <a:pt x="100" y="39"/>
                </a:cubicBezTo>
                <a:cubicBezTo>
                  <a:pt x="101" y="40"/>
                  <a:pt x="101" y="41"/>
                  <a:pt x="100" y="42"/>
                </a:cubicBezTo>
                <a:lnTo>
                  <a:pt x="97" y="47"/>
                </a:lnTo>
                <a:close/>
                <a:moveTo>
                  <a:pt x="87" y="76"/>
                </a:moveTo>
                <a:cubicBezTo>
                  <a:pt x="87" y="79"/>
                  <a:pt x="85" y="80"/>
                  <a:pt x="83" y="80"/>
                </a:cubicBezTo>
                <a:cubicBezTo>
                  <a:pt x="59" y="80"/>
                  <a:pt x="59" y="80"/>
                  <a:pt x="59" y="80"/>
                </a:cubicBezTo>
                <a:cubicBezTo>
                  <a:pt x="59" y="56"/>
                  <a:pt x="59" y="56"/>
                  <a:pt x="59" y="56"/>
                </a:cubicBezTo>
                <a:cubicBezTo>
                  <a:pt x="43" y="56"/>
                  <a:pt x="43" y="56"/>
                  <a:pt x="43" y="56"/>
                </a:cubicBezTo>
                <a:cubicBezTo>
                  <a:pt x="43" y="80"/>
                  <a:pt x="43" y="80"/>
                  <a:pt x="43" y="80"/>
                </a:cubicBezTo>
                <a:cubicBezTo>
                  <a:pt x="19" y="80"/>
                  <a:pt x="19" y="80"/>
                  <a:pt x="19" y="80"/>
                </a:cubicBezTo>
                <a:cubicBezTo>
                  <a:pt x="16" y="80"/>
                  <a:pt x="15" y="79"/>
                  <a:pt x="15" y="76"/>
                </a:cubicBezTo>
                <a:cubicBezTo>
                  <a:pt x="15" y="46"/>
                  <a:pt x="15" y="46"/>
                  <a:pt x="15" y="46"/>
                </a:cubicBezTo>
                <a:cubicBezTo>
                  <a:pt x="15" y="46"/>
                  <a:pt x="15" y="46"/>
                  <a:pt x="15" y="46"/>
                </a:cubicBezTo>
                <a:cubicBezTo>
                  <a:pt x="51" y="16"/>
                  <a:pt x="51" y="16"/>
                  <a:pt x="51" y="16"/>
                </a:cubicBezTo>
                <a:cubicBezTo>
                  <a:pt x="86" y="46"/>
                  <a:pt x="86" y="46"/>
                  <a:pt x="86" y="46"/>
                </a:cubicBezTo>
                <a:cubicBezTo>
                  <a:pt x="87" y="46"/>
                  <a:pt x="87" y="46"/>
                  <a:pt x="87" y="46"/>
                </a:cubicBezTo>
                <a:lnTo>
                  <a:pt x="87" y="7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7" name="Freeform 75"/>
          <p:cNvSpPr>
            <a:spLocks noEditPoints="1"/>
          </p:cNvSpPr>
          <p:nvPr/>
        </p:nvSpPr>
        <p:spPr bwMode="auto">
          <a:xfrm>
            <a:off x="4940301" y="1344613"/>
            <a:ext cx="360363" cy="420688"/>
          </a:xfrm>
          <a:custGeom>
            <a:avLst/>
            <a:gdLst>
              <a:gd name="T0" fmla="*/ 96 w 96"/>
              <a:gd name="T1" fmla="*/ 34 h 112"/>
              <a:gd name="T2" fmla="*/ 96 w 96"/>
              <a:gd name="T3" fmla="*/ 106 h 112"/>
              <a:gd name="T4" fmla="*/ 90 w 96"/>
              <a:gd name="T5" fmla="*/ 112 h 112"/>
              <a:gd name="T6" fmla="*/ 6 w 96"/>
              <a:gd name="T7" fmla="*/ 112 h 112"/>
              <a:gd name="T8" fmla="*/ 0 w 96"/>
              <a:gd name="T9" fmla="*/ 106 h 112"/>
              <a:gd name="T10" fmla="*/ 0 w 96"/>
              <a:gd name="T11" fmla="*/ 6 h 112"/>
              <a:gd name="T12" fmla="*/ 6 w 96"/>
              <a:gd name="T13" fmla="*/ 0 h 112"/>
              <a:gd name="T14" fmla="*/ 62 w 96"/>
              <a:gd name="T15" fmla="*/ 0 h 112"/>
              <a:gd name="T16" fmla="*/ 73 w 96"/>
              <a:gd name="T17" fmla="*/ 5 h 112"/>
              <a:gd name="T18" fmla="*/ 92 w 96"/>
              <a:gd name="T19" fmla="*/ 24 h 112"/>
              <a:gd name="T20" fmla="*/ 96 w 96"/>
              <a:gd name="T21" fmla="*/ 34 h 112"/>
              <a:gd name="T22" fmla="*/ 88 w 96"/>
              <a:gd name="T23" fmla="*/ 40 h 112"/>
              <a:gd name="T24" fmla="*/ 62 w 96"/>
              <a:gd name="T25" fmla="*/ 40 h 112"/>
              <a:gd name="T26" fmla="*/ 56 w 96"/>
              <a:gd name="T27" fmla="*/ 34 h 112"/>
              <a:gd name="T28" fmla="*/ 56 w 96"/>
              <a:gd name="T29" fmla="*/ 8 h 112"/>
              <a:gd name="T30" fmla="*/ 8 w 96"/>
              <a:gd name="T31" fmla="*/ 8 h 112"/>
              <a:gd name="T32" fmla="*/ 8 w 96"/>
              <a:gd name="T33" fmla="*/ 104 h 112"/>
              <a:gd name="T34" fmla="*/ 88 w 96"/>
              <a:gd name="T35" fmla="*/ 104 h 112"/>
              <a:gd name="T36" fmla="*/ 88 w 96"/>
              <a:gd name="T37" fmla="*/ 40 h 112"/>
              <a:gd name="T38" fmla="*/ 64 w 96"/>
              <a:gd name="T39" fmla="*/ 32 h 112"/>
              <a:gd name="T40" fmla="*/ 88 w 96"/>
              <a:gd name="T41" fmla="*/ 32 h 112"/>
              <a:gd name="T42" fmla="*/ 86 w 96"/>
              <a:gd name="T43" fmla="*/ 30 h 112"/>
              <a:gd name="T44" fmla="*/ 67 w 96"/>
              <a:gd name="T45" fmla="*/ 10 h 112"/>
              <a:gd name="T46" fmla="*/ 64 w 96"/>
              <a:gd name="T47" fmla="*/ 9 h 112"/>
              <a:gd name="T48" fmla="*/ 64 w 96"/>
              <a:gd name="T49" fmla="*/ 3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6" h="112">
                <a:moveTo>
                  <a:pt x="96" y="34"/>
                </a:moveTo>
                <a:cubicBezTo>
                  <a:pt x="96" y="106"/>
                  <a:pt x="96" y="106"/>
                  <a:pt x="96" y="106"/>
                </a:cubicBezTo>
                <a:cubicBezTo>
                  <a:pt x="96" y="110"/>
                  <a:pt x="94" y="112"/>
                  <a:pt x="90" y="112"/>
                </a:cubicBezTo>
                <a:cubicBezTo>
                  <a:pt x="6" y="112"/>
                  <a:pt x="6" y="112"/>
                  <a:pt x="6" y="112"/>
                </a:cubicBezTo>
                <a:cubicBezTo>
                  <a:pt x="3" y="112"/>
                  <a:pt x="0" y="110"/>
                  <a:pt x="0" y="106"/>
                </a:cubicBezTo>
                <a:cubicBezTo>
                  <a:pt x="0" y="6"/>
                  <a:pt x="0" y="6"/>
                  <a:pt x="0" y="6"/>
                </a:cubicBezTo>
                <a:cubicBezTo>
                  <a:pt x="0" y="3"/>
                  <a:pt x="3" y="0"/>
                  <a:pt x="6" y="0"/>
                </a:cubicBezTo>
                <a:cubicBezTo>
                  <a:pt x="62" y="0"/>
                  <a:pt x="62" y="0"/>
                  <a:pt x="62" y="0"/>
                </a:cubicBezTo>
                <a:cubicBezTo>
                  <a:pt x="66" y="0"/>
                  <a:pt x="70" y="2"/>
                  <a:pt x="73" y="5"/>
                </a:cubicBezTo>
                <a:cubicBezTo>
                  <a:pt x="92" y="24"/>
                  <a:pt x="92" y="24"/>
                  <a:pt x="92" y="24"/>
                </a:cubicBezTo>
                <a:cubicBezTo>
                  <a:pt x="94" y="27"/>
                  <a:pt x="96" y="31"/>
                  <a:pt x="96" y="34"/>
                </a:cubicBezTo>
                <a:close/>
                <a:moveTo>
                  <a:pt x="88" y="40"/>
                </a:moveTo>
                <a:cubicBezTo>
                  <a:pt x="62" y="40"/>
                  <a:pt x="62" y="40"/>
                  <a:pt x="62" y="40"/>
                </a:cubicBezTo>
                <a:cubicBezTo>
                  <a:pt x="59" y="40"/>
                  <a:pt x="56" y="38"/>
                  <a:pt x="56" y="34"/>
                </a:cubicBezTo>
                <a:cubicBezTo>
                  <a:pt x="56" y="8"/>
                  <a:pt x="56" y="8"/>
                  <a:pt x="56" y="8"/>
                </a:cubicBezTo>
                <a:cubicBezTo>
                  <a:pt x="8" y="8"/>
                  <a:pt x="8" y="8"/>
                  <a:pt x="8" y="8"/>
                </a:cubicBezTo>
                <a:cubicBezTo>
                  <a:pt x="8" y="104"/>
                  <a:pt x="8" y="104"/>
                  <a:pt x="8" y="104"/>
                </a:cubicBezTo>
                <a:cubicBezTo>
                  <a:pt x="88" y="104"/>
                  <a:pt x="88" y="104"/>
                  <a:pt x="88" y="104"/>
                </a:cubicBezTo>
                <a:lnTo>
                  <a:pt x="88" y="40"/>
                </a:lnTo>
                <a:close/>
                <a:moveTo>
                  <a:pt x="64" y="32"/>
                </a:moveTo>
                <a:cubicBezTo>
                  <a:pt x="88" y="32"/>
                  <a:pt x="88" y="32"/>
                  <a:pt x="88" y="32"/>
                </a:cubicBezTo>
                <a:cubicBezTo>
                  <a:pt x="87" y="31"/>
                  <a:pt x="87" y="30"/>
                  <a:pt x="86" y="30"/>
                </a:cubicBezTo>
                <a:cubicBezTo>
                  <a:pt x="67" y="10"/>
                  <a:pt x="67" y="10"/>
                  <a:pt x="67" y="10"/>
                </a:cubicBezTo>
                <a:cubicBezTo>
                  <a:pt x="66" y="10"/>
                  <a:pt x="65" y="9"/>
                  <a:pt x="64" y="9"/>
                </a:cubicBezTo>
                <a:lnTo>
                  <a:pt x="64" y="3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8" name="Freeform 76"/>
          <p:cNvSpPr>
            <a:spLocks noEditPoints="1"/>
          </p:cNvSpPr>
          <p:nvPr/>
        </p:nvSpPr>
        <p:spPr bwMode="auto">
          <a:xfrm>
            <a:off x="5584826" y="1374776"/>
            <a:ext cx="360363" cy="360363"/>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48 w 96"/>
              <a:gd name="T11" fmla="*/ 14 h 96"/>
              <a:gd name="T12" fmla="*/ 14 w 96"/>
              <a:gd name="T13" fmla="*/ 48 h 96"/>
              <a:gd name="T14" fmla="*/ 48 w 96"/>
              <a:gd name="T15" fmla="*/ 82 h 96"/>
              <a:gd name="T16" fmla="*/ 82 w 96"/>
              <a:gd name="T17" fmla="*/ 48 h 96"/>
              <a:gd name="T18" fmla="*/ 48 w 96"/>
              <a:gd name="T19" fmla="*/ 14 h 96"/>
              <a:gd name="T20" fmla="*/ 56 w 96"/>
              <a:gd name="T21" fmla="*/ 54 h 96"/>
              <a:gd name="T22" fmla="*/ 54 w 96"/>
              <a:gd name="T23" fmla="*/ 56 h 96"/>
              <a:gd name="T24" fmla="*/ 34 w 96"/>
              <a:gd name="T25" fmla="*/ 56 h 96"/>
              <a:gd name="T26" fmla="*/ 32 w 96"/>
              <a:gd name="T27" fmla="*/ 54 h 96"/>
              <a:gd name="T28" fmla="*/ 32 w 96"/>
              <a:gd name="T29" fmla="*/ 50 h 96"/>
              <a:gd name="T30" fmla="*/ 34 w 96"/>
              <a:gd name="T31" fmla="*/ 48 h 96"/>
              <a:gd name="T32" fmla="*/ 48 w 96"/>
              <a:gd name="T33" fmla="*/ 48 h 96"/>
              <a:gd name="T34" fmla="*/ 48 w 96"/>
              <a:gd name="T35" fmla="*/ 26 h 96"/>
              <a:gd name="T36" fmla="*/ 50 w 96"/>
              <a:gd name="T37" fmla="*/ 24 h 96"/>
              <a:gd name="T38" fmla="*/ 54 w 96"/>
              <a:gd name="T39" fmla="*/ 24 h 96"/>
              <a:gd name="T40" fmla="*/ 56 w 96"/>
              <a:gd name="T41" fmla="*/ 26 h 96"/>
              <a:gd name="T42" fmla="*/ 56 w 96"/>
              <a:gd name="T4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6" h="96">
                <a:moveTo>
                  <a:pt x="48" y="96"/>
                </a:moveTo>
                <a:cubicBezTo>
                  <a:pt x="22" y="96"/>
                  <a:pt x="0" y="75"/>
                  <a:pt x="0" y="48"/>
                </a:cubicBezTo>
                <a:cubicBezTo>
                  <a:pt x="0" y="22"/>
                  <a:pt x="22" y="0"/>
                  <a:pt x="48" y="0"/>
                </a:cubicBezTo>
                <a:cubicBezTo>
                  <a:pt x="75" y="0"/>
                  <a:pt x="96" y="22"/>
                  <a:pt x="96" y="48"/>
                </a:cubicBezTo>
                <a:cubicBezTo>
                  <a:pt x="96" y="75"/>
                  <a:pt x="75" y="96"/>
                  <a:pt x="48" y="96"/>
                </a:cubicBezTo>
                <a:close/>
                <a:moveTo>
                  <a:pt x="48" y="14"/>
                </a:moveTo>
                <a:cubicBezTo>
                  <a:pt x="30" y="14"/>
                  <a:pt x="14" y="30"/>
                  <a:pt x="14" y="48"/>
                </a:cubicBezTo>
                <a:cubicBezTo>
                  <a:pt x="14" y="67"/>
                  <a:pt x="30" y="82"/>
                  <a:pt x="48" y="82"/>
                </a:cubicBezTo>
                <a:cubicBezTo>
                  <a:pt x="67" y="82"/>
                  <a:pt x="82" y="67"/>
                  <a:pt x="82" y="48"/>
                </a:cubicBezTo>
                <a:cubicBezTo>
                  <a:pt x="82" y="30"/>
                  <a:pt x="67" y="14"/>
                  <a:pt x="48" y="14"/>
                </a:cubicBezTo>
                <a:close/>
                <a:moveTo>
                  <a:pt x="56" y="54"/>
                </a:moveTo>
                <a:cubicBezTo>
                  <a:pt x="56" y="56"/>
                  <a:pt x="55" y="56"/>
                  <a:pt x="54" y="56"/>
                </a:cubicBezTo>
                <a:cubicBezTo>
                  <a:pt x="34" y="56"/>
                  <a:pt x="34" y="56"/>
                  <a:pt x="34" y="56"/>
                </a:cubicBezTo>
                <a:cubicBezTo>
                  <a:pt x="33" y="56"/>
                  <a:pt x="32" y="56"/>
                  <a:pt x="32" y="54"/>
                </a:cubicBezTo>
                <a:cubicBezTo>
                  <a:pt x="32" y="50"/>
                  <a:pt x="32" y="50"/>
                  <a:pt x="32" y="50"/>
                </a:cubicBezTo>
                <a:cubicBezTo>
                  <a:pt x="32" y="49"/>
                  <a:pt x="33" y="48"/>
                  <a:pt x="34" y="48"/>
                </a:cubicBezTo>
                <a:cubicBezTo>
                  <a:pt x="48" y="48"/>
                  <a:pt x="48" y="48"/>
                  <a:pt x="48" y="48"/>
                </a:cubicBezTo>
                <a:cubicBezTo>
                  <a:pt x="48" y="26"/>
                  <a:pt x="48" y="26"/>
                  <a:pt x="48" y="26"/>
                </a:cubicBezTo>
                <a:cubicBezTo>
                  <a:pt x="48" y="25"/>
                  <a:pt x="49" y="24"/>
                  <a:pt x="50" y="24"/>
                </a:cubicBezTo>
                <a:cubicBezTo>
                  <a:pt x="54" y="24"/>
                  <a:pt x="54" y="24"/>
                  <a:pt x="54" y="24"/>
                </a:cubicBezTo>
                <a:cubicBezTo>
                  <a:pt x="55" y="24"/>
                  <a:pt x="56" y="25"/>
                  <a:pt x="56" y="26"/>
                </a:cubicBezTo>
                <a:lnTo>
                  <a:pt x="56" y="5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9" name="Freeform 77"/>
          <p:cNvSpPr>
            <a:spLocks noEditPoints="1"/>
          </p:cNvSpPr>
          <p:nvPr/>
        </p:nvSpPr>
        <p:spPr bwMode="auto">
          <a:xfrm>
            <a:off x="6197601" y="1404938"/>
            <a:ext cx="427038" cy="301625"/>
          </a:xfrm>
          <a:custGeom>
            <a:avLst/>
            <a:gdLst>
              <a:gd name="T0" fmla="*/ 111 w 114"/>
              <a:gd name="T1" fmla="*/ 80 h 80"/>
              <a:gd name="T2" fmla="*/ 67 w 114"/>
              <a:gd name="T3" fmla="*/ 80 h 80"/>
              <a:gd name="T4" fmla="*/ 69 w 114"/>
              <a:gd name="T5" fmla="*/ 78 h 80"/>
              <a:gd name="T6" fmla="*/ 68 w 114"/>
              <a:gd name="T7" fmla="*/ 62 h 80"/>
              <a:gd name="T8" fmla="*/ 66 w 114"/>
              <a:gd name="T9" fmla="*/ 60 h 80"/>
              <a:gd name="T10" fmla="*/ 49 w 114"/>
              <a:gd name="T11" fmla="*/ 60 h 80"/>
              <a:gd name="T12" fmla="*/ 47 w 114"/>
              <a:gd name="T13" fmla="*/ 62 h 80"/>
              <a:gd name="T14" fmla="*/ 45 w 114"/>
              <a:gd name="T15" fmla="*/ 78 h 80"/>
              <a:gd name="T16" fmla="*/ 47 w 114"/>
              <a:gd name="T17" fmla="*/ 80 h 80"/>
              <a:gd name="T18" fmla="*/ 3 w 114"/>
              <a:gd name="T19" fmla="*/ 80 h 80"/>
              <a:gd name="T20" fmla="*/ 0 w 114"/>
              <a:gd name="T21" fmla="*/ 76 h 80"/>
              <a:gd name="T22" fmla="*/ 2 w 114"/>
              <a:gd name="T23" fmla="*/ 69 h 80"/>
              <a:gd name="T24" fmla="*/ 28 w 114"/>
              <a:gd name="T25" fmla="*/ 3 h 80"/>
              <a:gd name="T26" fmla="*/ 32 w 114"/>
              <a:gd name="T27" fmla="*/ 0 h 80"/>
              <a:gd name="T28" fmla="*/ 53 w 114"/>
              <a:gd name="T29" fmla="*/ 0 h 80"/>
              <a:gd name="T30" fmla="*/ 51 w 114"/>
              <a:gd name="T31" fmla="*/ 2 h 80"/>
              <a:gd name="T32" fmla="*/ 50 w 114"/>
              <a:gd name="T33" fmla="*/ 14 h 80"/>
              <a:gd name="T34" fmla="*/ 52 w 114"/>
              <a:gd name="T35" fmla="*/ 16 h 80"/>
              <a:gd name="T36" fmla="*/ 63 w 114"/>
              <a:gd name="T37" fmla="*/ 16 h 80"/>
              <a:gd name="T38" fmla="*/ 64 w 114"/>
              <a:gd name="T39" fmla="*/ 14 h 80"/>
              <a:gd name="T40" fmla="*/ 63 w 114"/>
              <a:gd name="T41" fmla="*/ 2 h 80"/>
              <a:gd name="T42" fmla="*/ 61 w 114"/>
              <a:gd name="T43" fmla="*/ 0 h 80"/>
              <a:gd name="T44" fmla="*/ 82 w 114"/>
              <a:gd name="T45" fmla="*/ 0 h 80"/>
              <a:gd name="T46" fmla="*/ 86 w 114"/>
              <a:gd name="T47" fmla="*/ 3 h 80"/>
              <a:gd name="T48" fmla="*/ 113 w 114"/>
              <a:gd name="T49" fmla="*/ 69 h 80"/>
              <a:gd name="T50" fmla="*/ 114 w 114"/>
              <a:gd name="T51" fmla="*/ 76 h 80"/>
              <a:gd name="T52" fmla="*/ 111 w 114"/>
              <a:gd name="T53" fmla="*/ 80 h 80"/>
              <a:gd name="T54" fmla="*/ 67 w 114"/>
              <a:gd name="T55" fmla="*/ 46 h 80"/>
              <a:gd name="T56" fmla="*/ 65 w 114"/>
              <a:gd name="T57" fmla="*/ 26 h 80"/>
              <a:gd name="T58" fmla="*/ 63 w 114"/>
              <a:gd name="T59" fmla="*/ 24 h 80"/>
              <a:gd name="T60" fmla="*/ 52 w 114"/>
              <a:gd name="T61" fmla="*/ 24 h 80"/>
              <a:gd name="T62" fmla="*/ 49 w 114"/>
              <a:gd name="T63" fmla="*/ 26 h 80"/>
              <a:gd name="T64" fmla="*/ 48 w 114"/>
              <a:gd name="T65" fmla="*/ 46 h 80"/>
              <a:gd name="T66" fmla="*/ 48 w 114"/>
              <a:gd name="T67" fmla="*/ 47 h 80"/>
              <a:gd name="T68" fmla="*/ 50 w 114"/>
              <a:gd name="T69" fmla="*/ 48 h 80"/>
              <a:gd name="T70" fmla="*/ 65 w 114"/>
              <a:gd name="T71" fmla="*/ 48 h 80"/>
              <a:gd name="T72" fmla="*/ 67 w 114"/>
              <a:gd name="T73" fmla="*/ 47 h 80"/>
              <a:gd name="T74" fmla="*/ 67 w 114"/>
              <a:gd name="T7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 h="80">
                <a:moveTo>
                  <a:pt x="111" y="80"/>
                </a:moveTo>
                <a:cubicBezTo>
                  <a:pt x="67" y="80"/>
                  <a:pt x="67" y="80"/>
                  <a:pt x="67" y="80"/>
                </a:cubicBezTo>
                <a:cubicBezTo>
                  <a:pt x="68" y="80"/>
                  <a:pt x="69" y="80"/>
                  <a:pt x="69" y="78"/>
                </a:cubicBezTo>
                <a:cubicBezTo>
                  <a:pt x="68" y="62"/>
                  <a:pt x="68" y="62"/>
                  <a:pt x="68" y="62"/>
                </a:cubicBezTo>
                <a:cubicBezTo>
                  <a:pt x="68" y="61"/>
                  <a:pt x="67" y="60"/>
                  <a:pt x="66" y="60"/>
                </a:cubicBezTo>
                <a:cubicBezTo>
                  <a:pt x="49" y="60"/>
                  <a:pt x="49" y="60"/>
                  <a:pt x="49" y="60"/>
                </a:cubicBezTo>
                <a:cubicBezTo>
                  <a:pt x="48" y="60"/>
                  <a:pt x="47" y="61"/>
                  <a:pt x="47" y="62"/>
                </a:cubicBezTo>
                <a:cubicBezTo>
                  <a:pt x="45" y="78"/>
                  <a:pt x="45" y="78"/>
                  <a:pt x="45" y="78"/>
                </a:cubicBezTo>
                <a:cubicBezTo>
                  <a:pt x="45" y="80"/>
                  <a:pt x="46" y="80"/>
                  <a:pt x="47" y="80"/>
                </a:cubicBezTo>
                <a:cubicBezTo>
                  <a:pt x="3" y="80"/>
                  <a:pt x="3" y="80"/>
                  <a:pt x="3" y="80"/>
                </a:cubicBezTo>
                <a:cubicBezTo>
                  <a:pt x="1" y="80"/>
                  <a:pt x="0" y="78"/>
                  <a:pt x="0" y="76"/>
                </a:cubicBezTo>
                <a:cubicBezTo>
                  <a:pt x="0" y="73"/>
                  <a:pt x="1" y="71"/>
                  <a:pt x="2" y="69"/>
                </a:cubicBezTo>
                <a:cubicBezTo>
                  <a:pt x="28" y="3"/>
                  <a:pt x="28" y="3"/>
                  <a:pt x="28" y="3"/>
                </a:cubicBezTo>
                <a:cubicBezTo>
                  <a:pt x="29" y="2"/>
                  <a:pt x="30" y="0"/>
                  <a:pt x="32" y="0"/>
                </a:cubicBezTo>
                <a:cubicBezTo>
                  <a:pt x="53" y="0"/>
                  <a:pt x="53" y="0"/>
                  <a:pt x="53" y="0"/>
                </a:cubicBezTo>
                <a:cubicBezTo>
                  <a:pt x="52" y="0"/>
                  <a:pt x="51" y="1"/>
                  <a:pt x="51" y="2"/>
                </a:cubicBezTo>
                <a:cubicBezTo>
                  <a:pt x="50" y="14"/>
                  <a:pt x="50" y="14"/>
                  <a:pt x="50" y="14"/>
                </a:cubicBezTo>
                <a:cubicBezTo>
                  <a:pt x="50" y="16"/>
                  <a:pt x="51" y="16"/>
                  <a:pt x="52" y="16"/>
                </a:cubicBezTo>
                <a:cubicBezTo>
                  <a:pt x="63" y="16"/>
                  <a:pt x="63" y="16"/>
                  <a:pt x="63" y="16"/>
                </a:cubicBezTo>
                <a:cubicBezTo>
                  <a:pt x="64" y="16"/>
                  <a:pt x="64" y="16"/>
                  <a:pt x="64" y="14"/>
                </a:cubicBezTo>
                <a:cubicBezTo>
                  <a:pt x="63" y="2"/>
                  <a:pt x="63" y="2"/>
                  <a:pt x="63" y="2"/>
                </a:cubicBezTo>
                <a:cubicBezTo>
                  <a:pt x="63" y="1"/>
                  <a:pt x="62" y="0"/>
                  <a:pt x="61" y="0"/>
                </a:cubicBezTo>
                <a:cubicBezTo>
                  <a:pt x="82" y="0"/>
                  <a:pt x="82" y="0"/>
                  <a:pt x="82" y="0"/>
                </a:cubicBezTo>
                <a:cubicBezTo>
                  <a:pt x="84" y="0"/>
                  <a:pt x="86" y="2"/>
                  <a:pt x="86" y="3"/>
                </a:cubicBezTo>
                <a:cubicBezTo>
                  <a:pt x="113" y="69"/>
                  <a:pt x="113" y="69"/>
                  <a:pt x="113" y="69"/>
                </a:cubicBezTo>
                <a:cubicBezTo>
                  <a:pt x="113" y="71"/>
                  <a:pt x="114" y="73"/>
                  <a:pt x="114" y="76"/>
                </a:cubicBezTo>
                <a:cubicBezTo>
                  <a:pt x="114" y="78"/>
                  <a:pt x="114" y="80"/>
                  <a:pt x="111" y="80"/>
                </a:cubicBezTo>
                <a:close/>
                <a:moveTo>
                  <a:pt x="67" y="46"/>
                </a:moveTo>
                <a:cubicBezTo>
                  <a:pt x="65" y="26"/>
                  <a:pt x="65" y="26"/>
                  <a:pt x="65" y="26"/>
                </a:cubicBezTo>
                <a:cubicBezTo>
                  <a:pt x="65" y="25"/>
                  <a:pt x="64" y="24"/>
                  <a:pt x="63" y="24"/>
                </a:cubicBezTo>
                <a:cubicBezTo>
                  <a:pt x="52" y="24"/>
                  <a:pt x="52" y="24"/>
                  <a:pt x="52" y="24"/>
                </a:cubicBezTo>
                <a:cubicBezTo>
                  <a:pt x="50" y="24"/>
                  <a:pt x="49" y="25"/>
                  <a:pt x="49" y="26"/>
                </a:cubicBezTo>
                <a:cubicBezTo>
                  <a:pt x="48" y="46"/>
                  <a:pt x="48" y="46"/>
                  <a:pt x="48" y="46"/>
                </a:cubicBezTo>
                <a:cubicBezTo>
                  <a:pt x="48" y="47"/>
                  <a:pt x="48" y="47"/>
                  <a:pt x="48" y="47"/>
                </a:cubicBezTo>
                <a:cubicBezTo>
                  <a:pt x="48" y="48"/>
                  <a:pt x="49" y="48"/>
                  <a:pt x="50" y="48"/>
                </a:cubicBezTo>
                <a:cubicBezTo>
                  <a:pt x="65" y="48"/>
                  <a:pt x="65" y="48"/>
                  <a:pt x="65" y="48"/>
                </a:cubicBezTo>
                <a:cubicBezTo>
                  <a:pt x="66" y="48"/>
                  <a:pt x="67" y="48"/>
                  <a:pt x="67" y="47"/>
                </a:cubicBezTo>
                <a:lnTo>
                  <a:pt x="67" y="4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0" name="Freeform 78"/>
          <p:cNvSpPr>
            <a:spLocks noEditPoints="1"/>
          </p:cNvSpPr>
          <p:nvPr/>
        </p:nvSpPr>
        <p:spPr bwMode="auto">
          <a:xfrm>
            <a:off x="6861176" y="1344613"/>
            <a:ext cx="390525" cy="361950"/>
          </a:xfrm>
          <a:custGeom>
            <a:avLst/>
            <a:gdLst>
              <a:gd name="T0" fmla="*/ 104 w 104"/>
              <a:gd name="T1" fmla="*/ 90 h 96"/>
              <a:gd name="T2" fmla="*/ 98 w 104"/>
              <a:gd name="T3" fmla="*/ 96 h 96"/>
              <a:gd name="T4" fmla="*/ 6 w 104"/>
              <a:gd name="T5" fmla="*/ 96 h 96"/>
              <a:gd name="T6" fmla="*/ 0 w 104"/>
              <a:gd name="T7" fmla="*/ 90 h 96"/>
              <a:gd name="T8" fmla="*/ 0 w 104"/>
              <a:gd name="T9" fmla="*/ 70 h 96"/>
              <a:gd name="T10" fmla="*/ 6 w 104"/>
              <a:gd name="T11" fmla="*/ 64 h 96"/>
              <a:gd name="T12" fmla="*/ 35 w 104"/>
              <a:gd name="T13" fmla="*/ 64 h 96"/>
              <a:gd name="T14" fmla="*/ 44 w 104"/>
              <a:gd name="T15" fmla="*/ 73 h 96"/>
              <a:gd name="T16" fmla="*/ 52 w 104"/>
              <a:gd name="T17" fmla="*/ 76 h 96"/>
              <a:gd name="T18" fmla="*/ 61 w 104"/>
              <a:gd name="T19" fmla="*/ 73 h 96"/>
              <a:gd name="T20" fmla="*/ 69 w 104"/>
              <a:gd name="T21" fmla="*/ 64 h 96"/>
              <a:gd name="T22" fmla="*/ 98 w 104"/>
              <a:gd name="T23" fmla="*/ 64 h 96"/>
              <a:gd name="T24" fmla="*/ 104 w 104"/>
              <a:gd name="T25" fmla="*/ 70 h 96"/>
              <a:gd name="T26" fmla="*/ 104 w 104"/>
              <a:gd name="T27" fmla="*/ 90 h 96"/>
              <a:gd name="T28" fmla="*/ 83 w 104"/>
              <a:gd name="T29" fmla="*/ 39 h 96"/>
              <a:gd name="T30" fmla="*/ 55 w 104"/>
              <a:gd name="T31" fmla="*/ 67 h 96"/>
              <a:gd name="T32" fmla="*/ 52 w 104"/>
              <a:gd name="T33" fmla="*/ 68 h 96"/>
              <a:gd name="T34" fmla="*/ 50 w 104"/>
              <a:gd name="T35" fmla="*/ 67 h 96"/>
              <a:gd name="T36" fmla="*/ 22 w 104"/>
              <a:gd name="T37" fmla="*/ 39 h 96"/>
              <a:gd name="T38" fmla="*/ 21 w 104"/>
              <a:gd name="T39" fmla="*/ 35 h 96"/>
              <a:gd name="T40" fmla="*/ 24 w 104"/>
              <a:gd name="T41" fmla="*/ 32 h 96"/>
              <a:gd name="T42" fmla="*/ 40 w 104"/>
              <a:gd name="T43" fmla="*/ 32 h 96"/>
              <a:gd name="T44" fmla="*/ 40 w 104"/>
              <a:gd name="T45" fmla="*/ 4 h 96"/>
              <a:gd name="T46" fmla="*/ 44 w 104"/>
              <a:gd name="T47" fmla="*/ 0 h 96"/>
              <a:gd name="T48" fmla="*/ 60 w 104"/>
              <a:gd name="T49" fmla="*/ 0 h 96"/>
              <a:gd name="T50" fmla="*/ 64 w 104"/>
              <a:gd name="T51" fmla="*/ 4 h 96"/>
              <a:gd name="T52" fmla="*/ 64 w 104"/>
              <a:gd name="T53" fmla="*/ 32 h 96"/>
              <a:gd name="T54" fmla="*/ 80 w 104"/>
              <a:gd name="T55" fmla="*/ 32 h 96"/>
              <a:gd name="T56" fmla="*/ 84 w 104"/>
              <a:gd name="T57" fmla="*/ 35 h 96"/>
              <a:gd name="T58" fmla="*/ 83 w 104"/>
              <a:gd name="T59" fmla="*/ 39 h 96"/>
              <a:gd name="T60" fmla="*/ 76 w 104"/>
              <a:gd name="T61" fmla="*/ 80 h 96"/>
              <a:gd name="T62" fmla="*/ 72 w 104"/>
              <a:gd name="T63" fmla="*/ 84 h 96"/>
              <a:gd name="T64" fmla="*/ 76 w 104"/>
              <a:gd name="T65" fmla="*/ 88 h 96"/>
              <a:gd name="T66" fmla="*/ 80 w 104"/>
              <a:gd name="T67" fmla="*/ 84 h 96"/>
              <a:gd name="T68" fmla="*/ 76 w 104"/>
              <a:gd name="T69" fmla="*/ 80 h 96"/>
              <a:gd name="T70" fmla="*/ 92 w 104"/>
              <a:gd name="T71" fmla="*/ 80 h 96"/>
              <a:gd name="T72" fmla="*/ 88 w 104"/>
              <a:gd name="T73" fmla="*/ 84 h 96"/>
              <a:gd name="T74" fmla="*/ 92 w 104"/>
              <a:gd name="T75" fmla="*/ 88 h 96"/>
              <a:gd name="T76" fmla="*/ 96 w 104"/>
              <a:gd name="T77" fmla="*/ 84 h 96"/>
              <a:gd name="T78" fmla="*/ 92 w 104"/>
              <a:gd name="T79"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4" h="96">
                <a:moveTo>
                  <a:pt x="104" y="90"/>
                </a:moveTo>
                <a:cubicBezTo>
                  <a:pt x="104" y="94"/>
                  <a:pt x="102" y="96"/>
                  <a:pt x="98" y="96"/>
                </a:cubicBezTo>
                <a:cubicBezTo>
                  <a:pt x="6" y="96"/>
                  <a:pt x="6" y="96"/>
                  <a:pt x="6" y="96"/>
                </a:cubicBezTo>
                <a:cubicBezTo>
                  <a:pt x="3" y="96"/>
                  <a:pt x="0" y="94"/>
                  <a:pt x="0" y="90"/>
                </a:cubicBezTo>
                <a:cubicBezTo>
                  <a:pt x="0" y="70"/>
                  <a:pt x="0" y="70"/>
                  <a:pt x="0" y="70"/>
                </a:cubicBezTo>
                <a:cubicBezTo>
                  <a:pt x="0" y="67"/>
                  <a:pt x="3" y="64"/>
                  <a:pt x="6" y="64"/>
                </a:cubicBezTo>
                <a:cubicBezTo>
                  <a:pt x="35" y="64"/>
                  <a:pt x="35" y="64"/>
                  <a:pt x="35" y="64"/>
                </a:cubicBezTo>
                <a:cubicBezTo>
                  <a:pt x="44" y="73"/>
                  <a:pt x="44" y="73"/>
                  <a:pt x="44" y="73"/>
                </a:cubicBezTo>
                <a:cubicBezTo>
                  <a:pt x="46" y="75"/>
                  <a:pt x="49" y="76"/>
                  <a:pt x="52" y="76"/>
                </a:cubicBezTo>
                <a:cubicBezTo>
                  <a:pt x="56" y="76"/>
                  <a:pt x="59" y="75"/>
                  <a:pt x="61" y="73"/>
                </a:cubicBezTo>
                <a:cubicBezTo>
                  <a:pt x="69" y="64"/>
                  <a:pt x="69" y="64"/>
                  <a:pt x="69" y="64"/>
                </a:cubicBezTo>
                <a:cubicBezTo>
                  <a:pt x="98" y="64"/>
                  <a:pt x="98" y="64"/>
                  <a:pt x="98" y="64"/>
                </a:cubicBezTo>
                <a:cubicBezTo>
                  <a:pt x="102" y="64"/>
                  <a:pt x="104" y="67"/>
                  <a:pt x="104" y="70"/>
                </a:cubicBezTo>
                <a:lnTo>
                  <a:pt x="104" y="90"/>
                </a:lnTo>
                <a:close/>
                <a:moveTo>
                  <a:pt x="83" y="39"/>
                </a:moveTo>
                <a:cubicBezTo>
                  <a:pt x="55" y="67"/>
                  <a:pt x="55" y="67"/>
                  <a:pt x="55" y="67"/>
                </a:cubicBezTo>
                <a:cubicBezTo>
                  <a:pt x="54" y="68"/>
                  <a:pt x="53" y="68"/>
                  <a:pt x="52" y="68"/>
                </a:cubicBezTo>
                <a:cubicBezTo>
                  <a:pt x="51" y="68"/>
                  <a:pt x="50" y="68"/>
                  <a:pt x="50" y="67"/>
                </a:cubicBezTo>
                <a:cubicBezTo>
                  <a:pt x="22" y="39"/>
                  <a:pt x="22" y="39"/>
                  <a:pt x="22" y="39"/>
                </a:cubicBezTo>
                <a:cubicBezTo>
                  <a:pt x="20" y="38"/>
                  <a:pt x="20" y="36"/>
                  <a:pt x="21" y="35"/>
                </a:cubicBezTo>
                <a:cubicBezTo>
                  <a:pt x="21" y="33"/>
                  <a:pt x="23" y="32"/>
                  <a:pt x="24" y="32"/>
                </a:cubicBezTo>
                <a:cubicBezTo>
                  <a:pt x="40" y="32"/>
                  <a:pt x="40" y="32"/>
                  <a:pt x="40" y="32"/>
                </a:cubicBezTo>
                <a:cubicBezTo>
                  <a:pt x="40" y="4"/>
                  <a:pt x="40" y="4"/>
                  <a:pt x="40" y="4"/>
                </a:cubicBezTo>
                <a:cubicBezTo>
                  <a:pt x="40" y="2"/>
                  <a:pt x="42" y="0"/>
                  <a:pt x="44" y="0"/>
                </a:cubicBezTo>
                <a:cubicBezTo>
                  <a:pt x="60" y="0"/>
                  <a:pt x="60" y="0"/>
                  <a:pt x="60" y="0"/>
                </a:cubicBezTo>
                <a:cubicBezTo>
                  <a:pt x="63" y="0"/>
                  <a:pt x="64" y="2"/>
                  <a:pt x="64" y="4"/>
                </a:cubicBezTo>
                <a:cubicBezTo>
                  <a:pt x="64" y="32"/>
                  <a:pt x="64" y="32"/>
                  <a:pt x="64" y="32"/>
                </a:cubicBezTo>
                <a:cubicBezTo>
                  <a:pt x="80" y="32"/>
                  <a:pt x="80" y="32"/>
                  <a:pt x="80" y="32"/>
                </a:cubicBezTo>
                <a:cubicBezTo>
                  <a:pt x="82" y="32"/>
                  <a:pt x="83" y="33"/>
                  <a:pt x="84" y="35"/>
                </a:cubicBezTo>
                <a:cubicBezTo>
                  <a:pt x="85" y="36"/>
                  <a:pt x="84" y="38"/>
                  <a:pt x="83" y="39"/>
                </a:cubicBezTo>
                <a:close/>
                <a:moveTo>
                  <a:pt x="76" y="80"/>
                </a:moveTo>
                <a:cubicBezTo>
                  <a:pt x="74" y="80"/>
                  <a:pt x="72" y="82"/>
                  <a:pt x="72" y="84"/>
                </a:cubicBezTo>
                <a:cubicBezTo>
                  <a:pt x="72" y="87"/>
                  <a:pt x="74" y="88"/>
                  <a:pt x="76" y="88"/>
                </a:cubicBezTo>
                <a:cubicBezTo>
                  <a:pt x="79" y="88"/>
                  <a:pt x="80" y="87"/>
                  <a:pt x="80" y="84"/>
                </a:cubicBezTo>
                <a:cubicBezTo>
                  <a:pt x="80" y="82"/>
                  <a:pt x="79" y="80"/>
                  <a:pt x="76" y="80"/>
                </a:cubicBezTo>
                <a:close/>
                <a:moveTo>
                  <a:pt x="92" y="80"/>
                </a:moveTo>
                <a:cubicBezTo>
                  <a:pt x="90" y="80"/>
                  <a:pt x="88" y="82"/>
                  <a:pt x="88" y="84"/>
                </a:cubicBezTo>
                <a:cubicBezTo>
                  <a:pt x="88" y="87"/>
                  <a:pt x="90" y="88"/>
                  <a:pt x="92" y="88"/>
                </a:cubicBezTo>
                <a:cubicBezTo>
                  <a:pt x="95" y="88"/>
                  <a:pt x="96" y="87"/>
                  <a:pt x="96" y="84"/>
                </a:cubicBezTo>
                <a:cubicBezTo>
                  <a:pt x="96" y="82"/>
                  <a:pt x="95" y="80"/>
                  <a:pt x="92" y="8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1" name="Freeform 79"/>
          <p:cNvSpPr>
            <a:spLocks noEditPoints="1"/>
          </p:cNvSpPr>
          <p:nvPr/>
        </p:nvSpPr>
        <p:spPr bwMode="auto">
          <a:xfrm>
            <a:off x="7523163" y="1374776"/>
            <a:ext cx="360363" cy="360363"/>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14 w 96"/>
              <a:gd name="T11" fmla="*/ 48 h 96"/>
              <a:gd name="T12" fmla="*/ 48 w 96"/>
              <a:gd name="T13" fmla="*/ 82 h 96"/>
              <a:gd name="T14" fmla="*/ 82 w 96"/>
              <a:gd name="T15" fmla="*/ 48 h 96"/>
              <a:gd name="T16" fmla="*/ 48 w 96"/>
              <a:gd name="T17" fmla="*/ 14 h 96"/>
              <a:gd name="T18" fmla="*/ 14 w 96"/>
              <a:gd name="T19" fmla="*/ 48 h 96"/>
              <a:gd name="T20" fmla="*/ 70 w 96"/>
              <a:gd name="T21" fmla="*/ 52 h 96"/>
              <a:gd name="T22" fmla="*/ 50 w 96"/>
              <a:gd name="T23" fmla="*/ 72 h 96"/>
              <a:gd name="T24" fmla="*/ 48 w 96"/>
              <a:gd name="T25" fmla="*/ 72 h 96"/>
              <a:gd name="T26" fmla="*/ 47 w 96"/>
              <a:gd name="T27" fmla="*/ 72 h 96"/>
              <a:gd name="T28" fmla="*/ 27 w 96"/>
              <a:gd name="T29" fmla="*/ 52 h 96"/>
              <a:gd name="T30" fmla="*/ 26 w 96"/>
              <a:gd name="T31" fmla="*/ 50 h 96"/>
              <a:gd name="T32" fmla="*/ 28 w 96"/>
              <a:gd name="T33" fmla="*/ 48 h 96"/>
              <a:gd name="T34" fmla="*/ 40 w 96"/>
              <a:gd name="T35" fmla="*/ 48 h 96"/>
              <a:gd name="T36" fmla="*/ 40 w 96"/>
              <a:gd name="T37" fmla="*/ 26 h 96"/>
              <a:gd name="T38" fmla="*/ 42 w 96"/>
              <a:gd name="T39" fmla="*/ 24 h 96"/>
              <a:gd name="T40" fmla="*/ 54 w 96"/>
              <a:gd name="T41" fmla="*/ 24 h 96"/>
              <a:gd name="T42" fmla="*/ 56 w 96"/>
              <a:gd name="T43" fmla="*/ 26 h 96"/>
              <a:gd name="T44" fmla="*/ 56 w 96"/>
              <a:gd name="T45" fmla="*/ 48 h 96"/>
              <a:gd name="T46" fmla="*/ 68 w 96"/>
              <a:gd name="T47" fmla="*/ 48 h 96"/>
              <a:gd name="T48" fmla="*/ 70 w 96"/>
              <a:gd name="T49" fmla="*/ 50 h 96"/>
              <a:gd name="T50" fmla="*/ 70 w 96"/>
              <a:gd name="T51" fmla="*/ 5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6">
                <a:moveTo>
                  <a:pt x="48" y="96"/>
                </a:moveTo>
                <a:cubicBezTo>
                  <a:pt x="22" y="96"/>
                  <a:pt x="0" y="75"/>
                  <a:pt x="0" y="48"/>
                </a:cubicBezTo>
                <a:cubicBezTo>
                  <a:pt x="0" y="22"/>
                  <a:pt x="22" y="0"/>
                  <a:pt x="48" y="0"/>
                </a:cubicBezTo>
                <a:cubicBezTo>
                  <a:pt x="75" y="0"/>
                  <a:pt x="96" y="22"/>
                  <a:pt x="96" y="48"/>
                </a:cubicBezTo>
                <a:cubicBezTo>
                  <a:pt x="96" y="75"/>
                  <a:pt x="75" y="96"/>
                  <a:pt x="48" y="96"/>
                </a:cubicBezTo>
                <a:close/>
                <a:moveTo>
                  <a:pt x="14" y="48"/>
                </a:moveTo>
                <a:cubicBezTo>
                  <a:pt x="14" y="67"/>
                  <a:pt x="29" y="82"/>
                  <a:pt x="48" y="82"/>
                </a:cubicBezTo>
                <a:cubicBezTo>
                  <a:pt x="67" y="82"/>
                  <a:pt x="82" y="67"/>
                  <a:pt x="82" y="48"/>
                </a:cubicBezTo>
                <a:cubicBezTo>
                  <a:pt x="82" y="30"/>
                  <a:pt x="67" y="14"/>
                  <a:pt x="48" y="14"/>
                </a:cubicBezTo>
                <a:cubicBezTo>
                  <a:pt x="29" y="14"/>
                  <a:pt x="14" y="30"/>
                  <a:pt x="14" y="48"/>
                </a:cubicBezTo>
                <a:close/>
                <a:moveTo>
                  <a:pt x="70" y="52"/>
                </a:moveTo>
                <a:cubicBezTo>
                  <a:pt x="50" y="72"/>
                  <a:pt x="50" y="72"/>
                  <a:pt x="50" y="72"/>
                </a:cubicBezTo>
                <a:cubicBezTo>
                  <a:pt x="49" y="72"/>
                  <a:pt x="49" y="72"/>
                  <a:pt x="48" y="72"/>
                </a:cubicBezTo>
                <a:cubicBezTo>
                  <a:pt x="48" y="72"/>
                  <a:pt x="47" y="72"/>
                  <a:pt x="47" y="72"/>
                </a:cubicBezTo>
                <a:cubicBezTo>
                  <a:pt x="27" y="52"/>
                  <a:pt x="27" y="52"/>
                  <a:pt x="27" y="52"/>
                </a:cubicBezTo>
                <a:cubicBezTo>
                  <a:pt x="26" y="51"/>
                  <a:pt x="26" y="50"/>
                  <a:pt x="26" y="50"/>
                </a:cubicBezTo>
                <a:cubicBezTo>
                  <a:pt x="27" y="49"/>
                  <a:pt x="27" y="48"/>
                  <a:pt x="28" y="48"/>
                </a:cubicBezTo>
                <a:cubicBezTo>
                  <a:pt x="40" y="48"/>
                  <a:pt x="40" y="48"/>
                  <a:pt x="40" y="48"/>
                </a:cubicBezTo>
                <a:cubicBezTo>
                  <a:pt x="40" y="26"/>
                  <a:pt x="40" y="26"/>
                  <a:pt x="40" y="26"/>
                </a:cubicBezTo>
                <a:cubicBezTo>
                  <a:pt x="40" y="25"/>
                  <a:pt x="41" y="24"/>
                  <a:pt x="42" y="24"/>
                </a:cubicBezTo>
                <a:cubicBezTo>
                  <a:pt x="54" y="24"/>
                  <a:pt x="54" y="24"/>
                  <a:pt x="54" y="24"/>
                </a:cubicBezTo>
                <a:cubicBezTo>
                  <a:pt x="55" y="24"/>
                  <a:pt x="56" y="25"/>
                  <a:pt x="56" y="26"/>
                </a:cubicBezTo>
                <a:cubicBezTo>
                  <a:pt x="56" y="48"/>
                  <a:pt x="56" y="48"/>
                  <a:pt x="56" y="48"/>
                </a:cubicBezTo>
                <a:cubicBezTo>
                  <a:pt x="68" y="48"/>
                  <a:pt x="68" y="48"/>
                  <a:pt x="68" y="48"/>
                </a:cubicBezTo>
                <a:cubicBezTo>
                  <a:pt x="69" y="48"/>
                  <a:pt x="70" y="49"/>
                  <a:pt x="70" y="50"/>
                </a:cubicBezTo>
                <a:cubicBezTo>
                  <a:pt x="70" y="51"/>
                  <a:pt x="70" y="51"/>
                  <a:pt x="70" y="5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2" name="Freeform 80"/>
          <p:cNvSpPr>
            <a:spLocks noEditPoints="1"/>
          </p:cNvSpPr>
          <p:nvPr/>
        </p:nvSpPr>
        <p:spPr bwMode="auto">
          <a:xfrm>
            <a:off x="8167688" y="1374776"/>
            <a:ext cx="360363" cy="360363"/>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14 w 96"/>
              <a:gd name="T11" fmla="*/ 48 h 96"/>
              <a:gd name="T12" fmla="*/ 48 w 96"/>
              <a:gd name="T13" fmla="*/ 82 h 96"/>
              <a:gd name="T14" fmla="*/ 82 w 96"/>
              <a:gd name="T15" fmla="*/ 48 h 96"/>
              <a:gd name="T16" fmla="*/ 48 w 96"/>
              <a:gd name="T17" fmla="*/ 14 h 96"/>
              <a:gd name="T18" fmla="*/ 14 w 96"/>
              <a:gd name="T19" fmla="*/ 48 h 96"/>
              <a:gd name="T20" fmla="*/ 68 w 96"/>
              <a:gd name="T21" fmla="*/ 48 h 96"/>
              <a:gd name="T22" fmla="*/ 56 w 96"/>
              <a:gd name="T23" fmla="*/ 48 h 96"/>
              <a:gd name="T24" fmla="*/ 56 w 96"/>
              <a:gd name="T25" fmla="*/ 70 h 96"/>
              <a:gd name="T26" fmla="*/ 54 w 96"/>
              <a:gd name="T27" fmla="*/ 72 h 96"/>
              <a:gd name="T28" fmla="*/ 42 w 96"/>
              <a:gd name="T29" fmla="*/ 72 h 96"/>
              <a:gd name="T30" fmla="*/ 40 w 96"/>
              <a:gd name="T31" fmla="*/ 70 h 96"/>
              <a:gd name="T32" fmla="*/ 40 w 96"/>
              <a:gd name="T33" fmla="*/ 48 h 96"/>
              <a:gd name="T34" fmla="*/ 28 w 96"/>
              <a:gd name="T35" fmla="*/ 48 h 96"/>
              <a:gd name="T36" fmla="*/ 26 w 96"/>
              <a:gd name="T37" fmla="*/ 46 h 96"/>
              <a:gd name="T38" fmla="*/ 27 w 96"/>
              <a:gd name="T39" fmla="*/ 45 h 96"/>
              <a:gd name="T40" fmla="*/ 47 w 96"/>
              <a:gd name="T41" fmla="*/ 25 h 96"/>
              <a:gd name="T42" fmla="*/ 48 w 96"/>
              <a:gd name="T43" fmla="*/ 24 h 96"/>
              <a:gd name="T44" fmla="*/ 50 w 96"/>
              <a:gd name="T45" fmla="*/ 25 h 96"/>
              <a:gd name="T46" fmla="*/ 70 w 96"/>
              <a:gd name="T47" fmla="*/ 45 h 96"/>
              <a:gd name="T48" fmla="*/ 70 w 96"/>
              <a:gd name="T49" fmla="*/ 47 h 96"/>
              <a:gd name="T50" fmla="*/ 68 w 96"/>
              <a:gd name="T51" fmla="*/ 4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6">
                <a:moveTo>
                  <a:pt x="48" y="96"/>
                </a:moveTo>
                <a:cubicBezTo>
                  <a:pt x="22" y="96"/>
                  <a:pt x="0" y="75"/>
                  <a:pt x="0" y="48"/>
                </a:cubicBezTo>
                <a:cubicBezTo>
                  <a:pt x="0" y="22"/>
                  <a:pt x="22" y="0"/>
                  <a:pt x="48" y="0"/>
                </a:cubicBezTo>
                <a:cubicBezTo>
                  <a:pt x="75" y="0"/>
                  <a:pt x="96" y="22"/>
                  <a:pt x="96" y="48"/>
                </a:cubicBezTo>
                <a:cubicBezTo>
                  <a:pt x="96" y="75"/>
                  <a:pt x="75" y="96"/>
                  <a:pt x="48" y="96"/>
                </a:cubicBezTo>
                <a:close/>
                <a:moveTo>
                  <a:pt x="14" y="48"/>
                </a:moveTo>
                <a:cubicBezTo>
                  <a:pt x="14" y="67"/>
                  <a:pt x="29" y="82"/>
                  <a:pt x="48" y="82"/>
                </a:cubicBezTo>
                <a:cubicBezTo>
                  <a:pt x="67" y="82"/>
                  <a:pt x="82" y="67"/>
                  <a:pt x="82" y="48"/>
                </a:cubicBezTo>
                <a:cubicBezTo>
                  <a:pt x="82" y="30"/>
                  <a:pt x="67" y="14"/>
                  <a:pt x="48" y="14"/>
                </a:cubicBezTo>
                <a:cubicBezTo>
                  <a:pt x="29" y="14"/>
                  <a:pt x="14" y="30"/>
                  <a:pt x="14" y="48"/>
                </a:cubicBezTo>
                <a:close/>
                <a:moveTo>
                  <a:pt x="68" y="48"/>
                </a:moveTo>
                <a:cubicBezTo>
                  <a:pt x="56" y="48"/>
                  <a:pt x="56" y="48"/>
                  <a:pt x="56" y="48"/>
                </a:cubicBezTo>
                <a:cubicBezTo>
                  <a:pt x="56" y="70"/>
                  <a:pt x="56" y="70"/>
                  <a:pt x="56" y="70"/>
                </a:cubicBezTo>
                <a:cubicBezTo>
                  <a:pt x="56" y="72"/>
                  <a:pt x="55" y="72"/>
                  <a:pt x="54" y="72"/>
                </a:cubicBezTo>
                <a:cubicBezTo>
                  <a:pt x="42" y="72"/>
                  <a:pt x="42" y="72"/>
                  <a:pt x="42" y="72"/>
                </a:cubicBezTo>
                <a:cubicBezTo>
                  <a:pt x="41" y="72"/>
                  <a:pt x="40" y="72"/>
                  <a:pt x="40" y="70"/>
                </a:cubicBezTo>
                <a:cubicBezTo>
                  <a:pt x="40" y="48"/>
                  <a:pt x="40" y="48"/>
                  <a:pt x="40" y="48"/>
                </a:cubicBezTo>
                <a:cubicBezTo>
                  <a:pt x="28" y="48"/>
                  <a:pt x="28" y="48"/>
                  <a:pt x="28" y="48"/>
                </a:cubicBezTo>
                <a:cubicBezTo>
                  <a:pt x="27" y="48"/>
                  <a:pt x="26" y="48"/>
                  <a:pt x="26" y="46"/>
                </a:cubicBezTo>
                <a:cubicBezTo>
                  <a:pt x="26" y="46"/>
                  <a:pt x="26" y="45"/>
                  <a:pt x="27" y="45"/>
                </a:cubicBezTo>
                <a:cubicBezTo>
                  <a:pt x="47" y="25"/>
                  <a:pt x="47" y="25"/>
                  <a:pt x="47" y="25"/>
                </a:cubicBezTo>
                <a:cubicBezTo>
                  <a:pt x="47" y="25"/>
                  <a:pt x="48" y="24"/>
                  <a:pt x="48" y="24"/>
                </a:cubicBezTo>
                <a:cubicBezTo>
                  <a:pt x="49" y="24"/>
                  <a:pt x="49" y="25"/>
                  <a:pt x="50" y="25"/>
                </a:cubicBezTo>
                <a:cubicBezTo>
                  <a:pt x="70" y="45"/>
                  <a:pt x="70" y="45"/>
                  <a:pt x="70" y="45"/>
                </a:cubicBezTo>
                <a:cubicBezTo>
                  <a:pt x="70" y="46"/>
                  <a:pt x="70" y="46"/>
                  <a:pt x="70" y="47"/>
                </a:cubicBezTo>
                <a:cubicBezTo>
                  <a:pt x="70" y="48"/>
                  <a:pt x="69" y="48"/>
                  <a:pt x="68"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3" name="Freeform 81"/>
          <p:cNvSpPr>
            <a:spLocks noEditPoints="1"/>
          </p:cNvSpPr>
          <p:nvPr/>
        </p:nvSpPr>
        <p:spPr bwMode="auto">
          <a:xfrm>
            <a:off x="8813801" y="1404938"/>
            <a:ext cx="360363" cy="301625"/>
          </a:xfrm>
          <a:custGeom>
            <a:avLst/>
            <a:gdLst>
              <a:gd name="T0" fmla="*/ 96 w 96"/>
              <a:gd name="T1" fmla="*/ 76 h 80"/>
              <a:gd name="T2" fmla="*/ 92 w 96"/>
              <a:gd name="T3" fmla="*/ 80 h 80"/>
              <a:gd name="T4" fmla="*/ 4 w 96"/>
              <a:gd name="T5" fmla="*/ 80 h 80"/>
              <a:gd name="T6" fmla="*/ 0 w 96"/>
              <a:gd name="T7" fmla="*/ 76 h 80"/>
              <a:gd name="T8" fmla="*/ 0 w 96"/>
              <a:gd name="T9" fmla="*/ 46 h 80"/>
              <a:gd name="T10" fmla="*/ 2 w 96"/>
              <a:gd name="T11" fmla="*/ 39 h 80"/>
              <a:gd name="T12" fmla="*/ 17 w 96"/>
              <a:gd name="T13" fmla="*/ 4 h 80"/>
              <a:gd name="T14" fmla="*/ 22 w 96"/>
              <a:gd name="T15" fmla="*/ 0 h 80"/>
              <a:gd name="T16" fmla="*/ 74 w 96"/>
              <a:gd name="T17" fmla="*/ 0 h 80"/>
              <a:gd name="T18" fmla="*/ 80 w 96"/>
              <a:gd name="T19" fmla="*/ 4 h 80"/>
              <a:gd name="T20" fmla="*/ 95 w 96"/>
              <a:gd name="T21" fmla="*/ 39 h 80"/>
              <a:gd name="T22" fmla="*/ 96 w 96"/>
              <a:gd name="T23" fmla="*/ 46 h 80"/>
              <a:gd name="T24" fmla="*/ 96 w 96"/>
              <a:gd name="T25" fmla="*/ 76 h 80"/>
              <a:gd name="T26" fmla="*/ 84 w 96"/>
              <a:gd name="T27" fmla="*/ 44 h 80"/>
              <a:gd name="T28" fmla="*/ 83 w 96"/>
              <a:gd name="T29" fmla="*/ 43 h 80"/>
              <a:gd name="T30" fmla="*/ 70 w 96"/>
              <a:gd name="T31" fmla="*/ 12 h 80"/>
              <a:gd name="T32" fmla="*/ 26 w 96"/>
              <a:gd name="T33" fmla="*/ 12 h 80"/>
              <a:gd name="T34" fmla="*/ 13 w 96"/>
              <a:gd name="T35" fmla="*/ 43 h 80"/>
              <a:gd name="T36" fmla="*/ 12 w 96"/>
              <a:gd name="T37" fmla="*/ 44 h 80"/>
              <a:gd name="T38" fmla="*/ 32 w 96"/>
              <a:gd name="T39" fmla="*/ 44 h 80"/>
              <a:gd name="T40" fmla="*/ 38 w 96"/>
              <a:gd name="T41" fmla="*/ 56 h 80"/>
              <a:gd name="T42" fmla="*/ 58 w 96"/>
              <a:gd name="T43" fmla="*/ 56 h 80"/>
              <a:gd name="T44" fmla="*/ 64 w 96"/>
              <a:gd name="T45" fmla="*/ 44 h 80"/>
              <a:gd name="T46" fmla="*/ 84 w 96"/>
              <a:gd name="T47" fmla="*/ 4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6" h="80">
                <a:moveTo>
                  <a:pt x="96" y="76"/>
                </a:moveTo>
                <a:cubicBezTo>
                  <a:pt x="96" y="79"/>
                  <a:pt x="94" y="80"/>
                  <a:pt x="92" y="80"/>
                </a:cubicBezTo>
                <a:cubicBezTo>
                  <a:pt x="4" y="80"/>
                  <a:pt x="4" y="80"/>
                  <a:pt x="4" y="80"/>
                </a:cubicBezTo>
                <a:cubicBezTo>
                  <a:pt x="2" y="80"/>
                  <a:pt x="0" y="79"/>
                  <a:pt x="0" y="76"/>
                </a:cubicBezTo>
                <a:cubicBezTo>
                  <a:pt x="0" y="46"/>
                  <a:pt x="0" y="46"/>
                  <a:pt x="0" y="46"/>
                </a:cubicBezTo>
                <a:cubicBezTo>
                  <a:pt x="0" y="44"/>
                  <a:pt x="1" y="41"/>
                  <a:pt x="2" y="39"/>
                </a:cubicBezTo>
                <a:cubicBezTo>
                  <a:pt x="17" y="4"/>
                  <a:pt x="17" y="4"/>
                  <a:pt x="17" y="4"/>
                </a:cubicBezTo>
                <a:cubicBezTo>
                  <a:pt x="17" y="2"/>
                  <a:pt x="20" y="0"/>
                  <a:pt x="22" y="0"/>
                </a:cubicBezTo>
                <a:cubicBezTo>
                  <a:pt x="74" y="0"/>
                  <a:pt x="74" y="0"/>
                  <a:pt x="74" y="0"/>
                </a:cubicBezTo>
                <a:cubicBezTo>
                  <a:pt x="76" y="0"/>
                  <a:pt x="79" y="2"/>
                  <a:pt x="80" y="4"/>
                </a:cubicBezTo>
                <a:cubicBezTo>
                  <a:pt x="95" y="39"/>
                  <a:pt x="95" y="39"/>
                  <a:pt x="95" y="39"/>
                </a:cubicBezTo>
                <a:cubicBezTo>
                  <a:pt x="95" y="41"/>
                  <a:pt x="96" y="44"/>
                  <a:pt x="96" y="46"/>
                </a:cubicBezTo>
                <a:lnTo>
                  <a:pt x="96" y="76"/>
                </a:lnTo>
                <a:close/>
                <a:moveTo>
                  <a:pt x="84" y="44"/>
                </a:moveTo>
                <a:cubicBezTo>
                  <a:pt x="84" y="44"/>
                  <a:pt x="84" y="44"/>
                  <a:pt x="83" y="43"/>
                </a:cubicBezTo>
                <a:cubicBezTo>
                  <a:pt x="70" y="12"/>
                  <a:pt x="70" y="12"/>
                  <a:pt x="70" y="12"/>
                </a:cubicBezTo>
                <a:cubicBezTo>
                  <a:pt x="26" y="12"/>
                  <a:pt x="26" y="12"/>
                  <a:pt x="26" y="12"/>
                </a:cubicBezTo>
                <a:cubicBezTo>
                  <a:pt x="13" y="43"/>
                  <a:pt x="13" y="43"/>
                  <a:pt x="13" y="43"/>
                </a:cubicBezTo>
                <a:cubicBezTo>
                  <a:pt x="13" y="44"/>
                  <a:pt x="13" y="44"/>
                  <a:pt x="12" y="44"/>
                </a:cubicBezTo>
                <a:cubicBezTo>
                  <a:pt x="32" y="44"/>
                  <a:pt x="32" y="44"/>
                  <a:pt x="32" y="44"/>
                </a:cubicBezTo>
                <a:cubicBezTo>
                  <a:pt x="38" y="56"/>
                  <a:pt x="38" y="56"/>
                  <a:pt x="38" y="56"/>
                </a:cubicBezTo>
                <a:cubicBezTo>
                  <a:pt x="58" y="56"/>
                  <a:pt x="58" y="56"/>
                  <a:pt x="58" y="56"/>
                </a:cubicBezTo>
                <a:cubicBezTo>
                  <a:pt x="64" y="44"/>
                  <a:pt x="64" y="44"/>
                  <a:pt x="64" y="44"/>
                </a:cubicBezTo>
                <a:lnTo>
                  <a:pt x="84" y="4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4" name="Freeform 82"/>
          <p:cNvSpPr>
            <a:spLocks noEditPoints="1"/>
          </p:cNvSpPr>
          <p:nvPr/>
        </p:nvSpPr>
        <p:spPr bwMode="auto">
          <a:xfrm>
            <a:off x="9459913" y="1374776"/>
            <a:ext cx="360363" cy="360363"/>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48 w 96"/>
              <a:gd name="T11" fmla="*/ 14 h 96"/>
              <a:gd name="T12" fmla="*/ 14 w 96"/>
              <a:gd name="T13" fmla="*/ 48 h 96"/>
              <a:gd name="T14" fmla="*/ 48 w 96"/>
              <a:gd name="T15" fmla="*/ 82 h 96"/>
              <a:gd name="T16" fmla="*/ 82 w 96"/>
              <a:gd name="T17" fmla="*/ 48 h 96"/>
              <a:gd name="T18" fmla="*/ 48 w 96"/>
              <a:gd name="T19" fmla="*/ 14 h 96"/>
              <a:gd name="T20" fmla="*/ 72 w 96"/>
              <a:gd name="T21" fmla="*/ 52 h 96"/>
              <a:gd name="T22" fmla="*/ 38 w 96"/>
              <a:gd name="T23" fmla="*/ 72 h 96"/>
              <a:gd name="T24" fmla="*/ 36 w 96"/>
              <a:gd name="T25" fmla="*/ 72 h 96"/>
              <a:gd name="T26" fmla="*/ 34 w 96"/>
              <a:gd name="T27" fmla="*/ 72 h 96"/>
              <a:gd name="T28" fmla="*/ 32 w 96"/>
              <a:gd name="T29" fmla="*/ 68 h 96"/>
              <a:gd name="T30" fmla="*/ 32 w 96"/>
              <a:gd name="T31" fmla="*/ 28 h 96"/>
              <a:gd name="T32" fmla="*/ 34 w 96"/>
              <a:gd name="T33" fmla="*/ 25 h 96"/>
              <a:gd name="T34" fmla="*/ 38 w 96"/>
              <a:gd name="T35" fmla="*/ 25 h 96"/>
              <a:gd name="T36" fmla="*/ 72 w 96"/>
              <a:gd name="T37" fmla="*/ 45 h 96"/>
              <a:gd name="T38" fmla="*/ 74 w 96"/>
              <a:gd name="T39" fmla="*/ 48 h 96"/>
              <a:gd name="T40" fmla="*/ 72 w 96"/>
              <a:gd name="T41" fmla="*/ 5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96">
                <a:moveTo>
                  <a:pt x="48" y="96"/>
                </a:moveTo>
                <a:cubicBezTo>
                  <a:pt x="22" y="96"/>
                  <a:pt x="0" y="75"/>
                  <a:pt x="0" y="48"/>
                </a:cubicBezTo>
                <a:cubicBezTo>
                  <a:pt x="0" y="22"/>
                  <a:pt x="22" y="0"/>
                  <a:pt x="48" y="0"/>
                </a:cubicBezTo>
                <a:cubicBezTo>
                  <a:pt x="74" y="0"/>
                  <a:pt x="96" y="22"/>
                  <a:pt x="96" y="48"/>
                </a:cubicBezTo>
                <a:cubicBezTo>
                  <a:pt x="96" y="75"/>
                  <a:pt x="74" y="96"/>
                  <a:pt x="48" y="96"/>
                </a:cubicBezTo>
                <a:close/>
                <a:moveTo>
                  <a:pt x="48" y="14"/>
                </a:moveTo>
                <a:cubicBezTo>
                  <a:pt x="29" y="14"/>
                  <a:pt x="14" y="30"/>
                  <a:pt x="14" y="48"/>
                </a:cubicBezTo>
                <a:cubicBezTo>
                  <a:pt x="14" y="67"/>
                  <a:pt x="29" y="82"/>
                  <a:pt x="48" y="82"/>
                </a:cubicBezTo>
                <a:cubicBezTo>
                  <a:pt x="67" y="82"/>
                  <a:pt x="82" y="67"/>
                  <a:pt x="82" y="48"/>
                </a:cubicBezTo>
                <a:cubicBezTo>
                  <a:pt x="82" y="30"/>
                  <a:pt x="67" y="14"/>
                  <a:pt x="48" y="14"/>
                </a:cubicBezTo>
                <a:close/>
                <a:moveTo>
                  <a:pt x="72" y="52"/>
                </a:moveTo>
                <a:cubicBezTo>
                  <a:pt x="38" y="72"/>
                  <a:pt x="38" y="72"/>
                  <a:pt x="38" y="72"/>
                </a:cubicBezTo>
                <a:cubicBezTo>
                  <a:pt x="37" y="72"/>
                  <a:pt x="37" y="72"/>
                  <a:pt x="36" y="72"/>
                </a:cubicBezTo>
                <a:cubicBezTo>
                  <a:pt x="35" y="72"/>
                  <a:pt x="35" y="72"/>
                  <a:pt x="34" y="72"/>
                </a:cubicBezTo>
                <a:cubicBezTo>
                  <a:pt x="33" y="71"/>
                  <a:pt x="32" y="70"/>
                  <a:pt x="32" y="68"/>
                </a:cubicBezTo>
                <a:cubicBezTo>
                  <a:pt x="32" y="28"/>
                  <a:pt x="32" y="28"/>
                  <a:pt x="32" y="28"/>
                </a:cubicBezTo>
                <a:cubicBezTo>
                  <a:pt x="32" y="27"/>
                  <a:pt x="33" y="26"/>
                  <a:pt x="34" y="25"/>
                </a:cubicBezTo>
                <a:cubicBezTo>
                  <a:pt x="35" y="24"/>
                  <a:pt x="37" y="24"/>
                  <a:pt x="38" y="25"/>
                </a:cubicBezTo>
                <a:cubicBezTo>
                  <a:pt x="72" y="45"/>
                  <a:pt x="72" y="45"/>
                  <a:pt x="72" y="45"/>
                </a:cubicBezTo>
                <a:cubicBezTo>
                  <a:pt x="73" y="46"/>
                  <a:pt x="74" y="47"/>
                  <a:pt x="74" y="48"/>
                </a:cubicBezTo>
                <a:cubicBezTo>
                  <a:pt x="74" y="50"/>
                  <a:pt x="73" y="51"/>
                  <a:pt x="72" y="5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 name="Freeform 83"/>
          <p:cNvSpPr>
            <a:spLocks/>
          </p:cNvSpPr>
          <p:nvPr/>
        </p:nvSpPr>
        <p:spPr bwMode="auto">
          <a:xfrm>
            <a:off x="10104438" y="1374776"/>
            <a:ext cx="360363" cy="360363"/>
          </a:xfrm>
          <a:custGeom>
            <a:avLst/>
            <a:gdLst>
              <a:gd name="T0" fmla="*/ 96 w 96"/>
              <a:gd name="T1" fmla="*/ 36 h 96"/>
              <a:gd name="T2" fmla="*/ 92 w 96"/>
              <a:gd name="T3" fmla="*/ 40 h 96"/>
              <a:gd name="T4" fmla="*/ 64 w 96"/>
              <a:gd name="T5" fmla="*/ 40 h 96"/>
              <a:gd name="T6" fmla="*/ 60 w 96"/>
              <a:gd name="T7" fmla="*/ 38 h 96"/>
              <a:gd name="T8" fmla="*/ 61 w 96"/>
              <a:gd name="T9" fmla="*/ 34 h 96"/>
              <a:gd name="T10" fmla="*/ 70 w 96"/>
              <a:gd name="T11" fmla="*/ 25 h 96"/>
              <a:gd name="T12" fmla="*/ 48 w 96"/>
              <a:gd name="T13" fmla="*/ 16 h 96"/>
              <a:gd name="T14" fmla="*/ 16 w 96"/>
              <a:gd name="T15" fmla="*/ 48 h 96"/>
              <a:gd name="T16" fmla="*/ 48 w 96"/>
              <a:gd name="T17" fmla="*/ 80 h 96"/>
              <a:gd name="T18" fmla="*/ 73 w 96"/>
              <a:gd name="T19" fmla="*/ 68 h 96"/>
              <a:gd name="T20" fmla="*/ 75 w 96"/>
              <a:gd name="T21" fmla="*/ 67 h 96"/>
              <a:gd name="T22" fmla="*/ 76 w 96"/>
              <a:gd name="T23" fmla="*/ 68 h 96"/>
              <a:gd name="T24" fmla="*/ 85 w 96"/>
              <a:gd name="T25" fmla="*/ 76 h 96"/>
              <a:gd name="T26" fmla="*/ 85 w 96"/>
              <a:gd name="T27" fmla="*/ 79 h 96"/>
              <a:gd name="T28" fmla="*/ 48 w 96"/>
              <a:gd name="T29" fmla="*/ 96 h 96"/>
              <a:gd name="T30" fmla="*/ 0 w 96"/>
              <a:gd name="T31" fmla="*/ 48 h 96"/>
              <a:gd name="T32" fmla="*/ 48 w 96"/>
              <a:gd name="T33" fmla="*/ 0 h 96"/>
              <a:gd name="T34" fmla="*/ 81 w 96"/>
              <a:gd name="T35" fmla="*/ 14 h 96"/>
              <a:gd name="T36" fmla="*/ 89 w 96"/>
              <a:gd name="T37" fmla="*/ 6 h 96"/>
              <a:gd name="T38" fmla="*/ 93 w 96"/>
              <a:gd name="T39" fmla="*/ 5 h 96"/>
              <a:gd name="T40" fmla="*/ 96 w 96"/>
              <a:gd name="T41" fmla="*/ 8 h 96"/>
              <a:gd name="T42" fmla="*/ 96 w 96"/>
              <a:gd name="T43" fmla="*/ 3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6" h="96">
                <a:moveTo>
                  <a:pt x="96" y="36"/>
                </a:moveTo>
                <a:cubicBezTo>
                  <a:pt x="96" y="39"/>
                  <a:pt x="94" y="40"/>
                  <a:pt x="92" y="40"/>
                </a:cubicBezTo>
                <a:cubicBezTo>
                  <a:pt x="64" y="40"/>
                  <a:pt x="64" y="40"/>
                  <a:pt x="64" y="40"/>
                </a:cubicBezTo>
                <a:cubicBezTo>
                  <a:pt x="62" y="40"/>
                  <a:pt x="61" y="39"/>
                  <a:pt x="60" y="38"/>
                </a:cubicBezTo>
                <a:cubicBezTo>
                  <a:pt x="60" y="36"/>
                  <a:pt x="60" y="35"/>
                  <a:pt x="61" y="34"/>
                </a:cubicBezTo>
                <a:cubicBezTo>
                  <a:pt x="70" y="25"/>
                  <a:pt x="70" y="25"/>
                  <a:pt x="70" y="25"/>
                </a:cubicBezTo>
                <a:cubicBezTo>
                  <a:pt x="64" y="20"/>
                  <a:pt x="56" y="16"/>
                  <a:pt x="48" y="16"/>
                </a:cubicBezTo>
                <a:cubicBezTo>
                  <a:pt x="30" y="16"/>
                  <a:pt x="16" y="31"/>
                  <a:pt x="16" y="48"/>
                </a:cubicBezTo>
                <a:cubicBezTo>
                  <a:pt x="16" y="66"/>
                  <a:pt x="30" y="80"/>
                  <a:pt x="48" y="80"/>
                </a:cubicBezTo>
                <a:cubicBezTo>
                  <a:pt x="58" y="80"/>
                  <a:pt x="67" y="76"/>
                  <a:pt x="73" y="68"/>
                </a:cubicBezTo>
                <a:cubicBezTo>
                  <a:pt x="73" y="68"/>
                  <a:pt x="74" y="67"/>
                  <a:pt x="75" y="67"/>
                </a:cubicBezTo>
                <a:cubicBezTo>
                  <a:pt x="75" y="67"/>
                  <a:pt x="76" y="67"/>
                  <a:pt x="76" y="68"/>
                </a:cubicBezTo>
                <a:cubicBezTo>
                  <a:pt x="85" y="76"/>
                  <a:pt x="85" y="76"/>
                  <a:pt x="85" y="76"/>
                </a:cubicBezTo>
                <a:cubicBezTo>
                  <a:pt x="85" y="77"/>
                  <a:pt x="85" y="78"/>
                  <a:pt x="85" y="79"/>
                </a:cubicBezTo>
                <a:cubicBezTo>
                  <a:pt x="76" y="90"/>
                  <a:pt x="62" y="96"/>
                  <a:pt x="48" y="96"/>
                </a:cubicBezTo>
                <a:cubicBezTo>
                  <a:pt x="22" y="96"/>
                  <a:pt x="0" y="75"/>
                  <a:pt x="0" y="48"/>
                </a:cubicBezTo>
                <a:cubicBezTo>
                  <a:pt x="0" y="22"/>
                  <a:pt x="22" y="0"/>
                  <a:pt x="48" y="0"/>
                </a:cubicBezTo>
                <a:cubicBezTo>
                  <a:pt x="60" y="0"/>
                  <a:pt x="72" y="5"/>
                  <a:pt x="81" y="14"/>
                </a:cubicBezTo>
                <a:cubicBezTo>
                  <a:pt x="89" y="6"/>
                  <a:pt x="89" y="6"/>
                  <a:pt x="89" y="6"/>
                </a:cubicBezTo>
                <a:cubicBezTo>
                  <a:pt x="90" y="4"/>
                  <a:pt x="92" y="4"/>
                  <a:pt x="93" y="5"/>
                </a:cubicBezTo>
                <a:cubicBezTo>
                  <a:pt x="95" y="5"/>
                  <a:pt x="96" y="7"/>
                  <a:pt x="96" y="8"/>
                </a:cubicBezTo>
                <a:lnTo>
                  <a:pt x="96" y="3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6" name="Freeform 84"/>
          <p:cNvSpPr>
            <a:spLocks noEditPoints="1"/>
          </p:cNvSpPr>
          <p:nvPr/>
        </p:nvSpPr>
        <p:spPr bwMode="auto">
          <a:xfrm>
            <a:off x="10706101" y="1344613"/>
            <a:ext cx="449263" cy="390525"/>
          </a:xfrm>
          <a:custGeom>
            <a:avLst/>
            <a:gdLst>
              <a:gd name="T0" fmla="*/ 120 w 120"/>
              <a:gd name="T1" fmla="*/ 32 h 104"/>
              <a:gd name="T2" fmla="*/ 120 w 120"/>
              <a:gd name="T3" fmla="*/ 88 h 104"/>
              <a:gd name="T4" fmla="*/ 104 w 120"/>
              <a:gd name="T5" fmla="*/ 104 h 104"/>
              <a:gd name="T6" fmla="*/ 16 w 120"/>
              <a:gd name="T7" fmla="*/ 104 h 104"/>
              <a:gd name="T8" fmla="*/ 0 w 120"/>
              <a:gd name="T9" fmla="*/ 88 h 104"/>
              <a:gd name="T10" fmla="*/ 0 w 120"/>
              <a:gd name="T11" fmla="*/ 32 h 104"/>
              <a:gd name="T12" fmla="*/ 16 w 120"/>
              <a:gd name="T13" fmla="*/ 16 h 104"/>
              <a:gd name="T14" fmla="*/ 30 w 120"/>
              <a:gd name="T15" fmla="*/ 16 h 104"/>
              <a:gd name="T16" fmla="*/ 33 w 120"/>
              <a:gd name="T17" fmla="*/ 8 h 104"/>
              <a:gd name="T18" fmla="*/ 44 w 120"/>
              <a:gd name="T19" fmla="*/ 0 h 104"/>
              <a:gd name="T20" fmla="*/ 76 w 120"/>
              <a:gd name="T21" fmla="*/ 0 h 104"/>
              <a:gd name="T22" fmla="*/ 87 w 120"/>
              <a:gd name="T23" fmla="*/ 8 h 104"/>
              <a:gd name="T24" fmla="*/ 90 w 120"/>
              <a:gd name="T25" fmla="*/ 16 h 104"/>
              <a:gd name="T26" fmla="*/ 104 w 120"/>
              <a:gd name="T27" fmla="*/ 16 h 104"/>
              <a:gd name="T28" fmla="*/ 120 w 120"/>
              <a:gd name="T29" fmla="*/ 32 h 104"/>
              <a:gd name="T30" fmla="*/ 88 w 120"/>
              <a:gd name="T31" fmla="*/ 60 h 104"/>
              <a:gd name="T32" fmla="*/ 60 w 120"/>
              <a:gd name="T33" fmla="*/ 32 h 104"/>
              <a:gd name="T34" fmla="*/ 32 w 120"/>
              <a:gd name="T35" fmla="*/ 60 h 104"/>
              <a:gd name="T36" fmla="*/ 60 w 120"/>
              <a:gd name="T37" fmla="*/ 88 h 104"/>
              <a:gd name="T38" fmla="*/ 88 w 120"/>
              <a:gd name="T39" fmla="*/ 60 h 104"/>
              <a:gd name="T40" fmla="*/ 78 w 120"/>
              <a:gd name="T41" fmla="*/ 60 h 104"/>
              <a:gd name="T42" fmla="*/ 60 w 120"/>
              <a:gd name="T43" fmla="*/ 78 h 104"/>
              <a:gd name="T44" fmla="*/ 42 w 120"/>
              <a:gd name="T45" fmla="*/ 60 h 104"/>
              <a:gd name="T46" fmla="*/ 60 w 120"/>
              <a:gd name="T47" fmla="*/ 42 h 104"/>
              <a:gd name="T48" fmla="*/ 78 w 120"/>
              <a:gd name="T49" fmla="*/ 6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104">
                <a:moveTo>
                  <a:pt x="120" y="32"/>
                </a:moveTo>
                <a:cubicBezTo>
                  <a:pt x="120" y="88"/>
                  <a:pt x="120" y="88"/>
                  <a:pt x="120" y="88"/>
                </a:cubicBezTo>
                <a:cubicBezTo>
                  <a:pt x="120" y="97"/>
                  <a:pt x="113" y="104"/>
                  <a:pt x="104" y="104"/>
                </a:cubicBezTo>
                <a:cubicBezTo>
                  <a:pt x="16" y="104"/>
                  <a:pt x="16" y="104"/>
                  <a:pt x="16" y="104"/>
                </a:cubicBezTo>
                <a:cubicBezTo>
                  <a:pt x="7" y="104"/>
                  <a:pt x="0" y="97"/>
                  <a:pt x="0" y="88"/>
                </a:cubicBezTo>
                <a:cubicBezTo>
                  <a:pt x="0" y="32"/>
                  <a:pt x="0" y="32"/>
                  <a:pt x="0" y="32"/>
                </a:cubicBezTo>
                <a:cubicBezTo>
                  <a:pt x="0" y="24"/>
                  <a:pt x="7" y="16"/>
                  <a:pt x="16" y="16"/>
                </a:cubicBezTo>
                <a:cubicBezTo>
                  <a:pt x="30" y="16"/>
                  <a:pt x="30" y="16"/>
                  <a:pt x="30" y="16"/>
                </a:cubicBezTo>
                <a:cubicBezTo>
                  <a:pt x="33" y="8"/>
                  <a:pt x="33" y="8"/>
                  <a:pt x="33" y="8"/>
                </a:cubicBezTo>
                <a:cubicBezTo>
                  <a:pt x="35" y="4"/>
                  <a:pt x="39" y="0"/>
                  <a:pt x="44" y="0"/>
                </a:cubicBezTo>
                <a:cubicBezTo>
                  <a:pt x="76" y="0"/>
                  <a:pt x="76" y="0"/>
                  <a:pt x="76" y="0"/>
                </a:cubicBezTo>
                <a:cubicBezTo>
                  <a:pt x="80" y="0"/>
                  <a:pt x="85" y="4"/>
                  <a:pt x="87" y="8"/>
                </a:cubicBezTo>
                <a:cubicBezTo>
                  <a:pt x="90" y="16"/>
                  <a:pt x="90" y="16"/>
                  <a:pt x="90" y="16"/>
                </a:cubicBezTo>
                <a:cubicBezTo>
                  <a:pt x="104" y="16"/>
                  <a:pt x="104" y="16"/>
                  <a:pt x="104" y="16"/>
                </a:cubicBezTo>
                <a:cubicBezTo>
                  <a:pt x="113" y="16"/>
                  <a:pt x="120" y="24"/>
                  <a:pt x="120" y="32"/>
                </a:cubicBezTo>
                <a:close/>
                <a:moveTo>
                  <a:pt x="88" y="60"/>
                </a:moveTo>
                <a:cubicBezTo>
                  <a:pt x="88" y="45"/>
                  <a:pt x="75" y="32"/>
                  <a:pt x="60" y="32"/>
                </a:cubicBezTo>
                <a:cubicBezTo>
                  <a:pt x="44" y="32"/>
                  <a:pt x="32" y="45"/>
                  <a:pt x="32" y="60"/>
                </a:cubicBezTo>
                <a:cubicBezTo>
                  <a:pt x="32" y="76"/>
                  <a:pt x="44" y="88"/>
                  <a:pt x="60" y="88"/>
                </a:cubicBezTo>
                <a:cubicBezTo>
                  <a:pt x="75" y="88"/>
                  <a:pt x="88" y="76"/>
                  <a:pt x="88" y="60"/>
                </a:cubicBezTo>
                <a:close/>
                <a:moveTo>
                  <a:pt x="78" y="60"/>
                </a:moveTo>
                <a:cubicBezTo>
                  <a:pt x="78" y="70"/>
                  <a:pt x="70" y="78"/>
                  <a:pt x="60" y="78"/>
                </a:cubicBezTo>
                <a:cubicBezTo>
                  <a:pt x="50" y="78"/>
                  <a:pt x="42" y="70"/>
                  <a:pt x="42" y="60"/>
                </a:cubicBezTo>
                <a:cubicBezTo>
                  <a:pt x="42" y="50"/>
                  <a:pt x="50" y="42"/>
                  <a:pt x="60" y="42"/>
                </a:cubicBezTo>
                <a:cubicBezTo>
                  <a:pt x="70" y="42"/>
                  <a:pt x="78" y="50"/>
                  <a:pt x="78" y="6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7" name="Freeform 85"/>
          <p:cNvSpPr>
            <a:spLocks/>
          </p:cNvSpPr>
          <p:nvPr/>
        </p:nvSpPr>
        <p:spPr bwMode="auto">
          <a:xfrm>
            <a:off x="1039813" y="2152651"/>
            <a:ext cx="420688" cy="301625"/>
          </a:xfrm>
          <a:custGeom>
            <a:avLst/>
            <a:gdLst>
              <a:gd name="T0" fmla="*/ 112 w 112"/>
              <a:gd name="T1" fmla="*/ 74 h 80"/>
              <a:gd name="T2" fmla="*/ 109 w 112"/>
              <a:gd name="T3" fmla="*/ 78 h 80"/>
              <a:gd name="T4" fmla="*/ 108 w 112"/>
              <a:gd name="T5" fmla="*/ 78 h 80"/>
              <a:gd name="T6" fmla="*/ 105 w 112"/>
              <a:gd name="T7" fmla="*/ 77 h 80"/>
              <a:gd name="T8" fmla="*/ 80 w 112"/>
              <a:gd name="T9" fmla="*/ 52 h 80"/>
              <a:gd name="T10" fmla="*/ 80 w 112"/>
              <a:gd name="T11" fmla="*/ 62 h 80"/>
              <a:gd name="T12" fmla="*/ 62 w 112"/>
              <a:gd name="T13" fmla="*/ 80 h 80"/>
              <a:gd name="T14" fmla="*/ 18 w 112"/>
              <a:gd name="T15" fmla="*/ 80 h 80"/>
              <a:gd name="T16" fmla="*/ 0 w 112"/>
              <a:gd name="T17" fmla="*/ 62 h 80"/>
              <a:gd name="T18" fmla="*/ 0 w 112"/>
              <a:gd name="T19" fmla="*/ 18 h 80"/>
              <a:gd name="T20" fmla="*/ 18 w 112"/>
              <a:gd name="T21" fmla="*/ 0 h 80"/>
              <a:gd name="T22" fmla="*/ 62 w 112"/>
              <a:gd name="T23" fmla="*/ 0 h 80"/>
              <a:gd name="T24" fmla="*/ 80 w 112"/>
              <a:gd name="T25" fmla="*/ 18 h 80"/>
              <a:gd name="T26" fmla="*/ 80 w 112"/>
              <a:gd name="T27" fmla="*/ 29 h 80"/>
              <a:gd name="T28" fmla="*/ 105 w 112"/>
              <a:gd name="T29" fmla="*/ 3 h 80"/>
              <a:gd name="T30" fmla="*/ 108 w 112"/>
              <a:gd name="T31" fmla="*/ 2 h 80"/>
              <a:gd name="T32" fmla="*/ 109 w 112"/>
              <a:gd name="T33" fmla="*/ 3 h 80"/>
              <a:gd name="T34" fmla="*/ 112 w 112"/>
              <a:gd name="T35" fmla="*/ 6 h 80"/>
              <a:gd name="T36" fmla="*/ 112 w 112"/>
              <a:gd name="T37" fmla="*/ 7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 h="80">
                <a:moveTo>
                  <a:pt x="112" y="74"/>
                </a:moveTo>
                <a:cubicBezTo>
                  <a:pt x="112" y="76"/>
                  <a:pt x="111" y="77"/>
                  <a:pt x="109" y="78"/>
                </a:cubicBezTo>
                <a:cubicBezTo>
                  <a:pt x="109" y="78"/>
                  <a:pt x="108" y="78"/>
                  <a:pt x="108" y="78"/>
                </a:cubicBezTo>
                <a:cubicBezTo>
                  <a:pt x="106" y="78"/>
                  <a:pt x="105" y="78"/>
                  <a:pt x="105" y="77"/>
                </a:cubicBezTo>
                <a:cubicBezTo>
                  <a:pt x="80" y="52"/>
                  <a:pt x="80" y="52"/>
                  <a:pt x="80" y="52"/>
                </a:cubicBezTo>
                <a:cubicBezTo>
                  <a:pt x="80" y="62"/>
                  <a:pt x="80" y="62"/>
                  <a:pt x="80" y="62"/>
                </a:cubicBezTo>
                <a:cubicBezTo>
                  <a:pt x="80" y="72"/>
                  <a:pt x="72" y="80"/>
                  <a:pt x="62" y="80"/>
                </a:cubicBezTo>
                <a:cubicBezTo>
                  <a:pt x="18" y="80"/>
                  <a:pt x="18" y="80"/>
                  <a:pt x="18" y="80"/>
                </a:cubicBezTo>
                <a:cubicBezTo>
                  <a:pt x="8" y="80"/>
                  <a:pt x="0" y="72"/>
                  <a:pt x="0" y="62"/>
                </a:cubicBezTo>
                <a:cubicBezTo>
                  <a:pt x="0" y="18"/>
                  <a:pt x="0" y="18"/>
                  <a:pt x="0" y="18"/>
                </a:cubicBezTo>
                <a:cubicBezTo>
                  <a:pt x="0" y="8"/>
                  <a:pt x="8" y="0"/>
                  <a:pt x="18" y="0"/>
                </a:cubicBezTo>
                <a:cubicBezTo>
                  <a:pt x="62" y="0"/>
                  <a:pt x="62" y="0"/>
                  <a:pt x="62" y="0"/>
                </a:cubicBezTo>
                <a:cubicBezTo>
                  <a:pt x="72" y="0"/>
                  <a:pt x="80" y="8"/>
                  <a:pt x="80" y="18"/>
                </a:cubicBezTo>
                <a:cubicBezTo>
                  <a:pt x="80" y="29"/>
                  <a:pt x="80" y="29"/>
                  <a:pt x="80" y="29"/>
                </a:cubicBezTo>
                <a:cubicBezTo>
                  <a:pt x="105" y="3"/>
                  <a:pt x="105" y="3"/>
                  <a:pt x="105" y="3"/>
                </a:cubicBezTo>
                <a:cubicBezTo>
                  <a:pt x="105" y="3"/>
                  <a:pt x="106" y="2"/>
                  <a:pt x="108" y="2"/>
                </a:cubicBezTo>
                <a:cubicBezTo>
                  <a:pt x="108" y="2"/>
                  <a:pt x="109" y="2"/>
                  <a:pt x="109" y="3"/>
                </a:cubicBezTo>
                <a:cubicBezTo>
                  <a:pt x="111" y="3"/>
                  <a:pt x="112" y="5"/>
                  <a:pt x="112" y="6"/>
                </a:cubicBezTo>
                <a:lnTo>
                  <a:pt x="112"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8" name="Freeform 86"/>
          <p:cNvSpPr>
            <a:spLocks noEditPoints="1"/>
          </p:cNvSpPr>
          <p:nvPr/>
        </p:nvSpPr>
        <p:spPr bwMode="auto">
          <a:xfrm>
            <a:off x="1716088" y="2122488"/>
            <a:ext cx="360363" cy="361950"/>
          </a:xfrm>
          <a:custGeom>
            <a:avLst/>
            <a:gdLst>
              <a:gd name="T0" fmla="*/ 94 w 96"/>
              <a:gd name="T1" fmla="*/ 59 h 96"/>
              <a:gd name="T2" fmla="*/ 47 w 96"/>
              <a:gd name="T3" fmla="*/ 96 h 96"/>
              <a:gd name="T4" fmla="*/ 15 w 96"/>
              <a:gd name="T5" fmla="*/ 83 h 96"/>
              <a:gd name="T6" fmla="*/ 7 w 96"/>
              <a:gd name="T7" fmla="*/ 91 h 96"/>
              <a:gd name="T8" fmla="*/ 4 w 96"/>
              <a:gd name="T9" fmla="*/ 92 h 96"/>
              <a:gd name="T10" fmla="*/ 0 w 96"/>
              <a:gd name="T11" fmla="*/ 88 h 96"/>
              <a:gd name="T12" fmla="*/ 0 w 96"/>
              <a:gd name="T13" fmla="*/ 60 h 96"/>
              <a:gd name="T14" fmla="*/ 4 w 96"/>
              <a:gd name="T15" fmla="*/ 56 h 96"/>
              <a:gd name="T16" fmla="*/ 32 w 96"/>
              <a:gd name="T17" fmla="*/ 56 h 96"/>
              <a:gd name="T18" fmla="*/ 36 w 96"/>
              <a:gd name="T19" fmla="*/ 60 h 96"/>
              <a:gd name="T20" fmla="*/ 34 w 96"/>
              <a:gd name="T21" fmla="*/ 63 h 96"/>
              <a:gd name="T22" fmla="*/ 26 w 96"/>
              <a:gd name="T23" fmla="*/ 72 h 96"/>
              <a:gd name="T24" fmla="*/ 48 w 96"/>
              <a:gd name="T25" fmla="*/ 80 h 96"/>
              <a:gd name="T26" fmla="*/ 75 w 96"/>
              <a:gd name="T27" fmla="*/ 65 h 96"/>
              <a:gd name="T28" fmla="*/ 78 w 96"/>
              <a:gd name="T29" fmla="*/ 58 h 96"/>
              <a:gd name="T30" fmla="*/ 80 w 96"/>
              <a:gd name="T31" fmla="*/ 56 h 96"/>
              <a:gd name="T32" fmla="*/ 92 w 96"/>
              <a:gd name="T33" fmla="*/ 56 h 96"/>
              <a:gd name="T34" fmla="*/ 94 w 96"/>
              <a:gd name="T35" fmla="*/ 58 h 96"/>
              <a:gd name="T36" fmla="*/ 94 w 96"/>
              <a:gd name="T37" fmla="*/ 59 h 96"/>
              <a:gd name="T38" fmla="*/ 96 w 96"/>
              <a:gd name="T39" fmla="*/ 36 h 96"/>
              <a:gd name="T40" fmla="*/ 92 w 96"/>
              <a:gd name="T41" fmla="*/ 40 h 96"/>
              <a:gd name="T42" fmla="*/ 64 w 96"/>
              <a:gd name="T43" fmla="*/ 40 h 96"/>
              <a:gd name="T44" fmla="*/ 60 w 96"/>
              <a:gd name="T45" fmla="*/ 36 h 96"/>
              <a:gd name="T46" fmla="*/ 61 w 96"/>
              <a:gd name="T47" fmla="*/ 33 h 96"/>
              <a:gd name="T48" fmla="*/ 69 w 96"/>
              <a:gd name="T49" fmla="*/ 25 h 96"/>
              <a:gd name="T50" fmla="*/ 48 w 96"/>
              <a:gd name="T51" fmla="*/ 16 h 96"/>
              <a:gd name="T52" fmla="*/ 20 w 96"/>
              <a:gd name="T53" fmla="*/ 31 h 96"/>
              <a:gd name="T54" fmla="*/ 17 w 96"/>
              <a:gd name="T55" fmla="*/ 39 h 96"/>
              <a:gd name="T56" fmla="*/ 15 w 96"/>
              <a:gd name="T57" fmla="*/ 40 h 96"/>
              <a:gd name="T58" fmla="*/ 3 w 96"/>
              <a:gd name="T59" fmla="*/ 40 h 96"/>
              <a:gd name="T60" fmla="*/ 1 w 96"/>
              <a:gd name="T61" fmla="*/ 38 h 96"/>
              <a:gd name="T62" fmla="*/ 1 w 96"/>
              <a:gd name="T63" fmla="*/ 38 h 96"/>
              <a:gd name="T64" fmla="*/ 48 w 96"/>
              <a:gd name="T65" fmla="*/ 0 h 96"/>
              <a:gd name="T66" fmla="*/ 81 w 96"/>
              <a:gd name="T67" fmla="*/ 14 h 96"/>
              <a:gd name="T68" fmla="*/ 89 w 96"/>
              <a:gd name="T69" fmla="*/ 5 h 96"/>
              <a:gd name="T70" fmla="*/ 92 w 96"/>
              <a:gd name="T71" fmla="*/ 4 h 96"/>
              <a:gd name="T72" fmla="*/ 96 w 96"/>
              <a:gd name="T73" fmla="*/ 8 h 96"/>
              <a:gd name="T74" fmla="*/ 96 w 96"/>
              <a:gd name="T75" fmla="*/ 3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6" h="96">
                <a:moveTo>
                  <a:pt x="94" y="59"/>
                </a:moveTo>
                <a:cubicBezTo>
                  <a:pt x="89" y="81"/>
                  <a:pt x="70" y="96"/>
                  <a:pt x="47" y="96"/>
                </a:cubicBezTo>
                <a:cubicBezTo>
                  <a:pt x="35" y="96"/>
                  <a:pt x="23" y="91"/>
                  <a:pt x="15" y="83"/>
                </a:cubicBezTo>
                <a:cubicBezTo>
                  <a:pt x="7" y="91"/>
                  <a:pt x="7" y="91"/>
                  <a:pt x="7" y="91"/>
                </a:cubicBezTo>
                <a:cubicBezTo>
                  <a:pt x="6" y="92"/>
                  <a:pt x="5" y="92"/>
                  <a:pt x="4" y="92"/>
                </a:cubicBezTo>
                <a:cubicBezTo>
                  <a:pt x="2" y="92"/>
                  <a:pt x="0" y="90"/>
                  <a:pt x="0" y="88"/>
                </a:cubicBezTo>
                <a:cubicBezTo>
                  <a:pt x="0" y="60"/>
                  <a:pt x="0" y="60"/>
                  <a:pt x="0" y="60"/>
                </a:cubicBezTo>
                <a:cubicBezTo>
                  <a:pt x="0" y="58"/>
                  <a:pt x="2" y="56"/>
                  <a:pt x="4" y="56"/>
                </a:cubicBezTo>
                <a:cubicBezTo>
                  <a:pt x="32" y="56"/>
                  <a:pt x="32" y="56"/>
                  <a:pt x="32" y="56"/>
                </a:cubicBezTo>
                <a:cubicBezTo>
                  <a:pt x="34" y="56"/>
                  <a:pt x="36" y="58"/>
                  <a:pt x="36" y="60"/>
                </a:cubicBezTo>
                <a:cubicBezTo>
                  <a:pt x="36" y="61"/>
                  <a:pt x="35" y="62"/>
                  <a:pt x="34" y="63"/>
                </a:cubicBezTo>
                <a:cubicBezTo>
                  <a:pt x="26" y="72"/>
                  <a:pt x="26" y="72"/>
                  <a:pt x="26" y="72"/>
                </a:cubicBezTo>
                <a:cubicBezTo>
                  <a:pt x="32" y="77"/>
                  <a:pt x="40" y="80"/>
                  <a:pt x="48" y="80"/>
                </a:cubicBezTo>
                <a:cubicBezTo>
                  <a:pt x="59" y="80"/>
                  <a:pt x="69" y="74"/>
                  <a:pt x="75" y="65"/>
                </a:cubicBezTo>
                <a:cubicBezTo>
                  <a:pt x="76" y="63"/>
                  <a:pt x="77" y="60"/>
                  <a:pt x="78" y="58"/>
                </a:cubicBezTo>
                <a:cubicBezTo>
                  <a:pt x="79" y="57"/>
                  <a:pt x="79" y="56"/>
                  <a:pt x="80" y="56"/>
                </a:cubicBezTo>
                <a:cubicBezTo>
                  <a:pt x="92" y="56"/>
                  <a:pt x="92" y="56"/>
                  <a:pt x="92" y="56"/>
                </a:cubicBezTo>
                <a:cubicBezTo>
                  <a:pt x="93" y="56"/>
                  <a:pt x="94" y="57"/>
                  <a:pt x="94" y="58"/>
                </a:cubicBezTo>
                <a:cubicBezTo>
                  <a:pt x="94" y="58"/>
                  <a:pt x="94" y="59"/>
                  <a:pt x="94" y="59"/>
                </a:cubicBezTo>
                <a:close/>
                <a:moveTo>
                  <a:pt x="96" y="36"/>
                </a:moveTo>
                <a:cubicBezTo>
                  <a:pt x="96" y="38"/>
                  <a:pt x="94" y="40"/>
                  <a:pt x="92" y="40"/>
                </a:cubicBezTo>
                <a:cubicBezTo>
                  <a:pt x="64" y="40"/>
                  <a:pt x="64" y="40"/>
                  <a:pt x="64" y="40"/>
                </a:cubicBezTo>
                <a:cubicBezTo>
                  <a:pt x="61" y="40"/>
                  <a:pt x="60" y="38"/>
                  <a:pt x="60" y="36"/>
                </a:cubicBezTo>
                <a:cubicBezTo>
                  <a:pt x="60" y="35"/>
                  <a:pt x="60" y="34"/>
                  <a:pt x="61" y="33"/>
                </a:cubicBezTo>
                <a:cubicBezTo>
                  <a:pt x="69" y="25"/>
                  <a:pt x="69" y="25"/>
                  <a:pt x="69" y="25"/>
                </a:cubicBezTo>
                <a:cubicBezTo>
                  <a:pt x="64" y="19"/>
                  <a:pt x="56" y="16"/>
                  <a:pt x="48" y="16"/>
                </a:cubicBezTo>
                <a:cubicBezTo>
                  <a:pt x="37" y="16"/>
                  <a:pt x="26" y="22"/>
                  <a:pt x="20" y="31"/>
                </a:cubicBezTo>
                <a:cubicBezTo>
                  <a:pt x="19" y="34"/>
                  <a:pt x="18" y="36"/>
                  <a:pt x="17" y="39"/>
                </a:cubicBezTo>
                <a:cubicBezTo>
                  <a:pt x="17" y="40"/>
                  <a:pt x="16" y="40"/>
                  <a:pt x="15" y="40"/>
                </a:cubicBezTo>
                <a:cubicBezTo>
                  <a:pt x="3" y="40"/>
                  <a:pt x="3" y="40"/>
                  <a:pt x="3" y="40"/>
                </a:cubicBezTo>
                <a:cubicBezTo>
                  <a:pt x="2" y="40"/>
                  <a:pt x="1" y="39"/>
                  <a:pt x="1" y="38"/>
                </a:cubicBezTo>
                <a:cubicBezTo>
                  <a:pt x="1" y="38"/>
                  <a:pt x="1" y="38"/>
                  <a:pt x="1" y="38"/>
                </a:cubicBezTo>
                <a:cubicBezTo>
                  <a:pt x="6" y="16"/>
                  <a:pt x="25" y="0"/>
                  <a:pt x="48" y="0"/>
                </a:cubicBezTo>
                <a:cubicBezTo>
                  <a:pt x="60" y="0"/>
                  <a:pt x="72" y="5"/>
                  <a:pt x="81" y="14"/>
                </a:cubicBezTo>
                <a:cubicBezTo>
                  <a:pt x="89" y="5"/>
                  <a:pt x="89" y="5"/>
                  <a:pt x="89" y="5"/>
                </a:cubicBezTo>
                <a:cubicBezTo>
                  <a:pt x="90" y="5"/>
                  <a:pt x="91" y="4"/>
                  <a:pt x="92" y="4"/>
                </a:cubicBezTo>
                <a:cubicBezTo>
                  <a:pt x="94" y="4"/>
                  <a:pt x="96" y="6"/>
                  <a:pt x="96" y="8"/>
                </a:cubicBezTo>
                <a:lnTo>
                  <a:pt x="96" y="3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9" name="Freeform 87"/>
          <p:cNvSpPr>
            <a:spLocks noEditPoints="1"/>
          </p:cNvSpPr>
          <p:nvPr/>
        </p:nvSpPr>
        <p:spPr bwMode="auto">
          <a:xfrm>
            <a:off x="2330451" y="2122488"/>
            <a:ext cx="417513" cy="331788"/>
          </a:xfrm>
          <a:custGeom>
            <a:avLst/>
            <a:gdLst>
              <a:gd name="T0" fmla="*/ 101 w 111"/>
              <a:gd name="T1" fmla="*/ 88 h 88"/>
              <a:gd name="T2" fmla="*/ 0 w 111"/>
              <a:gd name="T3" fmla="*/ 78 h 88"/>
              <a:gd name="T4" fmla="*/ 10 w 111"/>
              <a:gd name="T5" fmla="*/ 0 h 88"/>
              <a:gd name="T6" fmla="*/ 111 w 111"/>
              <a:gd name="T7" fmla="*/ 10 h 88"/>
              <a:gd name="T8" fmla="*/ 103 w 111"/>
              <a:gd name="T9" fmla="*/ 26 h 88"/>
              <a:gd name="T10" fmla="*/ 10 w 111"/>
              <a:gd name="T11" fmla="*/ 24 h 88"/>
              <a:gd name="T12" fmla="*/ 8 w 111"/>
              <a:gd name="T13" fmla="*/ 78 h 88"/>
              <a:gd name="T14" fmla="*/ 101 w 111"/>
              <a:gd name="T15" fmla="*/ 80 h 88"/>
              <a:gd name="T16" fmla="*/ 103 w 111"/>
              <a:gd name="T17" fmla="*/ 26 h 88"/>
              <a:gd name="T18" fmla="*/ 22 w 111"/>
              <a:gd name="T19" fmla="*/ 40 h 88"/>
              <a:gd name="T20" fmla="*/ 16 w 111"/>
              <a:gd name="T21" fmla="*/ 38 h 88"/>
              <a:gd name="T22" fmla="*/ 18 w 111"/>
              <a:gd name="T23" fmla="*/ 32 h 88"/>
              <a:gd name="T24" fmla="*/ 24 w 111"/>
              <a:gd name="T25" fmla="*/ 34 h 88"/>
              <a:gd name="T26" fmla="*/ 24 w 111"/>
              <a:gd name="T27" fmla="*/ 54 h 88"/>
              <a:gd name="T28" fmla="*/ 18 w 111"/>
              <a:gd name="T29" fmla="*/ 56 h 88"/>
              <a:gd name="T30" fmla="*/ 16 w 111"/>
              <a:gd name="T31" fmla="*/ 50 h 88"/>
              <a:gd name="T32" fmla="*/ 22 w 111"/>
              <a:gd name="T33" fmla="*/ 48 h 88"/>
              <a:gd name="T34" fmla="*/ 24 w 111"/>
              <a:gd name="T35" fmla="*/ 54 h 88"/>
              <a:gd name="T36" fmla="*/ 22 w 111"/>
              <a:gd name="T37" fmla="*/ 72 h 88"/>
              <a:gd name="T38" fmla="*/ 16 w 111"/>
              <a:gd name="T39" fmla="*/ 70 h 88"/>
              <a:gd name="T40" fmla="*/ 18 w 111"/>
              <a:gd name="T41" fmla="*/ 64 h 88"/>
              <a:gd name="T42" fmla="*/ 24 w 111"/>
              <a:gd name="T43" fmla="*/ 66 h 88"/>
              <a:gd name="T44" fmla="*/ 95 w 111"/>
              <a:gd name="T45" fmla="*/ 38 h 88"/>
              <a:gd name="T46" fmla="*/ 34 w 111"/>
              <a:gd name="T47" fmla="*/ 40 h 88"/>
              <a:gd name="T48" fmla="*/ 32 w 111"/>
              <a:gd name="T49" fmla="*/ 34 h 88"/>
              <a:gd name="T50" fmla="*/ 93 w 111"/>
              <a:gd name="T51" fmla="*/ 32 h 88"/>
              <a:gd name="T52" fmla="*/ 95 w 111"/>
              <a:gd name="T53" fmla="*/ 38 h 88"/>
              <a:gd name="T54" fmla="*/ 93 w 111"/>
              <a:gd name="T55" fmla="*/ 56 h 88"/>
              <a:gd name="T56" fmla="*/ 32 w 111"/>
              <a:gd name="T57" fmla="*/ 54 h 88"/>
              <a:gd name="T58" fmla="*/ 34 w 111"/>
              <a:gd name="T59" fmla="*/ 48 h 88"/>
              <a:gd name="T60" fmla="*/ 95 w 111"/>
              <a:gd name="T61" fmla="*/ 50 h 88"/>
              <a:gd name="T62" fmla="*/ 95 w 111"/>
              <a:gd name="T63" fmla="*/ 70 h 88"/>
              <a:gd name="T64" fmla="*/ 34 w 111"/>
              <a:gd name="T65" fmla="*/ 72 h 88"/>
              <a:gd name="T66" fmla="*/ 32 w 111"/>
              <a:gd name="T67" fmla="*/ 66 h 88"/>
              <a:gd name="T68" fmla="*/ 93 w 111"/>
              <a:gd name="T69" fmla="*/ 64 h 88"/>
              <a:gd name="T70" fmla="*/ 95 w 111"/>
              <a:gd name="T71"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1" h="88">
                <a:moveTo>
                  <a:pt x="111" y="78"/>
                </a:moveTo>
                <a:cubicBezTo>
                  <a:pt x="111" y="84"/>
                  <a:pt x="107" y="88"/>
                  <a:pt x="101" y="88"/>
                </a:cubicBezTo>
                <a:cubicBezTo>
                  <a:pt x="10" y="88"/>
                  <a:pt x="10" y="88"/>
                  <a:pt x="10" y="88"/>
                </a:cubicBezTo>
                <a:cubicBezTo>
                  <a:pt x="4" y="88"/>
                  <a:pt x="0" y="84"/>
                  <a:pt x="0" y="78"/>
                </a:cubicBezTo>
                <a:cubicBezTo>
                  <a:pt x="0" y="10"/>
                  <a:pt x="0" y="10"/>
                  <a:pt x="0" y="10"/>
                </a:cubicBezTo>
                <a:cubicBezTo>
                  <a:pt x="0" y="5"/>
                  <a:pt x="4" y="0"/>
                  <a:pt x="10" y="0"/>
                </a:cubicBezTo>
                <a:cubicBezTo>
                  <a:pt x="101" y="0"/>
                  <a:pt x="101" y="0"/>
                  <a:pt x="101" y="0"/>
                </a:cubicBezTo>
                <a:cubicBezTo>
                  <a:pt x="107" y="0"/>
                  <a:pt x="111" y="5"/>
                  <a:pt x="111" y="10"/>
                </a:cubicBezTo>
                <a:lnTo>
                  <a:pt x="111" y="78"/>
                </a:lnTo>
                <a:close/>
                <a:moveTo>
                  <a:pt x="103" y="26"/>
                </a:moveTo>
                <a:cubicBezTo>
                  <a:pt x="103" y="25"/>
                  <a:pt x="103" y="24"/>
                  <a:pt x="101" y="24"/>
                </a:cubicBezTo>
                <a:cubicBezTo>
                  <a:pt x="10" y="24"/>
                  <a:pt x="10" y="24"/>
                  <a:pt x="10" y="24"/>
                </a:cubicBezTo>
                <a:cubicBezTo>
                  <a:pt x="8" y="24"/>
                  <a:pt x="8" y="25"/>
                  <a:pt x="8" y="26"/>
                </a:cubicBezTo>
                <a:cubicBezTo>
                  <a:pt x="8" y="78"/>
                  <a:pt x="8" y="78"/>
                  <a:pt x="8" y="78"/>
                </a:cubicBezTo>
                <a:cubicBezTo>
                  <a:pt x="8" y="79"/>
                  <a:pt x="8" y="80"/>
                  <a:pt x="10" y="80"/>
                </a:cubicBezTo>
                <a:cubicBezTo>
                  <a:pt x="101" y="80"/>
                  <a:pt x="101" y="80"/>
                  <a:pt x="101" y="80"/>
                </a:cubicBezTo>
                <a:cubicBezTo>
                  <a:pt x="103" y="80"/>
                  <a:pt x="103" y="79"/>
                  <a:pt x="103" y="78"/>
                </a:cubicBezTo>
                <a:lnTo>
                  <a:pt x="103" y="26"/>
                </a:lnTo>
                <a:close/>
                <a:moveTo>
                  <a:pt x="24" y="38"/>
                </a:moveTo>
                <a:cubicBezTo>
                  <a:pt x="24" y="39"/>
                  <a:pt x="23" y="40"/>
                  <a:pt x="22" y="40"/>
                </a:cubicBezTo>
                <a:cubicBezTo>
                  <a:pt x="18" y="40"/>
                  <a:pt x="18" y="40"/>
                  <a:pt x="18" y="40"/>
                </a:cubicBezTo>
                <a:cubicBezTo>
                  <a:pt x="16" y="40"/>
                  <a:pt x="16" y="39"/>
                  <a:pt x="16" y="38"/>
                </a:cubicBezTo>
                <a:cubicBezTo>
                  <a:pt x="16" y="34"/>
                  <a:pt x="16" y="34"/>
                  <a:pt x="16" y="34"/>
                </a:cubicBezTo>
                <a:cubicBezTo>
                  <a:pt x="16" y="33"/>
                  <a:pt x="16" y="32"/>
                  <a:pt x="18" y="32"/>
                </a:cubicBezTo>
                <a:cubicBezTo>
                  <a:pt x="22" y="32"/>
                  <a:pt x="22" y="32"/>
                  <a:pt x="22" y="32"/>
                </a:cubicBezTo>
                <a:cubicBezTo>
                  <a:pt x="23" y="32"/>
                  <a:pt x="24" y="33"/>
                  <a:pt x="24" y="34"/>
                </a:cubicBezTo>
                <a:lnTo>
                  <a:pt x="24" y="38"/>
                </a:lnTo>
                <a:close/>
                <a:moveTo>
                  <a:pt x="24" y="54"/>
                </a:moveTo>
                <a:cubicBezTo>
                  <a:pt x="24" y="55"/>
                  <a:pt x="23" y="56"/>
                  <a:pt x="22" y="56"/>
                </a:cubicBezTo>
                <a:cubicBezTo>
                  <a:pt x="18" y="56"/>
                  <a:pt x="18" y="56"/>
                  <a:pt x="18" y="56"/>
                </a:cubicBezTo>
                <a:cubicBezTo>
                  <a:pt x="16" y="56"/>
                  <a:pt x="16" y="55"/>
                  <a:pt x="16" y="54"/>
                </a:cubicBezTo>
                <a:cubicBezTo>
                  <a:pt x="16" y="50"/>
                  <a:pt x="16" y="50"/>
                  <a:pt x="16" y="50"/>
                </a:cubicBezTo>
                <a:cubicBezTo>
                  <a:pt x="16" y="49"/>
                  <a:pt x="16" y="48"/>
                  <a:pt x="18" y="48"/>
                </a:cubicBezTo>
                <a:cubicBezTo>
                  <a:pt x="22" y="48"/>
                  <a:pt x="22" y="48"/>
                  <a:pt x="22" y="48"/>
                </a:cubicBezTo>
                <a:cubicBezTo>
                  <a:pt x="23" y="48"/>
                  <a:pt x="24" y="49"/>
                  <a:pt x="24" y="50"/>
                </a:cubicBezTo>
                <a:lnTo>
                  <a:pt x="24" y="54"/>
                </a:lnTo>
                <a:close/>
                <a:moveTo>
                  <a:pt x="24" y="70"/>
                </a:moveTo>
                <a:cubicBezTo>
                  <a:pt x="24" y="71"/>
                  <a:pt x="23" y="72"/>
                  <a:pt x="22" y="72"/>
                </a:cubicBezTo>
                <a:cubicBezTo>
                  <a:pt x="18" y="72"/>
                  <a:pt x="18" y="72"/>
                  <a:pt x="18" y="72"/>
                </a:cubicBezTo>
                <a:cubicBezTo>
                  <a:pt x="16" y="72"/>
                  <a:pt x="16" y="71"/>
                  <a:pt x="16" y="70"/>
                </a:cubicBezTo>
                <a:cubicBezTo>
                  <a:pt x="16" y="66"/>
                  <a:pt x="16" y="66"/>
                  <a:pt x="16" y="66"/>
                </a:cubicBezTo>
                <a:cubicBezTo>
                  <a:pt x="16" y="65"/>
                  <a:pt x="16" y="64"/>
                  <a:pt x="18" y="64"/>
                </a:cubicBezTo>
                <a:cubicBezTo>
                  <a:pt x="22" y="64"/>
                  <a:pt x="22" y="64"/>
                  <a:pt x="22" y="64"/>
                </a:cubicBezTo>
                <a:cubicBezTo>
                  <a:pt x="23" y="64"/>
                  <a:pt x="24" y="65"/>
                  <a:pt x="24" y="66"/>
                </a:cubicBezTo>
                <a:lnTo>
                  <a:pt x="24" y="70"/>
                </a:lnTo>
                <a:close/>
                <a:moveTo>
                  <a:pt x="95" y="38"/>
                </a:moveTo>
                <a:cubicBezTo>
                  <a:pt x="95" y="39"/>
                  <a:pt x="95" y="40"/>
                  <a:pt x="93" y="40"/>
                </a:cubicBezTo>
                <a:cubicBezTo>
                  <a:pt x="34" y="40"/>
                  <a:pt x="34" y="40"/>
                  <a:pt x="34" y="40"/>
                </a:cubicBezTo>
                <a:cubicBezTo>
                  <a:pt x="32" y="40"/>
                  <a:pt x="32" y="39"/>
                  <a:pt x="32" y="38"/>
                </a:cubicBezTo>
                <a:cubicBezTo>
                  <a:pt x="32" y="34"/>
                  <a:pt x="32" y="34"/>
                  <a:pt x="32" y="34"/>
                </a:cubicBezTo>
                <a:cubicBezTo>
                  <a:pt x="32" y="33"/>
                  <a:pt x="32" y="32"/>
                  <a:pt x="34" y="32"/>
                </a:cubicBezTo>
                <a:cubicBezTo>
                  <a:pt x="93" y="32"/>
                  <a:pt x="93" y="32"/>
                  <a:pt x="93" y="32"/>
                </a:cubicBezTo>
                <a:cubicBezTo>
                  <a:pt x="95" y="32"/>
                  <a:pt x="95" y="33"/>
                  <a:pt x="95" y="34"/>
                </a:cubicBezTo>
                <a:lnTo>
                  <a:pt x="95" y="38"/>
                </a:lnTo>
                <a:close/>
                <a:moveTo>
                  <a:pt x="95" y="54"/>
                </a:moveTo>
                <a:cubicBezTo>
                  <a:pt x="95" y="55"/>
                  <a:pt x="95" y="56"/>
                  <a:pt x="93" y="56"/>
                </a:cubicBezTo>
                <a:cubicBezTo>
                  <a:pt x="34" y="56"/>
                  <a:pt x="34" y="56"/>
                  <a:pt x="34" y="56"/>
                </a:cubicBezTo>
                <a:cubicBezTo>
                  <a:pt x="32" y="56"/>
                  <a:pt x="32" y="55"/>
                  <a:pt x="32" y="54"/>
                </a:cubicBezTo>
                <a:cubicBezTo>
                  <a:pt x="32" y="50"/>
                  <a:pt x="32" y="50"/>
                  <a:pt x="32" y="50"/>
                </a:cubicBezTo>
                <a:cubicBezTo>
                  <a:pt x="32" y="49"/>
                  <a:pt x="32" y="48"/>
                  <a:pt x="34" y="48"/>
                </a:cubicBezTo>
                <a:cubicBezTo>
                  <a:pt x="93" y="48"/>
                  <a:pt x="93" y="48"/>
                  <a:pt x="93" y="48"/>
                </a:cubicBezTo>
                <a:cubicBezTo>
                  <a:pt x="95" y="48"/>
                  <a:pt x="95" y="49"/>
                  <a:pt x="95" y="50"/>
                </a:cubicBezTo>
                <a:lnTo>
                  <a:pt x="95" y="54"/>
                </a:lnTo>
                <a:close/>
                <a:moveTo>
                  <a:pt x="95" y="70"/>
                </a:moveTo>
                <a:cubicBezTo>
                  <a:pt x="95" y="71"/>
                  <a:pt x="95" y="72"/>
                  <a:pt x="93" y="72"/>
                </a:cubicBezTo>
                <a:cubicBezTo>
                  <a:pt x="34" y="72"/>
                  <a:pt x="34" y="72"/>
                  <a:pt x="34" y="72"/>
                </a:cubicBezTo>
                <a:cubicBezTo>
                  <a:pt x="32" y="72"/>
                  <a:pt x="32" y="71"/>
                  <a:pt x="32" y="70"/>
                </a:cubicBezTo>
                <a:cubicBezTo>
                  <a:pt x="32" y="66"/>
                  <a:pt x="32" y="66"/>
                  <a:pt x="32" y="66"/>
                </a:cubicBezTo>
                <a:cubicBezTo>
                  <a:pt x="32" y="65"/>
                  <a:pt x="32" y="64"/>
                  <a:pt x="34" y="64"/>
                </a:cubicBezTo>
                <a:cubicBezTo>
                  <a:pt x="93" y="64"/>
                  <a:pt x="93" y="64"/>
                  <a:pt x="93" y="64"/>
                </a:cubicBezTo>
                <a:cubicBezTo>
                  <a:pt x="95" y="64"/>
                  <a:pt x="95" y="65"/>
                  <a:pt x="95" y="66"/>
                </a:cubicBezTo>
                <a:lnTo>
                  <a:pt x="95"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0" name="Freeform 88"/>
          <p:cNvSpPr>
            <a:spLocks noEditPoints="1"/>
          </p:cNvSpPr>
          <p:nvPr/>
        </p:nvSpPr>
        <p:spPr bwMode="auto">
          <a:xfrm>
            <a:off x="3051176" y="2122488"/>
            <a:ext cx="271463" cy="331788"/>
          </a:xfrm>
          <a:custGeom>
            <a:avLst/>
            <a:gdLst>
              <a:gd name="T0" fmla="*/ 72 w 72"/>
              <a:gd name="T1" fmla="*/ 82 h 88"/>
              <a:gd name="T2" fmla="*/ 66 w 72"/>
              <a:gd name="T3" fmla="*/ 88 h 88"/>
              <a:gd name="T4" fmla="*/ 6 w 72"/>
              <a:gd name="T5" fmla="*/ 88 h 88"/>
              <a:gd name="T6" fmla="*/ 0 w 72"/>
              <a:gd name="T7" fmla="*/ 82 h 88"/>
              <a:gd name="T8" fmla="*/ 0 w 72"/>
              <a:gd name="T9" fmla="*/ 46 h 88"/>
              <a:gd name="T10" fmla="*/ 6 w 72"/>
              <a:gd name="T11" fmla="*/ 40 h 88"/>
              <a:gd name="T12" fmla="*/ 8 w 72"/>
              <a:gd name="T13" fmla="*/ 40 h 88"/>
              <a:gd name="T14" fmla="*/ 8 w 72"/>
              <a:gd name="T15" fmla="*/ 28 h 88"/>
              <a:gd name="T16" fmla="*/ 36 w 72"/>
              <a:gd name="T17" fmla="*/ 0 h 88"/>
              <a:gd name="T18" fmla="*/ 64 w 72"/>
              <a:gd name="T19" fmla="*/ 28 h 88"/>
              <a:gd name="T20" fmla="*/ 64 w 72"/>
              <a:gd name="T21" fmla="*/ 40 h 88"/>
              <a:gd name="T22" fmla="*/ 66 w 72"/>
              <a:gd name="T23" fmla="*/ 40 h 88"/>
              <a:gd name="T24" fmla="*/ 72 w 72"/>
              <a:gd name="T25" fmla="*/ 46 h 88"/>
              <a:gd name="T26" fmla="*/ 72 w 72"/>
              <a:gd name="T27" fmla="*/ 82 h 88"/>
              <a:gd name="T28" fmla="*/ 52 w 72"/>
              <a:gd name="T29" fmla="*/ 40 h 88"/>
              <a:gd name="T30" fmla="*/ 52 w 72"/>
              <a:gd name="T31" fmla="*/ 28 h 88"/>
              <a:gd name="T32" fmla="*/ 36 w 72"/>
              <a:gd name="T33" fmla="*/ 12 h 88"/>
              <a:gd name="T34" fmla="*/ 20 w 72"/>
              <a:gd name="T35" fmla="*/ 28 h 88"/>
              <a:gd name="T36" fmla="*/ 20 w 72"/>
              <a:gd name="T37" fmla="*/ 40 h 88"/>
              <a:gd name="T38" fmla="*/ 52 w 72"/>
              <a:gd name="T39" fmla="*/ 4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2" h="88">
                <a:moveTo>
                  <a:pt x="72" y="82"/>
                </a:moveTo>
                <a:cubicBezTo>
                  <a:pt x="72" y="86"/>
                  <a:pt x="69" y="88"/>
                  <a:pt x="66" y="88"/>
                </a:cubicBezTo>
                <a:cubicBezTo>
                  <a:pt x="6" y="88"/>
                  <a:pt x="6" y="88"/>
                  <a:pt x="6" y="88"/>
                </a:cubicBezTo>
                <a:cubicBezTo>
                  <a:pt x="2" y="88"/>
                  <a:pt x="0" y="86"/>
                  <a:pt x="0" y="82"/>
                </a:cubicBezTo>
                <a:cubicBezTo>
                  <a:pt x="0" y="46"/>
                  <a:pt x="0" y="46"/>
                  <a:pt x="0" y="46"/>
                </a:cubicBezTo>
                <a:cubicBezTo>
                  <a:pt x="0" y="43"/>
                  <a:pt x="2" y="40"/>
                  <a:pt x="6" y="40"/>
                </a:cubicBezTo>
                <a:cubicBezTo>
                  <a:pt x="8" y="40"/>
                  <a:pt x="8" y="40"/>
                  <a:pt x="8" y="40"/>
                </a:cubicBezTo>
                <a:cubicBezTo>
                  <a:pt x="8" y="28"/>
                  <a:pt x="8" y="28"/>
                  <a:pt x="8" y="28"/>
                </a:cubicBezTo>
                <a:cubicBezTo>
                  <a:pt x="8" y="13"/>
                  <a:pt x="20" y="0"/>
                  <a:pt x="36" y="0"/>
                </a:cubicBezTo>
                <a:cubicBezTo>
                  <a:pt x="51" y="0"/>
                  <a:pt x="64" y="13"/>
                  <a:pt x="64" y="28"/>
                </a:cubicBezTo>
                <a:cubicBezTo>
                  <a:pt x="64" y="40"/>
                  <a:pt x="64" y="40"/>
                  <a:pt x="64" y="40"/>
                </a:cubicBezTo>
                <a:cubicBezTo>
                  <a:pt x="66" y="40"/>
                  <a:pt x="66" y="40"/>
                  <a:pt x="66" y="40"/>
                </a:cubicBezTo>
                <a:cubicBezTo>
                  <a:pt x="69" y="40"/>
                  <a:pt x="72" y="43"/>
                  <a:pt x="72" y="46"/>
                </a:cubicBezTo>
                <a:lnTo>
                  <a:pt x="72" y="82"/>
                </a:lnTo>
                <a:close/>
                <a:moveTo>
                  <a:pt x="52" y="40"/>
                </a:moveTo>
                <a:cubicBezTo>
                  <a:pt x="52" y="28"/>
                  <a:pt x="52" y="28"/>
                  <a:pt x="52" y="28"/>
                </a:cubicBezTo>
                <a:cubicBezTo>
                  <a:pt x="52" y="19"/>
                  <a:pt x="44" y="12"/>
                  <a:pt x="36" y="12"/>
                </a:cubicBezTo>
                <a:cubicBezTo>
                  <a:pt x="27" y="12"/>
                  <a:pt x="20" y="19"/>
                  <a:pt x="20" y="28"/>
                </a:cubicBezTo>
                <a:cubicBezTo>
                  <a:pt x="20" y="40"/>
                  <a:pt x="20" y="40"/>
                  <a:pt x="20" y="40"/>
                </a:cubicBezTo>
                <a:lnTo>
                  <a:pt x="52" y="4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1" name="Freeform 89"/>
          <p:cNvSpPr>
            <a:spLocks noEditPoints="1"/>
          </p:cNvSpPr>
          <p:nvPr/>
        </p:nvSpPr>
        <p:spPr bwMode="auto">
          <a:xfrm>
            <a:off x="3633788" y="2122488"/>
            <a:ext cx="404813" cy="361950"/>
          </a:xfrm>
          <a:custGeom>
            <a:avLst/>
            <a:gdLst>
              <a:gd name="T0" fmla="*/ 12 w 108"/>
              <a:gd name="T1" fmla="*/ 15 h 96"/>
              <a:gd name="T2" fmla="*/ 12 w 108"/>
              <a:gd name="T3" fmla="*/ 94 h 96"/>
              <a:gd name="T4" fmla="*/ 10 w 108"/>
              <a:gd name="T5" fmla="*/ 96 h 96"/>
              <a:gd name="T6" fmla="*/ 6 w 108"/>
              <a:gd name="T7" fmla="*/ 96 h 96"/>
              <a:gd name="T8" fmla="*/ 4 w 108"/>
              <a:gd name="T9" fmla="*/ 94 h 96"/>
              <a:gd name="T10" fmla="*/ 4 w 108"/>
              <a:gd name="T11" fmla="*/ 15 h 96"/>
              <a:gd name="T12" fmla="*/ 0 w 108"/>
              <a:gd name="T13" fmla="*/ 8 h 96"/>
              <a:gd name="T14" fmla="*/ 8 w 108"/>
              <a:gd name="T15" fmla="*/ 0 h 96"/>
              <a:gd name="T16" fmla="*/ 16 w 108"/>
              <a:gd name="T17" fmla="*/ 8 h 96"/>
              <a:gd name="T18" fmla="*/ 12 w 108"/>
              <a:gd name="T19" fmla="*/ 15 h 96"/>
              <a:gd name="T20" fmla="*/ 108 w 108"/>
              <a:gd name="T21" fmla="*/ 60 h 96"/>
              <a:gd name="T22" fmla="*/ 105 w 108"/>
              <a:gd name="T23" fmla="*/ 64 h 96"/>
              <a:gd name="T24" fmla="*/ 82 w 108"/>
              <a:gd name="T25" fmla="*/ 71 h 96"/>
              <a:gd name="T26" fmla="*/ 51 w 108"/>
              <a:gd name="T27" fmla="*/ 63 h 96"/>
              <a:gd name="T28" fmla="*/ 22 w 108"/>
              <a:gd name="T29" fmla="*/ 72 h 96"/>
              <a:gd name="T30" fmla="*/ 20 w 108"/>
              <a:gd name="T31" fmla="*/ 72 h 96"/>
              <a:gd name="T32" fmla="*/ 16 w 108"/>
              <a:gd name="T33" fmla="*/ 68 h 96"/>
              <a:gd name="T34" fmla="*/ 16 w 108"/>
              <a:gd name="T35" fmla="*/ 22 h 96"/>
              <a:gd name="T36" fmla="*/ 18 w 108"/>
              <a:gd name="T37" fmla="*/ 18 h 96"/>
              <a:gd name="T38" fmla="*/ 23 w 108"/>
              <a:gd name="T39" fmla="*/ 16 h 96"/>
              <a:gd name="T40" fmla="*/ 50 w 108"/>
              <a:gd name="T41" fmla="*/ 8 h 96"/>
              <a:gd name="T42" fmla="*/ 76 w 108"/>
              <a:gd name="T43" fmla="*/ 16 h 96"/>
              <a:gd name="T44" fmla="*/ 81 w 108"/>
              <a:gd name="T45" fmla="*/ 17 h 96"/>
              <a:gd name="T46" fmla="*/ 104 w 108"/>
              <a:gd name="T47" fmla="*/ 8 h 96"/>
              <a:gd name="T48" fmla="*/ 108 w 108"/>
              <a:gd name="T49" fmla="*/ 12 h 96"/>
              <a:gd name="T50" fmla="*/ 108 w 108"/>
              <a:gd name="T51" fmla="*/ 6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96">
                <a:moveTo>
                  <a:pt x="12" y="15"/>
                </a:moveTo>
                <a:cubicBezTo>
                  <a:pt x="12" y="94"/>
                  <a:pt x="12" y="94"/>
                  <a:pt x="12" y="94"/>
                </a:cubicBezTo>
                <a:cubicBezTo>
                  <a:pt x="12" y="95"/>
                  <a:pt x="11" y="96"/>
                  <a:pt x="10" y="96"/>
                </a:cubicBezTo>
                <a:cubicBezTo>
                  <a:pt x="6" y="96"/>
                  <a:pt x="6" y="96"/>
                  <a:pt x="6" y="96"/>
                </a:cubicBezTo>
                <a:cubicBezTo>
                  <a:pt x="5" y="96"/>
                  <a:pt x="4" y="95"/>
                  <a:pt x="4" y="94"/>
                </a:cubicBezTo>
                <a:cubicBezTo>
                  <a:pt x="4" y="15"/>
                  <a:pt x="4" y="15"/>
                  <a:pt x="4" y="15"/>
                </a:cubicBezTo>
                <a:cubicBezTo>
                  <a:pt x="2" y="14"/>
                  <a:pt x="0" y="11"/>
                  <a:pt x="0" y="8"/>
                </a:cubicBezTo>
                <a:cubicBezTo>
                  <a:pt x="0" y="4"/>
                  <a:pt x="4" y="0"/>
                  <a:pt x="8" y="0"/>
                </a:cubicBezTo>
                <a:cubicBezTo>
                  <a:pt x="13" y="0"/>
                  <a:pt x="16" y="4"/>
                  <a:pt x="16" y="8"/>
                </a:cubicBezTo>
                <a:cubicBezTo>
                  <a:pt x="16" y="11"/>
                  <a:pt x="15" y="14"/>
                  <a:pt x="12" y="15"/>
                </a:cubicBezTo>
                <a:close/>
                <a:moveTo>
                  <a:pt x="108" y="60"/>
                </a:moveTo>
                <a:cubicBezTo>
                  <a:pt x="108" y="62"/>
                  <a:pt x="107" y="63"/>
                  <a:pt x="105" y="64"/>
                </a:cubicBezTo>
                <a:cubicBezTo>
                  <a:pt x="98" y="68"/>
                  <a:pt x="90" y="71"/>
                  <a:pt x="82" y="71"/>
                </a:cubicBezTo>
                <a:cubicBezTo>
                  <a:pt x="71" y="71"/>
                  <a:pt x="65" y="63"/>
                  <a:pt x="51" y="63"/>
                </a:cubicBezTo>
                <a:cubicBezTo>
                  <a:pt x="41" y="63"/>
                  <a:pt x="31" y="67"/>
                  <a:pt x="22" y="72"/>
                </a:cubicBezTo>
                <a:cubicBezTo>
                  <a:pt x="22" y="72"/>
                  <a:pt x="21" y="72"/>
                  <a:pt x="20" y="72"/>
                </a:cubicBezTo>
                <a:cubicBezTo>
                  <a:pt x="18" y="72"/>
                  <a:pt x="16" y="70"/>
                  <a:pt x="16" y="68"/>
                </a:cubicBezTo>
                <a:cubicBezTo>
                  <a:pt x="16" y="22"/>
                  <a:pt x="16" y="22"/>
                  <a:pt x="16" y="22"/>
                </a:cubicBezTo>
                <a:cubicBezTo>
                  <a:pt x="16" y="20"/>
                  <a:pt x="17" y="19"/>
                  <a:pt x="18" y="18"/>
                </a:cubicBezTo>
                <a:cubicBezTo>
                  <a:pt x="20" y="17"/>
                  <a:pt x="22" y="17"/>
                  <a:pt x="23" y="16"/>
                </a:cubicBezTo>
                <a:cubicBezTo>
                  <a:pt x="31" y="12"/>
                  <a:pt x="41" y="8"/>
                  <a:pt x="50" y="8"/>
                </a:cubicBezTo>
                <a:cubicBezTo>
                  <a:pt x="59" y="8"/>
                  <a:pt x="67" y="12"/>
                  <a:pt x="76" y="16"/>
                </a:cubicBezTo>
                <a:cubicBezTo>
                  <a:pt x="77" y="16"/>
                  <a:pt x="79" y="17"/>
                  <a:pt x="81" y="17"/>
                </a:cubicBezTo>
                <a:cubicBezTo>
                  <a:pt x="91" y="17"/>
                  <a:pt x="102" y="8"/>
                  <a:pt x="104" y="8"/>
                </a:cubicBezTo>
                <a:cubicBezTo>
                  <a:pt x="106" y="8"/>
                  <a:pt x="108" y="10"/>
                  <a:pt x="108" y="12"/>
                </a:cubicBezTo>
                <a:lnTo>
                  <a:pt x="108" y="6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2" name="Freeform 90"/>
          <p:cNvSpPr>
            <a:spLocks/>
          </p:cNvSpPr>
          <p:nvPr/>
        </p:nvSpPr>
        <p:spPr bwMode="auto">
          <a:xfrm>
            <a:off x="4283076" y="2122488"/>
            <a:ext cx="390525" cy="331788"/>
          </a:xfrm>
          <a:custGeom>
            <a:avLst/>
            <a:gdLst>
              <a:gd name="T0" fmla="*/ 100 w 104"/>
              <a:gd name="T1" fmla="*/ 67 h 88"/>
              <a:gd name="T2" fmla="*/ 99 w 104"/>
              <a:gd name="T3" fmla="*/ 70 h 88"/>
              <a:gd name="T4" fmla="*/ 87 w 104"/>
              <a:gd name="T5" fmla="*/ 72 h 88"/>
              <a:gd name="T6" fmla="*/ 72 w 104"/>
              <a:gd name="T7" fmla="*/ 84 h 88"/>
              <a:gd name="T8" fmla="*/ 72 w 104"/>
              <a:gd name="T9" fmla="*/ 86 h 88"/>
              <a:gd name="T10" fmla="*/ 70 w 104"/>
              <a:gd name="T11" fmla="*/ 88 h 88"/>
              <a:gd name="T12" fmla="*/ 66 w 104"/>
              <a:gd name="T13" fmla="*/ 88 h 88"/>
              <a:gd name="T14" fmla="*/ 64 w 104"/>
              <a:gd name="T15" fmla="*/ 86 h 88"/>
              <a:gd name="T16" fmla="*/ 64 w 104"/>
              <a:gd name="T17" fmla="*/ 50 h 88"/>
              <a:gd name="T18" fmla="*/ 66 w 104"/>
              <a:gd name="T19" fmla="*/ 48 h 88"/>
              <a:gd name="T20" fmla="*/ 70 w 104"/>
              <a:gd name="T21" fmla="*/ 48 h 88"/>
              <a:gd name="T22" fmla="*/ 72 w 104"/>
              <a:gd name="T23" fmla="*/ 50 h 88"/>
              <a:gd name="T24" fmla="*/ 72 w 104"/>
              <a:gd name="T25" fmla="*/ 52 h 88"/>
              <a:gd name="T26" fmla="*/ 85 w 104"/>
              <a:gd name="T27" fmla="*/ 60 h 88"/>
              <a:gd name="T28" fmla="*/ 90 w 104"/>
              <a:gd name="T29" fmla="*/ 60 h 88"/>
              <a:gd name="T30" fmla="*/ 92 w 104"/>
              <a:gd name="T31" fmla="*/ 48 h 88"/>
              <a:gd name="T32" fmla="*/ 52 w 104"/>
              <a:gd name="T33" fmla="*/ 12 h 88"/>
              <a:gd name="T34" fmla="*/ 12 w 104"/>
              <a:gd name="T35" fmla="*/ 48 h 88"/>
              <a:gd name="T36" fmla="*/ 13 w 104"/>
              <a:gd name="T37" fmla="*/ 60 h 88"/>
              <a:gd name="T38" fmla="*/ 18 w 104"/>
              <a:gd name="T39" fmla="*/ 60 h 88"/>
              <a:gd name="T40" fmla="*/ 32 w 104"/>
              <a:gd name="T41" fmla="*/ 52 h 88"/>
              <a:gd name="T42" fmla="*/ 32 w 104"/>
              <a:gd name="T43" fmla="*/ 50 h 88"/>
              <a:gd name="T44" fmla="*/ 34 w 104"/>
              <a:gd name="T45" fmla="*/ 48 h 88"/>
              <a:gd name="T46" fmla="*/ 38 w 104"/>
              <a:gd name="T47" fmla="*/ 48 h 88"/>
              <a:gd name="T48" fmla="*/ 40 w 104"/>
              <a:gd name="T49" fmla="*/ 50 h 88"/>
              <a:gd name="T50" fmla="*/ 40 w 104"/>
              <a:gd name="T51" fmla="*/ 86 h 88"/>
              <a:gd name="T52" fmla="*/ 38 w 104"/>
              <a:gd name="T53" fmla="*/ 88 h 88"/>
              <a:gd name="T54" fmla="*/ 34 w 104"/>
              <a:gd name="T55" fmla="*/ 88 h 88"/>
              <a:gd name="T56" fmla="*/ 32 w 104"/>
              <a:gd name="T57" fmla="*/ 86 h 88"/>
              <a:gd name="T58" fmla="*/ 32 w 104"/>
              <a:gd name="T59" fmla="*/ 84 h 88"/>
              <a:gd name="T60" fmla="*/ 16 w 104"/>
              <a:gd name="T61" fmla="*/ 72 h 88"/>
              <a:gd name="T62" fmla="*/ 5 w 104"/>
              <a:gd name="T63" fmla="*/ 70 h 88"/>
              <a:gd name="T64" fmla="*/ 3 w 104"/>
              <a:gd name="T65" fmla="*/ 67 h 88"/>
              <a:gd name="T66" fmla="*/ 0 w 104"/>
              <a:gd name="T67" fmla="*/ 48 h 88"/>
              <a:gd name="T68" fmla="*/ 52 w 104"/>
              <a:gd name="T69" fmla="*/ 0 h 88"/>
              <a:gd name="T70" fmla="*/ 104 w 104"/>
              <a:gd name="T71" fmla="*/ 48 h 88"/>
              <a:gd name="T72" fmla="*/ 100 w 104"/>
              <a:gd name="T73" fmla="*/ 6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 h="88">
                <a:moveTo>
                  <a:pt x="100" y="67"/>
                </a:moveTo>
                <a:cubicBezTo>
                  <a:pt x="99" y="70"/>
                  <a:pt x="99" y="70"/>
                  <a:pt x="99" y="70"/>
                </a:cubicBezTo>
                <a:cubicBezTo>
                  <a:pt x="87" y="72"/>
                  <a:pt x="87" y="72"/>
                  <a:pt x="87" y="72"/>
                </a:cubicBezTo>
                <a:cubicBezTo>
                  <a:pt x="85" y="79"/>
                  <a:pt x="79" y="84"/>
                  <a:pt x="72" y="84"/>
                </a:cubicBezTo>
                <a:cubicBezTo>
                  <a:pt x="72" y="86"/>
                  <a:pt x="72" y="86"/>
                  <a:pt x="72" y="86"/>
                </a:cubicBezTo>
                <a:cubicBezTo>
                  <a:pt x="72" y="87"/>
                  <a:pt x="71" y="88"/>
                  <a:pt x="70" y="88"/>
                </a:cubicBezTo>
                <a:cubicBezTo>
                  <a:pt x="66" y="88"/>
                  <a:pt x="66" y="88"/>
                  <a:pt x="66" y="88"/>
                </a:cubicBezTo>
                <a:cubicBezTo>
                  <a:pt x="64" y="88"/>
                  <a:pt x="64" y="87"/>
                  <a:pt x="64" y="86"/>
                </a:cubicBezTo>
                <a:cubicBezTo>
                  <a:pt x="64" y="50"/>
                  <a:pt x="64" y="50"/>
                  <a:pt x="64" y="50"/>
                </a:cubicBezTo>
                <a:cubicBezTo>
                  <a:pt x="64" y="49"/>
                  <a:pt x="64" y="48"/>
                  <a:pt x="66" y="48"/>
                </a:cubicBezTo>
                <a:cubicBezTo>
                  <a:pt x="70" y="48"/>
                  <a:pt x="70" y="48"/>
                  <a:pt x="70" y="48"/>
                </a:cubicBezTo>
                <a:cubicBezTo>
                  <a:pt x="71" y="48"/>
                  <a:pt x="72" y="49"/>
                  <a:pt x="72" y="50"/>
                </a:cubicBezTo>
                <a:cubicBezTo>
                  <a:pt x="72" y="52"/>
                  <a:pt x="72" y="52"/>
                  <a:pt x="72" y="52"/>
                </a:cubicBezTo>
                <a:cubicBezTo>
                  <a:pt x="78" y="52"/>
                  <a:pt x="83" y="56"/>
                  <a:pt x="85" y="60"/>
                </a:cubicBezTo>
                <a:cubicBezTo>
                  <a:pt x="90" y="60"/>
                  <a:pt x="90" y="60"/>
                  <a:pt x="90" y="60"/>
                </a:cubicBezTo>
                <a:cubicBezTo>
                  <a:pt x="91" y="56"/>
                  <a:pt x="92" y="52"/>
                  <a:pt x="92" y="48"/>
                </a:cubicBezTo>
                <a:cubicBezTo>
                  <a:pt x="92" y="29"/>
                  <a:pt x="73" y="12"/>
                  <a:pt x="52" y="12"/>
                </a:cubicBezTo>
                <a:cubicBezTo>
                  <a:pt x="30" y="12"/>
                  <a:pt x="12" y="29"/>
                  <a:pt x="12" y="48"/>
                </a:cubicBezTo>
                <a:cubicBezTo>
                  <a:pt x="12" y="52"/>
                  <a:pt x="12" y="56"/>
                  <a:pt x="13" y="60"/>
                </a:cubicBezTo>
                <a:cubicBezTo>
                  <a:pt x="18" y="60"/>
                  <a:pt x="18" y="60"/>
                  <a:pt x="18" y="60"/>
                </a:cubicBezTo>
                <a:cubicBezTo>
                  <a:pt x="20" y="56"/>
                  <a:pt x="26" y="52"/>
                  <a:pt x="32" y="52"/>
                </a:cubicBezTo>
                <a:cubicBezTo>
                  <a:pt x="32" y="50"/>
                  <a:pt x="32" y="50"/>
                  <a:pt x="32" y="50"/>
                </a:cubicBezTo>
                <a:cubicBezTo>
                  <a:pt x="32" y="49"/>
                  <a:pt x="32" y="48"/>
                  <a:pt x="34" y="48"/>
                </a:cubicBezTo>
                <a:cubicBezTo>
                  <a:pt x="38" y="48"/>
                  <a:pt x="38" y="48"/>
                  <a:pt x="38" y="48"/>
                </a:cubicBezTo>
                <a:cubicBezTo>
                  <a:pt x="39" y="48"/>
                  <a:pt x="40" y="49"/>
                  <a:pt x="40" y="50"/>
                </a:cubicBezTo>
                <a:cubicBezTo>
                  <a:pt x="40" y="86"/>
                  <a:pt x="40" y="86"/>
                  <a:pt x="40" y="86"/>
                </a:cubicBezTo>
                <a:cubicBezTo>
                  <a:pt x="40" y="87"/>
                  <a:pt x="39" y="88"/>
                  <a:pt x="38" y="88"/>
                </a:cubicBezTo>
                <a:cubicBezTo>
                  <a:pt x="34" y="88"/>
                  <a:pt x="34" y="88"/>
                  <a:pt x="34" y="88"/>
                </a:cubicBezTo>
                <a:cubicBezTo>
                  <a:pt x="32" y="88"/>
                  <a:pt x="32" y="87"/>
                  <a:pt x="32" y="86"/>
                </a:cubicBezTo>
                <a:cubicBezTo>
                  <a:pt x="32" y="84"/>
                  <a:pt x="32" y="84"/>
                  <a:pt x="32" y="84"/>
                </a:cubicBezTo>
                <a:cubicBezTo>
                  <a:pt x="24" y="84"/>
                  <a:pt x="18" y="79"/>
                  <a:pt x="16" y="72"/>
                </a:cubicBezTo>
                <a:cubicBezTo>
                  <a:pt x="5" y="70"/>
                  <a:pt x="5" y="70"/>
                  <a:pt x="5" y="70"/>
                </a:cubicBezTo>
                <a:cubicBezTo>
                  <a:pt x="3" y="67"/>
                  <a:pt x="3" y="67"/>
                  <a:pt x="3" y="67"/>
                </a:cubicBezTo>
                <a:cubicBezTo>
                  <a:pt x="1" y="61"/>
                  <a:pt x="0" y="54"/>
                  <a:pt x="0" y="48"/>
                </a:cubicBezTo>
                <a:cubicBezTo>
                  <a:pt x="0" y="22"/>
                  <a:pt x="23" y="0"/>
                  <a:pt x="52" y="0"/>
                </a:cubicBezTo>
                <a:cubicBezTo>
                  <a:pt x="80" y="0"/>
                  <a:pt x="104" y="22"/>
                  <a:pt x="104" y="48"/>
                </a:cubicBezTo>
                <a:cubicBezTo>
                  <a:pt x="104" y="54"/>
                  <a:pt x="102" y="61"/>
                  <a:pt x="100" y="6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3" name="Freeform 91"/>
          <p:cNvSpPr>
            <a:spLocks/>
          </p:cNvSpPr>
          <p:nvPr/>
        </p:nvSpPr>
        <p:spPr bwMode="auto">
          <a:xfrm>
            <a:off x="5033963" y="2160588"/>
            <a:ext cx="176213" cy="285750"/>
          </a:xfrm>
          <a:custGeom>
            <a:avLst/>
            <a:gdLst>
              <a:gd name="T0" fmla="*/ 47 w 47"/>
              <a:gd name="T1" fmla="*/ 72 h 76"/>
              <a:gd name="T2" fmla="*/ 43 w 47"/>
              <a:gd name="T3" fmla="*/ 76 h 76"/>
              <a:gd name="T4" fmla="*/ 41 w 47"/>
              <a:gd name="T5" fmla="*/ 75 h 76"/>
              <a:gd name="T6" fmla="*/ 20 w 47"/>
              <a:gd name="T7" fmla="*/ 54 h 76"/>
              <a:gd name="T8" fmla="*/ 3 w 47"/>
              <a:gd name="T9" fmla="*/ 54 h 76"/>
              <a:gd name="T10" fmla="*/ 0 w 47"/>
              <a:gd name="T11" fmla="*/ 50 h 76"/>
              <a:gd name="T12" fmla="*/ 0 w 47"/>
              <a:gd name="T13" fmla="*/ 26 h 76"/>
              <a:gd name="T14" fmla="*/ 3 w 47"/>
              <a:gd name="T15" fmla="*/ 22 h 76"/>
              <a:gd name="T16" fmla="*/ 20 w 47"/>
              <a:gd name="T17" fmla="*/ 22 h 76"/>
              <a:gd name="T18" fmla="*/ 41 w 47"/>
              <a:gd name="T19" fmla="*/ 1 h 76"/>
              <a:gd name="T20" fmla="*/ 43 w 47"/>
              <a:gd name="T21" fmla="*/ 0 h 76"/>
              <a:gd name="T22" fmla="*/ 47 w 47"/>
              <a:gd name="T23" fmla="*/ 4 h 76"/>
              <a:gd name="T24" fmla="*/ 47 w 47"/>
              <a:gd name="T25" fmla="*/ 7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76">
                <a:moveTo>
                  <a:pt x="47" y="72"/>
                </a:moveTo>
                <a:cubicBezTo>
                  <a:pt x="47" y="74"/>
                  <a:pt x="46" y="76"/>
                  <a:pt x="43" y="76"/>
                </a:cubicBezTo>
                <a:cubicBezTo>
                  <a:pt x="42" y="76"/>
                  <a:pt x="41" y="76"/>
                  <a:pt x="41" y="75"/>
                </a:cubicBezTo>
                <a:cubicBezTo>
                  <a:pt x="20" y="54"/>
                  <a:pt x="20" y="54"/>
                  <a:pt x="20" y="54"/>
                </a:cubicBezTo>
                <a:cubicBezTo>
                  <a:pt x="3" y="54"/>
                  <a:pt x="3" y="54"/>
                  <a:pt x="3" y="54"/>
                </a:cubicBezTo>
                <a:cubicBezTo>
                  <a:pt x="1" y="54"/>
                  <a:pt x="0" y="52"/>
                  <a:pt x="0" y="50"/>
                </a:cubicBezTo>
                <a:cubicBezTo>
                  <a:pt x="0" y="26"/>
                  <a:pt x="0" y="26"/>
                  <a:pt x="0" y="26"/>
                </a:cubicBezTo>
                <a:cubicBezTo>
                  <a:pt x="0" y="24"/>
                  <a:pt x="1" y="22"/>
                  <a:pt x="3" y="22"/>
                </a:cubicBezTo>
                <a:cubicBezTo>
                  <a:pt x="20" y="22"/>
                  <a:pt x="20" y="22"/>
                  <a:pt x="20" y="22"/>
                </a:cubicBezTo>
                <a:cubicBezTo>
                  <a:pt x="41" y="1"/>
                  <a:pt x="41" y="1"/>
                  <a:pt x="41" y="1"/>
                </a:cubicBezTo>
                <a:cubicBezTo>
                  <a:pt x="41" y="1"/>
                  <a:pt x="42" y="0"/>
                  <a:pt x="43" y="0"/>
                </a:cubicBezTo>
                <a:cubicBezTo>
                  <a:pt x="46" y="0"/>
                  <a:pt x="47" y="2"/>
                  <a:pt x="47" y="4"/>
                </a:cubicBezTo>
                <a:lnTo>
                  <a:pt x="47" y="7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4" name="Freeform 92"/>
          <p:cNvSpPr>
            <a:spLocks noEditPoints="1"/>
          </p:cNvSpPr>
          <p:nvPr/>
        </p:nvSpPr>
        <p:spPr bwMode="auto">
          <a:xfrm>
            <a:off x="5630863" y="2160588"/>
            <a:ext cx="269875" cy="285750"/>
          </a:xfrm>
          <a:custGeom>
            <a:avLst/>
            <a:gdLst>
              <a:gd name="T0" fmla="*/ 48 w 72"/>
              <a:gd name="T1" fmla="*/ 72 h 76"/>
              <a:gd name="T2" fmla="*/ 44 w 72"/>
              <a:gd name="T3" fmla="*/ 76 h 76"/>
              <a:gd name="T4" fmla="*/ 42 w 72"/>
              <a:gd name="T5" fmla="*/ 75 h 76"/>
              <a:gd name="T6" fmla="*/ 21 w 72"/>
              <a:gd name="T7" fmla="*/ 54 h 76"/>
              <a:gd name="T8" fmla="*/ 4 w 72"/>
              <a:gd name="T9" fmla="*/ 54 h 76"/>
              <a:gd name="T10" fmla="*/ 0 w 72"/>
              <a:gd name="T11" fmla="*/ 50 h 76"/>
              <a:gd name="T12" fmla="*/ 0 w 72"/>
              <a:gd name="T13" fmla="*/ 26 h 76"/>
              <a:gd name="T14" fmla="*/ 4 w 72"/>
              <a:gd name="T15" fmla="*/ 22 h 76"/>
              <a:gd name="T16" fmla="*/ 21 w 72"/>
              <a:gd name="T17" fmla="*/ 22 h 76"/>
              <a:gd name="T18" fmla="*/ 42 w 72"/>
              <a:gd name="T19" fmla="*/ 1 h 76"/>
              <a:gd name="T20" fmla="*/ 44 w 72"/>
              <a:gd name="T21" fmla="*/ 0 h 76"/>
              <a:gd name="T22" fmla="*/ 48 w 72"/>
              <a:gd name="T23" fmla="*/ 4 h 76"/>
              <a:gd name="T24" fmla="*/ 48 w 72"/>
              <a:gd name="T25" fmla="*/ 72 h 76"/>
              <a:gd name="T26" fmla="*/ 63 w 72"/>
              <a:gd name="T27" fmla="*/ 53 h 76"/>
              <a:gd name="T28" fmla="*/ 61 w 72"/>
              <a:gd name="T29" fmla="*/ 53 h 76"/>
              <a:gd name="T30" fmla="*/ 57 w 72"/>
              <a:gd name="T31" fmla="*/ 49 h 76"/>
              <a:gd name="T32" fmla="*/ 64 w 72"/>
              <a:gd name="T33" fmla="*/ 38 h 76"/>
              <a:gd name="T34" fmla="*/ 57 w 72"/>
              <a:gd name="T35" fmla="*/ 27 h 76"/>
              <a:gd name="T36" fmla="*/ 61 w 72"/>
              <a:gd name="T37" fmla="*/ 23 h 76"/>
              <a:gd name="T38" fmla="*/ 63 w 72"/>
              <a:gd name="T39" fmla="*/ 24 h 76"/>
              <a:gd name="T40" fmla="*/ 72 w 72"/>
              <a:gd name="T41" fmla="*/ 38 h 76"/>
              <a:gd name="T42" fmla="*/ 63 w 72"/>
              <a:gd name="T43" fmla="*/ 5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2" h="76">
                <a:moveTo>
                  <a:pt x="48" y="72"/>
                </a:moveTo>
                <a:cubicBezTo>
                  <a:pt x="48" y="74"/>
                  <a:pt x="47" y="76"/>
                  <a:pt x="44" y="76"/>
                </a:cubicBezTo>
                <a:cubicBezTo>
                  <a:pt x="43" y="76"/>
                  <a:pt x="42" y="76"/>
                  <a:pt x="42" y="75"/>
                </a:cubicBezTo>
                <a:cubicBezTo>
                  <a:pt x="21" y="54"/>
                  <a:pt x="21" y="54"/>
                  <a:pt x="21" y="54"/>
                </a:cubicBezTo>
                <a:cubicBezTo>
                  <a:pt x="4" y="54"/>
                  <a:pt x="4" y="54"/>
                  <a:pt x="4" y="54"/>
                </a:cubicBezTo>
                <a:cubicBezTo>
                  <a:pt x="2" y="54"/>
                  <a:pt x="0" y="52"/>
                  <a:pt x="0" y="50"/>
                </a:cubicBezTo>
                <a:cubicBezTo>
                  <a:pt x="0" y="26"/>
                  <a:pt x="0" y="26"/>
                  <a:pt x="0" y="26"/>
                </a:cubicBezTo>
                <a:cubicBezTo>
                  <a:pt x="0" y="24"/>
                  <a:pt x="2" y="22"/>
                  <a:pt x="4" y="22"/>
                </a:cubicBezTo>
                <a:cubicBezTo>
                  <a:pt x="21" y="22"/>
                  <a:pt x="21" y="22"/>
                  <a:pt x="21" y="22"/>
                </a:cubicBezTo>
                <a:cubicBezTo>
                  <a:pt x="42" y="1"/>
                  <a:pt x="42" y="1"/>
                  <a:pt x="42" y="1"/>
                </a:cubicBezTo>
                <a:cubicBezTo>
                  <a:pt x="42" y="1"/>
                  <a:pt x="43" y="0"/>
                  <a:pt x="44" y="0"/>
                </a:cubicBezTo>
                <a:cubicBezTo>
                  <a:pt x="47" y="0"/>
                  <a:pt x="48" y="2"/>
                  <a:pt x="48" y="4"/>
                </a:cubicBezTo>
                <a:lnTo>
                  <a:pt x="48" y="72"/>
                </a:lnTo>
                <a:close/>
                <a:moveTo>
                  <a:pt x="63" y="53"/>
                </a:moveTo>
                <a:cubicBezTo>
                  <a:pt x="62" y="53"/>
                  <a:pt x="62" y="53"/>
                  <a:pt x="61" y="53"/>
                </a:cubicBezTo>
                <a:cubicBezTo>
                  <a:pt x="59" y="53"/>
                  <a:pt x="57" y="51"/>
                  <a:pt x="57" y="49"/>
                </a:cubicBezTo>
                <a:cubicBezTo>
                  <a:pt x="57" y="44"/>
                  <a:pt x="64" y="46"/>
                  <a:pt x="64" y="38"/>
                </a:cubicBezTo>
                <a:cubicBezTo>
                  <a:pt x="64" y="31"/>
                  <a:pt x="57" y="32"/>
                  <a:pt x="57" y="27"/>
                </a:cubicBezTo>
                <a:cubicBezTo>
                  <a:pt x="57" y="25"/>
                  <a:pt x="59" y="23"/>
                  <a:pt x="61" y="23"/>
                </a:cubicBezTo>
                <a:cubicBezTo>
                  <a:pt x="62" y="23"/>
                  <a:pt x="62" y="23"/>
                  <a:pt x="63" y="24"/>
                </a:cubicBezTo>
                <a:cubicBezTo>
                  <a:pt x="69" y="26"/>
                  <a:pt x="72" y="32"/>
                  <a:pt x="72" y="38"/>
                </a:cubicBezTo>
                <a:cubicBezTo>
                  <a:pt x="72" y="44"/>
                  <a:pt x="69" y="51"/>
                  <a:pt x="63" y="5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5" name="Freeform 93"/>
          <p:cNvSpPr>
            <a:spLocks noEditPoints="1"/>
          </p:cNvSpPr>
          <p:nvPr/>
        </p:nvSpPr>
        <p:spPr bwMode="auto">
          <a:xfrm>
            <a:off x="6216651" y="2138363"/>
            <a:ext cx="390525" cy="333375"/>
          </a:xfrm>
          <a:custGeom>
            <a:avLst/>
            <a:gdLst>
              <a:gd name="T0" fmla="*/ 48 w 104"/>
              <a:gd name="T1" fmla="*/ 78 h 89"/>
              <a:gd name="T2" fmla="*/ 44 w 104"/>
              <a:gd name="T3" fmla="*/ 82 h 89"/>
              <a:gd name="T4" fmla="*/ 42 w 104"/>
              <a:gd name="T5" fmla="*/ 81 h 89"/>
              <a:gd name="T6" fmla="*/ 21 w 104"/>
              <a:gd name="T7" fmla="*/ 60 h 89"/>
              <a:gd name="T8" fmla="*/ 4 w 104"/>
              <a:gd name="T9" fmla="*/ 60 h 89"/>
              <a:gd name="T10" fmla="*/ 0 w 104"/>
              <a:gd name="T11" fmla="*/ 56 h 89"/>
              <a:gd name="T12" fmla="*/ 0 w 104"/>
              <a:gd name="T13" fmla="*/ 32 h 89"/>
              <a:gd name="T14" fmla="*/ 4 w 104"/>
              <a:gd name="T15" fmla="*/ 28 h 89"/>
              <a:gd name="T16" fmla="*/ 21 w 104"/>
              <a:gd name="T17" fmla="*/ 28 h 89"/>
              <a:gd name="T18" fmla="*/ 42 w 104"/>
              <a:gd name="T19" fmla="*/ 7 h 89"/>
              <a:gd name="T20" fmla="*/ 44 w 104"/>
              <a:gd name="T21" fmla="*/ 6 h 89"/>
              <a:gd name="T22" fmla="*/ 48 w 104"/>
              <a:gd name="T23" fmla="*/ 10 h 89"/>
              <a:gd name="T24" fmla="*/ 48 w 104"/>
              <a:gd name="T25" fmla="*/ 78 h 89"/>
              <a:gd name="T26" fmla="*/ 63 w 104"/>
              <a:gd name="T27" fmla="*/ 59 h 89"/>
              <a:gd name="T28" fmla="*/ 61 w 104"/>
              <a:gd name="T29" fmla="*/ 59 h 89"/>
              <a:gd name="T30" fmla="*/ 57 w 104"/>
              <a:gd name="T31" fmla="*/ 55 h 89"/>
              <a:gd name="T32" fmla="*/ 64 w 104"/>
              <a:gd name="T33" fmla="*/ 44 h 89"/>
              <a:gd name="T34" fmla="*/ 57 w 104"/>
              <a:gd name="T35" fmla="*/ 33 h 89"/>
              <a:gd name="T36" fmla="*/ 61 w 104"/>
              <a:gd name="T37" fmla="*/ 29 h 89"/>
              <a:gd name="T38" fmla="*/ 63 w 104"/>
              <a:gd name="T39" fmla="*/ 30 h 89"/>
              <a:gd name="T40" fmla="*/ 72 w 104"/>
              <a:gd name="T41" fmla="*/ 44 h 89"/>
              <a:gd name="T42" fmla="*/ 63 w 104"/>
              <a:gd name="T43" fmla="*/ 59 h 89"/>
              <a:gd name="T44" fmla="*/ 69 w 104"/>
              <a:gd name="T45" fmla="*/ 74 h 89"/>
              <a:gd name="T46" fmla="*/ 67 w 104"/>
              <a:gd name="T47" fmla="*/ 74 h 89"/>
              <a:gd name="T48" fmla="*/ 63 w 104"/>
              <a:gd name="T49" fmla="*/ 70 h 89"/>
              <a:gd name="T50" fmla="*/ 66 w 104"/>
              <a:gd name="T51" fmla="*/ 66 h 89"/>
              <a:gd name="T52" fmla="*/ 71 w 104"/>
              <a:gd name="T53" fmla="*/ 64 h 89"/>
              <a:gd name="T54" fmla="*/ 80 w 104"/>
              <a:gd name="T55" fmla="*/ 44 h 89"/>
              <a:gd name="T56" fmla="*/ 71 w 104"/>
              <a:gd name="T57" fmla="*/ 25 h 89"/>
              <a:gd name="T58" fmla="*/ 66 w 104"/>
              <a:gd name="T59" fmla="*/ 22 h 89"/>
              <a:gd name="T60" fmla="*/ 63 w 104"/>
              <a:gd name="T61" fmla="*/ 19 h 89"/>
              <a:gd name="T62" fmla="*/ 67 w 104"/>
              <a:gd name="T63" fmla="*/ 15 h 89"/>
              <a:gd name="T64" fmla="*/ 69 w 104"/>
              <a:gd name="T65" fmla="*/ 15 h 89"/>
              <a:gd name="T66" fmla="*/ 88 w 104"/>
              <a:gd name="T67" fmla="*/ 44 h 89"/>
              <a:gd name="T68" fmla="*/ 69 w 104"/>
              <a:gd name="T69" fmla="*/ 74 h 89"/>
              <a:gd name="T70" fmla="*/ 75 w 104"/>
              <a:gd name="T71" fmla="*/ 88 h 89"/>
              <a:gd name="T72" fmla="*/ 74 w 104"/>
              <a:gd name="T73" fmla="*/ 89 h 89"/>
              <a:gd name="T74" fmla="*/ 70 w 104"/>
              <a:gd name="T75" fmla="*/ 85 h 89"/>
              <a:gd name="T76" fmla="*/ 72 w 104"/>
              <a:gd name="T77" fmla="*/ 81 h 89"/>
              <a:gd name="T78" fmla="*/ 75 w 104"/>
              <a:gd name="T79" fmla="*/ 80 h 89"/>
              <a:gd name="T80" fmla="*/ 80 w 104"/>
              <a:gd name="T81" fmla="*/ 76 h 89"/>
              <a:gd name="T82" fmla="*/ 96 w 104"/>
              <a:gd name="T83" fmla="*/ 44 h 89"/>
              <a:gd name="T84" fmla="*/ 80 w 104"/>
              <a:gd name="T85" fmla="*/ 12 h 89"/>
              <a:gd name="T86" fmla="*/ 75 w 104"/>
              <a:gd name="T87" fmla="*/ 9 h 89"/>
              <a:gd name="T88" fmla="*/ 72 w 104"/>
              <a:gd name="T89" fmla="*/ 8 h 89"/>
              <a:gd name="T90" fmla="*/ 70 w 104"/>
              <a:gd name="T91" fmla="*/ 4 h 89"/>
              <a:gd name="T92" fmla="*/ 74 w 104"/>
              <a:gd name="T93" fmla="*/ 0 h 89"/>
              <a:gd name="T94" fmla="*/ 75 w 104"/>
              <a:gd name="T95" fmla="*/ 0 h 89"/>
              <a:gd name="T96" fmla="*/ 104 w 104"/>
              <a:gd name="T97" fmla="*/ 44 h 89"/>
              <a:gd name="T98" fmla="*/ 75 w 104"/>
              <a:gd name="T99" fmla="*/ 8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89">
                <a:moveTo>
                  <a:pt x="48" y="78"/>
                </a:moveTo>
                <a:cubicBezTo>
                  <a:pt x="48" y="80"/>
                  <a:pt x="47" y="82"/>
                  <a:pt x="44" y="82"/>
                </a:cubicBezTo>
                <a:cubicBezTo>
                  <a:pt x="43" y="82"/>
                  <a:pt x="42" y="82"/>
                  <a:pt x="42" y="81"/>
                </a:cubicBezTo>
                <a:cubicBezTo>
                  <a:pt x="21" y="60"/>
                  <a:pt x="21" y="60"/>
                  <a:pt x="21" y="60"/>
                </a:cubicBezTo>
                <a:cubicBezTo>
                  <a:pt x="4" y="60"/>
                  <a:pt x="4" y="60"/>
                  <a:pt x="4" y="60"/>
                </a:cubicBezTo>
                <a:cubicBezTo>
                  <a:pt x="2" y="60"/>
                  <a:pt x="0" y="58"/>
                  <a:pt x="0" y="56"/>
                </a:cubicBezTo>
                <a:cubicBezTo>
                  <a:pt x="0" y="32"/>
                  <a:pt x="0" y="32"/>
                  <a:pt x="0" y="32"/>
                </a:cubicBezTo>
                <a:cubicBezTo>
                  <a:pt x="0" y="30"/>
                  <a:pt x="2" y="28"/>
                  <a:pt x="4" y="28"/>
                </a:cubicBezTo>
                <a:cubicBezTo>
                  <a:pt x="21" y="28"/>
                  <a:pt x="21" y="28"/>
                  <a:pt x="21" y="28"/>
                </a:cubicBezTo>
                <a:cubicBezTo>
                  <a:pt x="42" y="7"/>
                  <a:pt x="42" y="7"/>
                  <a:pt x="42" y="7"/>
                </a:cubicBezTo>
                <a:cubicBezTo>
                  <a:pt x="42" y="7"/>
                  <a:pt x="43" y="6"/>
                  <a:pt x="44" y="6"/>
                </a:cubicBezTo>
                <a:cubicBezTo>
                  <a:pt x="47" y="6"/>
                  <a:pt x="48" y="8"/>
                  <a:pt x="48" y="10"/>
                </a:cubicBezTo>
                <a:lnTo>
                  <a:pt x="48" y="78"/>
                </a:lnTo>
                <a:close/>
                <a:moveTo>
                  <a:pt x="63" y="59"/>
                </a:moveTo>
                <a:cubicBezTo>
                  <a:pt x="62" y="59"/>
                  <a:pt x="62" y="59"/>
                  <a:pt x="61" y="59"/>
                </a:cubicBezTo>
                <a:cubicBezTo>
                  <a:pt x="59" y="59"/>
                  <a:pt x="57" y="57"/>
                  <a:pt x="57" y="55"/>
                </a:cubicBezTo>
                <a:cubicBezTo>
                  <a:pt x="57" y="50"/>
                  <a:pt x="64" y="52"/>
                  <a:pt x="64" y="44"/>
                </a:cubicBezTo>
                <a:cubicBezTo>
                  <a:pt x="64" y="37"/>
                  <a:pt x="57" y="38"/>
                  <a:pt x="57" y="33"/>
                </a:cubicBezTo>
                <a:cubicBezTo>
                  <a:pt x="57" y="31"/>
                  <a:pt x="59" y="29"/>
                  <a:pt x="61" y="29"/>
                </a:cubicBezTo>
                <a:cubicBezTo>
                  <a:pt x="62" y="29"/>
                  <a:pt x="62" y="29"/>
                  <a:pt x="63" y="30"/>
                </a:cubicBezTo>
                <a:cubicBezTo>
                  <a:pt x="69" y="32"/>
                  <a:pt x="72" y="38"/>
                  <a:pt x="72" y="44"/>
                </a:cubicBezTo>
                <a:cubicBezTo>
                  <a:pt x="72" y="50"/>
                  <a:pt x="69" y="57"/>
                  <a:pt x="63" y="59"/>
                </a:cubicBezTo>
                <a:close/>
                <a:moveTo>
                  <a:pt x="69" y="74"/>
                </a:moveTo>
                <a:cubicBezTo>
                  <a:pt x="69" y="74"/>
                  <a:pt x="68" y="74"/>
                  <a:pt x="67" y="74"/>
                </a:cubicBezTo>
                <a:cubicBezTo>
                  <a:pt x="65" y="74"/>
                  <a:pt x="63" y="72"/>
                  <a:pt x="63" y="70"/>
                </a:cubicBezTo>
                <a:cubicBezTo>
                  <a:pt x="63" y="68"/>
                  <a:pt x="64" y="67"/>
                  <a:pt x="66" y="66"/>
                </a:cubicBezTo>
                <a:cubicBezTo>
                  <a:pt x="68" y="65"/>
                  <a:pt x="69" y="65"/>
                  <a:pt x="71" y="64"/>
                </a:cubicBezTo>
                <a:cubicBezTo>
                  <a:pt x="77" y="59"/>
                  <a:pt x="80" y="52"/>
                  <a:pt x="80" y="44"/>
                </a:cubicBezTo>
                <a:cubicBezTo>
                  <a:pt x="80" y="37"/>
                  <a:pt x="77" y="29"/>
                  <a:pt x="71" y="25"/>
                </a:cubicBezTo>
                <a:cubicBezTo>
                  <a:pt x="69" y="24"/>
                  <a:pt x="68" y="23"/>
                  <a:pt x="66" y="22"/>
                </a:cubicBezTo>
                <a:cubicBezTo>
                  <a:pt x="64" y="21"/>
                  <a:pt x="63" y="20"/>
                  <a:pt x="63" y="19"/>
                </a:cubicBezTo>
                <a:cubicBezTo>
                  <a:pt x="63" y="16"/>
                  <a:pt x="65" y="15"/>
                  <a:pt x="67" y="15"/>
                </a:cubicBezTo>
                <a:cubicBezTo>
                  <a:pt x="68" y="15"/>
                  <a:pt x="69" y="15"/>
                  <a:pt x="69" y="15"/>
                </a:cubicBezTo>
                <a:cubicBezTo>
                  <a:pt x="81" y="20"/>
                  <a:pt x="88" y="32"/>
                  <a:pt x="88" y="44"/>
                </a:cubicBezTo>
                <a:cubicBezTo>
                  <a:pt x="88" y="57"/>
                  <a:pt x="81" y="69"/>
                  <a:pt x="69" y="74"/>
                </a:cubicBezTo>
                <a:close/>
                <a:moveTo>
                  <a:pt x="75" y="88"/>
                </a:moveTo>
                <a:cubicBezTo>
                  <a:pt x="75" y="88"/>
                  <a:pt x="74" y="89"/>
                  <a:pt x="74" y="89"/>
                </a:cubicBezTo>
                <a:cubicBezTo>
                  <a:pt x="72" y="89"/>
                  <a:pt x="70" y="87"/>
                  <a:pt x="70" y="85"/>
                </a:cubicBezTo>
                <a:cubicBezTo>
                  <a:pt x="70" y="83"/>
                  <a:pt x="71" y="82"/>
                  <a:pt x="72" y="81"/>
                </a:cubicBezTo>
                <a:cubicBezTo>
                  <a:pt x="73" y="80"/>
                  <a:pt x="74" y="80"/>
                  <a:pt x="75" y="80"/>
                </a:cubicBezTo>
                <a:cubicBezTo>
                  <a:pt x="77" y="79"/>
                  <a:pt x="78" y="78"/>
                  <a:pt x="80" y="76"/>
                </a:cubicBezTo>
                <a:cubicBezTo>
                  <a:pt x="90" y="69"/>
                  <a:pt x="96" y="57"/>
                  <a:pt x="96" y="44"/>
                </a:cubicBezTo>
                <a:cubicBezTo>
                  <a:pt x="96" y="31"/>
                  <a:pt x="90" y="20"/>
                  <a:pt x="80" y="12"/>
                </a:cubicBezTo>
                <a:cubicBezTo>
                  <a:pt x="78" y="11"/>
                  <a:pt x="77" y="10"/>
                  <a:pt x="75" y="9"/>
                </a:cubicBezTo>
                <a:cubicBezTo>
                  <a:pt x="74" y="8"/>
                  <a:pt x="73" y="8"/>
                  <a:pt x="72" y="8"/>
                </a:cubicBezTo>
                <a:cubicBezTo>
                  <a:pt x="71" y="7"/>
                  <a:pt x="70" y="6"/>
                  <a:pt x="70" y="4"/>
                </a:cubicBezTo>
                <a:cubicBezTo>
                  <a:pt x="70" y="2"/>
                  <a:pt x="72" y="0"/>
                  <a:pt x="74" y="0"/>
                </a:cubicBezTo>
                <a:cubicBezTo>
                  <a:pt x="74" y="0"/>
                  <a:pt x="75" y="0"/>
                  <a:pt x="75" y="0"/>
                </a:cubicBezTo>
                <a:cubicBezTo>
                  <a:pt x="93" y="8"/>
                  <a:pt x="104" y="25"/>
                  <a:pt x="104" y="44"/>
                </a:cubicBezTo>
                <a:cubicBezTo>
                  <a:pt x="104" y="63"/>
                  <a:pt x="93" y="81"/>
                  <a:pt x="75" y="8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6" name="Freeform 94"/>
          <p:cNvSpPr>
            <a:spLocks noEditPoints="1"/>
          </p:cNvSpPr>
          <p:nvPr/>
        </p:nvSpPr>
        <p:spPr bwMode="auto">
          <a:xfrm>
            <a:off x="6891338" y="2122488"/>
            <a:ext cx="330200" cy="331788"/>
          </a:xfrm>
          <a:custGeom>
            <a:avLst/>
            <a:gdLst>
              <a:gd name="T0" fmla="*/ 0 w 208"/>
              <a:gd name="T1" fmla="*/ 95 h 209"/>
              <a:gd name="T2" fmla="*/ 95 w 208"/>
              <a:gd name="T3" fmla="*/ 0 h 209"/>
              <a:gd name="T4" fmla="*/ 95 w 208"/>
              <a:gd name="T5" fmla="*/ 209 h 209"/>
              <a:gd name="T6" fmla="*/ 0 w 208"/>
              <a:gd name="T7" fmla="*/ 114 h 209"/>
              <a:gd name="T8" fmla="*/ 95 w 208"/>
              <a:gd name="T9" fmla="*/ 209 h 209"/>
              <a:gd name="T10" fmla="*/ 76 w 208"/>
              <a:gd name="T11" fmla="*/ 19 h 209"/>
              <a:gd name="T12" fmla="*/ 19 w 208"/>
              <a:gd name="T13" fmla="*/ 76 h 209"/>
              <a:gd name="T14" fmla="*/ 76 w 208"/>
              <a:gd name="T15" fmla="*/ 190 h 209"/>
              <a:gd name="T16" fmla="*/ 19 w 208"/>
              <a:gd name="T17" fmla="*/ 133 h 209"/>
              <a:gd name="T18" fmla="*/ 76 w 208"/>
              <a:gd name="T19" fmla="*/ 190 h 209"/>
              <a:gd name="T20" fmla="*/ 38 w 208"/>
              <a:gd name="T21" fmla="*/ 57 h 209"/>
              <a:gd name="T22" fmla="*/ 57 w 208"/>
              <a:gd name="T23" fmla="*/ 38 h 209"/>
              <a:gd name="T24" fmla="*/ 57 w 208"/>
              <a:gd name="T25" fmla="*/ 171 h 209"/>
              <a:gd name="T26" fmla="*/ 38 w 208"/>
              <a:gd name="T27" fmla="*/ 152 h 209"/>
              <a:gd name="T28" fmla="*/ 57 w 208"/>
              <a:gd name="T29" fmla="*/ 171 h 209"/>
              <a:gd name="T30" fmla="*/ 114 w 208"/>
              <a:gd name="T31" fmla="*/ 95 h 209"/>
              <a:gd name="T32" fmla="*/ 208 w 208"/>
              <a:gd name="T33" fmla="*/ 0 h 209"/>
              <a:gd name="T34" fmla="*/ 208 w 208"/>
              <a:gd name="T35" fmla="*/ 171 h 209"/>
              <a:gd name="T36" fmla="*/ 152 w 208"/>
              <a:gd name="T37" fmla="*/ 152 h 209"/>
              <a:gd name="T38" fmla="*/ 133 w 208"/>
              <a:gd name="T39" fmla="*/ 209 h 209"/>
              <a:gd name="T40" fmla="*/ 114 w 208"/>
              <a:gd name="T41" fmla="*/ 114 h 209"/>
              <a:gd name="T42" fmla="*/ 171 w 208"/>
              <a:gd name="T43" fmla="*/ 133 h 209"/>
              <a:gd name="T44" fmla="*/ 189 w 208"/>
              <a:gd name="T45" fmla="*/ 114 h 209"/>
              <a:gd name="T46" fmla="*/ 208 w 208"/>
              <a:gd name="T47" fmla="*/ 171 h 209"/>
              <a:gd name="T48" fmla="*/ 189 w 208"/>
              <a:gd name="T49" fmla="*/ 19 h 209"/>
              <a:gd name="T50" fmla="*/ 133 w 208"/>
              <a:gd name="T51" fmla="*/ 76 h 209"/>
              <a:gd name="T52" fmla="*/ 171 w 208"/>
              <a:gd name="T53" fmla="*/ 57 h 209"/>
              <a:gd name="T54" fmla="*/ 152 w 208"/>
              <a:gd name="T55" fmla="*/ 38 h 209"/>
              <a:gd name="T56" fmla="*/ 171 w 208"/>
              <a:gd name="T57" fmla="*/ 57 h 209"/>
              <a:gd name="T58" fmla="*/ 152 w 208"/>
              <a:gd name="T59" fmla="*/ 209 h 209"/>
              <a:gd name="T60" fmla="*/ 171 w 208"/>
              <a:gd name="T61" fmla="*/ 190 h 209"/>
              <a:gd name="T62" fmla="*/ 208 w 208"/>
              <a:gd name="T63" fmla="*/ 209 h 209"/>
              <a:gd name="T64" fmla="*/ 189 w 208"/>
              <a:gd name="T65" fmla="*/ 190 h 209"/>
              <a:gd name="T66" fmla="*/ 208 w 208"/>
              <a:gd name="T67" fmla="*/ 20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8" h="209">
                <a:moveTo>
                  <a:pt x="95" y="95"/>
                </a:moveTo>
                <a:lnTo>
                  <a:pt x="0" y="95"/>
                </a:lnTo>
                <a:lnTo>
                  <a:pt x="0" y="0"/>
                </a:lnTo>
                <a:lnTo>
                  <a:pt x="95" y="0"/>
                </a:lnTo>
                <a:lnTo>
                  <a:pt x="95" y="95"/>
                </a:lnTo>
                <a:close/>
                <a:moveTo>
                  <a:pt x="95" y="209"/>
                </a:moveTo>
                <a:lnTo>
                  <a:pt x="0" y="209"/>
                </a:lnTo>
                <a:lnTo>
                  <a:pt x="0" y="114"/>
                </a:lnTo>
                <a:lnTo>
                  <a:pt x="95" y="114"/>
                </a:lnTo>
                <a:lnTo>
                  <a:pt x="95" y="209"/>
                </a:lnTo>
                <a:close/>
                <a:moveTo>
                  <a:pt x="76" y="76"/>
                </a:moveTo>
                <a:lnTo>
                  <a:pt x="76" y="19"/>
                </a:lnTo>
                <a:lnTo>
                  <a:pt x="19" y="19"/>
                </a:lnTo>
                <a:lnTo>
                  <a:pt x="19" y="76"/>
                </a:lnTo>
                <a:lnTo>
                  <a:pt x="76" y="76"/>
                </a:lnTo>
                <a:close/>
                <a:moveTo>
                  <a:pt x="76" y="190"/>
                </a:moveTo>
                <a:lnTo>
                  <a:pt x="76" y="133"/>
                </a:lnTo>
                <a:lnTo>
                  <a:pt x="19" y="133"/>
                </a:lnTo>
                <a:lnTo>
                  <a:pt x="19" y="190"/>
                </a:lnTo>
                <a:lnTo>
                  <a:pt x="76" y="190"/>
                </a:lnTo>
                <a:close/>
                <a:moveTo>
                  <a:pt x="57" y="57"/>
                </a:moveTo>
                <a:lnTo>
                  <a:pt x="38" y="57"/>
                </a:lnTo>
                <a:lnTo>
                  <a:pt x="38" y="38"/>
                </a:lnTo>
                <a:lnTo>
                  <a:pt x="57" y="38"/>
                </a:lnTo>
                <a:lnTo>
                  <a:pt x="57" y="57"/>
                </a:lnTo>
                <a:close/>
                <a:moveTo>
                  <a:pt x="57" y="171"/>
                </a:moveTo>
                <a:lnTo>
                  <a:pt x="38" y="171"/>
                </a:lnTo>
                <a:lnTo>
                  <a:pt x="38" y="152"/>
                </a:lnTo>
                <a:lnTo>
                  <a:pt x="57" y="152"/>
                </a:lnTo>
                <a:lnTo>
                  <a:pt x="57" y="171"/>
                </a:lnTo>
                <a:close/>
                <a:moveTo>
                  <a:pt x="208" y="95"/>
                </a:moveTo>
                <a:lnTo>
                  <a:pt x="114" y="95"/>
                </a:lnTo>
                <a:lnTo>
                  <a:pt x="114" y="0"/>
                </a:lnTo>
                <a:lnTo>
                  <a:pt x="208" y="0"/>
                </a:lnTo>
                <a:lnTo>
                  <a:pt x="208" y="95"/>
                </a:lnTo>
                <a:close/>
                <a:moveTo>
                  <a:pt x="208" y="171"/>
                </a:moveTo>
                <a:lnTo>
                  <a:pt x="152" y="171"/>
                </a:lnTo>
                <a:lnTo>
                  <a:pt x="152" y="152"/>
                </a:lnTo>
                <a:lnTo>
                  <a:pt x="133" y="152"/>
                </a:lnTo>
                <a:lnTo>
                  <a:pt x="133" y="209"/>
                </a:lnTo>
                <a:lnTo>
                  <a:pt x="114" y="209"/>
                </a:lnTo>
                <a:lnTo>
                  <a:pt x="114" y="114"/>
                </a:lnTo>
                <a:lnTo>
                  <a:pt x="171" y="114"/>
                </a:lnTo>
                <a:lnTo>
                  <a:pt x="171" y="133"/>
                </a:lnTo>
                <a:lnTo>
                  <a:pt x="189" y="133"/>
                </a:lnTo>
                <a:lnTo>
                  <a:pt x="189" y="114"/>
                </a:lnTo>
                <a:lnTo>
                  <a:pt x="208" y="114"/>
                </a:lnTo>
                <a:lnTo>
                  <a:pt x="208" y="171"/>
                </a:lnTo>
                <a:close/>
                <a:moveTo>
                  <a:pt x="189" y="76"/>
                </a:moveTo>
                <a:lnTo>
                  <a:pt x="189" y="19"/>
                </a:lnTo>
                <a:lnTo>
                  <a:pt x="133" y="19"/>
                </a:lnTo>
                <a:lnTo>
                  <a:pt x="133" y="76"/>
                </a:lnTo>
                <a:lnTo>
                  <a:pt x="189" y="76"/>
                </a:lnTo>
                <a:close/>
                <a:moveTo>
                  <a:pt x="171" y="57"/>
                </a:moveTo>
                <a:lnTo>
                  <a:pt x="152" y="57"/>
                </a:lnTo>
                <a:lnTo>
                  <a:pt x="152" y="38"/>
                </a:lnTo>
                <a:lnTo>
                  <a:pt x="171" y="38"/>
                </a:lnTo>
                <a:lnTo>
                  <a:pt x="171" y="57"/>
                </a:lnTo>
                <a:close/>
                <a:moveTo>
                  <a:pt x="171" y="209"/>
                </a:moveTo>
                <a:lnTo>
                  <a:pt x="152" y="209"/>
                </a:lnTo>
                <a:lnTo>
                  <a:pt x="152" y="190"/>
                </a:lnTo>
                <a:lnTo>
                  <a:pt x="171" y="190"/>
                </a:lnTo>
                <a:lnTo>
                  <a:pt x="171" y="209"/>
                </a:lnTo>
                <a:close/>
                <a:moveTo>
                  <a:pt x="208" y="209"/>
                </a:moveTo>
                <a:lnTo>
                  <a:pt x="189" y="209"/>
                </a:lnTo>
                <a:lnTo>
                  <a:pt x="189" y="190"/>
                </a:lnTo>
                <a:lnTo>
                  <a:pt x="208" y="190"/>
                </a:lnTo>
                <a:lnTo>
                  <a:pt x="208" y="209"/>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7" name="Freeform 95"/>
          <p:cNvSpPr>
            <a:spLocks noEditPoints="1"/>
          </p:cNvSpPr>
          <p:nvPr/>
        </p:nvSpPr>
        <p:spPr bwMode="auto">
          <a:xfrm>
            <a:off x="7507288" y="2108201"/>
            <a:ext cx="390525" cy="376238"/>
          </a:xfrm>
          <a:custGeom>
            <a:avLst/>
            <a:gdLst>
              <a:gd name="T0" fmla="*/ 102 w 104"/>
              <a:gd name="T1" fmla="*/ 52 h 100"/>
              <a:gd name="T2" fmla="*/ 101 w 104"/>
              <a:gd name="T3" fmla="*/ 51 h 100"/>
              <a:gd name="T4" fmla="*/ 89 w 104"/>
              <a:gd name="T5" fmla="*/ 45 h 100"/>
              <a:gd name="T6" fmla="*/ 74 w 104"/>
              <a:gd name="T7" fmla="*/ 54 h 100"/>
              <a:gd name="T8" fmla="*/ 72 w 104"/>
              <a:gd name="T9" fmla="*/ 57 h 100"/>
              <a:gd name="T10" fmla="*/ 71 w 104"/>
              <a:gd name="T11" fmla="*/ 58 h 100"/>
              <a:gd name="T12" fmla="*/ 69 w 104"/>
              <a:gd name="T13" fmla="*/ 57 h 100"/>
              <a:gd name="T14" fmla="*/ 67 w 104"/>
              <a:gd name="T15" fmla="*/ 54 h 100"/>
              <a:gd name="T16" fmla="*/ 52 w 104"/>
              <a:gd name="T17" fmla="*/ 45 h 100"/>
              <a:gd name="T18" fmla="*/ 38 w 104"/>
              <a:gd name="T19" fmla="*/ 54 h 100"/>
              <a:gd name="T20" fmla="*/ 36 w 104"/>
              <a:gd name="T21" fmla="*/ 57 h 100"/>
              <a:gd name="T22" fmla="*/ 34 w 104"/>
              <a:gd name="T23" fmla="*/ 58 h 100"/>
              <a:gd name="T24" fmla="*/ 32 w 104"/>
              <a:gd name="T25" fmla="*/ 57 h 100"/>
              <a:gd name="T26" fmla="*/ 30 w 104"/>
              <a:gd name="T27" fmla="*/ 54 h 100"/>
              <a:gd name="T28" fmla="*/ 16 w 104"/>
              <a:gd name="T29" fmla="*/ 45 h 100"/>
              <a:gd name="T30" fmla="*/ 4 w 104"/>
              <a:gd name="T31" fmla="*/ 51 h 100"/>
              <a:gd name="T32" fmla="*/ 2 w 104"/>
              <a:gd name="T33" fmla="*/ 52 h 100"/>
              <a:gd name="T34" fmla="*/ 0 w 104"/>
              <a:gd name="T35" fmla="*/ 50 h 100"/>
              <a:gd name="T36" fmla="*/ 0 w 104"/>
              <a:gd name="T37" fmla="*/ 49 h 100"/>
              <a:gd name="T38" fmla="*/ 52 w 104"/>
              <a:gd name="T39" fmla="*/ 12 h 100"/>
              <a:gd name="T40" fmla="*/ 104 w 104"/>
              <a:gd name="T41" fmla="*/ 49 h 100"/>
              <a:gd name="T42" fmla="*/ 104 w 104"/>
              <a:gd name="T43" fmla="*/ 50 h 100"/>
              <a:gd name="T44" fmla="*/ 102 w 104"/>
              <a:gd name="T45" fmla="*/ 52 h 100"/>
              <a:gd name="T46" fmla="*/ 56 w 104"/>
              <a:gd name="T47" fmla="*/ 84 h 100"/>
              <a:gd name="T48" fmla="*/ 40 w 104"/>
              <a:gd name="T49" fmla="*/ 100 h 100"/>
              <a:gd name="T50" fmla="*/ 24 w 104"/>
              <a:gd name="T51" fmla="*/ 84 h 100"/>
              <a:gd name="T52" fmla="*/ 28 w 104"/>
              <a:gd name="T53" fmla="*/ 80 h 100"/>
              <a:gd name="T54" fmla="*/ 32 w 104"/>
              <a:gd name="T55" fmla="*/ 84 h 100"/>
              <a:gd name="T56" fmla="*/ 40 w 104"/>
              <a:gd name="T57" fmla="*/ 92 h 100"/>
              <a:gd name="T58" fmla="*/ 48 w 104"/>
              <a:gd name="T59" fmla="*/ 84 h 100"/>
              <a:gd name="T60" fmla="*/ 48 w 104"/>
              <a:gd name="T61" fmla="*/ 48 h 100"/>
              <a:gd name="T62" fmla="*/ 52 w 104"/>
              <a:gd name="T63" fmla="*/ 47 h 100"/>
              <a:gd name="T64" fmla="*/ 56 w 104"/>
              <a:gd name="T65" fmla="*/ 48 h 100"/>
              <a:gd name="T66" fmla="*/ 56 w 104"/>
              <a:gd name="T67" fmla="*/ 84 h 100"/>
              <a:gd name="T68" fmla="*/ 56 w 104"/>
              <a:gd name="T69" fmla="*/ 10 h 100"/>
              <a:gd name="T70" fmla="*/ 52 w 104"/>
              <a:gd name="T71" fmla="*/ 10 h 100"/>
              <a:gd name="T72" fmla="*/ 48 w 104"/>
              <a:gd name="T73" fmla="*/ 10 h 100"/>
              <a:gd name="T74" fmla="*/ 48 w 104"/>
              <a:gd name="T75" fmla="*/ 4 h 100"/>
              <a:gd name="T76" fmla="*/ 52 w 104"/>
              <a:gd name="T77" fmla="*/ 0 h 100"/>
              <a:gd name="T78" fmla="*/ 56 w 104"/>
              <a:gd name="T79" fmla="*/ 4 h 100"/>
              <a:gd name="T80" fmla="*/ 56 w 104"/>
              <a:gd name="T81" fmla="*/ 1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4" h="100">
                <a:moveTo>
                  <a:pt x="102" y="52"/>
                </a:moveTo>
                <a:cubicBezTo>
                  <a:pt x="102" y="52"/>
                  <a:pt x="101" y="51"/>
                  <a:pt x="101" y="51"/>
                </a:cubicBezTo>
                <a:cubicBezTo>
                  <a:pt x="97" y="48"/>
                  <a:pt x="94" y="45"/>
                  <a:pt x="89" y="45"/>
                </a:cubicBezTo>
                <a:cubicBezTo>
                  <a:pt x="83" y="45"/>
                  <a:pt x="78" y="49"/>
                  <a:pt x="74" y="54"/>
                </a:cubicBezTo>
                <a:cubicBezTo>
                  <a:pt x="74" y="55"/>
                  <a:pt x="73" y="56"/>
                  <a:pt x="72" y="57"/>
                </a:cubicBezTo>
                <a:cubicBezTo>
                  <a:pt x="72" y="58"/>
                  <a:pt x="71" y="58"/>
                  <a:pt x="71" y="58"/>
                </a:cubicBezTo>
                <a:cubicBezTo>
                  <a:pt x="70" y="58"/>
                  <a:pt x="69" y="58"/>
                  <a:pt x="69" y="57"/>
                </a:cubicBezTo>
                <a:cubicBezTo>
                  <a:pt x="68" y="56"/>
                  <a:pt x="67" y="55"/>
                  <a:pt x="67" y="54"/>
                </a:cubicBezTo>
                <a:cubicBezTo>
                  <a:pt x="63" y="49"/>
                  <a:pt x="58" y="45"/>
                  <a:pt x="52" y="45"/>
                </a:cubicBezTo>
                <a:cubicBezTo>
                  <a:pt x="46" y="45"/>
                  <a:pt x="41" y="49"/>
                  <a:pt x="38" y="54"/>
                </a:cubicBezTo>
                <a:cubicBezTo>
                  <a:pt x="37" y="55"/>
                  <a:pt x="37" y="56"/>
                  <a:pt x="36" y="57"/>
                </a:cubicBezTo>
                <a:cubicBezTo>
                  <a:pt x="36" y="58"/>
                  <a:pt x="35" y="58"/>
                  <a:pt x="34" y="58"/>
                </a:cubicBezTo>
                <a:cubicBezTo>
                  <a:pt x="33" y="58"/>
                  <a:pt x="33" y="58"/>
                  <a:pt x="32" y="57"/>
                </a:cubicBezTo>
                <a:cubicBezTo>
                  <a:pt x="32" y="56"/>
                  <a:pt x="31" y="55"/>
                  <a:pt x="30" y="54"/>
                </a:cubicBezTo>
                <a:cubicBezTo>
                  <a:pt x="27" y="49"/>
                  <a:pt x="22" y="45"/>
                  <a:pt x="16" y="45"/>
                </a:cubicBezTo>
                <a:cubicBezTo>
                  <a:pt x="11" y="45"/>
                  <a:pt x="7" y="48"/>
                  <a:pt x="4" y="51"/>
                </a:cubicBezTo>
                <a:cubicBezTo>
                  <a:pt x="3" y="51"/>
                  <a:pt x="3" y="52"/>
                  <a:pt x="2" y="52"/>
                </a:cubicBezTo>
                <a:cubicBezTo>
                  <a:pt x="1" y="52"/>
                  <a:pt x="0" y="51"/>
                  <a:pt x="0" y="50"/>
                </a:cubicBezTo>
                <a:cubicBezTo>
                  <a:pt x="0" y="49"/>
                  <a:pt x="0" y="49"/>
                  <a:pt x="0" y="49"/>
                </a:cubicBezTo>
                <a:cubicBezTo>
                  <a:pt x="6" y="26"/>
                  <a:pt x="29" y="12"/>
                  <a:pt x="52" y="12"/>
                </a:cubicBezTo>
                <a:cubicBezTo>
                  <a:pt x="76" y="12"/>
                  <a:pt x="99" y="26"/>
                  <a:pt x="104" y="49"/>
                </a:cubicBezTo>
                <a:cubicBezTo>
                  <a:pt x="104" y="49"/>
                  <a:pt x="104" y="49"/>
                  <a:pt x="104" y="50"/>
                </a:cubicBezTo>
                <a:cubicBezTo>
                  <a:pt x="104" y="51"/>
                  <a:pt x="103" y="52"/>
                  <a:pt x="102" y="52"/>
                </a:cubicBezTo>
                <a:close/>
                <a:moveTo>
                  <a:pt x="56" y="84"/>
                </a:moveTo>
                <a:cubicBezTo>
                  <a:pt x="56" y="93"/>
                  <a:pt x="49" y="100"/>
                  <a:pt x="40" y="100"/>
                </a:cubicBezTo>
                <a:cubicBezTo>
                  <a:pt x="32" y="100"/>
                  <a:pt x="24" y="93"/>
                  <a:pt x="24" y="84"/>
                </a:cubicBezTo>
                <a:cubicBezTo>
                  <a:pt x="24" y="82"/>
                  <a:pt x="26" y="80"/>
                  <a:pt x="28" y="80"/>
                </a:cubicBezTo>
                <a:cubicBezTo>
                  <a:pt x="31" y="80"/>
                  <a:pt x="32" y="82"/>
                  <a:pt x="32" y="84"/>
                </a:cubicBezTo>
                <a:cubicBezTo>
                  <a:pt x="32" y="88"/>
                  <a:pt x="36" y="92"/>
                  <a:pt x="40" y="92"/>
                </a:cubicBezTo>
                <a:cubicBezTo>
                  <a:pt x="45" y="92"/>
                  <a:pt x="48" y="88"/>
                  <a:pt x="48" y="84"/>
                </a:cubicBezTo>
                <a:cubicBezTo>
                  <a:pt x="48" y="48"/>
                  <a:pt x="48" y="48"/>
                  <a:pt x="48" y="48"/>
                </a:cubicBezTo>
                <a:cubicBezTo>
                  <a:pt x="50" y="48"/>
                  <a:pt x="51" y="47"/>
                  <a:pt x="52" y="47"/>
                </a:cubicBezTo>
                <a:cubicBezTo>
                  <a:pt x="54" y="47"/>
                  <a:pt x="55" y="48"/>
                  <a:pt x="56" y="48"/>
                </a:cubicBezTo>
                <a:lnTo>
                  <a:pt x="56" y="84"/>
                </a:lnTo>
                <a:close/>
                <a:moveTo>
                  <a:pt x="56" y="10"/>
                </a:moveTo>
                <a:cubicBezTo>
                  <a:pt x="55" y="10"/>
                  <a:pt x="54" y="10"/>
                  <a:pt x="52" y="10"/>
                </a:cubicBezTo>
                <a:cubicBezTo>
                  <a:pt x="51" y="10"/>
                  <a:pt x="50" y="10"/>
                  <a:pt x="48" y="10"/>
                </a:cubicBezTo>
                <a:cubicBezTo>
                  <a:pt x="48" y="4"/>
                  <a:pt x="48" y="4"/>
                  <a:pt x="48" y="4"/>
                </a:cubicBezTo>
                <a:cubicBezTo>
                  <a:pt x="48" y="2"/>
                  <a:pt x="50" y="0"/>
                  <a:pt x="52" y="0"/>
                </a:cubicBezTo>
                <a:cubicBezTo>
                  <a:pt x="55" y="0"/>
                  <a:pt x="56" y="2"/>
                  <a:pt x="56" y="4"/>
                </a:cubicBezTo>
                <a:lnTo>
                  <a:pt x="56" y="1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8" name="Freeform 96"/>
          <p:cNvSpPr>
            <a:spLocks noEditPoints="1"/>
          </p:cNvSpPr>
          <p:nvPr/>
        </p:nvSpPr>
        <p:spPr bwMode="auto">
          <a:xfrm>
            <a:off x="8167688" y="2122488"/>
            <a:ext cx="357188" cy="357188"/>
          </a:xfrm>
          <a:custGeom>
            <a:avLst/>
            <a:gdLst>
              <a:gd name="T0" fmla="*/ 92 w 95"/>
              <a:gd name="T1" fmla="*/ 62 h 95"/>
              <a:gd name="T2" fmla="*/ 62 w 95"/>
              <a:gd name="T3" fmla="*/ 93 h 95"/>
              <a:gd name="T4" fmla="*/ 56 w 95"/>
              <a:gd name="T5" fmla="*/ 95 h 95"/>
              <a:gd name="T6" fmla="*/ 51 w 95"/>
              <a:gd name="T7" fmla="*/ 93 h 95"/>
              <a:gd name="T8" fmla="*/ 6 w 95"/>
              <a:gd name="T9" fmla="*/ 48 h 95"/>
              <a:gd name="T10" fmla="*/ 0 w 95"/>
              <a:gd name="T11" fmla="*/ 34 h 95"/>
              <a:gd name="T12" fmla="*/ 0 w 95"/>
              <a:gd name="T13" fmla="*/ 8 h 95"/>
              <a:gd name="T14" fmla="*/ 8 w 95"/>
              <a:gd name="T15" fmla="*/ 0 h 95"/>
              <a:gd name="T16" fmla="*/ 34 w 95"/>
              <a:gd name="T17" fmla="*/ 0 h 95"/>
              <a:gd name="T18" fmla="*/ 48 w 95"/>
              <a:gd name="T19" fmla="*/ 6 h 95"/>
              <a:gd name="T20" fmla="*/ 92 w 95"/>
              <a:gd name="T21" fmla="*/ 51 h 95"/>
              <a:gd name="T22" fmla="*/ 95 w 95"/>
              <a:gd name="T23" fmla="*/ 56 h 95"/>
              <a:gd name="T24" fmla="*/ 92 w 95"/>
              <a:gd name="T25" fmla="*/ 62 h 95"/>
              <a:gd name="T26" fmla="*/ 20 w 95"/>
              <a:gd name="T27" fmla="*/ 12 h 95"/>
              <a:gd name="T28" fmla="*/ 12 w 95"/>
              <a:gd name="T29" fmla="*/ 20 h 95"/>
              <a:gd name="T30" fmla="*/ 20 w 95"/>
              <a:gd name="T31" fmla="*/ 28 h 95"/>
              <a:gd name="T32" fmla="*/ 28 w 95"/>
              <a:gd name="T33" fmla="*/ 20 h 95"/>
              <a:gd name="T34" fmla="*/ 20 w 95"/>
              <a:gd name="T35" fmla="*/ 1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 h="95">
                <a:moveTo>
                  <a:pt x="92" y="62"/>
                </a:moveTo>
                <a:cubicBezTo>
                  <a:pt x="62" y="93"/>
                  <a:pt x="62" y="93"/>
                  <a:pt x="62" y="93"/>
                </a:cubicBezTo>
                <a:cubicBezTo>
                  <a:pt x="60" y="94"/>
                  <a:pt x="58" y="95"/>
                  <a:pt x="56" y="95"/>
                </a:cubicBezTo>
                <a:cubicBezTo>
                  <a:pt x="54" y="95"/>
                  <a:pt x="52" y="94"/>
                  <a:pt x="51" y="93"/>
                </a:cubicBezTo>
                <a:cubicBezTo>
                  <a:pt x="6" y="48"/>
                  <a:pt x="6" y="48"/>
                  <a:pt x="6" y="48"/>
                </a:cubicBezTo>
                <a:cubicBezTo>
                  <a:pt x="3" y="45"/>
                  <a:pt x="0" y="39"/>
                  <a:pt x="0" y="34"/>
                </a:cubicBezTo>
                <a:cubicBezTo>
                  <a:pt x="0" y="8"/>
                  <a:pt x="0" y="8"/>
                  <a:pt x="0" y="8"/>
                </a:cubicBezTo>
                <a:cubicBezTo>
                  <a:pt x="0" y="4"/>
                  <a:pt x="4" y="0"/>
                  <a:pt x="8" y="0"/>
                </a:cubicBezTo>
                <a:cubicBezTo>
                  <a:pt x="34" y="0"/>
                  <a:pt x="34" y="0"/>
                  <a:pt x="34" y="0"/>
                </a:cubicBezTo>
                <a:cubicBezTo>
                  <a:pt x="39" y="0"/>
                  <a:pt x="45" y="3"/>
                  <a:pt x="48" y="6"/>
                </a:cubicBezTo>
                <a:cubicBezTo>
                  <a:pt x="92" y="51"/>
                  <a:pt x="92" y="51"/>
                  <a:pt x="92" y="51"/>
                </a:cubicBezTo>
                <a:cubicBezTo>
                  <a:pt x="94" y="52"/>
                  <a:pt x="95" y="54"/>
                  <a:pt x="95" y="56"/>
                </a:cubicBezTo>
                <a:cubicBezTo>
                  <a:pt x="95" y="58"/>
                  <a:pt x="94" y="60"/>
                  <a:pt x="92" y="62"/>
                </a:cubicBezTo>
                <a:close/>
                <a:moveTo>
                  <a:pt x="20" y="12"/>
                </a:moveTo>
                <a:cubicBezTo>
                  <a:pt x="16" y="12"/>
                  <a:pt x="12" y="16"/>
                  <a:pt x="12" y="20"/>
                </a:cubicBezTo>
                <a:cubicBezTo>
                  <a:pt x="12" y="25"/>
                  <a:pt x="16" y="28"/>
                  <a:pt x="20" y="28"/>
                </a:cubicBezTo>
                <a:cubicBezTo>
                  <a:pt x="25" y="28"/>
                  <a:pt x="28" y="25"/>
                  <a:pt x="28" y="20"/>
                </a:cubicBezTo>
                <a:cubicBezTo>
                  <a:pt x="28" y="16"/>
                  <a:pt x="25" y="12"/>
                  <a:pt x="20" y="1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9" name="Freeform 97"/>
          <p:cNvSpPr>
            <a:spLocks noEditPoints="1"/>
          </p:cNvSpPr>
          <p:nvPr/>
        </p:nvSpPr>
        <p:spPr bwMode="auto">
          <a:xfrm>
            <a:off x="8769351" y="2122488"/>
            <a:ext cx="446088" cy="357188"/>
          </a:xfrm>
          <a:custGeom>
            <a:avLst/>
            <a:gdLst>
              <a:gd name="T0" fmla="*/ 92 w 119"/>
              <a:gd name="T1" fmla="*/ 62 h 95"/>
              <a:gd name="T2" fmla="*/ 62 w 119"/>
              <a:gd name="T3" fmla="*/ 93 h 95"/>
              <a:gd name="T4" fmla="*/ 56 w 119"/>
              <a:gd name="T5" fmla="*/ 95 h 95"/>
              <a:gd name="T6" fmla="*/ 50 w 119"/>
              <a:gd name="T7" fmla="*/ 93 h 95"/>
              <a:gd name="T8" fmla="*/ 6 w 119"/>
              <a:gd name="T9" fmla="*/ 48 h 95"/>
              <a:gd name="T10" fmla="*/ 0 w 119"/>
              <a:gd name="T11" fmla="*/ 34 h 95"/>
              <a:gd name="T12" fmla="*/ 0 w 119"/>
              <a:gd name="T13" fmla="*/ 8 h 95"/>
              <a:gd name="T14" fmla="*/ 8 w 119"/>
              <a:gd name="T15" fmla="*/ 0 h 95"/>
              <a:gd name="T16" fmla="*/ 34 w 119"/>
              <a:gd name="T17" fmla="*/ 0 h 95"/>
              <a:gd name="T18" fmla="*/ 48 w 119"/>
              <a:gd name="T19" fmla="*/ 6 h 95"/>
              <a:gd name="T20" fmla="*/ 92 w 119"/>
              <a:gd name="T21" fmla="*/ 51 h 95"/>
              <a:gd name="T22" fmla="*/ 95 w 119"/>
              <a:gd name="T23" fmla="*/ 56 h 95"/>
              <a:gd name="T24" fmla="*/ 92 w 119"/>
              <a:gd name="T25" fmla="*/ 62 h 95"/>
              <a:gd name="T26" fmla="*/ 20 w 119"/>
              <a:gd name="T27" fmla="*/ 12 h 95"/>
              <a:gd name="T28" fmla="*/ 12 w 119"/>
              <a:gd name="T29" fmla="*/ 20 h 95"/>
              <a:gd name="T30" fmla="*/ 20 w 119"/>
              <a:gd name="T31" fmla="*/ 28 h 95"/>
              <a:gd name="T32" fmla="*/ 28 w 119"/>
              <a:gd name="T33" fmla="*/ 20 h 95"/>
              <a:gd name="T34" fmla="*/ 20 w 119"/>
              <a:gd name="T35" fmla="*/ 12 h 95"/>
              <a:gd name="T36" fmla="*/ 116 w 119"/>
              <a:gd name="T37" fmla="*/ 62 h 95"/>
              <a:gd name="T38" fmla="*/ 86 w 119"/>
              <a:gd name="T39" fmla="*/ 93 h 95"/>
              <a:gd name="T40" fmla="*/ 80 w 119"/>
              <a:gd name="T41" fmla="*/ 95 h 95"/>
              <a:gd name="T42" fmla="*/ 73 w 119"/>
              <a:gd name="T43" fmla="*/ 91 h 95"/>
              <a:gd name="T44" fmla="*/ 102 w 119"/>
              <a:gd name="T45" fmla="*/ 62 h 95"/>
              <a:gd name="T46" fmla="*/ 105 w 119"/>
              <a:gd name="T47" fmla="*/ 56 h 95"/>
              <a:gd name="T48" fmla="*/ 102 w 119"/>
              <a:gd name="T49" fmla="*/ 51 h 95"/>
              <a:gd name="T50" fmla="*/ 58 w 119"/>
              <a:gd name="T51" fmla="*/ 6 h 95"/>
              <a:gd name="T52" fmla="*/ 44 w 119"/>
              <a:gd name="T53" fmla="*/ 0 h 95"/>
              <a:gd name="T54" fmla="*/ 58 w 119"/>
              <a:gd name="T55" fmla="*/ 0 h 95"/>
              <a:gd name="T56" fmla="*/ 72 w 119"/>
              <a:gd name="T57" fmla="*/ 6 h 95"/>
              <a:gd name="T58" fmla="*/ 116 w 119"/>
              <a:gd name="T59" fmla="*/ 51 h 95"/>
              <a:gd name="T60" fmla="*/ 119 w 119"/>
              <a:gd name="T61" fmla="*/ 56 h 95"/>
              <a:gd name="T62" fmla="*/ 116 w 119"/>
              <a:gd name="T63" fmla="*/ 6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9" h="95">
                <a:moveTo>
                  <a:pt x="92" y="62"/>
                </a:moveTo>
                <a:cubicBezTo>
                  <a:pt x="62" y="93"/>
                  <a:pt x="62" y="93"/>
                  <a:pt x="62" y="93"/>
                </a:cubicBezTo>
                <a:cubicBezTo>
                  <a:pt x="60" y="94"/>
                  <a:pt x="58" y="95"/>
                  <a:pt x="56" y="95"/>
                </a:cubicBezTo>
                <a:cubicBezTo>
                  <a:pt x="54" y="95"/>
                  <a:pt x="52" y="94"/>
                  <a:pt x="50" y="93"/>
                </a:cubicBezTo>
                <a:cubicBezTo>
                  <a:pt x="6" y="48"/>
                  <a:pt x="6" y="48"/>
                  <a:pt x="6" y="48"/>
                </a:cubicBezTo>
                <a:cubicBezTo>
                  <a:pt x="3" y="45"/>
                  <a:pt x="0" y="39"/>
                  <a:pt x="0" y="34"/>
                </a:cubicBezTo>
                <a:cubicBezTo>
                  <a:pt x="0" y="8"/>
                  <a:pt x="0" y="8"/>
                  <a:pt x="0" y="8"/>
                </a:cubicBezTo>
                <a:cubicBezTo>
                  <a:pt x="0" y="4"/>
                  <a:pt x="4" y="0"/>
                  <a:pt x="8" y="0"/>
                </a:cubicBezTo>
                <a:cubicBezTo>
                  <a:pt x="34" y="0"/>
                  <a:pt x="34" y="0"/>
                  <a:pt x="34" y="0"/>
                </a:cubicBezTo>
                <a:cubicBezTo>
                  <a:pt x="39" y="0"/>
                  <a:pt x="45" y="3"/>
                  <a:pt x="48" y="6"/>
                </a:cubicBezTo>
                <a:cubicBezTo>
                  <a:pt x="92" y="51"/>
                  <a:pt x="92" y="51"/>
                  <a:pt x="92" y="51"/>
                </a:cubicBezTo>
                <a:cubicBezTo>
                  <a:pt x="94" y="52"/>
                  <a:pt x="95" y="54"/>
                  <a:pt x="95" y="56"/>
                </a:cubicBezTo>
                <a:cubicBezTo>
                  <a:pt x="95" y="58"/>
                  <a:pt x="94" y="60"/>
                  <a:pt x="92" y="62"/>
                </a:cubicBezTo>
                <a:close/>
                <a:moveTo>
                  <a:pt x="20" y="12"/>
                </a:moveTo>
                <a:cubicBezTo>
                  <a:pt x="16" y="12"/>
                  <a:pt x="12" y="16"/>
                  <a:pt x="12" y="20"/>
                </a:cubicBezTo>
                <a:cubicBezTo>
                  <a:pt x="12" y="25"/>
                  <a:pt x="16" y="28"/>
                  <a:pt x="20" y="28"/>
                </a:cubicBezTo>
                <a:cubicBezTo>
                  <a:pt x="25" y="28"/>
                  <a:pt x="28" y="25"/>
                  <a:pt x="28" y="20"/>
                </a:cubicBezTo>
                <a:cubicBezTo>
                  <a:pt x="28" y="16"/>
                  <a:pt x="25" y="12"/>
                  <a:pt x="20" y="12"/>
                </a:cubicBezTo>
                <a:close/>
                <a:moveTo>
                  <a:pt x="116" y="62"/>
                </a:moveTo>
                <a:cubicBezTo>
                  <a:pt x="86" y="93"/>
                  <a:pt x="86" y="93"/>
                  <a:pt x="86" y="93"/>
                </a:cubicBezTo>
                <a:cubicBezTo>
                  <a:pt x="84" y="94"/>
                  <a:pt x="82" y="95"/>
                  <a:pt x="80" y="95"/>
                </a:cubicBezTo>
                <a:cubicBezTo>
                  <a:pt x="77" y="95"/>
                  <a:pt x="75" y="93"/>
                  <a:pt x="73" y="91"/>
                </a:cubicBezTo>
                <a:cubicBezTo>
                  <a:pt x="102" y="62"/>
                  <a:pt x="102" y="62"/>
                  <a:pt x="102" y="62"/>
                </a:cubicBezTo>
                <a:cubicBezTo>
                  <a:pt x="104" y="60"/>
                  <a:pt x="105" y="58"/>
                  <a:pt x="105" y="56"/>
                </a:cubicBezTo>
                <a:cubicBezTo>
                  <a:pt x="105" y="54"/>
                  <a:pt x="104" y="52"/>
                  <a:pt x="102" y="51"/>
                </a:cubicBezTo>
                <a:cubicBezTo>
                  <a:pt x="58" y="6"/>
                  <a:pt x="58" y="6"/>
                  <a:pt x="58" y="6"/>
                </a:cubicBezTo>
                <a:cubicBezTo>
                  <a:pt x="55" y="3"/>
                  <a:pt x="49" y="0"/>
                  <a:pt x="44" y="0"/>
                </a:cubicBezTo>
                <a:cubicBezTo>
                  <a:pt x="58" y="0"/>
                  <a:pt x="58" y="0"/>
                  <a:pt x="58" y="0"/>
                </a:cubicBezTo>
                <a:cubicBezTo>
                  <a:pt x="63" y="0"/>
                  <a:pt x="69" y="3"/>
                  <a:pt x="72" y="6"/>
                </a:cubicBezTo>
                <a:cubicBezTo>
                  <a:pt x="116" y="51"/>
                  <a:pt x="116" y="51"/>
                  <a:pt x="116" y="51"/>
                </a:cubicBezTo>
                <a:cubicBezTo>
                  <a:pt x="118" y="52"/>
                  <a:pt x="119" y="54"/>
                  <a:pt x="119" y="56"/>
                </a:cubicBezTo>
                <a:cubicBezTo>
                  <a:pt x="119" y="58"/>
                  <a:pt x="118" y="60"/>
                  <a:pt x="116" y="6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Freeform 98"/>
          <p:cNvSpPr>
            <a:spLocks noEditPoints="1"/>
          </p:cNvSpPr>
          <p:nvPr/>
        </p:nvSpPr>
        <p:spPr bwMode="auto">
          <a:xfrm>
            <a:off x="9444038" y="2116138"/>
            <a:ext cx="393700" cy="368300"/>
          </a:xfrm>
          <a:custGeom>
            <a:avLst/>
            <a:gdLst>
              <a:gd name="T0" fmla="*/ 104 w 105"/>
              <a:gd name="T1" fmla="*/ 32 h 98"/>
              <a:gd name="T2" fmla="*/ 86 w 105"/>
              <a:gd name="T3" fmla="*/ 89 h 98"/>
              <a:gd name="T4" fmla="*/ 74 w 105"/>
              <a:gd name="T5" fmla="*/ 98 h 98"/>
              <a:gd name="T6" fmla="*/ 16 w 105"/>
              <a:gd name="T7" fmla="*/ 98 h 98"/>
              <a:gd name="T8" fmla="*/ 1 w 105"/>
              <a:gd name="T9" fmla="*/ 87 h 98"/>
              <a:gd name="T10" fmla="*/ 1 w 105"/>
              <a:gd name="T11" fmla="*/ 79 h 98"/>
              <a:gd name="T12" fmla="*/ 1 w 105"/>
              <a:gd name="T13" fmla="*/ 75 h 98"/>
              <a:gd name="T14" fmla="*/ 1 w 105"/>
              <a:gd name="T15" fmla="*/ 72 h 98"/>
              <a:gd name="T16" fmla="*/ 3 w 105"/>
              <a:gd name="T17" fmla="*/ 68 h 98"/>
              <a:gd name="T18" fmla="*/ 8 w 105"/>
              <a:gd name="T19" fmla="*/ 56 h 98"/>
              <a:gd name="T20" fmla="*/ 8 w 105"/>
              <a:gd name="T21" fmla="*/ 53 h 98"/>
              <a:gd name="T22" fmla="*/ 10 w 105"/>
              <a:gd name="T23" fmla="*/ 50 h 98"/>
              <a:gd name="T24" fmla="*/ 14 w 105"/>
              <a:gd name="T25" fmla="*/ 38 h 98"/>
              <a:gd name="T26" fmla="*/ 14 w 105"/>
              <a:gd name="T27" fmla="*/ 35 h 98"/>
              <a:gd name="T28" fmla="*/ 17 w 105"/>
              <a:gd name="T29" fmla="*/ 31 h 98"/>
              <a:gd name="T30" fmla="*/ 21 w 105"/>
              <a:gd name="T31" fmla="*/ 20 h 98"/>
              <a:gd name="T32" fmla="*/ 21 w 105"/>
              <a:gd name="T33" fmla="*/ 17 h 98"/>
              <a:gd name="T34" fmla="*/ 24 w 105"/>
              <a:gd name="T35" fmla="*/ 13 h 98"/>
              <a:gd name="T36" fmla="*/ 35 w 105"/>
              <a:gd name="T37" fmla="*/ 3 h 98"/>
              <a:gd name="T38" fmla="*/ 35 w 105"/>
              <a:gd name="T39" fmla="*/ 3 h 98"/>
              <a:gd name="T40" fmla="*/ 38 w 105"/>
              <a:gd name="T41" fmla="*/ 2 h 98"/>
              <a:gd name="T42" fmla="*/ 86 w 105"/>
              <a:gd name="T43" fmla="*/ 2 h 98"/>
              <a:gd name="T44" fmla="*/ 93 w 105"/>
              <a:gd name="T45" fmla="*/ 6 h 98"/>
              <a:gd name="T46" fmla="*/ 94 w 105"/>
              <a:gd name="T47" fmla="*/ 14 h 98"/>
              <a:gd name="T48" fmla="*/ 77 w 105"/>
              <a:gd name="T49" fmla="*/ 70 h 98"/>
              <a:gd name="T50" fmla="*/ 64 w 105"/>
              <a:gd name="T51" fmla="*/ 82 h 98"/>
              <a:gd name="T52" fmla="*/ 10 w 105"/>
              <a:gd name="T53" fmla="*/ 82 h 98"/>
              <a:gd name="T54" fmla="*/ 8 w 105"/>
              <a:gd name="T55" fmla="*/ 83 h 98"/>
              <a:gd name="T56" fmla="*/ 7 w 105"/>
              <a:gd name="T57" fmla="*/ 86 h 98"/>
              <a:gd name="T58" fmla="*/ 16 w 105"/>
              <a:gd name="T59" fmla="*/ 90 h 98"/>
              <a:gd name="T60" fmla="*/ 74 w 105"/>
              <a:gd name="T61" fmla="*/ 90 h 98"/>
              <a:gd name="T62" fmla="*/ 80 w 105"/>
              <a:gd name="T63" fmla="*/ 87 h 98"/>
              <a:gd name="T64" fmla="*/ 99 w 105"/>
              <a:gd name="T65" fmla="*/ 25 h 98"/>
              <a:gd name="T66" fmla="*/ 99 w 105"/>
              <a:gd name="T67" fmla="*/ 21 h 98"/>
              <a:gd name="T68" fmla="*/ 103 w 105"/>
              <a:gd name="T69" fmla="*/ 24 h 98"/>
              <a:gd name="T70" fmla="*/ 104 w 105"/>
              <a:gd name="T71" fmla="*/ 32 h 98"/>
              <a:gd name="T72" fmla="*/ 32 w 105"/>
              <a:gd name="T73" fmla="*/ 42 h 98"/>
              <a:gd name="T74" fmla="*/ 70 w 105"/>
              <a:gd name="T75" fmla="*/ 42 h 98"/>
              <a:gd name="T76" fmla="*/ 73 w 105"/>
              <a:gd name="T77" fmla="*/ 40 h 98"/>
              <a:gd name="T78" fmla="*/ 74 w 105"/>
              <a:gd name="T79" fmla="*/ 36 h 98"/>
              <a:gd name="T80" fmla="*/ 73 w 105"/>
              <a:gd name="T81" fmla="*/ 34 h 98"/>
              <a:gd name="T82" fmla="*/ 35 w 105"/>
              <a:gd name="T83" fmla="*/ 34 h 98"/>
              <a:gd name="T84" fmla="*/ 32 w 105"/>
              <a:gd name="T85" fmla="*/ 36 h 98"/>
              <a:gd name="T86" fmla="*/ 31 w 105"/>
              <a:gd name="T87" fmla="*/ 40 h 98"/>
              <a:gd name="T88" fmla="*/ 32 w 105"/>
              <a:gd name="T89" fmla="*/ 42 h 98"/>
              <a:gd name="T90" fmla="*/ 37 w 105"/>
              <a:gd name="T91" fmla="*/ 26 h 98"/>
              <a:gd name="T92" fmla="*/ 75 w 105"/>
              <a:gd name="T93" fmla="*/ 26 h 98"/>
              <a:gd name="T94" fmla="*/ 78 w 105"/>
              <a:gd name="T95" fmla="*/ 24 h 98"/>
              <a:gd name="T96" fmla="*/ 79 w 105"/>
              <a:gd name="T97" fmla="*/ 20 h 98"/>
              <a:gd name="T98" fmla="*/ 78 w 105"/>
              <a:gd name="T99" fmla="*/ 18 h 98"/>
              <a:gd name="T100" fmla="*/ 40 w 105"/>
              <a:gd name="T101" fmla="*/ 18 h 98"/>
              <a:gd name="T102" fmla="*/ 37 w 105"/>
              <a:gd name="T103" fmla="*/ 20 h 98"/>
              <a:gd name="T104" fmla="*/ 36 w 105"/>
              <a:gd name="T105" fmla="*/ 24 h 98"/>
              <a:gd name="T106" fmla="*/ 37 w 105"/>
              <a:gd name="T107" fmla="*/ 2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98">
                <a:moveTo>
                  <a:pt x="104" y="32"/>
                </a:moveTo>
                <a:cubicBezTo>
                  <a:pt x="86" y="89"/>
                  <a:pt x="86" y="89"/>
                  <a:pt x="86" y="89"/>
                </a:cubicBezTo>
                <a:cubicBezTo>
                  <a:pt x="85" y="94"/>
                  <a:pt x="79" y="98"/>
                  <a:pt x="74" y="98"/>
                </a:cubicBezTo>
                <a:cubicBezTo>
                  <a:pt x="16" y="98"/>
                  <a:pt x="16" y="98"/>
                  <a:pt x="16" y="98"/>
                </a:cubicBezTo>
                <a:cubicBezTo>
                  <a:pt x="10" y="98"/>
                  <a:pt x="3" y="93"/>
                  <a:pt x="1" y="87"/>
                </a:cubicBezTo>
                <a:cubicBezTo>
                  <a:pt x="0" y="84"/>
                  <a:pt x="0" y="81"/>
                  <a:pt x="1" y="79"/>
                </a:cubicBezTo>
                <a:cubicBezTo>
                  <a:pt x="1" y="77"/>
                  <a:pt x="1" y="76"/>
                  <a:pt x="1" y="75"/>
                </a:cubicBezTo>
                <a:cubicBezTo>
                  <a:pt x="1" y="74"/>
                  <a:pt x="1" y="73"/>
                  <a:pt x="1" y="72"/>
                </a:cubicBezTo>
                <a:cubicBezTo>
                  <a:pt x="1" y="71"/>
                  <a:pt x="2" y="70"/>
                  <a:pt x="3" y="68"/>
                </a:cubicBezTo>
                <a:cubicBezTo>
                  <a:pt x="5" y="65"/>
                  <a:pt x="7" y="60"/>
                  <a:pt x="8" y="56"/>
                </a:cubicBezTo>
                <a:cubicBezTo>
                  <a:pt x="8" y="55"/>
                  <a:pt x="8" y="54"/>
                  <a:pt x="8" y="53"/>
                </a:cubicBezTo>
                <a:cubicBezTo>
                  <a:pt x="8" y="52"/>
                  <a:pt x="10" y="51"/>
                  <a:pt x="10" y="50"/>
                </a:cubicBezTo>
                <a:cubicBezTo>
                  <a:pt x="12" y="47"/>
                  <a:pt x="14" y="41"/>
                  <a:pt x="14" y="38"/>
                </a:cubicBezTo>
                <a:cubicBezTo>
                  <a:pt x="15" y="37"/>
                  <a:pt x="14" y="36"/>
                  <a:pt x="14" y="35"/>
                </a:cubicBezTo>
                <a:cubicBezTo>
                  <a:pt x="15" y="33"/>
                  <a:pt x="16" y="32"/>
                  <a:pt x="17" y="31"/>
                </a:cubicBezTo>
                <a:cubicBezTo>
                  <a:pt x="19" y="29"/>
                  <a:pt x="21" y="23"/>
                  <a:pt x="21" y="20"/>
                </a:cubicBezTo>
                <a:cubicBezTo>
                  <a:pt x="22" y="19"/>
                  <a:pt x="21" y="18"/>
                  <a:pt x="21" y="17"/>
                </a:cubicBezTo>
                <a:cubicBezTo>
                  <a:pt x="21" y="16"/>
                  <a:pt x="23" y="14"/>
                  <a:pt x="24" y="13"/>
                </a:cubicBezTo>
                <a:cubicBezTo>
                  <a:pt x="26" y="9"/>
                  <a:pt x="27" y="0"/>
                  <a:pt x="35" y="3"/>
                </a:cubicBezTo>
                <a:cubicBezTo>
                  <a:pt x="35" y="3"/>
                  <a:pt x="35" y="3"/>
                  <a:pt x="35" y="3"/>
                </a:cubicBezTo>
                <a:cubicBezTo>
                  <a:pt x="36" y="3"/>
                  <a:pt x="37" y="2"/>
                  <a:pt x="38" y="2"/>
                </a:cubicBezTo>
                <a:cubicBezTo>
                  <a:pt x="86" y="2"/>
                  <a:pt x="86" y="2"/>
                  <a:pt x="86" y="2"/>
                </a:cubicBezTo>
                <a:cubicBezTo>
                  <a:pt x="88" y="2"/>
                  <a:pt x="91" y="4"/>
                  <a:pt x="93" y="6"/>
                </a:cubicBezTo>
                <a:cubicBezTo>
                  <a:pt x="94" y="8"/>
                  <a:pt x="95" y="11"/>
                  <a:pt x="94" y="14"/>
                </a:cubicBezTo>
                <a:cubicBezTo>
                  <a:pt x="77" y="70"/>
                  <a:pt x="77" y="70"/>
                  <a:pt x="77" y="70"/>
                </a:cubicBezTo>
                <a:cubicBezTo>
                  <a:pt x="74" y="80"/>
                  <a:pt x="72" y="82"/>
                  <a:pt x="64" y="82"/>
                </a:cubicBezTo>
                <a:cubicBezTo>
                  <a:pt x="10" y="82"/>
                  <a:pt x="10" y="82"/>
                  <a:pt x="10" y="82"/>
                </a:cubicBezTo>
                <a:cubicBezTo>
                  <a:pt x="9" y="82"/>
                  <a:pt x="8" y="82"/>
                  <a:pt x="8" y="83"/>
                </a:cubicBezTo>
                <a:cubicBezTo>
                  <a:pt x="7" y="84"/>
                  <a:pt x="7" y="84"/>
                  <a:pt x="7" y="86"/>
                </a:cubicBezTo>
                <a:cubicBezTo>
                  <a:pt x="9" y="89"/>
                  <a:pt x="13" y="90"/>
                  <a:pt x="16" y="90"/>
                </a:cubicBezTo>
                <a:cubicBezTo>
                  <a:pt x="74" y="90"/>
                  <a:pt x="74" y="90"/>
                  <a:pt x="74" y="90"/>
                </a:cubicBezTo>
                <a:cubicBezTo>
                  <a:pt x="76" y="90"/>
                  <a:pt x="79" y="89"/>
                  <a:pt x="80" y="87"/>
                </a:cubicBezTo>
                <a:cubicBezTo>
                  <a:pt x="99" y="25"/>
                  <a:pt x="99" y="25"/>
                  <a:pt x="99" y="25"/>
                </a:cubicBezTo>
                <a:cubicBezTo>
                  <a:pt x="99" y="24"/>
                  <a:pt x="99" y="23"/>
                  <a:pt x="99" y="21"/>
                </a:cubicBezTo>
                <a:cubicBezTo>
                  <a:pt x="100" y="22"/>
                  <a:pt x="102" y="23"/>
                  <a:pt x="103" y="24"/>
                </a:cubicBezTo>
                <a:cubicBezTo>
                  <a:pt x="104" y="26"/>
                  <a:pt x="105" y="29"/>
                  <a:pt x="104" y="32"/>
                </a:cubicBezTo>
                <a:close/>
                <a:moveTo>
                  <a:pt x="32" y="42"/>
                </a:moveTo>
                <a:cubicBezTo>
                  <a:pt x="70" y="42"/>
                  <a:pt x="70" y="42"/>
                  <a:pt x="70" y="42"/>
                </a:cubicBezTo>
                <a:cubicBezTo>
                  <a:pt x="71" y="42"/>
                  <a:pt x="72" y="41"/>
                  <a:pt x="73" y="40"/>
                </a:cubicBezTo>
                <a:cubicBezTo>
                  <a:pt x="74" y="36"/>
                  <a:pt x="74" y="36"/>
                  <a:pt x="74" y="36"/>
                </a:cubicBezTo>
                <a:cubicBezTo>
                  <a:pt x="75" y="35"/>
                  <a:pt x="74" y="34"/>
                  <a:pt x="73" y="34"/>
                </a:cubicBezTo>
                <a:cubicBezTo>
                  <a:pt x="35" y="34"/>
                  <a:pt x="35" y="34"/>
                  <a:pt x="35" y="34"/>
                </a:cubicBezTo>
                <a:cubicBezTo>
                  <a:pt x="34" y="34"/>
                  <a:pt x="33" y="35"/>
                  <a:pt x="32" y="36"/>
                </a:cubicBezTo>
                <a:cubicBezTo>
                  <a:pt x="31" y="40"/>
                  <a:pt x="31" y="40"/>
                  <a:pt x="31" y="40"/>
                </a:cubicBezTo>
                <a:cubicBezTo>
                  <a:pt x="31" y="41"/>
                  <a:pt x="31" y="42"/>
                  <a:pt x="32" y="42"/>
                </a:cubicBezTo>
                <a:close/>
                <a:moveTo>
                  <a:pt x="37" y="26"/>
                </a:moveTo>
                <a:cubicBezTo>
                  <a:pt x="75" y="26"/>
                  <a:pt x="75" y="26"/>
                  <a:pt x="75" y="26"/>
                </a:cubicBezTo>
                <a:cubicBezTo>
                  <a:pt x="76" y="26"/>
                  <a:pt x="78" y="25"/>
                  <a:pt x="78" y="24"/>
                </a:cubicBezTo>
                <a:cubicBezTo>
                  <a:pt x="79" y="20"/>
                  <a:pt x="79" y="20"/>
                  <a:pt x="79" y="20"/>
                </a:cubicBezTo>
                <a:cubicBezTo>
                  <a:pt x="80" y="19"/>
                  <a:pt x="79" y="18"/>
                  <a:pt x="78" y="18"/>
                </a:cubicBezTo>
                <a:cubicBezTo>
                  <a:pt x="40" y="18"/>
                  <a:pt x="40" y="18"/>
                  <a:pt x="40" y="18"/>
                </a:cubicBezTo>
                <a:cubicBezTo>
                  <a:pt x="39" y="18"/>
                  <a:pt x="38" y="19"/>
                  <a:pt x="37" y="20"/>
                </a:cubicBezTo>
                <a:cubicBezTo>
                  <a:pt x="36" y="24"/>
                  <a:pt x="36" y="24"/>
                  <a:pt x="36" y="24"/>
                </a:cubicBezTo>
                <a:cubicBezTo>
                  <a:pt x="36" y="25"/>
                  <a:pt x="36" y="26"/>
                  <a:pt x="37" y="2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1" name="Freeform 99"/>
          <p:cNvSpPr>
            <a:spLocks/>
          </p:cNvSpPr>
          <p:nvPr/>
        </p:nvSpPr>
        <p:spPr bwMode="auto">
          <a:xfrm>
            <a:off x="10134601" y="2122488"/>
            <a:ext cx="300038" cy="357188"/>
          </a:xfrm>
          <a:custGeom>
            <a:avLst/>
            <a:gdLst>
              <a:gd name="T0" fmla="*/ 76 w 80"/>
              <a:gd name="T1" fmla="*/ 1 h 95"/>
              <a:gd name="T2" fmla="*/ 80 w 80"/>
              <a:gd name="T3" fmla="*/ 7 h 95"/>
              <a:gd name="T4" fmla="*/ 80 w 80"/>
              <a:gd name="T5" fmla="*/ 88 h 95"/>
              <a:gd name="T6" fmla="*/ 76 w 80"/>
              <a:gd name="T7" fmla="*/ 94 h 95"/>
              <a:gd name="T8" fmla="*/ 73 w 80"/>
              <a:gd name="T9" fmla="*/ 95 h 95"/>
              <a:gd name="T10" fmla="*/ 68 w 80"/>
              <a:gd name="T11" fmla="*/ 93 h 95"/>
              <a:gd name="T12" fmla="*/ 40 w 80"/>
              <a:gd name="T13" fmla="*/ 66 h 95"/>
              <a:gd name="T14" fmla="*/ 13 w 80"/>
              <a:gd name="T15" fmla="*/ 93 h 95"/>
              <a:gd name="T16" fmla="*/ 7 w 80"/>
              <a:gd name="T17" fmla="*/ 95 h 95"/>
              <a:gd name="T18" fmla="*/ 5 w 80"/>
              <a:gd name="T19" fmla="*/ 94 h 95"/>
              <a:gd name="T20" fmla="*/ 0 w 80"/>
              <a:gd name="T21" fmla="*/ 88 h 95"/>
              <a:gd name="T22" fmla="*/ 0 w 80"/>
              <a:gd name="T23" fmla="*/ 7 h 95"/>
              <a:gd name="T24" fmla="*/ 5 w 80"/>
              <a:gd name="T25" fmla="*/ 1 h 95"/>
              <a:gd name="T26" fmla="*/ 7 w 80"/>
              <a:gd name="T27" fmla="*/ 0 h 95"/>
              <a:gd name="T28" fmla="*/ 73 w 80"/>
              <a:gd name="T29" fmla="*/ 0 h 95"/>
              <a:gd name="T30" fmla="*/ 76 w 80"/>
              <a:gd name="T31" fmla="*/ 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95">
                <a:moveTo>
                  <a:pt x="76" y="1"/>
                </a:moveTo>
                <a:cubicBezTo>
                  <a:pt x="78" y="2"/>
                  <a:pt x="80" y="4"/>
                  <a:pt x="80" y="7"/>
                </a:cubicBezTo>
                <a:cubicBezTo>
                  <a:pt x="80" y="88"/>
                  <a:pt x="80" y="88"/>
                  <a:pt x="80" y="88"/>
                </a:cubicBezTo>
                <a:cubicBezTo>
                  <a:pt x="80" y="91"/>
                  <a:pt x="78" y="93"/>
                  <a:pt x="76" y="94"/>
                </a:cubicBezTo>
                <a:cubicBezTo>
                  <a:pt x="75" y="95"/>
                  <a:pt x="74" y="95"/>
                  <a:pt x="73" y="95"/>
                </a:cubicBezTo>
                <a:cubicBezTo>
                  <a:pt x="71" y="95"/>
                  <a:pt x="69" y="94"/>
                  <a:pt x="68" y="93"/>
                </a:cubicBezTo>
                <a:cubicBezTo>
                  <a:pt x="40" y="66"/>
                  <a:pt x="40" y="66"/>
                  <a:pt x="40" y="66"/>
                </a:cubicBezTo>
                <a:cubicBezTo>
                  <a:pt x="13" y="93"/>
                  <a:pt x="13" y="93"/>
                  <a:pt x="13" y="93"/>
                </a:cubicBezTo>
                <a:cubicBezTo>
                  <a:pt x="11" y="94"/>
                  <a:pt x="9" y="95"/>
                  <a:pt x="7" y="95"/>
                </a:cubicBezTo>
                <a:cubicBezTo>
                  <a:pt x="6" y="95"/>
                  <a:pt x="6" y="95"/>
                  <a:pt x="5" y="94"/>
                </a:cubicBezTo>
                <a:cubicBezTo>
                  <a:pt x="2" y="93"/>
                  <a:pt x="0" y="91"/>
                  <a:pt x="0" y="88"/>
                </a:cubicBezTo>
                <a:cubicBezTo>
                  <a:pt x="0" y="7"/>
                  <a:pt x="0" y="7"/>
                  <a:pt x="0" y="7"/>
                </a:cubicBezTo>
                <a:cubicBezTo>
                  <a:pt x="0" y="4"/>
                  <a:pt x="2" y="2"/>
                  <a:pt x="5" y="1"/>
                </a:cubicBezTo>
                <a:cubicBezTo>
                  <a:pt x="6" y="0"/>
                  <a:pt x="6" y="0"/>
                  <a:pt x="7" y="0"/>
                </a:cubicBezTo>
                <a:cubicBezTo>
                  <a:pt x="9" y="0"/>
                  <a:pt x="71" y="0"/>
                  <a:pt x="73" y="0"/>
                </a:cubicBezTo>
                <a:cubicBezTo>
                  <a:pt x="74" y="0"/>
                  <a:pt x="75" y="0"/>
                  <a:pt x="76" y="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2" name="Freeform 100"/>
          <p:cNvSpPr>
            <a:spLocks noEditPoints="1"/>
          </p:cNvSpPr>
          <p:nvPr/>
        </p:nvSpPr>
        <p:spPr bwMode="auto">
          <a:xfrm>
            <a:off x="10706101" y="2122488"/>
            <a:ext cx="449263" cy="361950"/>
          </a:xfrm>
          <a:custGeom>
            <a:avLst/>
            <a:gdLst>
              <a:gd name="T0" fmla="*/ 120 w 120"/>
              <a:gd name="T1" fmla="*/ 86 h 96"/>
              <a:gd name="T2" fmla="*/ 110 w 120"/>
              <a:gd name="T3" fmla="*/ 96 h 96"/>
              <a:gd name="T4" fmla="*/ 10 w 120"/>
              <a:gd name="T5" fmla="*/ 96 h 96"/>
              <a:gd name="T6" fmla="*/ 0 w 120"/>
              <a:gd name="T7" fmla="*/ 86 h 96"/>
              <a:gd name="T8" fmla="*/ 0 w 120"/>
              <a:gd name="T9" fmla="*/ 10 h 96"/>
              <a:gd name="T10" fmla="*/ 10 w 120"/>
              <a:gd name="T11" fmla="*/ 0 h 96"/>
              <a:gd name="T12" fmla="*/ 110 w 120"/>
              <a:gd name="T13" fmla="*/ 0 h 96"/>
              <a:gd name="T14" fmla="*/ 120 w 120"/>
              <a:gd name="T15" fmla="*/ 10 h 96"/>
              <a:gd name="T16" fmla="*/ 120 w 120"/>
              <a:gd name="T17" fmla="*/ 86 h 96"/>
              <a:gd name="T18" fmla="*/ 10 w 120"/>
              <a:gd name="T19" fmla="*/ 8 h 96"/>
              <a:gd name="T20" fmla="*/ 8 w 120"/>
              <a:gd name="T21" fmla="*/ 10 h 96"/>
              <a:gd name="T22" fmla="*/ 8 w 120"/>
              <a:gd name="T23" fmla="*/ 86 h 96"/>
              <a:gd name="T24" fmla="*/ 10 w 120"/>
              <a:gd name="T25" fmla="*/ 88 h 96"/>
              <a:gd name="T26" fmla="*/ 110 w 120"/>
              <a:gd name="T27" fmla="*/ 88 h 96"/>
              <a:gd name="T28" fmla="*/ 112 w 120"/>
              <a:gd name="T29" fmla="*/ 86 h 96"/>
              <a:gd name="T30" fmla="*/ 112 w 120"/>
              <a:gd name="T31" fmla="*/ 10 h 96"/>
              <a:gd name="T32" fmla="*/ 110 w 120"/>
              <a:gd name="T33" fmla="*/ 8 h 96"/>
              <a:gd name="T34" fmla="*/ 10 w 120"/>
              <a:gd name="T35" fmla="*/ 8 h 96"/>
              <a:gd name="T36" fmla="*/ 28 w 120"/>
              <a:gd name="T37" fmla="*/ 40 h 96"/>
              <a:gd name="T38" fmla="*/ 16 w 120"/>
              <a:gd name="T39" fmla="*/ 28 h 96"/>
              <a:gd name="T40" fmla="*/ 28 w 120"/>
              <a:gd name="T41" fmla="*/ 16 h 96"/>
              <a:gd name="T42" fmla="*/ 40 w 120"/>
              <a:gd name="T43" fmla="*/ 28 h 96"/>
              <a:gd name="T44" fmla="*/ 28 w 120"/>
              <a:gd name="T45" fmla="*/ 40 h 96"/>
              <a:gd name="T46" fmla="*/ 104 w 120"/>
              <a:gd name="T47" fmla="*/ 80 h 96"/>
              <a:gd name="T48" fmla="*/ 16 w 120"/>
              <a:gd name="T49" fmla="*/ 80 h 96"/>
              <a:gd name="T50" fmla="*/ 16 w 120"/>
              <a:gd name="T51" fmla="*/ 68 h 96"/>
              <a:gd name="T52" fmla="*/ 36 w 120"/>
              <a:gd name="T53" fmla="*/ 48 h 96"/>
              <a:gd name="T54" fmla="*/ 46 w 120"/>
              <a:gd name="T55" fmla="*/ 58 h 96"/>
              <a:gd name="T56" fmla="*/ 78 w 120"/>
              <a:gd name="T57" fmla="*/ 26 h 96"/>
              <a:gd name="T58" fmla="*/ 104 w 120"/>
              <a:gd name="T59" fmla="*/ 52 h 96"/>
              <a:gd name="T60" fmla="*/ 104 w 120"/>
              <a:gd name="T61"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0" h="96">
                <a:moveTo>
                  <a:pt x="120" y="86"/>
                </a:moveTo>
                <a:cubicBezTo>
                  <a:pt x="120" y="92"/>
                  <a:pt x="115" y="96"/>
                  <a:pt x="110" y="96"/>
                </a:cubicBezTo>
                <a:cubicBezTo>
                  <a:pt x="10" y="96"/>
                  <a:pt x="10" y="96"/>
                  <a:pt x="10" y="96"/>
                </a:cubicBezTo>
                <a:cubicBezTo>
                  <a:pt x="4" y="96"/>
                  <a:pt x="0" y="92"/>
                  <a:pt x="0" y="86"/>
                </a:cubicBezTo>
                <a:cubicBezTo>
                  <a:pt x="0" y="10"/>
                  <a:pt x="0" y="10"/>
                  <a:pt x="0" y="10"/>
                </a:cubicBezTo>
                <a:cubicBezTo>
                  <a:pt x="0" y="5"/>
                  <a:pt x="4" y="0"/>
                  <a:pt x="10" y="0"/>
                </a:cubicBezTo>
                <a:cubicBezTo>
                  <a:pt x="110" y="0"/>
                  <a:pt x="110" y="0"/>
                  <a:pt x="110" y="0"/>
                </a:cubicBezTo>
                <a:cubicBezTo>
                  <a:pt x="115" y="0"/>
                  <a:pt x="120" y="5"/>
                  <a:pt x="120" y="10"/>
                </a:cubicBezTo>
                <a:lnTo>
                  <a:pt x="120" y="86"/>
                </a:lnTo>
                <a:close/>
                <a:moveTo>
                  <a:pt x="10" y="8"/>
                </a:moveTo>
                <a:cubicBezTo>
                  <a:pt x="9" y="8"/>
                  <a:pt x="8" y="9"/>
                  <a:pt x="8" y="10"/>
                </a:cubicBezTo>
                <a:cubicBezTo>
                  <a:pt x="8" y="86"/>
                  <a:pt x="8" y="86"/>
                  <a:pt x="8" y="86"/>
                </a:cubicBezTo>
                <a:cubicBezTo>
                  <a:pt x="8" y="87"/>
                  <a:pt x="9" y="88"/>
                  <a:pt x="10" y="88"/>
                </a:cubicBezTo>
                <a:cubicBezTo>
                  <a:pt x="110" y="88"/>
                  <a:pt x="110" y="88"/>
                  <a:pt x="110" y="88"/>
                </a:cubicBezTo>
                <a:cubicBezTo>
                  <a:pt x="111" y="88"/>
                  <a:pt x="112" y="87"/>
                  <a:pt x="112" y="86"/>
                </a:cubicBezTo>
                <a:cubicBezTo>
                  <a:pt x="112" y="10"/>
                  <a:pt x="112" y="10"/>
                  <a:pt x="112" y="10"/>
                </a:cubicBezTo>
                <a:cubicBezTo>
                  <a:pt x="112" y="9"/>
                  <a:pt x="111" y="8"/>
                  <a:pt x="110" y="8"/>
                </a:cubicBezTo>
                <a:lnTo>
                  <a:pt x="10" y="8"/>
                </a:lnTo>
                <a:close/>
                <a:moveTo>
                  <a:pt x="28" y="40"/>
                </a:moveTo>
                <a:cubicBezTo>
                  <a:pt x="21" y="40"/>
                  <a:pt x="16" y="35"/>
                  <a:pt x="16" y="28"/>
                </a:cubicBezTo>
                <a:cubicBezTo>
                  <a:pt x="16" y="22"/>
                  <a:pt x="21" y="16"/>
                  <a:pt x="28" y="16"/>
                </a:cubicBezTo>
                <a:cubicBezTo>
                  <a:pt x="34" y="16"/>
                  <a:pt x="40" y="22"/>
                  <a:pt x="40" y="28"/>
                </a:cubicBezTo>
                <a:cubicBezTo>
                  <a:pt x="40" y="35"/>
                  <a:pt x="34" y="40"/>
                  <a:pt x="28" y="40"/>
                </a:cubicBezTo>
                <a:close/>
                <a:moveTo>
                  <a:pt x="104" y="80"/>
                </a:moveTo>
                <a:cubicBezTo>
                  <a:pt x="16" y="80"/>
                  <a:pt x="16" y="80"/>
                  <a:pt x="16" y="80"/>
                </a:cubicBezTo>
                <a:cubicBezTo>
                  <a:pt x="16" y="68"/>
                  <a:pt x="16" y="68"/>
                  <a:pt x="16" y="68"/>
                </a:cubicBezTo>
                <a:cubicBezTo>
                  <a:pt x="36" y="48"/>
                  <a:pt x="36" y="48"/>
                  <a:pt x="36" y="48"/>
                </a:cubicBezTo>
                <a:cubicBezTo>
                  <a:pt x="46" y="58"/>
                  <a:pt x="46" y="58"/>
                  <a:pt x="46" y="58"/>
                </a:cubicBezTo>
                <a:cubicBezTo>
                  <a:pt x="78" y="26"/>
                  <a:pt x="78" y="26"/>
                  <a:pt x="78" y="26"/>
                </a:cubicBezTo>
                <a:cubicBezTo>
                  <a:pt x="104" y="52"/>
                  <a:pt x="104" y="52"/>
                  <a:pt x="104" y="52"/>
                </a:cubicBezTo>
                <a:lnTo>
                  <a:pt x="104" y="8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 name="Freeform 101"/>
          <p:cNvSpPr>
            <a:spLocks noEditPoints="1"/>
          </p:cNvSpPr>
          <p:nvPr/>
        </p:nvSpPr>
        <p:spPr bwMode="auto">
          <a:xfrm>
            <a:off x="1069976" y="2874963"/>
            <a:ext cx="352425" cy="357188"/>
          </a:xfrm>
          <a:custGeom>
            <a:avLst/>
            <a:gdLst>
              <a:gd name="T0" fmla="*/ 78 w 94"/>
              <a:gd name="T1" fmla="*/ 43 h 95"/>
              <a:gd name="T2" fmla="*/ 26 w 94"/>
              <a:gd name="T3" fmla="*/ 95 h 95"/>
              <a:gd name="T4" fmla="*/ 0 w 94"/>
              <a:gd name="T5" fmla="*/ 95 h 95"/>
              <a:gd name="T6" fmla="*/ 0 w 94"/>
              <a:gd name="T7" fmla="*/ 69 h 95"/>
              <a:gd name="T8" fmla="*/ 52 w 94"/>
              <a:gd name="T9" fmla="*/ 17 h 95"/>
              <a:gd name="T10" fmla="*/ 78 w 94"/>
              <a:gd name="T11" fmla="*/ 43 h 95"/>
              <a:gd name="T12" fmla="*/ 28 w 94"/>
              <a:gd name="T13" fmla="*/ 81 h 95"/>
              <a:gd name="T14" fmla="*/ 13 w 94"/>
              <a:gd name="T15" fmla="*/ 67 h 95"/>
              <a:gd name="T16" fmla="*/ 8 w 94"/>
              <a:gd name="T17" fmla="*/ 72 h 95"/>
              <a:gd name="T18" fmla="*/ 8 w 94"/>
              <a:gd name="T19" fmla="*/ 79 h 95"/>
              <a:gd name="T20" fmla="*/ 16 w 94"/>
              <a:gd name="T21" fmla="*/ 79 h 95"/>
              <a:gd name="T22" fmla="*/ 16 w 94"/>
              <a:gd name="T23" fmla="*/ 87 h 95"/>
              <a:gd name="T24" fmla="*/ 22 w 94"/>
              <a:gd name="T25" fmla="*/ 87 h 95"/>
              <a:gd name="T26" fmla="*/ 28 w 94"/>
              <a:gd name="T27" fmla="*/ 81 h 95"/>
              <a:gd name="T28" fmla="*/ 54 w 94"/>
              <a:gd name="T29" fmla="*/ 28 h 95"/>
              <a:gd name="T30" fmla="*/ 53 w 94"/>
              <a:gd name="T31" fmla="*/ 28 h 95"/>
              <a:gd name="T32" fmla="*/ 19 w 94"/>
              <a:gd name="T33" fmla="*/ 62 h 95"/>
              <a:gd name="T34" fmla="*/ 18 w 94"/>
              <a:gd name="T35" fmla="*/ 63 h 95"/>
              <a:gd name="T36" fmla="*/ 20 w 94"/>
              <a:gd name="T37" fmla="*/ 64 h 95"/>
              <a:gd name="T38" fmla="*/ 21 w 94"/>
              <a:gd name="T39" fmla="*/ 64 h 95"/>
              <a:gd name="T40" fmla="*/ 55 w 94"/>
              <a:gd name="T41" fmla="*/ 30 h 95"/>
              <a:gd name="T42" fmla="*/ 55 w 94"/>
              <a:gd name="T43" fmla="*/ 29 h 95"/>
              <a:gd name="T44" fmla="*/ 54 w 94"/>
              <a:gd name="T45" fmla="*/ 28 h 95"/>
              <a:gd name="T46" fmla="*/ 92 w 94"/>
              <a:gd name="T47" fmla="*/ 29 h 95"/>
              <a:gd name="T48" fmla="*/ 82 w 94"/>
              <a:gd name="T49" fmla="*/ 39 h 95"/>
              <a:gd name="T50" fmla="*/ 56 w 94"/>
              <a:gd name="T51" fmla="*/ 13 h 95"/>
              <a:gd name="T52" fmla="*/ 66 w 94"/>
              <a:gd name="T53" fmla="*/ 3 h 95"/>
              <a:gd name="T54" fmla="*/ 72 w 94"/>
              <a:gd name="T55" fmla="*/ 0 h 95"/>
              <a:gd name="T56" fmla="*/ 77 w 94"/>
              <a:gd name="T57" fmla="*/ 3 h 95"/>
              <a:gd name="T58" fmla="*/ 92 w 94"/>
              <a:gd name="T59" fmla="*/ 17 h 95"/>
              <a:gd name="T60" fmla="*/ 94 w 94"/>
              <a:gd name="T61" fmla="*/ 23 h 95"/>
              <a:gd name="T62" fmla="*/ 92 w 94"/>
              <a:gd name="T63" fmla="*/ 2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4" h="95">
                <a:moveTo>
                  <a:pt x="78" y="43"/>
                </a:moveTo>
                <a:cubicBezTo>
                  <a:pt x="26" y="95"/>
                  <a:pt x="26" y="95"/>
                  <a:pt x="26" y="95"/>
                </a:cubicBezTo>
                <a:cubicBezTo>
                  <a:pt x="0" y="95"/>
                  <a:pt x="0" y="95"/>
                  <a:pt x="0" y="95"/>
                </a:cubicBezTo>
                <a:cubicBezTo>
                  <a:pt x="0" y="69"/>
                  <a:pt x="0" y="69"/>
                  <a:pt x="0" y="69"/>
                </a:cubicBezTo>
                <a:cubicBezTo>
                  <a:pt x="52" y="17"/>
                  <a:pt x="52" y="17"/>
                  <a:pt x="52" y="17"/>
                </a:cubicBezTo>
                <a:lnTo>
                  <a:pt x="78" y="43"/>
                </a:lnTo>
                <a:close/>
                <a:moveTo>
                  <a:pt x="28" y="81"/>
                </a:moveTo>
                <a:cubicBezTo>
                  <a:pt x="13" y="67"/>
                  <a:pt x="13" y="67"/>
                  <a:pt x="13" y="67"/>
                </a:cubicBezTo>
                <a:cubicBezTo>
                  <a:pt x="8" y="72"/>
                  <a:pt x="8" y="72"/>
                  <a:pt x="8" y="72"/>
                </a:cubicBezTo>
                <a:cubicBezTo>
                  <a:pt x="8" y="79"/>
                  <a:pt x="8" y="79"/>
                  <a:pt x="8" y="79"/>
                </a:cubicBezTo>
                <a:cubicBezTo>
                  <a:pt x="16" y="79"/>
                  <a:pt x="16" y="79"/>
                  <a:pt x="16" y="79"/>
                </a:cubicBezTo>
                <a:cubicBezTo>
                  <a:pt x="16" y="87"/>
                  <a:pt x="16" y="87"/>
                  <a:pt x="16" y="87"/>
                </a:cubicBezTo>
                <a:cubicBezTo>
                  <a:pt x="22" y="87"/>
                  <a:pt x="22" y="87"/>
                  <a:pt x="22" y="87"/>
                </a:cubicBezTo>
                <a:lnTo>
                  <a:pt x="28" y="81"/>
                </a:lnTo>
                <a:close/>
                <a:moveTo>
                  <a:pt x="54" y="28"/>
                </a:moveTo>
                <a:cubicBezTo>
                  <a:pt x="53" y="28"/>
                  <a:pt x="53" y="28"/>
                  <a:pt x="53" y="28"/>
                </a:cubicBezTo>
                <a:cubicBezTo>
                  <a:pt x="19" y="62"/>
                  <a:pt x="19" y="62"/>
                  <a:pt x="19" y="62"/>
                </a:cubicBezTo>
                <a:cubicBezTo>
                  <a:pt x="19" y="62"/>
                  <a:pt x="18" y="63"/>
                  <a:pt x="18" y="63"/>
                </a:cubicBezTo>
                <a:cubicBezTo>
                  <a:pt x="18" y="64"/>
                  <a:pt x="19" y="64"/>
                  <a:pt x="20" y="64"/>
                </a:cubicBezTo>
                <a:cubicBezTo>
                  <a:pt x="20" y="64"/>
                  <a:pt x="21" y="64"/>
                  <a:pt x="21" y="64"/>
                </a:cubicBezTo>
                <a:cubicBezTo>
                  <a:pt x="55" y="30"/>
                  <a:pt x="55" y="30"/>
                  <a:pt x="55" y="30"/>
                </a:cubicBezTo>
                <a:cubicBezTo>
                  <a:pt x="55" y="30"/>
                  <a:pt x="55" y="29"/>
                  <a:pt x="55" y="29"/>
                </a:cubicBezTo>
                <a:cubicBezTo>
                  <a:pt x="55" y="28"/>
                  <a:pt x="55" y="28"/>
                  <a:pt x="54" y="28"/>
                </a:cubicBezTo>
                <a:close/>
                <a:moveTo>
                  <a:pt x="92" y="29"/>
                </a:moveTo>
                <a:cubicBezTo>
                  <a:pt x="82" y="39"/>
                  <a:pt x="82" y="39"/>
                  <a:pt x="82" y="39"/>
                </a:cubicBezTo>
                <a:cubicBezTo>
                  <a:pt x="56" y="13"/>
                  <a:pt x="56" y="13"/>
                  <a:pt x="56" y="13"/>
                </a:cubicBezTo>
                <a:cubicBezTo>
                  <a:pt x="66" y="3"/>
                  <a:pt x="66" y="3"/>
                  <a:pt x="66" y="3"/>
                </a:cubicBezTo>
                <a:cubicBezTo>
                  <a:pt x="68" y="1"/>
                  <a:pt x="70" y="0"/>
                  <a:pt x="72" y="0"/>
                </a:cubicBezTo>
                <a:cubicBezTo>
                  <a:pt x="74" y="0"/>
                  <a:pt x="76" y="1"/>
                  <a:pt x="77" y="3"/>
                </a:cubicBezTo>
                <a:cubicBezTo>
                  <a:pt x="92" y="17"/>
                  <a:pt x="92" y="17"/>
                  <a:pt x="92" y="17"/>
                </a:cubicBezTo>
                <a:cubicBezTo>
                  <a:pt x="94" y="19"/>
                  <a:pt x="94" y="21"/>
                  <a:pt x="94" y="23"/>
                </a:cubicBezTo>
                <a:cubicBezTo>
                  <a:pt x="94" y="25"/>
                  <a:pt x="94" y="27"/>
                  <a:pt x="92" y="2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4" name="Freeform 102"/>
          <p:cNvSpPr>
            <a:spLocks noEditPoints="1"/>
          </p:cNvSpPr>
          <p:nvPr/>
        </p:nvSpPr>
        <p:spPr bwMode="auto">
          <a:xfrm>
            <a:off x="1774826" y="2870201"/>
            <a:ext cx="241300" cy="361950"/>
          </a:xfrm>
          <a:custGeom>
            <a:avLst/>
            <a:gdLst>
              <a:gd name="T0" fmla="*/ 61 w 64"/>
              <a:gd name="T1" fmla="*/ 43 h 96"/>
              <a:gd name="T2" fmla="*/ 39 w 64"/>
              <a:gd name="T3" fmla="*/ 92 h 96"/>
              <a:gd name="T4" fmla="*/ 32 w 64"/>
              <a:gd name="T5" fmla="*/ 96 h 96"/>
              <a:gd name="T6" fmla="*/ 24 w 64"/>
              <a:gd name="T7" fmla="*/ 92 h 96"/>
              <a:gd name="T8" fmla="*/ 2 w 64"/>
              <a:gd name="T9" fmla="*/ 43 h 96"/>
              <a:gd name="T10" fmla="*/ 0 w 64"/>
              <a:gd name="T11" fmla="*/ 32 h 96"/>
              <a:gd name="T12" fmla="*/ 32 w 64"/>
              <a:gd name="T13" fmla="*/ 0 h 96"/>
              <a:gd name="T14" fmla="*/ 64 w 64"/>
              <a:gd name="T15" fmla="*/ 32 h 96"/>
              <a:gd name="T16" fmla="*/ 61 w 64"/>
              <a:gd name="T17" fmla="*/ 43 h 96"/>
              <a:gd name="T18" fmla="*/ 32 w 64"/>
              <a:gd name="T19" fmla="*/ 16 h 96"/>
              <a:gd name="T20" fmla="*/ 16 w 64"/>
              <a:gd name="T21" fmla="*/ 32 h 96"/>
              <a:gd name="T22" fmla="*/ 32 w 64"/>
              <a:gd name="T23" fmla="*/ 48 h 96"/>
              <a:gd name="T24" fmla="*/ 48 w 64"/>
              <a:gd name="T25" fmla="*/ 32 h 96"/>
              <a:gd name="T26" fmla="*/ 32 w 64"/>
              <a:gd name="T27" fmla="*/ 1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 h="96">
                <a:moveTo>
                  <a:pt x="61" y="43"/>
                </a:moveTo>
                <a:cubicBezTo>
                  <a:pt x="39" y="92"/>
                  <a:pt x="39" y="92"/>
                  <a:pt x="39" y="92"/>
                </a:cubicBezTo>
                <a:cubicBezTo>
                  <a:pt x="37" y="94"/>
                  <a:pt x="35" y="96"/>
                  <a:pt x="32" y="96"/>
                </a:cubicBezTo>
                <a:cubicBezTo>
                  <a:pt x="29" y="96"/>
                  <a:pt x="26" y="94"/>
                  <a:pt x="24" y="92"/>
                </a:cubicBezTo>
                <a:cubicBezTo>
                  <a:pt x="2" y="43"/>
                  <a:pt x="2" y="43"/>
                  <a:pt x="2" y="43"/>
                </a:cubicBezTo>
                <a:cubicBezTo>
                  <a:pt x="0" y="40"/>
                  <a:pt x="0" y="36"/>
                  <a:pt x="0" y="32"/>
                </a:cubicBezTo>
                <a:cubicBezTo>
                  <a:pt x="0" y="14"/>
                  <a:pt x="14" y="0"/>
                  <a:pt x="32" y="0"/>
                </a:cubicBezTo>
                <a:cubicBezTo>
                  <a:pt x="49" y="0"/>
                  <a:pt x="64" y="14"/>
                  <a:pt x="64" y="32"/>
                </a:cubicBezTo>
                <a:cubicBezTo>
                  <a:pt x="64" y="36"/>
                  <a:pt x="63" y="40"/>
                  <a:pt x="61" y="43"/>
                </a:cubicBezTo>
                <a:close/>
                <a:moveTo>
                  <a:pt x="32" y="16"/>
                </a:moveTo>
                <a:cubicBezTo>
                  <a:pt x="23" y="16"/>
                  <a:pt x="16" y="23"/>
                  <a:pt x="16" y="32"/>
                </a:cubicBezTo>
                <a:cubicBezTo>
                  <a:pt x="16" y="41"/>
                  <a:pt x="23" y="48"/>
                  <a:pt x="32" y="48"/>
                </a:cubicBezTo>
                <a:cubicBezTo>
                  <a:pt x="40" y="48"/>
                  <a:pt x="48" y="41"/>
                  <a:pt x="48" y="32"/>
                </a:cubicBezTo>
                <a:cubicBezTo>
                  <a:pt x="48" y="23"/>
                  <a:pt x="40" y="16"/>
                  <a:pt x="32" y="1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5" name="Freeform 103"/>
          <p:cNvSpPr>
            <a:spLocks noEditPoints="1"/>
          </p:cNvSpPr>
          <p:nvPr/>
        </p:nvSpPr>
        <p:spPr bwMode="auto">
          <a:xfrm>
            <a:off x="2420938" y="2855913"/>
            <a:ext cx="239713" cy="346075"/>
          </a:xfrm>
          <a:custGeom>
            <a:avLst/>
            <a:gdLst>
              <a:gd name="T0" fmla="*/ 32 w 64"/>
              <a:gd name="T1" fmla="*/ 92 h 92"/>
              <a:gd name="T2" fmla="*/ 0 w 64"/>
              <a:gd name="T3" fmla="*/ 60 h 92"/>
              <a:gd name="T4" fmla="*/ 5 w 64"/>
              <a:gd name="T5" fmla="*/ 43 h 92"/>
              <a:gd name="T6" fmla="*/ 26 w 64"/>
              <a:gd name="T7" fmla="*/ 4 h 92"/>
              <a:gd name="T8" fmla="*/ 32 w 64"/>
              <a:gd name="T9" fmla="*/ 0 h 92"/>
              <a:gd name="T10" fmla="*/ 37 w 64"/>
              <a:gd name="T11" fmla="*/ 4 h 92"/>
              <a:gd name="T12" fmla="*/ 58 w 64"/>
              <a:gd name="T13" fmla="*/ 43 h 92"/>
              <a:gd name="T14" fmla="*/ 64 w 64"/>
              <a:gd name="T15" fmla="*/ 60 h 92"/>
              <a:gd name="T16" fmla="*/ 32 w 64"/>
              <a:gd name="T17" fmla="*/ 92 h 92"/>
              <a:gd name="T18" fmla="*/ 30 w 64"/>
              <a:gd name="T19" fmla="*/ 64 h 92"/>
              <a:gd name="T20" fmla="*/ 25 w 64"/>
              <a:gd name="T21" fmla="*/ 54 h 92"/>
              <a:gd name="T22" fmla="*/ 24 w 64"/>
              <a:gd name="T23" fmla="*/ 53 h 92"/>
              <a:gd name="T24" fmla="*/ 22 w 64"/>
              <a:gd name="T25" fmla="*/ 54 h 92"/>
              <a:gd name="T26" fmla="*/ 17 w 64"/>
              <a:gd name="T27" fmla="*/ 64 h 92"/>
              <a:gd name="T28" fmla="*/ 16 w 64"/>
              <a:gd name="T29" fmla="*/ 68 h 92"/>
              <a:gd name="T30" fmla="*/ 24 w 64"/>
              <a:gd name="T31" fmla="*/ 76 h 92"/>
              <a:gd name="T32" fmla="*/ 32 w 64"/>
              <a:gd name="T33" fmla="*/ 68 h 92"/>
              <a:gd name="T34" fmla="*/ 30 w 64"/>
              <a:gd name="T35" fmla="*/ 6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 h="92">
                <a:moveTo>
                  <a:pt x="32" y="92"/>
                </a:moveTo>
                <a:cubicBezTo>
                  <a:pt x="14" y="92"/>
                  <a:pt x="0" y="78"/>
                  <a:pt x="0" y="60"/>
                </a:cubicBezTo>
                <a:cubicBezTo>
                  <a:pt x="0" y="54"/>
                  <a:pt x="1" y="48"/>
                  <a:pt x="5" y="43"/>
                </a:cubicBezTo>
                <a:cubicBezTo>
                  <a:pt x="8" y="38"/>
                  <a:pt x="21" y="21"/>
                  <a:pt x="26" y="4"/>
                </a:cubicBezTo>
                <a:cubicBezTo>
                  <a:pt x="27" y="1"/>
                  <a:pt x="30" y="0"/>
                  <a:pt x="32" y="0"/>
                </a:cubicBezTo>
                <a:cubicBezTo>
                  <a:pt x="34" y="0"/>
                  <a:pt x="36" y="1"/>
                  <a:pt x="37" y="4"/>
                </a:cubicBezTo>
                <a:cubicBezTo>
                  <a:pt x="42" y="21"/>
                  <a:pt x="55" y="38"/>
                  <a:pt x="58" y="43"/>
                </a:cubicBezTo>
                <a:cubicBezTo>
                  <a:pt x="62" y="48"/>
                  <a:pt x="64" y="54"/>
                  <a:pt x="64" y="60"/>
                </a:cubicBezTo>
                <a:cubicBezTo>
                  <a:pt x="64" y="78"/>
                  <a:pt x="49" y="92"/>
                  <a:pt x="32" y="92"/>
                </a:cubicBezTo>
                <a:close/>
                <a:moveTo>
                  <a:pt x="30" y="64"/>
                </a:moveTo>
                <a:cubicBezTo>
                  <a:pt x="29" y="62"/>
                  <a:pt x="26" y="58"/>
                  <a:pt x="25" y="54"/>
                </a:cubicBezTo>
                <a:cubicBezTo>
                  <a:pt x="25" y="53"/>
                  <a:pt x="24" y="53"/>
                  <a:pt x="24" y="53"/>
                </a:cubicBezTo>
                <a:cubicBezTo>
                  <a:pt x="23" y="53"/>
                  <a:pt x="22" y="53"/>
                  <a:pt x="22" y="54"/>
                </a:cubicBezTo>
                <a:cubicBezTo>
                  <a:pt x="21" y="58"/>
                  <a:pt x="18" y="62"/>
                  <a:pt x="17" y="64"/>
                </a:cubicBezTo>
                <a:cubicBezTo>
                  <a:pt x="16" y="65"/>
                  <a:pt x="16" y="66"/>
                  <a:pt x="16" y="68"/>
                </a:cubicBezTo>
                <a:cubicBezTo>
                  <a:pt x="16" y="72"/>
                  <a:pt x="19" y="76"/>
                  <a:pt x="24" y="76"/>
                </a:cubicBezTo>
                <a:cubicBezTo>
                  <a:pt x="28" y="76"/>
                  <a:pt x="32" y="72"/>
                  <a:pt x="32" y="68"/>
                </a:cubicBezTo>
                <a:cubicBezTo>
                  <a:pt x="32" y="66"/>
                  <a:pt x="31" y="65"/>
                  <a:pt x="30"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6" name="Freeform 104"/>
          <p:cNvSpPr>
            <a:spLocks noEditPoints="1"/>
          </p:cNvSpPr>
          <p:nvPr/>
        </p:nvSpPr>
        <p:spPr bwMode="auto">
          <a:xfrm>
            <a:off x="2973388" y="2870201"/>
            <a:ext cx="420688" cy="331788"/>
          </a:xfrm>
          <a:custGeom>
            <a:avLst/>
            <a:gdLst>
              <a:gd name="T0" fmla="*/ 88 w 112"/>
              <a:gd name="T1" fmla="*/ 70 h 88"/>
              <a:gd name="T2" fmla="*/ 70 w 112"/>
              <a:gd name="T3" fmla="*/ 88 h 88"/>
              <a:gd name="T4" fmla="*/ 18 w 112"/>
              <a:gd name="T5" fmla="*/ 88 h 88"/>
              <a:gd name="T6" fmla="*/ 0 w 112"/>
              <a:gd name="T7" fmla="*/ 70 h 88"/>
              <a:gd name="T8" fmla="*/ 0 w 112"/>
              <a:gd name="T9" fmla="*/ 18 h 88"/>
              <a:gd name="T10" fmla="*/ 18 w 112"/>
              <a:gd name="T11" fmla="*/ 0 h 88"/>
              <a:gd name="T12" fmla="*/ 70 w 112"/>
              <a:gd name="T13" fmla="*/ 0 h 88"/>
              <a:gd name="T14" fmla="*/ 78 w 112"/>
              <a:gd name="T15" fmla="*/ 2 h 88"/>
              <a:gd name="T16" fmla="*/ 79 w 112"/>
              <a:gd name="T17" fmla="*/ 3 h 88"/>
              <a:gd name="T18" fmla="*/ 78 w 112"/>
              <a:gd name="T19" fmla="*/ 5 h 88"/>
              <a:gd name="T20" fmla="*/ 75 w 112"/>
              <a:gd name="T21" fmla="*/ 8 h 88"/>
              <a:gd name="T22" fmla="*/ 73 w 112"/>
              <a:gd name="T23" fmla="*/ 8 h 88"/>
              <a:gd name="T24" fmla="*/ 70 w 112"/>
              <a:gd name="T25" fmla="*/ 8 h 88"/>
              <a:gd name="T26" fmla="*/ 18 w 112"/>
              <a:gd name="T27" fmla="*/ 8 h 88"/>
              <a:gd name="T28" fmla="*/ 8 w 112"/>
              <a:gd name="T29" fmla="*/ 18 h 88"/>
              <a:gd name="T30" fmla="*/ 8 w 112"/>
              <a:gd name="T31" fmla="*/ 70 h 88"/>
              <a:gd name="T32" fmla="*/ 18 w 112"/>
              <a:gd name="T33" fmla="*/ 80 h 88"/>
              <a:gd name="T34" fmla="*/ 70 w 112"/>
              <a:gd name="T35" fmla="*/ 80 h 88"/>
              <a:gd name="T36" fmla="*/ 80 w 112"/>
              <a:gd name="T37" fmla="*/ 70 h 88"/>
              <a:gd name="T38" fmla="*/ 80 w 112"/>
              <a:gd name="T39" fmla="*/ 62 h 88"/>
              <a:gd name="T40" fmla="*/ 81 w 112"/>
              <a:gd name="T41" fmla="*/ 61 h 88"/>
              <a:gd name="T42" fmla="*/ 85 w 112"/>
              <a:gd name="T43" fmla="*/ 57 h 88"/>
              <a:gd name="T44" fmla="*/ 87 w 112"/>
              <a:gd name="T45" fmla="*/ 56 h 88"/>
              <a:gd name="T46" fmla="*/ 88 w 112"/>
              <a:gd name="T47" fmla="*/ 58 h 88"/>
              <a:gd name="T48" fmla="*/ 88 w 112"/>
              <a:gd name="T49" fmla="*/ 70 h 88"/>
              <a:gd name="T50" fmla="*/ 100 w 112"/>
              <a:gd name="T51" fmla="*/ 30 h 88"/>
              <a:gd name="T52" fmla="*/ 58 w 112"/>
              <a:gd name="T53" fmla="*/ 72 h 88"/>
              <a:gd name="T54" fmla="*/ 40 w 112"/>
              <a:gd name="T55" fmla="*/ 72 h 88"/>
              <a:gd name="T56" fmla="*/ 40 w 112"/>
              <a:gd name="T57" fmla="*/ 54 h 88"/>
              <a:gd name="T58" fmla="*/ 82 w 112"/>
              <a:gd name="T59" fmla="*/ 12 h 88"/>
              <a:gd name="T60" fmla="*/ 100 w 112"/>
              <a:gd name="T61" fmla="*/ 30 h 88"/>
              <a:gd name="T62" fmla="*/ 63 w 112"/>
              <a:gd name="T63" fmla="*/ 59 h 88"/>
              <a:gd name="T64" fmla="*/ 54 w 112"/>
              <a:gd name="T65" fmla="*/ 49 h 88"/>
              <a:gd name="T66" fmla="*/ 46 w 112"/>
              <a:gd name="T67" fmla="*/ 57 h 88"/>
              <a:gd name="T68" fmla="*/ 46 w 112"/>
              <a:gd name="T69" fmla="*/ 60 h 88"/>
              <a:gd name="T70" fmla="*/ 52 w 112"/>
              <a:gd name="T71" fmla="*/ 60 h 88"/>
              <a:gd name="T72" fmla="*/ 52 w 112"/>
              <a:gd name="T73" fmla="*/ 66 h 88"/>
              <a:gd name="T74" fmla="*/ 56 w 112"/>
              <a:gd name="T75" fmla="*/ 66 h 88"/>
              <a:gd name="T76" fmla="*/ 63 w 112"/>
              <a:gd name="T77" fmla="*/ 59 h 88"/>
              <a:gd name="T78" fmla="*/ 81 w 112"/>
              <a:gd name="T79" fmla="*/ 21 h 88"/>
              <a:gd name="T80" fmla="*/ 59 w 112"/>
              <a:gd name="T81" fmla="*/ 43 h 88"/>
              <a:gd name="T82" fmla="*/ 59 w 112"/>
              <a:gd name="T83" fmla="*/ 45 h 88"/>
              <a:gd name="T84" fmla="*/ 61 w 112"/>
              <a:gd name="T85" fmla="*/ 45 h 88"/>
              <a:gd name="T86" fmla="*/ 83 w 112"/>
              <a:gd name="T87" fmla="*/ 23 h 88"/>
              <a:gd name="T88" fmla="*/ 83 w 112"/>
              <a:gd name="T89" fmla="*/ 21 h 88"/>
              <a:gd name="T90" fmla="*/ 81 w 112"/>
              <a:gd name="T91" fmla="*/ 21 h 88"/>
              <a:gd name="T92" fmla="*/ 104 w 112"/>
              <a:gd name="T93" fmla="*/ 26 h 88"/>
              <a:gd name="T94" fmla="*/ 86 w 112"/>
              <a:gd name="T95" fmla="*/ 8 h 88"/>
              <a:gd name="T96" fmla="*/ 92 w 112"/>
              <a:gd name="T97" fmla="*/ 2 h 88"/>
              <a:gd name="T98" fmla="*/ 101 w 112"/>
              <a:gd name="T99" fmla="*/ 2 h 88"/>
              <a:gd name="T100" fmla="*/ 110 w 112"/>
              <a:gd name="T101" fmla="*/ 12 h 88"/>
              <a:gd name="T102" fmla="*/ 110 w 112"/>
              <a:gd name="T103" fmla="*/ 20 h 88"/>
              <a:gd name="T104" fmla="*/ 104 w 112"/>
              <a:gd name="T105" fmla="*/ 2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2" h="88">
                <a:moveTo>
                  <a:pt x="88" y="70"/>
                </a:moveTo>
                <a:cubicBezTo>
                  <a:pt x="88" y="80"/>
                  <a:pt x="80"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3" y="0"/>
                  <a:pt x="75" y="1"/>
                  <a:pt x="78" y="2"/>
                </a:cubicBezTo>
                <a:cubicBezTo>
                  <a:pt x="78" y="2"/>
                  <a:pt x="79" y="2"/>
                  <a:pt x="79" y="3"/>
                </a:cubicBezTo>
                <a:cubicBezTo>
                  <a:pt x="79" y="4"/>
                  <a:pt x="79" y="4"/>
                  <a:pt x="78" y="5"/>
                </a:cubicBezTo>
                <a:cubicBezTo>
                  <a:pt x="75" y="8"/>
                  <a:pt x="75" y="8"/>
                  <a:pt x="75" y="8"/>
                </a:cubicBezTo>
                <a:cubicBezTo>
                  <a:pt x="75" y="9"/>
                  <a:pt x="74" y="9"/>
                  <a:pt x="73" y="8"/>
                </a:cubicBezTo>
                <a:cubicBezTo>
                  <a:pt x="72" y="8"/>
                  <a:pt x="71" y="8"/>
                  <a:pt x="70" y="8"/>
                </a:cubicBezTo>
                <a:cubicBezTo>
                  <a:pt x="18" y="8"/>
                  <a:pt x="18" y="8"/>
                  <a:pt x="18" y="8"/>
                </a:cubicBezTo>
                <a:cubicBezTo>
                  <a:pt x="13" y="8"/>
                  <a:pt x="8" y="13"/>
                  <a:pt x="8" y="18"/>
                </a:cubicBezTo>
                <a:cubicBezTo>
                  <a:pt x="8" y="70"/>
                  <a:pt x="8" y="70"/>
                  <a:pt x="8" y="70"/>
                </a:cubicBezTo>
                <a:cubicBezTo>
                  <a:pt x="8" y="76"/>
                  <a:pt x="13" y="80"/>
                  <a:pt x="18" y="80"/>
                </a:cubicBezTo>
                <a:cubicBezTo>
                  <a:pt x="70" y="80"/>
                  <a:pt x="70" y="80"/>
                  <a:pt x="70" y="80"/>
                </a:cubicBezTo>
                <a:cubicBezTo>
                  <a:pt x="76" y="80"/>
                  <a:pt x="80" y="76"/>
                  <a:pt x="80" y="70"/>
                </a:cubicBezTo>
                <a:cubicBezTo>
                  <a:pt x="80" y="62"/>
                  <a:pt x="80" y="62"/>
                  <a:pt x="80" y="62"/>
                </a:cubicBezTo>
                <a:cubicBezTo>
                  <a:pt x="80" y="62"/>
                  <a:pt x="81" y="61"/>
                  <a:pt x="81" y="61"/>
                </a:cubicBezTo>
                <a:cubicBezTo>
                  <a:pt x="85" y="57"/>
                  <a:pt x="85" y="57"/>
                  <a:pt x="85" y="57"/>
                </a:cubicBezTo>
                <a:cubicBezTo>
                  <a:pt x="86" y="56"/>
                  <a:pt x="86" y="56"/>
                  <a:pt x="87" y="56"/>
                </a:cubicBezTo>
                <a:cubicBezTo>
                  <a:pt x="88" y="57"/>
                  <a:pt x="88" y="57"/>
                  <a:pt x="88" y="58"/>
                </a:cubicBezTo>
                <a:lnTo>
                  <a:pt x="88" y="70"/>
                </a:lnTo>
                <a:close/>
                <a:moveTo>
                  <a:pt x="100" y="30"/>
                </a:moveTo>
                <a:cubicBezTo>
                  <a:pt x="58" y="72"/>
                  <a:pt x="58" y="72"/>
                  <a:pt x="58" y="72"/>
                </a:cubicBezTo>
                <a:cubicBezTo>
                  <a:pt x="40" y="72"/>
                  <a:pt x="40" y="72"/>
                  <a:pt x="40" y="72"/>
                </a:cubicBezTo>
                <a:cubicBezTo>
                  <a:pt x="40" y="54"/>
                  <a:pt x="40" y="54"/>
                  <a:pt x="40" y="54"/>
                </a:cubicBezTo>
                <a:cubicBezTo>
                  <a:pt x="82" y="12"/>
                  <a:pt x="82" y="12"/>
                  <a:pt x="82" y="12"/>
                </a:cubicBezTo>
                <a:lnTo>
                  <a:pt x="100" y="30"/>
                </a:lnTo>
                <a:close/>
                <a:moveTo>
                  <a:pt x="63" y="59"/>
                </a:moveTo>
                <a:cubicBezTo>
                  <a:pt x="54" y="49"/>
                  <a:pt x="54" y="49"/>
                  <a:pt x="54" y="49"/>
                </a:cubicBezTo>
                <a:cubicBezTo>
                  <a:pt x="46" y="57"/>
                  <a:pt x="46" y="57"/>
                  <a:pt x="46" y="57"/>
                </a:cubicBezTo>
                <a:cubicBezTo>
                  <a:pt x="46" y="60"/>
                  <a:pt x="46" y="60"/>
                  <a:pt x="46" y="60"/>
                </a:cubicBezTo>
                <a:cubicBezTo>
                  <a:pt x="52" y="60"/>
                  <a:pt x="52" y="60"/>
                  <a:pt x="52" y="60"/>
                </a:cubicBezTo>
                <a:cubicBezTo>
                  <a:pt x="52" y="66"/>
                  <a:pt x="52" y="66"/>
                  <a:pt x="52" y="66"/>
                </a:cubicBezTo>
                <a:cubicBezTo>
                  <a:pt x="56" y="66"/>
                  <a:pt x="56" y="66"/>
                  <a:pt x="56" y="66"/>
                </a:cubicBezTo>
                <a:lnTo>
                  <a:pt x="63" y="59"/>
                </a:lnTo>
                <a:close/>
                <a:moveTo>
                  <a:pt x="81" y="21"/>
                </a:moveTo>
                <a:cubicBezTo>
                  <a:pt x="59" y="43"/>
                  <a:pt x="59" y="43"/>
                  <a:pt x="59" y="43"/>
                </a:cubicBezTo>
                <a:cubicBezTo>
                  <a:pt x="59" y="44"/>
                  <a:pt x="59" y="45"/>
                  <a:pt x="59" y="45"/>
                </a:cubicBezTo>
                <a:cubicBezTo>
                  <a:pt x="60" y="46"/>
                  <a:pt x="61" y="46"/>
                  <a:pt x="61" y="45"/>
                </a:cubicBezTo>
                <a:cubicBezTo>
                  <a:pt x="83" y="23"/>
                  <a:pt x="83" y="23"/>
                  <a:pt x="83" y="23"/>
                </a:cubicBezTo>
                <a:cubicBezTo>
                  <a:pt x="84" y="23"/>
                  <a:pt x="84" y="22"/>
                  <a:pt x="83" y="21"/>
                </a:cubicBezTo>
                <a:cubicBezTo>
                  <a:pt x="83" y="21"/>
                  <a:pt x="82" y="21"/>
                  <a:pt x="81" y="21"/>
                </a:cubicBezTo>
                <a:close/>
                <a:moveTo>
                  <a:pt x="104" y="26"/>
                </a:moveTo>
                <a:cubicBezTo>
                  <a:pt x="86" y="8"/>
                  <a:pt x="86" y="8"/>
                  <a:pt x="86" y="8"/>
                </a:cubicBezTo>
                <a:cubicBezTo>
                  <a:pt x="92" y="2"/>
                  <a:pt x="92" y="2"/>
                  <a:pt x="92" y="2"/>
                </a:cubicBezTo>
                <a:cubicBezTo>
                  <a:pt x="94" y="0"/>
                  <a:pt x="98" y="0"/>
                  <a:pt x="101" y="2"/>
                </a:cubicBezTo>
                <a:cubicBezTo>
                  <a:pt x="110" y="12"/>
                  <a:pt x="110" y="12"/>
                  <a:pt x="110" y="12"/>
                </a:cubicBezTo>
                <a:cubicBezTo>
                  <a:pt x="112" y="14"/>
                  <a:pt x="112" y="18"/>
                  <a:pt x="110" y="20"/>
                </a:cubicBezTo>
                <a:lnTo>
                  <a:pt x="104" y="2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7" name="Freeform 105"/>
          <p:cNvSpPr>
            <a:spLocks noEditPoints="1"/>
          </p:cNvSpPr>
          <p:nvPr/>
        </p:nvSpPr>
        <p:spPr bwMode="auto">
          <a:xfrm>
            <a:off x="3636963" y="2840038"/>
            <a:ext cx="390525" cy="361950"/>
          </a:xfrm>
          <a:custGeom>
            <a:avLst/>
            <a:gdLst>
              <a:gd name="T0" fmla="*/ 88 w 104"/>
              <a:gd name="T1" fmla="*/ 78 h 96"/>
              <a:gd name="T2" fmla="*/ 70 w 104"/>
              <a:gd name="T3" fmla="*/ 96 h 96"/>
              <a:gd name="T4" fmla="*/ 18 w 104"/>
              <a:gd name="T5" fmla="*/ 96 h 96"/>
              <a:gd name="T6" fmla="*/ 0 w 104"/>
              <a:gd name="T7" fmla="*/ 78 h 96"/>
              <a:gd name="T8" fmla="*/ 0 w 104"/>
              <a:gd name="T9" fmla="*/ 26 h 96"/>
              <a:gd name="T10" fmla="*/ 18 w 104"/>
              <a:gd name="T11" fmla="*/ 8 h 96"/>
              <a:gd name="T12" fmla="*/ 34 w 104"/>
              <a:gd name="T13" fmla="*/ 8 h 96"/>
              <a:gd name="T14" fmla="*/ 36 w 104"/>
              <a:gd name="T15" fmla="*/ 10 h 96"/>
              <a:gd name="T16" fmla="*/ 34 w 104"/>
              <a:gd name="T17" fmla="*/ 12 h 96"/>
              <a:gd name="T18" fmla="*/ 26 w 104"/>
              <a:gd name="T19" fmla="*/ 16 h 96"/>
              <a:gd name="T20" fmla="*/ 25 w 104"/>
              <a:gd name="T21" fmla="*/ 16 h 96"/>
              <a:gd name="T22" fmla="*/ 18 w 104"/>
              <a:gd name="T23" fmla="*/ 16 h 96"/>
              <a:gd name="T24" fmla="*/ 8 w 104"/>
              <a:gd name="T25" fmla="*/ 26 h 96"/>
              <a:gd name="T26" fmla="*/ 8 w 104"/>
              <a:gd name="T27" fmla="*/ 78 h 96"/>
              <a:gd name="T28" fmla="*/ 18 w 104"/>
              <a:gd name="T29" fmla="*/ 88 h 96"/>
              <a:gd name="T30" fmla="*/ 70 w 104"/>
              <a:gd name="T31" fmla="*/ 88 h 96"/>
              <a:gd name="T32" fmla="*/ 80 w 104"/>
              <a:gd name="T33" fmla="*/ 78 h 96"/>
              <a:gd name="T34" fmla="*/ 80 w 104"/>
              <a:gd name="T35" fmla="*/ 65 h 96"/>
              <a:gd name="T36" fmla="*/ 81 w 104"/>
              <a:gd name="T37" fmla="*/ 63 h 96"/>
              <a:gd name="T38" fmla="*/ 84 w 104"/>
              <a:gd name="T39" fmla="*/ 61 h 96"/>
              <a:gd name="T40" fmla="*/ 86 w 104"/>
              <a:gd name="T41" fmla="*/ 60 h 96"/>
              <a:gd name="T42" fmla="*/ 88 w 104"/>
              <a:gd name="T43" fmla="*/ 62 h 96"/>
              <a:gd name="T44" fmla="*/ 88 w 104"/>
              <a:gd name="T45" fmla="*/ 78 h 96"/>
              <a:gd name="T46" fmla="*/ 79 w 104"/>
              <a:gd name="T47" fmla="*/ 55 h 96"/>
              <a:gd name="T48" fmla="*/ 76 w 104"/>
              <a:gd name="T49" fmla="*/ 56 h 96"/>
              <a:gd name="T50" fmla="*/ 74 w 104"/>
              <a:gd name="T51" fmla="*/ 56 h 96"/>
              <a:gd name="T52" fmla="*/ 72 w 104"/>
              <a:gd name="T53" fmla="*/ 52 h 96"/>
              <a:gd name="T54" fmla="*/ 72 w 104"/>
              <a:gd name="T55" fmla="*/ 40 h 96"/>
              <a:gd name="T56" fmla="*/ 62 w 104"/>
              <a:gd name="T57" fmla="*/ 40 h 96"/>
              <a:gd name="T58" fmla="*/ 34 w 104"/>
              <a:gd name="T59" fmla="*/ 48 h 96"/>
              <a:gd name="T60" fmla="*/ 30 w 104"/>
              <a:gd name="T61" fmla="*/ 78 h 96"/>
              <a:gd name="T62" fmla="*/ 29 w 104"/>
              <a:gd name="T63" fmla="*/ 80 h 96"/>
              <a:gd name="T64" fmla="*/ 28 w 104"/>
              <a:gd name="T65" fmla="*/ 80 h 96"/>
              <a:gd name="T66" fmla="*/ 26 w 104"/>
              <a:gd name="T67" fmla="*/ 79 h 96"/>
              <a:gd name="T68" fmla="*/ 16 w 104"/>
              <a:gd name="T69" fmla="*/ 52 h 96"/>
              <a:gd name="T70" fmla="*/ 62 w 104"/>
              <a:gd name="T71" fmla="*/ 16 h 96"/>
              <a:gd name="T72" fmla="*/ 72 w 104"/>
              <a:gd name="T73" fmla="*/ 16 h 96"/>
              <a:gd name="T74" fmla="*/ 72 w 104"/>
              <a:gd name="T75" fmla="*/ 4 h 96"/>
              <a:gd name="T76" fmla="*/ 74 w 104"/>
              <a:gd name="T77" fmla="*/ 0 h 96"/>
              <a:gd name="T78" fmla="*/ 76 w 104"/>
              <a:gd name="T79" fmla="*/ 0 h 96"/>
              <a:gd name="T80" fmla="*/ 79 w 104"/>
              <a:gd name="T81" fmla="*/ 1 h 96"/>
              <a:gd name="T82" fmla="*/ 102 w 104"/>
              <a:gd name="T83" fmla="*/ 25 h 96"/>
              <a:gd name="T84" fmla="*/ 102 w 104"/>
              <a:gd name="T85" fmla="*/ 31 h 96"/>
              <a:gd name="T86" fmla="*/ 79 w 104"/>
              <a:gd name="T87" fmla="*/ 5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4" h="96">
                <a:moveTo>
                  <a:pt x="88" y="78"/>
                </a:moveTo>
                <a:cubicBezTo>
                  <a:pt x="88" y="88"/>
                  <a:pt x="80" y="96"/>
                  <a:pt x="70" y="96"/>
                </a:cubicBezTo>
                <a:cubicBezTo>
                  <a:pt x="18" y="96"/>
                  <a:pt x="18" y="96"/>
                  <a:pt x="18" y="96"/>
                </a:cubicBezTo>
                <a:cubicBezTo>
                  <a:pt x="8" y="96"/>
                  <a:pt x="0" y="88"/>
                  <a:pt x="0" y="78"/>
                </a:cubicBezTo>
                <a:cubicBezTo>
                  <a:pt x="0" y="26"/>
                  <a:pt x="0" y="26"/>
                  <a:pt x="0" y="26"/>
                </a:cubicBezTo>
                <a:cubicBezTo>
                  <a:pt x="0" y="16"/>
                  <a:pt x="8" y="8"/>
                  <a:pt x="18" y="8"/>
                </a:cubicBezTo>
                <a:cubicBezTo>
                  <a:pt x="34" y="8"/>
                  <a:pt x="34" y="8"/>
                  <a:pt x="34" y="8"/>
                </a:cubicBezTo>
                <a:cubicBezTo>
                  <a:pt x="35" y="8"/>
                  <a:pt x="36" y="9"/>
                  <a:pt x="36" y="10"/>
                </a:cubicBezTo>
                <a:cubicBezTo>
                  <a:pt x="36" y="11"/>
                  <a:pt x="35" y="12"/>
                  <a:pt x="34" y="12"/>
                </a:cubicBezTo>
                <a:cubicBezTo>
                  <a:pt x="31" y="13"/>
                  <a:pt x="28" y="14"/>
                  <a:pt x="26" y="16"/>
                </a:cubicBezTo>
                <a:cubicBezTo>
                  <a:pt x="25" y="16"/>
                  <a:pt x="25" y="16"/>
                  <a:pt x="25" y="16"/>
                </a:cubicBezTo>
                <a:cubicBezTo>
                  <a:pt x="18" y="16"/>
                  <a:pt x="18" y="16"/>
                  <a:pt x="18" y="16"/>
                </a:cubicBezTo>
                <a:cubicBezTo>
                  <a:pt x="12" y="16"/>
                  <a:pt x="8" y="21"/>
                  <a:pt x="8" y="26"/>
                </a:cubicBezTo>
                <a:cubicBezTo>
                  <a:pt x="8" y="78"/>
                  <a:pt x="8" y="78"/>
                  <a:pt x="8" y="78"/>
                </a:cubicBezTo>
                <a:cubicBezTo>
                  <a:pt x="8" y="84"/>
                  <a:pt x="12" y="88"/>
                  <a:pt x="18" y="88"/>
                </a:cubicBezTo>
                <a:cubicBezTo>
                  <a:pt x="70" y="88"/>
                  <a:pt x="70" y="88"/>
                  <a:pt x="70" y="88"/>
                </a:cubicBezTo>
                <a:cubicBezTo>
                  <a:pt x="75" y="88"/>
                  <a:pt x="80" y="84"/>
                  <a:pt x="80" y="78"/>
                </a:cubicBezTo>
                <a:cubicBezTo>
                  <a:pt x="80" y="65"/>
                  <a:pt x="80" y="65"/>
                  <a:pt x="80" y="65"/>
                </a:cubicBezTo>
                <a:cubicBezTo>
                  <a:pt x="80" y="64"/>
                  <a:pt x="80" y="63"/>
                  <a:pt x="81" y="63"/>
                </a:cubicBezTo>
                <a:cubicBezTo>
                  <a:pt x="82" y="62"/>
                  <a:pt x="83" y="62"/>
                  <a:pt x="84" y="61"/>
                </a:cubicBezTo>
                <a:cubicBezTo>
                  <a:pt x="85" y="60"/>
                  <a:pt x="86" y="60"/>
                  <a:pt x="86" y="60"/>
                </a:cubicBezTo>
                <a:cubicBezTo>
                  <a:pt x="87" y="60"/>
                  <a:pt x="88" y="61"/>
                  <a:pt x="88" y="62"/>
                </a:cubicBezTo>
                <a:lnTo>
                  <a:pt x="88" y="78"/>
                </a:lnTo>
                <a:close/>
                <a:moveTo>
                  <a:pt x="79" y="55"/>
                </a:moveTo>
                <a:cubicBezTo>
                  <a:pt x="78" y="56"/>
                  <a:pt x="77" y="56"/>
                  <a:pt x="76" y="56"/>
                </a:cubicBezTo>
                <a:cubicBezTo>
                  <a:pt x="75" y="56"/>
                  <a:pt x="75" y="56"/>
                  <a:pt x="74" y="56"/>
                </a:cubicBezTo>
                <a:cubicBezTo>
                  <a:pt x="73" y="55"/>
                  <a:pt x="72" y="54"/>
                  <a:pt x="72" y="52"/>
                </a:cubicBezTo>
                <a:cubicBezTo>
                  <a:pt x="72" y="40"/>
                  <a:pt x="72" y="40"/>
                  <a:pt x="72" y="40"/>
                </a:cubicBezTo>
                <a:cubicBezTo>
                  <a:pt x="62" y="40"/>
                  <a:pt x="62" y="40"/>
                  <a:pt x="62" y="40"/>
                </a:cubicBezTo>
                <a:cubicBezTo>
                  <a:pt x="48" y="40"/>
                  <a:pt x="39" y="43"/>
                  <a:pt x="34" y="48"/>
                </a:cubicBezTo>
                <a:cubicBezTo>
                  <a:pt x="29" y="54"/>
                  <a:pt x="28" y="63"/>
                  <a:pt x="30" y="78"/>
                </a:cubicBezTo>
                <a:cubicBezTo>
                  <a:pt x="30" y="79"/>
                  <a:pt x="29" y="80"/>
                  <a:pt x="29" y="80"/>
                </a:cubicBezTo>
                <a:cubicBezTo>
                  <a:pt x="28" y="80"/>
                  <a:pt x="28" y="80"/>
                  <a:pt x="28" y="80"/>
                </a:cubicBezTo>
                <a:cubicBezTo>
                  <a:pt x="27" y="80"/>
                  <a:pt x="27" y="80"/>
                  <a:pt x="26" y="79"/>
                </a:cubicBezTo>
                <a:cubicBezTo>
                  <a:pt x="26" y="79"/>
                  <a:pt x="16" y="65"/>
                  <a:pt x="16" y="52"/>
                </a:cubicBezTo>
                <a:cubicBezTo>
                  <a:pt x="16" y="35"/>
                  <a:pt x="21" y="16"/>
                  <a:pt x="62" y="16"/>
                </a:cubicBezTo>
                <a:cubicBezTo>
                  <a:pt x="72" y="16"/>
                  <a:pt x="72" y="16"/>
                  <a:pt x="72" y="16"/>
                </a:cubicBezTo>
                <a:cubicBezTo>
                  <a:pt x="72" y="4"/>
                  <a:pt x="72" y="4"/>
                  <a:pt x="72" y="4"/>
                </a:cubicBezTo>
                <a:cubicBezTo>
                  <a:pt x="72" y="2"/>
                  <a:pt x="73" y="1"/>
                  <a:pt x="74" y="0"/>
                </a:cubicBezTo>
                <a:cubicBezTo>
                  <a:pt x="75" y="0"/>
                  <a:pt x="75" y="0"/>
                  <a:pt x="76" y="0"/>
                </a:cubicBezTo>
                <a:cubicBezTo>
                  <a:pt x="77" y="0"/>
                  <a:pt x="78" y="1"/>
                  <a:pt x="79" y="1"/>
                </a:cubicBezTo>
                <a:cubicBezTo>
                  <a:pt x="102" y="25"/>
                  <a:pt x="102" y="25"/>
                  <a:pt x="102" y="25"/>
                </a:cubicBezTo>
                <a:cubicBezTo>
                  <a:pt x="104" y="27"/>
                  <a:pt x="104" y="29"/>
                  <a:pt x="102" y="31"/>
                </a:cubicBezTo>
                <a:lnTo>
                  <a:pt x="79" y="55"/>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8" name="Freeform 106"/>
          <p:cNvSpPr>
            <a:spLocks noEditPoints="1"/>
          </p:cNvSpPr>
          <p:nvPr/>
        </p:nvSpPr>
        <p:spPr bwMode="auto">
          <a:xfrm>
            <a:off x="4283076" y="2870201"/>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9" name="Freeform 107"/>
          <p:cNvSpPr>
            <a:spLocks/>
          </p:cNvSpPr>
          <p:nvPr/>
        </p:nvSpPr>
        <p:spPr bwMode="auto">
          <a:xfrm>
            <a:off x="4910138" y="2840038"/>
            <a:ext cx="420688" cy="422275"/>
          </a:xfrm>
          <a:custGeom>
            <a:avLst/>
            <a:gdLst>
              <a:gd name="T0" fmla="*/ 111 w 112"/>
              <a:gd name="T1" fmla="*/ 59 h 112"/>
              <a:gd name="T2" fmla="*/ 95 w 112"/>
              <a:gd name="T3" fmla="*/ 75 h 112"/>
              <a:gd name="T4" fmla="*/ 92 w 112"/>
              <a:gd name="T5" fmla="*/ 76 h 112"/>
              <a:gd name="T6" fmla="*/ 88 w 112"/>
              <a:gd name="T7" fmla="*/ 72 h 112"/>
              <a:gd name="T8" fmla="*/ 88 w 112"/>
              <a:gd name="T9" fmla="*/ 64 h 112"/>
              <a:gd name="T10" fmla="*/ 64 w 112"/>
              <a:gd name="T11" fmla="*/ 64 h 112"/>
              <a:gd name="T12" fmla="*/ 64 w 112"/>
              <a:gd name="T13" fmla="*/ 88 h 112"/>
              <a:gd name="T14" fmla="*/ 72 w 112"/>
              <a:gd name="T15" fmla="*/ 88 h 112"/>
              <a:gd name="T16" fmla="*/ 76 w 112"/>
              <a:gd name="T17" fmla="*/ 92 h 112"/>
              <a:gd name="T18" fmla="*/ 75 w 112"/>
              <a:gd name="T19" fmla="*/ 95 h 112"/>
              <a:gd name="T20" fmla="*/ 59 w 112"/>
              <a:gd name="T21" fmla="*/ 111 h 112"/>
              <a:gd name="T22" fmla="*/ 56 w 112"/>
              <a:gd name="T23" fmla="*/ 112 h 112"/>
              <a:gd name="T24" fmla="*/ 53 w 112"/>
              <a:gd name="T25" fmla="*/ 111 h 112"/>
              <a:gd name="T26" fmla="*/ 37 w 112"/>
              <a:gd name="T27" fmla="*/ 95 h 112"/>
              <a:gd name="T28" fmla="*/ 36 w 112"/>
              <a:gd name="T29" fmla="*/ 92 h 112"/>
              <a:gd name="T30" fmla="*/ 40 w 112"/>
              <a:gd name="T31" fmla="*/ 88 h 112"/>
              <a:gd name="T32" fmla="*/ 48 w 112"/>
              <a:gd name="T33" fmla="*/ 88 h 112"/>
              <a:gd name="T34" fmla="*/ 48 w 112"/>
              <a:gd name="T35" fmla="*/ 64 h 112"/>
              <a:gd name="T36" fmla="*/ 24 w 112"/>
              <a:gd name="T37" fmla="*/ 64 h 112"/>
              <a:gd name="T38" fmla="*/ 24 w 112"/>
              <a:gd name="T39" fmla="*/ 72 h 112"/>
              <a:gd name="T40" fmla="*/ 20 w 112"/>
              <a:gd name="T41" fmla="*/ 76 h 112"/>
              <a:gd name="T42" fmla="*/ 17 w 112"/>
              <a:gd name="T43" fmla="*/ 75 h 112"/>
              <a:gd name="T44" fmla="*/ 1 w 112"/>
              <a:gd name="T45" fmla="*/ 59 h 112"/>
              <a:gd name="T46" fmla="*/ 0 w 112"/>
              <a:gd name="T47" fmla="*/ 56 h 112"/>
              <a:gd name="T48" fmla="*/ 1 w 112"/>
              <a:gd name="T49" fmla="*/ 53 h 112"/>
              <a:gd name="T50" fmla="*/ 17 w 112"/>
              <a:gd name="T51" fmla="*/ 37 h 112"/>
              <a:gd name="T52" fmla="*/ 20 w 112"/>
              <a:gd name="T53" fmla="*/ 36 h 112"/>
              <a:gd name="T54" fmla="*/ 24 w 112"/>
              <a:gd name="T55" fmla="*/ 40 h 112"/>
              <a:gd name="T56" fmla="*/ 24 w 112"/>
              <a:gd name="T57" fmla="*/ 48 h 112"/>
              <a:gd name="T58" fmla="*/ 48 w 112"/>
              <a:gd name="T59" fmla="*/ 48 h 112"/>
              <a:gd name="T60" fmla="*/ 48 w 112"/>
              <a:gd name="T61" fmla="*/ 24 h 112"/>
              <a:gd name="T62" fmla="*/ 40 w 112"/>
              <a:gd name="T63" fmla="*/ 24 h 112"/>
              <a:gd name="T64" fmla="*/ 36 w 112"/>
              <a:gd name="T65" fmla="*/ 20 h 112"/>
              <a:gd name="T66" fmla="*/ 37 w 112"/>
              <a:gd name="T67" fmla="*/ 17 h 112"/>
              <a:gd name="T68" fmla="*/ 53 w 112"/>
              <a:gd name="T69" fmla="*/ 1 h 112"/>
              <a:gd name="T70" fmla="*/ 56 w 112"/>
              <a:gd name="T71" fmla="*/ 0 h 112"/>
              <a:gd name="T72" fmla="*/ 59 w 112"/>
              <a:gd name="T73" fmla="*/ 1 h 112"/>
              <a:gd name="T74" fmla="*/ 75 w 112"/>
              <a:gd name="T75" fmla="*/ 17 h 112"/>
              <a:gd name="T76" fmla="*/ 76 w 112"/>
              <a:gd name="T77" fmla="*/ 20 h 112"/>
              <a:gd name="T78" fmla="*/ 72 w 112"/>
              <a:gd name="T79" fmla="*/ 24 h 112"/>
              <a:gd name="T80" fmla="*/ 64 w 112"/>
              <a:gd name="T81" fmla="*/ 24 h 112"/>
              <a:gd name="T82" fmla="*/ 64 w 112"/>
              <a:gd name="T83" fmla="*/ 48 h 112"/>
              <a:gd name="T84" fmla="*/ 88 w 112"/>
              <a:gd name="T85" fmla="*/ 48 h 112"/>
              <a:gd name="T86" fmla="*/ 88 w 112"/>
              <a:gd name="T87" fmla="*/ 40 h 112"/>
              <a:gd name="T88" fmla="*/ 92 w 112"/>
              <a:gd name="T89" fmla="*/ 36 h 112"/>
              <a:gd name="T90" fmla="*/ 95 w 112"/>
              <a:gd name="T91" fmla="*/ 37 h 112"/>
              <a:gd name="T92" fmla="*/ 111 w 112"/>
              <a:gd name="T93" fmla="*/ 53 h 112"/>
              <a:gd name="T94" fmla="*/ 112 w 112"/>
              <a:gd name="T95" fmla="*/ 56 h 112"/>
              <a:gd name="T96" fmla="*/ 111 w 112"/>
              <a:gd name="T97" fmla="*/ 5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2" h="112">
                <a:moveTo>
                  <a:pt x="111" y="59"/>
                </a:moveTo>
                <a:cubicBezTo>
                  <a:pt x="95" y="75"/>
                  <a:pt x="95" y="75"/>
                  <a:pt x="95" y="75"/>
                </a:cubicBezTo>
                <a:cubicBezTo>
                  <a:pt x="94" y="76"/>
                  <a:pt x="93" y="76"/>
                  <a:pt x="92" y="76"/>
                </a:cubicBezTo>
                <a:cubicBezTo>
                  <a:pt x="90" y="76"/>
                  <a:pt x="88" y="74"/>
                  <a:pt x="88" y="72"/>
                </a:cubicBezTo>
                <a:cubicBezTo>
                  <a:pt x="88" y="64"/>
                  <a:pt x="88" y="64"/>
                  <a:pt x="88" y="64"/>
                </a:cubicBezTo>
                <a:cubicBezTo>
                  <a:pt x="64" y="64"/>
                  <a:pt x="64" y="64"/>
                  <a:pt x="64" y="64"/>
                </a:cubicBezTo>
                <a:cubicBezTo>
                  <a:pt x="64" y="88"/>
                  <a:pt x="64" y="88"/>
                  <a:pt x="64" y="88"/>
                </a:cubicBezTo>
                <a:cubicBezTo>
                  <a:pt x="72" y="88"/>
                  <a:pt x="72" y="88"/>
                  <a:pt x="72" y="88"/>
                </a:cubicBezTo>
                <a:cubicBezTo>
                  <a:pt x="74" y="88"/>
                  <a:pt x="76" y="90"/>
                  <a:pt x="76" y="92"/>
                </a:cubicBezTo>
                <a:cubicBezTo>
                  <a:pt x="76" y="93"/>
                  <a:pt x="76" y="94"/>
                  <a:pt x="75" y="95"/>
                </a:cubicBezTo>
                <a:cubicBezTo>
                  <a:pt x="59" y="111"/>
                  <a:pt x="59" y="111"/>
                  <a:pt x="59" y="111"/>
                </a:cubicBezTo>
                <a:cubicBezTo>
                  <a:pt x="58" y="112"/>
                  <a:pt x="57" y="112"/>
                  <a:pt x="56" y="112"/>
                </a:cubicBezTo>
                <a:cubicBezTo>
                  <a:pt x="55" y="112"/>
                  <a:pt x="54" y="112"/>
                  <a:pt x="53" y="111"/>
                </a:cubicBezTo>
                <a:cubicBezTo>
                  <a:pt x="37" y="95"/>
                  <a:pt x="37" y="95"/>
                  <a:pt x="37" y="95"/>
                </a:cubicBezTo>
                <a:cubicBezTo>
                  <a:pt x="37" y="94"/>
                  <a:pt x="36" y="93"/>
                  <a:pt x="36" y="92"/>
                </a:cubicBezTo>
                <a:cubicBezTo>
                  <a:pt x="36" y="90"/>
                  <a:pt x="38" y="88"/>
                  <a:pt x="40" y="88"/>
                </a:cubicBezTo>
                <a:cubicBezTo>
                  <a:pt x="48" y="88"/>
                  <a:pt x="48" y="88"/>
                  <a:pt x="48" y="88"/>
                </a:cubicBezTo>
                <a:cubicBezTo>
                  <a:pt x="48" y="64"/>
                  <a:pt x="48" y="64"/>
                  <a:pt x="48" y="64"/>
                </a:cubicBezTo>
                <a:cubicBezTo>
                  <a:pt x="24" y="64"/>
                  <a:pt x="24" y="64"/>
                  <a:pt x="24" y="64"/>
                </a:cubicBezTo>
                <a:cubicBezTo>
                  <a:pt x="24" y="72"/>
                  <a:pt x="24" y="72"/>
                  <a:pt x="24" y="72"/>
                </a:cubicBezTo>
                <a:cubicBezTo>
                  <a:pt x="24" y="74"/>
                  <a:pt x="22" y="76"/>
                  <a:pt x="20" y="76"/>
                </a:cubicBezTo>
                <a:cubicBezTo>
                  <a:pt x="19" y="76"/>
                  <a:pt x="18" y="76"/>
                  <a:pt x="17" y="75"/>
                </a:cubicBezTo>
                <a:cubicBezTo>
                  <a:pt x="1" y="59"/>
                  <a:pt x="1" y="59"/>
                  <a:pt x="1" y="59"/>
                </a:cubicBezTo>
                <a:cubicBezTo>
                  <a:pt x="1" y="58"/>
                  <a:pt x="0" y="57"/>
                  <a:pt x="0" y="56"/>
                </a:cubicBezTo>
                <a:cubicBezTo>
                  <a:pt x="0" y="55"/>
                  <a:pt x="1" y="54"/>
                  <a:pt x="1" y="53"/>
                </a:cubicBezTo>
                <a:cubicBezTo>
                  <a:pt x="17" y="37"/>
                  <a:pt x="17" y="37"/>
                  <a:pt x="17" y="37"/>
                </a:cubicBezTo>
                <a:cubicBezTo>
                  <a:pt x="18" y="37"/>
                  <a:pt x="19" y="36"/>
                  <a:pt x="20" y="36"/>
                </a:cubicBezTo>
                <a:cubicBezTo>
                  <a:pt x="22" y="36"/>
                  <a:pt x="24" y="38"/>
                  <a:pt x="24" y="40"/>
                </a:cubicBezTo>
                <a:cubicBezTo>
                  <a:pt x="24" y="48"/>
                  <a:pt x="24" y="48"/>
                  <a:pt x="24" y="48"/>
                </a:cubicBezTo>
                <a:cubicBezTo>
                  <a:pt x="48" y="48"/>
                  <a:pt x="48" y="48"/>
                  <a:pt x="48" y="48"/>
                </a:cubicBezTo>
                <a:cubicBezTo>
                  <a:pt x="48" y="24"/>
                  <a:pt x="48" y="24"/>
                  <a:pt x="48" y="24"/>
                </a:cubicBezTo>
                <a:cubicBezTo>
                  <a:pt x="40" y="24"/>
                  <a:pt x="40" y="24"/>
                  <a:pt x="40" y="24"/>
                </a:cubicBezTo>
                <a:cubicBezTo>
                  <a:pt x="38" y="24"/>
                  <a:pt x="36" y="22"/>
                  <a:pt x="36" y="20"/>
                </a:cubicBezTo>
                <a:cubicBezTo>
                  <a:pt x="36" y="19"/>
                  <a:pt x="37" y="18"/>
                  <a:pt x="37" y="17"/>
                </a:cubicBezTo>
                <a:cubicBezTo>
                  <a:pt x="53" y="1"/>
                  <a:pt x="53" y="1"/>
                  <a:pt x="53" y="1"/>
                </a:cubicBezTo>
                <a:cubicBezTo>
                  <a:pt x="54" y="1"/>
                  <a:pt x="55" y="0"/>
                  <a:pt x="56" y="0"/>
                </a:cubicBezTo>
                <a:cubicBezTo>
                  <a:pt x="57" y="0"/>
                  <a:pt x="58" y="1"/>
                  <a:pt x="59" y="1"/>
                </a:cubicBezTo>
                <a:cubicBezTo>
                  <a:pt x="75" y="17"/>
                  <a:pt x="75" y="17"/>
                  <a:pt x="75" y="17"/>
                </a:cubicBezTo>
                <a:cubicBezTo>
                  <a:pt x="76" y="18"/>
                  <a:pt x="76" y="19"/>
                  <a:pt x="76" y="20"/>
                </a:cubicBezTo>
                <a:cubicBezTo>
                  <a:pt x="76" y="22"/>
                  <a:pt x="74" y="24"/>
                  <a:pt x="72" y="24"/>
                </a:cubicBezTo>
                <a:cubicBezTo>
                  <a:pt x="64" y="24"/>
                  <a:pt x="64" y="24"/>
                  <a:pt x="64" y="24"/>
                </a:cubicBezTo>
                <a:cubicBezTo>
                  <a:pt x="64" y="48"/>
                  <a:pt x="64" y="48"/>
                  <a:pt x="64" y="48"/>
                </a:cubicBezTo>
                <a:cubicBezTo>
                  <a:pt x="88" y="48"/>
                  <a:pt x="88" y="48"/>
                  <a:pt x="88" y="48"/>
                </a:cubicBezTo>
                <a:cubicBezTo>
                  <a:pt x="88" y="40"/>
                  <a:pt x="88" y="40"/>
                  <a:pt x="88" y="40"/>
                </a:cubicBezTo>
                <a:cubicBezTo>
                  <a:pt x="88" y="38"/>
                  <a:pt x="90" y="36"/>
                  <a:pt x="92" y="36"/>
                </a:cubicBezTo>
                <a:cubicBezTo>
                  <a:pt x="93" y="36"/>
                  <a:pt x="94" y="37"/>
                  <a:pt x="95" y="37"/>
                </a:cubicBezTo>
                <a:cubicBezTo>
                  <a:pt x="111" y="53"/>
                  <a:pt x="111" y="53"/>
                  <a:pt x="111" y="53"/>
                </a:cubicBezTo>
                <a:cubicBezTo>
                  <a:pt x="112" y="54"/>
                  <a:pt x="112" y="55"/>
                  <a:pt x="112" y="56"/>
                </a:cubicBezTo>
                <a:cubicBezTo>
                  <a:pt x="112" y="57"/>
                  <a:pt x="112" y="58"/>
                  <a:pt x="111" y="5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0" name="Freeform 108"/>
          <p:cNvSpPr>
            <a:spLocks noEditPoints="1"/>
          </p:cNvSpPr>
          <p:nvPr/>
        </p:nvSpPr>
        <p:spPr bwMode="auto">
          <a:xfrm>
            <a:off x="5584826" y="2886076"/>
            <a:ext cx="360363" cy="315913"/>
          </a:xfrm>
          <a:custGeom>
            <a:avLst/>
            <a:gdLst>
              <a:gd name="T0" fmla="*/ 96 w 96"/>
              <a:gd name="T1" fmla="*/ 50 h 84"/>
              <a:gd name="T2" fmla="*/ 94 w 96"/>
              <a:gd name="T3" fmla="*/ 52 h 84"/>
              <a:gd name="T4" fmla="*/ 88 w 96"/>
              <a:gd name="T5" fmla="*/ 52 h 84"/>
              <a:gd name="T6" fmla="*/ 88 w 96"/>
              <a:gd name="T7" fmla="*/ 78 h 84"/>
              <a:gd name="T8" fmla="*/ 82 w 96"/>
              <a:gd name="T9" fmla="*/ 84 h 84"/>
              <a:gd name="T10" fmla="*/ 14 w 96"/>
              <a:gd name="T11" fmla="*/ 84 h 84"/>
              <a:gd name="T12" fmla="*/ 8 w 96"/>
              <a:gd name="T13" fmla="*/ 78 h 84"/>
              <a:gd name="T14" fmla="*/ 8 w 96"/>
              <a:gd name="T15" fmla="*/ 52 h 84"/>
              <a:gd name="T16" fmla="*/ 2 w 96"/>
              <a:gd name="T17" fmla="*/ 52 h 84"/>
              <a:gd name="T18" fmla="*/ 0 w 96"/>
              <a:gd name="T19" fmla="*/ 50 h 84"/>
              <a:gd name="T20" fmla="*/ 0 w 96"/>
              <a:gd name="T21" fmla="*/ 30 h 84"/>
              <a:gd name="T22" fmla="*/ 2 w 96"/>
              <a:gd name="T23" fmla="*/ 28 h 84"/>
              <a:gd name="T24" fmla="*/ 30 w 96"/>
              <a:gd name="T25" fmla="*/ 28 h 84"/>
              <a:gd name="T26" fmla="*/ 16 w 96"/>
              <a:gd name="T27" fmla="*/ 14 h 84"/>
              <a:gd name="T28" fmla="*/ 30 w 96"/>
              <a:gd name="T29" fmla="*/ 0 h 84"/>
              <a:gd name="T30" fmla="*/ 40 w 96"/>
              <a:gd name="T31" fmla="*/ 5 h 84"/>
              <a:gd name="T32" fmla="*/ 48 w 96"/>
              <a:gd name="T33" fmla="*/ 15 h 84"/>
              <a:gd name="T34" fmla="*/ 56 w 96"/>
              <a:gd name="T35" fmla="*/ 5 h 84"/>
              <a:gd name="T36" fmla="*/ 67 w 96"/>
              <a:gd name="T37" fmla="*/ 0 h 84"/>
              <a:gd name="T38" fmla="*/ 81 w 96"/>
              <a:gd name="T39" fmla="*/ 14 h 84"/>
              <a:gd name="T40" fmla="*/ 67 w 96"/>
              <a:gd name="T41" fmla="*/ 28 h 84"/>
              <a:gd name="T42" fmla="*/ 94 w 96"/>
              <a:gd name="T43" fmla="*/ 28 h 84"/>
              <a:gd name="T44" fmla="*/ 96 w 96"/>
              <a:gd name="T45" fmla="*/ 30 h 84"/>
              <a:gd name="T46" fmla="*/ 96 w 96"/>
              <a:gd name="T47" fmla="*/ 50 h 84"/>
              <a:gd name="T48" fmla="*/ 42 w 96"/>
              <a:gd name="T49" fmla="*/ 20 h 84"/>
              <a:gd name="T50" fmla="*/ 34 w 96"/>
              <a:gd name="T51" fmla="*/ 10 h 84"/>
              <a:gd name="T52" fmla="*/ 30 w 96"/>
              <a:gd name="T53" fmla="*/ 8 h 84"/>
              <a:gd name="T54" fmla="*/ 24 w 96"/>
              <a:gd name="T55" fmla="*/ 14 h 84"/>
              <a:gd name="T56" fmla="*/ 30 w 96"/>
              <a:gd name="T57" fmla="*/ 20 h 84"/>
              <a:gd name="T58" fmla="*/ 42 w 96"/>
              <a:gd name="T59" fmla="*/ 20 h 84"/>
              <a:gd name="T60" fmla="*/ 58 w 96"/>
              <a:gd name="T61" fmla="*/ 69 h 84"/>
              <a:gd name="T62" fmla="*/ 58 w 96"/>
              <a:gd name="T63" fmla="*/ 40 h 84"/>
              <a:gd name="T64" fmla="*/ 58 w 96"/>
              <a:gd name="T65" fmla="*/ 28 h 84"/>
              <a:gd name="T66" fmla="*/ 38 w 96"/>
              <a:gd name="T67" fmla="*/ 28 h 84"/>
              <a:gd name="T68" fmla="*/ 38 w 96"/>
              <a:gd name="T69" fmla="*/ 40 h 84"/>
              <a:gd name="T70" fmla="*/ 38 w 96"/>
              <a:gd name="T71" fmla="*/ 69 h 84"/>
              <a:gd name="T72" fmla="*/ 38 w 96"/>
              <a:gd name="T73" fmla="*/ 73 h 84"/>
              <a:gd name="T74" fmla="*/ 42 w 96"/>
              <a:gd name="T75" fmla="*/ 76 h 84"/>
              <a:gd name="T76" fmla="*/ 54 w 96"/>
              <a:gd name="T77" fmla="*/ 76 h 84"/>
              <a:gd name="T78" fmla="*/ 58 w 96"/>
              <a:gd name="T79" fmla="*/ 73 h 84"/>
              <a:gd name="T80" fmla="*/ 58 w 96"/>
              <a:gd name="T81" fmla="*/ 69 h 84"/>
              <a:gd name="T82" fmla="*/ 67 w 96"/>
              <a:gd name="T83" fmla="*/ 8 h 84"/>
              <a:gd name="T84" fmla="*/ 63 w 96"/>
              <a:gd name="T85" fmla="*/ 10 h 84"/>
              <a:gd name="T86" fmla="*/ 55 w 96"/>
              <a:gd name="T87" fmla="*/ 20 h 84"/>
              <a:gd name="T88" fmla="*/ 67 w 96"/>
              <a:gd name="T89" fmla="*/ 20 h 84"/>
              <a:gd name="T90" fmla="*/ 73 w 96"/>
              <a:gd name="T91" fmla="*/ 14 h 84"/>
              <a:gd name="T92" fmla="*/ 67 w 96"/>
              <a:gd name="T93" fmla="*/ 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6" h="84">
                <a:moveTo>
                  <a:pt x="96" y="50"/>
                </a:moveTo>
                <a:cubicBezTo>
                  <a:pt x="96" y="51"/>
                  <a:pt x="95" y="52"/>
                  <a:pt x="94" y="52"/>
                </a:cubicBezTo>
                <a:cubicBezTo>
                  <a:pt x="88" y="52"/>
                  <a:pt x="88" y="52"/>
                  <a:pt x="88" y="52"/>
                </a:cubicBezTo>
                <a:cubicBezTo>
                  <a:pt x="88" y="78"/>
                  <a:pt x="88" y="78"/>
                  <a:pt x="88" y="78"/>
                </a:cubicBezTo>
                <a:cubicBezTo>
                  <a:pt x="88" y="81"/>
                  <a:pt x="86" y="84"/>
                  <a:pt x="82" y="84"/>
                </a:cubicBezTo>
                <a:cubicBezTo>
                  <a:pt x="14" y="84"/>
                  <a:pt x="14" y="84"/>
                  <a:pt x="14" y="84"/>
                </a:cubicBezTo>
                <a:cubicBezTo>
                  <a:pt x="11" y="84"/>
                  <a:pt x="8" y="81"/>
                  <a:pt x="8" y="78"/>
                </a:cubicBezTo>
                <a:cubicBezTo>
                  <a:pt x="8" y="52"/>
                  <a:pt x="8" y="52"/>
                  <a:pt x="8" y="52"/>
                </a:cubicBezTo>
                <a:cubicBezTo>
                  <a:pt x="2" y="52"/>
                  <a:pt x="2" y="52"/>
                  <a:pt x="2" y="52"/>
                </a:cubicBezTo>
                <a:cubicBezTo>
                  <a:pt x="1" y="52"/>
                  <a:pt x="0" y="51"/>
                  <a:pt x="0" y="50"/>
                </a:cubicBezTo>
                <a:cubicBezTo>
                  <a:pt x="0" y="30"/>
                  <a:pt x="0" y="30"/>
                  <a:pt x="0" y="30"/>
                </a:cubicBezTo>
                <a:cubicBezTo>
                  <a:pt x="0" y="29"/>
                  <a:pt x="1" y="28"/>
                  <a:pt x="2" y="28"/>
                </a:cubicBezTo>
                <a:cubicBezTo>
                  <a:pt x="30" y="28"/>
                  <a:pt x="30" y="28"/>
                  <a:pt x="30" y="28"/>
                </a:cubicBezTo>
                <a:cubicBezTo>
                  <a:pt x="22" y="28"/>
                  <a:pt x="16" y="22"/>
                  <a:pt x="16" y="14"/>
                </a:cubicBezTo>
                <a:cubicBezTo>
                  <a:pt x="16" y="6"/>
                  <a:pt x="22" y="0"/>
                  <a:pt x="30" y="0"/>
                </a:cubicBezTo>
                <a:cubicBezTo>
                  <a:pt x="34" y="0"/>
                  <a:pt x="38" y="2"/>
                  <a:pt x="40" y="5"/>
                </a:cubicBezTo>
                <a:cubicBezTo>
                  <a:pt x="48" y="15"/>
                  <a:pt x="48" y="15"/>
                  <a:pt x="48" y="15"/>
                </a:cubicBezTo>
                <a:cubicBezTo>
                  <a:pt x="56" y="5"/>
                  <a:pt x="56" y="5"/>
                  <a:pt x="56" y="5"/>
                </a:cubicBezTo>
                <a:cubicBezTo>
                  <a:pt x="59" y="2"/>
                  <a:pt x="63" y="0"/>
                  <a:pt x="67" y="0"/>
                </a:cubicBezTo>
                <a:cubicBezTo>
                  <a:pt x="75" y="0"/>
                  <a:pt x="81" y="6"/>
                  <a:pt x="81" y="14"/>
                </a:cubicBezTo>
                <a:cubicBezTo>
                  <a:pt x="81" y="22"/>
                  <a:pt x="75" y="28"/>
                  <a:pt x="67" y="28"/>
                </a:cubicBezTo>
                <a:cubicBezTo>
                  <a:pt x="94" y="28"/>
                  <a:pt x="94" y="28"/>
                  <a:pt x="94" y="28"/>
                </a:cubicBezTo>
                <a:cubicBezTo>
                  <a:pt x="95" y="28"/>
                  <a:pt x="96" y="29"/>
                  <a:pt x="96" y="30"/>
                </a:cubicBezTo>
                <a:lnTo>
                  <a:pt x="96" y="50"/>
                </a:lnTo>
                <a:close/>
                <a:moveTo>
                  <a:pt x="42" y="20"/>
                </a:moveTo>
                <a:cubicBezTo>
                  <a:pt x="34" y="10"/>
                  <a:pt x="34" y="10"/>
                  <a:pt x="34" y="10"/>
                </a:cubicBezTo>
                <a:cubicBezTo>
                  <a:pt x="33" y="9"/>
                  <a:pt x="32" y="8"/>
                  <a:pt x="30" y="8"/>
                </a:cubicBezTo>
                <a:cubicBezTo>
                  <a:pt x="27" y="8"/>
                  <a:pt x="24" y="11"/>
                  <a:pt x="24" y="14"/>
                </a:cubicBezTo>
                <a:cubicBezTo>
                  <a:pt x="24" y="17"/>
                  <a:pt x="27" y="20"/>
                  <a:pt x="30" y="20"/>
                </a:cubicBezTo>
                <a:lnTo>
                  <a:pt x="42" y="20"/>
                </a:lnTo>
                <a:close/>
                <a:moveTo>
                  <a:pt x="58" y="69"/>
                </a:moveTo>
                <a:cubicBezTo>
                  <a:pt x="58" y="40"/>
                  <a:pt x="58" y="40"/>
                  <a:pt x="58" y="40"/>
                </a:cubicBezTo>
                <a:cubicBezTo>
                  <a:pt x="58" y="28"/>
                  <a:pt x="58" y="28"/>
                  <a:pt x="58" y="28"/>
                </a:cubicBezTo>
                <a:cubicBezTo>
                  <a:pt x="38" y="28"/>
                  <a:pt x="38" y="28"/>
                  <a:pt x="38" y="28"/>
                </a:cubicBezTo>
                <a:cubicBezTo>
                  <a:pt x="38" y="40"/>
                  <a:pt x="38" y="40"/>
                  <a:pt x="38" y="40"/>
                </a:cubicBezTo>
                <a:cubicBezTo>
                  <a:pt x="38" y="69"/>
                  <a:pt x="38" y="69"/>
                  <a:pt x="38" y="69"/>
                </a:cubicBezTo>
                <a:cubicBezTo>
                  <a:pt x="38" y="73"/>
                  <a:pt x="38" y="73"/>
                  <a:pt x="38" y="73"/>
                </a:cubicBezTo>
                <a:cubicBezTo>
                  <a:pt x="38" y="75"/>
                  <a:pt x="40" y="76"/>
                  <a:pt x="42" y="76"/>
                </a:cubicBezTo>
                <a:cubicBezTo>
                  <a:pt x="54" y="76"/>
                  <a:pt x="54" y="76"/>
                  <a:pt x="54" y="76"/>
                </a:cubicBezTo>
                <a:cubicBezTo>
                  <a:pt x="57" y="76"/>
                  <a:pt x="58" y="75"/>
                  <a:pt x="58" y="73"/>
                </a:cubicBezTo>
                <a:lnTo>
                  <a:pt x="58" y="69"/>
                </a:lnTo>
                <a:close/>
                <a:moveTo>
                  <a:pt x="67" y="8"/>
                </a:moveTo>
                <a:cubicBezTo>
                  <a:pt x="65" y="8"/>
                  <a:pt x="63" y="9"/>
                  <a:pt x="63" y="10"/>
                </a:cubicBezTo>
                <a:cubicBezTo>
                  <a:pt x="55" y="20"/>
                  <a:pt x="55" y="20"/>
                  <a:pt x="55" y="20"/>
                </a:cubicBezTo>
                <a:cubicBezTo>
                  <a:pt x="67" y="20"/>
                  <a:pt x="67" y="20"/>
                  <a:pt x="67" y="20"/>
                </a:cubicBezTo>
                <a:cubicBezTo>
                  <a:pt x="70" y="20"/>
                  <a:pt x="73" y="17"/>
                  <a:pt x="73" y="14"/>
                </a:cubicBezTo>
                <a:cubicBezTo>
                  <a:pt x="73" y="11"/>
                  <a:pt x="70" y="8"/>
                  <a:pt x="67" y="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1" name="Freeform 109"/>
          <p:cNvSpPr>
            <a:spLocks noEditPoints="1"/>
          </p:cNvSpPr>
          <p:nvPr/>
        </p:nvSpPr>
        <p:spPr bwMode="auto">
          <a:xfrm>
            <a:off x="6200776" y="2870201"/>
            <a:ext cx="420688" cy="331788"/>
          </a:xfrm>
          <a:custGeom>
            <a:avLst/>
            <a:gdLst>
              <a:gd name="T0" fmla="*/ 111 w 112"/>
              <a:gd name="T1" fmla="*/ 36 h 88"/>
              <a:gd name="T2" fmla="*/ 77 w 112"/>
              <a:gd name="T3" fmla="*/ 76 h 88"/>
              <a:gd name="T4" fmla="*/ 50 w 112"/>
              <a:gd name="T5" fmla="*/ 83 h 88"/>
              <a:gd name="T6" fmla="*/ 32 w 112"/>
              <a:gd name="T7" fmla="*/ 80 h 88"/>
              <a:gd name="T8" fmla="*/ 20 w 112"/>
              <a:gd name="T9" fmla="*/ 75 h 88"/>
              <a:gd name="T10" fmla="*/ 8 w 112"/>
              <a:gd name="T11" fmla="*/ 88 h 88"/>
              <a:gd name="T12" fmla="*/ 1 w 112"/>
              <a:gd name="T13" fmla="*/ 83 h 88"/>
              <a:gd name="T14" fmla="*/ 0 w 112"/>
              <a:gd name="T15" fmla="*/ 80 h 88"/>
              <a:gd name="T16" fmla="*/ 13 w 112"/>
              <a:gd name="T17" fmla="*/ 65 h 88"/>
              <a:gd name="T18" fmla="*/ 11 w 112"/>
              <a:gd name="T19" fmla="*/ 60 h 88"/>
              <a:gd name="T20" fmla="*/ 10 w 112"/>
              <a:gd name="T21" fmla="*/ 54 h 88"/>
              <a:gd name="T22" fmla="*/ 44 w 112"/>
              <a:gd name="T23" fmla="*/ 14 h 88"/>
              <a:gd name="T24" fmla="*/ 92 w 112"/>
              <a:gd name="T25" fmla="*/ 6 h 88"/>
              <a:gd name="T26" fmla="*/ 103 w 112"/>
              <a:gd name="T27" fmla="*/ 0 h 88"/>
              <a:gd name="T28" fmla="*/ 112 w 112"/>
              <a:gd name="T29" fmla="*/ 24 h 88"/>
              <a:gd name="T30" fmla="*/ 111 w 112"/>
              <a:gd name="T31" fmla="*/ 36 h 88"/>
              <a:gd name="T32" fmla="*/ 76 w 112"/>
              <a:gd name="T33" fmla="*/ 32 h 88"/>
              <a:gd name="T34" fmla="*/ 25 w 112"/>
              <a:gd name="T35" fmla="*/ 57 h 88"/>
              <a:gd name="T36" fmla="*/ 24 w 112"/>
              <a:gd name="T37" fmla="*/ 60 h 88"/>
              <a:gd name="T38" fmla="*/ 28 w 112"/>
              <a:gd name="T39" fmla="*/ 64 h 88"/>
              <a:gd name="T40" fmla="*/ 31 w 112"/>
              <a:gd name="T41" fmla="*/ 63 h 88"/>
              <a:gd name="T42" fmla="*/ 40 w 112"/>
              <a:gd name="T43" fmla="*/ 54 h 88"/>
              <a:gd name="T44" fmla="*/ 76 w 112"/>
              <a:gd name="T45" fmla="*/ 40 h 88"/>
              <a:gd name="T46" fmla="*/ 80 w 112"/>
              <a:gd name="T47" fmla="*/ 36 h 88"/>
              <a:gd name="T48" fmla="*/ 76 w 112"/>
              <a:gd name="T49" fmla="*/ 3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2" h="88">
                <a:moveTo>
                  <a:pt x="111" y="36"/>
                </a:moveTo>
                <a:cubicBezTo>
                  <a:pt x="107" y="55"/>
                  <a:pt x="94" y="68"/>
                  <a:pt x="77" y="76"/>
                </a:cubicBezTo>
                <a:cubicBezTo>
                  <a:pt x="69" y="81"/>
                  <a:pt x="59" y="83"/>
                  <a:pt x="50" y="83"/>
                </a:cubicBezTo>
                <a:cubicBezTo>
                  <a:pt x="44" y="83"/>
                  <a:pt x="37" y="82"/>
                  <a:pt x="32" y="80"/>
                </a:cubicBezTo>
                <a:cubicBezTo>
                  <a:pt x="29" y="79"/>
                  <a:pt x="23" y="75"/>
                  <a:pt x="20" y="75"/>
                </a:cubicBezTo>
                <a:cubicBezTo>
                  <a:pt x="17" y="75"/>
                  <a:pt x="13" y="88"/>
                  <a:pt x="8" y="88"/>
                </a:cubicBezTo>
                <a:cubicBezTo>
                  <a:pt x="4" y="88"/>
                  <a:pt x="3" y="86"/>
                  <a:pt x="1" y="83"/>
                </a:cubicBezTo>
                <a:cubicBezTo>
                  <a:pt x="1" y="82"/>
                  <a:pt x="0" y="82"/>
                  <a:pt x="0" y="80"/>
                </a:cubicBezTo>
                <a:cubicBezTo>
                  <a:pt x="0" y="74"/>
                  <a:pt x="13" y="69"/>
                  <a:pt x="13" y="65"/>
                </a:cubicBezTo>
                <a:cubicBezTo>
                  <a:pt x="13" y="65"/>
                  <a:pt x="11" y="61"/>
                  <a:pt x="11" y="60"/>
                </a:cubicBezTo>
                <a:cubicBezTo>
                  <a:pt x="10" y="58"/>
                  <a:pt x="10" y="56"/>
                  <a:pt x="10" y="54"/>
                </a:cubicBezTo>
                <a:cubicBezTo>
                  <a:pt x="10" y="34"/>
                  <a:pt x="26" y="20"/>
                  <a:pt x="44" y="14"/>
                </a:cubicBezTo>
                <a:cubicBezTo>
                  <a:pt x="56" y="10"/>
                  <a:pt x="84" y="14"/>
                  <a:pt x="92" y="6"/>
                </a:cubicBezTo>
                <a:cubicBezTo>
                  <a:pt x="96" y="3"/>
                  <a:pt x="98" y="0"/>
                  <a:pt x="103" y="0"/>
                </a:cubicBezTo>
                <a:cubicBezTo>
                  <a:pt x="110" y="0"/>
                  <a:pt x="112" y="18"/>
                  <a:pt x="112" y="24"/>
                </a:cubicBezTo>
                <a:cubicBezTo>
                  <a:pt x="112" y="28"/>
                  <a:pt x="112" y="32"/>
                  <a:pt x="111" y="36"/>
                </a:cubicBezTo>
                <a:close/>
                <a:moveTo>
                  <a:pt x="76" y="32"/>
                </a:moveTo>
                <a:cubicBezTo>
                  <a:pt x="54" y="32"/>
                  <a:pt x="40" y="41"/>
                  <a:pt x="25" y="57"/>
                </a:cubicBezTo>
                <a:cubicBezTo>
                  <a:pt x="25" y="58"/>
                  <a:pt x="24" y="59"/>
                  <a:pt x="24" y="60"/>
                </a:cubicBezTo>
                <a:cubicBezTo>
                  <a:pt x="24" y="62"/>
                  <a:pt x="26" y="64"/>
                  <a:pt x="28" y="64"/>
                </a:cubicBezTo>
                <a:cubicBezTo>
                  <a:pt x="29" y="64"/>
                  <a:pt x="30" y="64"/>
                  <a:pt x="31" y="63"/>
                </a:cubicBezTo>
                <a:cubicBezTo>
                  <a:pt x="34" y="60"/>
                  <a:pt x="37" y="57"/>
                  <a:pt x="40" y="54"/>
                </a:cubicBezTo>
                <a:cubicBezTo>
                  <a:pt x="51" y="44"/>
                  <a:pt x="61" y="40"/>
                  <a:pt x="76" y="40"/>
                </a:cubicBezTo>
                <a:cubicBezTo>
                  <a:pt x="78" y="40"/>
                  <a:pt x="80" y="38"/>
                  <a:pt x="80" y="36"/>
                </a:cubicBezTo>
                <a:cubicBezTo>
                  <a:pt x="80" y="34"/>
                  <a:pt x="78" y="32"/>
                  <a:pt x="76"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2" name="Freeform 110"/>
          <p:cNvSpPr>
            <a:spLocks noEditPoints="1"/>
          </p:cNvSpPr>
          <p:nvPr/>
        </p:nvSpPr>
        <p:spPr bwMode="auto">
          <a:xfrm>
            <a:off x="6891338" y="2840038"/>
            <a:ext cx="330200" cy="422275"/>
          </a:xfrm>
          <a:custGeom>
            <a:avLst/>
            <a:gdLst>
              <a:gd name="T0" fmla="*/ 88 w 88"/>
              <a:gd name="T1" fmla="*/ 110 h 112"/>
              <a:gd name="T2" fmla="*/ 86 w 88"/>
              <a:gd name="T3" fmla="*/ 112 h 112"/>
              <a:gd name="T4" fmla="*/ 2 w 88"/>
              <a:gd name="T5" fmla="*/ 112 h 112"/>
              <a:gd name="T6" fmla="*/ 0 w 88"/>
              <a:gd name="T7" fmla="*/ 110 h 112"/>
              <a:gd name="T8" fmla="*/ 0 w 88"/>
              <a:gd name="T9" fmla="*/ 106 h 112"/>
              <a:gd name="T10" fmla="*/ 2 w 88"/>
              <a:gd name="T11" fmla="*/ 104 h 112"/>
              <a:gd name="T12" fmla="*/ 86 w 88"/>
              <a:gd name="T13" fmla="*/ 104 h 112"/>
              <a:gd name="T14" fmla="*/ 88 w 88"/>
              <a:gd name="T15" fmla="*/ 106 h 112"/>
              <a:gd name="T16" fmla="*/ 88 w 88"/>
              <a:gd name="T17" fmla="*/ 110 h 112"/>
              <a:gd name="T18" fmla="*/ 44 w 88"/>
              <a:gd name="T19" fmla="*/ 82 h 112"/>
              <a:gd name="T20" fmla="*/ 48 w 88"/>
              <a:gd name="T21" fmla="*/ 96 h 112"/>
              <a:gd name="T22" fmla="*/ 48 w 88"/>
              <a:gd name="T23" fmla="*/ 96 h 112"/>
              <a:gd name="T24" fmla="*/ 48 w 88"/>
              <a:gd name="T25" fmla="*/ 96 h 112"/>
              <a:gd name="T26" fmla="*/ 16 w 88"/>
              <a:gd name="T27" fmla="*/ 56 h 112"/>
              <a:gd name="T28" fmla="*/ 44 w 88"/>
              <a:gd name="T29" fmla="*/ 14 h 112"/>
              <a:gd name="T30" fmla="*/ 40 w 88"/>
              <a:gd name="T31" fmla="*/ 0 h 112"/>
              <a:gd name="T32" fmla="*/ 40 w 88"/>
              <a:gd name="T33" fmla="*/ 0 h 112"/>
              <a:gd name="T34" fmla="*/ 40 w 88"/>
              <a:gd name="T35" fmla="*/ 0 h 112"/>
              <a:gd name="T36" fmla="*/ 72 w 88"/>
              <a:gd name="T37" fmla="*/ 40 h 112"/>
              <a:gd name="T38" fmla="*/ 44 w 88"/>
              <a:gd name="T39" fmla="*/ 8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8" h="112">
                <a:moveTo>
                  <a:pt x="88" y="110"/>
                </a:moveTo>
                <a:cubicBezTo>
                  <a:pt x="88" y="111"/>
                  <a:pt x="87" y="112"/>
                  <a:pt x="86" y="112"/>
                </a:cubicBezTo>
                <a:cubicBezTo>
                  <a:pt x="2" y="112"/>
                  <a:pt x="2" y="112"/>
                  <a:pt x="2" y="112"/>
                </a:cubicBezTo>
                <a:cubicBezTo>
                  <a:pt x="1" y="112"/>
                  <a:pt x="0" y="111"/>
                  <a:pt x="0" y="110"/>
                </a:cubicBezTo>
                <a:cubicBezTo>
                  <a:pt x="0" y="106"/>
                  <a:pt x="0" y="106"/>
                  <a:pt x="0" y="106"/>
                </a:cubicBezTo>
                <a:cubicBezTo>
                  <a:pt x="0" y="105"/>
                  <a:pt x="1" y="104"/>
                  <a:pt x="2" y="104"/>
                </a:cubicBezTo>
                <a:cubicBezTo>
                  <a:pt x="86" y="104"/>
                  <a:pt x="86" y="104"/>
                  <a:pt x="86" y="104"/>
                </a:cubicBezTo>
                <a:cubicBezTo>
                  <a:pt x="87" y="104"/>
                  <a:pt x="88" y="105"/>
                  <a:pt x="88" y="106"/>
                </a:cubicBezTo>
                <a:lnTo>
                  <a:pt x="88" y="110"/>
                </a:lnTo>
                <a:close/>
                <a:moveTo>
                  <a:pt x="44" y="82"/>
                </a:moveTo>
                <a:cubicBezTo>
                  <a:pt x="44" y="86"/>
                  <a:pt x="46" y="92"/>
                  <a:pt x="48" y="96"/>
                </a:cubicBezTo>
                <a:cubicBezTo>
                  <a:pt x="48" y="96"/>
                  <a:pt x="48" y="96"/>
                  <a:pt x="48" y="96"/>
                </a:cubicBezTo>
                <a:cubicBezTo>
                  <a:pt x="48" y="96"/>
                  <a:pt x="48" y="96"/>
                  <a:pt x="48" y="96"/>
                </a:cubicBezTo>
                <a:cubicBezTo>
                  <a:pt x="31" y="88"/>
                  <a:pt x="16" y="77"/>
                  <a:pt x="16" y="56"/>
                </a:cubicBezTo>
                <a:cubicBezTo>
                  <a:pt x="16" y="32"/>
                  <a:pt x="44" y="30"/>
                  <a:pt x="44" y="14"/>
                </a:cubicBezTo>
                <a:cubicBezTo>
                  <a:pt x="44" y="10"/>
                  <a:pt x="42" y="4"/>
                  <a:pt x="40" y="0"/>
                </a:cubicBezTo>
                <a:cubicBezTo>
                  <a:pt x="40" y="0"/>
                  <a:pt x="40" y="0"/>
                  <a:pt x="40" y="0"/>
                </a:cubicBezTo>
                <a:cubicBezTo>
                  <a:pt x="40" y="0"/>
                  <a:pt x="40" y="0"/>
                  <a:pt x="40" y="0"/>
                </a:cubicBezTo>
                <a:cubicBezTo>
                  <a:pt x="57" y="8"/>
                  <a:pt x="72" y="19"/>
                  <a:pt x="72" y="40"/>
                </a:cubicBezTo>
                <a:cubicBezTo>
                  <a:pt x="72" y="64"/>
                  <a:pt x="44" y="66"/>
                  <a:pt x="44" y="8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3" name="Freeform 111"/>
          <p:cNvSpPr>
            <a:spLocks noEditPoints="1"/>
          </p:cNvSpPr>
          <p:nvPr/>
        </p:nvSpPr>
        <p:spPr bwMode="auto">
          <a:xfrm>
            <a:off x="7493001" y="2930526"/>
            <a:ext cx="419100" cy="271463"/>
          </a:xfrm>
          <a:custGeom>
            <a:avLst/>
            <a:gdLst>
              <a:gd name="T0" fmla="*/ 111 w 112"/>
              <a:gd name="T1" fmla="*/ 40 h 72"/>
              <a:gd name="T2" fmla="*/ 56 w 112"/>
              <a:gd name="T3" fmla="*/ 72 h 72"/>
              <a:gd name="T4" fmla="*/ 1 w 112"/>
              <a:gd name="T5" fmla="*/ 40 h 72"/>
              <a:gd name="T6" fmla="*/ 0 w 112"/>
              <a:gd name="T7" fmla="*/ 36 h 72"/>
              <a:gd name="T8" fmla="*/ 1 w 112"/>
              <a:gd name="T9" fmla="*/ 32 h 72"/>
              <a:gd name="T10" fmla="*/ 56 w 112"/>
              <a:gd name="T11" fmla="*/ 0 h 72"/>
              <a:gd name="T12" fmla="*/ 111 w 112"/>
              <a:gd name="T13" fmla="*/ 32 h 72"/>
              <a:gd name="T14" fmla="*/ 112 w 112"/>
              <a:gd name="T15" fmla="*/ 36 h 72"/>
              <a:gd name="T16" fmla="*/ 111 w 112"/>
              <a:gd name="T17" fmla="*/ 40 h 72"/>
              <a:gd name="T18" fmla="*/ 80 w 112"/>
              <a:gd name="T19" fmla="*/ 14 h 72"/>
              <a:gd name="T20" fmla="*/ 84 w 112"/>
              <a:gd name="T21" fmla="*/ 28 h 72"/>
              <a:gd name="T22" fmla="*/ 56 w 112"/>
              <a:gd name="T23" fmla="*/ 56 h 72"/>
              <a:gd name="T24" fmla="*/ 28 w 112"/>
              <a:gd name="T25" fmla="*/ 28 h 72"/>
              <a:gd name="T26" fmla="*/ 32 w 112"/>
              <a:gd name="T27" fmla="*/ 14 h 72"/>
              <a:gd name="T28" fmla="*/ 8 w 112"/>
              <a:gd name="T29" fmla="*/ 36 h 72"/>
              <a:gd name="T30" fmla="*/ 56 w 112"/>
              <a:gd name="T31" fmla="*/ 64 h 72"/>
              <a:gd name="T32" fmla="*/ 104 w 112"/>
              <a:gd name="T33" fmla="*/ 36 h 72"/>
              <a:gd name="T34" fmla="*/ 80 w 112"/>
              <a:gd name="T35" fmla="*/ 14 h 72"/>
              <a:gd name="T36" fmla="*/ 56 w 112"/>
              <a:gd name="T37" fmla="*/ 9 h 72"/>
              <a:gd name="T38" fmla="*/ 37 w 112"/>
              <a:gd name="T39" fmla="*/ 28 h 72"/>
              <a:gd name="T40" fmla="*/ 40 w 112"/>
              <a:gd name="T41" fmla="*/ 31 h 72"/>
              <a:gd name="T42" fmla="*/ 43 w 112"/>
              <a:gd name="T43" fmla="*/ 28 h 72"/>
              <a:gd name="T44" fmla="*/ 56 w 112"/>
              <a:gd name="T45" fmla="*/ 15 h 72"/>
              <a:gd name="T46" fmla="*/ 59 w 112"/>
              <a:gd name="T47" fmla="*/ 12 h 72"/>
              <a:gd name="T48" fmla="*/ 56 w 112"/>
              <a:gd name="T49" fmla="*/ 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2" h="72">
                <a:moveTo>
                  <a:pt x="111" y="40"/>
                </a:moveTo>
                <a:cubicBezTo>
                  <a:pt x="99" y="59"/>
                  <a:pt x="78" y="72"/>
                  <a:pt x="56" y="72"/>
                </a:cubicBezTo>
                <a:cubicBezTo>
                  <a:pt x="34" y="72"/>
                  <a:pt x="13" y="59"/>
                  <a:pt x="1" y="40"/>
                </a:cubicBezTo>
                <a:cubicBezTo>
                  <a:pt x="1" y="39"/>
                  <a:pt x="0" y="38"/>
                  <a:pt x="0" y="36"/>
                </a:cubicBezTo>
                <a:cubicBezTo>
                  <a:pt x="0" y="35"/>
                  <a:pt x="1" y="33"/>
                  <a:pt x="1" y="32"/>
                </a:cubicBezTo>
                <a:cubicBezTo>
                  <a:pt x="13" y="13"/>
                  <a:pt x="34" y="0"/>
                  <a:pt x="56" y="0"/>
                </a:cubicBezTo>
                <a:cubicBezTo>
                  <a:pt x="78" y="0"/>
                  <a:pt x="99" y="13"/>
                  <a:pt x="111" y="32"/>
                </a:cubicBezTo>
                <a:cubicBezTo>
                  <a:pt x="111" y="33"/>
                  <a:pt x="112" y="35"/>
                  <a:pt x="112" y="36"/>
                </a:cubicBezTo>
                <a:cubicBezTo>
                  <a:pt x="112" y="38"/>
                  <a:pt x="111" y="39"/>
                  <a:pt x="111" y="40"/>
                </a:cubicBezTo>
                <a:close/>
                <a:moveTo>
                  <a:pt x="80" y="14"/>
                </a:moveTo>
                <a:cubicBezTo>
                  <a:pt x="83" y="18"/>
                  <a:pt x="84" y="23"/>
                  <a:pt x="84" y="28"/>
                </a:cubicBezTo>
                <a:cubicBezTo>
                  <a:pt x="84" y="43"/>
                  <a:pt x="71" y="56"/>
                  <a:pt x="56" y="56"/>
                </a:cubicBezTo>
                <a:cubicBezTo>
                  <a:pt x="41" y="56"/>
                  <a:pt x="28" y="43"/>
                  <a:pt x="28" y="28"/>
                </a:cubicBezTo>
                <a:cubicBezTo>
                  <a:pt x="28" y="23"/>
                  <a:pt x="29" y="18"/>
                  <a:pt x="32" y="14"/>
                </a:cubicBezTo>
                <a:cubicBezTo>
                  <a:pt x="22" y="19"/>
                  <a:pt x="14" y="27"/>
                  <a:pt x="8" y="36"/>
                </a:cubicBezTo>
                <a:cubicBezTo>
                  <a:pt x="19" y="53"/>
                  <a:pt x="36" y="64"/>
                  <a:pt x="56" y="64"/>
                </a:cubicBezTo>
                <a:cubicBezTo>
                  <a:pt x="76" y="64"/>
                  <a:pt x="93" y="53"/>
                  <a:pt x="104" y="36"/>
                </a:cubicBezTo>
                <a:cubicBezTo>
                  <a:pt x="98" y="27"/>
                  <a:pt x="90" y="19"/>
                  <a:pt x="80" y="14"/>
                </a:cubicBezTo>
                <a:close/>
                <a:moveTo>
                  <a:pt x="56" y="9"/>
                </a:moveTo>
                <a:cubicBezTo>
                  <a:pt x="46" y="9"/>
                  <a:pt x="37" y="18"/>
                  <a:pt x="37" y="28"/>
                </a:cubicBezTo>
                <a:cubicBezTo>
                  <a:pt x="37" y="30"/>
                  <a:pt x="38" y="31"/>
                  <a:pt x="40" y="31"/>
                </a:cubicBezTo>
                <a:cubicBezTo>
                  <a:pt x="42" y="31"/>
                  <a:pt x="43" y="30"/>
                  <a:pt x="43" y="28"/>
                </a:cubicBezTo>
                <a:cubicBezTo>
                  <a:pt x="43" y="21"/>
                  <a:pt x="49" y="15"/>
                  <a:pt x="56" y="15"/>
                </a:cubicBezTo>
                <a:cubicBezTo>
                  <a:pt x="58" y="15"/>
                  <a:pt x="59" y="14"/>
                  <a:pt x="59" y="12"/>
                </a:cubicBezTo>
                <a:cubicBezTo>
                  <a:pt x="59" y="10"/>
                  <a:pt x="58" y="9"/>
                  <a:pt x="56" y="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4" name="Freeform 112"/>
          <p:cNvSpPr>
            <a:spLocks noEditPoints="1"/>
          </p:cNvSpPr>
          <p:nvPr/>
        </p:nvSpPr>
        <p:spPr bwMode="auto">
          <a:xfrm>
            <a:off x="8137526" y="2908301"/>
            <a:ext cx="420688" cy="315913"/>
          </a:xfrm>
          <a:custGeom>
            <a:avLst/>
            <a:gdLst>
              <a:gd name="T0" fmla="*/ 82 w 112"/>
              <a:gd name="T1" fmla="*/ 7 h 84"/>
              <a:gd name="T2" fmla="*/ 42 w 112"/>
              <a:gd name="T3" fmla="*/ 77 h 84"/>
              <a:gd name="T4" fmla="*/ 39 w 112"/>
              <a:gd name="T5" fmla="*/ 83 h 84"/>
              <a:gd name="T6" fmla="*/ 37 w 112"/>
              <a:gd name="T7" fmla="*/ 84 h 84"/>
              <a:gd name="T8" fmla="*/ 29 w 112"/>
              <a:gd name="T9" fmla="*/ 80 h 84"/>
              <a:gd name="T10" fmla="*/ 28 w 112"/>
              <a:gd name="T11" fmla="*/ 78 h 84"/>
              <a:gd name="T12" fmla="*/ 31 w 112"/>
              <a:gd name="T13" fmla="*/ 72 h 84"/>
              <a:gd name="T14" fmla="*/ 1 w 112"/>
              <a:gd name="T15" fmla="*/ 46 h 84"/>
              <a:gd name="T16" fmla="*/ 0 w 112"/>
              <a:gd name="T17" fmla="*/ 42 h 84"/>
              <a:gd name="T18" fmla="*/ 1 w 112"/>
              <a:gd name="T19" fmla="*/ 38 h 84"/>
              <a:gd name="T20" fmla="*/ 56 w 112"/>
              <a:gd name="T21" fmla="*/ 6 h 84"/>
              <a:gd name="T22" fmla="*/ 67 w 112"/>
              <a:gd name="T23" fmla="*/ 7 h 84"/>
              <a:gd name="T24" fmla="*/ 71 w 112"/>
              <a:gd name="T25" fmla="*/ 1 h 84"/>
              <a:gd name="T26" fmla="*/ 72 w 112"/>
              <a:gd name="T27" fmla="*/ 0 h 84"/>
              <a:gd name="T28" fmla="*/ 81 w 112"/>
              <a:gd name="T29" fmla="*/ 4 h 84"/>
              <a:gd name="T30" fmla="*/ 82 w 112"/>
              <a:gd name="T31" fmla="*/ 6 h 84"/>
              <a:gd name="T32" fmla="*/ 82 w 112"/>
              <a:gd name="T33" fmla="*/ 7 h 84"/>
              <a:gd name="T34" fmla="*/ 40 w 112"/>
              <a:gd name="T35" fmla="*/ 57 h 84"/>
              <a:gd name="T36" fmla="*/ 28 w 112"/>
              <a:gd name="T37" fmla="*/ 34 h 84"/>
              <a:gd name="T38" fmla="*/ 32 w 112"/>
              <a:gd name="T39" fmla="*/ 20 h 84"/>
              <a:gd name="T40" fmla="*/ 8 w 112"/>
              <a:gd name="T41" fmla="*/ 42 h 84"/>
              <a:gd name="T42" fmla="*/ 35 w 112"/>
              <a:gd name="T43" fmla="*/ 65 h 84"/>
              <a:gd name="T44" fmla="*/ 40 w 112"/>
              <a:gd name="T45" fmla="*/ 57 h 84"/>
              <a:gd name="T46" fmla="*/ 56 w 112"/>
              <a:gd name="T47" fmla="*/ 15 h 84"/>
              <a:gd name="T48" fmla="*/ 37 w 112"/>
              <a:gd name="T49" fmla="*/ 34 h 84"/>
              <a:gd name="T50" fmla="*/ 40 w 112"/>
              <a:gd name="T51" fmla="*/ 37 h 84"/>
              <a:gd name="T52" fmla="*/ 43 w 112"/>
              <a:gd name="T53" fmla="*/ 34 h 84"/>
              <a:gd name="T54" fmla="*/ 56 w 112"/>
              <a:gd name="T55" fmla="*/ 21 h 84"/>
              <a:gd name="T56" fmla="*/ 59 w 112"/>
              <a:gd name="T57" fmla="*/ 18 h 84"/>
              <a:gd name="T58" fmla="*/ 56 w 112"/>
              <a:gd name="T59" fmla="*/ 15 h 84"/>
              <a:gd name="T60" fmla="*/ 111 w 112"/>
              <a:gd name="T61" fmla="*/ 46 h 84"/>
              <a:gd name="T62" fmla="*/ 104 w 112"/>
              <a:gd name="T63" fmla="*/ 55 h 84"/>
              <a:gd name="T64" fmla="*/ 56 w 112"/>
              <a:gd name="T65" fmla="*/ 78 h 84"/>
              <a:gd name="T66" fmla="*/ 61 w 112"/>
              <a:gd name="T67" fmla="*/ 70 h 84"/>
              <a:gd name="T68" fmla="*/ 104 w 112"/>
              <a:gd name="T69" fmla="*/ 42 h 84"/>
              <a:gd name="T70" fmla="*/ 86 w 112"/>
              <a:gd name="T71" fmla="*/ 24 h 84"/>
              <a:gd name="T72" fmla="*/ 90 w 112"/>
              <a:gd name="T73" fmla="*/ 17 h 84"/>
              <a:gd name="T74" fmla="*/ 111 w 112"/>
              <a:gd name="T75" fmla="*/ 38 h 84"/>
              <a:gd name="T76" fmla="*/ 112 w 112"/>
              <a:gd name="T77" fmla="*/ 42 h 84"/>
              <a:gd name="T78" fmla="*/ 111 w 112"/>
              <a:gd name="T79" fmla="*/ 46 h 84"/>
              <a:gd name="T80" fmla="*/ 66 w 112"/>
              <a:gd name="T81" fmla="*/ 60 h 84"/>
              <a:gd name="T82" fmla="*/ 83 w 112"/>
              <a:gd name="T83" fmla="*/ 29 h 84"/>
              <a:gd name="T84" fmla="*/ 84 w 112"/>
              <a:gd name="T85" fmla="*/ 34 h 84"/>
              <a:gd name="T86" fmla="*/ 66 w 112"/>
              <a:gd name="T87"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 h="84">
                <a:moveTo>
                  <a:pt x="82" y="7"/>
                </a:moveTo>
                <a:cubicBezTo>
                  <a:pt x="68" y="30"/>
                  <a:pt x="55" y="54"/>
                  <a:pt x="42" y="77"/>
                </a:cubicBezTo>
                <a:cubicBezTo>
                  <a:pt x="39" y="83"/>
                  <a:pt x="39" y="83"/>
                  <a:pt x="39" y="83"/>
                </a:cubicBezTo>
                <a:cubicBezTo>
                  <a:pt x="39" y="84"/>
                  <a:pt x="38" y="84"/>
                  <a:pt x="37" y="84"/>
                </a:cubicBezTo>
                <a:cubicBezTo>
                  <a:pt x="36" y="84"/>
                  <a:pt x="30" y="80"/>
                  <a:pt x="29" y="80"/>
                </a:cubicBezTo>
                <a:cubicBezTo>
                  <a:pt x="28" y="79"/>
                  <a:pt x="28" y="79"/>
                  <a:pt x="28" y="78"/>
                </a:cubicBezTo>
                <a:cubicBezTo>
                  <a:pt x="28" y="77"/>
                  <a:pt x="30" y="74"/>
                  <a:pt x="31" y="72"/>
                </a:cubicBezTo>
                <a:cubicBezTo>
                  <a:pt x="19" y="67"/>
                  <a:pt x="8" y="58"/>
                  <a:pt x="1" y="46"/>
                </a:cubicBezTo>
                <a:cubicBezTo>
                  <a:pt x="0" y="45"/>
                  <a:pt x="0" y="44"/>
                  <a:pt x="0" y="42"/>
                </a:cubicBezTo>
                <a:cubicBezTo>
                  <a:pt x="0" y="41"/>
                  <a:pt x="0" y="39"/>
                  <a:pt x="1" y="38"/>
                </a:cubicBezTo>
                <a:cubicBezTo>
                  <a:pt x="14" y="19"/>
                  <a:pt x="33" y="6"/>
                  <a:pt x="56" y="6"/>
                </a:cubicBezTo>
                <a:cubicBezTo>
                  <a:pt x="60" y="6"/>
                  <a:pt x="64" y="6"/>
                  <a:pt x="67" y="7"/>
                </a:cubicBezTo>
                <a:cubicBezTo>
                  <a:pt x="71" y="1"/>
                  <a:pt x="71" y="1"/>
                  <a:pt x="71" y="1"/>
                </a:cubicBezTo>
                <a:cubicBezTo>
                  <a:pt x="71" y="0"/>
                  <a:pt x="72" y="0"/>
                  <a:pt x="72" y="0"/>
                </a:cubicBezTo>
                <a:cubicBezTo>
                  <a:pt x="73" y="0"/>
                  <a:pt x="79" y="4"/>
                  <a:pt x="81" y="4"/>
                </a:cubicBezTo>
                <a:cubicBezTo>
                  <a:pt x="81" y="5"/>
                  <a:pt x="82" y="5"/>
                  <a:pt x="82" y="6"/>
                </a:cubicBezTo>
                <a:cubicBezTo>
                  <a:pt x="82" y="6"/>
                  <a:pt x="82" y="7"/>
                  <a:pt x="82" y="7"/>
                </a:cubicBezTo>
                <a:close/>
                <a:moveTo>
                  <a:pt x="40" y="57"/>
                </a:moveTo>
                <a:cubicBezTo>
                  <a:pt x="32" y="51"/>
                  <a:pt x="28" y="43"/>
                  <a:pt x="28" y="34"/>
                </a:cubicBezTo>
                <a:cubicBezTo>
                  <a:pt x="28" y="29"/>
                  <a:pt x="29" y="24"/>
                  <a:pt x="32" y="20"/>
                </a:cubicBezTo>
                <a:cubicBezTo>
                  <a:pt x="22" y="25"/>
                  <a:pt x="14" y="33"/>
                  <a:pt x="8" y="42"/>
                </a:cubicBezTo>
                <a:cubicBezTo>
                  <a:pt x="14" y="52"/>
                  <a:pt x="24" y="61"/>
                  <a:pt x="35" y="65"/>
                </a:cubicBezTo>
                <a:lnTo>
                  <a:pt x="40" y="57"/>
                </a:lnTo>
                <a:close/>
                <a:moveTo>
                  <a:pt x="56" y="15"/>
                </a:moveTo>
                <a:cubicBezTo>
                  <a:pt x="46" y="15"/>
                  <a:pt x="37" y="24"/>
                  <a:pt x="37" y="34"/>
                </a:cubicBezTo>
                <a:cubicBezTo>
                  <a:pt x="37" y="36"/>
                  <a:pt x="38" y="37"/>
                  <a:pt x="40" y="37"/>
                </a:cubicBezTo>
                <a:cubicBezTo>
                  <a:pt x="42" y="37"/>
                  <a:pt x="43" y="36"/>
                  <a:pt x="43" y="34"/>
                </a:cubicBezTo>
                <a:cubicBezTo>
                  <a:pt x="43" y="27"/>
                  <a:pt x="49" y="21"/>
                  <a:pt x="56" y="21"/>
                </a:cubicBezTo>
                <a:cubicBezTo>
                  <a:pt x="58" y="21"/>
                  <a:pt x="59" y="20"/>
                  <a:pt x="59" y="18"/>
                </a:cubicBezTo>
                <a:cubicBezTo>
                  <a:pt x="59" y="16"/>
                  <a:pt x="58" y="15"/>
                  <a:pt x="56" y="15"/>
                </a:cubicBezTo>
                <a:close/>
                <a:moveTo>
                  <a:pt x="111" y="46"/>
                </a:moveTo>
                <a:cubicBezTo>
                  <a:pt x="109" y="50"/>
                  <a:pt x="106" y="53"/>
                  <a:pt x="104" y="55"/>
                </a:cubicBezTo>
                <a:cubicBezTo>
                  <a:pt x="92" y="69"/>
                  <a:pt x="75" y="78"/>
                  <a:pt x="56" y="78"/>
                </a:cubicBezTo>
                <a:cubicBezTo>
                  <a:pt x="61" y="70"/>
                  <a:pt x="61" y="70"/>
                  <a:pt x="61" y="70"/>
                </a:cubicBezTo>
                <a:cubicBezTo>
                  <a:pt x="79" y="68"/>
                  <a:pt x="94" y="57"/>
                  <a:pt x="104" y="42"/>
                </a:cubicBezTo>
                <a:cubicBezTo>
                  <a:pt x="99" y="35"/>
                  <a:pt x="93" y="29"/>
                  <a:pt x="86" y="24"/>
                </a:cubicBezTo>
                <a:cubicBezTo>
                  <a:pt x="90" y="17"/>
                  <a:pt x="90" y="17"/>
                  <a:pt x="90" y="17"/>
                </a:cubicBezTo>
                <a:cubicBezTo>
                  <a:pt x="98" y="22"/>
                  <a:pt x="106" y="30"/>
                  <a:pt x="111" y="38"/>
                </a:cubicBezTo>
                <a:cubicBezTo>
                  <a:pt x="111" y="39"/>
                  <a:pt x="112" y="40"/>
                  <a:pt x="112" y="42"/>
                </a:cubicBezTo>
                <a:cubicBezTo>
                  <a:pt x="112" y="44"/>
                  <a:pt x="111" y="45"/>
                  <a:pt x="111" y="46"/>
                </a:cubicBezTo>
                <a:close/>
                <a:moveTo>
                  <a:pt x="66" y="60"/>
                </a:moveTo>
                <a:cubicBezTo>
                  <a:pt x="83" y="29"/>
                  <a:pt x="83" y="29"/>
                  <a:pt x="83" y="29"/>
                </a:cubicBezTo>
                <a:cubicBezTo>
                  <a:pt x="84" y="31"/>
                  <a:pt x="84" y="32"/>
                  <a:pt x="84" y="34"/>
                </a:cubicBezTo>
                <a:cubicBezTo>
                  <a:pt x="84" y="46"/>
                  <a:pt x="77" y="56"/>
                  <a:pt x="66" y="6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5" name="Freeform 113"/>
          <p:cNvSpPr>
            <a:spLocks noEditPoints="1"/>
          </p:cNvSpPr>
          <p:nvPr/>
        </p:nvSpPr>
        <p:spPr bwMode="auto">
          <a:xfrm>
            <a:off x="8783638" y="2840038"/>
            <a:ext cx="420688" cy="392113"/>
          </a:xfrm>
          <a:custGeom>
            <a:avLst/>
            <a:gdLst>
              <a:gd name="T0" fmla="*/ 111 w 112"/>
              <a:gd name="T1" fmla="*/ 92 h 104"/>
              <a:gd name="T2" fmla="*/ 111 w 112"/>
              <a:gd name="T3" fmla="*/ 100 h 104"/>
              <a:gd name="T4" fmla="*/ 104 w 112"/>
              <a:gd name="T5" fmla="*/ 104 h 104"/>
              <a:gd name="T6" fmla="*/ 8 w 112"/>
              <a:gd name="T7" fmla="*/ 104 h 104"/>
              <a:gd name="T8" fmla="*/ 1 w 112"/>
              <a:gd name="T9" fmla="*/ 100 h 104"/>
              <a:gd name="T10" fmla="*/ 1 w 112"/>
              <a:gd name="T11" fmla="*/ 92 h 104"/>
              <a:gd name="T12" fmla="*/ 49 w 112"/>
              <a:gd name="T13" fmla="*/ 4 h 104"/>
              <a:gd name="T14" fmla="*/ 56 w 112"/>
              <a:gd name="T15" fmla="*/ 0 h 104"/>
              <a:gd name="T16" fmla="*/ 63 w 112"/>
              <a:gd name="T17" fmla="*/ 4 h 104"/>
              <a:gd name="T18" fmla="*/ 111 w 112"/>
              <a:gd name="T19" fmla="*/ 92 h 104"/>
              <a:gd name="T20" fmla="*/ 65 w 112"/>
              <a:gd name="T21" fmla="*/ 34 h 104"/>
              <a:gd name="T22" fmla="*/ 64 w 112"/>
              <a:gd name="T23" fmla="*/ 33 h 104"/>
              <a:gd name="T24" fmla="*/ 63 w 112"/>
              <a:gd name="T25" fmla="*/ 32 h 104"/>
              <a:gd name="T26" fmla="*/ 49 w 112"/>
              <a:gd name="T27" fmla="*/ 32 h 104"/>
              <a:gd name="T28" fmla="*/ 48 w 112"/>
              <a:gd name="T29" fmla="*/ 33 h 104"/>
              <a:gd name="T30" fmla="*/ 47 w 112"/>
              <a:gd name="T31" fmla="*/ 34 h 104"/>
              <a:gd name="T32" fmla="*/ 48 w 112"/>
              <a:gd name="T33" fmla="*/ 63 h 104"/>
              <a:gd name="T34" fmla="*/ 50 w 112"/>
              <a:gd name="T35" fmla="*/ 64 h 104"/>
              <a:gd name="T36" fmla="*/ 62 w 112"/>
              <a:gd name="T37" fmla="*/ 64 h 104"/>
              <a:gd name="T38" fmla="*/ 64 w 112"/>
              <a:gd name="T39" fmla="*/ 63 h 104"/>
              <a:gd name="T40" fmla="*/ 65 w 112"/>
              <a:gd name="T41" fmla="*/ 34 h 104"/>
              <a:gd name="T42" fmla="*/ 64 w 112"/>
              <a:gd name="T43" fmla="*/ 74 h 104"/>
              <a:gd name="T44" fmla="*/ 62 w 112"/>
              <a:gd name="T45" fmla="*/ 72 h 104"/>
              <a:gd name="T46" fmla="*/ 50 w 112"/>
              <a:gd name="T47" fmla="*/ 72 h 104"/>
              <a:gd name="T48" fmla="*/ 48 w 112"/>
              <a:gd name="T49" fmla="*/ 74 h 104"/>
              <a:gd name="T50" fmla="*/ 48 w 112"/>
              <a:gd name="T51" fmla="*/ 86 h 104"/>
              <a:gd name="T52" fmla="*/ 50 w 112"/>
              <a:gd name="T53" fmla="*/ 88 h 104"/>
              <a:gd name="T54" fmla="*/ 62 w 112"/>
              <a:gd name="T55" fmla="*/ 88 h 104"/>
              <a:gd name="T56" fmla="*/ 64 w 112"/>
              <a:gd name="T57" fmla="*/ 86 h 104"/>
              <a:gd name="T58" fmla="*/ 64 w 112"/>
              <a:gd name="T59" fmla="*/ 7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2" h="104">
                <a:moveTo>
                  <a:pt x="111" y="92"/>
                </a:moveTo>
                <a:cubicBezTo>
                  <a:pt x="112" y="95"/>
                  <a:pt x="112" y="98"/>
                  <a:pt x="111" y="100"/>
                </a:cubicBezTo>
                <a:cubicBezTo>
                  <a:pt x="109" y="103"/>
                  <a:pt x="107" y="104"/>
                  <a:pt x="104" y="104"/>
                </a:cubicBezTo>
                <a:cubicBezTo>
                  <a:pt x="8" y="104"/>
                  <a:pt x="8" y="104"/>
                  <a:pt x="8" y="104"/>
                </a:cubicBezTo>
                <a:cubicBezTo>
                  <a:pt x="5" y="104"/>
                  <a:pt x="2" y="103"/>
                  <a:pt x="1" y="100"/>
                </a:cubicBezTo>
                <a:cubicBezTo>
                  <a:pt x="0" y="98"/>
                  <a:pt x="0" y="95"/>
                  <a:pt x="1" y="92"/>
                </a:cubicBezTo>
                <a:cubicBezTo>
                  <a:pt x="49" y="4"/>
                  <a:pt x="49" y="4"/>
                  <a:pt x="49" y="4"/>
                </a:cubicBezTo>
                <a:cubicBezTo>
                  <a:pt x="50" y="2"/>
                  <a:pt x="53" y="0"/>
                  <a:pt x="56" y="0"/>
                </a:cubicBezTo>
                <a:cubicBezTo>
                  <a:pt x="59" y="0"/>
                  <a:pt x="62" y="2"/>
                  <a:pt x="63" y="4"/>
                </a:cubicBezTo>
                <a:lnTo>
                  <a:pt x="111" y="92"/>
                </a:lnTo>
                <a:close/>
                <a:moveTo>
                  <a:pt x="65" y="34"/>
                </a:moveTo>
                <a:cubicBezTo>
                  <a:pt x="65" y="34"/>
                  <a:pt x="65" y="33"/>
                  <a:pt x="64" y="33"/>
                </a:cubicBezTo>
                <a:cubicBezTo>
                  <a:pt x="64" y="32"/>
                  <a:pt x="63" y="32"/>
                  <a:pt x="63" y="32"/>
                </a:cubicBezTo>
                <a:cubicBezTo>
                  <a:pt x="49" y="32"/>
                  <a:pt x="49" y="32"/>
                  <a:pt x="49" y="32"/>
                </a:cubicBezTo>
                <a:cubicBezTo>
                  <a:pt x="48" y="32"/>
                  <a:pt x="48" y="32"/>
                  <a:pt x="48" y="33"/>
                </a:cubicBezTo>
                <a:cubicBezTo>
                  <a:pt x="47" y="33"/>
                  <a:pt x="47" y="34"/>
                  <a:pt x="47" y="34"/>
                </a:cubicBezTo>
                <a:cubicBezTo>
                  <a:pt x="48" y="63"/>
                  <a:pt x="48" y="63"/>
                  <a:pt x="48" y="63"/>
                </a:cubicBezTo>
                <a:cubicBezTo>
                  <a:pt x="48" y="63"/>
                  <a:pt x="49" y="64"/>
                  <a:pt x="50" y="64"/>
                </a:cubicBezTo>
                <a:cubicBezTo>
                  <a:pt x="62" y="64"/>
                  <a:pt x="62" y="64"/>
                  <a:pt x="62" y="64"/>
                </a:cubicBezTo>
                <a:cubicBezTo>
                  <a:pt x="63" y="64"/>
                  <a:pt x="64" y="63"/>
                  <a:pt x="64" y="63"/>
                </a:cubicBezTo>
                <a:lnTo>
                  <a:pt x="65" y="34"/>
                </a:lnTo>
                <a:close/>
                <a:moveTo>
                  <a:pt x="64" y="74"/>
                </a:moveTo>
                <a:cubicBezTo>
                  <a:pt x="64" y="73"/>
                  <a:pt x="63" y="72"/>
                  <a:pt x="62" y="72"/>
                </a:cubicBezTo>
                <a:cubicBezTo>
                  <a:pt x="50" y="72"/>
                  <a:pt x="50" y="72"/>
                  <a:pt x="50" y="72"/>
                </a:cubicBezTo>
                <a:cubicBezTo>
                  <a:pt x="49" y="72"/>
                  <a:pt x="48" y="73"/>
                  <a:pt x="48" y="74"/>
                </a:cubicBezTo>
                <a:cubicBezTo>
                  <a:pt x="48" y="86"/>
                  <a:pt x="48" y="86"/>
                  <a:pt x="48" y="86"/>
                </a:cubicBezTo>
                <a:cubicBezTo>
                  <a:pt x="48" y="87"/>
                  <a:pt x="49" y="88"/>
                  <a:pt x="50" y="88"/>
                </a:cubicBezTo>
                <a:cubicBezTo>
                  <a:pt x="62" y="88"/>
                  <a:pt x="62" y="88"/>
                  <a:pt x="62" y="88"/>
                </a:cubicBezTo>
                <a:cubicBezTo>
                  <a:pt x="63" y="88"/>
                  <a:pt x="64" y="87"/>
                  <a:pt x="64" y="86"/>
                </a:cubicBezTo>
                <a:lnTo>
                  <a:pt x="64"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6" name="Freeform 114"/>
          <p:cNvSpPr>
            <a:spLocks/>
          </p:cNvSpPr>
          <p:nvPr/>
        </p:nvSpPr>
        <p:spPr bwMode="auto">
          <a:xfrm>
            <a:off x="9474201" y="2863851"/>
            <a:ext cx="338138" cy="338138"/>
          </a:xfrm>
          <a:custGeom>
            <a:avLst/>
            <a:gdLst>
              <a:gd name="T0" fmla="*/ 80 w 90"/>
              <a:gd name="T1" fmla="*/ 24 h 90"/>
              <a:gd name="T2" fmla="*/ 70 w 90"/>
              <a:gd name="T3" fmla="*/ 34 h 90"/>
              <a:gd name="T4" fmla="*/ 80 w 90"/>
              <a:gd name="T5" fmla="*/ 78 h 90"/>
              <a:gd name="T6" fmla="*/ 79 w 90"/>
              <a:gd name="T7" fmla="*/ 80 h 90"/>
              <a:gd name="T8" fmla="*/ 71 w 90"/>
              <a:gd name="T9" fmla="*/ 86 h 90"/>
              <a:gd name="T10" fmla="*/ 70 w 90"/>
              <a:gd name="T11" fmla="*/ 86 h 90"/>
              <a:gd name="T12" fmla="*/ 69 w 90"/>
              <a:gd name="T13" fmla="*/ 86 h 90"/>
              <a:gd name="T14" fmla="*/ 68 w 90"/>
              <a:gd name="T15" fmla="*/ 85 h 90"/>
              <a:gd name="T16" fmla="*/ 51 w 90"/>
              <a:gd name="T17" fmla="*/ 53 h 90"/>
              <a:gd name="T18" fmla="*/ 34 w 90"/>
              <a:gd name="T19" fmla="*/ 69 h 90"/>
              <a:gd name="T20" fmla="*/ 38 w 90"/>
              <a:gd name="T21" fmla="*/ 82 h 90"/>
              <a:gd name="T22" fmla="*/ 37 w 90"/>
              <a:gd name="T23" fmla="*/ 83 h 90"/>
              <a:gd name="T24" fmla="*/ 31 w 90"/>
              <a:gd name="T25" fmla="*/ 89 h 90"/>
              <a:gd name="T26" fmla="*/ 30 w 90"/>
              <a:gd name="T27" fmla="*/ 90 h 90"/>
              <a:gd name="T28" fmla="*/ 30 w 90"/>
              <a:gd name="T29" fmla="*/ 90 h 90"/>
              <a:gd name="T30" fmla="*/ 28 w 90"/>
              <a:gd name="T31" fmla="*/ 89 h 90"/>
              <a:gd name="T32" fmla="*/ 16 w 90"/>
              <a:gd name="T33" fmla="*/ 73 h 90"/>
              <a:gd name="T34" fmla="*/ 1 w 90"/>
              <a:gd name="T35" fmla="*/ 62 h 90"/>
              <a:gd name="T36" fmla="*/ 0 w 90"/>
              <a:gd name="T37" fmla="*/ 60 h 90"/>
              <a:gd name="T38" fmla="*/ 0 w 90"/>
              <a:gd name="T39" fmla="*/ 59 h 90"/>
              <a:gd name="T40" fmla="*/ 6 w 90"/>
              <a:gd name="T41" fmla="*/ 53 h 90"/>
              <a:gd name="T42" fmla="*/ 8 w 90"/>
              <a:gd name="T43" fmla="*/ 52 h 90"/>
              <a:gd name="T44" fmla="*/ 8 w 90"/>
              <a:gd name="T45" fmla="*/ 52 h 90"/>
              <a:gd name="T46" fmla="*/ 20 w 90"/>
              <a:gd name="T47" fmla="*/ 55 h 90"/>
              <a:gd name="T48" fmla="*/ 37 w 90"/>
              <a:gd name="T49" fmla="*/ 39 h 90"/>
              <a:gd name="T50" fmla="*/ 5 w 90"/>
              <a:gd name="T51" fmla="*/ 22 h 90"/>
              <a:gd name="T52" fmla="*/ 4 w 90"/>
              <a:gd name="T53" fmla="*/ 20 h 90"/>
              <a:gd name="T54" fmla="*/ 4 w 90"/>
              <a:gd name="T55" fmla="*/ 19 h 90"/>
              <a:gd name="T56" fmla="*/ 12 w 90"/>
              <a:gd name="T57" fmla="*/ 11 h 90"/>
              <a:gd name="T58" fmla="*/ 14 w 90"/>
              <a:gd name="T59" fmla="*/ 10 h 90"/>
              <a:gd name="T60" fmla="*/ 56 w 90"/>
              <a:gd name="T61" fmla="*/ 20 h 90"/>
              <a:gd name="T62" fmla="*/ 66 w 90"/>
              <a:gd name="T63" fmla="*/ 10 h 90"/>
              <a:gd name="T64" fmla="*/ 86 w 90"/>
              <a:gd name="T65" fmla="*/ 4 h 90"/>
              <a:gd name="T66" fmla="*/ 80 w 90"/>
              <a:gd name="T67" fmla="*/ 2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80" y="24"/>
                </a:moveTo>
                <a:cubicBezTo>
                  <a:pt x="70" y="34"/>
                  <a:pt x="70" y="34"/>
                  <a:pt x="70" y="34"/>
                </a:cubicBezTo>
                <a:cubicBezTo>
                  <a:pt x="80" y="78"/>
                  <a:pt x="80" y="78"/>
                  <a:pt x="80" y="78"/>
                </a:cubicBezTo>
                <a:cubicBezTo>
                  <a:pt x="80" y="78"/>
                  <a:pt x="80" y="79"/>
                  <a:pt x="79" y="80"/>
                </a:cubicBezTo>
                <a:cubicBezTo>
                  <a:pt x="71" y="86"/>
                  <a:pt x="71" y="86"/>
                  <a:pt x="71" y="86"/>
                </a:cubicBezTo>
                <a:cubicBezTo>
                  <a:pt x="71" y="86"/>
                  <a:pt x="70" y="86"/>
                  <a:pt x="70" y="86"/>
                </a:cubicBezTo>
                <a:cubicBezTo>
                  <a:pt x="70" y="86"/>
                  <a:pt x="70" y="86"/>
                  <a:pt x="69" y="86"/>
                </a:cubicBezTo>
                <a:cubicBezTo>
                  <a:pt x="69" y="86"/>
                  <a:pt x="68" y="86"/>
                  <a:pt x="68" y="85"/>
                </a:cubicBezTo>
                <a:cubicBezTo>
                  <a:pt x="51" y="53"/>
                  <a:pt x="51" y="53"/>
                  <a:pt x="51" y="53"/>
                </a:cubicBezTo>
                <a:cubicBezTo>
                  <a:pt x="34" y="69"/>
                  <a:pt x="34" y="69"/>
                  <a:pt x="34" y="69"/>
                </a:cubicBezTo>
                <a:cubicBezTo>
                  <a:pt x="38" y="82"/>
                  <a:pt x="38" y="82"/>
                  <a:pt x="38" y="82"/>
                </a:cubicBezTo>
                <a:cubicBezTo>
                  <a:pt x="38" y="82"/>
                  <a:pt x="38" y="83"/>
                  <a:pt x="37" y="83"/>
                </a:cubicBezTo>
                <a:cubicBezTo>
                  <a:pt x="31" y="89"/>
                  <a:pt x="31" y="89"/>
                  <a:pt x="31" y="89"/>
                </a:cubicBezTo>
                <a:cubicBezTo>
                  <a:pt x="31" y="90"/>
                  <a:pt x="30" y="90"/>
                  <a:pt x="30" y="90"/>
                </a:cubicBezTo>
                <a:cubicBezTo>
                  <a:pt x="30" y="90"/>
                  <a:pt x="30" y="90"/>
                  <a:pt x="30" y="90"/>
                </a:cubicBezTo>
                <a:cubicBezTo>
                  <a:pt x="29" y="90"/>
                  <a:pt x="29" y="90"/>
                  <a:pt x="28" y="89"/>
                </a:cubicBezTo>
                <a:cubicBezTo>
                  <a:pt x="16" y="73"/>
                  <a:pt x="16" y="73"/>
                  <a:pt x="16" y="73"/>
                </a:cubicBezTo>
                <a:cubicBezTo>
                  <a:pt x="1" y="62"/>
                  <a:pt x="1" y="62"/>
                  <a:pt x="1" y="62"/>
                </a:cubicBezTo>
                <a:cubicBezTo>
                  <a:pt x="0" y="61"/>
                  <a:pt x="0" y="61"/>
                  <a:pt x="0" y="60"/>
                </a:cubicBezTo>
                <a:cubicBezTo>
                  <a:pt x="0" y="60"/>
                  <a:pt x="0" y="59"/>
                  <a:pt x="0" y="59"/>
                </a:cubicBezTo>
                <a:cubicBezTo>
                  <a:pt x="6" y="53"/>
                  <a:pt x="6" y="53"/>
                  <a:pt x="6" y="53"/>
                </a:cubicBezTo>
                <a:cubicBezTo>
                  <a:pt x="7" y="52"/>
                  <a:pt x="7" y="52"/>
                  <a:pt x="8" y="52"/>
                </a:cubicBezTo>
                <a:cubicBezTo>
                  <a:pt x="8" y="52"/>
                  <a:pt x="8" y="52"/>
                  <a:pt x="8" y="52"/>
                </a:cubicBezTo>
                <a:cubicBezTo>
                  <a:pt x="20" y="55"/>
                  <a:pt x="20" y="55"/>
                  <a:pt x="20" y="55"/>
                </a:cubicBezTo>
                <a:cubicBezTo>
                  <a:pt x="37" y="39"/>
                  <a:pt x="37" y="39"/>
                  <a:pt x="37" y="39"/>
                </a:cubicBezTo>
                <a:cubicBezTo>
                  <a:pt x="5" y="22"/>
                  <a:pt x="5" y="22"/>
                  <a:pt x="5" y="22"/>
                </a:cubicBezTo>
                <a:cubicBezTo>
                  <a:pt x="4" y="22"/>
                  <a:pt x="4" y="21"/>
                  <a:pt x="4" y="20"/>
                </a:cubicBezTo>
                <a:cubicBezTo>
                  <a:pt x="4" y="20"/>
                  <a:pt x="4" y="19"/>
                  <a:pt x="4" y="19"/>
                </a:cubicBezTo>
                <a:cubicBezTo>
                  <a:pt x="12" y="11"/>
                  <a:pt x="12" y="11"/>
                  <a:pt x="12" y="11"/>
                </a:cubicBezTo>
                <a:cubicBezTo>
                  <a:pt x="13" y="10"/>
                  <a:pt x="14" y="10"/>
                  <a:pt x="14" y="10"/>
                </a:cubicBezTo>
                <a:cubicBezTo>
                  <a:pt x="56" y="20"/>
                  <a:pt x="56" y="20"/>
                  <a:pt x="56" y="20"/>
                </a:cubicBezTo>
                <a:cubicBezTo>
                  <a:pt x="66" y="10"/>
                  <a:pt x="66" y="10"/>
                  <a:pt x="66" y="10"/>
                </a:cubicBezTo>
                <a:cubicBezTo>
                  <a:pt x="72" y="4"/>
                  <a:pt x="82" y="0"/>
                  <a:pt x="86" y="4"/>
                </a:cubicBezTo>
                <a:cubicBezTo>
                  <a:pt x="90" y="8"/>
                  <a:pt x="86" y="18"/>
                  <a:pt x="80" y="2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7" name="Freeform 115"/>
          <p:cNvSpPr>
            <a:spLocks noEditPoints="1"/>
          </p:cNvSpPr>
          <p:nvPr/>
        </p:nvSpPr>
        <p:spPr bwMode="auto">
          <a:xfrm>
            <a:off x="10090151" y="2840038"/>
            <a:ext cx="390525" cy="422275"/>
          </a:xfrm>
          <a:custGeom>
            <a:avLst/>
            <a:gdLst>
              <a:gd name="T0" fmla="*/ 96 w 104"/>
              <a:gd name="T1" fmla="*/ 112 h 112"/>
              <a:gd name="T2" fmla="*/ 0 w 104"/>
              <a:gd name="T3" fmla="*/ 104 h 112"/>
              <a:gd name="T4" fmla="*/ 8 w 104"/>
              <a:gd name="T5" fmla="*/ 16 h 112"/>
              <a:gd name="T6" fmla="*/ 16 w 104"/>
              <a:gd name="T7" fmla="*/ 10 h 112"/>
              <a:gd name="T8" fmla="*/ 30 w 104"/>
              <a:gd name="T9" fmla="*/ 0 h 112"/>
              <a:gd name="T10" fmla="*/ 40 w 104"/>
              <a:gd name="T11" fmla="*/ 16 h 112"/>
              <a:gd name="T12" fmla="*/ 64 w 104"/>
              <a:gd name="T13" fmla="*/ 10 h 112"/>
              <a:gd name="T14" fmla="*/ 78 w 104"/>
              <a:gd name="T15" fmla="*/ 0 h 112"/>
              <a:gd name="T16" fmla="*/ 88 w 104"/>
              <a:gd name="T17" fmla="*/ 16 h 112"/>
              <a:gd name="T18" fmla="*/ 104 w 104"/>
              <a:gd name="T19" fmla="*/ 24 h 112"/>
              <a:gd name="T20" fmla="*/ 26 w 104"/>
              <a:gd name="T21" fmla="*/ 58 h 112"/>
              <a:gd name="T22" fmla="*/ 8 w 104"/>
              <a:gd name="T23" fmla="*/ 40 h 112"/>
              <a:gd name="T24" fmla="*/ 26 w 104"/>
              <a:gd name="T25" fmla="*/ 58 h 112"/>
              <a:gd name="T26" fmla="*/ 26 w 104"/>
              <a:gd name="T27" fmla="*/ 62 h 112"/>
              <a:gd name="T28" fmla="*/ 8 w 104"/>
              <a:gd name="T29" fmla="*/ 82 h 112"/>
              <a:gd name="T30" fmla="*/ 26 w 104"/>
              <a:gd name="T31" fmla="*/ 104 h 112"/>
              <a:gd name="T32" fmla="*/ 8 w 104"/>
              <a:gd name="T33" fmla="*/ 86 h 112"/>
              <a:gd name="T34" fmla="*/ 26 w 104"/>
              <a:gd name="T35" fmla="*/ 104 h 112"/>
              <a:gd name="T36" fmla="*/ 30 w 104"/>
              <a:gd name="T37" fmla="*/ 8 h 112"/>
              <a:gd name="T38" fmla="*/ 24 w 104"/>
              <a:gd name="T39" fmla="*/ 10 h 112"/>
              <a:gd name="T40" fmla="*/ 26 w 104"/>
              <a:gd name="T41" fmla="*/ 30 h 112"/>
              <a:gd name="T42" fmla="*/ 32 w 104"/>
              <a:gd name="T43" fmla="*/ 28 h 112"/>
              <a:gd name="T44" fmla="*/ 50 w 104"/>
              <a:gd name="T45" fmla="*/ 58 h 112"/>
              <a:gd name="T46" fmla="*/ 30 w 104"/>
              <a:gd name="T47" fmla="*/ 40 h 112"/>
              <a:gd name="T48" fmla="*/ 50 w 104"/>
              <a:gd name="T49" fmla="*/ 58 h 112"/>
              <a:gd name="T50" fmla="*/ 50 w 104"/>
              <a:gd name="T51" fmla="*/ 62 h 112"/>
              <a:gd name="T52" fmla="*/ 30 w 104"/>
              <a:gd name="T53" fmla="*/ 82 h 112"/>
              <a:gd name="T54" fmla="*/ 50 w 104"/>
              <a:gd name="T55" fmla="*/ 104 h 112"/>
              <a:gd name="T56" fmla="*/ 30 w 104"/>
              <a:gd name="T57" fmla="*/ 86 h 112"/>
              <a:gd name="T58" fmla="*/ 50 w 104"/>
              <a:gd name="T59" fmla="*/ 104 h 112"/>
              <a:gd name="T60" fmla="*/ 74 w 104"/>
              <a:gd name="T61" fmla="*/ 40 h 112"/>
              <a:gd name="T62" fmla="*/ 54 w 104"/>
              <a:gd name="T63" fmla="*/ 58 h 112"/>
              <a:gd name="T64" fmla="*/ 74 w 104"/>
              <a:gd name="T65" fmla="*/ 82 h 112"/>
              <a:gd name="T66" fmla="*/ 54 w 104"/>
              <a:gd name="T67" fmla="*/ 62 h 112"/>
              <a:gd name="T68" fmla="*/ 74 w 104"/>
              <a:gd name="T69" fmla="*/ 82 h 112"/>
              <a:gd name="T70" fmla="*/ 74 w 104"/>
              <a:gd name="T71" fmla="*/ 86 h 112"/>
              <a:gd name="T72" fmla="*/ 54 w 104"/>
              <a:gd name="T73" fmla="*/ 104 h 112"/>
              <a:gd name="T74" fmla="*/ 80 w 104"/>
              <a:gd name="T75" fmla="*/ 10 h 112"/>
              <a:gd name="T76" fmla="*/ 74 w 104"/>
              <a:gd name="T77" fmla="*/ 8 h 112"/>
              <a:gd name="T78" fmla="*/ 72 w 104"/>
              <a:gd name="T79" fmla="*/ 28 h 112"/>
              <a:gd name="T80" fmla="*/ 78 w 104"/>
              <a:gd name="T81" fmla="*/ 30 h 112"/>
              <a:gd name="T82" fmla="*/ 80 w 104"/>
              <a:gd name="T83" fmla="*/ 10 h 112"/>
              <a:gd name="T84" fmla="*/ 96 w 104"/>
              <a:gd name="T85" fmla="*/ 40 h 112"/>
              <a:gd name="T86" fmla="*/ 78 w 104"/>
              <a:gd name="T87" fmla="*/ 58 h 112"/>
              <a:gd name="T88" fmla="*/ 96 w 104"/>
              <a:gd name="T89" fmla="*/ 82 h 112"/>
              <a:gd name="T90" fmla="*/ 78 w 104"/>
              <a:gd name="T91" fmla="*/ 62 h 112"/>
              <a:gd name="T92" fmla="*/ 96 w 104"/>
              <a:gd name="T93" fmla="*/ 82 h 112"/>
              <a:gd name="T94" fmla="*/ 96 w 104"/>
              <a:gd name="T95" fmla="*/ 86 h 112"/>
              <a:gd name="T96" fmla="*/ 78 w 104"/>
              <a:gd name="T9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4" h="112">
                <a:moveTo>
                  <a:pt x="104" y="104"/>
                </a:moveTo>
                <a:cubicBezTo>
                  <a:pt x="104" y="108"/>
                  <a:pt x="100" y="112"/>
                  <a:pt x="96" y="112"/>
                </a:cubicBezTo>
                <a:cubicBezTo>
                  <a:pt x="8" y="112"/>
                  <a:pt x="8" y="112"/>
                  <a:pt x="8" y="112"/>
                </a:cubicBezTo>
                <a:cubicBezTo>
                  <a:pt x="4" y="112"/>
                  <a:pt x="0" y="108"/>
                  <a:pt x="0" y="104"/>
                </a:cubicBezTo>
                <a:cubicBezTo>
                  <a:pt x="0" y="24"/>
                  <a:pt x="0" y="24"/>
                  <a:pt x="0" y="24"/>
                </a:cubicBezTo>
                <a:cubicBezTo>
                  <a:pt x="0" y="20"/>
                  <a:pt x="4" y="16"/>
                  <a:pt x="8" y="16"/>
                </a:cubicBezTo>
                <a:cubicBezTo>
                  <a:pt x="16" y="16"/>
                  <a:pt x="16" y="16"/>
                  <a:pt x="16" y="16"/>
                </a:cubicBezTo>
                <a:cubicBezTo>
                  <a:pt x="16" y="10"/>
                  <a:pt x="16" y="10"/>
                  <a:pt x="16" y="10"/>
                </a:cubicBezTo>
                <a:cubicBezTo>
                  <a:pt x="16" y="5"/>
                  <a:pt x="21" y="0"/>
                  <a:pt x="26" y="0"/>
                </a:cubicBezTo>
                <a:cubicBezTo>
                  <a:pt x="30" y="0"/>
                  <a:pt x="30" y="0"/>
                  <a:pt x="30" y="0"/>
                </a:cubicBezTo>
                <a:cubicBezTo>
                  <a:pt x="36" y="0"/>
                  <a:pt x="40" y="5"/>
                  <a:pt x="40" y="10"/>
                </a:cubicBezTo>
                <a:cubicBezTo>
                  <a:pt x="40" y="16"/>
                  <a:pt x="40" y="16"/>
                  <a:pt x="40" y="16"/>
                </a:cubicBezTo>
                <a:cubicBezTo>
                  <a:pt x="64" y="16"/>
                  <a:pt x="64" y="16"/>
                  <a:pt x="64" y="16"/>
                </a:cubicBezTo>
                <a:cubicBezTo>
                  <a:pt x="64" y="10"/>
                  <a:pt x="64" y="10"/>
                  <a:pt x="64" y="10"/>
                </a:cubicBezTo>
                <a:cubicBezTo>
                  <a:pt x="64" y="5"/>
                  <a:pt x="69" y="0"/>
                  <a:pt x="74" y="0"/>
                </a:cubicBezTo>
                <a:cubicBezTo>
                  <a:pt x="78" y="0"/>
                  <a:pt x="78" y="0"/>
                  <a:pt x="78" y="0"/>
                </a:cubicBezTo>
                <a:cubicBezTo>
                  <a:pt x="84" y="0"/>
                  <a:pt x="88" y="5"/>
                  <a:pt x="88" y="10"/>
                </a:cubicBezTo>
                <a:cubicBezTo>
                  <a:pt x="88" y="16"/>
                  <a:pt x="88" y="16"/>
                  <a:pt x="88" y="16"/>
                </a:cubicBezTo>
                <a:cubicBezTo>
                  <a:pt x="96" y="16"/>
                  <a:pt x="96" y="16"/>
                  <a:pt x="96" y="16"/>
                </a:cubicBezTo>
                <a:cubicBezTo>
                  <a:pt x="100" y="16"/>
                  <a:pt x="104" y="20"/>
                  <a:pt x="104" y="24"/>
                </a:cubicBezTo>
                <a:lnTo>
                  <a:pt x="104" y="104"/>
                </a:lnTo>
                <a:close/>
                <a:moveTo>
                  <a:pt x="26" y="58"/>
                </a:moveTo>
                <a:cubicBezTo>
                  <a:pt x="26" y="40"/>
                  <a:pt x="26" y="40"/>
                  <a:pt x="26" y="40"/>
                </a:cubicBezTo>
                <a:cubicBezTo>
                  <a:pt x="8" y="40"/>
                  <a:pt x="8" y="40"/>
                  <a:pt x="8" y="40"/>
                </a:cubicBezTo>
                <a:cubicBezTo>
                  <a:pt x="8" y="58"/>
                  <a:pt x="8" y="58"/>
                  <a:pt x="8" y="58"/>
                </a:cubicBezTo>
                <a:lnTo>
                  <a:pt x="26" y="58"/>
                </a:lnTo>
                <a:close/>
                <a:moveTo>
                  <a:pt x="26" y="82"/>
                </a:moveTo>
                <a:cubicBezTo>
                  <a:pt x="26" y="62"/>
                  <a:pt x="26" y="62"/>
                  <a:pt x="26" y="62"/>
                </a:cubicBezTo>
                <a:cubicBezTo>
                  <a:pt x="8" y="62"/>
                  <a:pt x="8" y="62"/>
                  <a:pt x="8" y="62"/>
                </a:cubicBezTo>
                <a:cubicBezTo>
                  <a:pt x="8" y="82"/>
                  <a:pt x="8" y="82"/>
                  <a:pt x="8" y="82"/>
                </a:cubicBezTo>
                <a:lnTo>
                  <a:pt x="26" y="82"/>
                </a:lnTo>
                <a:close/>
                <a:moveTo>
                  <a:pt x="26" y="104"/>
                </a:moveTo>
                <a:cubicBezTo>
                  <a:pt x="26" y="86"/>
                  <a:pt x="26" y="86"/>
                  <a:pt x="26" y="86"/>
                </a:cubicBezTo>
                <a:cubicBezTo>
                  <a:pt x="8" y="86"/>
                  <a:pt x="8" y="86"/>
                  <a:pt x="8" y="86"/>
                </a:cubicBezTo>
                <a:cubicBezTo>
                  <a:pt x="8" y="104"/>
                  <a:pt x="8" y="104"/>
                  <a:pt x="8" y="104"/>
                </a:cubicBezTo>
                <a:lnTo>
                  <a:pt x="26" y="104"/>
                </a:lnTo>
                <a:close/>
                <a:moveTo>
                  <a:pt x="32" y="10"/>
                </a:moveTo>
                <a:cubicBezTo>
                  <a:pt x="32" y="9"/>
                  <a:pt x="31" y="8"/>
                  <a:pt x="30" y="8"/>
                </a:cubicBezTo>
                <a:cubicBezTo>
                  <a:pt x="26" y="8"/>
                  <a:pt x="26" y="8"/>
                  <a:pt x="26" y="8"/>
                </a:cubicBezTo>
                <a:cubicBezTo>
                  <a:pt x="25" y="8"/>
                  <a:pt x="24" y="9"/>
                  <a:pt x="24" y="10"/>
                </a:cubicBezTo>
                <a:cubicBezTo>
                  <a:pt x="24" y="28"/>
                  <a:pt x="24" y="28"/>
                  <a:pt x="24" y="28"/>
                </a:cubicBezTo>
                <a:cubicBezTo>
                  <a:pt x="24" y="29"/>
                  <a:pt x="25" y="30"/>
                  <a:pt x="26" y="30"/>
                </a:cubicBezTo>
                <a:cubicBezTo>
                  <a:pt x="30" y="30"/>
                  <a:pt x="30" y="30"/>
                  <a:pt x="30" y="30"/>
                </a:cubicBezTo>
                <a:cubicBezTo>
                  <a:pt x="31" y="30"/>
                  <a:pt x="32" y="29"/>
                  <a:pt x="32" y="28"/>
                </a:cubicBezTo>
                <a:lnTo>
                  <a:pt x="32" y="10"/>
                </a:lnTo>
                <a:close/>
                <a:moveTo>
                  <a:pt x="50" y="58"/>
                </a:moveTo>
                <a:cubicBezTo>
                  <a:pt x="50" y="40"/>
                  <a:pt x="50" y="40"/>
                  <a:pt x="50" y="40"/>
                </a:cubicBezTo>
                <a:cubicBezTo>
                  <a:pt x="30" y="40"/>
                  <a:pt x="30" y="40"/>
                  <a:pt x="30" y="40"/>
                </a:cubicBezTo>
                <a:cubicBezTo>
                  <a:pt x="30" y="58"/>
                  <a:pt x="30" y="58"/>
                  <a:pt x="30" y="58"/>
                </a:cubicBezTo>
                <a:lnTo>
                  <a:pt x="50" y="58"/>
                </a:lnTo>
                <a:close/>
                <a:moveTo>
                  <a:pt x="50" y="82"/>
                </a:moveTo>
                <a:cubicBezTo>
                  <a:pt x="50" y="62"/>
                  <a:pt x="50" y="62"/>
                  <a:pt x="50" y="62"/>
                </a:cubicBezTo>
                <a:cubicBezTo>
                  <a:pt x="30" y="62"/>
                  <a:pt x="30" y="62"/>
                  <a:pt x="30" y="62"/>
                </a:cubicBezTo>
                <a:cubicBezTo>
                  <a:pt x="30" y="82"/>
                  <a:pt x="30" y="82"/>
                  <a:pt x="30" y="82"/>
                </a:cubicBezTo>
                <a:lnTo>
                  <a:pt x="50" y="82"/>
                </a:lnTo>
                <a:close/>
                <a:moveTo>
                  <a:pt x="50" y="104"/>
                </a:moveTo>
                <a:cubicBezTo>
                  <a:pt x="50" y="86"/>
                  <a:pt x="50" y="86"/>
                  <a:pt x="50" y="86"/>
                </a:cubicBezTo>
                <a:cubicBezTo>
                  <a:pt x="30" y="86"/>
                  <a:pt x="30" y="86"/>
                  <a:pt x="30" y="86"/>
                </a:cubicBezTo>
                <a:cubicBezTo>
                  <a:pt x="30" y="104"/>
                  <a:pt x="30" y="104"/>
                  <a:pt x="30" y="104"/>
                </a:cubicBezTo>
                <a:lnTo>
                  <a:pt x="50" y="104"/>
                </a:lnTo>
                <a:close/>
                <a:moveTo>
                  <a:pt x="74" y="58"/>
                </a:moveTo>
                <a:cubicBezTo>
                  <a:pt x="74" y="40"/>
                  <a:pt x="74" y="40"/>
                  <a:pt x="74" y="40"/>
                </a:cubicBezTo>
                <a:cubicBezTo>
                  <a:pt x="54" y="40"/>
                  <a:pt x="54" y="40"/>
                  <a:pt x="54" y="40"/>
                </a:cubicBezTo>
                <a:cubicBezTo>
                  <a:pt x="54" y="58"/>
                  <a:pt x="54" y="58"/>
                  <a:pt x="54" y="58"/>
                </a:cubicBezTo>
                <a:lnTo>
                  <a:pt x="74" y="58"/>
                </a:lnTo>
                <a:close/>
                <a:moveTo>
                  <a:pt x="74" y="82"/>
                </a:moveTo>
                <a:cubicBezTo>
                  <a:pt x="74" y="62"/>
                  <a:pt x="74" y="62"/>
                  <a:pt x="74" y="62"/>
                </a:cubicBezTo>
                <a:cubicBezTo>
                  <a:pt x="54" y="62"/>
                  <a:pt x="54" y="62"/>
                  <a:pt x="54" y="62"/>
                </a:cubicBezTo>
                <a:cubicBezTo>
                  <a:pt x="54" y="82"/>
                  <a:pt x="54" y="82"/>
                  <a:pt x="54" y="82"/>
                </a:cubicBezTo>
                <a:lnTo>
                  <a:pt x="74" y="82"/>
                </a:lnTo>
                <a:close/>
                <a:moveTo>
                  <a:pt x="74" y="104"/>
                </a:moveTo>
                <a:cubicBezTo>
                  <a:pt x="74" y="86"/>
                  <a:pt x="74" y="86"/>
                  <a:pt x="74" y="86"/>
                </a:cubicBezTo>
                <a:cubicBezTo>
                  <a:pt x="54" y="86"/>
                  <a:pt x="54" y="86"/>
                  <a:pt x="54" y="86"/>
                </a:cubicBezTo>
                <a:cubicBezTo>
                  <a:pt x="54" y="104"/>
                  <a:pt x="54" y="104"/>
                  <a:pt x="54" y="104"/>
                </a:cubicBezTo>
                <a:lnTo>
                  <a:pt x="74" y="104"/>
                </a:lnTo>
                <a:close/>
                <a:moveTo>
                  <a:pt x="80" y="10"/>
                </a:moveTo>
                <a:cubicBezTo>
                  <a:pt x="80" y="9"/>
                  <a:pt x="79" y="8"/>
                  <a:pt x="78" y="8"/>
                </a:cubicBezTo>
                <a:cubicBezTo>
                  <a:pt x="74" y="8"/>
                  <a:pt x="74" y="8"/>
                  <a:pt x="74" y="8"/>
                </a:cubicBezTo>
                <a:cubicBezTo>
                  <a:pt x="73" y="8"/>
                  <a:pt x="72" y="9"/>
                  <a:pt x="72" y="10"/>
                </a:cubicBezTo>
                <a:cubicBezTo>
                  <a:pt x="72" y="28"/>
                  <a:pt x="72" y="28"/>
                  <a:pt x="72" y="28"/>
                </a:cubicBezTo>
                <a:cubicBezTo>
                  <a:pt x="72" y="29"/>
                  <a:pt x="73" y="30"/>
                  <a:pt x="74" y="30"/>
                </a:cubicBezTo>
                <a:cubicBezTo>
                  <a:pt x="78" y="30"/>
                  <a:pt x="78" y="30"/>
                  <a:pt x="78" y="30"/>
                </a:cubicBezTo>
                <a:cubicBezTo>
                  <a:pt x="79" y="30"/>
                  <a:pt x="80" y="29"/>
                  <a:pt x="80" y="28"/>
                </a:cubicBezTo>
                <a:lnTo>
                  <a:pt x="80" y="10"/>
                </a:lnTo>
                <a:close/>
                <a:moveTo>
                  <a:pt x="96" y="58"/>
                </a:moveTo>
                <a:cubicBezTo>
                  <a:pt x="96" y="40"/>
                  <a:pt x="96" y="40"/>
                  <a:pt x="96" y="40"/>
                </a:cubicBezTo>
                <a:cubicBezTo>
                  <a:pt x="78" y="40"/>
                  <a:pt x="78" y="40"/>
                  <a:pt x="78" y="40"/>
                </a:cubicBezTo>
                <a:cubicBezTo>
                  <a:pt x="78" y="58"/>
                  <a:pt x="78" y="58"/>
                  <a:pt x="78" y="58"/>
                </a:cubicBezTo>
                <a:lnTo>
                  <a:pt x="96" y="58"/>
                </a:lnTo>
                <a:close/>
                <a:moveTo>
                  <a:pt x="96" y="82"/>
                </a:moveTo>
                <a:cubicBezTo>
                  <a:pt x="96" y="62"/>
                  <a:pt x="96" y="62"/>
                  <a:pt x="96" y="62"/>
                </a:cubicBezTo>
                <a:cubicBezTo>
                  <a:pt x="78" y="62"/>
                  <a:pt x="78" y="62"/>
                  <a:pt x="78" y="62"/>
                </a:cubicBezTo>
                <a:cubicBezTo>
                  <a:pt x="78" y="82"/>
                  <a:pt x="78" y="82"/>
                  <a:pt x="78" y="82"/>
                </a:cubicBezTo>
                <a:lnTo>
                  <a:pt x="96" y="82"/>
                </a:lnTo>
                <a:close/>
                <a:moveTo>
                  <a:pt x="96" y="104"/>
                </a:moveTo>
                <a:cubicBezTo>
                  <a:pt x="96" y="86"/>
                  <a:pt x="96" y="86"/>
                  <a:pt x="96" y="86"/>
                </a:cubicBezTo>
                <a:cubicBezTo>
                  <a:pt x="78" y="86"/>
                  <a:pt x="78" y="86"/>
                  <a:pt x="78" y="86"/>
                </a:cubicBezTo>
                <a:cubicBezTo>
                  <a:pt x="78" y="104"/>
                  <a:pt x="78" y="104"/>
                  <a:pt x="78" y="104"/>
                </a:cubicBezTo>
                <a:lnTo>
                  <a:pt x="96" y="10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8" name="Freeform 116"/>
          <p:cNvSpPr>
            <a:spLocks noEditPoints="1"/>
          </p:cNvSpPr>
          <p:nvPr/>
        </p:nvSpPr>
        <p:spPr bwMode="auto">
          <a:xfrm>
            <a:off x="10720388" y="2847976"/>
            <a:ext cx="420688" cy="376238"/>
          </a:xfrm>
          <a:custGeom>
            <a:avLst/>
            <a:gdLst>
              <a:gd name="T0" fmla="*/ 111 w 112"/>
              <a:gd name="T1" fmla="*/ 24 h 100"/>
              <a:gd name="T2" fmla="*/ 91 w 112"/>
              <a:gd name="T3" fmla="*/ 44 h 100"/>
              <a:gd name="T4" fmla="*/ 90 w 112"/>
              <a:gd name="T5" fmla="*/ 44 h 100"/>
              <a:gd name="T6" fmla="*/ 88 w 112"/>
              <a:gd name="T7" fmla="*/ 42 h 100"/>
              <a:gd name="T8" fmla="*/ 88 w 112"/>
              <a:gd name="T9" fmla="*/ 30 h 100"/>
              <a:gd name="T10" fmla="*/ 72 w 112"/>
              <a:gd name="T11" fmla="*/ 30 h 100"/>
              <a:gd name="T12" fmla="*/ 56 w 112"/>
              <a:gd name="T13" fmla="*/ 43 h 100"/>
              <a:gd name="T14" fmla="*/ 51 w 112"/>
              <a:gd name="T15" fmla="*/ 53 h 100"/>
              <a:gd name="T16" fmla="*/ 16 w 112"/>
              <a:gd name="T17" fmla="*/ 86 h 100"/>
              <a:gd name="T18" fmla="*/ 2 w 112"/>
              <a:gd name="T19" fmla="*/ 86 h 100"/>
              <a:gd name="T20" fmla="*/ 0 w 112"/>
              <a:gd name="T21" fmla="*/ 84 h 100"/>
              <a:gd name="T22" fmla="*/ 0 w 112"/>
              <a:gd name="T23" fmla="*/ 72 h 100"/>
              <a:gd name="T24" fmla="*/ 2 w 112"/>
              <a:gd name="T25" fmla="*/ 70 h 100"/>
              <a:gd name="T26" fmla="*/ 16 w 112"/>
              <a:gd name="T27" fmla="*/ 70 h 100"/>
              <a:gd name="T28" fmla="*/ 32 w 112"/>
              <a:gd name="T29" fmla="*/ 58 h 100"/>
              <a:gd name="T30" fmla="*/ 36 w 112"/>
              <a:gd name="T31" fmla="*/ 47 h 100"/>
              <a:gd name="T32" fmla="*/ 72 w 112"/>
              <a:gd name="T33" fmla="*/ 14 h 100"/>
              <a:gd name="T34" fmla="*/ 88 w 112"/>
              <a:gd name="T35" fmla="*/ 14 h 100"/>
              <a:gd name="T36" fmla="*/ 88 w 112"/>
              <a:gd name="T37" fmla="*/ 2 h 100"/>
              <a:gd name="T38" fmla="*/ 90 w 112"/>
              <a:gd name="T39" fmla="*/ 0 h 100"/>
              <a:gd name="T40" fmla="*/ 91 w 112"/>
              <a:gd name="T41" fmla="*/ 1 h 100"/>
              <a:gd name="T42" fmla="*/ 111 w 112"/>
              <a:gd name="T43" fmla="*/ 21 h 100"/>
              <a:gd name="T44" fmla="*/ 112 w 112"/>
              <a:gd name="T45" fmla="*/ 22 h 100"/>
              <a:gd name="T46" fmla="*/ 111 w 112"/>
              <a:gd name="T47" fmla="*/ 24 h 100"/>
              <a:gd name="T48" fmla="*/ 33 w 112"/>
              <a:gd name="T49" fmla="*/ 45 h 100"/>
              <a:gd name="T50" fmla="*/ 16 w 112"/>
              <a:gd name="T51" fmla="*/ 30 h 100"/>
              <a:gd name="T52" fmla="*/ 2 w 112"/>
              <a:gd name="T53" fmla="*/ 30 h 100"/>
              <a:gd name="T54" fmla="*/ 0 w 112"/>
              <a:gd name="T55" fmla="*/ 28 h 100"/>
              <a:gd name="T56" fmla="*/ 0 w 112"/>
              <a:gd name="T57" fmla="*/ 16 h 100"/>
              <a:gd name="T58" fmla="*/ 2 w 112"/>
              <a:gd name="T59" fmla="*/ 14 h 100"/>
              <a:gd name="T60" fmla="*/ 16 w 112"/>
              <a:gd name="T61" fmla="*/ 14 h 100"/>
              <a:gd name="T62" fmla="*/ 41 w 112"/>
              <a:gd name="T63" fmla="*/ 28 h 100"/>
              <a:gd name="T64" fmla="*/ 33 w 112"/>
              <a:gd name="T65" fmla="*/ 45 h 100"/>
              <a:gd name="T66" fmla="*/ 111 w 112"/>
              <a:gd name="T67" fmla="*/ 79 h 100"/>
              <a:gd name="T68" fmla="*/ 91 w 112"/>
              <a:gd name="T69" fmla="*/ 99 h 100"/>
              <a:gd name="T70" fmla="*/ 90 w 112"/>
              <a:gd name="T71" fmla="*/ 100 h 100"/>
              <a:gd name="T72" fmla="*/ 88 w 112"/>
              <a:gd name="T73" fmla="*/ 98 h 100"/>
              <a:gd name="T74" fmla="*/ 88 w 112"/>
              <a:gd name="T75" fmla="*/ 86 h 100"/>
              <a:gd name="T76" fmla="*/ 46 w 112"/>
              <a:gd name="T77" fmla="*/ 72 h 100"/>
              <a:gd name="T78" fmla="*/ 55 w 112"/>
              <a:gd name="T79" fmla="*/ 55 h 100"/>
              <a:gd name="T80" fmla="*/ 72 w 112"/>
              <a:gd name="T81" fmla="*/ 70 h 100"/>
              <a:gd name="T82" fmla="*/ 88 w 112"/>
              <a:gd name="T83" fmla="*/ 70 h 100"/>
              <a:gd name="T84" fmla="*/ 88 w 112"/>
              <a:gd name="T85" fmla="*/ 58 h 100"/>
              <a:gd name="T86" fmla="*/ 90 w 112"/>
              <a:gd name="T87" fmla="*/ 56 h 100"/>
              <a:gd name="T88" fmla="*/ 91 w 112"/>
              <a:gd name="T89" fmla="*/ 57 h 100"/>
              <a:gd name="T90" fmla="*/ 111 w 112"/>
              <a:gd name="T91" fmla="*/ 77 h 100"/>
              <a:gd name="T92" fmla="*/ 112 w 112"/>
              <a:gd name="T93" fmla="*/ 78 h 100"/>
              <a:gd name="T94" fmla="*/ 111 w 112"/>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 h="100">
                <a:moveTo>
                  <a:pt x="111" y="24"/>
                </a:moveTo>
                <a:cubicBezTo>
                  <a:pt x="91" y="44"/>
                  <a:pt x="91" y="44"/>
                  <a:pt x="91" y="44"/>
                </a:cubicBezTo>
                <a:cubicBezTo>
                  <a:pt x="91" y="44"/>
                  <a:pt x="90" y="44"/>
                  <a:pt x="90" y="44"/>
                </a:cubicBezTo>
                <a:cubicBezTo>
                  <a:pt x="89" y="44"/>
                  <a:pt x="88" y="43"/>
                  <a:pt x="88" y="42"/>
                </a:cubicBezTo>
                <a:cubicBezTo>
                  <a:pt x="88" y="30"/>
                  <a:pt x="88" y="30"/>
                  <a:pt x="88" y="30"/>
                </a:cubicBezTo>
                <a:cubicBezTo>
                  <a:pt x="72" y="30"/>
                  <a:pt x="72" y="30"/>
                  <a:pt x="72" y="30"/>
                </a:cubicBezTo>
                <a:cubicBezTo>
                  <a:pt x="63" y="30"/>
                  <a:pt x="60" y="36"/>
                  <a:pt x="56" y="43"/>
                </a:cubicBezTo>
                <a:cubicBezTo>
                  <a:pt x="54" y="46"/>
                  <a:pt x="53" y="50"/>
                  <a:pt x="51" y="53"/>
                </a:cubicBezTo>
                <a:cubicBezTo>
                  <a:pt x="44" y="69"/>
                  <a:pt x="36" y="86"/>
                  <a:pt x="16" y="86"/>
                </a:cubicBezTo>
                <a:cubicBezTo>
                  <a:pt x="2" y="86"/>
                  <a:pt x="2" y="86"/>
                  <a:pt x="2" y="86"/>
                </a:cubicBezTo>
                <a:cubicBezTo>
                  <a:pt x="1" y="86"/>
                  <a:pt x="0" y="85"/>
                  <a:pt x="0" y="84"/>
                </a:cubicBezTo>
                <a:cubicBezTo>
                  <a:pt x="0" y="72"/>
                  <a:pt x="0" y="72"/>
                  <a:pt x="0" y="72"/>
                </a:cubicBezTo>
                <a:cubicBezTo>
                  <a:pt x="0" y="71"/>
                  <a:pt x="1" y="70"/>
                  <a:pt x="2" y="70"/>
                </a:cubicBezTo>
                <a:cubicBezTo>
                  <a:pt x="16" y="70"/>
                  <a:pt x="16" y="70"/>
                  <a:pt x="16" y="70"/>
                </a:cubicBezTo>
                <a:cubicBezTo>
                  <a:pt x="24" y="70"/>
                  <a:pt x="28" y="64"/>
                  <a:pt x="32" y="58"/>
                </a:cubicBezTo>
                <a:cubicBezTo>
                  <a:pt x="33" y="54"/>
                  <a:pt x="35" y="51"/>
                  <a:pt x="36" y="47"/>
                </a:cubicBezTo>
                <a:cubicBezTo>
                  <a:pt x="43" y="31"/>
                  <a:pt x="51" y="14"/>
                  <a:pt x="72" y="14"/>
                </a:cubicBezTo>
                <a:cubicBezTo>
                  <a:pt x="88" y="14"/>
                  <a:pt x="88" y="14"/>
                  <a:pt x="88" y="14"/>
                </a:cubicBezTo>
                <a:cubicBezTo>
                  <a:pt x="88" y="2"/>
                  <a:pt x="88" y="2"/>
                  <a:pt x="88" y="2"/>
                </a:cubicBezTo>
                <a:cubicBezTo>
                  <a:pt x="88" y="1"/>
                  <a:pt x="89" y="0"/>
                  <a:pt x="90" y="0"/>
                </a:cubicBezTo>
                <a:cubicBezTo>
                  <a:pt x="90" y="0"/>
                  <a:pt x="91" y="0"/>
                  <a:pt x="91" y="1"/>
                </a:cubicBezTo>
                <a:cubicBezTo>
                  <a:pt x="111" y="21"/>
                  <a:pt x="111" y="21"/>
                  <a:pt x="111" y="21"/>
                </a:cubicBezTo>
                <a:cubicBezTo>
                  <a:pt x="112" y="21"/>
                  <a:pt x="112" y="22"/>
                  <a:pt x="112" y="22"/>
                </a:cubicBezTo>
                <a:cubicBezTo>
                  <a:pt x="112" y="23"/>
                  <a:pt x="112" y="23"/>
                  <a:pt x="111" y="24"/>
                </a:cubicBezTo>
                <a:close/>
                <a:moveTo>
                  <a:pt x="33" y="45"/>
                </a:moveTo>
                <a:cubicBezTo>
                  <a:pt x="29" y="38"/>
                  <a:pt x="25" y="30"/>
                  <a:pt x="16" y="30"/>
                </a:cubicBezTo>
                <a:cubicBezTo>
                  <a:pt x="2" y="30"/>
                  <a:pt x="2" y="30"/>
                  <a:pt x="2" y="30"/>
                </a:cubicBezTo>
                <a:cubicBezTo>
                  <a:pt x="1" y="30"/>
                  <a:pt x="0" y="29"/>
                  <a:pt x="0" y="28"/>
                </a:cubicBezTo>
                <a:cubicBezTo>
                  <a:pt x="0" y="16"/>
                  <a:pt x="0" y="16"/>
                  <a:pt x="0" y="16"/>
                </a:cubicBezTo>
                <a:cubicBezTo>
                  <a:pt x="0" y="15"/>
                  <a:pt x="1" y="14"/>
                  <a:pt x="2" y="14"/>
                </a:cubicBezTo>
                <a:cubicBezTo>
                  <a:pt x="16" y="14"/>
                  <a:pt x="16" y="14"/>
                  <a:pt x="16" y="14"/>
                </a:cubicBezTo>
                <a:cubicBezTo>
                  <a:pt x="27" y="14"/>
                  <a:pt x="35" y="19"/>
                  <a:pt x="41" y="28"/>
                </a:cubicBezTo>
                <a:cubicBezTo>
                  <a:pt x="38" y="34"/>
                  <a:pt x="35" y="39"/>
                  <a:pt x="33" y="45"/>
                </a:cubicBezTo>
                <a:close/>
                <a:moveTo>
                  <a:pt x="111" y="79"/>
                </a:moveTo>
                <a:cubicBezTo>
                  <a:pt x="91" y="99"/>
                  <a:pt x="91" y="99"/>
                  <a:pt x="91" y="99"/>
                </a:cubicBezTo>
                <a:cubicBezTo>
                  <a:pt x="91" y="100"/>
                  <a:pt x="90" y="100"/>
                  <a:pt x="90" y="100"/>
                </a:cubicBezTo>
                <a:cubicBezTo>
                  <a:pt x="89" y="100"/>
                  <a:pt x="88" y="99"/>
                  <a:pt x="88" y="98"/>
                </a:cubicBezTo>
                <a:cubicBezTo>
                  <a:pt x="88" y="86"/>
                  <a:pt x="88" y="86"/>
                  <a:pt x="88" y="86"/>
                </a:cubicBezTo>
                <a:cubicBezTo>
                  <a:pt x="69" y="86"/>
                  <a:pt x="58" y="88"/>
                  <a:pt x="46" y="72"/>
                </a:cubicBezTo>
                <a:cubicBezTo>
                  <a:pt x="50" y="67"/>
                  <a:pt x="52" y="61"/>
                  <a:pt x="55" y="55"/>
                </a:cubicBezTo>
                <a:cubicBezTo>
                  <a:pt x="58" y="63"/>
                  <a:pt x="62" y="70"/>
                  <a:pt x="72" y="70"/>
                </a:cubicBezTo>
                <a:cubicBezTo>
                  <a:pt x="88" y="70"/>
                  <a:pt x="88" y="70"/>
                  <a:pt x="88" y="70"/>
                </a:cubicBezTo>
                <a:cubicBezTo>
                  <a:pt x="88" y="58"/>
                  <a:pt x="88" y="58"/>
                  <a:pt x="88" y="58"/>
                </a:cubicBezTo>
                <a:cubicBezTo>
                  <a:pt x="88" y="57"/>
                  <a:pt x="89" y="56"/>
                  <a:pt x="90" y="56"/>
                </a:cubicBezTo>
                <a:cubicBezTo>
                  <a:pt x="90" y="56"/>
                  <a:pt x="91" y="56"/>
                  <a:pt x="91" y="57"/>
                </a:cubicBezTo>
                <a:cubicBezTo>
                  <a:pt x="111" y="77"/>
                  <a:pt x="111" y="77"/>
                  <a:pt x="111" y="77"/>
                </a:cubicBezTo>
                <a:cubicBezTo>
                  <a:pt x="112" y="77"/>
                  <a:pt x="112" y="78"/>
                  <a:pt x="112" y="78"/>
                </a:cubicBezTo>
                <a:cubicBezTo>
                  <a:pt x="112" y="79"/>
                  <a:pt x="112" y="79"/>
                  <a:pt x="111" y="7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9" name="Freeform 117"/>
          <p:cNvSpPr>
            <a:spLocks/>
          </p:cNvSpPr>
          <p:nvPr/>
        </p:nvSpPr>
        <p:spPr bwMode="auto">
          <a:xfrm>
            <a:off x="1039813" y="3648076"/>
            <a:ext cx="420688" cy="361950"/>
          </a:xfrm>
          <a:custGeom>
            <a:avLst/>
            <a:gdLst>
              <a:gd name="T0" fmla="*/ 56 w 112"/>
              <a:gd name="T1" fmla="*/ 80 h 96"/>
              <a:gd name="T2" fmla="*/ 47 w 112"/>
              <a:gd name="T3" fmla="*/ 79 h 96"/>
              <a:gd name="T4" fmla="*/ 18 w 112"/>
              <a:gd name="T5" fmla="*/ 95 h 96"/>
              <a:gd name="T6" fmla="*/ 11 w 112"/>
              <a:gd name="T7" fmla="*/ 96 h 96"/>
              <a:gd name="T8" fmla="*/ 8 w 112"/>
              <a:gd name="T9" fmla="*/ 94 h 96"/>
              <a:gd name="T10" fmla="*/ 8 w 112"/>
              <a:gd name="T11" fmla="*/ 93 h 96"/>
              <a:gd name="T12" fmla="*/ 9 w 112"/>
              <a:gd name="T13" fmla="*/ 90 h 96"/>
              <a:gd name="T14" fmla="*/ 21 w 112"/>
              <a:gd name="T15" fmla="*/ 71 h 96"/>
              <a:gd name="T16" fmla="*/ 0 w 112"/>
              <a:gd name="T17" fmla="*/ 40 h 96"/>
              <a:gd name="T18" fmla="*/ 56 w 112"/>
              <a:gd name="T19" fmla="*/ 0 h 96"/>
              <a:gd name="T20" fmla="*/ 112 w 112"/>
              <a:gd name="T21" fmla="*/ 40 h 96"/>
              <a:gd name="T22" fmla="*/ 56 w 112"/>
              <a:gd name="T23"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 h="96">
                <a:moveTo>
                  <a:pt x="56" y="80"/>
                </a:moveTo>
                <a:cubicBezTo>
                  <a:pt x="53" y="80"/>
                  <a:pt x="49" y="80"/>
                  <a:pt x="47" y="79"/>
                </a:cubicBezTo>
                <a:cubicBezTo>
                  <a:pt x="38" y="87"/>
                  <a:pt x="29" y="92"/>
                  <a:pt x="18" y="95"/>
                </a:cubicBezTo>
                <a:cubicBezTo>
                  <a:pt x="16" y="95"/>
                  <a:pt x="13" y="96"/>
                  <a:pt x="11" y="96"/>
                </a:cubicBezTo>
                <a:cubicBezTo>
                  <a:pt x="9" y="96"/>
                  <a:pt x="8" y="95"/>
                  <a:pt x="8" y="94"/>
                </a:cubicBezTo>
                <a:cubicBezTo>
                  <a:pt x="8" y="93"/>
                  <a:pt x="8" y="93"/>
                  <a:pt x="8" y="93"/>
                </a:cubicBezTo>
                <a:cubicBezTo>
                  <a:pt x="7" y="92"/>
                  <a:pt x="8" y="91"/>
                  <a:pt x="9" y="90"/>
                </a:cubicBezTo>
                <a:cubicBezTo>
                  <a:pt x="13" y="85"/>
                  <a:pt x="18" y="82"/>
                  <a:pt x="21" y="71"/>
                </a:cubicBezTo>
                <a:cubicBezTo>
                  <a:pt x="8" y="64"/>
                  <a:pt x="0" y="53"/>
                  <a:pt x="0" y="40"/>
                </a:cubicBezTo>
                <a:cubicBezTo>
                  <a:pt x="0" y="18"/>
                  <a:pt x="25" y="0"/>
                  <a:pt x="56" y="0"/>
                </a:cubicBezTo>
                <a:cubicBezTo>
                  <a:pt x="87" y="0"/>
                  <a:pt x="112" y="18"/>
                  <a:pt x="112" y="40"/>
                </a:cubicBezTo>
                <a:cubicBezTo>
                  <a:pt x="112" y="62"/>
                  <a:pt x="87" y="80"/>
                  <a:pt x="56" y="8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0" name="Freeform 118"/>
          <p:cNvSpPr>
            <a:spLocks noEditPoints="1"/>
          </p:cNvSpPr>
          <p:nvPr/>
        </p:nvSpPr>
        <p:spPr bwMode="auto">
          <a:xfrm>
            <a:off x="1700213" y="3648076"/>
            <a:ext cx="390525" cy="331788"/>
          </a:xfrm>
          <a:custGeom>
            <a:avLst/>
            <a:gdLst>
              <a:gd name="T0" fmla="*/ 104 w 104"/>
              <a:gd name="T1" fmla="*/ 44 h 88"/>
              <a:gd name="T2" fmla="*/ 100 w 104"/>
              <a:gd name="T3" fmla="*/ 48 h 88"/>
              <a:gd name="T4" fmla="*/ 35 w 104"/>
              <a:gd name="T5" fmla="*/ 56 h 88"/>
              <a:gd name="T6" fmla="*/ 36 w 104"/>
              <a:gd name="T7" fmla="*/ 60 h 88"/>
              <a:gd name="T8" fmla="*/ 34 w 104"/>
              <a:gd name="T9" fmla="*/ 64 h 88"/>
              <a:gd name="T10" fmla="*/ 92 w 104"/>
              <a:gd name="T11" fmla="*/ 64 h 88"/>
              <a:gd name="T12" fmla="*/ 96 w 104"/>
              <a:gd name="T13" fmla="*/ 68 h 88"/>
              <a:gd name="T14" fmla="*/ 92 w 104"/>
              <a:gd name="T15" fmla="*/ 72 h 88"/>
              <a:gd name="T16" fmla="*/ 28 w 104"/>
              <a:gd name="T17" fmla="*/ 72 h 88"/>
              <a:gd name="T18" fmla="*/ 24 w 104"/>
              <a:gd name="T19" fmla="*/ 68 h 88"/>
              <a:gd name="T20" fmla="*/ 28 w 104"/>
              <a:gd name="T21" fmla="*/ 59 h 88"/>
              <a:gd name="T22" fmla="*/ 17 w 104"/>
              <a:gd name="T23" fmla="*/ 8 h 88"/>
              <a:gd name="T24" fmla="*/ 4 w 104"/>
              <a:gd name="T25" fmla="*/ 8 h 88"/>
              <a:gd name="T26" fmla="*/ 0 w 104"/>
              <a:gd name="T27" fmla="*/ 4 h 88"/>
              <a:gd name="T28" fmla="*/ 4 w 104"/>
              <a:gd name="T29" fmla="*/ 0 h 88"/>
              <a:gd name="T30" fmla="*/ 20 w 104"/>
              <a:gd name="T31" fmla="*/ 0 h 88"/>
              <a:gd name="T32" fmla="*/ 25 w 104"/>
              <a:gd name="T33" fmla="*/ 8 h 88"/>
              <a:gd name="T34" fmla="*/ 100 w 104"/>
              <a:gd name="T35" fmla="*/ 8 h 88"/>
              <a:gd name="T36" fmla="*/ 104 w 104"/>
              <a:gd name="T37" fmla="*/ 12 h 88"/>
              <a:gd name="T38" fmla="*/ 104 w 104"/>
              <a:gd name="T39" fmla="*/ 44 h 88"/>
              <a:gd name="T40" fmla="*/ 32 w 104"/>
              <a:gd name="T41" fmla="*/ 88 h 88"/>
              <a:gd name="T42" fmla="*/ 24 w 104"/>
              <a:gd name="T43" fmla="*/ 80 h 88"/>
              <a:gd name="T44" fmla="*/ 32 w 104"/>
              <a:gd name="T45" fmla="*/ 72 h 88"/>
              <a:gd name="T46" fmla="*/ 40 w 104"/>
              <a:gd name="T47" fmla="*/ 80 h 88"/>
              <a:gd name="T48" fmla="*/ 32 w 104"/>
              <a:gd name="T49" fmla="*/ 88 h 88"/>
              <a:gd name="T50" fmla="*/ 88 w 104"/>
              <a:gd name="T51" fmla="*/ 88 h 88"/>
              <a:gd name="T52" fmla="*/ 80 w 104"/>
              <a:gd name="T53" fmla="*/ 80 h 88"/>
              <a:gd name="T54" fmla="*/ 88 w 104"/>
              <a:gd name="T55" fmla="*/ 72 h 88"/>
              <a:gd name="T56" fmla="*/ 96 w 104"/>
              <a:gd name="T57" fmla="*/ 80 h 88"/>
              <a:gd name="T58" fmla="*/ 88 w 104"/>
              <a:gd name="T59"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4" h="88">
                <a:moveTo>
                  <a:pt x="104" y="44"/>
                </a:moveTo>
                <a:cubicBezTo>
                  <a:pt x="104" y="46"/>
                  <a:pt x="102" y="48"/>
                  <a:pt x="100" y="48"/>
                </a:cubicBezTo>
                <a:cubicBezTo>
                  <a:pt x="35" y="56"/>
                  <a:pt x="35" y="56"/>
                  <a:pt x="35" y="56"/>
                </a:cubicBezTo>
                <a:cubicBezTo>
                  <a:pt x="35" y="57"/>
                  <a:pt x="36" y="58"/>
                  <a:pt x="36" y="60"/>
                </a:cubicBezTo>
                <a:cubicBezTo>
                  <a:pt x="36" y="61"/>
                  <a:pt x="35" y="63"/>
                  <a:pt x="34" y="64"/>
                </a:cubicBezTo>
                <a:cubicBezTo>
                  <a:pt x="92" y="64"/>
                  <a:pt x="92" y="64"/>
                  <a:pt x="92" y="64"/>
                </a:cubicBezTo>
                <a:cubicBezTo>
                  <a:pt x="94" y="64"/>
                  <a:pt x="96" y="66"/>
                  <a:pt x="96" y="68"/>
                </a:cubicBezTo>
                <a:cubicBezTo>
                  <a:pt x="96" y="70"/>
                  <a:pt x="94" y="72"/>
                  <a:pt x="92" y="72"/>
                </a:cubicBezTo>
                <a:cubicBezTo>
                  <a:pt x="28" y="72"/>
                  <a:pt x="28" y="72"/>
                  <a:pt x="28" y="72"/>
                </a:cubicBezTo>
                <a:cubicBezTo>
                  <a:pt x="26" y="72"/>
                  <a:pt x="24" y="70"/>
                  <a:pt x="24" y="68"/>
                </a:cubicBezTo>
                <a:cubicBezTo>
                  <a:pt x="24" y="66"/>
                  <a:pt x="27" y="61"/>
                  <a:pt x="28" y="59"/>
                </a:cubicBezTo>
                <a:cubicBezTo>
                  <a:pt x="17" y="8"/>
                  <a:pt x="17" y="8"/>
                  <a:pt x="17" y="8"/>
                </a:cubicBezTo>
                <a:cubicBezTo>
                  <a:pt x="4" y="8"/>
                  <a:pt x="4" y="8"/>
                  <a:pt x="4" y="8"/>
                </a:cubicBezTo>
                <a:cubicBezTo>
                  <a:pt x="2" y="8"/>
                  <a:pt x="0" y="6"/>
                  <a:pt x="0" y="4"/>
                </a:cubicBezTo>
                <a:cubicBezTo>
                  <a:pt x="0" y="2"/>
                  <a:pt x="2" y="0"/>
                  <a:pt x="4" y="0"/>
                </a:cubicBezTo>
                <a:cubicBezTo>
                  <a:pt x="20" y="0"/>
                  <a:pt x="20" y="0"/>
                  <a:pt x="20" y="0"/>
                </a:cubicBezTo>
                <a:cubicBezTo>
                  <a:pt x="24" y="0"/>
                  <a:pt x="24" y="5"/>
                  <a:pt x="25" y="8"/>
                </a:cubicBezTo>
                <a:cubicBezTo>
                  <a:pt x="100" y="8"/>
                  <a:pt x="100" y="8"/>
                  <a:pt x="100" y="8"/>
                </a:cubicBezTo>
                <a:cubicBezTo>
                  <a:pt x="102" y="8"/>
                  <a:pt x="104" y="10"/>
                  <a:pt x="104" y="12"/>
                </a:cubicBezTo>
                <a:lnTo>
                  <a:pt x="104" y="44"/>
                </a:lnTo>
                <a:close/>
                <a:moveTo>
                  <a:pt x="32" y="88"/>
                </a:moveTo>
                <a:cubicBezTo>
                  <a:pt x="28" y="88"/>
                  <a:pt x="24" y="84"/>
                  <a:pt x="24" y="80"/>
                </a:cubicBezTo>
                <a:cubicBezTo>
                  <a:pt x="24" y="76"/>
                  <a:pt x="28" y="72"/>
                  <a:pt x="32" y="72"/>
                </a:cubicBezTo>
                <a:cubicBezTo>
                  <a:pt x="36" y="72"/>
                  <a:pt x="40" y="76"/>
                  <a:pt x="40" y="80"/>
                </a:cubicBezTo>
                <a:cubicBezTo>
                  <a:pt x="40" y="84"/>
                  <a:pt x="36" y="88"/>
                  <a:pt x="32" y="88"/>
                </a:cubicBezTo>
                <a:close/>
                <a:moveTo>
                  <a:pt x="88" y="88"/>
                </a:moveTo>
                <a:cubicBezTo>
                  <a:pt x="83" y="88"/>
                  <a:pt x="80" y="84"/>
                  <a:pt x="80" y="80"/>
                </a:cubicBezTo>
                <a:cubicBezTo>
                  <a:pt x="80" y="76"/>
                  <a:pt x="83" y="72"/>
                  <a:pt x="88" y="72"/>
                </a:cubicBezTo>
                <a:cubicBezTo>
                  <a:pt x="92" y="72"/>
                  <a:pt x="96" y="76"/>
                  <a:pt x="96" y="80"/>
                </a:cubicBezTo>
                <a:cubicBezTo>
                  <a:pt x="96" y="84"/>
                  <a:pt x="92" y="88"/>
                  <a:pt x="88" y="8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1" name="Freeform 119"/>
          <p:cNvSpPr>
            <a:spLocks/>
          </p:cNvSpPr>
          <p:nvPr/>
        </p:nvSpPr>
        <p:spPr bwMode="auto">
          <a:xfrm>
            <a:off x="2346326" y="3619501"/>
            <a:ext cx="390525" cy="330200"/>
          </a:xfrm>
          <a:custGeom>
            <a:avLst/>
            <a:gdLst>
              <a:gd name="T0" fmla="*/ 104 w 104"/>
              <a:gd name="T1" fmla="*/ 74 h 88"/>
              <a:gd name="T2" fmla="*/ 90 w 104"/>
              <a:gd name="T3" fmla="*/ 88 h 88"/>
              <a:gd name="T4" fmla="*/ 14 w 104"/>
              <a:gd name="T5" fmla="*/ 88 h 88"/>
              <a:gd name="T6" fmla="*/ 0 w 104"/>
              <a:gd name="T7" fmla="*/ 74 h 88"/>
              <a:gd name="T8" fmla="*/ 0 w 104"/>
              <a:gd name="T9" fmla="*/ 14 h 88"/>
              <a:gd name="T10" fmla="*/ 14 w 104"/>
              <a:gd name="T11" fmla="*/ 0 h 88"/>
              <a:gd name="T12" fmla="*/ 34 w 104"/>
              <a:gd name="T13" fmla="*/ 0 h 88"/>
              <a:gd name="T14" fmla="*/ 48 w 104"/>
              <a:gd name="T15" fmla="*/ 14 h 88"/>
              <a:gd name="T16" fmla="*/ 48 w 104"/>
              <a:gd name="T17" fmla="*/ 16 h 88"/>
              <a:gd name="T18" fmla="*/ 90 w 104"/>
              <a:gd name="T19" fmla="*/ 16 h 88"/>
              <a:gd name="T20" fmla="*/ 104 w 104"/>
              <a:gd name="T21" fmla="*/ 30 h 88"/>
              <a:gd name="T22" fmla="*/ 104 w 104"/>
              <a:gd name="T23" fmla="*/ 7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4" h="88">
                <a:moveTo>
                  <a:pt x="104" y="74"/>
                </a:moveTo>
                <a:cubicBezTo>
                  <a:pt x="104" y="82"/>
                  <a:pt x="97" y="88"/>
                  <a:pt x="90" y="88"/>
                </a:cubicBezTo>
                <a:cubicBezTo>
                  <a:pt x="14" y="88"/>
                  <a:pt x="14" y="88"/>
                  <a:pt x="14" y="88"/>
                </a:cubicBezTo>
                <a:cubicBezTo>
                  <a:pt x="6" y="88"/>
                  <a:pt x="0" y="82"/>
                  <a:pt x="0" y="74"/>
                </a:cubicBezTo>
                <a:cubicBezTo>
                  <a:pt x="0" y="14"/>
                  <a:pt x="0" y="14"/>
                  <a:pt x="0" y="14"/>
                </a:cubicBezTo>
                <a:cubicBezTo>
                  <a:pt x="0" y="6"/>
                  <a:pt x="6" y="0"/>
                  <a:pt x="14" y="0"/>
                </a:cubicBezTo>
                <a:cubicBezTo>
                  <a:pt x="34" y="0"/>
                  <a:pt x="34" y="0"/>
                  <a:pt x="34" y="0"/>
                </a:cubicBezTo>
                <a:cubicBezTo>
                  <a:pt x="42" y="0"/>
                  <a:pt x="48" y="6"/>
                  <a:pt x="48" y="14"/>
                </a:cubicBezTo>
                <a:cubicBezTo>
                  <a:pt x="48" y="16"/>
                  <a:pt x="48" y="16"/>
                  <a:pt x="48" y="16"/>
                </a:cubicBezTo>
                <a:cubicBezTo>
                  <a:pt x="90" y="16"/>
                  <a:pt x="90" y="16"/>
                  <a:pt x="90" y="16"/>
                </a:cubicBezTo>
                <a:cubicBezTo>
                  <a:pt x="97" y="16"/>
                  <a:pt x="104" y="22"/>
                  <a:pt x="104" y="30"/>
                </a:cubicBezTo>
                <a:lnTo>
                  <a:pt x="104"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2" name="Freeform 120"/>
          <p:cNvSpPr>
            <a:spLocks noEditPoints="1"/>
          </p:cNvSpPr>
          <p:nvPr/>
        </p:nvSpPr>
        <p:spPr bwMode="auto">
          <a:xfrm>
            <a:off x="2962276" y="3619501"/>
            <a:ext cx="438150" cy="330200"/>
          </a:xfrm>
          <a:custGeom>
            <a:avLst/>
            <a:gdLst>
              <a:gd name="T0" fmla="*/ 96 w 117"/>
              <a:gd name="T1" fmla="*/ 40 h 88"/>
              <a:gd name="T2" fmla="*/ 44 w 117"/>
              <a:gd name="T3" fmla="*/ 40 h 88"/>
              <a:gd name="T4" fmla="*/ 21 w 117"/>
              <a:gd name="T5" fmla="*/ 50 h 88"/>
              <a:gd name="T6" fmla="*/ 0 w 117"/>
              <a:gd name="T7" fmla="*/ 75 h 88"/>
              <a:gd name="T8" fmla="*/ 0 w 117"/>
              <a:gd name="T9" fmla="*/ 76 h 88"/>
              <a:gd name="T10" fmla="*/ 0 w 117"/>
              <a:gd name="T11" fmla="*/ 74 h 88"/>
              <a:gd name="T12" fmla="*/ 0 w 117"/>
              <a:gd name="T13" fmla="*/ 14 h 88"/>
              <a:gd name="T14" fmla="*/ 14 w 117"/>
              <a:gd name="T15" fmla="*/ 0 h 88"/>
              <a:gd name="T16" fmla="*/ 34 w 117"/>
              <a:gd name="T17" fmla="*/ 0 h 88"/>
              <a:gd name="T18" fmla="*/ 48 w 117"/>
              <a:gd name="T19" fmla="*/ 14 h 88"/>
              <a:gd name="T20" fmla="*/ 48 w 117"/>
              <a:gd name="T21" fmla="*/ 16 h 88"/>
              <a:gd name="T22" fmla="*/ 82 w 117"/>
              <a:gd name="T23" fmla="*/ 16 h 88"/>
              <a:gd name="T24" fmla="*/ 96 w 117"/>
              <a:gd name="T25" fmla="*/ 30 h 88"/>
              <a:gd name="T26" fmla="*/ 96 w 117"/>
              <a:gd name="T27" fmla="*/ 40 h 88"/>
              <a:gd name="T28" fmla="*/ 115 w 117"/>
              <a:gd name="T29" fmla="*/ 56 h 88"/>
              <a:gd name="T30" fmla="*/ 94 w 117"/>
              <a:gd name="T31" fmla="*/ 80 h 88"/>
              <a:gd name="T32" fmla="*/ 78 w 117"/>
              <a:gd name="T33" fmla="*/ 88 h 88"/>
              <a:gd name="T34" fmla="*/ 10 w 117"/>
              <a:gd name="T35" fmla="*/ 88 h 88"/>
              <a:gd name="T36" fmla="*/ 4 w 117"/>
              <a:gd name="T37" fmla="*/ 84 h 88"/>
              <a:gd name="T38" fmla="*/ 6 w 117"/>
              <a:gd name="T39" fmla="*/ 80 h 88"/>
              <a:gd name="T40" fmla="*/ 27 w 117"/>
              <a:gd name="T41" fmla="*/ 56 h 88"/>
              <a:gd name="T42" fmla="*/ 44 w 117"/>
              <a:gd name="T43" fmla="*/ 48 h 88"/>
              <a:gd name="T44" fmla="*/ 112 w 117"/>
              <a:gd name="T45" fmla="*/ 48 h 88"/>
              <a:gd name="T46" fmla="*/ 117 w 117"/>
              <a:gd name="T47" fmla="*/ 51 h 88"/>
              <a:gd name="T48" fmla="*/ 115 w 117"/>
              <a:gd name="T49" fmla="*/ 5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88">
                <a:moveTo>
                  <a:pt x="96" y="40"/>
                </a:moveTo>
                <a:cubicBezTo>
                  <a:pt x="44" y="40"/>
                  <a:pt x="44" y="40"/>
                  <a:pt x="44" y="40"/>
                </a:cubicBezTo>
                <a:cubicBezTo>
                  <a:pt x="36" y="40"/>
                  <a:pt x="26" y="44"/>
                  <a:pt x="21" y="50"/>
                </a:cubicBezTo>
                <a:cubicBezTo>
                  <a:pt x="0" y="75"/>
                  <a:pt x="0" y="75"/>
                  <a:pt x="0" y="75"/>
                </a:cubicBezTo>
                <a:cubicBezTo>
                  <a:pt x="0" y="76"/>
                  <a:pt x="0" y="76"/>
                  <a:pt x="0" y="76"/>
                </a:cubicBezTo>
                <a:cubicBezTo>
                  <a:pt x="0" y="75"/>
                  <a:pt x="0" y="74"/>
                  <a:pt x="0" y="74"/>
                </a:cubicBezTo>
                <a:cubicBezTo>
                  <a:pt x="0" y="14"/>
                  <a:pt x="0" y="14"/>
                  <a:pt x="0" y="14"/>
                </a:cubicBezTo>
                <a:cubicBezTo>
                  <a:pt x="0" y="6"/>
                  <a:pt x="6" y="0"/>
                  <a:pt x="14" y="0"/>
                </a:cubicBezTo>
                <a:cubicBezTo>
                  <a:pt x="34" y="0"/>
                  <a:pt x="34" y="0"/>
                  <a:pt x="34" y="0"/>
                </a:cubicBezTo>
                <a:cubicBezTo>
                  <a:pt x="41" y="0"/>
                  <a:pt x="48" y="6"/>
                  <a:pt x="48" y="14"/>
                </a:cubicBezTo>
                <a:cubicBezTo>
                  <a:pt x="48" y="16"/>
                  <a:pt x="48" y="16"/>
                  <a:pt x="48" y="16"/>
                </a:cubicBezTo>
                <a:cubicBezTo>
                  <a:pt x="82" y="16"/>
                  <a:pt x="82" y="16"/>
                  <a:pt x="82" y="16"/>
                </a:cubicBezTo>
                <a:cubicBezTo>
                  <a:pt x="89" y="16"/>
                  <a:pt x="96" y="22"/>
                  <a:pt x="96" y="30"/>
                </a:cubicBezTo>
                <a:lnTo>
                  <a:pt x="96" y="40"/>
                </a:lnTo>
                <a:close/>
                <a:moveTo>
                  <a:pt x="115" y="56"/>
                </a:moveTo>
                <a:cubicBezTo>
                  <a:pt x="94" y="80"/>
                  <a:pt x="94" y="80"/>
                  <a:pt x="94" y="80"/>
                </a:cubicBezTo>
                <a:cubicBezTo>
                  <a:pt x="90" y="85"/>
                  <a:pt x="83" y="88"/>
                  <a:pt x="78" y="88"/>
                </a:cubicBezTo>
                <a:cubicBezTo>
                  <a:pt x="10" y="88"/>
                  <a:pt x="10" y="88"/>
                  <a:pt x="10" y="88"/>
                </a:cubicBezTo>
                <a:cubicBezTo>
                  <a:pt x="7" y="88"/>
                  <a:pt x="4" y="87"/>
                  <a:pt x="4" y="84"/>
                </a:cubicBezTo>
                <a:cubicBezTo>
                  <a:pt x="4" y="83"/>
                  <a:pt x="5" y="81"/>
                  <a:pt x="6" y="80"/>
                </a:cubicBezTo>
                <a:cubicBezTo>
                  <a:pt x="27" y="56"/>
                  <a:pt x="27" y="56"/>
                  <a:pt x="27" y="56"/>
                </a:cubicBezTo>
                <a:cubicBezTo>
                  <a:pt x="31" y="51"/>
                  <a:pt x="38" y="48"/>
                  <a:pt x="44" y="48"/>
                </a:cubicBezTo>
                <a:cubicBezTo>
                  <a:pt x="112" y="48"/>
                  <a:pt x="112" y="48"/>
                  <a:pt x="112" y="48"/>
                </a:cubicBezTo>
                <a:cubicBezTo>
                  <a:pt x="114" y="48"/>
                  <a:pt x="117" y="49"/>
                  <a:pt x="117" y="51"/>
                </a:cubicBezTo>
                <a:cubicBezTo>
                  <a:pt x="117" y="53"/>
                  <a:pt x="116" y="54"/>
                  <a:pt x="115" y="5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3" name="Freeform 121"/>
          <p:cNvSpPr>
            <a:spLocks noEditPoints="1"/>
          </p:cNvSpPr>
          <p:nvPr/>
        </p:nvSpPr>
        <p:spPr bwMode="auto">
          <a:xfrm>
            <a:off x="3592513" y="3619501"/>
            <a:ext cx="481013" cy="360363"/>
          </a:xfrm>
          <a:custGeom>
            <a:avLst/>
            <a:gdLst>
              <a:gd name="T0" fmla="*/ 303 w 303"/>
              <a:gd name="T1" fmla="*/ 227 h 227"/>
              <a:gd name="T2" fmla="*/ 0 w 303"/>
              <a:gd name="T3" fmla="*/ 227 h 227"/>
              <a:gd name="T4" fmla="*/ 0 w 303"/>
              <a:gd name="T5" fmla="*/ 0 h 227"/>
              <a:gd name="T6" fmla="*/ 19 w 303"/>
              <a:gd name="T7" fmla="*/ 0 h 227"/>
              <a:gd name="T8" fmla="*/ 19 w 303"/>
              <a:gd name="T9" fmla="*/ 208 h 227"/>
              <a:gd name="T10" fmla="*/ 303 w 303"/>
              <a:gd name="T11" fmla="*/ 208 h 227"/>
              <a:gd name="T12" fmla="*/ 303 w 303"/>
              <a:gd name="T13" fmla="*/ 227 h 227"/>
              <a:gd name="T14" fmla="*/ 94 w 303"/>
              <a:gd name="T15" fmla="*/ 189 h 227"/>
              <a:gd name="T16" fmla="*/ 57 w 303"/>
              <a:gd name="T17" fmla="*/ 189 h 227"/>
              <a:gd name="T18" fmla="*/ 57 w 303"/>
              <a:gd name="T19" fmla="*/ 113 h 227"/>
              <a:gd name="T20" fmla="*/ 94 w 303"/>
              <a:gd name="T21" fmla="*/ 113 h 227"/>
              <a:gd name="T22" fmla="*/ 94 w 303"/>
              <a:gd name="T23" fmla="*/ 189 h 227"/>
              <a:gd name="T24" fmla="*/ 151 w 303"/>
              <a:gd name="T25" fmla="*/ 189 h 227"/>
              <a:gd name="T26" fmla="*/ 113 w 303"/>
              <a:gd name="T27" fmla="*/ 189 h 227"/>
              <a:gd name="T28" fmla="*/ 113 w 303"/>
              <a:gd name="T29" fmla="*/ 37 h 227"/>
              <a:gd name="T30" fmla="*/ 151 w 303"/>
              <a:gd name="T31" fmla="*/ 37 h 227"/>
              <a:gd name="T32" fmla="*/ 151 w 303"/>
              <a:gd name="T33" fmla="*/ 189 h 227"/>
              <a:gd name="T34" fmla="*/ 208 w 303"/>
              <a:gd name="T35" fmla="*/ 189 h 227"/>
              <a:gd name="T36" fmla="*/ 170 w 303"/>
              <a:gd name="T37" fmla="*/ 189 h 227"/>
              <a:gd name="T38" fmla="*/ 170 w 303"/>
              <a:gd name="T39" fmla="*/ 75 h 227"/>
              <a:gd name="T40" fmla="*/ 208 w 303"/>
              <a:gd name="T41" fmla="*/ 75 h 227"/>
              <a:gd name="T42" fmla="*/ 208 w 303"/>
              <a:gd name="T43" fmla="*/ 189 h 227"/>
              <a:gd name="T44" fmla="*/ 265 w 303"/>
              <a:gd name="T45" fmla="*/ 189 h 227"/>
              <a:gd name="T46" fmla="*/ 227 w 303"/>
              <a:gd name="T47" fmla="*/ 189 h 227"/>
              <a:gd name="T48" fmla="*/ 227 w 303"/>
              <a:gd name="T49" fmla="*/ 18 h 227"/>
              <a:gd name="T50" fmla="*/ 265 w 303"/>
              <a:gd name="T51" fmla="*/ 18 h 227"/>
              <a:gd name="T52" fmla="*/ 265 w 303"/>
              <a:gd name="T53" fmla="*/ 189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3" h="227">
                <a:moveTo>
                  <a:pt x="303" y="227"/>
                </a:moveTo>
                <a:lnTo>
                  <a:pt x="0" y="227"/>
                </a:lnTo>
                <a:lnTo>
                  <a:pt x="0" y="0"/>
                </a:lnTo>
                <a:lnTo>
                  <a:pt x="19" y="0"/>
                </a:lnTo>
                <a:lnTo>
                  <a:pt x="19" y="208"/>
                </a:lnTo>
                <a:lnTo>
                  <a:pt x="303" y="208"/>
                </a:lnTo>
                <a:lnTo>
                  <a:pt x="303" y="227"/>
                </a:lnTo>
                <a:close/>
                <a:moveTo>
                  <a:pt x="94" y="189"/>
                </a:moveTo>
                <a:lnTo>
                  <a:pt x="57" y="189"/>
                </a:lnTo>
                <a:lnTo>
                  <a:pt x="57" y="113"/>
                </a:lnTo>
                <a:lnTo>
                  <a:pt x="94" y="113"/>
                </a:lnTo>
                <a:lnTo>
                  <a:pt x="94" y="189"/>
                </a:lnTo>
                <a:close/>
                <a:moveTo>
                  <a:pt x="151" y="189"/>
                </a:moveTo>
                <a:lnTo>
                  <a:pt x="113" y="189"/>
                </a:lnTo>
                <a:lnTo>
                  <a:pt x="113" y="37"/>
                </a:lnTo>
                <a:lnTo>
                  <a:pt x="151" y="37"/>
                </a:lnTo>
                <a:lnTo>
                  <a:pt x="151" y="189"/>
                </a:lnTo>
                <a:close/>
                <a:moveTo>
                  <a:pt x="208" y="189"/>
                </a:moveTo>
                <a:lnTo>
                  <a:pt x="170" y="189"/>
                </a:lnTo>
                <a:lnTo>
                  <a:pt x="170" y="75"/>
                </a:lnTo>
                <a:lnTo>
                  <a:pt x="208" y="75"/>
                </a:lnTo>
                <a:lnTo>
                  <a:pt x="208" y="189"/>
                </a:lnTo>
                <a:close/>
                <a:moveTo>
                  <a:pt x="265" y="189"/>
                </a:moveTo>
                <a:lnTo>
                  <a:pt x="227" y="189"/>
                </a:lnTo>
                <a:lnTo>
                  <a:pt x="227" y="18"/>
                </a:lnTo>
                <a:lnTo>
                  <a:pt x="265" y="18"/>
                </a:lnTo>
                <a:lnTo>
                  <a:pt x="265" y="189"/>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4" name="Freeform 122"/>
          <p:cNvSpPr>
            <a:spLocks noEditPoints="1"/>
          </p:cNvSpPr>
          <p:nvPr/>
        </p:nvSpPr>
        <p:spPr bwMode="auto">
          <a:xfrm>
            <a:off x="4297363" y="3619501"/>
            <a:ext cx="357188" cy="360363"/>
          </a:xfrm>
          <a:custGeom>
            <a:avLst/>
            <a:gdLst>
              <a:gd name="T0" fmla="*/ 95 w 95"/>
              <a:gd name="T1" fmla="*/ 78 h 96"/>
              <a:gd name="T2" fmla="*/ 77 w 95"/>
              <a:gd name="T3" fmla="*/ 96 h 96"/>
              <a:gd name="T4" fmla="*/ 18 w 95"/>
              <a:gd name="T5" fmla="*/ 96 h 96"/>
              <a:gd name="T6" fmla="*/ 0 w 95"/>
              <a:gd name="T7" fmla="*/ 78 h 96"/>
              <a:gd name="T8" fmla="*/ 0 w 95"/>
              <a:gd name="T9" fmla="*/ 18 h 96"/>
              <a:gd name="T10" fmla="*/ 18 w 95"/>
              <a:gd name="T11" fmla="*/ 0 h 96"/>
              <a:gd name="T12" fmla="*/ 77 w 95"/>
              <a:gd name="T13" fmla="*/ 0 h 96"/>
              <a:gd name="T14" fmla="*/ 95 w 95"/>
              <a:gd name="T15" fmla="*/ 18 h 96"/>
              <a:gd name="T16" fmla="*/ 95 w 95"/>
              <a:gd name="T17" fmla="*/ 78 h 96"/>
              <a:gd name="T18" fmla="*/ 72 w 95"/>
              <a:gd name="T19" fmla="*/ 32 h 96"/>
              <a:gd name="T20" fmla="*/ 78 w 95"/>
              <a:gd name="T21" fmla="*/ 25 h 96"/>
              <a:gd name="T22" fmla="*/ 69 w 95"/>
              <a:gd name="T23" fmla="*/ 28 h 96"/>
              <a:gd name="T24" fmla="*/ 60 w 95"/>
              <a:gd name="T25" fmla="*/ 24 h 96"/>
              <a:gd name="T26" fmla="*/ 47 w 95"/>
              <a:gd name="T27" fmla="*/ 37 h 96"/>
              <a:gd name="T28" fmla="*/ 47 w 95"/>
              <a:gd name="T29" fmla="*/ 40 h 96"/>
              <a:gd name="T30" fmla="*/ 20 w 95"/>
              <a:gd name="T31" fmla="*/ 26 h 96"/>
              <a:gd name="T32" fmla="*/ 18 w 95"/>
              <a:gd name="T33" fmla="*/ 33 h 96"/>
              <a:gd name="T34" fmla="*/ 24 w 95"/>
              <a:gd name="T35" fmla="*/ 44 h 96"/>
              <a:gd name="T36" fmla="*/ 18 w 95"/>
              <a:gd name="T37" fmla="*/ 42 h 96"/>
              <a:gd name="T38" fmla="*/ 18 w 95"/>
              <a:gd name="T39" fmla="*/ 42 h 96"/>
              <a:gd name="T40" fmla="*/ 28 w 95"/>
              <a:gd name="T41" fmla="*/ 55 h 96"/>
              <a:gd name="T42" fmla="*/ 25 w 95"/>
              <a:gd name="T43" fmla="*/ 56 h 96"/>
              <a:gd name="T44" fmla="*/ 23 w 95"/>
              <a:gd name="T45" fmla="*/ 56 h 96"/>
              <a:gd name="T46" fmla="*/ 35 w 95"/>
              <a:gd name="T47" fmla="*/ 65 h 96"/>
              <a:gd name="T48" fmla="*/ 19 w 95"/>
              <a:gd name="T49" fmla="*/ 70 h 96"/>
              <a:gd name="T50" fmla="*/ 16 w 95"/>
              <a:gd name="T51" fmla="*/ 70 h 96"/>
              <a:gd name="T52" fmla="*/ 36 w 95"/>
              <a:gd name="T53" fmla="*/ 76 h 96"/>
              <a:gd name="T54" fmla="*/ 73 w 95"/>
              <a:gd name="T55" fmla="*/ 39 h 96"/>
              <a:gd name="T56" fmla="*/ 73 w 95"/>
              <a:gd name="T57" fmla="*/ 37 h 96"/>
              <a:gd name="T58" fmla="*/ 79 w 95"/>
              <a:gd name="T59" fmla="*/ 30 h 96"/>
              <a:gd name="T60" fmla="*/ 72 w 95"/>
              <a:gd name="T61"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96">
                <a:moveTo>
                  <a:pt x="95" y="78"/>
                </a:moveTo>
                <a:cubicBezTo>
                  <a:pt x="95" y="88"/>
                  <a:pt x="87" y="96"/>
                  <a:pt x="77" y="96"/>
                </a:cubicBezTo>
                <a:cubicBezTo>
                  <a:pt x="18" y="96"/>
                  <a:pt x="18" y="96"/>
                  <a:pt x="18" y="96"/>
                </a:cubicBezTo>
                <a:cubicBezTo>
                  <a:pt x="8" y="96"/>
                  <a:pt x="0" y="88"/>
                  <a:pt x="0" y="78"/>
                </a:cubicBezTo>
                <a:cubicBezTo>
                  <a:pt x="0" y="18"/>
                  <a:pt x="0" y="18"/>
                  <a:pt x="0" y="18"/>
                </a:cubicBezTo>
                <a:cubicBezTo>
                  <a:pt x="0" y="8"/>
                  <a:pt x="8" y="0"/>
                  <a:pt x="18" y="0"/>
                </a:cubicBezTo>
                <a:cubicBezTo>
                  <a:pt x="77" y="0"/>
                  <a:pt x="77" y="0"/>
                  <a:pt x="77" y="0"/>
                </a:cubicBezTo>
                <a:cubicBezTo>
                  <a:pt x="87" y="0"/>
                  <a:pt x="95" y="8"/>
                  <a:pt x="95" y="18"/>
                </a:cubicBezTo>
                <a:lnTo>
                  <a:pt x="95" y="78"/>
                </a:lnTo>
                <a:close/>
                <a:moveTo>
                  <a:pt x="72" y="32"/>
                </a:moveTo>
                <a:cubicBezTo>
                  <a:pt x="75" y="31"/>
                  <a:pt x="77" y="28"/>
                  <a:pt x="78" y="25"/>
                </a:cubicBezTo>
                <a:cubicBezTo>
                  <a:pt x="75" y="26"/>
                  <a:pt x="72" y="28"/>
                  <a:pt x="69" y="28"/>
                </a:cubicBezTo>
                <a:cubicBezTo>
                  <a:pt x="67" y="26"/>
                  <a:pt x="64" y="24"/>
                  <a:pt x="60" y="24"/>
                </a:cubicBezTo>
                <a:cubicBezTo>
                  <a:pt x="53" y="24"/>
                  <a:pt x="47" y="30"/>
                  <a:pt x="47" y="37"/>
                </a:cubicBezTo>
                <a:cubicBezTo>
                  <a:pt x="47" y="38"/>
                  <a:pt x="47" y="39"/>
                  <a:pt x="47" y="40"/>
                </a:cubicBezTo>
                <a:cubicBezTo>
                  <a:pt x="36" y="40"/>
                  <a:pt x="26" y="34"/>
                  <a:pt x="20" y="26"/>
                </a:cubicBezTo>
                <a:cubicBezTo>
                  <a:pt x="19" y="28"/>
                  <a:pt x="18" y="31"/>
                  <a:pt x="18" y="33"/>
                </a:cubicBezTo>
                <a:cubicBezTo>
                  <a:pt x="18" y="38"/>
                  <a:pt x="20" y="42"/>
                  <a:pt x="24" y="44"/>
                </a:cubicBezTo>
                <a:cubicBezTo>
                  <a:pt x="22" y="44"/>
                  <a:pt x="20" y="43"/>
                  <a:pt x="18" y="42"/>
                </a:cubicBezTo>
                <a:cubicBezTo>
                  <a:pt x="18" y="42"/>
                  <a:pt x="18" y="42"/>
                  <a:pt x="18" y="42"/>
                </a:cubicBezTo>
                <a:cubicBezTo>
                  <a:pt x="18" y="49"/>
                  <a:pt x="22" y="54"/>
                  <a:pt x="28" y="55"/>
                </a:cubicBezTo>
                <a:cubicBezTo>
                  <a:pt x="27" y="56"/>
                  <a:pt x="26" y="56"/>
                  <a:pt x="25" y="56"/>
                </a:cubicBezTo>
                <a:cubicBezTo>
                  <a:pt x="24" y="56"/>
                  <a:pt x="24" y="56"/>
                  <a:pt x="23" y="56"/>
                </a:cubicBezTo>
                <a:cubicBezTo>
                  <a:pt x="24" y="61"/>
                  <a:pt x="29" y="65"/>
                  <a:pt x="35" y="65"/>
                </a:cubicBezTo>
                <a:cubicBezTo>
                  <a:pt x="30" y="68"/>
                  <a:pt x="25" y="70"/>
                  <a:pt x="19" y="70"/>
                </a:cubicBezTo>
                <a:cubicBezTo>
                  <a:pt x="18" y="70"/>
                  <a:pt x="17" y="70"/>
                  <a:pt x="16" y="70"/>
                </a:cubicBezTo>
                <a:cubicBezTo>
                  <a:pt x="21" y="74"/>
                  <a:pt x="28" y="76"/>
                  <a:pt x="36" y="76"/>
                </a:cubicBezTo>
                <a:cubicBezTo>
                  <a:pt x="60" y="76"/>
                  <a:pt x="73" y="56"/>
                  <a:pt x="73" y="39"/>
                </a:cubicBezTo>
                <a:cubicBezTo>
                  <a:pt x="73" y="38"/>
                  <a:pt x="73" y="37"/>
                  <a:pt x="73" y="37"/>
                </a:cubicBezTo>
                <a:cubicBezTo>
                  <a:pt x="75" y="35"/>
                  <a:pt x="78" y="33"/>
                  <a:pt x="79" y="30"/>
                </a:cubicBezTo>
                <a:cubicBezTo>
                  <a:pt x="77" y="31"/>
                  <a:pt x="75" y="32"/>
                  <a:pt x="72"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5" name="Freeform 123"/>
          <p:cNvSpPr>
            <a:spLocks/>
          </p:cNvSpPr>
          <p:nvPr/>
        </p:nvSpPr>
        <p:spPr bwMode="auto">
          <a:xfrm>
            <a:off x="4940301" y="3619501"/>
            <a:ext cx="360363" cy="360363"/>
          </a:xfrm>
          <a:custGeom>
            <a:avLst/>
            <a:gdLst>
              <a:gd name="T0" fmla="*/ 96 w 96"/>
              <a:gd name="T1" fmla="*/ 18 h 96"/>
              <a:gd name="T2" fmla="*/ 96 w 96"/>
              <a:gd name="T3" fmla="*/ 78 h 96"/>
              <a:gd name="T4" fmla="*/ 78 w 96"/>
              <a:gd name="T5" fmla="*/ 96 h 96"/>
              <a:gd name="T6" fmla="*/ 67 w 96"/>
              <a:gd name="T7" fmla="*/ 96 h 96"/>
              <a:gd name="T8" fmla="*/ 67 w 96"/>
              <a:gd name="T9" fmla="*/ 59 h 96"/>
              <a:gd name="T10" fmla="*/ 79 w 96"/>
              <a:gd name="T11" fmla="*/ 59 h 96"/>
              <a:gd name="T12" fmla="*/ 81 w 96"/>
              <a:gd name="T13" fmla="*/ 44 h 96"/>
              <a:gd name="T14" fmla="*/ 67 w 96"/>
              <a:gd name="T15" fmla="*/ 44 h 96"/>
              <a:gd name="T16" fmla="*/ 67 w 96"/>
              <a:gd name="T17" fmla="*/ 35 h 96"/>
              <a:gd name="T18" fmla="*/ 74 w 96"/>
              <a:gd name="T19" fmla="*/ 28 h 96"/>
              <a:gd name="T20" fmla="*/ 81 w 96"/>
              <a:gd name="T21" fmla="*/ 28 h 96"/>
              <a:gd name="T22" fmla="*/ 81 w 96"/>
              <a:gd name="T23" fmla="*/ 15 h 96"/>
              <a:gd name="T24" fmla="*/ 70 w 96"/>
              <a:gd name="T25" fmla="*/ 15 h 96"/>
              <a:gd name="T26" fmla="*/ 52 w 96"/>
              <a:gd name="T27" fmla="*/ 34 h 96"/>
              <a:gd name="T28" fmla="*/ 52 w 96"/>
              <a:gd name="T29" fmla="*/ 44 h 96"/>
              <a:gd name="T30" fmla="*/ 39 w 96"/>
              <a:gd name="T31" fmla="*/ 44 h 96"/>
              <a:gd name="T32" fmla="*/ 39 w 96"/>
              <a:gd name="T33" fmla="*/ 59 h 96"/>
              <a:gd name="T34" fmla="*/ 52 w 96"/>
              <a:gd name="T35" fmla="*/ 59 h 96"/>
              <a:gd name="T36" fmla="*/ 52 w 96"/>
              <a:gd name="T37" fmla="*/ 96 h 96"/>
              <a:gd name="T38" fmla="*/ 18 w 96"/>
              <a:gd name="T39" fmla="*/ 96 h 96"/>
              <a:gd name="T40" fmla="*/ 0 w 96"/>
              <a:gd name="T41" fmla="*/ 78 h 96"/>
              <a:gd name="T42" fmla="*/ 0 w 96"/>
              <a:gd name="T43" fmla="*/ 18 h 96"/>
              <a:gd name="T44" fmla="*/ 18 w 96"/>
              <a:gd name="T45" fmla="*/ 0 h 96"/>
              <a:gd name="T46" fmla="*/ 78 w 96"/>
              <a:gd name="T47" fmla="*/ 0 h 96"/>
              <a:gd name="T48" fmla="*/ 96 w 96"/>
              <a:gd name="T49" fmla="*/ 1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6" h="96">
                <a:moveTo>
                  <a:pt x="96" y="18"/>
                </a:moveTo>
                <a:cubicBezTo>
                  <a:pt x="96" y="78"/>
                  <a:pt x="96" y="78"/>
                  <a:pt x="96" y="78"/>
                </a:cubicBezTo>
                <a:cubicBezTo>
                  <a:pt x="96" y="88"/>
                  <a:pt x="88" y="96"/>
                  <a:pt x="78" y="96"/>
                </a:cubicBezTo>
                <a:cubicBezTo>
                  <a:pt x="67" y="96"/>
                  <a:pt x="67" y="96"/>
                  <a:pt x="67" y="96"/>
                </a:cubicBezTo>
                <a:cubicBezTo>
                  <a:pt x="67" y="59"/>
                  <a:pt x="67" y="59"/>
                  <a:pt x="67" y="59"/>
                </a:cubicBezTo>
                <a:cubicBezTo>
                  <a:pt x="79" y="59"/>
                  <a:pt x="79" y="59"/>
                  <a:pt x="79" y="59"/>
                </a:cubicBezTo>
                <a:cubicBezTo>
                  <a:pt x="81" y="44"/>
                  <a:pt x="81" y="44"/>
                  <a:pt x="81" y="44"/>
                </a:cubicBezTo>
                <a:cubicBezTo>
                  <a:pt x="67" y="44"/>
                  <a:pt x="67" y="44"/>
                  <a:pt x="67" y="44"/>
                </a:cubicBezTo>
                <a:cubicBezTo>
                  <a:pt x="67" y="35"/>
                  <a:pt x="67" y="35"/>
                  <a:pt x="67" y="35"/>
                </a:cubicBezTo>
                <a:cubicBezTo>
                  <a:pt x="67" y="31"/>
                  <a:pt x="68" y="28"/>
                  <a:pt x="74" y="28"/>
                </a:cubicBezTo>
                <a:cubicBezTo>
                  <a:pt x="81" y="28"/>
                  <a:pt x="81" y="28"/>
                  <a:pt x="81" y="28"/>
                </a:cubicBezTo>
                <a:cubicBezTo>
                  <a:pt x="81" y="15"/>
                  <a:pt x="81" y="15"/>
                  <a:pt x="81" y="15"/>
                </a:cubicBezTo>
                <a:cubicBezTo>
                  <a:pt x="80" y="15"/>
                  <a:pt x="76" y="15"/>
                  <a:pt x="70" y="15"/>
                </a:cubicBezTo>
                <a:cubicBezTo>
                  <a:pt x="59" y="15"/>
                  <a:pt x="52" y="21"/>
                  <a:pt x="52" y="34"/>
                </a:cubicBezTo>
                <a:cubicBezTo>
                  <a:pt x="52" y="44"/>
                  <a:pt x="52" y="44"/>
                  <a:pt x="52" y="44"/>
                </a:cubicBezTo>
                <a:cubicBezTo>
                  <a:pt x="39" y="44"/>
                  <a:pt x="39" y="44"/>
                  <a:pt x="39" y="44"/>
                </a:cubicBezTo>
                <a:cubicBezTo>
                  <a:pt x="39" y="59"/>
                  <a:pt x="39" y="59"/>
                  <a:pt x="39" y="59"/>
                </a:cubicBezTo>
                <a:cubicBezTo>
                  <a:pt x="52" y="59"/>
                  <a:pt x="52" y="59"/>
                  <a:pt x="52" y="59"/>
                </a:cubicBezTo>
                <a:cubicBezTo>
                  <a:pt x="52" y="96"/>
                  <a:pt x="52" y="96"/>
                  <a:pt x="52" y="96"/>
                </a:cubicBezTo>
                <a:cubicBezTo>
                  <a:pt x="18" y="96"/>
                  <a:pt x="18" y="96"/>
                  <a:pt x="18" y="96"/>
                </a:cubicBezTo>
                <a:cubicBezTo>
                  <a:pt x="8" y="96"/>
                  <a:pt x="0" y="88"/>
                  <a:pt x="0" y="78"/>
                </a:cubicBezTo>
                <a:cubicBezTo>
                  <a:pt x="0" y="18"/>
                  <a:pt x="0" y="18"/>
                  <a:pt x="0" y="18"/>
                </a:cubicBezTo>
                <a:cubicBezTo>
                  <a:pt x="0" y="8"/>
                  <a:pt x="8" y="0"/>
                  <a:pt x="18" y="0"/>
                </a:cubicBezTo>
                <a:cubicBezTo>
                  <a:pt x="78" y="0"/>
                  <a:pt x="78" y="0"/>
                  <a:pt x="78" y="0"/>
                </a:cubicBezTo>
                <a:cubicBezTo>
                  <a:pt x="88" y="0"/>
                  <a:pt x="96" y="8"/>
                  <a:pt x="96" y="1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6" name="Freeform 124"/>
          <p:cNvSpPr>
            <a:spLocks noEditPoints="1"/>
          </p:cNvSpPr>
          <p:nvPr/>
        </p:nvSpPr>
        <p:spPr bwMode="auto">
          <a:xfrm>
            <a:off x="5556251" y="3619501"/>
            <a:ext cx="419100" cy="360363"/>
          </a:xfrm>
          <a:custGeom>
            <a:avLst/>
            <a:gdLst>
              <a:gd name="T0" fmla="*/ 112 w 112"/>
              <a:gd name="T1" fmla="*/ 88 h 96"/>
              <a:gd name="T2" fmla="*/ 104 w 112"/>
              <a:gd name="T3" fmla="*/ 96 h 96"/>
              <a:gd name="T4" fmla="*/ 8 w 112"/>
              <a:gd name="T5" fmla="*/ 96 h 96"/>
              <a:gd name="T6" fmla="*/ 0 w 112"/>
              <a:gd name="T7" fmla="*/ 88 h 96"/>
              <a:gd name="T8" fmla="*/ 0 w 112"/>
              <a:gd name="T9" fmla="*/ 8 h 96"/>
              <a:gd name="T10" fmla="*/ 8 w 112"/>
              <a:gd name="T11" fmla="*/ 0 h 96"/>
              <a:gd name="T12" fmla="*/ 104 w 112"/>
              <a:gd name="T13" fmla="*/ 0 h 96"/>
              <a:gd name="T14" fmla="*/ 112 w 112"/>
              <a:gd name="T15" fmla="*/ 8 h 96"/>
              <a:gd name="T16" fmla="*/ 112 w 112"/>
              <a:gd name="T17" fmla="*/ 88 h 96"/>
              <a:gd name="T18" fmla="*/ 104 w 112"/>
              <a:gd name="T19" fmla="*/ 24 h 96"/>
              <a:gd name="T20" fmla="*/ 104 w 112"/>
              <a:gd name="T21" fmla="*/ 17 h 96"/>
              <a:gd name="T22" fmla="*/ 104 w 112"/>
              <a:gd name="T23" fmla="*/ 8 h 96"/>
              <a:gd name="T24" fmla="*/ 52 w 112"/>
              <a:gd name="T25" fmla="*/ 8 h 96"/>
              <a:gd name="T26" fmla="*/ 48 w 112"/>
              <a:gd name="T27" fmla="*/ 16 h 96"/>
              <a:gd name="T28" fmla="*/ 8 w 112"/>
              <a:gd name="T29" fmla="*/ 16 h 96"/>
              <a:gd name="T30" fmla="*/ 8 w 112"/>
              <a:gd name="T31" fmla="*/ 24 h 96"/>
              <a:gd name="T32" fmla="*/ 104 w 112"/>
              <a:gd name="T33" fmla="*/ 24 h 96"/>
              <a:gd name="T34" fmla="*/ 104 w 112"/>
              <a:gd name="T35" fmla="*/ 88 h 96"/>
              <a:gd name="T36" fmla="*/ 104 w 112"/>
              <a:gd name="T37" fmla="*/ 80 h 96"/>
              <a:gd name="T38" fmla="*/ 8 w 112"/>
              <a:gd name="T39" fmla="*/ 80 h 96"/>
              <a:gd name="T40" fmla="*/ 8 w 112"/>
              <a:gd name="T41" fmla="*/ 88 h 96"/>
              <a:gd name="T42" fmla="*/ 104 w 112"/>
              <a:gd name="T43" fmla="*/ 88 h 96"/>
              <a:gd name="T44" fmla="*/ 40 w 112"/>
              <a:gd name="T45" fmla="*/ 12 h 96"/>
              <a:gd name="T46" fmla="*/ 40 w 112"/>
              <a:gd name="T47" fmla="*/ 4 h 96"/>
              <a:gd name="T48" fmla="*/ 16 w 112"/>
              <a:gd name="T49" fmla="*/ 4 h 96"/>
              <a:gd name="T50" fmla="*/ 16 w 112"/>
              <a:gd name="T51" fmla="*/ 12 h 96"/>
              <a:gd name="T52" fmla="*/ 40 w 112"/>
              <a:gd name="T53" fmla="*/ 12 h 96"/>
              <a:gd name="T54" fmla="*/ 56 w 112"/>
              <a:gd name="T55" fmla="*/ 28 h 96"/>
              <a:gd name="T56" fmla="*/ 32 w 112"/>
              <a:gd name="T57" fmla="*/ 52 h 96"/>
              <a:gd name="T58" fmla="*/ 56 w 112"/>
              <a:gd name="T59" fmla="*/ 76 h 96"/>
              <a:gd name="T60" fmla="*/ 80 w 112"/>
              <a:gd name="T61" fmla="*/ 52 h 96"/>
              <a:gd name="T62" fmla="*/ 56 w 112"/>
              <a:gd name="T63" fmla="*/ 28 h 96"/>
              <a:gd name="T64" fmla="*/ 56 w 112"/>
              <a:gd name="T65" fmla="*/ 68 h 96"/>
              <a:gd name="T66" fmla="*/ 40 w 112"/>
              <a:gd name="T67" fmla="*/ 52 h 96"/>
              <a:gd name="T68" fmla="*/ 56 w 112"/>
              <a:gd name="T69" fmla="*/ 36 h 96"/>
              <a:gd name="T70" fmla="*/ 72 w 112"/>
              <a:gd name="T71" fmla="*/ 52 h 96"/>
              <a:gd name="T72" fmla="*/ 56 w 112"/>
              <a:gd name="T73" fmla="*/ 68 h 96"/>
              <a:gd name="T74" fmla="*/ 56 w 112"/>
              <a:gd name="T75" fmla="*/ 42 h 96"/>
              <a:gd name="T76" fmla="*/ 46 w 112"/>
              <a:gd name="T77" fmla="*/ 52 h 96"/>
              <a:gd name="T78" fmla="*/ 48 w 112"/>
              <a:gd name="T79" fmla="*/ 54 h 96"/>
              <a:gd name="T80" fmla="*/ 50 w 112"/>
              <a:gd name="T81" fmla="*/ 52 h 96"/>
              <a:gd name="T82" fmla="*/ 56 w 112"/>
              <a:gd name="T83" fmla="*/ 46 h 96"/>
              <a:gd name="T84" fmla="*/ 58 w 112"/>
              <a:gd name="T85" fmla="*/ 44 h 96"/>
              <a:gd name="T86" fmla="*/ 56 w 112"/>
              <a:gd name="T87" fmla="*/ 4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 h="96">
                <a:moveTo>
                  <a:pt x="112" y="88"/>
                </a:moveTo>
                <a:cubicBezTo>
                  <a:pt x="112" y="92"/>
                  <a:pt x="109" y="96"/>
                  <a:pt x="104" y="96"/>
                </a:cubicBezTo>
                <a:cubicBezTo>
                  <a:pt x="8" y="96"/>
                  <a:pt x="8" y="96"/>
                  <a:pt x="8" y="96"/>
                </a:cubicBezTo>
                <a:cubicBezTo>
                  <a:pt x="4" y="96"/>
                  <a:pt x="0" y="92"/>
                  <a:pt x="0" y="88"/>
                </a:cubicBezTo>
                <a:cubicBezTo>
                  <a:pt x="0" y="8"/>
                  <a:pt x="0" y="8"/>
                  <a:pt x="0" y="8"/>
                </a:cubicBezTo>
                <a:cubicBezTo>
                  <a:pt x="0" y="4"/>
                  <a:pt x="4" y="0"/>
                  <a:pt x="8" y="0"/>
                </a:cubicBezTo>
                <a:cubicBezTo>
                  <a:pt x="104" y="0"/>
                  <a:pt x="104" y="0"/>
                  <a:pt x="104" y="0"/>
                </a:cubicBezTo>
                <a:cubicBezTo>
                  <a:pt x="109" y="0"/>
                  <a:pt x="112" y="4"/>
                  <a:pt x="112" y="8"/>
                </a:cubicBezTo>
                <a:lnTo>
                  <a:pt x="112" y="88"/>
                </a:lnTo>
                <a:close/>
                <a:moveTo>
                  <a:pt x="104" y="24"/>
                </a:moveTo>
                <a:cubicBezTo>
                  <a:pt x="104" y="17"/>
                  <a:pt x="104" y="17"/>
                  <a:pt x="104" y="17"/>
                </a:cubicBezTo>
                <a:cubicBezTo>
                  <a:pt x="104" y="8"/>
                  <a:pt x="104" y="8"/>
                  <a:pt x="104" y="8"/>
                </a:cubicBezTo>
                <a:cubicBezTo>
                  <a:pt x="52" y="8"/>
                  <a:pt x="52" y="8"/>
                  <a:pt x="52" y="8"/>
                </a:cubicBezTo>
                <a:cubicBezTo>
                  <a:pt x="48" y="16"/>
                  <a:pt x="48" y="16"/>
                  <a:pt x="48" y="16"/>
                </a:cubicBezTo>
                <a:cubicBezTo>
                  <a:pt x="8" y="16"/>
                  <a:pt x="8" y="16"/>
                  <a:pt x="8" y="16"/>
                </a:cubicBezTo>
                <a:cubicBezTo>
                  <a:pt x="8" y="24"/>
                  <a:pt x="8" y="24"/>
                  <a:pt x="8" y="24"/>
                </a:cubicBezTo>
                <a:lnTo>
                  <a:pt x="104" y="24"/>
                </a:lnTo>
                <a:close/>
                <a:moveTo>
                  <a:pt x="104" y="88"/>
                </a:moveTo>
                <a:cubicBezTo>
                  <a:pt x="104" y="80"/>
                  <a:pt x="104" y="80"/>
                  <a:pt x="104" y="80"/>
                </a:cubicBezTo>
                <a:cubicBezTo>
                  <a:pt x="8" y="80"/>
                  <a:pt x="8" y="80"/>
                  <a:pt x="8" y="80"/>
                </a:cubicBezTo>
                <a:cubicBezTo>
                  <a:pt x="8" y="88"/>
                  <a:pt x="8" y="88"/>
                  <a:pt x="8" y="88"/>
                </a:cubicBezTo>
                <a:lnTo>
                  <a:pt x="104" y="88"/>
                </a:lnTo>
                <a:close/>
                <a:moveTo>
                  <a:pt x="40" y="12"/>
                </a:moveTo>
                <a:cubicBezTo>
                  <a:pt x="40" y="4"/>
                  <a:pt x="40" y="4"/>
                  <a:pt x="40" y="4"/>
                </a:cubicBezTo>
                <a:cubicBezTo>
                  <a:pt x="16" y="4"/>
                  <a:pt x="16" y="4"/>
                  <a:pt x="16" y="4"/>
                </a:cubicBezTo>
                <a:cubicBezTo>
                  <a:pt x="16" y="12"/>
                  <a:pt x="16" y="12"/>
                  <a:pt x="16" y="12"/>
                </a:cubicBezTo>
                <a:lnTo>
                  <a:pt x="40" y="12"/>
                </a:lnTo>
                <a:close/>
                <a:moveTo>
                  <a:pt x="56" y="28"/>
                </a:moveTo>
                <a:cubicBezTo>
                  <a:pt x="43" y="28"/>
                  <a:pt x="32" y="39"/>
                  <a:pt x="32" y="52"/>
                </a:cubicBezTo>
                <a:cubicBezTo>
                  <a:pt x="32" y="65"/>
                  <a:pt x="43" y="76"/>
                  <a:pt x="56" y="76"/>
                </a:cubicBezTo>
                <a:cubicBezTo>
                  <a:pt x="69" y="76"/>
                  <a:pt x="80" y="65"/>
                  <a:pt x="80" y="52"/>
                </a:cubicBezTo>
                <a:cubicBezTo>
                  <a:pt x="80" y="39"/>
                  <a:pt x="69" y="28"/>
                  <a:pt x="56" y="28"/>
                </a:cubicBezTo>
                <a:close/>
                <a:moveTo>
                  <a:pt x="56" y="68"/>
                </a:moveTo>
                <a:cubicBezTo>
                  <a:pt x="47" y="68"/>
                  <a:pt x="40" y="61"/>
                  <a:pt x="40" y="52"/>
                </a:cubicBezTo>
                <a:cubicBezTo>
                  <a:pt x="40" y="43"/>
                  <a:pt x="47" y="36"/>
                  <a:pt x="56" y="36"/>
                </a:cubicBezTo>
                <a:cubicBezTo>
                  <a:pt x="65" y="36"/>
                  <a:pt x="72" y="43"/>
                  <a:pt x="72" y="52"/>
                </a:cubicBezTo>
                <a:cubicBezTo>
                  <a:pt x="72" y="61"/>
                  <a:pt x="65" y="68"/>
                  <a:pt x="56" y="68"/>
                </a:cubicBezTo>
                <a:close/>
                <a:moveTo>
                  <a:pt x="56" y="42"/>
                </a:moveTo>
                <a:cubicBezTo>
                  <a:pt x="51" y="42"/>
                  <a:pt x="46" y="46"/>
                  <a:pt x="46" y="52"/>
                </a:cubicBezTo>
                <a:cubicBezTo>
                  <a:pt x="46" y="53"/>
                  <a:pt x="47" y="54"/>
                  <a:pt x="48" y="54"/>
                </a:cubicBezTo>
                <a:cubicBezTo>
                  <a:pt x="49" y="54"/>
                  <a:pt x="50" y="53"/>
                  <a:pt x="50" y="52"/>
                </a:cubicBezTo>
                <a:cubicBezTo>
                  <a:pt x="50" y="49"/>
                  <a:pt x="53" y="46"/>
                  <a:pt x="56" y="46"/>
                </a:cubicBezTo>
                <a:cubicBezTo>
                  <a:pt x="57" y="46"/>
                  <a:pt x="58" y="45"/>
                  <a:pt x="58" y="44"/>
                </a:cubicBezTo>
                <a:cubicBezTo>
                  <a:pt x="58" y="43"/>
                  <a:pt x="57" y="42"/>
                  <a:pt x="56" y="4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7" name="Freeform 125"/>
          <p:cNvSpPr>
            <a:spLocks noEditPoints="1"/>
          </p:cNvSpPr>
          <p:nvPr/>
        </p:nvSpPr>
        <p:spPr bwMode="auto">
          <a:xfrm>
            <a:off x="6200776" y="3619501"/>
            <a:ext cx="395288" cy="371475"/>
          </a:xfrm>
          <a:custGeom>
            <a:avLst/>
            <a:gdLst>
              <a:gd name="T0" fmla="*/ 98 w 105"/>
              <a:gd name="T1" fmla="*/ 75 h 99"/>
              <a:gd name="T2" fmla="*/ 90 w 105"/>
              <a:gd name="T3" fmla="*/ 68 h 99"/>
              <a:gd name="T4" fmla="*/ 84 w 105"/>
              <a:gd name="T5" fmla="*/ 74 h 99"/>
              <a:gd name="T6" fmla="*/ 98 w 105"/>
              <a:gd name="T7" fmla="*/ 88 h 99"/>
              <a:gd name="T8" fmla="*/ 100 w 105"/>
              <a:gd name="T9" fmla="*/ 92 h 99"/>
              <a:gd name="T10" fmla="*/ 92 w 105"/>
              <a:gd name="T11" fmla="*/ 99 h 99"/>
              <a:gd name="T12" fmla="*/ 88 w 105"/>
              <a:gd name="T13" fmla="*/ 98 h 99"/>
              <a:gd name="T14" fmla="*/ 46 w 105"/>
              <a:gd name="T15" fmla="*/ 56 h 99"/>
              <a:gd name="T16" fmla="*/ 23 w 105"/>
              <a:gd name="T17" fmla="*/ 64 h 99"/>
              <a:gd name="T18" fmla="*/ 0 w 105"/>
              <a:gd name="T19" fmla="*/ 41 h 99"/>
              <a:gd name="T20" fmla="*/ 41 w 105"/>
              <a:gd name="T21" fmla="*/ 0 h 99"/>
              <a:gd name="T22" fmla="*/ 64 w 105"/>
              <a:gd name="T23" fmla="*/ 23 h 99"/>
              <a:gd name="T24" fmla="*/ 56 w 105"/>
              <a:gd name="T25" fmla="*/ 46 h 99"/>
              <a:gd name="T26" fmla="*/ 78 w 105"/>
              <a:gd name="T27" fmla="*/ 68 h 99"/>
              <a:gd name="T28" fmla="*/ 84 w 105"/>
              <a:gd name="T29" fmla="*/ 62 h 99"/>
              <a:gd name="T30" fmla="*/ 77 w 105"/>
              <a:gd name="T31" fmla="*/ 54 h 99"/>
              <a:gd name="T32" fmla="*/ 84 w 105"/>
              <a:gd name="T33" fmla="*/ 47 h 99"/>
              <a:gd name="T34" fmla="*/ 86 w 105"/>
              <a:gd name="T35" fmla="*/ 47 h 99"/>
              <a:gd name="T36" fmla="*/ 105 w 105"/>
              <a:gd name="T37" fmla="*/ 68 h 99"/>
              <a:gd name="T38" fmla="*/ 98 w 105"/>
              <a:gd name="T39" fmla="*/ 75 h 99"/>
              <a:gd name="T40" fmla="*/ 40 w 105"/>
              <a:gd name="T41" fmla="*/ 12 h 99"/>
              <a:gd name="T42" fmla="*/ 28 w 105"/>
              <a:gd name="T43" fmla="*/ 24 h 99"/>
              <a:gd name="T44" fmla="*/ 29 w 105"/>
              <a:gd name="T45" fmla="*/ 29 h 99"/>
              <a:gd name="T46" fmla="*/ 24 w 105"/>
              <a:gd name="T47" fmla="*/ 28 h 99"/>
              <a:gd name="T48" fmla="*/ 12 w 105"/>
              <a:gd name="T49" fmla="*/ 40 h 99"/>
              <a:gd name="T50" fmla="*/ 24 w 105"/>
              <a:gd name="T51" fmla="*/ 52 h 99"/>
              <a:gd name="T52" fmla="*/ 36 w 105"/>
              <a:gd name="T53" fmla="*/ 40 h 99"/>
              <a:gd name="T54" fmla="*/ 35 w 105"/>
              <a:gd name="T55" fmla="*/ 35 h 99"/>
              <a:gd name="T56" fmla="*/ 40 w 105"/>
              <a:gd name="T57" fmla="*/ 36 h 99"/>
              <a:gd name="T58" fmla="*/ 52 w 105"/>
              <a:gd name="T59" fmla="*/ 24 h 99"/>
              <a:gd name="T60" fmla="*/ 40 w 105"/>
              <a:gd name="T61" fmla="*/ 1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5" h="99">
                <a:moveTo>
                  <a:pt x="98" y="75"/>
                </a:moveTo>
                <a:cubicBezTo>
                  <a:pt x="97" y="75"/>
                  <a:pt x="91" y="69"/>
                  <a:pt x="90" y="68"/>
                </a:cubicBezTo>
                <a:cubicBezTo>
                  <a:pt x="84" y="74"/>
                  <a:pt x="84" y="74"/>
                  <a:pt x="84" y="74"/>
                </a:cubicBezTo>
                <a:cubicBezTo>
                  <a:pt x="98" y="88"/>
                  <a:pt x="98" y="88"/>
                  <a:pt x="98" y="88"/>
                </a:cubicBezTo>
                <a:cubicBezTo>
                  <a:pt x="99" y="89"/>
                  <a:pt x="100" y="90"/>
                  <a:pt x="100" y="92"/>
                </a:cubicBezTo>
                <a:cubicBezTo>
                  <a:pt x="100" y="95"/>
                  <a:pt x="96" y="99"/>
                  <a:pt x="92" y="99"/>
                </a:cubicBezTo>
                <a:cubicBezTo>
                  <a:pt x="91" y="99"/>
                  <a:pt x="89" y="99"/>
                  <a:pt x="88" y="98"/>
                </a:cubicBezTo>
                <a:cubicBezTo>
                  <a:pt x="46" y="56"/>
                  <a:pt x="46" y="56"/>
                  <a:pt x="46" y="56"/>
                </a:cubicBezTo>
                <a:cubicBezTo>
                  <a:pt x="39" y="61"/>
                  <a:pt x="31" y="64"/>
                  <a:pt x="23" y="64"/>
                </a:cubicBezTo>
                <a:cubicBezTo>
                  <a:pt x="10" y="64"/>
                  <a:pt x="0" y="55"/>
                  <a:pt x="0" y="41"/>
                </a:cubicBezTo>
                <a:cubicBezTo>
                  <a:pt x="0" y="21"/>
                  <a:pt x="21" y="0"/>
                  <a:pt x="41" y="0"/>
                </a:cubicBezTo>
                <a:cubicBezTo>
                  <a:pt x="55" y="0"/>
                  <a:pt x="64" y="9"/>
                  <a:pt x="64" y="23"/>
                </a:cubicBezTo>
                <a:cubicBezTo>
                  <a:pt x="64" y="31"/>
                  <a:pt x="61" y="39"/>
                  <a:pt x="56" y="46"/>
                </a:cubicBezTo>
                <a:cubicBezTo>
                  <a:pt x="78" y="68"/>
                  <a:pt x="78" y="68"/>
                  <a:pt x="78" y="68"/>
                </a:cubicBezTo>
                <a:cubicBezTo>
                  <a:pt x="84" y="62"/>
                  <a:pt x="84" y="62"/>
                  <a:pt x="84" y="62"/>
                </a:cubicBezTo>
                <a:cubicBezTo>
                  <a:pt x="83" y="61"/>
                  <a:pt x="77" y="56"/>
                  <a:pt x="77" y="54"/>
                </a:cubicBezTo>
                <a:cubicBezTo>
                  <a:pt x="77" y="53"/>
                  <a:pt x="83" y="47"/>
                  <a:pt x="84" y="47"/>
                </a:cubicBezTo>
                <a:cubicBezTo>
                  <a:pt x="85" y="47"/>
                  <a:pt x="85" y="47"/>
                  <a:pt x="86" y="47"/>
                </a:cubicBezTo>
                <a:cubicBezTo>
                  <a:pt x="88" y="50"/>
                  <a:pt x="105" y="66"/>
                  <a:pt x="105" y="68"/>
                </a:cubicBezTo>
                <a:cubicBezTo>
                  <a:pt x="105" y="69"/>
                  <a:pt x="100" y="75"/>
                  <a:pt x="98" y="75"/>
                </a:cubicBezTo>
                <a:close/>
                <a:moveTo>
                  <a:pt x="40" y="12"/>
                </a:moveTo>
                <a:cubicBezTo>
                  <a:pt x="34" y="12"/>
                  <a:pt x="28" y="17"/>
                  <a:pt x="28" y="24"/>
                </a:cubicBezTo>
                <a:cubicBezTo>
                  <a:pt x="28" y="26"/>
                  <a:pt x="29" y="28"/>
                  <a:pt x="29" y="29"/>
                </a:cubicBezTo>
                <a:cubicBezTo>
                  <a:pt x="28" y="28"/>
                  <a:pt x="26" y="28"/>
                  <a:pt x="24" y="28"/>
                </a:cubicBezTo>
                <a:cubicBezTo>
                  <a:pt x="18" y="28"/>
                  <a:pt x="12" y="33"/>
                  <a:pt x="12" y="40"/>
                </a:cubicBezTo>
                <a:cubicBezTo>
                  <a:pt x="12" y="47"/>
                  <a:pt x="18" y="52"/>
                  <a:pt x="24" y="52"/>
                </a:cubicBezTo>
                <a:cubicBezTo>
                  <a:pt x="31" y="52"/>
                  <a:pt x="36" y="47"/>
                  <a:pt x="36" y="40"/>
                </a:cubicBezTo>
                <a:cubicBezTo>
                  <a:pt x="36" y="38"/>
                  <a:pt x="36" y="36"/>
                  <a:pt x="35" y="35"/>
                </a:cubicBezTo>
                <a:cubicBezTo>
                  <a:pt x="37" y="36"/>
                  <a:pt x="38" y="36"/>
                  <a:pt x="40" y="36"/>
                </a:cubicBezTo>
                <a:cubicBezTo>
                  <a:pt x="47" y="36"/>
                  <a:pt x="52" y="31"/>
                  <a:pt x="52" y="24"/>
                </a:cubicBezTo>
                <a:cubicBezTo>
                  <a:pt x="52" y="17"/>
                  <a:pt x="47" y="12"/>
                  <a:pt x="40" y="1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8" name="Freeform 126"/>
          <p:cNvSpPr>
            <a:spLocks noEditPoints="1"/>
          </p:cNvSpPr>
          <p:nvPr/>
        </p:nvSpPr>
        <p:spPr bwMode="auto">
          <a:xfrm>
            <a:off x="6831013" y="3592513"/>
            <a:ext cx="450850" cy="412750"/>
          </a:xfrm>
          <a:custGeom>
            <a:avLst/>
            <a:gdLst>
              <a:gd name="T0" fmla="*/ 69 w 120"/>
              <a:gd name="T1" fmla="*/ 64 h 110"/>
              <a:gd name="T2" fmla="*/ 73 w 120"/>
              <a:gd name="T3" fmla="*/ 77 h 110"/>
              <a:gd name="T4" fmla="*/ 61 w 120"/>
              <a:gd name="T5" fmla="*/ 87 h 110"/>
              <a:gd name="T6" fmla="*/ 48 w 120"/>
              <a:gd name="T7" fmla="*/ 93 h 110"/>
              <a:gd name="T8" fmla="*/ 33 w 120"/>
              <a:gd name="T9" fmla="*/ 93 h 110"/>
              <a:gd name="T10" fmla="*/ 19 w 120"/>
              <a:gd name="T11" fmla="*/ 87 h 110"/>
              <a:gd name="T12" fmla="*/ 7 w 120"/>
              <a:gd name="T13" fmla="*/ 77 h 110"/>
              <a:gd name="T14" fmla="*/ 11 w 120"/>
              <a:gd name="T15" fmla="*/ 64 h 110"/>
              <a:gd name="T16" fmla="*/ 0 w 120"/>
              <a:gd name="T17" fmla="*/ 49 h 110"/>
              <a:gd name="T18" fmla="*/ 13 w 120"/>
              <a:gd name="T19" fmla="*/ 41 h 110"/>
              <a:gd name="T20" fmla="*/ 8 w 120"/>
              <a:gd name="T21" fmla="*/ 31 h 110"/>
              <a:gd name="T22" fmla="*/ 26 w 120"/>
              <a:gd name="T23" fmla="*/ 28 h 110"/>
              <a:gd name="T24" fmla="*/ 34 w 120"/>
              <a:gd name="T25" fmla="*/ 15 h 110"/>
              <a:gd name="T26" fmla="*/ 49 w 120"/>
              <a:gd name="T27" fmla="*/ 26 h 110"/>
              <a:gd name="T28" fmla="*/ 63 w 120"/>
              <a:gd name="T29" fmla="*/ 22 h 110"/>
              <a:gd name="T30" fmla="*/ 72 w 120"/>
              <a:gd name="T31" fmla="*/ 34 h 110"/>
              <a:gd name="T32" fmla="*/ 79 w 120"/>
              <a:gd name="T33" fmla="*/ 47 h 110"/>
              <a:gd name="T34" fmla="*/ 40 w 120"/>
              <a:gd name="T35" fmla="*/ 39 h 110"/>
              <a:gd name="T36" fmla="*/ 56 w 120"/>
              <a:gd name="T37" fmla="*/ 55 h 110"/>
              <a:gd name="T38" fmla="*/ 111 w 120"/>
              <a:gd name="T39" fmla="*/ 29 h 110"/>
              <a:gd name="T40" fmla="*/ 112 w 120"/>
              <a:gd name="T41" fmla="*/ 42 h 110"/>
              <a:gd name="T42" fmla="*/ 96 w 120"/>
              <a:gd name="T43" fmla="*/ 39 h 110"/>
              <a:gd name="T44" fmla="*/ 80 w 120"/>
              <a:gd name="T45" fmla="*/ 42 h 110"/>
              <a:gd name="T46" fmla="*/ 81 w 120"/>
              <a:gd name="T47" fmla="*/ 29 h 110"/>
              <a:gd name="T48" fmla="*/ 81 w 120"/>
              <a:gd name="T49" fmla="*/ 17 h 110"/>
              <a:gd name="T50" fmla="*/ 80 w 120"/>
              <a:gd name="T51" fmla="*/ 4 h 110"/>
              <a:gd name="T52" fmla="*/ 96 w 120"/>
              <a:gd name="T53" fmla="*/ 7 h 110"/>
              <a:gd name="T54" fmla="*/ 104 w 120"/>
              <a:gd name="T55" fmla="*/ 0 h 110"/>
              <a:gd name="T56" fmla="*/ 109 w 120"/>
              <a:gd name="T57" fmla="*/ 13 h 110"/>
              <a:gd name="T58" fmla="*/ 120 w 120"/>
              <a:gd name="T59" fmla="*/ 27 h 110"/>
              <a:gd name="T60" fmla="*/ 109 w 120"/>
              <a:gd name="T61" fmla="*/ 97 h 110"/>
              <a:gd name="T62" fmla="*/ 104 w 120"/>
              <a:gd name="T63" fmla="*/ 110 h 110"/>
              <a:gd name="T64" fmla="*/ 94 w 120"/>
              <a:gd name="T65" fmla="*/ 103 h 110"/>
              <a:gd name="T66" fmla="*/ 80 w 120"/>
              <a:gd name="T67" fmla="*/ 105 h 110"/>
              <a:gd name="T68" fmla="*/ 72 w 120"/>
              <a:gd name="T69" fmla="*/ 91 h 110"/>
              <a:gd name="T70" fmla="*/ 83 w 120"/>
              <a:gd name="T71" fmla="*/ 77 h 110"/>
              <a:gd name="T72" fmla="*/ 88 w 120"/>
              <a:gd name="T73" fmla="*/ 64 h 110"/>
              <a:gd name="T74" fmla="*/ 98 w 120"/>
              <a:gd name="T75" fmla="*/ 71 h 110"/>
              <a:gd name="T76" fmla="*/ 112 w 120"/>
              <a:gd name="T77" fmla="*/ 68 h 110"/>
              <a:gd name="T78" fmla="*/ 111 w 120"/>
              <a:gd name="T79" fmla="*/ 81 h 110"/>
              <a:gd name="T80" fmla="*/ 96 w 120"/>
              <a:gd name="T81" fmla="*/ 15 h 110"/>
              <a:gd name="T82" fmla="*/ 104 w 120"/>
              <a:gd name="T83" fmla="*/ 23 h 110"/>
              <a:gd name="T84" fmla="*/ 88 w 120"/>
              <a:gd name="T85" fmla="*/ 87 h 110"/>
              <a:gd name="T86" fmla="*/ 96 w 120"/>
              <a:gd name="T87" fmla="*/ 7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0" h="110">
                <a:moveTo>
                  <a:pt x="80" y="61"/>
                </a:moveTo>
                <a:cubicBezTo>
                  <a:pt x="80" y="62"/>
                  <a:pt x="80" y="63"/>
                  <a:pt x="79" y="63"/>
                </a:cubicBezTo>
                <a:cubicBezTo>
                  <a:pt x="69" y="64"/>
                  <a:pt x="69" y="64"/>
                  <a:pt x="69" y="64"/>
                </a:cubicBezTo>
                <a:cubicBezTo>
                  <a:pt x="69" y="66"/>
                  <a:pt x="68" y="67"/>
                  <a:pt x="67" y="69"/>
                </a:cubicBezTo>
                <a:cubicBezTo>
                  <a:pt x="69" y="71"/>
                  <a:pt x="71" y="74"/>
                  <a:pt x="73" y="76"/>
                </a:cubicBezTo>
                <a:cubicBezTo>
                  <a:pt x="73" y="77"/>
                  <a:pt x="73" y="77"/>
                  <a:pt x="73" y="77"/>
                </a:cubicBezTo>
                <a:cubicBezTo>
                  <a:pt x="73" y="78"/>
                  <a:pt x="73" y="78"/>
                  <a:pt x="73" y="79"/>
                </a:cubicBezTo>
                <a:cubicBezTo>
                  <a:pt x="71" y="80"/>
                  <a:pt x="64" y="88"/>
                  <a:pt x="63" y="88"/>
                </a:cubicBezTo>
                <a:cubicBezTo>
                  <a:pt x="62" y="88"/>
                  <a:pt x="62" y="88"/>
                  <a:pt x="61" y="87"/>
                </a:cubicBezTo>
                <a:cubicBezTo>
                  <a:pt x="54" y="82"/>
                  <a:pt x="54" y="82"/>
                  <a:pt x="54" y="82"/>
                </a:cubicBezTo>
                <a:cubicBezTo>
                  <a:pt x="53" y="83"/>
                  <a:pt x="51" y="83"/>
                  <a:pt x="49" y="84"/>
                </a:cubicBezTo>
                <a:cubicBezTo>
                  <a:pt x="49" y="87"/>
                  <a:pt x="49" y="90"/>
                  <a:pt x="48" y="93"/>
                </a:cubicBezTo>
                <a:cubicBezTo>
                  <a:pt x="48" y="94"/>
                  <a:pt x="47" y="95"/>
                  <a:pt x="46" y="95"/>
                </a:cubicBezTo>
                <a:cubicBezTo>
                  <a:pt x="34" y="95"/>
                  <a:pt x="34" y="95"/>
                  <a:pt x="34" y="95"/>
                </a:cubicBezTo>
                <a:cubicBezTo>
                  <a:pt x="34" y="95"/>
                  <a:pt x="33" y="94"/>
                  <a:pt x="33" y="93"/>
                </a:cubicBezTo>
                <a:cubicBezTo>
                  <a:pt x="31" y="84"/>
                  <a:pt x="31" y="84"/>
                  <a:pt x="31" y="84"/>
                </a:cubicBezTo>
                <a:cubicBezTo>
                  <a:pt x="29" y="83"/>
                  <a:pt x="28" y="83"/>
                  <a:pt x="26" y="82"/>
                </a:cubicBezTo>
                <a:cubicBezTo>
                  <a:pt x="19" y="87"/>
                  <a:pt x="19" y="87"/>
                  <a:pt x="19" y="87"/>
                </a:cubicBezTo>
                <a:cubicBezTo>
                  <a:pt x="19" y="88"/>
                  <a:pt x="18" y="88"/>
                  <a:pt x="18" y="88"/>
                </a:cubicBezTo>
                <a:cubicBezTo>
                  <a:pt x="17" y="88"/>
                  <a:pt x="17" y="88"/>
                  <a:pt x="16" y="87"/>
                </a:cubicBezTo>
                <a:cubicBezTo>
                  <a:pt x="15" y="86"/>
                  <a:pt x="7" y="79"/>
                  <a:pt x="7" y="77"/>
                </a:cubicBezTo>
                <a:cubicBezTo>
                  <a:pt x="7" y="77"/>
                  <a:pt x="8" y="77"/>
                  <a:pt x="8" y="76"/>
                </a:cubicBezTo>
                <a:cubicBezTo>
                  <a:pt x="10" y="74"/>
                  <a:pt x="12" y="72"/>
                  <a:pt x="13" y="69"/>
                </a:cubicBezTo>
                <a:cubicBezTo>
                  <a:pt x="13" y="67"/>
                  <a:pt x="12" y="66"/>
                  <a:pt x="11" y="64"/>
                </a:cubicBezTo>
                <a:cubicBezTo>
                  <a:pt x="2" y="62"/>
                  <a:pt x="2" y="62"/>
                  <a:pt x="2" y="62"/>
                </a:cubicBezTo>
                <a:cubicBezTo>
                  <a:pt x="1" y="62"/>
                  <a:pt x="0" y="62"/>
                  <a:pt x="0" y="61"/>
                </a:cubicBezTo>
                <a:cubicBezTo>
                  <a:pt x="0" y="49"/>
                  <a:pt x="0" y="49"/>
                  <a:pt x="0" y="49"/>
                </a:cubicBezTo>
                <a:cubicBezTo>
                  <a:pt x="0" y="48"/>
                  <a:pt x="1" y="47"/>
                  <a:pt x="2" y="47"/>
                </a:cubicBezTo>
                <a:cubicBezTo>
                  <a:pt x="11" y="46"/>
                  <a:pt x="11" y="46"/>
                  <a:pt x="11" y="46"/>
                </a:cubicBezTo>
                <a:cubicBezTo>
                  <a:pt x="12" y="44"/>
                  <a:pt x="13" y="43"/>
                  <a:pt x="13" y="41"/>
                </a:cubicBezTo>
                <a:cubicBezTo>
                  <a:pt x="12" y="38"/>
                  <a:pt x="10" y="36"/>
                  <a:pt x="8" y="34"/>
                </a:cubicBezTo>
                <a:cubicBezTo>
                  <a:pt x="7" y="33"/>
                  <a:pt x="7" y="33"/>
                  <a:pt x="7" y="33"/>
                </a:cubicBezTo>
                <a:cubicBezTo>
                  <a:pt x="7" y="32"/>
                  <a:pt x="7" y="32"/>
                  <a:pt x="8" y="31"/>
                </a:cubicBezTo>
                <a:cubicBezTo>
                  <a:pt x="9" y="30"/>
                  <a:pt x="16" y="22"/>
                  <a:pt x="18" y="22"/>
                </a:cubicBezTo>
                <a:cubicBezTo>
                  <a:pt x="18" y="22"/>
                  <a:pt x="19" y="22"/>
                  <a:pt x="19" y="23"/>
                </a:cubicBezTo>
                <a:cubicBezTo>
                  <a:pt x="26" y="28"/>
                  <a:pt x="26" y="28"/>
                  <a:pt x="26" y="28"/>
                </a:cubicBezTo>
                <a:cubicBezTo>
                  <a:pt x="28" y="27"/>
                  <a:pt x="29" y="27"/>
                  <a:pt x="31" y="26"/>
                </a:cubicBezTo>
                <a:cubicBezTo>
                  <a:pt x="31" y="23"/>
                  <a:pt x="32" y="20"/>
                  <a:pt x="33" y="17"/>
                </a:cubicBezTo>
                <a:cubicBezTo>
                  <a:pt x="33" y="16"/>
                  <a:pt x="34" y="15"/>
                  <a:pt x="34" y="15"/>
                </a:cubicBezTo>
                <a:cubicBezTo>
                  <a:pt x="46" y="15"/>
                  <a:pt x="46" y="15"/>
                  <a:pt x="46" y="15"/>
                </a:cubicBezTo>
                <a:cubicBezTo>
                  <a:pt x="47" y="15"/>
                  <a:pt x="48" y="16"/>
                  <a:pt x="48" y="17"/>
                </a:cubicBezTo>
                <a:cubicBezTo>
                  <a:pt x="49" y="26"/>
                  <a:pt x="49" y="26"/>
                  <a:pt x="49" y="26"/>
                </a:cubicBezTo>
                <a:cubicBezTo>
                  <a:pt x="51" y="27"/>
                  <a:pt x="53" y="27"/>
                  <a:pt x="54" y="28"/>
                </a:cubicBezTo>
                <a:cubicBezTo>
                  <a:pt x="61" y="23"/>
                  <a:pt x="61" y="23"/>
                  <a:pt x="61" y="23"/>
                </a:cubicBezTo>
                <a:cubicBezTo>
                  <a:pt x="62" y="22"/>
                  <a:pt x="62" y="22"/>
                  <a:pt x="63" y="22"/>
                </a:cubicBezTo>
                <a:cubicBezTo>
                  <a:pt x="63" y="22"/>
                  <a:pt x="64" y="22"/>
                  <a:pt x="64" y="23"/>
                </a:cubicBezTo>
                <a:cubicBezTo>
                  <a:pt x="66" y="24"/>
                  <a:pt x="73" y="31"/>
                  <a:pt x="73" y="33"/>
                </a:cubicBezTo>
                <a:cubicBezTo>
                  <a:pt x="73" y="33"/>
                  <a:pt x="73" y="33"/>
                  <a:pt x="72" y="34"/>
                </a:cubicBezTo>
                <a:cubicBezTo>
                  <a:pt x="71" y="36"/>
                  <a:pt x="69" y="38"/>
                  <a:pt x="67" y="41"/>
                </a:cubicBezTo>
                <a:cubicBezTo>
                  <a:pt x="68" y="43"/>
                  <a:pt x="69" y="44"/>
                  <a:pt x="69" y="46"/>
                </a:cubicBezTo>
                <a:cubicBezTo>
                  <a:pt x="79" y="47"/>
                  <a:pt x="79" y="47"/>
                  <a:pt x="79" y="47"/>
                </a:cubicBezTo>
                <a:cubicBezTo>
                  <a:pt x="80" y="48"/>
                  <a:pt x="80" y="48"/>
                  <a:pt x="80" y="49"/>
                </a:cubicBezTo>
                <a:lnTo>
                  <a:pt x="80" y="61"/>
                </a:lnTo>
                <a:close/>
                <a:moveTo>
                  <a:pt x="40" y="39"/>
                </a:moveTo>
                <a:cubicBezTo>
                  <a:pt x="31" y="39"/>
                  <a:pt x="24" y="46"/>
                  <a:pt x="24" y="55"/>
                </a:cubicBezTo>
                <a:cubicBezTo>
                  <a:pt x="24" y="64"/>
                  <a:pt x="31" y="71"/>
                  <a:pt x="40" y="71"/>
                </a:cubicBezTo>
                <a:cubicBezTo>
                  <a:pt x="49" y="71"/>
                  <a:pt x="56" y="64"/>
                  <a:pt x="56" y="55"/>
                </a:cubicBezTo>
                <a:cubicBezTo>
                  <a:pt x="56" y="46"/>
                  <a:pt x="49" y="39"/>
                  <a:pt x="40" y="39"/>
                </a:cubicBezTo>
                <a:close/>
                <a:moveTo>
                  <a:pt x="120" y="27"/>
                </a:moveTo>
                <a:cubicBezTo>
                  <a:pt x="120" y="28"/>
                  <a:pt x="112" y="29"/>
                  <a:pt x="111" y="29"/>
                </a:cubicBezTo>
                <a:cubicBezTo>
                  <a:pt x="110" y="31"/>
                  <a:pt x="110" y="32"/>
                  <a:pt x="109" y="33"/>
                </a:cubicBezTo>
                <a:cubicBezTo>
                  <a:pt x="110" y="34"/>
                  <a:pt x="112" y="40"/>
                  <a:pt x="112" y="41"/>
                </a:cubicBezTo>
                <a:cubicBezTo>
                  <a:pt x="112" y="41"/>
                  <a:pt x="112" y="41"/>
                  <a:pt x="112" y="42"/>
                </a:cubicBezTo>
                <a:cubicBezTo>
                  <a:pt x="111" y="42"/>
                  <a:pt x="104" y="46"/>
                  <a:pt x="104" y="46"/>
                </a:cubicBezTo>
                <a:cubicBezTo>
                  <a:pt x="103" y="46"/>
                  <a:pt x="99" y="40"/>
                  <a:pt x="98" y="39"/>
                </a:cubicBezTo>
                <a:cubicBezTo>
                  <a:pt x="97" y="39"/>
                  <a:pt x="97" y="39"/>
                  <a:pt x="96" y="39"/>
                </a:cubicBezTo>
                <a:cubicBezTo>
                  <a:pt x="96" y="39"/>
                  <a:pt x="95" y="39"/>
                  <a:pt x="94" y="39"/>
                </a:cubicBezTo>
                <a:cubicBezTo>
                  <a:pt x="94" y="40"/>
                  <a:pt x="89" y="46"/>
                  <a:pt x="88" y="46"/>
                </a:cubicBezTo>
                <a:cubicBezTo>
                  <a:pt x="88" y="46"/>
                  <a:pt x="81" y="42"/>
                  <a:pt x="80" y="42"/>
                </a:cubicBezTo>
                <a:cubicBezTo>
                  <a:pt x="80" y="41"/>
                  <a:pt x="80" y="41"/>
                  <a:pt x="80" y="41"/>
                </a:cubicBezTo>
                <a:cubicBezTo>
                  <a:pt x="80" y="40"/>
                  <a:pt x="83" y="34"/>
                  <a:pt x="83" y="33"/>
                </a:cubicBezTo>
                <a:cubicBezTo>
                  <a:pt x="83" y="32"/>
                  <a:pt x="82" y="31"/>
                  <a:pt x="81" y="29"/>
                </a:cubicBezTo>
                <a:cubicBezTo>
                  <a:pt x="80" y="29"/>
                  <a:pt x="72" y="28"/>
                  <a:pt x="72" y="27"/>
                </a:cubicBezTo>
                <a:cubicBezTo>
                  <a:pt x="72" y="19"/>
                  <a:pt x="72" y="19"/>
                  <a:pt x="72" y="19"/>
                </a:cubicBezTo>
                <a:cubicBezTo>
                  <a:pt x="72" y="18"/>
                  <a:pt x="80" y="17"/>
                  <a:pt x="81" y="17"/>
                </a:cubicBezTo>
                <a:cubicBezTo>
                  <a:pt x="82" y="16"/>
                  <a:pt x="83" y="14"/>
                  <a:pt x="83" y="13"/>
                </a:cubicBezTo>
                <a:cubicBezTo>
                  <a:pt x="83" y="12"/>
                  <a:pt x="80" y="6"/>
                  <a:pt x="80" y="5"/>
                </a:cubicBezTo>
                <a:cubicBezTo>
                  <a:pt x="80" y="5"/>
                  <a:pt x="80" y="5"/>
                  <a:pt x="80" y="4"/>
                </a:cubicBezTo>
                <a:cubicBezTo>
                  <a:pt x="81" y="4"/>
                  <a:pt x="88" y="0"/>
                  <a:pt x="88" y="0"/>
                </a:cubicBezTo>
                <a:cubicBezTo>
                  <a:pt x="89" y="0"/>
                  <a:pt x="94" y="6"/>
                  <a:pt x="94" y="7"/>
                </a:cubicBezTo>
                <a:cubicBezTo>
                  <a:pt x="95" y="7"/>
                  <a:pt x="96" y="7"/>
                  <a:pt x="96" y="7"/>
                </a:cubicBezTo>
                <a:cubicBezTo>
                  <a:pt x="97" y="7"/>
                  <a:pt x="97" y="7"/>
                  <a:pt x="98" y="7"/>
                </a:cubicBezTo>
                <a:cubicBezTo>
                  <a:pt x="100" y="5"/>
                  <a:pt x="102" y="2"/>
                  <a:pt x="104" y="0"/>
                </a:cubicBezTo>
                <a:cubicBezTo>
                  <a:pt x="104" y="0"/>
                  <a:pt x="104" y="0"/>
                  <a:pt x="104" y="0"/>
                </a:cubicBezTo>
                <a:cubicBezTo>
                  <a:pt x="104" y="0"/>
                  <a:pt x="111" y="4"/>
                  <a:pt x="112" y="4"/>
                </a:cubicBezTo>
                <a:cubicBezTo>
                  <a:pt x="112" y="5"/>
                  <a:pt x="112" y="5"/>
                  <a:pt x="112" y="5"/>
                </a:cubicBezTo>
                <a:cubicBezTo>
                  <a:pt x="112" y="6"/>
                  <a:pt x="110" y="12"/>
                  <a:pt x="109" y="13"/>
                </a:cubicBezTo>
                <a:cubicBezTo>
                  <a:pt x="110" y="14"/>
                  <a:pt x="110" y="16"/>
                  <a:pt x="111" y="17"/>
                </a:cubicBezTo>
                <a:cubicBezTo>
                  <a:pt x="112" y="17"/>
                  <a:pt x="120" y="18"/>
                  <a:pt x="120" y="19"/>
                </a:cubicBezTo>
                <a:lnTo>
                  <a:pt x="120" y="27"/>
                </a:lnTo>
                <a:close/>
                <a:moveTo>
                  <a:pt x="120" y="91"/>
                </a:moveTo>
                <a:cubicBezTo>
                  <a:pt x="120" y="92"/>
                  <a:pt x="112" y="93"/>
                  <a:pt x="111" y="93"/>
                </a:cubicBezTo>
                <a:cubicBezTo>
                  <a:pt x="110" y="94"/>
                  <a:pt x="110" y="96"/>
                  <a:pt x="109" y="97"/>
                </a:cubicBezTo>
                <a:cubicBezTo>
                  <a:pt x="110" y="98"/>
                  <a:pt x="112" y="104"/>
                  <a:pt x="112" y="105"/>
                </a:cubicBezTo>
                <a:cubicBezTo>
                  <a:pt x="112" y="105"/>
                  <a:pt x="112" y="105"/>
                  <a:pt x="112" y="106"/>
                </a:cubicBezTo>
                <a:cubicBezTo>
                  <a:pt x="111" y="106"/>
                  <a:pt x="104" y="110"/>
                  <a:pt x="104" y="110"/>
                </a:cubicBezTo>
                <a:cubicBezTo>
                  <a:pt x="103" y="110"/>
                  <a:pt x="99" y="104"/>
                  <a:pt x="98" y="103"/>
                </a:cubicBezTo>
                <a:cubicBezTo>
                  <a:pt x="97" y="103"/>
                  <a:pt x="97" y="103"/>
                  <a:pt x="96" y="103"/>
                </a:cubicBezTo>
                <a:cubicBezTo>
                  <a:pt x="96" y="103"/>
                  <a:pt x="95" y="103"/>
                  <a:pt x="94" y="103"/>
                </a:cubicBezTo>
                <a:cubicBezTo>
                  <a:pt x="94" y="104"/>
                  <a:pt x="89" y="110"/>
                  <a:pt x="88" y="110"/>
                </a:cubicBezTo>
                <a:cubicBezTo>
                  <a:pt x="88" y="110"/>
                  <a:pt x="81" y="106"/>
                  <a:pt x="80" y="106"/>
                </a:cubicBezTo>
                <a:cubicBezTo>
                  <a:pt x="80" y="105"/>
                  <a:pt x="80" y="105"/>
                  <a:pt x="80" y="105"/>
                </a:cubicBezTo>
                <a:cubicBezTo>
                  <a:pt x="80" y="104"/>
                  <a:pt x="83" y="98"/>
                  <a:pt x="83" y="97"/>
                </a:cubicBezTo>
                <a:cubicBezTo>
                  <a:pt x="83" y="96"/>
                  <a:pt x="82" y="94"/>
                  <a:pt x="81" y="93"/>
                </a:cubicBezTo>
                <a:cubicBezTo>
                  <a:pt x="80" y="93"/>
                  <a:pt x="72" y="92"/>
                  <a:pt x="72" y="91"/>
                </a:cubicBezTo>
                <a:cubicBezTo>
                  <a:pt x="72" y="83"/>
                  <a:pt x="72" y="83"/>
                  <a:pt x="72" y="83"/>
                </a:cubicBezTo>
                <a:cubicBezTo>
                  <a:pt x="72" y="82"/>
                  <a:pt x="80" y="81"/>
                  <a:pt x="81" y="81"/>
                </a:cubicBezTo>
                <a:cubicBezTo>
                  <a:pt x="82" y="80"/>
                  <a:pt x="83" y="78"/>
                  <a:pt x="83" y="77"/>
                </a:cubicBezTo>
                <a:cubicBezTo>
                  <a:pt x="83" y="76"/>
                  <a:pt x="80" y="70"/>
                  <a:pt x="80" y="69"/>
                </a:cubicBezTo>
                <a:cubicBezTo>
                  <a:pt x="80" y="69"/>
                  <a:pt x="80" y="68"/>
                  <a:pt x="80" y="68"/>
                </a:cubicBezTo>
                <a:cubicBezTo>
                  <a:pt x="81" y="68"/>
                  <a:pt x="88" y="64"/>
                  <a:pt x="88" y="64"/>
                </a:cubicBezTo>
                <a:cubicBezTo>
                  <a:pt x="89" y="64"/>
                  <a:pt x="94" y="70"/>
                  <a:pt x="94" y="71"/>
                </a:cubicBezTo>
                <a:cubicBezTo>
                  <a:pt x="95" y="71"/>
                  <a:pt x="96" y="71"/>
                  <a:pt x="96" y="71"/>
                </a:cubicBezTo>
                <a:cubicBezTo>
                  <a:pt x="97" y="71"/>
                  <a:pt x="97" y="71"/>
                  <a:pt x="98" y="71"/>
                </a:cubicBezTo>
                <a:cubicBezTo>
                  <a:pt x="100" y="69"/>
                  <a:pt x="102" y="66"/>
                  <a:pt x="104" y="64"/>
                </a:cubicBezTo>
                <a:cubicBezTo>
                  <a:pt x="104" y="64"/>
                  <a:pt x="104" y="64"/>
                  <a:pt x="104" y="64"/>
                </a:cubicBezTo>
                <a:cubicBezTo>
                  <a:pt x="104" y="64"/>
                  <a:pt x="111" y="68"/>
                  <a:pt x="112" y="68"/>
                </a:cubicBezTo>
                <a:cubicBezTo>
                  <a:pt x="112" y="68"/>
                  <a:pt x="112" y="69"/>
                  <a:pt x="112" y="69"/>
                </a:cubicBezTo>
                <a:cubicBezTo>
                  <a:pt x="112" y="70"/>
                  <a:pt x="110" y="76"/>
                  <a:pt x="109" y="77"/>
                </a:cubicBezTo>
                <a:cubicBezTo>
                  <a:pt x="110" y="78"/>
                  <a:pt x="110" y="80"/>
                  <a:pt x="111" y="81"/>
                </a:cubicBezTo>
                <a:cubicBezTo>
                  <a:pt x="112" y="81"/>
                  <a:pt x="120" y="82"/>
                  <a:pt x="120" y="83"/>
                </a:cubicBezTo>
                <a:lnTo>
                  <a:pt x="120" y="91"/>
                </a:lnTo>
                <a:close/>
                <a:moveTo>
                  <a:pt x="96" y="15"/>
                </a:moveTo>
                <a:cubicBezTo>
                  <a:pt x="92" y="15"/>
                  <a:pt x="88" y="19"/>
                  <a:pt x="88" y="23"/>
                </a:cubicBezTo>
                <a:cubicBezTo>
                  <a:pt x="88" y="27"/>
                  <a:pt x="92" y="31"/>
                  <a:pt x="96" y="31"/>
                </a:cubicBezTo>
                <a:cubicBezTo>
                  <a:pt x="101" y="31"/>
                  <a:pt x="104" y="27"/>
                  <a:pt x="104" y="23"/>
                </a:cubicBezTo>
                <a:cubicBezTo>
                  <a:pt x="104" y="19"/>
                  <a:pt x="101" y="15"/>
                  <a:pt x="96" y="15"/>
                </a:cubicBezTo>
                <a:close/>
                <a:moveTo>
                  <a:pt x="96" y="79"/>
                </a:moveTo>
                <a:cubicBezTo>
                  <a:pt x="92" y="79"/>
                  <a:pt x="88" y="83"/>
                  <a:pt x="88" y="87"/>
                </a:cubicBezTo>
                <a:cubicBezTo>
                  <a:pt x="88" y="91"/>
                  <a:pt x="92" y="95"/>
                  <a:pt x="96" y="95"/>
                </a:cubicBezTo>
                <a:cubicBezTo>
                  <a:pt x="101" y="95"/>
                  <a:pt x="104" y="91"/>
                  <a:pt x="104" y="87"/>
                </a:cubicBezTo>
                <a:cubicBezTo>
                  <a:pt x="104" y="83"/>
                  <a:pt x="101" y="79"/>
                  <a:pt x="96" y="7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9" name="Freeform 127"/>
          <p:cNvSpPr>
            <a:spLocks noEditPoints="1"/>
          </p:cNvSpPr>
          <p:nvPr/>
        </p:nvSpPr>
        <p:spPr bwMode="auto">
          <a:xfrm>
            <a:off x="7493001" y="3648076"/>
            <a:ext cx="419100" cy="331788"/>
          </a:xfrm>
          <a:custGeom>
            <a:avLst/>
            <a:gdLst>
              <a:gd name="T0" fmla="*/ 44 w 112"/>
              <a:gd name="T1" fmla="*/ 64 h 88"/>
              <a:gd name="T2" fmla="*/ 33 w 112"/>
              <a:gd name="T3" fmla="*/ 63 h 88"/>
              <a:gd name="T4" fmla="*/ 16 w 112"/>
              <a:gd name="T5" fmla="*/ 71 h 88"/>
              <a:gd name="T6" fmla="*/ 10 w 112"/>
              <a:gd name="T7" fmla="*/ 72 h 88"/>
              <a:gd name="T8" fmla="*/ 10 w 112"/>
              <a:gd name="T9" fmla="*/ 72 h 88"/>
              <a:gd name="T10" fmla="*/ 8 w 112"/>
              <a:gd name="T11" fmla="*/ 70 h 88"/>
              <a:gd name="T12" fmla="*/ 9 w 112"/>
              <a:gd name="T13" fmla="*/ 67 h 88"/>
              <a:gd name="T14" fmla="*/ 17 w 112"/>
              <a:gd name="T15" fmla="*/ 57 h 88"/>
              <a:gd name="T16" fmla="*/ 0 w 112"/>
              <a:gd name="T17" fmla="*/ 32 h 88"/>
              <a:gd name="T18" fmla="*/ 44 w 112"/>
              <a:gd name="T19" fmla="*/ 0 h 88"/>
              <a:gd name="T20" fmla="*/ 88 w 112"/>
              <a:gd name="T21" fmla="*/ 32 h 88"/>
              <a:gd name="T22" fmla="*/ 44 w 112"/>
              <a:gd name="T23" fmla="*/ 64 h 88"/>
              <a:gd name="T24" fmla="*/ 95 w 112"/>
              <a:gd name="T25" fmla="*/ 73 h 88"/>
              <a:gd name="T26" fmla="*/ 103 w 112"/>
              <a:gd name="T27" fmla="*/ 83 h 88"/>
              <a:gd name="T28" fmla="*/ 104 w 112"/>
              <a:gd name="T29" fmla="*/ 86 h 88"/>
              <a:gd name="T30" fmla="*/ 102 w 112"/>
              <a:gd name="T31" fmla="*/ 88 h 88"/>
              <a:gd name="T32" fmla="*/ 96 w 112"/>
              <a:gd name="T33" fmla="*/ 87 h 88"/>
              <a:gd name="T34" fmla="*/ 79 w 112"/>
              <a:gd name="T35" fmla="*/ 79 h 88"/>
              <a:gd name="T36" fmla="*/ 68 w 112"/>
              <a:gd name="T37" fmla="*/ 80 h 88"/>
              <a:gd name="T38" fmla="*/ 38 w 112"/>
              <a:gd name="T39" fmla="*/ 72 h 88"/>
              <a:gd name="T40" fmla="*/ 44 w 112"/>
              <a:gd name="T41" fmla="*/ 72 h 88"/>
              <a:gd name="T42" fmla="*/ 80 w 112"/>
              <a:gd name="T43" fmla="*/ 61 h 88"/>
              <a:gd name="T44" fmla="*/ 96 w 112"/>
              <a:gd name="T45" fmla="*/ 32 h 88"/>
              <a:gd name="T46" fmla="*/ 95 w 112"/>
              <a:gd name="T47" fmla="*/ 22 h 88"/>
              <a:gd name="T48" fmla="*/ 112 w 112"/>
              <a:gd name="T49" fmla="*/ 48 h 88"/>
              <a:gd name="T50" fmla="*/ 95 w 112"/>
              <a:gd name="T51" fmla="*/ 7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2" h="88">
                <a:moveTo>
                  <a:pt x="44" y="64"/>
                </a:moveTo>
                <a:cubicBezTo>
                  <a:pt x="40" y="64"/>
                  <a:pt x="36" y="64"/>
                  <a:pt x="33" y="63"/>
                </a:cubicBezTo>
                <a:cubicBezTo>
                  <a:pt x="28" y="67"/>
                  <a:pt x="22" y="69"/>
                  <a:pt x="16" y="71"/>
                </a:cubicBezTo>
                <a:cubicBezTo>
                  <a:pt x="14" y="71"/>
                  <a:pt x="12" y="72"/>
                  <a:pt x="10" y="72"/>
                </a:cubicBezTo>
                <a:cubicBezTo>
                  <a:pt x="10" y="72"/>
                  <a:pt x="10" y="72"/>
                  <a:pt x="10" y="72"/>
                </a:cubicBezTo>
                <a:cubicBezTo>
                  <a:pt x="9" y="72"/>
                  <a:pt x="8" y="71"/>
                  <a:pt x="8" y="70"/>
                </a:cubicBezTo>
                <a:cubicBezTo>
                  <a:pt x="8" y="69"/>
                  <a:pt x="9" y="68"/>
                  <a:pt x="9" y="67"/>
                </a:cubicBezTo>
                <a:cubicBezTo>
                  <a:pt x="12" y="65"/>
                  <a:pt x="15" y="62"/>
                  <a:pt x="17" y="57"/>
                </a:cubicBezTo>
                <a:cubicBezTo>
                  <a:pt x="7" y="51"/>
                  <a:pt x="0" y="42"/>
                  <a:pt x="0" y="32"/>
                </a:cubicBezTo>
                <a:cubicBezTo>
                  <a:pt x="0" y="14"/>
                  <a:pt x="20" y="0"/>
                  <a:pt x="44" y="0"/>
                </a:cubicBezTo>
                <a:cubicBezTo>
                  <a:pt x="68" y="0"/>
                  <a:pt x="88" y="14"/>
                  <a:pt x="88" y="32"/>
                </a:cubicBezTo>
                <a:cubicBezTo>
                  <a:pt x="88" y="50"/>
                  <a:pt x="68" y="64"/>
                  <a:pt x="44" y="64"/>
                </a:cubicBezTo>
                <a:close/>
                <a:moveTo>
                  <a:pt x="95" y="73"/>
                </a:moveTo>
                <a:cubicBezTo>
                  <a:pt x="97" y="78"/>
                  <a:pt x="100" y="81"/>
                  <a:pt x="103" y="83"/>
                </a:cubicBezTo>
                <a:cubicBezTo>
                  <a:pt x="103" y="84"/>
                  <a:pt x="104" y="85"/>
                  <a:pt x="104" y="86"/>
                </a:cubicBezTo>
                <a:cubicBezTo>
                  <a:pt x="104" y="87"/>
                  <a:pt x="103" y="88"/>
                  <a:pt x="102" y="88"/>
                </a:cubicBezTo>
                <a:cubicBezTo>
                  <a:pt x="100" y="88"/>
                  <a:pt x="98" y="87"/>
                  <a:pt x="96" y="87"/>
                </a:cubicBezTo>
                <a:cubicBezTo>
                  <a:pt x="90" y="85"/>
                  <a:pt x="84" y="83"/>
                  <a:pt x="79" y="79"/>
                </a:cubicBezTo>
                <a:cubicBezTo>
                  <a:pt x="75" y="80"/>
                  <a:pt x="72" y="80"/>
                  <a:pt x="68" y="80"/>
                </a:cubicBezTo>
                <a:cubicBezTo>
                  <a:pt x="57" y="80"/>
                  <a:pt x="46" y="77"/>
                  <a:pt x="38" y="72"/>
                </a:cubicBezTo>
                <a:cubicBezTo>
                  <a:pt x="40" y="72"/>
                  <a:pt x="42" y="72"/>
                  <a:pt x="44" y="72"/>
                </a:cubicBezTo>
                <a:cubicBezTo>
                  <a:pt x="57" y="72"/>
                  <a:pt x="70" y="68"/>
                  <a:pt x="80" y="61"/>
                </a:cubicBezTo>
                <a:cubicBezTo>
                  <a:pt x="90" y="53"/>
                  <a:pt x="96" y="43"/>
                  <a:pt x="96" y="32"/>
                </a:cubicBezTo>
                <a:cubicBezTo>
                  <a:pt x="96" y="29"/>
                  <a:pt x="95" y="26"/>
                  <a:pt x="95" y="22"/>
                </a:cubicBezTo>
                <a:cubicBezTo>
                  <a:pt x="105" y="28"/>
                  <a:pt x="112" y="38"/>
                  <a:pt x="112" y="48"/>
                </a:cubicBezTo>
                <a:cubicBezTo>
                  <a:pt x="112" y="58"/>
                  <a:pt x="105" y="67"/>
                  <a:pt x="95" y="7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0" name="Freeform 128"/>
          <p:cNvSpPr>
            <a:spLocks noEditPoints="1"/>
          </p:cNvSpPr>
          <p:nvPr/>
        </p:nvSpPr>
        <p:spPr bwMode="auto">
          <a:xfrm>
            <a:off x="8167688" y="3589338"/>
            <a:ext cx="360363" cy="390525"/>
          </a:xfrm>
          <a:custGeom>
            <a:avLst/>
            <a:gdLst>
              <a:gd name="T0" fmla="*/ 93 w 96"/>
              <a:gd name="T1" fmla="*/ 58 h 104"/>
              <a:gd name="T2" fmla="*/ 94 w 96"/>
              <a:gd name="T3" fmla="*/ 62 h 104"/>
              <a:gd name="T4" fmla="*/ 91 w 96"/>
              <a:gd name="T5" fmla="*/ 71 h 104"/>
              <a:gd name="T6" fmla="*/ 91 w 96"/>
              <a:gd name="T7" fmla="*/ 74 h 104"/>
              <a:gd name="T8" fmla="*/ 88 w 96"/>
              <a:gd name="T9" fmla="*/ 85 h 104"/>
              <a:gd name="T10" fmla="*/ 68 w 96"/>
              <a:gd name="T11" fmla="*/ 104 h 104"/>
              <a:gd name="T12" fmla="*/ 66 w 96"/>
              <a:gd name="T13" fmla="*/ 104 h 104"/>
              <a:gd name="T14" fmla="*/ 60 w 96"/>
              <a:gd name="T15" fmla="*/ 104 h 104"/>
              <a:gd name="T16" fmla="*/ 35 w 96"/>
              <a:gd name="T17" fmla="*/ 98 h 104"/>
              <a:gd name="T18" fmla="*/ 26 w 96"/>
              <a:gd name="T19" fmla="*/ 96 h 104"/>
              <a:gd name="T20" fmla="*/ 8 w 96"/>
              <a:gd name="T21" fmla="*/ 96 h 104"/>
              <a:gd name="T22" fmla="*/ 0 w 96"/>
              <a:gd name="T23" fmla="*/ 88 h 104"/>
              <a:gd name="T24" fmla="*/ 0 w 96"/>
              <a:gd name="T25" fmla="*/ 48 h 104"/>
              <a:gd name="T26" fmla="*/ 8 w 96"/>
              <a:gd name="T27" fmla="*/ 40 h 104"/>
              <a:gd name="T28" fmla="*/ 25 w 96"/>
              <a:gd name="T29" fmla="*/ 40 h 104"/>
              <a:gd name="T30" fmla="*/ 34 w 96"/>
              <a:gd name="T31" fmla="*/ 30 h 104"/>
              <a:gd name="T32" fmla="*/ 41 w 96"/>
              <a:gd name="T33" fmla="*/ 22 h 104"/>
              <a:gd name="T34" fmla="*/ 49 w 96"/>
              <a:gd name="T35" fmla="*/ 2 h 104"/>
              <a:gd name="T36" fmla="*/ 54 w 96"/>
              <a:gd name="T37" fmla="*/ 0 h 104"/>
              <a:gd name="T38" fmla="*/ 70 w 96"/>
              <a:gd name="T39" fmla="*/ 8 h 104"/>
              <a:gd name="T40" fmla="*/ 72 w 96"/>
              <a:gd name="T41" fmla="*/ 20 h 104"/>
              <a:gd name="T42" fmla="*/ 69 w 96"/>
              <a:gd name="T43" fmla="*/ 32 h 104"/>
              <a:gd name="T44" fmla="*/ 80 w 96"/>
              <a:gd name="T45" fmla="*/ 32 h 104"/>
              <a:gd name="T46" fmla="*/ 96 w 96"/>
              <a:gd name="T47" fmla="*/ 48 h 104"/>
              <a:gd name="T48" fmla="*/ 93 w 96"/>
              <a:gd name="T49" fmla="*/ 58 h 104"/>
              <a:gd name="T50" fmla="*/ 12 w 96"/>
              <a:gd name="T51" fmla="*/ 80 h 104"/>
              <a:gd name="T52" fmla="*/ 8 w 96"/>
              <a:gd name="T53" fmla="*/ 84 h 104"/>
              <a:gd name="T54" fmla="*/ 12 w 96"/>
              <a:gd name="T55" fmla="*/ 88 h 104"/>
              <a:gd name="T56" fmla="*/ 16 w 96"/>
              <a:gd name="T57" fmla="*/ 84 h 104"/>
              <a:gd name="T58" fmla="*/ 12 w 96"/>
              <a:gd name="T59" fmla="*/ 80 h 104"/>
              <a:gd name="T60" fmla="*/ 80 w 96"/>
              <a:gd name="T61" fmla="*/ 40 h 104"/>
              <a:gd name="T62" fmla="*/ 58 w 96"/>
              <a:gd name="T63" fmla="*/ 40 h 104"/>
              <a:gd name="T64" fmla="*/ 64 w 96"/>
              <a:gd name="T65" fmla="*/ 20 h 104"/>
              <a:gd name="T66" fmla="*/ 54 w 96"/>
              <a:gd name="T67" fmla="*/ 8 h 104"/>
              <a:gd name="T68" fmla="*/ 46 w 96"/>
              <a:gd name="T69" fmla="*/ 28 h 104"/>
              <a:gd name="T70" fmla="*/ 41 w 96"/>
              <a:gd name="T71" fmla="*/ 34 h 104"/>
              <a:gd name="T72" fmla="*/ 26 w 96"/>
              <a:gd name="T73" fmla="*/ 48 h 104"/>
              <a:gd name="T74" fmla="*/ 24 w 96"/>
              <a:gd name="T75" fmla="*/ 48 h 104"/>
              <a:gd name="T76" fmla="*/ 24 w 96"/>
              <a:gd name="T77" fmla="*/ 88 h 104"/>
              <a:gd name="T78" fmla="*/ 26 w 96"/>
              <a:gd name="T79" fmla="*/ 88 h 104"/>
              <a:gd name="T80" fmla="*/ 39 w 96"/>
              <a:gd name="T81" fmla="*/ 91 h 104"/>
              <a:gd name="T82" fmla="*/ 60 w 96"/>
              <a:gd name="T83" fmla="*/ 96 h 104"/>
              <a:gd name="T84" fmla="*/ 68 w 96"/>
              <a:gd name="T85" fmla="*/ 96 h 104"/>
              <a:gd name="T86" fmla="*/ 80 w 96"/>
              <a:gd name="T87" fmla="*/ 86 h 104"/>
              <a:gd name="T88" fmla="*/ 79 w 96"/>
              <a:gd name="T89" fmla="*/ 82 h 104"/>
              <a:gd name="T90" fmla="*/ 83 w 96"/>
              <a:gd name="T91" fmla="*/ 74 h 104"/>
              <a:gd name="T92" fmla="*/ 82 w 96"/>
              <a:gd name="T93" fmla="*/ 70 h 104"/>
              <a:gd name="T94" fmla="*/ 86 w 96"/>
              <a:gd name="T95" fmla="*/ 62 h 104"/>
              <a:gd name="T96" fmla="*/ 83 w 96"/>
              <a:gd name="T97" fmla="*/ 56 h 104"/>
              <a:gd name="T98" fmla="*/ 88 w 96"/>
              <a:gd name="T99" fmla="*/ 48 h 104"/>
              <a:gd name="T100" fmla="*/ 80 w 96"/>
              <a:gd name="T101" fmla="*/ 4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04">
                <a:moveTo>
                  <a:pt x="93" y="58"/>
                </a:moveTo>
                <a:cubicBezTo>
                  <a:pt x="93" y="59"/>
                  <a:pt x="94" y="61"/>
                  <a:pt x="94" y="62"/>
                </a:cubicBezTo>
                <a:cubicBezTo>
                  <a:pt x="94" y="66"/>
                  <a:pt x="93" y="69"/>
                  <a:pt x="91" y="71"/>
                </a:cubicBezTo>
                <a:cubicBezTo>
                  <a:pt x="91" y="72"/>
                  <a:pt x="91" y="73"/>
                  <a:pt x="91" y="74"/>
                </a:cubicBezTo>
                <a:cubicBezTo>
                  <a:pt x="91" y="78"/>
                  <a:pt x="90" y="82"/>
                  <a:pt x="88" y="85"/>
                </a:cubicBezTo>
                <a:cubicBezTo>
                  <a:pt x="88" y="97"/>
                  <a:pt x="80" y="104"/>
                  <a:pt x="68" y="104"/>
                </a:cubicBezTo>
                <a:cubicBezTo>
                  <a:pt x="66" y="104"/>
                  <a:pt x="66" y="104"/>
                  <a:pt x="66" y="104"/>
                </a:cubicBezTo>
                <a:cubicBezTo>
                  <a:pt x="60" y="104"/>
                  <a:pt x="60" y="104"/>
                  <a:pt x="60" y="104"/>
                </a:cubicBezTo>
                <a:cubicBezTo>
                  <a:pt x="51" y="104"/>
                  <a:pt x="43" y="101"/>
                  <a:pt x="35" y="98"/>
                </a:cubicBezTo>
                <a:cubicBezTo>
                  <a:pt x="33" y="98"/>
                  <a:pt x="28" y="96"/>
                  <a:pt x="26" y="96"/>
                </a:cubicBezTo>
                <a:cubicBezTo>
                  <a:pt x="8" y="96"/>
                  <a:pt x="8" y="96"/>
                  <a:pt x="8" y="96"/>
                </a:cubicBezTo>
                <a:cubicBezTo>
                  <a:pt x="4" y="96"/>
                  <a:pt x="0" y="92"/>
                  <a:pt x="0" y="88"/>
                </a:cubicBezTo>
                <a:cubicBezTo>
                  <a:pt x="0" y="48"/>
                  <a:pt x="0" y="48"/>
                  <a:pt x="0" y="48"/>
                </a:cubicBezTo>
                <a:cubicBezTo>
                  <a:pt x="0" y="44"/>
                  <a:pt x="4" y="40"/>
                  <a:pt x="8" y="40"/>
                </a:cubicBezTo>
                <a:cubicBezTo>
                  <a:pt x="25" y="40"/>
                  <a:pt x="25" y="40"/>
                  <a:pt x="25" y="40"/>
                </a:cubicBezTo>
                <a:cubicBezTo>
                  <a:pt x="28" y="38"/>
                  <a:pt x="32" y="33"/>
                  <a:pt x="34" y="30"/>
                </a:cubicBezTo>
                <a:cubicBezTo>
                  <a:pt x="36" y="28"/>
                  <a:pt x="38" y="25"/>
                  <a:pt x="41" y="22"/>
                </a:cubicBezTo>
                <a:cubicBezTo>
                  <a:pt x="44" y="18"/>
                  <a:pt x="42" y="8"/>
                  <a:pt x="49" y="2"/>
                </a:cubicBezTo>
                <a:cubicBezTo>
                  <a:pt x="50" y="1"/>
                  <a:pt x="52" y="0"/>
                  <a:pt x="54" y="0"/>
                </a:cubicBezTo>
                <a:cubicBezTo>
                  <a:pt x="61" y="0"/>
                  <a:pt x="67" y="2"/>
                  <a:pt x="70" y="8"/>
                </a:cubicBezTo>
                <a:cubicBezTo>
                  <a:pt x="72" y="12"/>
                  <a:pt x="72" y="16"/>
                  <a:pt x="72" y="20"/>
                </a:cubicBezTo>
                <a:cubicBezTo>
                  <a:pt x="72" y="24"/>
                  <a:pt x="71" y="28"/>
                  <a:pt x="69" y="32"/>
                </a:cubicBezTo>
                <a:cubicBezTo>
                  <a:pt x="80" y="32"/>
                  <a:pt x="80" y="32"/>
                  <a:pt x="80" y="32"/>
                </a:cubicBezTo>
                <a:cubicBezTo>
                  <a:pt x="89" y="32"/>
                  <a:pt x="96" y="39"/>
                  <a:pt x="96" y="48"/>
                </a:cubicBezTo>
                <a:cubicBezTo>
                  <a:pt x="96" y="52"/>
                  <a:pt x="95" y="55"/>
                  <a:pt x="93" y="58"/>
                </a:cubicBezTo>
                <a:close/>
                <a:moveTo>
                  <a:pt x="12" y="80"/>
                </a:moveTo>
                <a:cubicBezTo>
                  <a:pt x="10" y="80"/>
                  <a:pt x="8" y="82"/>
                  <a:pt x="8" y="84"/>
                </a:cubicBezTo>
                <a:cubicBezTo>
                  <a:pt x="8" y="86"/>
                  <a:pt x="10" y="88"/>
                  <a:pt x="12" y="88"/>
                </a:cubicBezTo>
                <a:cubicBezTo>
                  <a:pt x="14" y="88"/>
                  <a:pt x="16" y="86"/>
                  <a:pt x="16" y="84"/>
                </a:cubicBezTo>
                <a:cubicBezTo>
                  <a:pt x="16" y="82"/>
                  <a:pt x="14" y="80"/>
                  <a:pt x="12" y="80"/>
                </a:cubicBezTo>
                <a:close/>
                <a:moveTo>
                  <a:pt x="80" y="40"/>
                </a:moveTo>
                <a:cubicBezTo>
                  <a:pt x="58" y="40"/>
                  <a:pt x="58" y="40"/>
                  <a:pt x="58" y="40"/>
                </a:cubicBezTo>
                <a:cubicBezTo>
                  <a:pt x="58" y="33"/>
                  <a:pt x="64" y="27"/>
                  <a:pt x="64" y="20"/>
                </a:cubicBezTo>
                <a:cubicBezTo>
                  <a:pt x="64" y="13"/>
                  <a:pt x="63" y="8"/>
                  <a:pt x="54" y="8"/>
                </a:cubicBezTo>
                <a:cubicBezTo>
                  <a:pt x="50" y="12"/>
                  <a:pt x="52" y="22"/>
                  <a:pt x="46" y="28"/>
                </a:cubicBezTo>
                <a:cubicBezTo>
                  <a:pt x="44" y="30"/>
                  <a:pt x="43" y="32"/>
                  <a:pt x="41" y="34"/>
                </a:cubicBezTo>
                <a:cubicBezTo>
                  <a:pt x="39" y="37"/>
                  <a:pt x="31" y="48"/>
                  <a:pt x="26" y="48"/>
                </a:cubicBezTo>
                <a:cubicBezTo>
                  <a:pt x="24" y="48"/>
                  <a:pt x="24" y="48"/>
                  <a:pt x="24" y="48"/>
                </a:cubicBezTo>
                <a:cubicBezTo>
                  <a:pt x="24" y="88"/>
                  <a:pt x="24" y="88"/>
                  <a:pt x="24" y="88"/>
                </a:cubicBezTo>
                <a:cubicBezTo>
                  <a:pt x="26" y="88"/>
                  <a:pt x="26" y="88"/>
                  <a:pt x="26" y="88"/>
                </a:cubicBezTo>
                <a:cubicBezTo>
                  <a:pt x="30" y="88"/>
                  <a:pt x="35" y="90"/>
                  <a:pt x="39" y="91"/>
                </a:cubicBezTo>
                <a:cubicBezTo>
                  <a:pt x="46" y="94"/>
                  <a:pt x="53" y="96"/>
                  <a:pt x="60" y="96"/>
                </a:cubicBezTo>
                <a:cubicBezTo>
                  <a:pt x="68" y="96"/>
                  <a:pt x="68" y="96"/>
                  <a:pt x="68" y="96"/>
                </a:cubicBezTo>
                <a:cubicBezTo>
                  <a:pt x="75" y="96"/>
                  <a:pt x="80" y="93"/>
                  <a:pt x="80" y="86"/>
                </a:cubicBezTo>
                <a:cubicBezTo>
                  <a:pt x="80" y="84"/>
                  <a:pt x="80" y="83"/>
                  <a:pt x="79" y="82"/>
                </a:cubicBezTo>
                <a:cubicBezTo>
                  <a:pt x="82" y="81"/>
                  <a:pt x="83" y="77"/>
                  <a:pt x="83" y="74"/>
                </a:cubicBezTo>
                <a:cubicBezTo>
                  <a:pt x="83" y="73"/>
                  <a:pt x="83" y="71"/>
                  <a:pt x="82" y="70"/>
                </a:cubicBezTo>
                <a:cubicBezTo>
                  <a:pt x="84" y="68"/>
                  <a:pt x="86" y="65"/>
                  <a:pt x="86" y="62"/>
                </a:cubicBezTo>
                <a:cubicBezTo>
                  <a:pt x="86" y="60"/>
                  <a:pt x="85" y="57"/>
                  <a:pt x="83" y="56"/>
                </a:cubicBezTo>
                <a:cubicBezTo>
                  <a:pt x="86" y="56"/>
                  <a:pt x="88" y="50"/>
                  <a:pt x="88" y="48"/>
                </a:cubicBezTo>
                <a:cubicBezTo>
                  <a:pt x="88" y="44"/>
                  <a:pt x="84" y="40"/>
                  <a:pt x="80" y="4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1" name="Freeform 129"/>
          <p:cNvSpPr>
            <a:spLocks noEditPoints="1"/>
          </p:cNvSpPr>
          <p:nvPr/>
        </p:nvSpPr>
        <p:spPr bwMode="auto">
          <a:xfrm>
            <a:off x="8813801" y="3619501"/>
            <a:ext cx="360363" cy="390525"/>
          </a:xfrm>
          <a:custGeom>
            <a:avLst/>
            <a:gdLst>
              <a:gd name="T0" fmla="*/ 80 w 96"/>
              <a:gd name="T1" fmla="*/ 72 h 104"/>
              <a:gd name="T2" fmla="*/ 69 w 96"/>
              <a:gd name="T3" fmla="*/ 72 h 104"/>
              <a:gd name="T4" fmla="*/ 72 w 96"/>
              <a:gd name="T5" fmla="*/ 84 h 104"/>
              <a:gd name="T6" fmla="*/ 70 w 96"/>
              <a:gd name="T7" fmla="*/ 96 h 104"/>
              <a:gd name="T8" fmla="*/ 54 w 96"/>
              <a:gd name="T9" fmla="*/ 104 h 104"/>
              <a:gd name="T10" fmla="*/ 48 w 96"/>
              <a:gd name="T11" fmla="*/ 102 h 104"/>
              <a:gd name="T12" fmla="*/ 40 w 96"/>
              <a:gd name="T13" fmla="*/ 82 h 104"/>
              <a:gd name="T14" fmla="*/ 34 w 96"/>
              <a:gd name="T15" fmla="*/ 74 h 104"/>
              <a:gd name="T16" fmla="*/ 25 w 96"/>
              <a:gd name="T17" fmla="*/ 64 h 104"/>
              <a:gd name="T18" fmla="*/ 8 w 96"/>
              <a:gd name="T19" fmla="*/ 64 h 104"/>
              <a:gd name="T20" fmla="*/ 0 w 96"/>
              <a:gd name="T21" fmla="*/ 56 h 104"/>
              <a:gd name="T22" fmla="*/ 0 w 96"/>
              <a:gd name="T23" fmla="*/ 16 h 104"/>
              <a:gd name="T24" fmla="*/ 8 w 96"/>
              <a:gd name="T25" fmla="*/ 8 h 104"/>
              <a:gd name="T26" fmla="*/ 26 w 96"/>
              <a:gd name="T27" fmla="*/ 8 h 104"/>
              <a:gd name="T28" fmla="*/ 35 w 96"/>
              <a:gd name="T29" fmla="*/ 6 h 104"/>
              <a:gd name="T30" fmla="*/ 61 w 96"/>
              <a:gd name="T31" fmla="*/ 0 h 104"/>
              <a:gd name="T32" fmla="*/ 68 w 96"/>
              <a:gd name="T33" fmla="*/ 0 h 104"/>
              <a:gd name="T34" fmla="*/ 88 w 96"/>
              <a:gd name="T35" fmla="*/ 18 h 104"/>
              <a:gd name="T36" fmla="*/ 88 w 96"/>
              <a:gd name="T37" fmla="*/ 19 h 104"/>
              <a:gd name="T38" fmla="*/ 91 w 96"/>
              <a:gd name="T39" fmla="*/ 30 h 104"/>
              <a:gd name="T40" fmla="*/ 91 w 96"/>
              <a:gd name="T41" fmla="*/ 33 h 104"/>
              <a:gd name="T42" fmla="*/ 94 w 96"/>
              <a:gd name="T43" fmla="*/ 42 h 104"/>
              <a:gd name="T44" fmla="*/ 93 w 96"/>
              <a:gd name="T45" fmla="*/ 46 h 104"/>
              <a:gd name="T46" fmla="*/ 96 w 96"/>
              <a:gd name="T47" fmla="*/ 56 h 104"/>
              <a:gd name="T48" fmla="*/ 80 w 96"/>
              <a:gd name="T49" fmla="*/ 72 h 104"/>
              <a:gd name="T50" fmla="*/ 12 w 96"/>
              <a:gd name="T51" fmla="*/ 16 h 104"/>
              <a:gd name="T52" fmla="*/ 8 w 96"/>
              <a:gd name="T53" fmla="*/ 20 h 104"/>
              <a:gd name="T54" fmla="*/ 12 w 96"/>
              <a:gd name="T55" fmla="*/ 24 h 104"/>
              <a:gd name="T56" fmla="*/ 16 w 96"/>
              <a:gd name="T57" fmla="*/ 20 h 104"/>
              <a:gd name="T58" fmla="*/ 12 w 96"/>
              <a:gd name="T59" fmla="*/ 16 h 104"/>
              <a:gd name="T60" fmla="*/ 83 w 96"/>
              <a:gd name="T61" fmla="*/ 48 h 104"/>
              <a:gd name="T62" fmla="*/ 86 w 96"/>
              <a:gd name="T63" fmla="*/ 42 h 104"/>
              <a:gd name="T64" fmla="*/ 82 w 96"/>
              <a:gd name="T65" fmla="*/ 34 h 104"/>
              <a:gd name="T66" fmla="*/ 83 w 96"/>
              <a:gd name="T67" fmla="*/ 30 h 104"/>
              <a:gd name="T68" fmla="*/ 79 w 96"/>
              <a:gd name="T69" fmla="*/ 22 h 104"/>
              <a:gd name="T70" fmla="*/ 80 w 96"/>
              <a:gd name="T71" fmla="*/ 18 h 104"/>
              <a:gd name="T72" fmla="*/ 68 w 96"/>
              <a:gd name="T73" fmla="*/ 8 h 104"/>
              <a:gd name="T74" fmla="*/ 60 w 96"/>
              <a:gd name="T75" fmla="*/ 8 h 104"/>
              <a:gd name="T76" fmla="*/ 39 w 96"/>
              <a:gd name="T77" fmla="*/ 13 h 104"/>
              <a:gd name="T78" fmla="*/ 26 w 96"/>
              <a:gd name="T79" fmla="*/ 16 h 104"/>
              <a:gd name="T80" fmla="*/ 24 w 96"/>
              <a:gd name="T81" fmla="*/ 16 h 104"/>
              <a:gd name="T82" fmla="*/ 24 w 96"/>
              <a:gd name="T83" fmla="*/ 56 h 104"/>
              <a:gd name="T84" fmla="*/ 26 w 96"/>
              <a:gd name="T85" fmla="*/ 56 h 104"/>
              <a:gd name="T86" fmla="*/ 41 w 96"/>
              <a:gd name="T87" fmla="*/ 70 h 104"/>
              <a:gd name="T88" fmla="*/ 46 w 96"/>
              <a:gd name="T89" fmla="*/ 76 h 104"/>
              <a:gd name="T90" fmla="*/ 54 w 96"/>
              <a:gd name="T91" fmla="*/ 96 h 104"/>
              <a:gd name="T92" fmla="*/ 64 w 96"/>
              <a:gd name="T93" fmla="*/ 84 h 104"/>
              <a:gd name="T94" fmla="*/ 58 w 96"/>
              <a:gd name="T95" fmla="*/ 64 h 104"/>
              <a:gd name="T96" fmla="*/ 80 w 96"/>
              <a:gd name="T97" fmla="*/ 64 h 104"/>
              <a:gd name="T98" fmla="*/ 88 w 96"/>
              <a:gd name="T99" fmla="*/ 56 h 104"/>
              <a:gd name="T100" fmla="*/ 83 w 96"/>
              <a:gd name="T101" fmla="*/ 4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04">
                <a:moveTo>
                  <a:pt x="80" y="72"/>
                </a:moveTo>
                <a:cubicBezTo>
                  <a:pt x="69" y="72"/>
                  <a:pt x="69" y="72"/>
                  <a:pt x="69" y="72"/>
                </a:cubicBezTo>
                <a:cubicBezTo>
                  <a:pt x="71" y="76"/>
                  <a:pt x="72" y="80"/>
                  <a:pt x="72" y="84"/>
                </a:cubicBezTo>
                <a:cubicBezTo>
                  <a:pt x="72" y="88"/>
                  <a:pt x="72" y="92"/>
                  <a:pt x="70" y="96"/>
                </a:cubicBezTo>
                <a:cubicBezTo>
                  <a:pt x="67" y="102"/>
                  <a:pt x="61" y="104"/>
                  <a:pt x="54" y="104"/>
                </a:cubicBezTo>
                <a:cubicBezTo>
                  <a:pt x="52" y="104"/>
                  <a:pt x="50" y="103"/>
                  <a:pt x="48" y="102"/>
                </a:cubicBezTo>
                <a:cubicBezTo>
                  <a:pt x="42" y="95"/>
                  <a:pt x="44" y="86"/>
                  <a:pt x="40" y="82"/>
                </a:cubicBezTo>
                <a:cubicBezTo>
                  <a:pt x="38" y="79"/>
                  <a:pt x="36" y="76"/>
                  <a:pt x="34" y="74"/>
                </a:cubicBezTo>
                <a:cubicBezTo>
                  <a:pt x="32" y="71"/>
                  <a:pt x="28" y="66"/>
                  <a:pt x="25" y="64"/>
                </a:cubicBezTo>
                <a:cubicBezTo>
                  <a:pt x="8" y="64"/>
                  <a:pt x="8" y="64"/>
                  <a:pt x="8" y="64"/>
                </a:cubicBezTo>
                <a:cubicBezTo>
                  <a:pt x="4" y="64"/>
                  <a:pt x="0" y="60"/>
                  <a:pt x="0" y="56"/>
                </a:cubicBezTo>
                <a:cubicBezTo>
                  <a:pt x="0" y="16"/>
                  <a:pt x="0" y="16"/>
                  <a:pt x="0" y="16"/>
                </a:cubicBezTo>
                <a:cubicBezTo>
                  <a:pt x="0" y="12"/>
                  <a:pt x="4" y="8"/>
                  <a:pt x="8" y="8"/>
                </a:cubicBezTo>
                <a:cubicBezTo>
                  <a:pt x="26" y="8"/>
                  <a:pt x="26" y="8"/>
                  <a:pt x="26" y="8"/>
                </a:cubicBezTo>
                <a:cubicBezTo>
                  <a:pt x="28" y="8"/>
                  <a:pt x="33" y="6"/>
                  <a:pt x="35" y="6"/>
                </a:cubicBezTo>
                <a:cubicBezTo>
                  <a:pt x="44" y="2"/>
                  <a:pt x="52" y="0"/>
                  <a:pt x="61" y="0"/>
                </a:cubicBezTo>
                <a:cubicBezTo>
                  <a:pt x="68" y="0"/>
                  <a:pt x="68" y="0"/>
                  <a:pt x="68" y="0"/>
                </a:cubicBezTo>
                <a:cubicBezTo>
                  <a:pt x="80" y="0"/>
                  <a:pt x="88" y="7"/>
                  <a:pt x="88" y="18"/>
                </a:cubicBezTo>
                <a:cubicBezTo>
                  <a:pt x="88" y="19"/>
                  <a:pt x="88" y="19"/>
                  <a:pt x="88" y="19"/>
                </a:cubicBezTo>
                <a:cubicBezTo>
                  <a:pt x="90" y="22"/>
                  <a:pt x="91" y="26"/>
                  <a:pt x="91" y="30"/>
                </a:cubicBezTo>
                <a:cubicBezTo>
                  <a:pt x="91" y="31"/>
                  <a:pt x="91" y="32"/>
                  <a:pt x="91" y="33"/>
                </a:cubicBezTo>
                <a:cubicBezTo>
                  <a:pt x="93" y="35"/>
                  <a:pt x="94" y="38"/>
                  <a:pt x="94" y="42"/>
                </a:cubicBezTo>
                <a:cubicBezTo>
                  <a:pt x="94" y="43"/>
                  <a:pt x="93" y="44"/>
                  <a:pt x="93" y="46"/>
                </a:cubicBezTo>
                <a:cubicBezTo>
                  <a:pt x="95" y="49"/>
                  <a:pt x="96" y="52"/>
                  <a:pt x="96" y="56"/>
                </a:cubicBezTo>
                <a:cubicBezTo>
                  <a:pt x="96" y="65"/>
                  <a:pt x="89" y="72"/>
                  <a:pt x="80" y="72"/>
                </a:cubicBezTo>
                <a:close/>
                <a:moveTo>
                  <a:pt x="12" y="16"/>
                </a:moveTo>
                <a:cubicBezTo>
                  <a:pt x="10" y="16"/>
                  <a:pt x="8" y="18"/>
                  <a:pt x="8" y="20"/>
                </a:cubicBezTo>
                <a:cubicBezTo>
                  <a:pt x="8" y="22"/>
                  <a:pt x="10" y="24"/>
                  <a:pt x="12" y="24"/>
                </a:cubicBezTo>
                <a:cubicBezTo>
                  <a:pt x="14" y="24"/>
                  <a:pt x="16" y="22"/>
                  <a:pt x="16" y="20"/>
                </a:cubicBezTo>
                <a:cubicBezTo>
                  <a:pt x="16" y="18"/>
                  <a:pt x="14" y="16"/>
                  <a:pt x="12" y="16"/>
                </a:cubicBezTo>
                <a:close/>
                <a:moveTo>
                  <a:pt x="83" y="48"/>
                </a:moveTo>
                <a:cubicBezTo>
                  <a:pt x="85" y="46"/>
                  <a:pt x="86" y="44"/>
                  <a:pt x="86" y="42"/>
                </a:cubicBezTo>
                <a:cubicBezTo>
                  <a:pt x="86" y="39"/>
                  <a:pt x="84" y="36"/>
                  <a:pt x="82" y="34"/>
                </a:cubicBezTo>
                <a:cubicBezTo>
                  <a:pt x="83" y="33"/>
                  <a:pt x="83" y="31"/>
                  <a:pt x="83" y="30"/>
                </a:cubicBezTo>
                <a:cubicBezTo>
                  <a:pt x="83" y="27"/>
                  <a:pt x="82" y="23"/>
                  <a:pt x="79" y="22"/>
                </a:cubicBezTo>
                <a:cubicBezTo>
                  <a:pt x="80" y="21"/>
                  <a:pt x="80" y="20"/>
                  <a:pt x="80" y="18"/>
                </a:cubicBezTo>
                <a:cubicBezTo>
                  <a:pt x="80" y="11"/>
                  <a:pt x="75" y="8"/>
                  <a:pt x="68" y="8"/>
                </a:cubicBezTo>
                <a:cubicBezTo>
                  <a:pt x="60" y="8"/>
                  <a:pt x="60" y="8"/>
                  <a:pt x="60" y="8"/>
                </a:cubicBezTo>
                <a:cubicBezTo>
                  <a:pt x="53" y="8"/>
                  <a:pt x="46" y="10"/>
                  <a:pt x="39" y="13"/>
                </a:cubicBezTo>
                <a:cubicBezTo>
                  <a:pt x="35" y="14"/>
                  <a:pt x="30" y="16"/>
                  <a:pt x="26" y="16"/>
                </a:cubicBezTo>
                <a:cubicBezTo>
                  <a:pt x="24" y="16"/>
                  <a:pt x="24" y="16"/>
                  <a:pt x="24" y="16"/>
                </a:cubicBezTo>
                <a:cubicBezTo>
                  <a:pt x="24" y="56"/>
                  <a:pt x="24" y="56"/>
                  <a:pt x="24" y="56"/>
                </a:cubicBezTo>
                <a:cubicBezTo>
                  <a:pt x="26" y="56"/>
                  <a:pt x="26" y="56"/>
                  <a:pt x="26" y="56"/>
                </a:cubicBezTo>
                <a:cubicBezTo>
                  <a:pt x="31" y="56"/>
                  <a:pt x="38" y="67"/>
                  <a:pt x="41" y="70"/>
                </a:cubicBezTo>
                <a:cubicBezTo>
                  <a:pt x="43" y="72"/>
                  <a:pt x="44" y="74"/>
                  <a:pt x="46" y="76"/>
                </a:cubicBezTo>
                <a:cubicBezTo>
                  <a:pt x="52" y="82"/>
                  <a:pt x="50" y="92"/>
                  <a:pt x="54" y="96"/>
                </a:cubicBezTo>
                <a:cubicBezTo>
                  <a:pt x="63" y="96"/>
                  <a:pt x="64" y="91"/>
                  <a:pt x="64" y="84"/>
                </a:cubicBezTo>
                <a:cubicBezTo>
                  <a:pt x="64" y="77"/>
                  <a:pt x="58" y="71"/>
                  <a:pt x="58" y="64"/>
                </a:cubicBezTo>
                <a:cubicBezTo>
                  <a:pt x="80" y="64"/>
                  <a:pt x="80" y="64"/>
                  <a:pt x="80" y="64"/>
                </a:cubicBezTo>
                <a:cubicBezTo>
                  <a:pt x="84" y="64"/>
                  <a:pt x="88" y="60"/>
                  <a:pt x="88" y="56"/>
                </a:cubicBezTo>
                <a:cubicBezTo>
                  <a:pt x="88" y="54"/>
                  <a:pt x="86" y="48"/>
                  <a:pt x="83"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2" name="Freeform 130"/>
          <p:cNvSpPr>
            <a:spLocks noEditPoints="1"/>
          </p:cNvSpPr>
          <p:nvPr/>
        </p:nvSpPr>
        <p:spPr bwMode="auto">
          <a:xfrm>
            <a:off x="9429751" y="3619501"/>
            <a:ext cx="420688" cy="360363"/>
          </a:xfrm>
          <a:custGeom>
            <a:avLst/>
            <a:gdLst>
              <a:gd name="T0" fmla="*/ 97 w 112"/>
              <a:gd name="T1" fmla="*/ 57 h 96"/>
              <a:gd name="T2" fmla="*/ 59 w 112"/>
              <a:gd name="T3" fmla="*/ 95 h 96"/>
              <a:gd name="T4" fmla="*/ 56 w 112"/>
              <a:gd name="T5" fmla="*/ 96 h 96"/>
              <a:gd name="T6" fmla="*/ 53 w 112"/>
              <a:gd name="T7" fmla="*/ 95 h 96"/>
              <a:gd name="T8" fmla="*/ 14 w 112"/>
              <a:gd name="T9" fmla="*/ 57 h 96"/>
              <a:gd name="T10" fmla="*/ 0 w 112"/>
              <a:gd name="T11" fmla="*/ 29 h 96"/>
              <a:gd name="T12" fmla="*/ 30 w 112"/>
              <a:gd name="T13" fmla="*/ 0 h 96"/>
              <a:gd name="T14" fmla="*/ 56 w 112"/>
              <a:gd name="T15" fmla="*/ 14 h 96"/>
              <a:gd name="T16" fmla="*/ 82 w 112"/>
              <a:gd name="T17" fmla="*/ 0 h 96"/>
              <a:gd name="T18" fmla="*/ 112 w 112"/>
              <a:gd name="T19" fmla="*/ 29 h 96"/>
              <a:gd name="T20" fmla="*/ 97 w 112"/>
              <a:gd name="T21" fmla="*/ 57 h 96"/>
              <a:gd name="T22" fmla="*/ 82 w 112"/>
              <a:gd name="T23" fmla="*/ 8 h 96"/>
              <a:gd name="T24" fmla="*/ 59 w 112"/>
              <a:gd name="T25" fmla="*/ 22 h 96"/>
              <a:gd name="T26" fmla="*/ 53 w 112"/>
              <a:gd name="T27" fmla="*/ 22 h 96"/>
              <a:gd name="T28" fmla="*/ 30 w 112"/>
              <a:gd name="T29" fmla="*/ 8 h 96"/>
              <a:gd name="T30" fmla="*/ 8 w 112"/>
              <a:gd name="T31" fmla="*/ 29 h 96"/>
              <a:gd name="T32" fmla="*/ 20 w 112"/>
              <a:gd name="T33" fmla="*/ 51 h 96"/>
              <a:gd name="T34" fmla="*/ 56 w 112"/>
              <a:gd name="T35" fmla="*/ 86 h 96"/>
              <a:gd name="T36" fmla="*/ 92 w 112"/>
              <a:gd name="T37" fmla="*/ 51 h 96"/>
              <a:gd name="T38" fmla="*/ 104 w 112"/>
              <a:gd name="T39" fmla="*/ 29 h 96"/>
              <a:gd name="T40" fmla="*/ 82 w 112"/>
              <a:gd name="T41"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 h="96">
                <a:moveTo>
                  <a:pt x="97" y="57"/>
                </a:moveTo>
                <a:cubicBezTo>
                  <a:pt x="59" y="95"/>
                  <a:pt x="59" y="95"/>
                  <a:pt x="59" y="95"/>
                </a:cubicBezTo>
                <a:cubicBezTo>
                  <a:pt x="58" y="96"/>
                  <a:pt x="57" y="96"/>
                  <a:pt x="56" y="96"/>
                </a:cubicBezTo>
                <a:cubicBezTo>
                  <a:pt x="55" y="96"/>
                  <a:pt x="54" y="96"/>
                  <a:pt x="53" y="95"/>
                </a:cubicBezTo>
                <a:cubicBezTo>
                  <a:pt x="14" y="57"/>
                  <a:pt x="14" y="57"/>
                  <a:pt x="14" y="57"/>
                </a:cubicBezTo>
                <a:cubicBezTo>
                  <a:pt x="14" y="57"/>
                  <a:pt x="0" y="44"/>
                  <a:pt x="0" y="29"/>
                </a:cubicBezTo>
                <a:cubicBezTo>
                  <a:pt x="0" y="11"/>
                  <a:pt x="11" y="0"/>
                  <a:pt x="30" y="0"/>
                </a:cubicBezTo>
                <a:cubicBezTo>
                  <a:pt x="41" y="0"/>
                  <a:pt x="51" y="9"/>
                  <a:pt x="56" y="14"/>
                </a:cubicBezTo>
                <a:cubicBezTo>
                  <a:pt x="61" y="9"/>
                  <a:pt x="71" y="0"/>
                  <a:pt x="82" y="0"/>
                </a:cubicBezTo>
                <a:cubicBezTo>
                  <a:pt x="101" y="0"/>
                  <a:pt x="112" y="11"/>
                  <a:pt x="112" y="29"/>
                </a:cubicBezTo>
                <a:cubicBezTo>
                  <a:pt x="112" y="44"/>
                  <a:pt x="98" y="57"/>
                  <a:pt x="97" y="57"/>
                </a:cubicBezTo>
                <a:close/>
                <a:moveTo>
                  <a:pt x="82" y="8"/>
                </a:moveTo>
                <a:cubicBezTo>
                  <a:pt x="73" y="8"/>
                  <a:pt x="62" y="18"/>
                  <a:pt x="59" y="22"/>
                </a:cubicBezTo>
                <a:cubicBezTo>
                  <a:pt x="57" y="24"/>
                  <a:pt x="54" y="24"/>
                  <a:pt x="53" y="22"/>
                </a:cubicBezTo>
                <a:cubicBezTo>
                  <a:pt x="50" y="18"/>
                  <a:pt x="39" y="8"/>
                  <a:pt x="30" y="8"/>
                </a:cubicBezTo>
                <a:cubicBezTo>
                  <a:pt x="20" y="8"/>
                  <a:pt x="8" y="12"/>
                  <a:pt x="8" y="29"/>
                </a:cubicBezTo>
                <a:cubicBezTo>
                  <a:pt x="8" y="41"/>
                  <a:pt x="19" y="51"/>
                  <a:pt x="20" y="51"/>
                </a:cubicBezTo>
                <a:cubicBezTo>
                  <a:pt x="56" y="86"/>
                  <a:pt x="56" y="86"/>
                  <a:pt x="56" y="86"/>
                </a:cubicBezTo>
                <a:cubicBezTo>
                  <a:pt x="92" y="51"/>
                  <a:pt x="92" y="51"/>
                  <a:pt x="92" y="51"/>
                </a:cubicBezTo>
                <a:cubicBezTo>
                  <a:pt x="92" y="51"/>
                  <a:pt x="104" y="41"/>
                  <a:pt x="104" y="29"/>
                </a:cubicBezTo>
                <a:cubicBezTo>
                  <a:pt x="104" y="12"/>
                  <a:pt x="92" y="8"/>
                  <a:pt x="82" y="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3" name="Freeform 131"/>
          <p:cNvSpPr>
            <a:spLocks noEditPoints="1"/>
          </p:cNvSpPr>
          <p:nvPr/>
        </p:nvSpPr>
        <p:spPr bwMode="auto">
          <a:xfrm>
            <a:off x="10090151" y="3648076"/>
            <a:ext cx="368300" cy="301625"/>
          </a:xfrm>
          <a:custGeom>
            <a:avLst/>
            <a:gdLst>
              <a:gd name="T0" fmla="*/ 38 w 98"/>
              <a:gd name="T1" fmla="*/ 80 h 80"/>
              <a:gd name="T2" fmla="*/ 18 w 98"/>
              <a:gd name="T3" fmla="*/ 80 h 80"/>
              <a:gd name="T4" fmla="*/ 0 w 98"/>
              <a:gd name="T5" fmla="*/ 62 h 80"/>
              <a:gd name="T6" fmla="*/ 0 w 98"/>
              <a:gd name="T7" fmla="*/ 18 h 80"/>
              <a:gd name="T8" fmla="*/ 18 w 98"/>
              <a:gd name="T9" fmla="*/ 0 h 80"/>
              <a:gd name="T10" fmla="*/ 38 w 98"/>
              <a:gd name="T11" fmla="*/ 0 h 80"/>
              <a:gd name="T12" fmla="*/ 40 w 98"/>
              <a:gd name="T13" fmla="*/ 2 h 80"/>
              <a:gd name="T14" fmla="*/ 38 w 98"/>
              <a:gd name="T15" fmla="*/ 8 h 80"/>
              <a:gd name="T16" fmla="*/ 18 w 98"/>
              <a:gd name="T17" fmla="*/ 8 h 80"/>
              <a:gd name="T18" fmla="*/ 8 w 98"/>
              <a:gd name="T19" fmla="*/ 18 h 80"/>
              <a:gd name="T20" fmla="*/ 8 w 98"/>
              <a:gd name="T21" fmla="*/ 62 h 80"/>
              <a:gd name="T22" fmla="*/ 18 w 98"/>
              <a:gd name="T23" fmla="*/ 72 h 80"/>
              <a:gd name="T24" fmla="*/ 36 w 98"/>
              <a:gd name="T25" fmla="*/ 72 h 80"/>
              <a:gd name="T26" fmla="*/ 40 w 98"/>
              <a:gd name="T27" fmla="*/ 74 h 80"/>
              <a:gd name="T28" fmla="*/ 38 w 98"/>
              <a:gd name="T29" fmla="*/ 80 h 80"/>
              <a:gd name="T30" fmla="*/ 97 w 98"/>
              <a:gd name="T31" fmla="*/ 43 h 80"/>
              <a:gd name="T32" fmla="*/ 63 w 98"/>
              <a:gd name="T33" fmla="*/ 77 h 80"/>
              <a:gd name="T34" fmla="*/ 60 w 98"/>
              <a:gd name="T35" fmla="*/ 78 h 80"/>
              <a:gd name="T36" fmla="*/ 56 w 98"/>
              <a:gd name="T37" fmla="*/ 74 h 80"/>
              <a:gd name="T38" fmla="*/ 56 w 98"/>
              <a:gd name="T39" fmla="*/ 56 h 80"/>
              <a:gd name="T40" fmla="*/ 28 w 98"/>
              <a:gd name="T41" fmla="*/ 56 h 80"/>
              <a:gd name="T42" fmla="*/ 24 w 98"/>
              <a:gd name="T43" fmla="*/ 52 h 80"/>
              <a:gd name="T44" fmla="*/ 24 w 98"/>
              <a:gd name="T45" fmla="*/ 28 h 80"/>
              <a:gd name="T46" fmla="*/ 28 w 98"/>
              <a:gd name="T47" fmla="*/ 24 h 80"/>
              <a:gd name="T48" fmla="*/ 56 w 98"/>
              <a:gd name="T49" fmla="*/ 24 h 80"/>
              <a:gd name="T50" fmla="*/ 56 w 98"/>
              <a:gd name="T51" fmla="*/ 6 h 80"/>
              <a:gd name="T52" fmla="*/ 60 w 98"/>
              <a:gd name="T53" fmla="*/ 2 h 80"/>
              <a:gd name="T54" fmla="*/ 63 w 98"/>
              <a:gd name="T55" fmla="*/ 3 h 80"/>
              <a:gd name="T56" fmla="*/ 97 w 98"/>
              <a:gd name="T57" fmla="*/ 37 h 80"/>
              <a:gd name="T58" fmla="*/ 98 w 98"/>
              <a:gd name="T59" fmla="*/ 40 h 80"/>
              <a:gd name="T60" fmla="*/ 97 w 98"/>
              <a:gd name="T61"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8" h="80">
                <a:moveTo>
                  <a:pt x="38" y="80"/>
                </a:moveTo>
                <a:cubicBezTo>
                  <a:pt x="18" y="80"/>
                  <a:pt x="18" y="80"/>
                  <a:pt x="18" y="80"/>
                </a:cubicBezTo>
                <a:cubicBezTo>
                  <a:pt x="8" y="80"/>
                  <a:pt x="0" y="72"/>
                  <a:pt x="0" y="62"/>
                </a:cubicBezTo>
                <a:cubicBezTo>
                  <a:pt x="0" y="18"/>
                  <a:pt x="0" y="18"/>
                  <a:pt x="0" y="18"/>
                </a:cubicBezTo>
                <a:cubicBezTo>
                  <a:pt x="0" y="8"/>
                  <a:pt x="8" y="0"/>
                  <a:pt x="18" y="0"/>
                </a:cubicBezTo>
                <a:cubicBezTo>
                  <a:pt x="38" y="0"/>
                  <a:pt x="38" y="0"/>
                  <a:pt x="38" y="0"/>
                </a:cubicBezTo>
                <a:cubicBezTo>
                  <a:pt x="39" y="0"/>
                  <a:pt x="40" y="1"/>
                  <a:pt x="40" y="2"/>
                </a:cubicBezTo>
                <a:cubicBezTo>
                  <a:pt x="40" y="4"/>
                  <a:pt x="41" y="8"/>
                  <a:pt x="38" y="8"/>
                </a:cubicBezTo>
                <a:cubicBezTo>
                  <a:pt x="18" y="8"/>
                  <a:pt x="18" y="8"/>
                  <a:pt x="18" y="8"/>
                </a:cubicBezTo>
                <a:cubicBezTo>
                  <a:pt x="13" y="8"/>
                  <a:pt x="8" y="13"/>
                  <a:pt x="8" y="18"/>
                </a:cubicBezTo>
                <a:cubicBezTo>
                  <a:pt x="8" y="62"/>
                  <a:pt x="8" y="62"/>
                  <a:pt x="8" y="62"/>
                </a:cubicBezTo>
                <a:cubicBezTo>
                  <a:pt x="8" y="67"/>
                  <a:pt x="13" y="72"/>
                  <a:pt x="18" y="72"/>
                </a:cubicBezTo>
                <a:cubicBezTo>
                  <a:pt x="36" y="72"/>
                  <a:pt x="36" y="72"/>
                  <a:pt x="36" y="72"/>
                </a:cubicBezTo>
                <a:cubicBezTo>
                  <a:pt x="38" y="72"/>
                  <a:pt x="40" y="72"/>
                  <a:pt x="40" y="74"/>
                </a:cubicBezTo>
                <a:cubicBezTo>
                  <a:pt x="40" y="76"/>
                  <a:pt x="41" y="80"/>
                  <a:pt x="38" y="80"/>
                </a:cubicBezTo>
                <a:close/>
                <a:moveTo>
                  <a:pt x="97" y="43"/>
                </a:moveTo>
                <a:cubicBezTo>
                  <a:pt x="63" y="77"/>
                  <a:pt x="63" y="77"/>
                  <a:pt x="63" y="77"/>
                </a:cubicBezTo>
                <a:cubicBezTo>
                  <a:pt x="62" y="78"/>
                  <a:pt x="61" y="78"/>
                  <a:pt x="60" y="78"/>
                </a:cubicBezTo>
                <a:cubicBezTo>
                  <a:pt x="58" y="78"/>
                  <a:pt x="56" y="76"/>
                  <a:pt x="56" y="74"/>
                </a:cubicBezTo>
                <a:cubicBezTo>
                  <a:pt x="56" y="56"/>
                  <a:pt x="56" y="56"/>
                  <a:pt x="56" y="56"/>
                </a:cubicBezTo>
                <a:cubicBezTo>
                  <a:pt x="28" y="56"/>
                  <a:pt x="28" y="56"/>
                  <a:pt x="28" y="56"/>
                </a:cubicBezTo>
                <a:cubicBezTo>
                  <a:pt x="26" y="56"/>
                  <a:pt x="24" y="54"/>
                  <a:pt x="24" y="52"/>
                </a:cubicBezTo>
                <a:cubicBezTo>
                  <a:pt x="24" y="28"/>
                  <a:pt x="24" y="28"/>
                  <a:pt x="24" y="28"/>
                </a:cubicBezTo>
                <a:cubicBezTo>
                  <a:pt x="24" y="26"/>
                  <a:pt x="26" y="24"/>
                  <a:pt x="28" y="24"/>
                </a:cubicBezTo>
                <a:cubicBezTo>
                  <a:pt x="56" y="24"/>
                  <a:pt x="56" y="24"/>
                  <a:pt x="56" y="24"/>
                </a:cubicBezTo>
                <a:cubicBezTo>
                  <a:pt x="56" y="6"/>
                  <a:pt x="56" y="6"/>
                  <a:pt x="56" y="6"/>
                </a:cubicBezTo>
                <a:cubicBezTo>
                  <a:pt x="56" y="4"/>
                  <a:pt x="58" y="2"/>
                  <a:pt x="60" y="2"/>
                </a:cubicBezTo>
                <a:cubicBezTo>
                  <a:pt x="61" y="2"/>
                  <a:pt x="62" y="2"/>
                  <a:pt x="63" y="3"/>
                </a:cubicBezTo>
                <a:cubicBezTo>
                  <a:pt x="97" y="37"/>
                  <a:pt x="97" y="37"/>
                  <a:pt x="97" y="37"/>
                </a:cubicBezTo>
                <a:cubicBezTo>
                  <a:pt x="98" y="38"/>
                  <a:pt x="98" y="39"/>
                  <a:pt x="98" y="40"/>
                </a:cubicBezTo>
                <a:cubicBezTo>
                  <a:pt x="98" y="41"/>
                  <a:pt x="98" y="42"/>
                  <a:pt x="97" y="4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4" name="Freeform 132"/>
          <p:cNvSpPr>
            <a:spLocks noEditPoints="1"/>
          </p:cNvSpPr>
          <p:nvPr/>
        </p:nvSpPr>
        <p:spPr bwMode="auto">
          <a:xfrm>
            <a:off x="10750551" y="3619501"/>
            <a:ext cx="360363" cy="360363"/>
          </a:xfrm>
          <a:custGeom>
            <a:avLst/>
            <a:gdLst>
              <a:gd name="T0" fmla="*/ 96 w 96"/>
              <a:gd name="T1" fmla="*/ 78 h 96"/>
              <a:gd name="T2" fmla="*/ 78 w 96"/>
              <a:gd name="T3" fmla="*/ 96 h 96"/>
              <a:gd name="T4" fmla="*/ 18 w 96"/>
              <a:gd name="T5" fmla="*/ 96 h 96"/>
              <a:gd name="T6" fmla="*/ 0 w 96"/>
              <a:gd name="T7" fmla="*/ 78 h 96"/>
              <a:gd name="T8" fmla="*/ 0 w 96"/>
              <a:gd name="T9" fmla="*/ 18 h 96"/>
              <a:gd name="T10" fmla="*/ 18 w 96"/>
              <a:gd name="T11" fmla="*/ 0 h 96"/>
              <a:gd name="T12" fmla="*/ 78 w 96"/>
              <a:gd name="T13" fmla="*/ 0 h 96"/>
              <a:gd name="T14" fmla="*/ 96 w 96"/>
              <a:gd name="T15" fmla="*/ 18 h 96"/>
              <a:gd name="T16" fmla="*/ 96 w 96"/>
              <a:gd name="T17" fmla="*/ 78 h 96"/>
              <a:gd name="T18" fmla="*/ 22 w 96"/>
              <a:gd name="T19" fmla="*/ 16 h 96"/>
              <a:gd name="T20" fmla="*/ 14 w 96"/>
              <a:gd name="T21" fmla="*/ 24 h 96"/>
              <a:gd name="T22" fmla="*/ 22 w 96"/>
              <a:gd name="T23" fmla="*/ 31 h 96"/>
              <a:gd name="T24" fmla="*/ 22 w 96"/>
              <a:gd name="T25" fmla="*/ 31 h 96"/>
              <a:gd name="T26" fmla="*/ 30 w 96"/>
              <a:gd name="T27" fmla="*/ 24 h 96"/>
              <a:gd name="T28" fmla="*/ 22 w 96"/>
              <a:gd name="T29" fmla="*/ 16 h 96"/>
              <a:gd name="T30" fmla="*/ 29 w 96"/>
              <a:gd name="T31" fmla="*/ 80 h 96"/>
              <a:gd name="T32" fmla="*/ 29 w 96"/>
              <a:gd name="T33" fmla="*/ 37 h 96"/>
              <a:gd name="T34" fmla="*/ 15 w 96"/>
              <a:gd name="T35" fmla="*/ 37 h 96"/>
              <a:gd name="T36" fmla="*/ 15 w 96"/>
              <a:gd name="T37" fmla="*/ 80 h 96"/>
              <a:gd name="T38" fmla="*/ 29 w 96"/>
              <a:gd name="T39" fmla="*/ 80 h 96"/>
              <a:gd name="T40" fmla="*/ 81 w 96"/>
              <a:gd name="T41" fmla="*/ 80 h 96"/>
              <a:gd name="T42" fmla="*/ 81 w 96"/>
              <a:gd name="T43" fmla="*/ 55 h 96"/>
              <a:gd name="T44" fmla="*/ 64 w 96"/>
              <a:gd name="T45" fmla="*/ 36 h 96"/>
              <a:gd name="T46" fmla="*/ 51 w 96"/>
              <a:gd name="T47" fmla="*/ 43 h 96"/>
              <a:gd name="T48" fmla="*/ 52 w 96"/>
              <a:gd name="T49" fmla="*/ 43 h 96"/>
              <a:gd name="T50" fmla="*/ 52 w 96"/>
              <a:gd name="T51" fmla="*/ 37 h 96"/>
              <a:gd name="T52" fmla="*/ 37 w 96"/>
              <a:gd name="T53" fmla="*/ 37 h 96"/>
              <a:gd name="T54" fmla="*/ 37 w 96"/>
              <a:gd name="T55" fmla="*/ 80 h 96"/>
              <a:gd name="T56" fmla="*/ 52 w 96"/>
              <a:gd name="T57" fmla="*/ 80 h 96"/>
              <a:gd name="T58" fmla="*/ 52 w 96"/>
              <a:gd name="T59" fmla="*/ 56 h 96"/>
              <a:gd name="T60" fmla="*/ 52 w 96"/>
              <a:gd name="T61" fmla="*/ 53 h 96"/>
              <a:gd name="T62" fmla="*/ 59 w 96"/>
              <a:gd name="T63" fmla="*/ 47 h 96"/>
              <a:gd name="T64" fmla="*/ 67 w 96"/>
              <a:gd name="T65" fmla="*/ 57 h 96"/>
              <a:gd name="T66" fmla="*/ 67 w 96"/>
              <a:gd name="T67" fmla="*/ 80 h 96"/>
              <a:gd name="T68" fmla="*/ 81 w 96"/>
              <a:gd name="T69"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6" h="96">
                <a:moveTo>
                  <a:pt x="96" y="78"/>
                </a:moveTo>
                <a:cubicBezTo>
                  <a:pt x="96" y="88"/>
                  <a:pt x="88" y="96"/>
                  <a:pt x="78" y="96"/>
                </a:cubicBezTo>
                <a:cubicBezTo>
                  <a:pt x="18" y="96"/>
                  <a:pt x="18" y="96"/>
                  <a:pt x="18" y="96"/>
                </a:cubicBezTo>
                <a:cubicBezTo>
                  <a:pt x="8" y="96"/>
                  <a:pt x="0" y="88"/>
                  <a:pt x="0" y="78"/>
                </a:cubicBezTo>
                <a:cubicBezTo>
                  <a:pt x="0" y="18"/>
                  <a:pt x="0" y="18"/>
                  <a:pt x="0" y="18"/>
                </a:cubicBezTo>
                <a:cubicBezTo>
                  <a:pt x="0" y="8"/>
                  <a:pt x="8" y="0"/>
                  <a:pt x="18" y="0"/>
                </a:cubicBezTo>
                <a:cubicBezTo>
                  <a:pt x="78" y="0"/>
                  <a:pt x="78" y="0"/>
                  <a:pt x="78" y="0"/>
                </a:cubicBezTo>
                <a:cubicBezTo>
                  <a:pt x="88" y="0"/>
                  <a:pt x="96" y="8"/>
                  <a:pt x="96" y="18"/>
                </a:cubicBezTo>
                <a:lnTo>
                  <a:pt x="96" y="78"/>
                </a:lnTo>
                <a:close/>
                <a:moveTo>
                  <a:pt x="22" y="16"/>
                </a:moveTo>
                <a:cubicBezTo>
                  <a:pt x="17" y="16"/>
                  <a:pt x="14" y="19"/>
                  <a:pt x="14" y="24"/>
                </a:cubicBezTo>
                <a:cubicBezTo>
                  <a:pt x="14" y="28"/>
                  <a:pt x="17" y="31"/>
                  <a:pt x="22" y="31"/>
                </a:cubicBezTo>
                <a:cubicBezTo>
                  <a:pt x="22" y="31"/>
                  <a:pt x="22" y="31"/>
                  <a:pt x="22" y="31"/>
                </a:cubicBezTo>
                <a:cubicBezTo>
                  <a:pt x="27" y="31"/>
                  <a:pt x="30" y="28"/>
                  <a:pt x="30" y="24"/>
                </a:cubicBezTo>
                <a:cubicBezTo>
                  <a:pt x="30" y="19"/>
                  <a:pt x="27" y="16"/>
                  <a:pt x="22" y="16"/>
                </a:cubicBezTo>
                <a:close/>
                <a:moveTo>
                  <a:pt x="29" y="80"/>
                </a:moveTo>
                <a:cubicBezTo>
                  <a:pt x="29" y="37"/>
                  <a:pt x="29" y="37"/>
                  <a:pt x="29" y="37"/>
                </a:cubicBezTo>
                <a:cubicBezTo>
                  <a:pt x="15" y="37"/>
                  <a:pt x="15" y="37"/>
                  <a:pt x="15" y="37"/>
                </a:cubicBezTo>
                <a:cubicBezTo>
                  <a:pt x="15" y="80"/>
                  <a:pt x="15" y="80"/>
                  <a:pt x="15" y="80"/>
                </a:cubicBezTo>
                <a:lnTo>
                  <a:pt x="29" y="80"/>
                </a:lnTo>
                <a:close/>
                <a:moveTo>
                  <a:pt x="81" y="80"/>
                </a:moveTo>
                <a:cubicBezTo>
                  <a:pt x="81" y="55"/>
                  <a:pt x="81" y="55"/>
                  <a:pt x="81" y="55"/>
                </a:cubicBezTo>
                <a:cubicBezTo>
                  <a:pt x="81" y="42"/>
                  <a:pt x="74" y="36"/>
                  <a:pt x="64" y="36"/>
                </a:cubicBezTo>
                <a:cubicBezTo>
                  <a:pt x="57" y="36"/>
                  <a:pt x="53" y="40"/>
                  <a:pt x="51" y="43"/>
                </a:cubicBezTo>
                <a:cubicBezTo>
                  <a:pt x="52" y="43"/>
                  <a:pt x="52" y="43"/>
                  <a:pt x="52" y="43"/>
                </a:cubicBezTo>
                <a:cubicBezTo>
                  <a:pt x="52" y="37"/>
                  <a:pt x="52" y="37"/>
                  <a:pt x="52" y="37"/>
                </a:cubicBezTo>
                <a:cubicBezTo>
                  <a:pt x="37" y="37"/>
                  <a:pt x="37" y="37"/>
                  <a:pt x="37" y="37"/>
                </a:cubicBezTo>
                <a:cubicBezTo>
                  <a:pt x="37" y="37"/>
                  <a:pt x="37" y="41"/>
                  <a:pt x="37" y="80"/>
                </a:cubicBezTo>
                <a:cubicBezTo>
                  <a:pt x="52" y="80"/>
                  <a:pt x="52" y="80"/>
                  <a:pt x="52" y="80"/>
                </a:cubicBezTo>
                <a:cubicBezTo>
                  <a:pt x="52" y="56"/>
                  <a:pt x="52" y="56"/>
                  <a:pt x="52" y="56"/>
                </a:cubicBezTo>
                <a:cubicBezTo>
                  <a:pt x="52" y="55"/>
                  <a:pt x="52" y="54"/>
                  <a:pt x="52" y="53"/>
                </a:cubicBezTo>
                <a:cubicBezTo>
                  <a:pt x="53" y="50"/>
                  <a:pt x="55" y="47"/>
                  <a:pt x="59" y="47"/>
                </a:cubicBezTo>
                <a:cubicBezTo>
                  <a:pt x="65" y="47"/>
                  <a:pt x="67" y="51"/>
                  <a:pt x="67" y="57"/>
                </a:cubicBezTo>
                <a:cubicBezTo>
                  <a:pt x="67" y="80"/>
                  <a:pt x="67" y="80"/>
                  <a:pt x="67" y="80"/>
                </a:cubicBezTo>
                <a:lnTo>
                  <a:pt x="81" y="8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5" name="Freeform 133"/>
          <p:cNvSpPr>
            <a:spLocks noEditPoints="1"/>
          </p:cNvSpPr>
          <p:nvPr/>
        </p:nvSpPr>
        <p:spPr bwMode="auto">
          <a:xfrm>
            <a:off x="1114426" y="4367213"/>
            <a:ext cx="271463" cy="390525"/>
          </a:xfrm>
          <a:custGeom>
            <a:avLst/>
            <a:gdLst>
              <a:gd name="T0" fmla="*/ 68 w 72"/>
              <a:gd name="T1" fmla="*/ 72 h 104"/>
              <a:gd name="T2" fmla="*/ 41 w 72"/>
              <a:gd name="T3" fmla="*/ 72 h 104"/>
              <a:gd name="T4" fmla="*/ 38 w 72"/>
              <a:gd name="T5" fmla="*/ 102 h 104"/>
              <a:gd name="T6" fmla="*/ 36 w 72"/>
              <a:gd name="T7" fmla="*/ 104 h 104"/>
              <a:gd name="T8" fmla="*/ 36 w 72"/>
              <a:gd name="T9" fmla="*/ 104 h 104"/>
              <a:gd name="T10" fmla="*/ 34 w 72"/>
              <a:gd name="T11" fmla="*/ 102 h 104"/>
              <a:gd name="T12" fmla="*/ 29 w 72"/>
              <a:gd name="T13" fmla="*/ 72 h 104"/>
              <a:gd name="T14" fmla="*/ 4 w 72"/>
              <a:gd name="T15" fmla="*/ 72 h 104"/>
              <a:gd name="T16" fmla="*/ 0 w 72"/>
              <a:gd name="T17" fmla="*/ 68 h 104"/>
              <a:gd name="T18" fmla="*/ 16 w 72"/>
              <a:gd name="T19" fmla="*/ 48 h 104"/>
              <a:gd name="T20" fmla="*/ 16 w 72"/>
              <a:gd name="T21" fmla="*/ 16 h 104"/>
              <a:gd name="T22" fmla="*/ 8 w 72"/>
              <a:gd name="T23" fmla="*/ 8 h 104"/>
              <a:gd name="T24" fmla="*/ 16 w 72"/>
              <a:gd name="T25" fmla="*/ 0 h 104"/>
              <a:gd name="T26" fmla="*/ 56 w 72"/>
              <a:gd name="T27" fmla="*/ 0 h 104"/>
              <a:gd name="T28" fmla="*/ 64 w 72"/>
              <a:gd name="T29" fmla="*/ 8 h 104"/>
              <a:gd name="T30" fmla="*/ 56 w 72"/>
              <a:gd name="T31" fmla="*/ 16 h 104"/>
              <a:gd name="T32" fmla="*/ 56 w 72"/>
              <a:gd name="T33" fmla="*/ 48 h 104"/>
              <a:gd name="T34" fmla="*/ 72 w 72"/>
              <a:gd name="T35" fmla="*/ 68 h 104"/>
              <a:gd name="T36" fmla="*/ 68 w 72"/>
              <a:gd name="T37" fmla="*/ 72 h 104"/>
              <a:gd name="T38" fmla="*/ 30 w 72"/>
              <a:gd name="T39" fmla="*/ 18 h 104"/>
              <a:gd name="T40" fmla="*/ 28 w 72"/>
              <a:gd name="T41" fmla="*/ 16 h 104"/>
              <a:gd name="T42" fmla="*/ 26 w 72"/>
              <a:gd name="T43" fmla="*/ 18 h 104"/>
              <a:gd name="T44" fmla="*/ 26 w 72"/>
              <a:gd name="T45" fmla="*/ 46 h 104"/>
              <a:gd name="T46" fmla="*/ 28 w 72"/>
              <a:gd name="T47" fmla="*/ 48 h 104"/>
              <a:gd name="T48" fmla="*/ 30 w 72"/>
              <a:gd name="T49" fmla="*/ 46 h 104"/>
              <a:gd name="T50" fmla="*/ 30 w 72"/>
              <a:gd name="T51" fmla="*/ 1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 h="104">
                <a:moveTo>
                  <a:pt x="68" y="72"/>
                </a:moveTo>
                <a:cubicBezTo>
                  <a:pt x="41" y="72"/>
                  <a:pt x="41" y="72"/>
                  <a:pt x="41" y="72"/>
                </a:cubicBezTo>
                <a:cubicBezTo>
                  <a:pt x="38" y="102"/>
                  <a:pt x="38" y="102"/>
                  <a:pt x="38" y="102"/>
                </a:cubicBezTo>
                <a:cubicBezTo>
                  <a:pt x="38" y="103"/>
                  <a:pt x="37" y="104"/>
                  <a:pt x="36" y="104"/>
                </a:cubicBezTo>
                <a:cubicBezTo>
                  <a:pt x="36" y="104"/>
                  <a:pt x="36" y="104"/>
                  <a:pt x="36" y="104"/>
                </a:cubicBezTo>
                <a:cubicBezTo>
                  <a:pt x="35" y="104"/>
                  <a:pt x="34" y="103"/>
                  <a:pt x="34" y="102"/>
                </a:cubicBezTo>
                <a:cubicBezTo>
                  <a:pt x="29" y="72"/>
                  <a:pt x="29" y="72"/>
                  <a:pt x="29" y="72"/>
                </a:cubicBezTo>
                <a:cubicBezTo>
                  <a:pt x="4" y="72"/>
                  <a:pt x="4" y="72"/>
                  <a:pt x="4" y="72"/>
                </a:cubicBezTo>
                <a:cubicBezTo>
                  <a:pt x="2" y="72"/>
                  <a:pt x="0" y="70"/>
                  <a:pt x="0" y="68"/>
                </a:cubicBezTo>
                <a:cubicBezTo>
                  <a:pt x="0" y="58"/>
                  <a:pt x="8" y="48"/>
                  <a:pt x="16" y="48"/>
                </a:cubicBezTo>
                <a:cubicBezTo>
                  <a:pt x="16" y="16"/>
                  <a:pt x="16" y="16"/>
                  <a:pt x="16" y="16"/>
                </a:cubicBezTo>
                <a:cubicBezTo>
                  <a:pt x="11" y="16"/>
                  <a:pt x="8" y="12"/>
                  <a:pt x="8" y="8"/>
                </a:cubicBezTo>
                <a:cubicBezTo>
                  <a:pt x="8" y="3"/>
                  <a:pt x="11" y="0"/>
                  <a:pt x="16" y="0"/>
                </a:cubicBezTo>
                <a:cubicBezTo>
                  <a:pt x="56" y="0"/>
                  <a:pt x="56" y="0"/>
                  <a:pt x="56" y="0"/>
                </a:cubicBezTo>
                <a:cubicBezTo>
                  <a:pt x="60" y="0"/>
                  <a:pt x="64" y="3"/>
                  <a:pt x="64" y="8"/>
                </a:cubicBezTo>
                <a:cubicBezTo>
                  <a:pt x="64" y="12"/>
                  <a:pt x="60" y="16"/>
                  <a:pt x="56" y="16"/>
                </a:cubicBezTo>
                <a:cubicBezTo>
                  <a:pt x="56" y="48"/>
                  <a:pt x="56" y="48"/>
                  <a:pt x="56" y="48"/>
                </a:cubicBezTo>
                <a:cubicBezTo>
                  <a:pt x="64" y="48"/>
                  <a:pt x="72" y="58"/>
                  <a:pt x="72" y="68"/>
                </a:cubicBezTo>
                <a:cubicBezTo>
                  <a:pt x="72" y="70"/>
                  <a:pt x="70" y="72"/>
                  <a:pt x="68" y="72"/>
                </a:cubicBezTo>
                <a:close/>
                <a:moveTo>
                  <a:pt x="30" y="18"/>
                </a:moveTo>
                <a:cubicBezTo>
                  <a:pt x="30" y="17"/>
                  <a:pt x="29" y="16"/>
                  <a:pt x="28" y="16"/>
                </a:cubicBezTo>
                <a:cubicBezTo>
                  <a:pt x="27" y="16"/>
                  <a:pt x="26" y="17"/>
                  <a:pt x="26" y="18"/>
                </a:cubicBezTo>
                <a:cubicBezTo>
                  <a:pt x="26" y="46"/>
                  <a:pt x="26" y="46"/>
                  <a:pt x="26" y="46"/>
                </a:cubicBezTo>
                <a:cubicBezTo>
                  <a:pt x="26" y="47"/>
                  <a:pt x="27" y="48"/>
                  <a:pt x="28" y="48"/>
                </a:cubicBezTo>
                <a:cubicBezTo>
                  <a:pt x="29" y="48"/>
                  <a:pt x="30" y="47"/>
                  <a:pt x="30" y="46"/>
                </a:cubicBezTo>
                <a:lnTo>
                  <a:pt x="30" y="1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6" name="Freeform 134"/>
          <p:cNvSpPr>
            <a:spLocks noEditPoints="1"/>
          </p:cNvSpPr>
          <p:nvPr/>
        </p:nvSpPr>
        <p:spPr bwMode="auto">
          <a:xfrm>
            <a:off x="1685926" y="4337051"/>
            <a:ext cx="419100" cy="360363"/>
          </a:xfrm>
          <a:custGeom>
            <a:avLst/>
            <a:gdLst>
              <a:gd name="T0" fmla="*/ 88 w 112"/>
              <a:gd name="T1" fmla="*/ 78 h 96"/>
              <a:gd name="T2" fmla="*/ 70 w 112"/>
              <a:gd name="T3" fmla="*/ 96 h 96"/>
              <a:gd name="T4" fmla="*/ 18 w 112"/>
              <a:gd name="T5" fmla="*/ 96 h 96"/>
              <a:gd name="T6" fmla="*/ 0 w 112"/>
              <a:gd name="T7" fmla="*/ 78 h 96"/>
              <a:gd name="T8" fmla="*/ 0 w 112"/>
              <a:gd name="T9" fmla="*/ 26 h 96"/>
              <a:gd name="T10" fmla="*/ 18 w 112"/>
              <a:gd name="T11" fmla="*/ 8 h 96"/>
              <a:gd name="T12" fmla="*/ 62 w 112"/>
              <a:gd name="T13" fmla="*/ 8 h 96"/>
              <a:gd name="T14" fmla="*/ 64 w 112"/>
              <a:gd name="T15" fmla="*/ 10 h 96"/>
              <a:gd name="T16" fmla="*/ 64 w 112"/>
              <a:gd name="T17" fmla="*/ 14 h 96"/>
              <a:gd name="T18" fmla="*/ 62 w 112"/>
              <a:gd name="T19" fmla="*/ 16 h 96"/>
              <a:gd name="T20" fmla="*/ 18 w 112"/>
              <a:gd name="T21" fmla="*/ 16 h 96"/>
              <a:gd name="T22" fmla="*/ 8 w 112"/>
              <a:gd name="T23" fmla="*/ 26 h 96"/>
              <a:gd name="T24" fmla="*/ 8 w 112"/>
              <a:gd name="T25" fmla="*/ 78 h 96"/>
              <a:gd name="T26" fmla="*/ 18 w 112"/>
              <a:gd name="T27" fmla="*/ 88 h 96"/>
              <a:gd name="T28" fmla="*/ 70 w 112"/>
              <a:gd name="T29" fmla="*/ 88 h 96"/>
              <a:gd name="T30" fmla="*/ 80 w 112"/>
              <a:gd name="T31" fmla="*/ 78 h 96"/>
              <a:gd name="T32" fmla="*/ 80 w 112"/>
              <a:gd name="T33" fmla="*/ 58 h 96"/>
              <a:gd name="T34" fmla="*/ 82 w 112"/>
              <a:gd name="T35" fmla="*/ 56 h 96"/>
              <a:gd name="T36" fmla="*/ 86 w 112"/>
              <a:gd name="T37" fmla="*/ 56 h 96"/>
              <a:gd name="T38" fmla="*/ 88 w 112"/>
              <a:gd name="T39" fmla="*/ 58 h 96"/>
              <a:gd name="T40" fmla="*/ 88 w 112"/>
              <a:gd name="T41" fmla="*/ 78 h 96"/>
              <a:gd name="T42" fmla="*/ 112 w 112"/>
              <a:gd name="T43" fmla="*/ 36 h 96"/>
              <a:gd name="T44" fmla="*/ 108 w 112"/>
              <a:gd name="T45" fmla="*/ 40 h 96"/>
              <a:gd name="T46" fmla="*/ 105 w 112"/>
              <a:gd name="T47" fmla="*/ 39 h 96"/>
              <a:gd name="T48" fmla="*/ 94 w 112"/>
              <a:gd name="T49" fmla="*/ 28 h 96"/>
              <a:gd name="T50" fmla="*/ 53 w 112"/>
              <a:gd name="T51" fmla="*/ 68 h 96"/>
              <a:gd name="T52" fmla="*/ 52 w 112"/>
              <a:gd name="T53" fmla="*/ 69 h 96"/>
              <a:gd name="T54" fmla="*/ 50 w 112"/>
              <a:gd name="T55" fmla="*/ 68 h 96"/>
              <a:gd name="T56" fmla="*/ 43 w 112"/>
              <a:gd name="T57" fmla="*/ 61 h 96"/>
              <a:gd name="T58" fmla="*/ 42 w 112"/>
              <a:gd name="T59" fmla="*/ 60 h 96"/>
              <a:gd name="T60" fmla="*/ 43 w 112"/>
              <a:gd name="T61" fmla="*/ 58 h 96"/>
              <a:gd name="T62" fmla="*/ 84 w 112"/>
              <a:gd name="T63" fmla="*/ 18 h 96"/>
              <a:gd name="T64" fmla="*/ 73 w 112"/>
              <a:gd name="T65" fmla="*/ 7 h 96"/>
              <a:gd name="T66" fmla="*/ 72 w 112"/>
              <a:gd name="T67" fmla="*/ 4 h 96"/>
              <a:gd name="T68" fmla="*/ 76 w 112"/>
              <a:gd name="T69" fmla="*/ 0 h 96"/>
              <a:gd name="T70" fmla="*/ 108 w 112"/>
              <a:gd name="T71" fmla="*/ 0 h 96"/>
              <a:gd name="T72" fmla="*/ 112 w 112"/>
              <a:gd name="T73" fmla="*/ 4 h 96"/>
              <a:gd name="T74" fmla="*/ 112 w 112"/>
              <a:gd name="T75" fmla="*/ 3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2" h="96">
                <a:moveTo>
                  <a:pt x="88" y="78"/>
                </a:moveTo>
                <a:cubicBezTo>
                  <a:pt x="88" y="88"/>
                  <a:pt x="79" y="96"/>
                  <a:pt x="70" y="96"/>
                </a:cubicBezTo>
                <a:cubicBezTo>
                  <a:pt x="18" y="96"/>
                  <a:pt x="18" y="96"/>
                  <a:pt x="18" y="96"/>
                </a:cubicBezTo>
                <a:cubicBezTo>
                  <a:pt x="8" y="96"/>
                  <a:pt x="0" y="88"/>
                  <a:pt x="0" y="78"/>
                </a:cubicBezTo>
                <a:cubicBezTo>
                  <a:pt x="0" y="26"/>
                  <a:pt x="0" y="26"/>
                  <a:pt x="0" y="26"/>
                </a:cubicBezTo>
                <a:cubicBezTo>
                  <a:pt x="0" y="16"/>
                  <a:pt x="8" y="8"/>
                  <a:pt x="18" y="8"/>
                </a:cubicBezTo>
                <a:cubicBezTo>
                  <a:pt x="62" y="8"/>
                  <a:pt x="62" y="8"/>
                  <a:pt x="62" y="8"/>
                </a:cubicBezTo>
                <a:cubicBezTo>
                  <a:pt x="63" y="8"/>
                  <a:pt x="64" y="9"/>
                  <a:pt x="64" y="10"/>
                </a:cubicBezTo>
                <a:cubicBezTo>
                  <a:pt x="64" y="14"/>
                  <a:pt x="64" y="14"/>
                  <a:pt x="64" y="14"/>
                </a:cubicBezTo>
                <a:cubicBezTo>
                  <a:pt x="64" y="15"/>
                  <a:pt x="63" y="16"/>
                  <a:pt x="62" y="16"/>
                </a:cubicBezTo>
                <a:cubicBezTo>
                  <a:pt x="18" y="16"/>
                  <a:pt x="18" y="16"/>
                  <a:pt x="18" y="16"/>
                </a:cubicBezTo>
                <a:cubicBezTo>
                  <a:pt x="12" y="16"/>
                  <a:pt x="8" y="20"/>
                  <a:pt x="8" y="26"/>
                </a:cubicBezTo>
                <a:cubicBezTo>
                  <a:pt x="8" y="78"/>
                  <a:pt x="8" y="78"/>
                  <a:pt x="8" y="78"/>
                </a:cubicBezTo>
                <a:cubicBezTo>
                  <a:pt x="8" y="83"/>
                  <a:pt x="12" y="88"/>
                  <a:pt x="18" y="88"/>
                </a:cubicBezTo>
                <a:cubicBezTo>
                  <a:pt x="70" y="88"/>
                  <a:pt x="70" y="88"/>
                  <a:pt x="70" y="88"/>
                </a:cubicBezTo>
                <a:cubicBezTo>
                  <a:pt x="75" y="88"/>
                  <a:pt x="80" y="83"/>
                  <a:pt x="80" y="78"/>
                </a:cubicBezTo>
                <a:cubicBezTo>
                  <a:pt x="80" y="58"/>
                  <a:pt x="80" y="58"/>
                  <a:pt x="80" y="58"/>
                </a:cubicBezTo>
                <a:cubicBezTo>
                  <a:pt x="80" y="57"/>
                  <a:pt x="80" y="56"/>
                  <a:pt x="82" y="56"/>
                </a:cubicBezTo>
                <a:cubicBezTo>
                  <a:pt x="86" y="56"/>
                  <a:pt x="86" y="56"/>
                  <a:pt x="86" y="56"/>
                </a:cubicBezTo>
                <a:cubicBezTo>
                  <a:pt x="87" y="56"/>
                  <a:pt x="88" y="57"/>
                  <a:pt x="88" y="58"/>
                </a:cubicBezTo>
                <a:lnTo>
                  <a:pt x="88" y="78"/>
                </a:lnTo>
                <a:close/>
                <a:moveTo>
                  <a:pt x="112" y="36"/>
                </a:moveTo>
                <a:cubicBezTo>
                  <a:pt x="112" y="38"/>
                  <a:pt x="110" y="40"/>
                  <a:pt x="108" y="40"/>
                </a:cubicBezTo>
                <a:cubicBezTo>
                  <a:pt x="106" y="40"/>
                  <a:pt x="105" y="39"/>
                  <a:pt x="105" y="39"/>
                </a:cubicBezTo>
                <a:cubicBezTo>
                  <a:pt x="94" y="28"/>
                  <a:pt x="94" y="28"/>
                  <a:pt x="94" y="28"/>
                </a:cubicBezTo>
                <a:cubicBezTo>
                  <a:pt x="53" y="68"/>
                  <a:pt x="53" y="68"/>
                  <a:pt x="53" y="68"/>
                </a:cubicBezTo>
                <a:cubicBezTo>
                  <a:pt x="53" y="69"/>
                  <a:pt x="52" y="69"/>
                  <a:pt x="52" y="69"/>
                </a:cubicBezTo>
                <a:cubicBezTo>
                  <a:pt x="51" y="69"/>
                  <a:pt x="51" y="69"/>
                  <a:pt x="50" y="68"/>
                </a:cubicBezTo>
                <a:cubicBezTo>
                  <a:pt x="43" y="61"/>
                  <a:pt x="43" y="61"/>
                  <a:pt x="43" y="61"/>
                </a:cubicBezTo>
                <a:cubicBezTo>
                  <a:pt x="43" y="61"/>
                  <a:pt x="42" y="60"/>
                  <a:pt x="42" y="60"/>
                </a:cubicBezTo>
                <a:cubicBezTo>
                  <a:pt x="42" y="59"/>
                  <a:pt x="43" y="59"/>
                  <a:pt x="43" y="58"/>
                </a:cubicBezTo>
                <a:cubicBezTo>
                  <a:pt x="84" y="18"/>
                  <a:pt x="84" y="18"/>
                  <a:pt x="84" y="18"/>
                </a:cubicBezTo>
                <a:cubicBezTo>
                  <a:pt x="73" y="7"/>
                  <a:pt x="73" y="7"/>
                  <a:pt x="73" y="7"/>
                </a:cubicBezTo>
                <a:cubicBezTo>
                  <a:pt x="72" y="6"/>
                  <a:pt x="72" y="5"/>
                  <a:pt x="72" y="4"/>
                </a:cubicBezTo>
                <a:cubicBezTo>
                  <a:pt x="72" y="2"/>
                  <a:pt x="73" y="0"/>
                  <a:pt x="76" y="0"/>
                </a:cubicBezTo>
                <a:cubicBezTo>
                  <a:pt x="108" y="0"/>
                  <a:pt x="108" y="0"/>
                  <a:pt x="108" y="0"/>
                </a:cubicBezTo>
                <a:cubicBezTo>
                  <a:pt x="110" y="0"/>
                  <a:pt x="112" y="2"/>
                  <a:pt x="112" y="4"/>
                </a:cubicBezTo>
                <a:lnTo>
                  <a:pt x="112" y="3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7" name="Freeform 135"/>
          <p:cNvSpPr>
            <a:spLocks noEditPoints="1"/>
          </p:cNvSpPr>
          <p:nvPr/>
        </p:nvSpPr>
        <p:spPr bwMode="auto">
          <a:xfrm>
            <a:off x="2360613" y="4397376"/>
            <a:ext cx="360363" cy="300038"/>
          </a:xfrm>
          <a:custGeom>
            <a:avLst/>
            <a:gdLst>
              <a:gd name="T0" fmla="*/ 72 w 96"/>
              <a:gd name="T1" fmla="*/ 43 h 80"/>
              <a:gd name="T2" fmla="*/ 38 w 96"/>
              <a:gd name="T3" fmla="*/ 77 h 80"/>
              <a:gd name="T4" fmla="*/ 36 w 96"/>
              <a:gd name="T5" fmla="*/ 78 h 80"/>
              <a:gd name="T6" fmla="*/ 32 w 96"/>
              <a:gd name="T7" fmla="*/ 74 h 80"/>
              <a:gd name="T8" fmla="*/ 32 w 96"/>
              <a:gd name="T9" fmla="*/ 56 h 80"/>
              <a:gd name="T10" fmla="*/ 4 w 96"/>
              <a:gd name="T11" fmla="*/ 56 h 80"/>
              <a:gd name="T12" fmla="*/ 0 w 96"/>
              <a:gd name="T13" fmla="*/ 52 h 80"/>
              <a:gd name="T14" fmla="*/ 0 w 96"/>
              <a:gd name="T15" fmla="*/ 28 h 80"/>
              <a:gd name="T16" fmla="*/ 4 w 96"/>
              <a:gd name="T17" fmla="*/ 24 h 80"/>
              <a:gd name="T18" fmla="*/ 32 w 96"/>
              <a:gd name="T19" fmla="*/ 24 h 80"/>
              <a:gd name="T20" fmla="*/ 32 w 96"/>
              <a:gd name="T21" fmla="*/ 6 h 80"/>
              <a:gd name="T22" fmla="*/ 36 w 96"/>
              <a:gd name="T23" fmla="*/ 2 h 80"/>
              <a:gd name="T24" fmla="*/ 38 w 96"/>
              <a:gd name="T25" fmla="*/ 3 h 80"/>
              <a:gd name="T26" fmla="*/ 72 w 96"/>
              <a:gd name="T27" fmla="*/ 37 h 80"/>
              <a:gd name="T28" fmla="*/ 74 w 96"/>
              <a:gd name="T29" fmla="*/ 40 h 80"/>
              <a:gd name="T30" fmla="*/ 72 w 96"/>
              <a:gd name="T31" fmla="*/ 43 h 80"/>
              <a:gd name="T32" fmla="*/ 96 w 96"/>
              <a:gd name="T33" fmla="*/ 62 h 80"/>
              <a:gd name="T34" fmla="*/ 78 w 96"/>
              <a:gd name="T35" fmla="*/ 80 h 80"/>
              <a:gd name="T36" fmla="*/ 58 w 96"/>
              <a:gd name="T37" fmla="*/ 80 h 80"/>
              <a:gd name="T38" fmla="*/ 56 w 96"/>
              <a:gd name="T39" fmla="*/ 78 h 80"/>
              <a:gd name="T40" fmla="*/ 58 w 96"/>
              <a:gd name="T41" fmla="*/ 72 h 80"/>
              <a:gd name="T42" fmla="*/ 78 w 96"/>
              <a:gd name="T43" fmla="*/ 72 h 80"/>
              <a:gd name="T44" fmla="*/ 88 w 96"/>
              <a:gd name="T45" fmla="*/ 62 h 80"/>
              <a:gd name="T46" fmla="*/ 88 w 96"/>
              <a:gd name="T47" fmla="*/ 18 h 80"/>
              <a:gd name="T48" fmla="*/ 78 w 96"/>
              <a:gd name="T49" fmla="*/ 8 h 80"/>
              <a:gd name="T50" fmla="*/ 60 w 96"/>
              <a:gd name="T51" fmla="*/ 8 h 80"/>
              <a:gd name="T52" fmla="*/ 56 w 96"/>
              <a:gd name="T53" fmla="*/ 6 h 80"/>
              <a:gd name="T54" fmla="*/ 58 w 96"/>
              <a:gd name="T55" fmla="*/ 0 h 80"/>
              <a:gd name="T56" fmla="*/ 78 w 96"/>
              <a:gd name="T57" fmla="*/ 0 h 80"/>
              <a:gd name="T58" fmla="*/ 96 w 96"/>
              <a:gd name="T59" fmla="*/ 18 h 80"/>
              <a:gd name="T60" fmla="*/ 96 w 96"/>
              <a:gd name="T61" fmla="*/ 6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6" h="80">
                <a:moveTo>
                  <a:pt x="72" y="43"/>
                </a:moveTo>
                <a:cubicBezTo>
                  <a:pt x="38" y="77"/>
                  <a:pt x="38" y="77"/>
                  <a:pt x="38" y="77"/>
                </a:cubicBezTo>
                <a:cubicBezTo>
                  <a:pt x="38" y="77"/>
                  <a:pt x="37" y="78"/>
                  <a:pt x="36" y="78"/>
                </a:cubicBezTo>
                <a:cubicBezTo>
                  <a:pt x="33" y="78"/>
                  <a:pt x="32" y="76"/>
                  <a:pt x="32" y="74"/>
                </a:cubicBezTo>
                <a:cubicBezTo>
                  <a:pt x="32" y="56"/>
                  <a:pt x="32" y="56"/>
                  <a:pt x="32" y="56"/>
                </a:cubicBezTo>
                <a:cubicBezTo>
                  <a:pt x="4" y="56"/>
                  <a:pt x="4" y="56"/>
                  <a:pt x="4" y="56"/>
                </a:cubicBezTo>
                <a:cubicBezTo>
                  <a:pt x="1" y="56"/>
                  <a:pt x="0" y="54"/>
                  <a:pt x="0" y="52"/>
                </a:cubicBezTo>
                <a:cubicBezTo>
                  <a:pt x="0" y="28"/>
                  <a:pt x="0" y="28"/>
                  <a:pt x="0" y="28"/>
                </a:cubicBezTo>
                <a:cubicBezTo>
                  <a:pt x="0" y="26"/>
                  <a:pt x="1" y="24"/>
                  <a:pt x="4" y="24"/>
                </a:cubicBezTo>
                <a:cubicBezTo>
                  <a:pt x="32" y="24"/>
                  <a:pt x="32" y="24"/>
                  <a:pt x="32" y="24"/>
                </a:cubicBezTo>
                <a:cubicBezTo>
                  <a:pt x="32" y="6"/>
                  <a:pt x="32" y="6"/>
                  <a:pt x="32" y="6"/>
                </a:cubicBezTo>
                <a:cubicBezTo>
                  <a:pt x="32" y="4"/>
                  <a:pt x="33" y="2"/>
                  <a:pt x="36" y="2"/>
                </a:cubicBezTo>
                <a:cubicBezTo>
                  <a:pt x="37" y="2"/>
                  <a:pt x="38" y="2"/>
                  <a:pt x="38" y="3"/>
                </a:cubicBezTo>
                <a:cubicBezTo>
                  <a:pt x="72" y="37"/>
                  <a:pt x="72" y="37"/>
                  <a:pt x="72" y="37"/>
                </a:cubicBezTo>
                <a:cubicBezTo>
                  <a:pt x="73" y="38"/>
                  <a:pt x="74" y="39"/>
                  <a:pt x="74" y="40"/>
                </a:cubicBezTo>
                <a:cubicBezTo>
                  <a:pt x="74" y="41"/>
                  <a:pt x="73" y="42"/>
                  <a:pt x="72" y="43"/>
                </a:cubicBezTo>
                <a:close/>
                <a:moveTo>
                  <a:pt x="96" y="62"/>
                </a:moveTo>
                <a:cubicBezTo>
                  <a:pt x="96" y="72"/>
                  <a:pt x="88" y="80"/>
                  <a:pt x="78" y="80"/>
                </a:cubicBezTo>
                <a:cubicBezTo>
                  <a:pt x="58" y="80"/>
                  <a:pt x="58" y="80"/>
                  <a:pt x="58" y="80"/>
                </a:cubicBezTo>
                <a:cubicBezTo>
                  <a:pt x="57" y="80"/>
                  <a:pt x="56" y="79"/>
                  <a:pt x="56" y="78"/>
                </a:cubicBezTo>
                <a:cubicBezTo>
                  <a:pt x="56" y="76"/>
                  <a:pt x="55" y="72"/>
                  <a:pt x="58" y="72"/>
                </a:cubicBezTo>
                <a:cubicBezTo>
                  <a:pt x="78" y="72"/>
                  <a:pt x="78" y="72"/>
                  <a:pt x="78" y="72"/>
                </a:cubicBezTo>
                <a:cubicBezTo>
                  <a:pt x="83" y="72"/>
                  <a:pt x="88" y="67"/>
                  <a:pt x="88" y="62"/>
                </a:cubicBezTo>
                <a:cubicBezTo>
                  <a:pt x="88" y="18"/>
                  <a:pt x="88" y="18"/>
                  <a:pt x="88" y="18"/>
                </a:cubicBezTo>
                <a:cubicBezTo>
                  <a:pt x="88" y="12"/>
                  <a:pt x="83" y="8"/>
                  <a:pt x="78" y="8"/>
                </a:cubicBezTo>
                <a:cubicBezTo>
                  <a:pt x="60" y="8"/>
                  <a:pt x="60" y="8"/>
                  <a:pt x="60" y="8"/>
                </a:cubicBezTo>
                <a:cubicBezTo>
                  <a:pt x="58" y="8"/>
                  <a:pt x="56" y="8"/>
                  <a:pt x="56" y="6"/>
                </a:cubicBezTo>
                <a:cubicBezTo>
                  <a:pt x="56" y="4"/>
                  <a:pt x="55" y="0"/>
                  <a:pt x="58" y="0"/>
                </a:cubicBezTo>
                <a:cubicBezTo>
                  <a:pt x="78" y="0"/>
                  <a:pt x="78" y="0"/>
                  <a:pt x="78" y="0"/>
                </a:cubicBezTo>
                <a:cubicBezTo>
                  <a:pt x="88" y="0"/>
                  <a:pt x="96" y="8"/>
                  <a:pt x="96" y="18"/>
                </a:cubicBezTo>
                <a:lnTo>
                  <a:pt x="96" y="6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8" name="Freeform 136"/>
          <p:cNvSpPr>
            <a:spLocks noEditPoints="1"/>
          </p:cNvSpPr>
          <p:nvPr/>
        </p:nvSpPr>
        <p:spPr bwMode="auto">
          <a:xfrm>
            <a:off x="2992438" y="4367213"/>
            <a:ext cx="388938" cy="360363"/>
          </a:xfrm>
          <a:custGeom>
            <a:avLst/>
            <a:gdLst>
              <a:gd name="T0" fmla="*/ 104 w 104"/>
              <a:gd name="T1" fmla="*/ 30 h 96"/>
              <a:gd name="T2" fmla="*/ 70 w 104"/>
              <a:gd name="T3" fmla="*/ 56 h 96"/>
              <a:gd name="T4" fmla="*/ 64 w 104"/>
              <a:gd name="T5" fmla="*/ 62 h 96"/>
              <a:gd name="T6" fmla="*/ 60 w 104"/>
              <a:gd name="T7" fmla="*/ 72 h 96"/>
              <a:gd name="T8" fmla="*/ 68 w 104"/>
              <a:gd name="T9" fmla="*/ 80 h 96"/>
              <a:gd name="T10" fmla="*/ 80 w 104"/>
              <a:gd name="T11" fmla="*/ 90 h 96"/>
              <a:gd name="T12" fmla="*/ 80 w 104"/>
              <a:gd name="T13" fmla="*/ 94 h 96"/>
              <a:gd name="T14" fmla="*/ 78 w 104"/>
              <a:gd name="T15" fmla="*/ 96 h 96"/>
              <a:gd name="T16" fmla="*/ 26 w 104"/>
              <a:gd name="T17" fmla="*/ 96 h 96"/>
              <a:gd name="T18" fmla="*/ 24 w 104"/>
              <a:gd name="T19" fmla="*/ 94 h 96"/>
              <a:gd name="T20" fmla="*/ 24 w 104"/>
              <a:gd name="T21" fmla="*/ 90 h 96"/>
              <a:gd name="T22" fmla="*/ 36 w 104"/>
              <a:gd name="T23" fmla="*/ 80 h 96"/>
              <a:gd name="T24" fmla="*/ 44 w 104"/>
              <a:gd name="T25" fmla="*/ 72 h 96"/>
              <a:gd name="T26" fmla="*/ 40 w 104"/>
              <a:gd name="T27" fmla="*/ 62 h 96"/>
              <a:gd name="T28" fmla="*/ 34 w 104"/>
              <a:gd name="T29" fmla="*/ 56 h 96"/>
              <a:gd name="T30" fmla="*/ 0 w 104"/>
              <a:gd name="T31" fmla="*/ 30 h 96"/>
              <a:gd name="T32" fmla="*/ 0 w 104"/>
              <a:gd name="T33" fmla="*/ 22 h 96"/>
              <a:gd name="T34" fmla="*/ 6 w 104"/>
              <a:gd name="T35" fmla="*/ 16 h 96"/>
              <a:gd name="T36" fmla="*/ 24 w 104"/>
              <a:gd name="T37" fmla="*/ 16 h 96"/>
              <a:gd name="T38" fmla="*/ 24 w 104"/>
              <a:gd name="T39" fmla="*/ 10 h 96"/>
              <a:gd name="T40" fmla="*/ 34 w 104"/>
              <a:gd name="T41" fmla="*/ 0 h 96"/>
              <a:gd name="T42" fmla="*/ 70 w 104"/>
              <a:gd name="T43" fmla="*/ 0 h 96"/>
              <a:gd name="T44" fmla="*/ 80 w 104"/>
              <a:gd name="T45" fmla="*/ 10 h 96"/>
              <a:gd name="T46" fmla="*/ 80 w 104"/>
              <a:gd name="T47" fmla="*/ 16 h 96"/>
              <a:gd name="T48" fmla="*/ 98 w 104"/>
              <a:gd name="T49" fmla="*/ 16 h 96"/>
              <a:gd name="T50" fmla="*/ 104 w 104"/>
              <a:gd name="T51" fmla="*/ 22 h 96"/>
              <a:gd name="T52" fmla="*/ 104 w 104"/>
              <a:gd name="T53" fmla="*/ 30 h 96"/>
              <a:gd name="T54" fmla="*/ 24 w 104"/>
              <a:gd name="T55" fmla="*/ 24 h 96"/>
              <a:gd name="T56" fmla="*/ 8 w 104"/>
              <a:gd name="T57" fmla="*/ 24 h 96"/>
              <a:gd name="T58" fmla="*/ 8 w 104"/>
              <a:gd name="T59" fmla="*/ 30 h 96"/>
              <a:gd name="T60" fmla="*/ 28 w 104"/>
              <a:gd name="T61" fmla="*/ 47 h 96"/>
              <a:gd name="T62" fmla="*/ 24 w 104"/>
              <a:gd name="T63" fmla="*/ 24 h 96"/>
              <a:gd name="T64" fmla="*/ 96 w 104"/>
              <a:gd name="T65" fmla="*/ 24 h 96"/>
              <a:gd name="T66" fmla="*/ 80 w 104"/>
              <a:gd name="T67" fmla="*/ 24 h 96"/>
              <a:gd name="T68" fmla="*/ 75 w 104"/>
              <a:gd name="T69" fmla="*/ 47 h 96"/>
              <a:gd name="T70" fmla="*/ 96 w 104"/>
              <a:gd name="T71" fmla="*/ 30 h 96"/>
              <a:gd name="T72" fmla="*/ 96 w 104"/>
              <a:gd name="T73" fmla="*/ 2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 h="96">
                <a:moveTo>
                  <a:pt x="104" y="30"/>
                </a:moveTo>
                <a:cubicBezTo>
                  <a:pt x="104" y="42"/>
                  <a:pt x="89" y="55"/>
                  <a:pt x="70" y="56"/>
                </a:cubicBezTo>
                <a:cubicBezTo>
                  <a:pt x="67" y="59"/>
                  <a:pt x="65" y="61"/>
                  <a:pt x="64" y="62"/>
                </a:cubicBezTo>
                <a:cubicBezTo>
                  <a:pt x="61" y="65"/>
                  <a:pt x="60" y="68"/>
                  <a:pt x="60" y="72"/>
                </a:cubicBezTo>
                <a:cubicBezTo>
                  <a:pt x="60" y="76"/>
                  <a:pt x="62" y="80"/>
                  <a:pt x="68" y="80"/>
                </a:cubicBezTo>
                <a:cubicBezTo>
                  <a:pt x="74" y="80"/>
                  <a:pt x="80" y="84"/>
                  <a:pt x="80" y="90"/>
                </a:cubicBezTo>
                <a:cubicBezTo>
                  <a:pt x="80" y="94"/>
                  <a:pt x="80" y="94"/>
                  <a:pt x="80" y="94"/>
                </a:cubicBezTo>
                <a:cubicBezTo>
                  <a:pt x="80" y="95"/>
                  <a:pt x="79" y="96"/>
                  <a:pt x="78" y="96"/>
                </a:cubicBezTo>
                <a:cubicBezTo>
                  <a:pt x="26" y="96"/>
                  <a:pt x="26" y="96"/>
                  <a:pt x="26" y="96"/>
                </a:cubicBezTo>
                <a:cubicBezTo>
                  <a:pt x="25" y="96"/>
                  <a:pt x="24" y="95"/>
                  <a:pt x="24" y="94"/>
                </a:cubicBezTo>
                <a:cubicBezTo>
                  <a:pt x="24" y="90"/>
                  <a:pt x="24" y="90"/>
                  <a:pt x="24" y="90"/>
                </a:cubicBezTo>
                <a:cubicBezTo>
                  <a:pt x="24" y="84"/>
                  <a:pt x="30" y="80"/>
                  <a:pt x="36" y="80"/>
                </a:cubicBezTo>
                <a:cubicBezTo>
                  <a:pt x="42" y="80"/>
                  <a:pt x="44" y="76"/>
                  <a:pt x="44" y="72"/>
                </a:cubicBezTo>
                <a:cubicBezTo>
                  <a:pt x="44" y="68"/>
                  <a:pt x="43" y="65"/>
                  <a:pt x="40" y="62"/>
                </a:cubicBezTo>
                <a:cubicBezTo>
                  <a:pt x="38" y="61"/>
                  <a:pt x="36" y="59"/>
                  <a:pt x="34" y="56"/>
                </a:cubicBezTo>
                <a:cubicBezTo>
                  <a:pt x="14" y="55"/>
                  <a:pt x="0" y="42"/>
                  <a:pt x="0" y="30"/>
                </a:cubicBezTo>
                <a:cubicBezTo>
                  <a:pt x="0" y="22"/>
                  <a:pt x="0" y="22"/>
                  <a:pt x="0" y="22"/>
                </a:cubicBezTo>
                <a:cubicBezTo>
                  <a:pt x="0" y="19"/>
                  <a:pt x="2" y="16"/>
                  <a:pt x="6" y="16"/>
                </a:cubicBezTo>
                <a:cubicBezTo>
                  <a:pt x="24" y="16"/>
                  <a:pt x="24" y="16"/>
                  <a:pt x="24" y="16"/>
                </a:cubicBezTo>
                <a:cubicBezTo>
                  <a:pt x="24" y="10"/>
                  <a:pt x="24" y="10"/>
                  <a:pt x="24" y="10"/>
                </a:cubicBezTo>
                <a:cubicBezTo>
                  <a:pt x="24" y="4"/>
                  <a:pt x="28" y="0"/>
                  <a:pt x="34" y="0"/>
                </a:cubicBezTo>
                <a:cubicBezTo>
                  <a:pt x="70" y="0"/>
                  <a:pt x="70" y="0"/>
                  <a:pt x="70" y="0"/>
                </a:cubicBezTo>
                <a:cubicBezTo>
                  <a:pt x="75" y="0"/>
                  <a:pt x="80" y="4"/>
                  <a:pt x="80" y="10"/>
                </a:cubicBezTo>
                <a:cubicBezTo>
                  <a:pt x="80" y="16"/>
                  <a:pt x="80" y="16"/>
                  <a:pt x="80" y="16"/>
                </a:cubicBezTo>
                <a:cubicBezTo>
                  <a:pt x="98" y="16"/>
                  <a:pt x="98" y="16"/>
                  <a:pt x="98" y="16"/>
                </a:cubicBezTo>
                <a:cubicBezTo>
                  <a:pt x="101" y="16"/>
                  <a:pt x="104" y="19"/>
                  <a:pt x="104" y="22"/>
                </a:cubicBezTo>
                <a:lnTo>
                  <a:pt x="104" y="30"/>
                </a:lnTo>
                <a:close/>
                <a:moveTo>
                  <a:pt x="24" y="24"/>
                </a:moveTo>
                <a:cubicBezTo>
                  <a:pt x="8" y="24"/>
                  <a:pt x="8" y="24"/>
                  <a:pt x="8" y="24"/>
                </a:cubicBezTo>
                <a:cubicBezTo>
                  <a:pt x="8" y="30"/>
                  <a:pt x="8" y="30"/>
                  <a:pt x="8" y="30"/>
                </a:cubicBezTo>
                <a:cubicBezTo>
                  <a:pt x="8" y="36"/>
                  <a:pt x="16" y="44"/>
                  <a:pt x="28" y="47"/>
                </a:cubicBezTo>
                <a:cubicBezTo>
                  <a:pt x="26" y="41"/>
                  <a:pt x="24" y="34"/>
                  <a:pt x="24" y="24"/>
                </a:cubicBezTo>
                <a:close/>
                <a:moveTo>
                  <a:pt x="96" y="24"/>
                </a:moveTo>
                <a:cubicBezTo>
                  <a:pt x="80" y="24"/>
                  <a:pt x="80" y="24"/>
                  <a:pt x="80" y="24"/>
                </a:cubicBezTo>
                <a:cubicBezTo>
                  <a:pt x="80" y="34"/>
                  <a:pt x="78" y="41"/>
                  <a:pt x="75" y="47"/>
                </a:cubicBezTo>
                <a:cubicBezTo>
                  <a:pt x="87" y="44"/>
                  <a:pt x="96" y="36"/>
                  <a:pt x="96" y="30"/>
                </a:cubicBezTo>
                <a:lnTo>
                  <a:pt x="96" y="2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9" name="Freeform 137"/>
          <p:cNvSpPr>
            <a:spLocks noEditPoints="1"/>
          </p:cNvSpPr>
          <p:nvPr/>
        </p:nvSpPr>
        <p:spPr bwMode="auto">
          <a:xfrm>
            <a:off x="3652838" y="4367213"/>
            <a:ext cx="360363" cy="360363"/>
          </a:xfrm>
          <a:custGeom>
            <a:avLst/>
            <a:gdLst>
              <a:gd name="T0" fmla="*/ 78 w 96"/>
              <a:gd name="T1" fmla="*/ 96 h 96"/>
              <a:gd name="T2" fmla="*/ 59 w 96"/>
              <a:gd name="T3" fmla="*/ 93 h 96"/>
              <a:gd name="T4" fmla="*/ 56 w 96"/>
              <a:gd name="T5" fmla="*/ 69 h 96"/>
              <a:gd name="T6" fmla="*/ 73 w 96"/>
              <a:gd name="T7" fmla="*/ 32 h 96"/>
              <a:gd name="T8" fmla="*/ 60 w 96"/>
              <a:gd name="T9" fmla="*/ 25 h 96"/>
              <a:gd name="T10" fmla="*/ 36 w 96"/>
              <a:gd name="T11" fmla="*/ 25 h 96"/>
              <a:gd name="T12" fmla="*/ 22 w 96"/>
              <a:gd name="T13" fmla="*/ 32 h 96"/>
              <a:gd name="T14" fmla="*/ 39 w 96"/>
              <a:gd name="T15" fmla="*/ 69 h 96"/>
              <a:gd name="T16" fmla="*/ 22 w 96"/>
              <a:gd name="T17" fmla="*/ 71 h 96"/>
              <a:gd name="T18" fmla="*/ 14 w 96"/>
              <a:gd name="T19" fmla="*/ 69 h 96"/>
              <a:gd name="T20" fmla="*/ 36 w 96"/>
              <a:gd name="T21" fmla="*/ 82 h 96"/>
              <a:gd name="T22" fmla="*/ 32 w 96"/>
              <a:gd name="T23" fmla="*/ 96 h 96"/>
              <a:gd name="T24" fmla="*/ 0 w 96"/>
              <a:gd name="T25" fmla="*/ 78 h 96"/>
              <a:gd name="T26" fmla="*/ 18 w 96"/>
              <a:gd name="T27" fmla="*/ 0 h 96"/>
              <a:gd name="T28" fmla="*/ 96 w 96"/>
              <a:gd name="T29" fmla="*/ 18 h 96"/>
              <a:gd name="T30" fmla="*/ 17 w 96"/>
              <a:gd name="T31" fmla="*/ 69 h 96"/>
              <a:gd name="T32" fmla="*/ 17 w 96"/>
              <a:gd name="T33" fmla="*/ 68 h 96"/>
              <a:gd name="T34" fmla="*/ 17 w 96"/>
              <a:gd name="T35" fmla="*/ 69 h 96"/>
              <a:gd name="T36" fmla="*/ 19 w 96"/>
              <a:gd name="T37" fmla="*/ 70 h 96"/>
              <a:gd name="T38" fmla="*/ 20 w 96"/>
              <a:gd name="T39" fmla="*/ 71 h 96"/>
              <a:gd name="T40" fmla="*/ 22 w 96"/>
              <a:gd name="T41" fmla="*/ 74 h 96"/>
              <a:gd name="T42" fmla="*/ 21 w 96"/>
              <a:gd name="T43" fmla="*/ 72 h 96"/>
              <a:gd name="T44" fmla="*/ 22 w 96"/>
              <a:gd name="T45" fmla="*/ 74 h 96"/>
              <a:gd name="T46" fmla="*/ 23 w 96"/>
              <a:gd name="T47" fmla="*/ 75 h 96"/>
              <a:gd name="T48" fmla="*/ 24 w 96"/>
              <a:gd name="T49" fmla="*/ 76 h 96"/>
              <a:gd name="T50" fmla="*/ 27 w 96"/>
              <a:gd name="T51" fmla="*/ 78 h 96"/>
              <a:gd name="T52" fmla="*/ 27 w 96"/>
              <a:gd name="T53" fmla="*/ 77 h 96"/>
              <a:gd name="T54" fmla="*/ 27 w 96"/>
              <a:gd name="T55" fmla="*/ 78 h 96"/>
              <a:gd name="T56" fmla="*/ 30 w 96"/>
              <a:gd name="T57" fmla="*/ 78 h 96"/>
              <a:gd name="T58" fmla="*/ 32 w 96"/>
              <a:gd name="T59" fmla="*/ 78 h 96"/>
              <a:gd name="T60" fmla="*/ 34 w 96"/>
              <a:gd name="T61" fmla="*/ 78 h 96"/>
              <a:gd name="T62" fmla="*/ 34 w 96"/>
              <a:gd name="T63" fmla="*/ 77 h 96"/>
              <a:gd name="T64" fmla="*/ 34 w 96"/>
              <a:gd name="T65" fmla="*/ 7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6" h="96">
                <a:moveTo>
                  <a:pt x="96" y="78"/>
                </a:moveTo>
                <a:cubicBezTo>
                  <a:pt x="96" y="88"/>
                  <a:pt x="87" y="96"/>
                  <a:pt x="78" y="96"/>
                </a:cubicBezTo>
                <a:cubicBezTo>
                  <a:pt x="64" y="96"/>
                  <a:pt x="64" y="96"/>
                  <a:pt x="64" y="96"/>
                </a:cubicBezTo>
                <a:cubicBezTo>
                  <a:pt x="62" y="96"/>
                  <a:pt x="59" y="96"/>
                  <a:pt x="59" y="93"/>
                </a:cubicBezTo>
                <a:cubicBezTo>
                  <a:pt x="59" y="91"/>
                  <a:pt x="59" y="84"/>
                  <a:pt x="59" y="78"/>
                </a:cubicBezTo>
                <a:cubicBezTo>
                  <a:pt x="59" y="73"/>
                  <a:pt x="58" y="70"/>
                  <a:pt x="56" y="69"/>
                </a:cubicBezTo>
                <a:cubicBezTo>
                  <a:pt x="67" y="68"/>
                  <a:pt x="78" y="64"/>
                  <a:pt x="78" y="45"/>
                </a:cubicBezTo>
                <a:cubicBezTo>
                  <a:pt x="78" y="40"/>
                  <a:pt x="76" y="36"/>
                  <a:pt x="73" y="32"/>
                </a:cubicBezTo>
                <a:cubicBezTo>
                  <a:pt x="74" y="31"/>
                  <a:pt x="75" y="26"/>
                  <a:pt x="73" y="20"/>
                </a:cubicBezTo>
                <a:cubicBezTo>
                  <a:pt x="69" y="18"/>
                  <a:pt x="60" y="25"/>
                  <a:pt x="60" y="25"/>
                </a:cubicBezTo>
                <a:cubicBezTo>
                  <a:pt x="56" y="24"/>
                  <a:pt x="52" y="23"/>
                  <a:pt x="48" y="23"/>
                </a:cubicBezTo>
                <a:cubicBezTo>
                  <a:pt x="43" y="23"/>
                  <a:pt x="39" y="24"/>
                  <a:pt x="36" y="25"/>
                </a:cubicBezTo>
                <a:cubicBezTo>
                  <a:pt x="36" y="25"/>
                  <a:pt x="26" y="18"/>
                  <a:pt x="22" y="20"/>
                </a:cubicBezTo>
                <a:cubicBezTo>
                  <a:pt x="20" y="26"/>
                  <a:pt x="21" y="31"/>
                  <a:pt x="22" y="32"/>
                </a:cubicBezTo>
                <a:cubicBezTo>
                  <a:pt x="19" y="36"/>
                  <a:pt x="17" y="40"/>
                  <a:pt x="17" y="45"/>
                </a:cubicBezTo>
                <a:cubicBezTo>
                  <a:pt x="17" y="64"/>
                  <a:pt x="28" y="68"/>
                  <a:pt x="39" y="69"/>
                </a:cubicBezTo>
                <a:cubicBezTo>
                  <a:pt x="37" y="70"/>
                  <a:pt x="36" y="72"/>
                  <a:pt x="36" y="75"/>
                </a:cubicBezTo>
                <a:cubicBezTo>
                  <a:pt x="33" y="77"/>
                  <a:pt x="26" y="79"/>
                  <a:pt x="22" y="71"/>
                </a:cubicBezTo>
                <a:cubicBezTo>
                  <a:pt x="19" y="67"/>
                  <a:pt x="14" y="66"/>
                  <a:pt x="14" y="66"/>
                </a:cubicBezTo>
                <a:cubicBezTo>
                  <a:pt x="10" y="66"/>
                  <a:pt x="14" y="69"/>
                  <a:pt x="14" y="69"/>
                </a:cubicBezTo>
                <a:cubicBezTo>
                  <a:pt x="17" y="71"/>
                  <a:pt x="19" y="76"/>
                  <a:pt x="19" y="76"/>
                </a:cubicBezTo>
                <a:cubicBezTo>
                  <a:pt x="22" y="85"/>
                  <a:pt x="36" y="82"/>
                  <a:pt x="36" y="82"/>
                </a:cubicBezTo>
                <a:cubicBezTo>
                  <a:pt x="36" y="86"/>
                  <a:pt x="36" y="92"/>
                  <a:pt x="36" y="93"/>
                </a:cubicBezTo>
                <a:cubicBezTo>
                  <a:pt x="36" y="96"/>
                  <a:pt x="34" y="96"/>
                  <a:pt x="32" y="96"/>
                </a:cubicBezTo>
                <a:cubicBezTo>
                  <a:pt x="18" y="96"/>
                  <a:pt x="18" y="96"/>
                  <a:pt x="18" y="96"/>
                </a:cubicBezTo>
                <a:cubicBezTo>
                  <a:pt x="8" y="96"/>
                  <a:pt x="0" y="88"/>
                  <a:pt x="0" y="78"/>
                </a:cubicBezTo>
                <a:cubicBezTo>
                  <a:pt x="0" y="18"/>
                  <a:pt x="0" y="18"/>
                  <a:pt x="0" y="18"/>
                </a:cubicBezTo>
                <a:cubicBezTo>
                  <a:pt x="0" y="8"/>
                  <a:pt x="8" y="0"/>
                  <a:pt x="18" y="0"/>
                </a:cubicBezTo>
                <a:cubicBezTo>
                  <a:pt x="78" y="0"/>
                  <a:pt x="78" y="0"/>
                  <a:pt x="78" y="0"/>
                </a:cubicBezTo>
                <a:cubicBezTo>
                  <a:pt x="87" y="0"/>
                  <a:pt x="96" y="8"/>
                  <a:pt x="96" y="18"/>
                </a:cubicBezTo>
                <a:lnTo>
                  <a:pt x="96" y="78"/>
                </a:lnTo>
                <a:close/>
                <a:moveTo>
                  <a:pt x="17" y="69"/>
                </a:moveTo>
                <a:cubicBezTo>
                  <a:pt x="17" y="69"/>
                  <a:pt x="16" y="68"/>
                  <a:pt x="17" y="68"/>
                </a:cubicBezTo>
                <a:cubicBezTo>
                  <a:pt x="17" y="68"/>
                  <a:pt x="17" y="68"/>
                  <a:pt x="17" y="68"/>
                </a:cubicBezTo>
                <a:cubicBezTo>
                  <a:pt x="18" y="68"/>
                  <a:pt x="18" y="68"/>
                  <a:pt x="18" y="69"/>
                </a:cubicBezTo>
                <a:cubicBezTo>
                  <a:pt x="18" y="69"/>
                  <a:pt x="17" y="69"/>
                  <a:pt x="17" y="69"/>
                </a:cubicBezTo>
                <a:close/>
                <a:moveTo>
                  <a:pt x="19" y="71"/>
                </a:moveTo>
                <a:cubicBezTo>
                  <a:pt x="18" y="70"/>
                  <a:pt x="18" y="70"/>
                  <a:pt x="19" y="70"/>
                </a:cubicBezTo>
                <a:cubicBezTo>
                  <a:pt x="19" y="69"/>
                  <a:pt x="19" y="70"/>
                  <a:pt x="20" y="70"/>
                </a:cubicBezTo>
                <a:cubicBezTo>
                  <a:pt x="20" y="70"/>
                  <a:pt x="20" y="71"/>
                  <a:pt x="20" y="71"/>
                </a:cubicBezTo>
                <a:cubicBezTo>
                  <a:pt x="19" y="71"/>
                  <a:pt x="19" y="71"/>
                  <a:pt x="19" y="71"/>
                </a:cubicBezTo>
                <a:close/>
                <a:moveTo>
                  <a:pt x="22" y="74"/>
                </a:moveTo>
                <a:cubicBezTo>
                  <a:pt x="21" y="74"/>
                  <a:pt x="21" y="74"/>
                  <a:pt x="21" y="73"/>
                </a:cubicBezTo>
                <a:cubicBezTo>
                  <a:pt x="20" y="73"/>
                  <a:pt x="20" y="72"/>
                  <a:pt x="21" y="72"/>
                </a:cubicBezTo>
                <a:cubicBezTo>
                  <a:pt x="21" y="72"/>
                  <a:pt x="21" y="72"/>
                  <a:pt x="22" y="72"/>
                </a:cubicBezTo>
                <a:cubicBezTo>
                  <a:pt x="22" y="73"/>
                  <a:pt x="22" y="73"/>
                  <a:pt x="22" y="74"/>
                </a:cubicBezTo>
                <a:close/>
                <a:moveTo>
                  <a:pt x="23" y="76"/>
                </a:moveTo>
                <a:cubicBezTo>
                  <a:pt x="23" y="76"/>
                  <a:pt x="22" y="75"/>
                  <a:pt x="23" y="75"/>
                </a:cubicBezTo>
                <a:cubicBezTo>
                  <a:pt x="23" y="75"/>
                  <a:pt x="24" y="75"/>
                  <a:pt x="24" y="75"/>
                </a:cubicBezTo>
                <a:cubicBezTo>
                  <a:pt x="24" y="75"/>
                  <a:pt x="24" y="76"/>
                  <a:pt x="24" y="76"/>
                </a:cubicBezTo>
                <a:cubicBezTo>
                  <a:pt x="24" y="77"/>
                  <a:pt x="23" y="77"/>
                  <a:pt x="23" y="76"/>
                </a:cubicBezTo>
                <a:close/>
                <a:moveTo>
                  <a:pt x="27" y="78"/>
                </a:moveTo>
                <a:cubicBezTo>
                  <a:pt x="26" y="78"/>
                  <a:pt x="26" y="78"/>
                  <a:pt x="26" y="77"/>
                </a:cubicBezTo>
                <a:cubicBezTo>
                  <a:pt x="26" y="77"/>
                  <a:pt x="26" y="77"/>
                  <a:pt x="27" y="77"/>
                </a:cubicBezTo>
                <a:cubicBezTo>
                  <a:pt x="28" y="77"/>
                  <a:pt x="28" y="77"/>
                  <a:pt x="28" y="78"/>
                </a:cubicBezTo>
                <a:cubicBezTo>
                  <a:pt x="28" y="78"/>
                  <a:pt x="27" y="78"/>
                  <a:pt x="27" y="78"/>
                </a:cubicBezTo>
                <a:close/>
                <a:moveTo>
                  <a:pt x="31" y="79"/>
                </a:moveTo>
                <a:cubicBezTo>
                  <a:pt x="30" y="79"/>
                  <a:pt x="30" y="79"/>
                  <a:pt x="30" y="78"/>
                </a:cubicBezTo>
                <a:cubicBezTo>
                  <a:pt x="30" y="78"/>
                  <a:pt x="30" y="77"/>
                  <a:pt x="31" y="77"/>
                </a:cubicBezTo>
                <a:cubicBezTo>
                  <a:pt x="31" y="77"/>
                  <a:pt x="32" y="78"/>
                  <a:pt x="32" y="78"/>
                </a:cubicBezTo>
                <a:cubicBezTo>
                  <a:pt x="32" y="79"/>
                  <a:pt x="31" y="79"/>
                  <a:pt x="31" y="79"/>
                </a:cubicBezTo>
                <a:close/>
                <a:moveTo>
                  <a:pt x="34" y="78"/>
                </a:moveTo>
                <a:cubicBezTo>
                  <a:pt x="34" y="79"/>
                  <a:pt x="33" y="78"/>
                  <a:pt x="33" y="78"/>
                </a:cubicBezTo>
                <a:cubicBezTo>
                  <a:pt x="33" y="77"/>
                  <a:pt x="34" y="77"/>
                  <a:pt x="34" y="77"/>
                </a:cubicBezTo>
                <a:cubicBezTo>
                  <a:pt x="35" y="77"/>
                  <a:pt x="35" y="77"/>
                  <a:pt x="35" y="78"/>
                </a:cubicBezTo>
                <a:cubicBezTo>
                  <a:pt x="35" y="78"/>
                  <a:pt x="35" y="78"/>
                  <a:pt x="34" y="7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0" name="Freeform 138"/>
          <p:cNvSpPr>
            <a:spLocks noEditPoints="1"/>
          </p:cNvSpPr>
          <p:nvPr/>
        </p:nvSpPr>
        <p:spPr bwMode="auto">
          <a:xfrm>
            <a:off x="4283076" y="4351338"/>
            <a:ext cx="390525" cy="376238"/>
          </a:xfrm>
          <a:custGeom>
            <a:avLst/>
            <a:gdLst>
              <a:gd name="T0" fmla="*/ 104 w 104"/>
              <a:gd name="T1" fmla="*/ 94 h 100"/>
              <a:gd name="T2" fmla="*/ 98 w 104"/>
              <a:gd name="T3" fmla="*/ 100 h 100"/>
              <a:gd name="T4" fmla="*/ 6 w 104"/>
              <a:gd name="T5" fmla="*/ 100 h 100"/>
              <a:gd name="T6" fmla="*/ 0 w 104"/>
              <a:gd name="T7" fmla="*/ 94 h 100"/>
              <a:gd name="T8" fmla="*/ 0 w 104"/>
              <a:gd name="T9" fmla="*/ 74 h 100"/>
              <a:gd name="T10" fmla="*/ 6 w 104"/>
              <a:gd name="T11" fmla="*/ 68 h 100"/>
              <a:gd name="T12" fmla="*/ 32 w 104"/>
              <a:gd name="T13" fmla="*/ 68 h 100"/>
              <a:gd name="T14" fmla="*/ 44 w 104"/>
              <a:gd name="T15" fmla="*/ 76 h 100"/>
              <a:gd name="T16" fmla="*/ 60 w 104"/>
              <a:gd name="T17" fmla="*/ 76 h 100"/>
              <a:gd name="T18" fmla="*/ 71 w 104"/>
              <a:gd name="T19" fmla="*/ 68 h 100"/>
              <a:gd name="T20" fmla="*/ 98 w 104"/>
              <a:gd name="T21" fmla="*/ 68 h 100"/>
              <a:gd name="T22" fmla="*/ 104 w 104"/>
              <a:gd name="T23" fmla="*/ 74 h 100"/>
              <a:gd name="T24" fmla="*/ 104 w 104"/>
              <a:gd name="T25" fmla="*/ 94 h 100"/>
              <a:gd name="T26" fmla="*/ 80 w 104"/>
              <a:gd name="T27" fmla="*/ 36 h 100"/>
              <a:gd name="T28" fmla="*/ 64 w 104"/>
              <a:gd name="T29" fmla="*/ 36 h 100"/>
              <a:gd name="T30" fmla="*/ 64 w 104"/>
              <a:gd name="T31" fmla="*/ 64 h 100"/>
              <a:gd name="T32" fmla="*/ 60 w 104"/>
              <a:gd name="T33" fmla="*/ 68 h 100"/>
              <a:gd name="T34" fmla="*/ 44 w 104"/>
              <a:gd name="T35" fmla="*/ 68 h 100"/>
              <a:gd name="T36" fmla="*/ 40 w 104"/>
              <a:gd name="T37" fmla="*/ 64 h 100"/>
              <a:gd name="T38" fmla="*/ 40 w 104"/>
              <a:gd name="T39" fmla="*/ 36 h 100"/>
              <a:gd name="T40" fmla="*/ 24 w 104"/>
              <a:gd name="T41" fmla="*/ 36 h 100"/>
              <a:gd name="T42" fmla="*/ 20 w 104"/>
              <a:gd name="T43" fmla="*/ 33 h 100"/>
              <a:gd name="T44" fmla="*/ 21 w 104"/>
              <a:gd name="T45" fmla="*/ 29 h 100"/>
              <a:gd name="T46" fmla="*/ 49 w 104"/>
              <a:gd name="T47" fmla="*/ 1 h 100"/>
              <a:gd name="T48" fmla="*/ 52 w 104"/>
              <a:gd name="T49" fmla="*/ 0 h 100"/>
              <a:gd name="T50" fmla="*/ 54 w 104"/>
              <a:gd name="T51" fmla="*/ 1 h 100"/>
              <a:gd name="T52" fmla="*/ 82 w 104"/>
              <a:gd name="T53" fmla="*/ 29 h 100"/>
              <a:gd name="T54" fmla="*/ 83 w 104"/>
              <a:gd name="T55" fmla="*/ 33 h 100"/>
              <a:gd name="T56" fmla="*/ 80 w 104"/>
              <a:gd name="T57" fmla="*/ 36 h 100"/>
              <a:gd name="T58" fmla="*/ 76 w 104"/>
              <a:gd name="T59" fmla="*/ 84 h 100"/>
              <a:gd name="T60" fmla="*/ 72 w 104"/>
              <a:gd name="T61" fmla="*/ 88 h 100"/>
              <a:gd name="T62" fmla="*/ 76 w 104"/>
              <a:gd name="T63" fmla="*/ 92 h 100"/>
              <a:gd name="T64" fmla="*/ 80 w 104"/>
              <a:gd name="T65" fmla="*/ 88 h 100"/>
              <a:gd name="T66" fmla="*/ 76 w 104"/>
              <a:gd name="T67" fmla="*/ 84 h 100"/>
              <a:gd name="T68" fmla="*/ 92 w 104"/>
              <a:gd name="T69" fmla="*/ 84 h 100"/>
              <a:gd name="T70" fmla="*/ 88 w 104"/>
              <a:gd name="T71" fmla="*/ 88 h 100"/>
              <a:gd name="T72" fmla="*/ 92 w 104"/>
              <a:gd name="T73" fmla="*/ 92 h 100"/>
              <a:gd name="T74" fmla="*/ 96 w 104"/>
              <a:gd name="T75" fmla="*/ 88 h 100"/>
              <a:gd name="T76" fmla="*/ 92 w 104"/>
              <a:gd name="T77" fmla="*/ 8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100">
                <a:moveTo>
                  <a:pt x="104" y="94"/>
                </a:moveTo>
                <a:cubicBezTo>
                  <a:pt x="104" y="97"/>
                  <a:pt x="101" y="100"/>
                  <a:pt x="98" y="100"/>
                </a:cubicBezTo>
                <a:cubicBezTo>
                  <a:pt x="6" y="100"/>
                  <a:pt x="6" y="100"/>
                  <a:pt x="6" y="100"/>
                </a:cubicBezTo>
                <a:cubicBezTo>
                  <a:pt x="2" y="100"/>
                  <a:pt x="0" y="97"/>
                  <a:pt x="0" y="94"/>
                </a:cubicBezTo>
                <a:cubicBezTo>
                  <a:pt x="0" y="74"/>
                  <a:pt x="0" y="74"/>
                  <a:pt x="0" y="74"/>
                </a:cubicBezTo>
                <a:cubicBezTo>
                  <a:pt x="0" y="70"/>
                  <a:pt x="2" y="68"/>
                  <a:pt x="6" y="68"/>
                </a:cubicBezTo>
                <a:cubicBezTo>
                  <a:pt x="32" y="68"/>
                  <a:pt x="32" y="68"/>
                  <a:pt x="32" y="68"/>
                </a:cubicBezTo>
                <a:cubicBezTo>
                  <a:pt x="34" y="72"/>
                  <a:pt x="38" y="76"/>
                  <a:pt x="44" y="76"/>
                </a:cubicBezTo>
                <a:cubicBezTo>
                  <a:pt x="60" y="76"/>
                  <a:pt x="60" y="76"/>
                  <a:pt x="60" y="76"/>
                </a:cubicBezTo>
                <a:cubicBezTo>
                  <a:pt x="65" y="76"/>
                  <a:pt x="69" y="72"/>
                  <a:pt x="71" y="68"/>
                </a:cubicBezTo>
                <a:cubicBezTo>
                  <a:pt x="98" y="68"/>
                  <a:pt x="98" y="68"/>
                  <a:pt x="98" y="68"/>
                </a:cubicBezTo>
                <a:cubicBezTo>
                  <a:pt x="101" y="68"/>
                  <a:pt x="104" y="70"/>
                  <a:pt x="104" y="74"/>
                </a:cubicBezTo>
                <a:lnTo>
                  <a:pt x="104" y="94"/>
                </a:lnTo>
                <a:close/>
                <a:moveTo>
                  <a:pt x="80" y="36"/>
                </a:moveTo>
                <a:cubicBezTo>
                  <a:pt x="64" y="36"/>
                  <a:pt x="64" y="36"/>
                  <a:pt x="64" y="36"/>
                </a:cubicBezTo>
                <a:cubicBezTo>
                  <a:pt x="64" y="64"/>
                  <a:pt x="64" y="64"/>
                  <a:pt x="64" y="64"/>
                </a:cubicBezTo>
                <a:cubicBezTo>
                  <a:pt x="64" y="66"/>
                  <a:pt x="62" y="68"/>
                  <a:pt x="60" y="68"/>
                </a:cubicBezTo>
                <a:cubicBezTo>
                  <a:pt x="44" y="68"/>
                  <a:pt x="44" y="68"/>
                  <a:pt x="44" y="68"/>
                </a:cubicBezTo>
                <a:cubicBezTo>
                  <a:pt x="41" y="68"/>
                  <a:pt x="40" y="66"/>
                  <a:pt x="40" y="64"/>
                </a:cubicBezTo>
                <a:cubicBezTo>
                  <a:pt x="40" y="36"/>
                  <a:pt x="40" y="36"/>
                  <a:pt x="40" y="36"/>
                </a:cubicBezTo>
                <a:cubicBezTo>
                  <a:pt x="24" y="36"/>
                  <a:pt x="24" y="36"/>
                  <a:pt x="24" y="36"/>
                </a:cubicBezTo>
                <a:cubicBezTo>
                  <a:pt x="22" y="36"/>
                  <a:pt x="21" y="35"/>
                  <a:pt x="20" y="33"/>
                </a:cubicBezTo>
                <a:cubicBezTo>
                  <a:pt x="19" y="32"/>
                  <a:pt x="20" y="30"/>
                  <a:pt x="21" y="29"/>
                </a:cubicBezTo>
                <a:cubicBezTo>
                  <a:pt x="49" y="1"/>
                  <a:pt x="49" y="1"/>
                  <a:pt x="49" y="1"/>
                </a:cubicBezTo>
                <a:cubicBezTo>
                  <a:pt x="49" y="0"/>
                  <a:pt x="51" y="0"/>
                  <a:pt x="52" y="0"/>
                </a:cubicBezTo>
                <a:cubicBezTo>
                  <a:pt x="53" y="0"/>
                  <a:pt x="54" y="0"/>
                  <a:pt x="54" y="1"/>
                </a:cubicBezTo>
                <a:cubicBezTo>
                  <a:pt x="82" y="29"/>
                  <a:pt x="82" y="29"/>
                  <a:pt x="82" y="29"/>
                </a:cubicBezTo>
                <a:cubicBezTo>
                  <a:pt x="84" y="30"/>
                  <a:pt x="84" y="32"/>
                  <a:pt x="83" y="33"/>
                </a:cubicBezTo>
                <a:cubicBezTo>
                  <a:pt x="83" y="35"/>
                  <a:pt x="81" y="36"/>
                  <a:pt x="80" y="36"/>
                </a:cubicBezTo>
                <a:close/>
                <a:moveTo>
                  <a:pt x="76" y="84"/>
                </a:moveTo>
                <a:cubicBezTo>
                  <a:pt x="73" y="84"/>
                  <a:pt x="72" y="86"/>
                  <a:pt x="72" y="88"/>
                </a:cubicBezTo>
                <a:cubicBezTo>
                  <a:pt x="72" y="90"/>
                  <a:pt x="73" y="92"/>
                  <a:pt x="76" y="92"/>
                </a:cubicBezTo>
                <a:cubicBezTo>
                  <a:pt x="78" y="92"/>
                  <a:pt x="80" y="90"/>
                  <a:pt x="80" y="88"/>
                </a:cubicBezTo>
                <a:cubicBezTo>
                  <a:pt x="80" y="86"/>
                  <a:pt x="78" y="84"/>
                  <a:pt x="76" y="84"/>
                </a:cubicBezTo>
                <a:close/>
                <a:moveTo>
                  <a:pt x="92" y="84"/>
                </a:moveTo>
                <a:cubicBezTo>
                  <a:pt x="89" y="84"/>
                  <a:pt x="88" y="86"/>
                  <a:pt x="88" y="88"/>
                </a:cubicBezTo>
                <a:cubicBezTo>
                  <a:pt x="88" y="90"/>
                  <a:pt x="89" y="92"/>
                  <a:pt x="92" y="92"/>
                </a:cubicBezTo>
                <a:cubicBezTo>
                  <a:pt x="94" y="92"/>
                  <a:pt x="96" y="90"/>
                  <a:pt x="96" y="88"/>
                </a:cubicBezTo>
                <a:cubicBezTo>
                  <a:pt x="96" y="86"/>
                  <a:pt x="94" y="84"/>
                  <a:pt x="92" y="8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1" name="Freeform 139"/>
          <p:cNvSpPr>
            <a:spLocks noEditPoints="1"/>
          </p:cNvSpPr>
          <p:nvPr/>
        </p:nvSpPr>
        <p:spPr bwMode="auto">
          <a:xfrm>
            <a:off x="4940301" y="4367213"/>
            <a:ext cx="360363" cy="360363"/>
          </a:xfrm>
          <a:custGeom>
            <a:avLst/>
            <a:gdLst>
              <a:gd name="T0" fmla="*/ 62 w 96"/>
              <a:gd name="T1" fmla="*/ 93 h 96"/>
              <a:gd name="T2" fmla="*/ 42 w 96"/>
              <a:gd name="T3" fmla="*/ 96 h 96"/>
              <a:gd name="T4" fmla="*/ 21 w 96"/>
              <a:gd name="T5" fmla="*/ 94 h 96"/>
              <a:gd name="T6" fmla="*/ 11 w 96"/>
              <a:gd name="T7" fmla="*/ 96 h 96"/>
              <a:gd name="T8" fmla="*/ 1 w 96"/>
              <a:gd name="T9" fmla="*/ 84 h 96"/>
              <a:gd name="T10" fmla="*/ 2 w 96"/>
              <a:gd name="T11" fmla="*/ 76 h 96"/>
              <a:gd name="T12" fmla="*/ 0 w 96"/>
              <a:gd name="T13" fmla="*/ 61 h 96"/>
              <a:gd name="T14" fmla="*/ 21 w 96"/>
              <a:gd name="T15" fmla="*/ 12 h 96"/>
              <a:gd name="T16" fmla="*/ 35 w 96"/>
              <a:gd name="T17" fmla="*/ 5 h 96"/>
              <a:gd name="T18" fmla="*/ 55 w 96"/>
              <a:gd name="T19" fmla="*/ 0 h 96"/>
              <a:gd name="T20" fmla="*/ 77 w 96"/>
              <a:gd name="T21" fmla="*/ 3 h 96"/>
              <a:gd name="T22" fmla="*/ 84 w 96"/>
              <a:gd name="T23" fmla="*/ 2 h 96"/>
              <a:gd name="T24" fmla="*/ 93 w 96"/>
              <a:gd name="T25" fmla="*/ 14 h 96"/>
              <a:gd name="T26" fmla="*/ 93 w 96"/>
              <a:gd name="T27" fmla="*/ 22 h 96"/>
              <a:gd name="T28" fmla="*/ 94 w 96"/>
              <a:gd name="T29" fmla="*/ 27 h 96"/>
              <a:gd name="T30" fmla="*/ 96 w 96"/>
              <a:gd name="T31" fmla="*/ 43 h 96"/>
              <a:gd name="T32" fmla="*/ 62 w 96"/>
              <a:gd name="T33" fmla="*/ 93 h 96"/>
              <a:gd name="T34" fmla="*/ 87 w 96"/>
              <a:gd name="T35" fmla="*/ 30 h 96"/>
              <a:gd name="T36" fmla="*/ 85 w 96"/>
              <a:gd name="T37" fmla="*/ 22 h 96"/>
              <a:gd name="T38" fmla="*/ 85 w 96"/>
              <a:gd name="T39" fmla="*/ 14 h 96"/>
              <a:gd name="T40" fmla="*/ 85 w 96"/>
              <a:gd name="T41" fmla="*/ 10 h 96"/>
              <a:gd name="T42" fmla="*/ 84 w 96"/>
              <a:gd name="T43" fmla="*/ 10 h 96"/>
              <a:gd name="T44" fmla="*/ 77 w 96"/>
              <a:gd name="T45" fmla="*/ 11 h 96"/>
              <a:gd name="T46" fmla="*/ 55 w 96"/>
              <a:gd name="T47" fmla="*/ 8 h 96"/>
              <a:gd name="T48" fmla="*/ 38 w 96"/>
              <a:gd name="T49" fmla="*/ 12 h 96"/>
              <a:gd name="T50" fmla="*/ 25 w 96"/>
              <a:gd name="T51" fmla="*/ 19 h 96"/>
              <a:gd name="T52" fmla="*/ 8 w 96"/>
              <a:gd name="T53" fmla="*/ 61 h 96"/>
              <a:gd name="T54" fmla="*/ 10 w 96"/>
              <a:gd name="T55" fmla="*/ 76 h 96"/>
              <a:gd name="T56" fmla="*/ 9 w 96"/>
              <a:gd name="T57" fmla="*/ 84 h 96"/>
              <a:gd name="T58" fmla="*/ 11 w 96"/>
              <a:gd name="T59" fmla="*/ 87 h 96"/>
              <a:gd name="T60" fmla="*/ 21 w 96"/>
              <a:gd name="T61" fmla="*/ 86 h 96"/>
              <a:gd name="T62" fmla="*/ 42 w 96"/>
              <a:gd name="T63" fmla="*/ 88 h 96"/>
              <a:gd name="T64" fmla="*/ 60 w 96"/>
              <a:gd name="T65" fmla="*/ 85 h 96"/>
              <a:gd name="T66" fmla="*/ 88 w 96"/>
              <a:gd name="T67" fmla="*/ 43 h 96"/>
              <a:gd name="T68" fmla="*/ 87 w 96"/>
              <a:gd name="T69" fmla="*/ 3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6" h="96">
                <a:moveTo>
                  <a:pt x="62" y="93"/>
                </a:moveTo>
                <a:cubicBezTo>
                  <a:pt x="56" y="95"/>
                  <a:pt x="48" y="96"/>
                  <a:pt x="42" y="96"/>
                </a:cubicBezTo>
                <a:cubicBezTo>
                  <a:pt x="35" y="96"/>
                  <a:pt x="28" y="94"/>
                  <a:pt x="21" y="94"/>
                </a:cubicBezTo>
                <a:cubicBezTo>
                  <a:pt x="18" y="94"/>
                  <a:pt x="15" y="96"/>
                  <a:pt x="11" y="96"/>
                </a:cubicBezTo>
                <a:cubicBezTo>
                  <a:pt x="5" y="96"/>
                  <a:pt x="1" y="90"/>
                  <a:pt x="1" y="84"/>
                </a:cubicBezTo>
                <a:cubicBezTo>
                  <a:pt x="1" y="81"/>
                  <a:pt x="2" y="79"/>
                  <a:pt x="2" y="76"/>
                </a:cubicBezTo>
                <a:cubicBezTo>
                  <a:pt x="2" y="71"/>
                  <a:pt x="0" y="66"/>
                  <a:pt x="0" y="61"/>
                </a:cubicBezTo>
                <a:cubicBezTo>
                  <a:pt x="0" y="43"/>
                  <a:pt x="6" y="23"/>
                  <a:pt x="21" y="12"/>
                </a:cubicBezTo>
                <a:cubicBezTo>
                  <a:pt x="25" y="9"/>
                  <a:pt x="30" y="7"/>
                  <a:pt x="35" y="5"/>
                </a:cubicBezTo>
                <a:cubicBezTo>
                  <a:pt x="41" y="2"/>
                  <a:pt x="48" y="0"/>
                  <a:pt x="55" y="0"/>
                </a:cubicBezTo>
                <a:cubicBezTo>
                  <a:pt x="62" y="0"/>
                  <a:pt x="69" y="3"/>
                  <a:pt x="77" y="3"/>
                </a:cubicBezTo>
                <a:cubicBezTo>
                  <a:pt x="79" y="3"/>
                  <a:pt x="81" y="2"/>
                  <a:pt x="84" y="2"/>
                </a:cubicBezTo>
                <a:cubicBezTo>
                  <a:pt x="91" y="2"/>
                  <a:pt x="93" y="7"/>
                  <a:pt x="93" y="14"/>
                </a:cubicBezTo>
                <a:cubicBezTo>
                  <a:pt x="93" y="17"/>
                  <a:pt x="93" y="19"/>
                  <a:pt x="93" y="22"/>
                </a:cubicBezTo>
                <a:cubicBezTo>
                  <a:pt x="93" y="25"/>
                  <a:pt x="93" y="25"/>
                  <a:pt x="94" y="27"/>
                </a:cubicBezTo>
                <a:cubicBezTo>
                  <a:pt x="96" y="31"/>
                  <a:pt x="96" y="39"/>
                  <a:pt x="96" y="43"/>
                </a:cubicBezTo>
                <a:cubicBezTo>
                  <a:pt x="96" y="64"/>
                  <a:pt x="82" y="86"/>
                  <a:pt x="62" y="93"/>
                </a:cubicBezTo>
                <a:close/>
                <a:moveTo>
                  <a:pt x="87" y="30"/>
                </a:moveTo>
                <a:cubicBezTo>
                  <a:pt x="86" y="27"/>
                  <a:pt x="85" y="26"/>
                  <a:pt x="85" y="22"/>
                </a:cubicBezTo>
                <a:cubicBezTo>
                  <a:pt x="85" y="19"/>
                  <a:pt x="85" y="17"/>
                  <a:pt x="85" y="14"/>
                </a:cubicBezTo>
                <a:cubicBezTo>
                  <a:pt x="85" y="13"/>
                  <a:pt x="85" y="11"/>
                  <a:pt x="85" y="10"/>
                </a:cubicBezTo>
                <a:cubicBezTo>
                  <a:pt x="85" y="10"/>
                  <a:pt x="84" y="10"/>
                  <a:pt x="84" y="10"/>
                </a:cubicBezTo>
                <a:cubicBezTo>
                  <a:pt x="82" y="10"/>
                  <a:pt x="79" y="11"/>
                  <a:pt x="77" y="11"/>
                </a:cubicBezTo>
                <a:cubicBezTo>
                  <a:pt x="69" y="11"/>
                  <a:pt x="62" y="8"/>
                  <a:pt x="55" y="8"/>
                </a:cubicBezTo>
                <a:cubicBezTo>
                  <a:pt x="49" y="8"/>
                  <a:pt x="43" y="10"/>
                  <a:pt x="38" y="12"/>
                </a:cubicBezTo>
                <a:cubicBezTo>
                  <a:pt x="34" y="14"/>
                  <a:pt x="29" y="16"/>
                  <a:pt x="25" y="19"/>
                </a:cubicBezTo>
                <a:cubicBezTo>
                  <a:pt x="13" y="28"/>
                  <a:pt x="8" y="46"/>
                  <a:pt x="8" y="61"/>
                </a:cubicBezTo>
                <a:cubicBezTo>
                  <a:pt x="8" y="66"/>
                  <a:pt x="10" y="71"/>
                  <a:pt x="10" y="76"/>
                </a:cubicBezTo>
                <a:cubicBezTo>
                  <a:pt x="10" y="79"/>
                  <a:pt x="9" y="81"/>
                  <a:pt x="9" y="84"/>
                </a:cubicBezTo>
                <a:cubicBezTo>
                  <a:pt x="9" y="86"/>
                  <a:pt x="10" y="87"/>
                  <a:pt x="11" y="87"/>
                </a:cubicBezTo>
                <a:cubicBezTo>
                  <a:pt x="15" y="87"/>
                  <a:pt x="17" y="86"/>
                  <a:pt x="21" y="86"/>
                </a:cubicBezTo>
                <a:cubicBezTo>
                  <a:pt x="28" y="86"/>
                  <a:pt x="35" y="88"/>
                  <a:pt x="42" y="88"/>
                </a:cubicBezTo>
                <a:cubicBezTo>
                  <a:pt x="47" y="88"/>
                  <a:pt x="54" y="87"/>
                  <a:pt x="60" y="85"/>
                </a:cubicBezTo>
                <a:cubicBezTo>
                  <a:pt x="76" y="80"/>
                  <a:pt x="88" y="61"/>
                  <a:pt x="88" y="43"/>
                </a:cubicBezTo>
                <a:cubicBezTo>
                  <a:pt x="88" y="41"/>
                  <a:pt x="88" y="33"/>
                  <a:pt x="87" y="3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2" name="Freeform 140"/>
          <p:cNvSpPr>
            <a:spLocks/>
          </p:cNvSpPr>
          <p:nvPr/>
        </p:nvSpPr>
        <p:spPr bwMode="auto">
          <a:xfrm>
            <a:off x="5600701" y="4367213"/>
            <a:ext cx="330200" cy="330200"/>
          </a:xfrm>
          <a:custGeom>
            <a:avLst/>
            <a:gdLst>
              <a:gd name="T0" fmla="*/ 86 w 88"/>
              <a:gd name="T1" fmla="*/ 78 h 88"/>
              <a:gd name="T2" fmla="*/ 79 w 88"/>
              <a:gd name="T3" fmla="*/ 85 h 88"/>
              <a:gd name="T4" fmla="*/ 67 w 88"/>
              <a:gd name="T5" fmla="*/ 88 h 88"/>
              <a:gd name="T6" fmla="*/ 51 w 88"/>
              <a:gd name="T7" fmla="*/ 83 h 88"/>
              <a:gd name="T8" fmla="*/ 40 w 88"/>
              <a:gd name="T9" fmla="*/ 78 h 88"/>
              <a:gd name="T10" fmla="*/ 10 w 88"/>
              <a:gd name="T11" fmla="*/ 48 h 88"/>
              <a:gd name="T12" fmla="*/ 5 w 88"/>
              <a:gd name="T13" fmla="*/ 37 h 88"/>
              <a:gd name="T14" fmla="*/ 0 w 88"/>
              <a:gd name="T15" fmla="*/ 21 h 88"/>
              <a:gd name="T16" fmla="*/ 3 w 88"/>
              <a:gd name="T17" fmla="*/ 9 h 88"/>
              <a:gd name="T18" fmla="*/ 10 w 88"/>
              <a:gd name="T19" fmla="*/ 2 h 88"/>
              <a:gd name="T20" fmla="*/ 19 w 88"/>
              <a:gd name="T21" fmla="*/ 0 h 88"/>
              <a:gd name="T22" fmla="*/ 20 w 88"/>
              <a:gd name="T23" fmla="*/ 0 h 88"/>
              <a:gd name="T24" fmla="*/ 23 w 88"/>
              <a:gd name="T25" fmla="*/ 5 h 88"/>
              <a:gd name="T26" fmla="*/ 29 w 88"/>
              <a:gd name="T27" fmla="*/ 15 h 88"/>
              <a:gd name="T28" fmla="*/ 32 w 88"/>
              <a:gd name="T29" fmla="*/ 21 h 88"/>
              <a:gd name="T30" fmla="*/ 21 w 88"/>
              <a:gd name="T31" fmla="*/ 34 h 88"/>
              <a:gd name="T32" fmla="*/ 23 w 88"/>
              <a:gd name="T33" fmla="*/ 39 h 88"/>
              <a:gd name="T34" fmla="*/ 49 w 88"/>
              <a:gd name="T35" fmla="*/ 65 h 88"/>
              <a:gd name="T36" fmla="*/ 54 w 88"/>
              <a:gd name="T37" fmla="*/ 67 h 88"/>
              <a:gd name="T38" fmla="*/ 67 w 88"/>
              <a:gd name="T39" fmla="*/ 56 h 88"/>
              <a:gd name="T40" fmla="*/ 73 w 88"/>
              <a:gd name="T41" fmla="*/ 59 h 88"/>
              <a:gd name="T42" fmla="*/ 83 w 88"/>
              <a:gd name="T43" fmla="*/ 65 h 88"/>
              <a:gd name="T44" fmla="*/ 88 w 88"/>
              <a:gd name="T45" fmla="*/ 68 h 88"/>
              <a:gd name="T46" fmla="*/ 88 w 88"/>
              <a:gd name="T47" fmla="*/ 69 h 88"/>
              <a:gd name="T48" fmla="*/ 86 w 88"/>
              <a:gd name="T49"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8" h="88">
                <a:moveTo>
                  <a:pt x="86" y="78"/>
                </a:moveTo>
                <a:cubicBezTo>
                  <a:pt x="85" y="81"/>
                  <a:pt x="81" y="83"/>
                  <a:pt x="79" y="85"/>
                </a:cubicBezTo>
                <a:cubicBezTo>
                  <a:pt x="75" y="87"/>
                  <a:pt x="71" y="88"/>
                  <a:pt x="67" y="88"/>
                </a:cubicBezTo>
                <a:cubicBezTo>
                  <a:pt x="61" y="88"/>
                  <a:pt x="56" y="85"/>
                  <a:pt x="51" y="83"/>
                </a:cubicBezTo>
                <a:cubicBezTo>
                  <a:pt x="47" y="82"/>
                  <a:pt x="43" y="80"/>
                  <a:pt x="40" y="78"/>
                </a:cubicBezTo>
                <a:cubicBezTo>
                  <a:pt x="29" y="72"/>
                  <a:pt x="16" y="59"/>
                  <a:pt x="10" y="48"/>
                </a:cubicBezTo>
                <a:cubicBezTo>
                  <a:pt x="8" y="45"/>
                  <a:pt x="6" y="41"/>
                  <a:pt x="5" y="37"/>
                </a:cubicBezTo>
                <a:cubicBezTo>
                  <a:pt x="3" y="32"/>
                  <a:pt x="0" y="27"/>
                  <a:pt x="0" y="21"/>
                </a:cubicBezTo>
                <a:cubicBezTo>
                  <a:pt x="0" y="17"/>
                  <a:pt x="1" y="13"/>
                  <a:pt x="3" y="9"/>
                </a:cubicBezTo>
                <a:cubicBezTo>
                  <a:pt x="5" y="7"/>
                  <a:pt x="7" y="3"/>
                  <a:pt x="10" y="2"/>
                </a:cubicBezTo>
                <a:cubicBezTo>
                  <a:pt x="12" y="1"/>
                  <a:pt x="16" y="0"/>
                  <a:pt x="19" y="0"/>
                </a:cubicBezTo>
                <a:cubicBezTo>
                  <a:pt x="19" y="0"/>
                  <a:pt x="20" y="0"/>
                  <a:pt x="20" y="0"/>
                </a:cubicBezTo>
                <a:cubicBezTo>
                  <a:pt x="21" y="0"/>
                  <a:pt x="23" y="4"/>
                  <a:pt x="23" y="5"/>
                </a:cubicBezTo>
                <a:cubicBezTo>
                  <a:pt x="25" y="8"/>
                  <a:pt x="27" y="12"/>
                  <a:pt x="29" y="15"/>
                </a:cubicBezTo>
                <a:cubicBezTo>
                  <a:pt x="30" y="17"/>
                  <a:pt x="32" y="19"/>
                  <a:pt x="32" y="21"/>
                </a:cubicBezTo>
                <a:cubicBezTo>
                  <a:pt x="32" y="25"/>
                  <a:pt x="21" y="30"/>
                  <a:pt x="21" y="34"/>
                </a:cubicBezTo>
                <a:cubicBezTo>
                  <a:pt x="21" y="35"/>
                  <a:pt x="22" y="38"/>
                  <a:pt x="23" y="39"/>
                </a:cubicBezTo>
                <a:cubicBezTo>
                  <a:pt x="30" y="51"/>
                  <a:pt x="37" y="58"/>
                  <a:pt x="49" y="65"/>
                </a:cubicBezTo>
                <a:cubicBezTo>
                  <a:pt x="50" y="66"/>
                  <a:pt x="53" y="67"/>
                  <a:pt x="54" y="67"/>
                </a:cubicBezTo>
                <a:cubicBezTo>
                  <a:pt x="58" y="67"/>
                  <a:pt x="63" y="56"/>
                  <a:pt x="67" y="56"/>
                </a:cubicBezTo>
                <a:cubicBezTo>
                  <a:pt x="69" y="56"/>
                  <a:pt x="71" y="58"/>
                  <a:pt x="73" y="59"/>
                </a:cubicBezTo>
                <a:cubicBezTo>
                  <a:pt x="76" y="61"/>
                  <a:pt x="80" y="63"/>
                  <a:pt x="83" y="65"/>
                </a:cubicBezTo>
                <a:cubicBezTo>
                  <a:pt x="84" y="65"/>
                  <a:pt x="88" y="67"/>
                  <a:pt x="88" y="68"/>
                </a:cubicBezTo>
                <a:cubicBezTo>
                  <a:pt x="88" y="68"/>
                  <a:pt x="88" y="69"/>
                  <a:pt x="88" y="69"/>
                </a:cubicBezTo>
                <a:cubicBezTo>
                  <a:pt x="88" y="72"/>
                  <a:pt x="87" y="76"/>
                  <a:pt x="86" y="7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3" name="Freeform 141"/>
          <p:cNvSpPr>
            <a:spLocks noEditPoints="1"/>
          </p:cNvSpPr>
          <p:nvPr/>
        </p:nvSpPr>
        <p:spPr bwMode="auto">
          <a:xfrm>
            <a:off x="6264276" y="4367213"/>
            <a:ext cx="296863" cy="352425"/>
          </a:xfrm>
          <a:custGeom>
            <a:avLst/>
            <a:gdLst>
              <a:gd name="T0" fmla="*/ 75 w 79"/>
              <a:gd name="T1" fmla="*/ 0 h 94"/>
              <a:gd name="T2" fmla="*/ 79 w 79"/>
              <a:gd name="T3" fmla="*/ 7 h 94"/>
              <a:gd name="T4" fmla="*/ 79 w 79"/>
              <a:gd name="T5" fmla="*/ 87 h 94"/>
              <a:gd name="T6" fmla="*/ 75 w 79"/>
              <a:gd name="T7" fmla="*/ 94 h 94"/>
              <a:gd name="T8" fmla="*/ 72 w 79"/>
              <a:gd name="T9" fmla="*/ 94 h 94"/>
              <a:gd name="T10" fmla="*/ 67 w 79"/>
              <a:gd name="T11" fmla="*/ 92 h 94"/>
              <a:gd name="T12" fmla="*/ 39 w 79"/>
              <a:gd name="T13" fmla="*/ 66 h 94"/>
              <a:gd name="T14" fmla="*/ 12 w 79"/>
              <a:gd name="T15" fmla="*/ 92 h 94"/>
              <a:gd name="T16" fmla="*/ 7 w 79"/>
              <a:gd name="T17" fmla="*/ 94 h 94"/>
              <a:gd name="T18" fmla="*/ 4 w 79"/>
              <a:gd name="T19" fmla="*/ 94 h 94"/>
              <a:gd name="T20" fmla="*/ 0 w 79"/>
              <a:gd name="T21" fmla="*/ 87 h 94"/>
              <a:gd name="T22" fmla="*/ 0 w 79"/>
              <a:gd name="T23" fmla="*/ 7 h 94"/>
              <a:gd name="T24" fmla="*/ 4 w 79"/>
              <a:gd name="T25" fmla="*/ 0 h 94"/>
              <a:gd name="T26" fmla="*/ 7 w 79"/>
              <a:gd name="T27" fmla="*/ 0 h 94"/>
              <a:gd name="T28" fmla="*/ 72 w 79"/>
              <a:gd name="T29" fmla="*/ 0 h 94"/>
              <a:gd name="T30" fmla="*/ 75 w 79"/>
              <a:gd name="T31" fmla="*/ 0 h 94"/>
              <a:gd name="T32" fmla="*/ 8 w 79"/>
              <a:gd name="T33" fmla="*/ 8 h 94"/>
              <a:gd name="T34" fmla="*/ 8 w 79"/>
              <a:gd name="T35" fmla="*/ 85 h 94"/>
              <a:gd name="T36" fmla="*/ 34 w 79"/>
              <a:gd name="T37" fmla="*/ 60 h 94"/>
              <a:gd name="T38" fmla="*/ 39 w 79"/>
              <a:gd name="T39" fmla="*/ 55 h 94"/>
              <a:gd name="T40" fmla="*/ 45 w 79"/>
              <a:gd name="T41" fmla="*/ 60 h 94"/>
              <a:gd name="T42" fmla="*/ 71 w 79"/>
              <a:gd name="T43" fmla="*/ 85 h 94"/>
              <a:gd name="T44" fmla="*/ 71 w 79"/>
              <a:gd name="T45" fmla="*/ 8 h 94"/>
              <a:gd name="T46" fmla="*/ 8 w 79"/>
              <a:gd name="T47" fmla="*/ 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9" h="94">
                <a:moveTo>
                  <a:pt x="75" y="0"/>
                </a:moveTo>
                <a:cubicBezTo>
                  <a:pt x="78" y="1"/>
                  <a:pt x="79" y="4"/>
                  <a:pt x="79" y="7"/>
                </a:cubicBezTo>
                <a:cubicBezTo>
                  <a:pt x="79" y="87"/>
                  <a:pt x="79" y="87"/>
                  <a:pt x="79" y="87"/>
                </a:cubicBezTo>
                <a:cubicBezTo>
                  <a:pt x="79" y="90"/>
                  <a:pt x="78" y="93"/>
                  <a:pt x="75" y="94"/>
                </a:cubicBezTo>
                <a:cubicBezTo>
                  <a:pt x="74" y="94"/>
                  <a:pt x="73" y="94"/>
                  <a:pt x="72" y="94"/>
                </a:cubicBezTo>
                <a:cubicBezTo>
                  <a:pt x="70" y="94"/>
                  <a:pt x="68" y="94"/>
                  <a:pt x="67" y="92"/>
                </a:cubicBezTo>
                <a:cubicBezTo>
                  <a:pt x="39" y="66"/>
                  <a:pt x="39" y="66"/>
                  <a:pt x="39" y="66"/>
                </a:cubicBezTo>
                <a:cubicBezTo>
                  <a:pt x="12" y="92"/>
                  <a:pt x="12" y="92"/>
                  <a:pt x="12" y="92"/>
                </a:cubicBezTo>
                <a:cubicBezTo>
                  <a:pt x="11" y="94"/>
                  <a:pt x="9" y="94"/>
                  <a:pt x="7" y="94"/>
                </a:cubicBezTo>
                <a:cubicBezTo>
                  <a:pt x="6" y="94"/>
                  <a:pt x="5" y="94"/>
                  <a:pt x="4" y="94"/>
                </a:cubicBezTo>
                <a:cubicBezTo>
                  <a:pt x="1" y="93"/>
                  <a:pt x="0" y="90"/>
                  <a:pt x="0" y="87"/>
                </a:cubicBezTo>
                <a:cubicBezTo>
                  <a:pt x="0" y="7"/>
                  <a:pt x="0" y="7"/>
                  <a:pt x="0" y="7"/>
                </a:cubicBezTo>
                <a:cubicBezTo>
                  <a:pt x="0" y="4"/>
                  <a:pt x="1" y="1"/>
                  <a:pt x="4" y="0"/>
                </a:cubicBezTo>
                <a:cubicBezTo>
                  <a:pt x="5" y="0"/>
                  <a:pt x="6" y="0"/>
                  <a:pt x="7" y="0"/>
                </a:cubicBezTo>
                <a:cubicBezTo>
                  <a:pt x="9" y="0"/>
                  <a:pt x="70" y="0"/>
                  <a:pt x="72" y="0"/>
                </a:cubicBezTo>
                <a:cubicBezTo>
                  <a:pt x="73" y="0"/>
                  <a:pt x="74" y="0"/>
                  <a:pt x="75" y="0"/>
                </a:cubicBezTo>
                <a:close/>
                <a:moveTo>
                  <a:pt x="8" y="8"/>
                </a:moveTo>
                <a:cubicBezTo>
                  <a:pt x="8" y="85"/>
                  <a:pt x="8" y="85"/>
                  <a:pt x="8" y="85"/>
                </a:cubicBezTo>
                <a:cubicBezTo>
                  <a:pt x="34" y="60"/>
                  <a:pt x="34" y="60"/>
                  <a:pt x="34" y="60"/>
                </a:cubicBezTo>
                <a:cubicBezTo>
                  <a:pt x="39" y="55"/>
                  <a:pt x="39" y="55"/>
                  <a:pt x="39" y="55"/>
                </a:cubicBezTo>
                <a:cubicBezTo>
                  <a:pt x="45" y="60"/>
                  <a:pt x="45" y="60"/>
                  <a:pt x="45" y="60"/>
                </a:cubicBezTo>
                <a:cubicBezTo>
                  <a:pt x="71" y="85"/>
                  <a:pt x="71" y="85"/>
                  <a:pt x="71" y="85"/>
                </a:cubicBezTo>
                <a:cubicBezTo>
                  <a:pt x="71" y="8"/>
                  <a:pt x="71" y="8"/>
                  <a:pt x="71" y="8"/>
                </a:cubicBezTo>
                <a:lnTo>
                  <a:pt x="8" y="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4" name="Freeform 142"/>
          <p:cNvSpPr>
            <a:spLocks/>
          </p:cNvSpPr>
          <p:nvPr/>
        </p:nvSpPr>
        <p:spPr bwMode="auto">
          <a:xfrm>
            <a:off x="6872288" y="4397376"/>
            <a:ext cx="373063" cy="300038"/>
          </a:xfrm>
          <a:custGeom>
            <a:avLst/>
            <a:gdLst>
              <a:gd name="T0" fmla="*/ 88 w 99"/>
              <a:gd name="T1" fmla="*/ 20 h 80"/>
              <a:gd name="T2" fmla="*/ 89 w 99"/>
              <a:gd name="T3" fmla="*/ 22 h 80"/>
              <a:gd name="T4" fmla="*/ 31 w 99"/>
              <a:gd name="T5" fmla="*/ 80 h 80"/>
              <a:gd name="T6" fmla="*/ 0 w 99"/>
              <a:gd name="T7" fmla="*/ 71 h 80"/>
              <a:gd name="T8" fmla="*/ 5 w 99"/>
              <a:gd name="T9" fmla="*/ 71 h 80"/>
              <a:gd name="T10" fmla="*/ 30 w 99"/>
              <a:gd name="T11" fmla="*/ 62 h 80"/>
              <a:gd name="T12" fmla="*/ 11 w 99"/>
              <a:gd name="T13" fmla="*/ 48 h 80"/>
              <a:gd name="T14" fmla="*/ 15 w 99"/>
              <a:gd name="T15" fmla="*/ 49 h 80"/>
              <a:gd name="T16" fmla="*/ 20 w 99"/>
              <a:gd name="T17" fmla="*/ 48 h 80"/>
              <a:gd name="T18" fmla="*/ 4 w 99"/>
              <a:gd name="T19" fmla="*/ 28 h 80"/>
              <a:gd name="T20" fmla="*/ 4 w 99"/>
              <a:gd name="T21" fmla="*/ 28 h 80"/>
              <a:gd name="T22" fmla="*/ 13 w 99"/>
              <a:gd name="T23" fmla="*/ 31 h 80"/>
              <a:gd name="T24" fmla="*/ 4 w 99"/>
              <a:gd name="T25" fmla="*/ 14 h 80"/>
              <a:gd name="T26" fmla="*/ 7 w 99"/>
              <a:gd name="T27" fmla="*/ 4 h 80"/>
              <a:gd name="T28" fmla="*/ 49 w 99"/>
              <a:gd name="T29" fmla="*/ 25 h 80"/>
              <a:gd name="T30" fmla="*/ 48 w 99"/>
              <a:gd name="T31" fmla="*/ 20 h 80"/>
              <a:gd name="T32" fmla="*/ 68 w 99"/>
              <a:gd name="T33" fmla="*/ 0 h 80"/>
              <a:gd name="T34" fmla="*/ 83 w 99"/>
              <a:gd name="T35" fmla="*/ 6 h 80"/>
              <a:gd name="T36" fmla="*/ 96 w 99"/>
              <a:gd name="T37" fmla="*/ 1 h 80"/>
              <a:gd name="T38" fmla="*/ 87 w 99"/>
              <a:gd name="T39" fmla="*/ 12 h 80"/>
              <a:gd name="T40" fmla="*/ 99 w 99"/>
              <a:gd name="T41" fmla="*/ 9 h 80"/>
              <a:gd name="T42" fmla="*/ 88 w 99"/>
              <a:gd name="T43" fmla="*/ 2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80">
                <a:moveTo>
                  <a:pt x="88" y="20"/>
                </a:moveTo>
                <a:cubicBezTo>
                  <a:pt x="89" y="21"/>
                  <a:pt x="89" y="22"/>
                  <a:pt x="89" y="22"/>
                </a:cubicBezTo>
                <a:cubicBezTo>
                  <a:pt x="89" y="49"/>
                  <a:pt x="68" y="80"/>
                  <a:pt x="31" y="80"/>
                </a:cubicBezTo>
                <a:cubicBezTo>
                  <a:pt x="20" y="80"/>
                  <a:pt x="9" y="76"/>
                  <a:pt x="0" y="71"/>
                </a:cubicBezTo>
                <a:cubicBezTo>
                  <a:pt x="2" y="71"/>
                  <a:pt x="3" y="71"/>
                  <a:pt x="5" y="71"/>
                </a:cubicBezTo>
                <a:cubicBezTo>
                  <a:pt x="14" y="71"/>
                  <a:pt x="23" y="68"/>
                  <a:pt x="30" y="62"/>
                </a:cubicBezTo>
                <a:cubicBezTo>
                  <a:pt x="21" y="62"/>
                  <a:pt x="14" y="56"/>
                  <a:pt x="11" y="48"/>
                </a:cubicBezTo>
                <a:cubicBezTo>
                  <a:pt x="12" y="49"/>
                  <a:pt x="14" y="49"/>
                  <a:pt x="15" y="49"/>
                </a:cubicBezTo>
                <a:cubicBezTo>
                  <a:pt x="17" y="49"/>
                  <a:pt x="19" y="48"/>
                  <a:pt x="20" y="48"/>
                </a:cubicBezTo>
                <a:cubicBezTo>
                  <a:pt x="11" y="46"/>
                  <a:pt x="4" y="38"/>
                  <a:pt x="4" y="28"/>
                </a:cubicBezTo>
                <a:cubicBezTo>
                  <a:pt x="4" y="28"/>
                  <a:pt x="4" y="28"/>
                  <a:pt x="4" y="28"/>
                </a:cubicBezTo>
                <a:cubicBezTo>
                  <a:pt x="7" y="29"/>
                  <a:pt x="10" y="30"/>
                  <a:pt x="13" y="31"/>
                </a:cubicBezTo>
                <a:cubicBezTo>
                  <a:pt x="8" y="27"/>
                  <a:pt x="4" y="21"/>
                  <a:pt x="4" y="14"/>
                </a:cubicBezTo>
                <a:cubicBezTo>
                  <a:pt x="4" y="10"/>
                  <a:pt x="5" y="7"/>
                  <a:pt x="7" y="4"/>
                </a:cubicBezTo>
                <a:cubicBezTo>
                  <a:pt x="17" y="16"/>
                  <a:pt x="32" y="24"/>
                  <a:pt x="49" y="25"/>
                </a:cubicBezTo>
                <a:cubicBezTo>
                  <a:pt x="48" y="23"/>
                  <a:pt x="48" y="22"/>
                  <a:pt x="48" y="20"/>
                </a:cubicBezTo>
                <a:cubicBezTo>
                  <a:pt x="48" y="9"/>
                  <a:pt x="57" y="0"/>
                  <a:pt x="68" y="0"/>
                </a:cubicBezTo>
                <a:cubicBezTo>
                  <a:pt x="74" y="0"/>
                  <a:pt x="79" y="2"/>
                  <a:pt x="83" y="6"/>
                </a:cubicBezTo>
                <a:cubicBezTo>
                  <a:pt x="88" y="5"/>
                  <a:pt x="92" y="4"/>
                  <a:pt x="96" y="1"/>
                </a:cubicBezTo>
                <a:cubicBezTo>
                  <a:pt x="94" y="6"/>
                  <a:pt x="91" y="10"/>
                  <a:pt x="87" y="12"/>
                </a:cubicBezTo>
                <a:cubicBezTo>
                  <a:pt x="91" y="12"/>
                  <a:pt x="95" y="11"/>
                  <a:pt x="99" y="9"/>
                </a:cubicBezTo>
                <a:cubicBezTo>
                  <a:pt x="96" y="13"/>
                  <a:pt x="92" y="17"/>
                  <a:pt x="88" y="2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5" name="Freeform 143"/>
          <p:cNvSpPr>
            <a:spLocks/>
          </p:cNvSpPr>
          <p:nvPr/>
        </p:nvSpPr>
        <p:spPr bwMode="auto">
          <a:xfrm>
            <a:off x="7605713" y="4337051"/>
            <a:ext cx="201613" cy="390525"/>
          </a:xfrm>
          <a:custGeom>
            <a:avLst/>
            <a:gdLst>
              <a:gd name="T0" fmla="*/ 54 w 54"/>
              <a:gd name="T1" fmla="*/ 17 h 104"/>
              <a:gd name="T2" fmla="*/ 44 w 54"/>
              <a:gd name="T3" fmla="*/ 17 h 104"/>
              <a:gd name="T4" fmla="*/ 35 w 54"/>
              <a:gd name="T5" fmla="*/ 26 h 104"/>
              <a:gd name="T6" fmla="*/ 35 w 54"/>
              <a:gd name="T7" fmla="*/ 38 h 104"/>
              <a:gd name="T8" fmla="*/ 53 w 54"/>
              <a:gd name="T9" fmla="*/ 38 h 104"/>
              <a:gd name="T10" fmla="*/ 51 w 54"/>
              <a:gd name="T11" fmla="*/ 56 h 104"/>
              <a:gd name="T12" fmla="*/ 35 w 54"/>
              <a:gd name="T13" fmla="*/ 56 h 104"/>
              <a:gd name="T14" fmla="*/ 35 w 54"/>
              <a:gd name="T15" fmla="*/ 104 h 104"/>
              <a:gd name="T16" fmla="*/ 16 w 54"/>
              <a:gd name="T17" fmla="*/ 104 h 104"/>
              <a:gd name="T18" fmla="*/ 16 w 54"/>
              <a:gd name="T19" fmla="*/ 56 h 104"/>
              <a:gd name="T20" fmla="*/ 0 w 54"/>
              <a:gd name="T21" fmla="*/ 56 h 104"/>
              <a:gd name="T22" fmla="*/ 0 w 54"/>
              <a:gd name="T23" fmla="*/ 38 h 104"/>
              <a:gd name="T24" fmla="*/ 16 w 54"/>
              <a:gd name="T25" fmla="*/ 38 h 104"/>
              <a:gd name="T26" fmla="*/ 16 w 54"/>
              <a:gd name="T27" fmla="*/ 24 h 104"/>
              <a:gd name="T28" fmla="*/ 40 w 54"/>
              <a:gd name="T29" fmla="*/ 0 h 104"/>
              <a:gd name="T30" fmla="*/ 54 w 54"/>
              <a:gd name="T31" fmla="*/ 1 h 104"/>
              <a:gd name="T32" fmla="*/ 54 w 54"/>
              <a:gd name="T33" fmla="*/ 1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104">
                <a:moveTo>
                  <a:pt x="54" y="17"/>
                </a:moveTo>
                <a:cubicBezTo>
                  <a:pt x="44" y="17"/>
                  <a:pt x="44" y="17"/>
                  <a:pt x="44" y="17"/>
                </a:cubicBezTo>
                <a:cubicBezTo>
                  <a:pt x="36" y="17"/>
                  <a:pt x="35" y="21"/>
                  <a:pt x="35" y="26"/>
                </a:cubicBezTo>
                <a:cubicBezTo>
                  <a:pt x="35" y="38"/>
                  <a:pt x="35" y="38"/>
                  <a:pt x="35" y="38"/>
                </a:cubicBezTo>
                <a:cubicBezTo>
                  <a:pt x="53" y="38"/>
                  <a:pt x="53" y="38"/>
                  <a:pt x="53" y="38"/>
                </a:cubicBezTo>
                <a:cubicBezTo>
                  <a:pt x="51" y="56"/>
                  <a:pt x="51" y="56"/>
                  <a:pt x="51" y="56"/>
                </a:cubicBezTo>
                <a:cubicBezTo>
                  <a:pt x="35" y="56"/>
                  <a:pt x="35" y="56"/>
                  <a:pt x="35" y="56"/>
                </a:cubicBezTo>
                <a:cubicBezTo>
                  <a:pt x="35" y="104"/>
                  <a:pt x="35" y="104"/>
                  <a:pt x="35" y="104"/>
                </a:cubicBezTo>
                <a:cubicBezTo>
                  <a:pt x="16" y="104"/>
                  <a:pt x="16" y="104"/>
                  <a:pt x="16" y="104"/>
                </a:cubicBezTo>
                <a:cubicBezTo>
                  <a:pt x="16" y="56"/>
                  <a:pt x="16" y="56"/>
                  <a:pt x="16" y="56"/>
                </a:cubicBezTo>
                <a:cubicBezTo>
                  <a:pt x="0" y="56"/>
                  <a:pt x="0" y="56"/>
                  <a:pt x="0" y="56"/>
                </a:cubicBezTo>
                <a:cubicBezTo>
                  <a:pt x="0" y="38"/>
                  <a:pt x="0" y="38"/>
                  <a:pt x="0" y="38"/>
                </a:cubicBezTo>
                <a:cubicBezTo>
                  <a:pt x="16" y="38"/>
                  <a:pt x="16" y="38"/>
                  <a:pt x="16" y="38"/>
                </a:cubicBezTo>
                <a:cubicBezTo>
                  <a:pt x="16" y="24"/>
                  <a:pt x="16" y="24"/>
                  <a:pt x="16" y="24"/>
                </a:cubicBezTo>
                <a:cubicBezTo>
                  <a:pt x="16" y="8"/>
                  <a:pt x="26" y="0"/>
                  <a:pt x="40" y="0"/>
                </a:cubicBezTo>
                <a:cubicBezTo>
                  <a:pt x="46" y="0"/>
                  <a:pt x="52" y="0"/>
                  <a:pt x="54" y="1"/>
                </a:cubicBezTo>
                <a:lnTo>
                  <a:pt x="54" y="17"/>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6" name="Freeform 144"/>
          <p:cNvSpPr>
            <a:spLocks/>
          </p:cNvSpPr>
          <p:nvPr/>
        </p:nvSpPr>
        <p:spPr bwMode="auto">
          <a:xfrm>
            <a:off x="8167688" y="4367213"/>
            <a:ext cx="360363" cy="352425"/>
          </a:xfrm>
          <a:custGeom>
            <a:avLst/>
            <a:gdLst>
              <a:gd name="T0" fmla="*/ 63 w 96"/>
              <a:gd name="T1" fmla="*/ 93 h 94"/>
              <a:gd name="T2" fmla="*/ 60 w 96"/>
              <a:gd name="T3" fmla="*/ 91 h 94"/>
              <a:gd name="T4" fmla="*/ 60 w 96"/>
              <a:gd name="T5" fmla="*/ 78 h 94"/>
              <a:gd name="T6" fmla="*/ 57 w 96"/>
              <a:gd name="T7" fmla="*/ 69 h 94"/>
              <a:gd name="T8" fmla="*/ 79 w 96"/>
              <a:gd name="T9" fmla="*/ 45 h 94"/>
              <a:gd name="T10" fmla="*/ 74 w 96"/>
              <a:gd name="T11" fmla="*/ 32 h 94"/>
              <a:gd name="T12" fmla="*/ 73 w 96"/>
              <a:gd name="T13" fmla="*/ 20 h 94"/>
              <a:gd name="T14" fmla="*/ 60 w 96"/>
              <a:gd name="T15" fmla="*/ 25 h 94"/>
              <a:gd name="T16" fmla="*/ 48 w 96"/>
              <a:gd name="T17" fmla="*/ 23 h 94"/>
              <a:gd name="T18" fmla="*/ 36 w 96"/>
              <a:gd name="T19" fmla="*/ 25 h 94"/>
              <a:gd name="T20" fmla="*/ 23 w 96"/>
              <a:gd name="T21" fmla="*/ 20 h 94"/>
              <a:gd name="T22" fmla="*/ 22 w 96"/>
              <a:gd name="T23" fmla="*/ 32 h 94"/>
              <a:gd name="T24" fmla="*/ 18 w 96"/>
              <a:gd name="T25" fmla="*/ 45 h 94"/>
              <a:gd name="T26" fmla="*/ 39 w 96"/>
              <a:gd name="T27" fmla="*/ 69 h 94"/>
              <a:gd name="T28" fmla="*/ 36 w 96"/>
              <a:gd name="T29" fmla="*/ 75 h 94"/>
              <a:gd name="T30" fmla="*/ 22 w 96"/>
              <a:gd name="T31" fmla="*/ 71 h 94"/>
              <a:gd name="T32" fmla="*/ 15 w 96"/>
              <a:gd name="T33" fmla="*/ 66 h 94"/>
              <a:gd name="T34" fmla="*/ 15 w 96"/>
              <a:gd name="T35" fmla="*/ 69 h 94"/>
              <a:gd name="T36" fmla="*/ 20 w 96"/>
              <a:gd name="T37" fmla="*/ 76 h 94"/>
              <a:gd name="T38" fmla="*/ 36 w 96"/>
              <a:gd name="T39" fmla="*/ 82 h 94"/>
              <a:gd name="T40" fmla="*/ 36 w 96"/>
              <a:gd name="T41" fmla="*/ 91 h 94"/>
              <a:gd name="T42" fmla="*/ 33 w 96"/>
              <a:gd name="T43" fmla="*/ 93 h 94"/>
              <a:gd name="T44" fmla="*/ 0 w 96"/>
              <a:gd name="T45" fmla="*/ 48 h 94"/>
              <a:gd name="T46" fmla="*/ 48 w 96"/>
              <a:gd name="T47" fmla="*/ 0 h 94"/>
              <a:gd name="T48" fmla="*/ 96 w 96"/>
              <a:gd name="T49" fmla="*/ 48 h 94"/>
              <a:gd name="T50" fmla="*/ 63 w 96"/>
              <a:gd name="T51" fmla="*/ 9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4">
                <a:moveTo>
                  <a:pt x="63" y="93"/>
                </a:moveTo>
                <a:cubicBezTo>
                  <a:pt x="61" y="94"/>
                  <a:pt x="60" y="92"/>
                  <a:pt x="60" y="91"/>
                </a:cubicBezTo>
                <a:cubicBezTo>
                  <a:pt x="60" y="89"/>
                  <a:pt x="60" y="84"/>
                  <a:pt x="60" y="78"/>
                </a:cubicBezTo>
                <a:cubicBezTo>
                  <a:pt x="60" y="73"/>
                  <a:pt x="59" y="70"/>
                  <a:pt x="57" y="69"/>
                </a:cubicBezTo>
                <a:cubicBezTo>
                  <a:pt x="67" y="68"/>
                  <a:pt x="79" y="64"/>
                  <a:pt x="79" y="45"/>
                </a:cubicBezTo>
                <a:cubicBezTo>
                  <a:pt x="79" y="40"/>
                  <a:pt x="77" y="36"/>
                  <a:pt x="74" y="32"/>
                </a:cubicBezTo>
                <a:cubicBezTo>
                  <a:pt x="74" y="31"/>
                  <a:pt x="76" y="26"/>
                  <a:pt x="73" y="20"/>
                </a:cubicBezTo>
                <a:cubicBezTo>
                  <a:pt x="69" y="18"/>
                  <a:pt x="60" y="25"/>
                  <a:pt x="60" y="25"/>
                </a:cubicBezTo>
                <a:cubicBezTo>
                  <a:pt x="56" y="24"/>
                  <a:pt x="52" y="23"/>
                  <a:pt x="48" y="23"/>
                </a:cubicBezTo>
                <a:cubicBezTo>
                  <a:pt x="44" y="23"/>
                  <a:pt x="40" y="24"/>
                  <a:pt x="36" y="25"/>
                </a:cubicBezTo>
                <a:cubicBezTo>
                  <a:pt x="36" y="25"/>
                  <a:pt x="27" y="18"/>
                  <a:pt x="23" y="20"/>
                </a:cubicBezTo>
                <a:cubicBezTo>
                  <a:pt x="20" y="26"/>
                  <a:pt x="22" y="31"/>
                  <a:pt x="22" y="32"/>
                </a:cubicBezTo>
                <a:cubicBezTo>
                  <a:pt x="19" y="36"/>
                  <a:pt x="18" y="40"/>
                  <a:pt x="18" y="45"/>
                </a:cubicBezTo>
                <a:cubicBezTo>
                  <a:pt x="18" y="64"/>
                  <a:pt x="29" y="68"/>
                  <a:pt x="39" y="69"/>
                </a:cubicBezTo>
                <a:cubicBezTo>
                  <a:pt x="38" y="70"/>
                  <a:pt x="37" y="72"/>
                  <a:pt x="36" y="75"/>
                </a:cubicBezTo>
                <a:cubicBezTo>
                  <a:pt x="34" y="77"/>
                  <a:pt x="27" y="79"/>
                  <a:pt x="22" y="71"/>
                </a:cubicBezTo>
                <a:cubicBezTo>
                  <a:pt x="20" y="67"/>
                  <a:pt x="15" y="66"/>
                  <a:pt x="15" y="66"/>
                </a:cubicBezTo>
                <a:cubicBezTo>
                  <a:pt x="10" y="66"/>
                  <a:pt x="15" y="69"/>
                  <a:pt x="15" y="69"/>
                </a:cubicBezTo>
                <a:cubicBezTo>
                  <a:pt x="18" y="71"/>
                  <a:pt x="20" y="76"/>
                  <a:pt x="20" y="76"/>
                </a:cubicBezTo>
                <a:cubicBezTo>
                  <a:pt x="23" y="85"/>
                  <a:pt x="36" y="82"/>
                  <a:pt x="36" y="82"/>
                </a:cubicBezTo>
                <a:cubicBezTo>
                  <a:pt x="36" y="86"/>
                  <a:pt x="36" y="90"/>
                  <a:pt x="36" y="91"/>
                </a:cubicBezTo>
                <a:cubicBezTo>
                  <a:pt x="36" y="92"/>
                  <a:pt x="35" y="94"/>
                  <a:pt x="33" y="93"/>
                </a:cubicBezTo>
                <a:cubicBezTo>
                  <a:pt x="14" y="87"/>
                  <a:pt x="0" y="69"/>
                  <a:pt x="0" y="48"/>
                </a:cubicBezTo>
                <a:cubicBezTo>
                  <a:pt x="0" y="21"/>
                  <a:pt x="22" y="0"/>
                  <a:pt x="48" y="0"/>
                </a:cubicBezTo>
                <a:cubicBezTo>
                  <a:pt x="75" y="0"/>
                  <a:pt x="96" y="21"/>
                  <a:pt x="96" y="48"/>
                </a:cubicBezTo>
                <a:cubicBezTo>
                  <a:pt x="96" y="69"/>
                  <a:pt x="82" y="87"/>
                  <a:pt x="63" y="9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7" name="Freeform 145"/>
          <p:cNvSpPr>
            <a:spLocks/>
          </p:cNvSpPr>
          <p:nvPr/>
        </p:nvSpPr>
        <p:spPr bwMode="auto">
          <a:xfrm>
            <a:off x="8799513" y="4367213"/>
            <a:ext cx="388938" cy="330200"/>
          </a:xfrm>
          <a:custGeom>
            <a:avLst/>
            <a:gdLst>
              <a:gd name="T0" fmla="*/ 104 w 104"/>
              <a:gd name="T1" fmla="*/ 44 h 88"/>
              <a:gd name="T2" fmla="*/ 100 w 104"/>
              <a:gd name="T3" fmla="*/ 48 h 88"/>
              <a:gd name="T4" fmla="*/ 96 w 104"/>
              <a:gd name="T5" fmla="*/ 48 h 88"/>
              <a:gd name="T6" fmla="*/ 92 w 104"/>
              <a:gd name="T7" fmla="*/ 44 h 88"/>
              <a:gd name="T8" fmla="*/ 92 w 104"/>
              <a:gd name="T9" fmla="*/ 28 h 88"/>
              <a:gd name="T10" fmla="*/ 76 w 104"/>
              <a:gd name="T11" fmla="*/ 12 h 88"/>
              <a:gd name="T12" fmla="*/ 60 w 104"/>
              <a:gd name="T13" fmla="*/ 28 h 88"/>
              <a:gd name="T14" fmla="*/ 60 w 104"/>
              <a:gd name="T15" fmla="*/ 40 h 88"/>
              <a:gd name="T16" fmla="*/ 66 w 104"/>
              <a:gd name="T17" fmla="*/ 40 h 88"/>
              <a:gd name="T18" fmla="*/ 72 w 104"/>
              <a:gd name="T19" fmla="*/ 46 h 88"/>
              <a:gd name="T20" fmla="*/ 72 w 104"/>
              <a:gd name="T21" fmla="*/ 82 h 88"/>
              <a:gd name="T22" fmla="*/ 66 w 104"/>
              <a:gd name="T23" fmla="*/ 88 h 88"/>
              <a:gd name="T24" fmla="*/ 6 w 104"/>
              <a:gd name="T25" fmla="*/ 88 h 88"/>
              <a:gd name="T26" fmla="*/ 0 w 104"/>
              <a:gd name="T27" fmla="*/ 82 h 88"/>
              <a:gd name="T28" fmla="*/ 0 w 104"/>
              <a:gd name="T29" fmla="*/ 46 h 88"/>
              <a:gd name="T30" fmla="*/ 6 w 104"/>
              <a:gd name="T31" fmla="*/ 40 h 88"/>
              <a:gd name="T32" fmla="*/ 48 w 104"/>
              <a:gd name="T33" fmla="*/ 40 h 88"/>
              <a:gd name="T34" fmla="*/ 48 w 104"/>
              <a:gd name="T35" fmla="*/ 28 h 88"/>
              <a:gd name="T36" fmla="*/ 76 w 104"/>
              <a:gd name="T37" fmla="*/ 0 h 88"/>
              <a:gd name="T38" fmla="*/ 104 w 104"/>
              <a:gd name="T39" fmla="*/ 28 h 88"/>
              <a:gd name="T40" fmla="*/ 104 w 104"/>
              <a:gd name="T41" fmla="*/ 4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88">
                <a:moveTo>
                  <a:pt x="104" y="44"/>
                </a:moveTo>
                <a:cubicBezTo>
                  <a:pt x="104" y="46"/>
                  <a:pt x="102" y="48"/>
                  <a:pt x="100" y="48"/>
                </a:cubicBezTo>
                <a:cubicBezTo>
                  <a:pt x="96" y="48"/>
                  <a:pt x="96" y="48"/>
                  <a:pt x="96" y="48"/>
                </a:cubicBezTo>
                <a:cubicBezTo>
                  <a:pt x="94" y="48"/>
                  <a:pt x="92" y="46"/>
                  <a:pt x="92" y="44"/>
                </a:cubicBezTo>
                <a:cubicBezTo>
                  <a:pt x="92" y="28"/>
                  <a:pt x="92" y="28"/>
                  <a:pt x="92" y="28"/>
                </a:cubicBezTo>
                <a:cubicBezTo>
                  <a:pt x="92" y="19"/>
                  <a:pt x="85" y="12"/>
                  <a:pt x="76" y="12"/>
                </a:cubicBezTo>
                <a:cubicBezTo>
                  <a:pt x="67" y="12"/>
                  <a:pt x="60" y="19"/>
                  <a:pt x="60" y="28"/>
                </a:cubicBezTo>
                <a:cubicBezTo>
                  <a:pt x="60" y="40"/>
                  <a:pt x="60" y="40"/>
                  <a:pt x="60" y="40"/>
                </a:cubicBezTo>
                <a:cubicBezTo>
                  <a:pt x="66" y="40"/>
                  <a:pt x="66" y="40"/>
                  <a:pt x="66" y="40"/>
                </a:cubicBezTo>
                <a:cubicBezTo>
                  <a:pt x="69" y="40"/>
                  <a:pt x="72" y="43"/>
                  <a:pt x="72" y="46"/>
                </a:cubicBezTo>
                <a:cubicBezTo>
                  <a:pt x="72" y="82"/>
                  <a:pt x="72" y="82"/>
                  <a:pt x="72" y="82"/>
                </a:cubicBezTo>
                <a:cubicBezTo>
                  <a:pt x="72" y="85"/>
                  <a:pt x="69" y="88"/>
                  <a:pt x="66" y="88"/>
                </a:cubicBezTo>
                <a:cubicBezTo>
                  <a:pt x="6" y="88"/>
                  <a:pt x="6" y="88"/>
                  <a:pt x="6" y="88"/>
                </a:cubicBezTo>
                <a:cubicBezTo>
                  <a:pt x="3" y="88"/>
                  <a:pt x="0" y="85"/>
                  <a:pt x="0" y="82"/>
                </a:cubicBezTo>
                <a:cubicBezTo>
                  <a:pt x="0" y="46"/>
                  <a:pt x="0" y="46"/>
                  <a:pt x="0" y="46"/>
                </a:cubicBezTo>
                <a:cubicBezTo>
                  <a:pt x="0" y="43"/>
                  <a:pt x="3" y="40"/>
                  <a:pt x="6" y="40"/>
                </a:cubicBezTo>
                <a:cubicBezTo>
                  <a:pt x="48" y="40"/>
                  <a:pt x="48" y="40"/>
                  <a:pt x="48" y="40"/>
                </a:cubicBezTo>
                <a:cubicBezTo>
                  <a:pt x="48" y="28"/>
                  <a:pt x="48" y="28"/>
                  <a:pt x="48" y="28"/>
                </a:cubicBezTo>
                <a:cubicBezTo>
                  <a:pt x="48" y="12"/>
                  <a:pt x="61" y="0"/>
                  <a:pt x="76" y="0"/>
                </a:cubicBezTo>
                <a:cubicBezTo>
                  <a:pt x="92" y="0"/>
                  <a:pt x="104" y="12"/>
                  <a:pt x="104" y="28"/>
                </a:cubicBezTo>
                <a:lnTo>
                  <a:pt x="104" y="4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8" name="Freeform 146"/>
          <p:cNvSpPr>
            <a:spLocks noEditPoints="1"/>
          </p:cNvSpPr>
          <p:nvPr/>
        </p:nvSpPr>
        <p:spPr bwMode="auto">
          <a:xfrm>
            <a:off x="9413876" y="4367213"/>
            <a:ext cx="450850" cy="360363"/>
          </a:xfrm>
          <a:custGeom>
            <a:avLst/>
            <a:gdLst>
              <a:gd name="T0" fmla="*/ 120 w 120"/>
              <a:gd name="T1" fmla="*/ 10 h 96"/>
              <a:gd name="T2" fmla="*/ 120 w 120"/>
              <a:gd name="T3" fmla="*/ 86 h 96"/>
              <a:gd name="T4" fmla="*/ 110 w 120"/>
              <a:gd name="T5" fmla="*/ 96 h 96"/>
              <a:gd name="T6" fmla="*/ 10 w 120"/>
              <a:gd name="T7" fmla="*/ 96 h 96"/>
              <a:gd name="T8" fmla="*/ 0 w 120"/>
              <a:gd name="T9" fmla="*/ 86 h 96"/>
              <a:gd name="T10" fmla="*/ 0 w 120"/>
              <a:gd name="T11" fmla="*/ 10 h 96"/>
              <a:gd name="T12" fmla="*/ 10 w 120"/>
              <a:gd name="T13" fmla="*/ 0 h 96"/>
              <a:gd name="T14" fmla="*/ 110 w 120"/>
              <a:gd name="T15" fmla="*/ 0 h 96"/>
              <a:gd name="T16" fmla="*/ 120 w 120"/>
              <a:gd name="T17" fmla="*/ 10 h 96"/>
              <a:gd name="T18" fmla="*/ 8 w 120"/>
              <a:gd name="T19" fmla="*/ 10 h 96"/>
              <a:gd name="T20" fmla="*/ 8 w 120"/>
              <a:gd name="T21" fmla="*/ 24 h 96"/>
              <a:gd name="T22" fmla="*/ 112 w 120"/>
              <a:gd name="T23" fmla="*/ 24 h 96"/>
              <a:gd name="T24" fmla="*/ 112 w 120"/>
              <a:gd name="T25" fmla="*/ 10 h 96"/>
              <a:gd name="T26" fmla="*/ 110 w 120"/>
              <a:gd name="T27" fmla="*/ 8 h 96"/>
              <a:gd name="T28" fmla="*/ 10 w 120"/>
              <a:gd name="T29" fmla="*/ 8 h 96"/>
              <a:gd name="T30" fmla="*/ 8 w 120"/>
              <a:gd name="T31" fmla="*/ 10 h 96"/>
              <a:gd name="T32" fmla="*/ 112 w 120"/>
              <a:gd name="T33" fmla="*/ 86 h 96"/>
              <a:gd name="T34" fmla="*/ 112 w 120"/>
              <a:gd name="T35" fmla="*/ 48 h 96"/>
              <a:gd name="T36" fmla="*/ 8 w 120"/>
              <a:gd name="T37" fmla="*/ 48 h 96"/>
              <a:gd name="T38" fmla="*/ 8 w 120"/>
              <a:gd name="T39" fmla="*/ 86 h 96"/>
              <a:gd name="T40" fmla="*/ 10 w 120"/>
              <a:gd name="T41" fmla="*/ 88 h 96"/>
              <a:gd name="T42" fmla="*/ 110 w 120"/>
              <a:gd name="T43" fmla="*/ 88 h 96"/>
              <a:gd name="T44" fmla="*/ 112 w 120"/>
              <a:gd name="T45" fmla="*/ 86 h 96"/>
              <a:gd name="T46" fmla="*/ 16 w 120"/>
              <a:gd name="T47" fmla="*/ 72 h 96"/>
              <a:gd name="T48" fmla="*/ 32 w 120"/>
              <a:gd name="T49" fmla="*/ 72 h 96"/>
              <a:gd name="T50" fmla="*/ 32 w 120"/>
              <a:gd name="T51" fmla="*/ 80 h 96"/>
              <a:gd name="T52" fmla="*/ 16 w 120"/>
              <a:gd name="T53" fmla="*/ 80 h 96"/>
              <a:gd name="T54" fmla="*/ 16 w 120"/>
              <a:gd name="T55" fmla="*/ 72 h 96"/>
              <a:gd name="T56" fmla="*/ 40 w 120"/>
              <a:gd name="T57" fmla="*/ 72 h 96"/>
              <a:gd name="T58" fmla="*/ 64 w 120"/>
              <a:gd name="T59" fmla="*/ 72 h 96"/>
              <a:gd name="T60" fmla="*/ 64 w 120"/>
              <a:gd name="T61" fmla="*/ 80 h 96"/>
              <a:gd name="T62" fmla="*/ 40 w 120"/>
              <a:gd name="T63" fmla="*/ 80 h 96"/>
              <a:gd name="T64" fmla="*/ 40 w 120"/>
              <a:gd name="T65"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0" h="96">
                <a:moveTo>
                  <a:pt x="120" y="10"/>
                </a:moveTo>
                <a:cubicBezTo>
                  <a:pt x="120" y="86"/>
                  <a:pt x="120" y="86"/>
                  <a:pt x="120" y="86"/>
                </a:cubicBezTo>
                <a:cubicBezTo>
                  <a:pt x="120" y="91"/>
                  <a:pt x="115" y="96"/>
                  <a:pt x="110" y="96"/>
                </a:cubicBezTo>
                <a:cubicBezTo>
                  <a:pt x="10" y="96"/>
                  <a:pt x="10" y="96"/>
                  <a:pt x="10" y="96"/>
                </a:cubicBezTo>
                <a:cubicBezTo>
                  <a:pt x="5" y="96"/>
                  <a:pt x="0" y="91"/>
                  <a:pt x="0" y="86"/>
                </a:cubicBezTo>
                <a:cubicBezTo>
                  <a:pt x="0" y="10"/>
                  <a:pt x="0" y="10"/>
                  <a:pt x="0" y="10"/>
                </a:cubicBezTo>
                <a:cubicBezTo>
                  <a:pt x="0" y="4"/>
                  <a:pt x="5" y="0"/>
                  <a:pt x="10" y="0"/>
                </a:cubicBezTo>
                <a:cubicBezTo>
                  <a:pt x="110" y="0"/>
                  <a:pt x="110" y="0"/>
                  <a:pt x="110" y="0"/>
                </a:cubicBezTo>
                <a:cubicBezTo>
                  <a:pt x="115" y="0"/>
                  <a:pt x="120" y="4"/>
                  <a:pt x="120" y="10"/>
                </a:cubicBezTo>
                <a:close/>
                <a:moveTo>
                  <a:pt x="8" y="10"/>
                </a:moveTo>
                <a:cubicBezTo>
                  <a:pt x="8" y="24"/>
                  <a:pt x="8" y="24"/>
                  <a:pt x="8" y="24"/>
                </a:cubicBezTo>
                <a:cubicBezTo>
                  <a:pt x="112" y="24"/>
                  <a:pt x="112" y="24"/>
                  <a:pt x="112" y="24"/>
                </a:cubicBezTo>
                <a:cubicBezTo>
                  <a:pt x="112" y="10"/>
                  <a:pt x="112" y="10"/>
                  <a:pt x="112" y="10"/>
                </a:cubicBezTo>
                <a:cubicBezTo>
                  <a:pt x="112" y="9"/>
                  <a:pt x="111" y="8"/>
                  <a:pt x="110" y="8"/>
                </a:cubicBezTo>
                <a:cubicBezTo>
                  <a:pt x="10" y="8"/>
                  <a:pt x="10" y="8"/>
                  <a:pt x="10" y="8"/>
                </a:cubicBezTo>
                <a:cubicBezTo>
                  <a:pt x="9" y="8"/>
                  <a:pt x="8" y="9"/>
                  <a:pt x="8" y="10"/>
                </a:cubicBezTo>
                <a:close/>
                <a:moveTo>
                  <a:pt x="112" y="86"/>
                </a:moveTo>
                <a:cubicBezTo>
                  <a:pt x="112" y="48"/>
                  <a:pt x="112" y="48"/>
                  <a:pt x="112" y="48"/>
                </a:cubicBezTo>
                <a:cubicBezTo>
                  <a:pt x="8" y="48"/>
                  <a:pt x="8" y="48"/>
                  <a:pt x="8" y="48"/>
                </a:cubicBezTo>
                <a:cubicBezTo>
                  <a:pt x="8" y="86"/>
                  <a:pt x="8" y="86"/>
                  <a:pt x="8" y="86"/>
                </a:cubicBezTo>
                <a:cubicBezTo>
                  <a:pt x="8" y="87"/>
                  <a:pt x="9" y="88"/>
                  <a:pt x="10" y="88"/>
                </a:cubicBezTo>
                <a:cubicBezTo>
                  <a:pt x="110" y="88"/>
                  <a:pt x="110" y="88"/>
                  <a:pt x="110" y="88"/>
                </a:cubicBezTo>
                <a:cubicBezTo>
                  <a:pt x="111" y="88"/>
                  <a:pt x="112" y="87"/>
                  <a:pt x="112" y="86"/>
                </a:cubicBezTo>
                <a:close/>
                <a:moveTo>
                  <a:pt x="16" y="72"/>
                </a:moveTo>
                <a:cubicBezTo>
                  <a:pt x="32" y="72"/>
                  <a:pt x="32" y="72"/>
                  <a:pt x="32" y="72"/>
                </a:cubicBezTo>
                <a:cubicBezTo>
                  <a:pt x="32" y="80"/>
                  <a:pt x="32" y="80"/>
                  <a:pt x="32" y="80"/>
                </a:cubicBezTo>
                <a:cubicBezTo>
                  <a:pt x="16" y="80"/>
                  <a:pt x="16" y="80"/>
                  <a:pt x="16" y="80"/>
                </a:cubicBezTo>
                <a:lnTo>
                  <a:pt x="16" y="72"/>
                </a:lnTo>
                <a:close/>
                <a:moveTo>
                  <a:pt x="40" y="72"/>
                </a:moveTo>
                <a:cubicBezTo>
                  <a:pt x="64" y="72"/>
                  <a:pt x="64" y="72"/>
                  <a:pt x="64" y="72"/>
                </a:cubicBezTo>
                <a:cubicBezTo>
                  <a:pt x="64" y="80"/>
                  <a:pt x="64" y="80"/>
                  <a:pt x="64" y="80"/>
                </a:cubicBezTo>
                <a:cubicBezTo>
                  <a:pt x="40" y="80"/>
                  <a:pt x="40" y="80"/>
                  <a:pt x="40" y="80"/>
                </a:cubicBezTo>
                <a:lnTo>
                  <a:pt x="40" y="7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9" name="Freeform 147"/>
          <p:cNvSpPr>
            <a:spLocks noEditPoints="1"/>
          </p:cNvSpPr>
          <p:nvPr/>
        </p:nvSpPr>
        <p:spPr bwMode="auto">
          <a:xfrm>
            <a:off x="10120313" y="4367213"/>
            <a:ext cx="330200" cy="330200"/>
          </a:xfrm>
          <a:custGeom>
            <a:avLst/>
            <a:gdLst>
              <a:gd name="T0" fmla="*/ 87 w 88"/>
              <a:gd name="T1" fmla="*/ 87 h 88"/>
              <a:gd name="T2" fmla="*/ 84 w 88"/>
              <a:gd name="T3" fmla="*/ 88 h 88"/>
              <a:gd name="T4" fmla="*/ 75 w 88"/>
              <a:gd name="T5" fmla="*/ 88 h 88"/>
              <a:gd name="T6" fmla="*/ 71 w 88"/>
              <a:gd name="T7" fmla="*/ 84 h 88"/>
              <a:gd name="T8" fmla="*/ 4 w 88"/>
              <a:gd name="T9" fmla="*/ 17 h 88"/>
              <a:gd name="T10" fmla="*/ 0 w 88"/>
              <a:gd name="T11" fmla="*/ 13 h 88"/>
              <a:gd name="T12" fmla="*/ 0 w 88"/>
              <a:gd name="T13" fmla="*/ 4 h 88"/>
              <a:gd name="T14" fmla="*/ 1 w 88"/>
              <a:gd name="T15" fmla="*/ 1 h 88"/>
              <a:gd name="T16" fmla="*/ 4 w 88"/>
              <a:gd name="T17" fmla="*/ 0 h 88"/>
              <a:gd name="T18" fmla="*/ 4 w 88"/>
              <a:gd name="T19" fmla="*/ 0 h 88"/>
              <a:gd name="T20" fmla="*/ 62 w 88"/>
              <a:gd name="T21" fmla="*/ 26 h 88"/>
              <a:gd name="T22" fmla="*/ 88 w 88"/>
              <a:gd name="T23" fmla="*/ 84 h 88"/>
              <a:gd name="T24" fmla="*/ 87 w 88"/>
              <a:gd name="T25" fmla="*/ 87 h 88"/>
              <a:gd name="T26" fmla="*/ 55 w 88"/>
              <a:gd name="T27" fmla="*/ 86 h 88"/>
              <a:gd name="T28" fmla="*/ 52 w 88"/>
              <a:gd name="T29" fmla="*/ 88 h 88"/>
              <a:gd name="T30" fmla="*/ 43 w 88"/>
              <a:gd name="T31" fmla="*/ 88 h 88"/>
              <a:gd name="T32" fmla="*/ 39 w 88"/>
              <a:gd name="T33" fmla="*/ 84 h 88"/>
              <a:gd name="T34" fmla="*/ 3 w 88"/>
              <a:gd name="T35" fmla="*/ 48 h 88"/>
              <a:gd name="T36" fmla="*/ 0 w 88"/>
              <a:gd name="T37" fmla="*/ 44 h 88"/>
              <a:gd name="T38" fmla="*/ 0 w 88"/>
              <a:gd name="T39" fmla="*/ 36 h 88"/>
              <a:gd name="T40" fmla="*/ 1 w 88"/>
              <a:gd name="T41" fmla="*/ 33 h 88"/>
              <a:gd name="T42" fmla="*/ 4 w 88"/>
              <a:gd name="T43" fmla="*/ 32 h 88"/>
              <a:gd name="T44" fmla="*/ 4 w 88"/>
              <a:gd name="T45" fmla="*/ 32 h 88"/>
              <a:gd name="T46" fmla="*/ 39 w 88"/>
              <a:gd name="T47" fmla="*/ 48 h 88"/>
              <a:gd name="T48" fmla="*/ 56 w 88"/>
              <a:gd name="T49" fmla="*/ 83 h 88"/>
              <a:gd name="T50" fmla="*/ 55 w 88"/>
              <a:gd name="T51" fmla="*/ 86 h 88"/>
              <a:gd name="T52" fmla="*/ 12 w 88"/>
              <a:gd name="T53" fmla="*/ 88 h 88"/>
              <a:gd name="T54" fmla="*/ 0 w 88"/>
              <a:gd name="T55" fmla="*/ 76 h 88"/>
              <a:gd name="T56" fmla="*/ 12 w 88"/>
              <a:gd name="T57" fmla="*/ 64 h 88"/>
              <a:gd name="T58" fmla="*/ 24 w 88"/>
              <a:gd name="T59" fmla="*/ 76 h 88"/>
              <a:gd name="T60" fmla="*/ 12 w 88"/>
              <a:gd name="T61"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88">
                <a:moveTo>
                  <a:pt x="87" y="87"/>
                </a:moveTo>
                <a:cubicBezTo>
                  <a:pt x="86" y="87"/>
                  <a:pt x="85" y="88"/>
                  <a:pt x="84" y="88"/>
                </a:cubicBezTo>
                <a:cubicBezTo>
                  <a:pt x="75" y="88"/>
                  <a:pt x="75" y="88"/>
                  <a:pt x="75" y="88"/>
                </a:cubicBezTo>
                <a:cubicBezTo>
                  <a:pt x="73" y="88"/>
                  <a:pt x="71" y="86"/>
                  <a:pt x="71" y="84"/>
                </a:cubicBezTo>
                <a:cubicBezTo>
                  <a:pt x="69" y="48"/>
                  <a:pt x="40" y="19"/>
                  <a:pt x="4" y="17"/>
                </a:cubicBezTo>
                <a:cubicBezTo>
                  <a:pt x="1" y="17"/>
                  <a:pt x="0" y="15"/>
                  <a:pt x="0" y="13"/>
                </a:cubicBezTo>
                <a:cubicBezTo>
                  <a:pt x="0" y="4"/>
                  <a:pt x="0" y="4"/>
                  <a:pt x="0" y="4"/>
                </a:cubicBezTo>
                <a:cubicBezTo>
                  <a:pt x="0" y="3"/>
                  <a:pt x="0" y="2"/>
                  <a:pt x="1" y="1"/>
                </a:cubicBezTo>
                <a:cubicBezTo>
                  <a:pt x="2" y="0"/>
                  <a:pt x="3" y="0"/>
                  <a:pt x="4" y="0"/>
                </a:cubicBezTo>
                <a:cubicBezTo>
                  <a:pt x="4" y="0"/>
                  <a:pt x="4" y="0"/>
                  <a:pt x="4" y="0"/>
                </a:cubicBezTo>
                <a:cubicBezTo>
                  <a:pt x="26" y="1"/>
                  <a:pt x="46" y="10"/>
                  <a:pt x="62" y="26"/>
                </a:cubicBezTo>
                <a:cubicBezTo>
                  <a:pt x="77" y="41"/>
                  <a:pt x="87" y="62"/>
                  <a:pt x="88" y="84"/>
                </a:cubicBezTo>
                <a:cubicBezTo>
                  <a:pt x="88" y="85"/>
                  <a:pt x="87" y="86"/>
                  <a:pt x="87" y="87"/>
                </a:cubicBezTo>
                <a:close/>
                <a:moveTo>
                  <a:pt x="55" y="86"/>
                </a:moveTo>
                <a:cubicBezTo>
                  <a:pt x="54" y="87"/>
                  <a:pt x="53" y="88"/>
                  <a:pt x="52" y="88"/>
                </a:cubicBezTo>
                <a:cubicBezTo>
                  <a:pt x="43" y="88"/>
                  <a:pt x="43" y="88"/>
                  <a:pt x="43" y="88"/>
                </a:cubicBezTo>
                <a:cubicBezTo>
                  <a:pt x="41" y="88"/>
                  <a:pt x="40" y="86"/>
                  <a:pt x="39" y="84"/>
                </a:cubicBezTo>
                <a:cubicBezTo>
                  <a:pt x="38" y="65"/>
                  <a:pt x="22" y="50"/>
                  <a:pt x="3" y="48"/>
                </a:cubicBezTo>
                <a:cubicBezTo>
                  <a:pt x="1" y="48"/>
                  <a:pt x="0" y="46"/>
                  <a:pt x="0" y="44"/>
                </a:cubicBezTo>
                <a:cubicBezTo>
                  <a:pt x="0" y="36"/>
                  <a:pt x="0" y="36"/>
                  <a:pt x="0" y="36"/>
                </a:cubicBezTo>
                <a:cubicBezTo>
                  <a:pt x="0" y="35"/>
                  <a:pt x="0" y="34"/>
                  <a:pt x="1" y="33"/>
                </a:cubicBezTo>
                <a:cubicBezTo>
                  <a:pt x="2" y="32"/>
                  <a:pt x="3" y="32"/>
                  <a:pt x="4" y="32"/>
                </a:cubicBezTo>
                <a:cubicBezTo>
                  <a:pt x="4" y="32"/>
                  <a:pt x="4" y="32"/>
                  <a:pt x="4" y="32"/>
                </a:cubicBezTo>
                <a:cubicBezTo>
                  <a:pt x="17" y="33"/>
                  <a:pt x="30" y="39"/>
                  <a:pt x="39" y="48"/>
                </a:cubicBezTo>
                <a:cubicBezTo>
                  <a:pt x="49" y="58"/>
                  <a:pt x="55" y="70"/>
                  <a:pt x="56" y="83"/>
                </a:cubicBezTo>
                <a:cubicBezTo>
                  <a:pt x="56" y="85"/>
                  <a:pt x="55" y="86"/>
                  <a:pt x="55" y="86"/>
                </a:cubicBezTo>
                <a:close/>
                <a:moveTo>
                  <a:pt x="12" y="88"/>
                </a:moveTo>
                <a:cubicBezTo>
                  <a:pt x="5" y="88"/>
                  <a:pt x="0" y="82"/>
                  <a:pt x="0" y="76"/>
                </a:cubicBezTo>
                <a:cubicBezTo>
                  <a:pt x="0" y="69"/>
                  <a:pt x="5" y="64"/>
                  <a:pt x="12" y="64"/>
                </a:cubicBezTo>
                <a:cubicBezTo>
                  <a:pt x="18" y="64"/>
                  <a:pt x="24" y="69"/>
                  <a:pt x="24" y="76"/>
                </a:cubicBezTo>
                <a:cubicBezTo>
                  <a:pt x="24" y="82"/>
                  <a:pt x="18" y="88"/>
                  <a:pt x="12" y="8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0" name="Freeform 148"/>
          <p:cNvSpPr>
            <a:spLocks noEditPoints="1"/>
          </p:cNvSpPr>
          <p:nvPr/>
        </p:nvSpPr>
        <p:spPr bwMode="auto">
          <a:xfrm>
            <a:off x="10750551" y="4397376"/>
            <a:ext cx="360363" cy="300038"/>
          </a:xfrm>
          <a:custGeom>
            <a:avLst/>
            <a:gdLst>
              <a:gd name="T0" fmla="*/ 96 w 96"/>
              <a:gd name="T1" fmla="*/ 70 h 80"/>
              <a:gd name="T2" fmla="*/ 86 w 96"/>
              <a:gd name="T3" fmla="*/ 80 h 80"/>
              <a:gd name="T4" fmla="*/ 10 w 96"/>
              <a:gd name="T5" fmla="*/ 80 h 80"/>
              <a:gd name="T6" fmla="*/ 0 w 96"/>
              <a:gd name="T7" fmla="*/ 70 h 80"/>
              <a:gd name="T8" fmla="*/ 0 w 96"/>
              <a:gd name="T9" fmla="*/ 50 h 80"/>
              <a:gd name="T10" fmla="*/ 1 w 96"/>
              <a:gd name="T11" fmla="*/ 45 h 80"/>
              <a:gd name="T12" fmla="*/ 13 w 96"/>
              <a:gd name="T13" fmla="*/ 7 h 80"/>
              <a:gd name="T14" fmla="*/ 23 w 96"/>
              <a:gd name="T15" fmla="*/ 0 h 80"/>
              <a:gd name="T16" fmla="*/ 72 w 96"/>
              <a:gd name="T17" fmla="*/ 0 h 80"/>
              <a:gd name="T18" fmla="*/ 83 w 96"/>
              <a:gd name="T19" fmla="*/ 7 h 80"/>
              <a:gd name="T20" fmla="*/ 95 w 96"/>
              <a:gd name="T21" fmla="*/ 45 h 80"/>
              <a:gd name="T22" fmla="*/ 96 w 96"/>
              <a:gd name="T23" fmla="*/ 50 h 80"/>
              <a:gd name="T24" fmla="*/ 96 w 96"/>
              <a:gd name="T25" fmla="*/ 70 h 80"/>
              <a:gd name="T26" fmla="*/ 88 w 96"/>
              <a:gd name="T27" fmla="*/ 50 h 80"/>
              <a:gd name="T28" fmla="*/ 86 w 96"/>
              <a:gd name="T29" fmla="*/ 48 h 80"/>
              <a:gd name="T30" fmla="*/ 10 w 96"/>
              <a:gd name="T31" fmla="*/ 48 h 80"/>
              <a:gd name="T32" fmla="*/ 8 w 96"/>
              <a:gd name="T33" fmla="*/ 50 h 80"/>
              <a:gd name="T34" fmla="*/ 8 w 96"/>
              <a:gd name="T35" fmla="*/ 70 h 80"/>
              <a:gd name="T36" fmla="*/ 10 w 96"/>
              <a:gd name="T37" fmla="*/ 72 h 80"/>
              <a:gd name="T38" fmla="*/ 86 w 96"/>
              <a:gd name="T39" fmla="*/ 72 h 80"/>
              <a:gd name="T40" fmla="*/ 88 w 96"/>
              <a:gd name="T41" fmla="*/ 70 h 80"/>
              <a:gd name="T42" fmla="*/ 88 w 96"/>
              <a:gd name="T43" fmla="*/ 50 h 80"/>
              <a:gd name="T44" fmla="*/ 85 w 96"/>
              <a:gd name="T45" fmla="*/ 40 h 80"/>
              <a:gd name="T46" fmla="*/ 75 w 96"/>
              <a:gd name="T47" fmla="*/ 10 h 80"/>
              <a:gd name="T48" fmla="*/ 72 w 96"/>
              <a:gd name="T49" fmla="*/ 8 h 80"/>
              <a:gd name="T50" fmla="*/ 23 w 96"/>
              <a:gd name="T51" fmla="*/ 8 h 80"/>
              <a:gd name="T52" fmla="*/ 21 w 96"/>
              <a:gd name="T53" fmla="*/ 10 h 80"/>
              <a:gd name="T54" fmla="*/ 11 w 96"/>
              <a:gd name="T55" fmla="*/ 40 h 80"/>
              <a:gd name="T56" fmla="*/ 85 w 96"/>
              <a:gd name="T57" fmla="*/ 40 h 80"/>
              <a:gd name="T58" fmla="*/ 60 w 96"/>
              <a:gd name="T59" fmla="*/ 65 h 80"/>
              <a:gd name="T60" fmla="*/ 55 w 96"/>
              <a:gd name="T61" fmla="*/ 60 h 80"/>
              <a:gd name="T62" fmla="*/ 60 w 96"/>
              <a:gd name="T63" fmla="*/ 55 h 80"/>
              <a:gd name="T64" fmla="*/ 65 w 96"/>
              <a:gd name="T65" fmla="*/ 60 h 80"/>
              <a:gd name="T66" fmla="*/ 60 w 96"/>
              <a:gd name="T67" fmla="*/ 65 h 80"/>
              <a:gd name="T68" fmla="*/ 76 w 96"/>
              <a:gd name="T69" fmla="*/ 65 h 80"/>
              <a:gd name="T70" fmla="*/ 71 w 96"/>
              <a:gd name="T71" fmla="*/ 60 h 80"/>
              <a:gd name="T72" fmla="*/ 76 w 96"/>
              <a:gd name="T73" fmla="*/ 55 h 80"/>
              <a:gd name="T74" fmla="*/ 81 w 96"/>
              <a:gd name="T75" fmla="*/ 60 h 80"/>
              <a:gd name="T76" fmla="*/ 76 w 96"/>
              <a:gd name="T77"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6" h="80">
                <a:moveTo>
                  <a:pt x="96" y="70"/>
                </a:moveTo>
                <a:cubicBezTo>
                  <a:pt x="96" y="75"/>
                  <a:pt x="91" y="80"/>
                  <a:pt x="86" y="80"/>
                </a:cubicBezTo>
                <a:cubicBezTo>
                  <a:pt x="10" y="80"/>
                  <a:pt x="10" y="80"/>
                  <a:pt x="10" y="80"/>
                </a:cubicBezTo>
                <a:cubicBezTo>
                  <a:pt x="4" y="80"/>
                  <a:pt x="0" y="75"/>
                  <a:pt x="0" y="70"/>
                </a:cubicBezTo>
                <a:cubicBezTo>
                  <a:pt x="0" y="50"/>
                  <a:pt x="0" y="50"/>
                  <a:pt x="0" y="50"/>
                </a:cubicBezTo>
                <a:cubicBezTo>
                  <a:pt x="0" y="48"/>
                  <a:pt x="0" y="47"/>
                  <a:pt x="1" y="45"/>
                </a:cubicBezTo>
                <a:cubicBezTo>
                  <a:pt x="13" y="7"/>
                  <a:pt x="13" y="7"/>
                  <a:pt x="13" y="7"/>
                </a:cubicBezTo>
                <a:cubicBezTo>
                  <a:pt x="15" y="3"/>
                  <a:pt x="19" y="0"/>
                  <a:pt x="23" y="0"/>
                </a:cubicBezTo>
                <a:cubicBezTo>
                  <a:pt x="72" y="0"/>
                  <a:pt x="72" y="0"/>
                  <a:pt x="72" y="0"/>
                </a:cubicBezTo>
                <a:cubicBezTo>
                  <a:pt x="77" y="0"/>
                  <a:pt x="81" y="3"/>
                  <a:pt x="83" y="7"/>
                </a:cubicBezTo>
                <a:cubicBezTo>
                  <a:pt x="95" y="45"/>
                  <a:pt x="95" y="45"/>
                  <a:pt x="95" y="45"/>
                </a:cubicBezTo>
                <a:cubicBezTo>
                  <a:pt x="95" y="47"/>
                  <a:pt x="96" y="48"/>
                  <a:pt x="96" y="50"/>
                </a:cubicBezTo>
                <a:lnTo>
                  <a:pt x="96" y="70"/>
                </a:lnTo>
                <a:close/>
                <a:moveTo>
                  <a:pt x="88" y="50"/>
                </a:moveTo>
                <a:cubicBezTo>
                  <a:pt x="88" y="49"/>
                  <a:pt x="87" y="48"/>
                  <a:pt x="86" y="48"/>
                </a:cubicBezTo>
                <a:cubicBezTo>
                  <a:pt x="10" y="48"/>
                  <a:pt x="10" y="48"/>
                  <a:pt x="10" y="48"/>
                </a:cubicBezTo>
                <a:cubicBezTo>
                  <a:pt x="9" y="48"/>
                  <a:pt x="8" y="49"/>
                  <a:pt x="8" y="50"/>
                </a:cubicBezTo>
                <a:cubicBezTo>
                  <a:pt x="8" y="70"/>
                  <a:pt x="8" y="70"/>
                  <a:pt x="8" y="70"/>
                </a:cubicBezTo>
                <a:cubicBezTo>
                  <a:pt x="8" y="71"/>
                  <a:pt x="9" y="72"/>
                  <a:pt x="10" y="72"/>
                </a:cubicBezTo>
                <a:cubicBezTo>
                  <a:pt x="86" y="72"/>
                  <a:pt x="86" y="72"/>
                  <a:pt x="86" y="72"/>
                </a:cubicBezTo>
                <a:cubicBezTo>
                  <a:pt x="87" y="72"/>
                  <a:pt x="88" y="71"/>
                  <a:pt x="88" y="70"/>
                </a:cubicBezTo>
                <a:lnTo>
                  <a:pt x="88" y="50"/>
                </a:lnTo>
                <a:close/>
                <a:moveTo>
                  <a:pt x="85" y="40"/>
                </a:moveTo>
                <a:cubicBezTo>
                  <a:pt x="75" y="10"/>
                  <a:pt x="75" y="10"/>
                  <a:pt x="75" y="10"/>
                </a:cubicBezTo>
                <a:cubicBezTo>
                  <a:pt x="75" y="9"/>
                  <a:pt x="73" y="8"/>
                  <a:pt x="72" y="8"/>
                </a:cubicBezTo>
                <a:cubicBezTo>
                  <a:pt x="23" y="8"/>
                  <a:pt x="23" y="8"/>
                  <a:pt x="23" y="8"/>
                </a:cubicBezTo>
                <a:cubicBezTo>
                  <a:pt x="22" y="8"/>
                  <a:pt x="21" y="9"/>
                  <a:pt x="21" y="10"/>
                </a:cubicBezTo>
                <a:cubicBezTo>
                  <a:pt x="11" y="40"/>
                  <a:pt x="11" y="40"/>
                  <a:pt x="11" y="40"/>
                </a:cubicBezTo>
                <a:lnTo>
                  <a:pt x="85" y="40"/>
                </a:lnTo>
                <a:close/>
                <a:moveTo>
                  <a:pt x="60" y="65"/>
                </a:moveTo>
                <a:cubicBezTo>
                  <a:pt x="57" y="65"/>
                  <a:pt x="55" y="63"/>
                  <a:pt x="55" y="60"/>
                </a:cubicBezTo>
                <a:cubicBezTo>
                  <a:pt x="55" y="57"/>
                  <a:pt x="57" y="55"/>
                  <a:pt x="60" y="55"/>
                </a:cubicBezTo>
                <a:cubicBezTo>
                  <a:pt x="63" y="55"/>
                  <a:pt x="65" y="57"/>
                  <a:pt x="65" y="60"/>
                </a:cubicBezTo>
                <a:cubicBezTo>
                  <a:pt x="65" y="63"/>
                  <a:pt x="63" y="65"/>
                  <a:pt x="60" y="65"/>
                </a:cubicBezTo>
                <a:close/>
                <a:moveTo>
                  <a:pt x="76" y="65"/>
                </a:moveTo>
                <a:cubicBezTo>
                  <a:pt x="73" y="65"/>
                  <a:pt x="71" y="63"/>
                  <a:pt x="71" y="60"/>
                </a:cubicBezTo>
                <a:cubicBezTo>
                  <a:pt x="71" y="57"/>
                  <a:pt x="73" y="55"/>
                  <a:pt x="76" y="55"/>
                </a:cubicBezTo>
                <a:cubicBezTo>
                  <a:pt x="79" y="55"/>
                  <a:pt x="81" y="57"/>
                  <a:pt x="81" y="60"/>
                </a:cubicBezTo>
                <a:cubicBezTo>
                  <a:pt x="81" y="63"/>
                  <a:pt x="79" y="65"/>
                  <a:pt x="76" y="6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1" name="Freeform 149"/>
          <p:cNvSpPr>
            <a:spLocks noEditPoints="1"/>
          </p:cNvSpPr>
          <p:nvPr/>
        </p:nvSpPr>
        <p:spPr bwMode="auto">
          <a:xfrm>
            <a:off x="1039813" y="5114926"/>
            <a:ext cx="420688" cy="363538"/>
          </a:xfrm>
          <a:custGeom>
            <a:avLst/>
            <a:gdLst>
              <a:gd name="T0" fmla="*/ 112 w 112"/>
              <a:gd name="T1" fmla="*/ 40 h 97"/>
              <a:gd name="T2" fmla="*/ 104 w 112"/>
              <a:gd name="T3" fmla="*/ 48 h 97"/>
              <a:gd name="T4" fmla="*/ 104 w 112"/>
              <a:gd name="T5" fmla="*/ 72 h 97"/>
              <a:gd name="T6" fmla="*/ 96 w 112"/>
              <a:gd name="T7" fmla="*/ 80 h 97"/>
              <a:gd name="T8" fmla="*/ 45 w 112"/>
              <a:gd name="T9" fmla="*/ 56 h 97"/>
              <a:gd name="T10" fmla="*/ 40 w 112"/>
              <a:gd name="T11" fmla="*/ 72 h 97"/>
              <a:gd name="T12" fmla="*/ 48 w 112"/>
              <a:gd name="T13" fmla="*/ 89 h 97"/>
              <a:gd name="T14" fmla="*/ 22 w 112"/>
              <a:gd name="T15" fmla="*/ 92 h 97"/>
              <a:gd name="T16" fmla="*/ 17 w 112"/>
              <a:gd name="T17" fmla="*/ 56 h 97"/>
              <a:gd name="T18" fmla="*/ 10 w 112"/>
              <a:gd name="T19" fmla="*/ 56 h 97"/>
              <a:gd name="T20" fmla="*/ 0 w 112"/>
              <a:gd name="T21" fmla="*/ 46 h 97"/>
              <a:gd name="T22" fmla="*/ 0 w 112"/>
              <a:gd name="T23" fmla="*/ 34 h 97"/>
              <a:gd name="T24" fmla="*/ 10 w 112"/>
              <a:gd name="T25" fmla="*/ 24 h 97"/>
              <a:gd name="T26" fmla="*/ 40 w 112"/>
              <a:gd name="T27" fmla="*/ 24 h 97"/>
              <a:gd name="T28" fmla="*/ 96 w 112"/>
              <a:gd name="T29" fmla="*/ 0 h 97"/>
              <a:gd name="T30" fmla="*/ 104 w 112"/>
              <a:gd name="T31" fmla="*/ 8 h 97"/>
              <a:gd name="T32" fmla="*/ 104 w 112"/>
              <a:gd name="T33" fmla="*/ 32 h 97"/>
              <a:gd name="T34" fmla="*/ 112 w 112"/>
              <a:gd name="T35" fmla="*/ 40 h 97"/>
              <a:gd name="T36" fmla="*/ 96 w 112"/>
              <a:gd name="T37" fmla="*/ 10 h 97"/>
              <a:gd name="T38" fmla="*/ 48 w 112"/>
              <a:gd name="T39" fmla="*/ 31 h 97"/>
              <a:gd name="T40" fmla="*/ 48 w 112"/>
              <a:gd name="T41" fmla="*/ 48 h 97"/>
              <a:gd name="T42" fmla="*/ 96 w 112"/>
              <a:gd name="T43" fmla="*/ 69 h 97"/>
              <a:gd name="T44" fmla="*/ 96 w 112"/>
              <a:gd name="T45" fmla="*/ 1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2" h="97">
                <a:moveTo>
                  <a:pt x="112" y="40"/>
                </a:moveTo>
                <a:cubicBezTo>
                  <a:pt x="112" y="44"/>
                  <a:pt x="108" y="48"/>
                  <a:pt x="104" y="48"/>
                </a:cubicBezTo>
                <a:cubicBezTo>
                  <a:pt x="104" y="72"/>
                  <a:pt x="104" y="72"/>
                  <a:pt x="104" y="72"/>
                </a:cubicBezTo>
                <a:cubicBezTo>
                  <a:pt x="104" y="76"/>
                  <a:pt x="100" y="80"/>
                  <a:pt x="96" y="80"/>
                </a:cubicBezTo>
                <a:cubicBezTo>
                  <a:pt x="84" y="70"/>
                  <a:pt x="67" y="58"/>
                  <a:pt x="45" y="56"/>
                </a:cubicBezTo>
                <a:cubicBezTo>
                  <a:pt x="37" y="58"/>
                  <a:pt x="35" y="67"/>
                  <a:pt x="40" y="72"/>
                </a:cubicBezTo>
                <a:cubicBezTo>
                  <a:pt x="35" y="79"/>
                  <a:pt x="41" y="84"/>
                  <a:pt x="48" y="89"/>
                </a:cubicBezTo>
                <a:cubicBezTo>
                  <a:pt x="44" y="97"/>
                  <a:pt x="28" y="97"/>
                  <a:pt x="22" y="92"/>
                </a:cubicBezTo>
                <a:cubicBezTo>
                  <a:pt x="18" y="81"/>
                  <a:pt x="13" y="70"/>
                  <a:pt x="17" y="56"/>
                </a:cubicBezTo>
                <a:cubicBezTo>
                  <a:pt x="10" y="56"/>
                  <a:pt x="10" y="56"/>
                  <a:pt x="10" y="56"/>
                </a:cubicBezTo>
                <a:cubicBezTo>
                  <a:pt x="4" y="56"/>
                  <a:pt x="0" y="51"/>
                  <a:pt x="0" y="46"/>
                </a:cubicBezTo>
                <a:cubicBezTo>
                  <a:pt x="0" y="34"/>
                  <a:pt x="0" y="34"/>
                  <a:pt x="0" y="34"/>
                </a:cubicBezTo>
                <a:cubicBezTo>
                  <a:pt x="0" y="28"/>
                  <a:pt x="4" y="24"/>
                  <a:pt x="10" y="24"/>
                </a:cubicBezTo>
                <a:cubicBezTo>
                  <a:pt x="40" y="24"/>
                  <a:pt x="40" y="24"/>
                  <a:pt x="40" y="24"/>
                </a:cubicBezTo>
                <a:cubicBezTo>
                  <a:pt x="64" y="24"/>
                  <a:pt x="84" y="10"/>
                  <a:pt x="96" y="0"/>
                </a:cubicBezTo>
                <a:cubicBezTo>
                  <a:pt x="100" y="0"/>
                  <a:pt x="104" y="3"/>
                  <a:pt x="104" y="8"/>
                </a:cubicBezTo>
                <a:cubicBezTo>
                  <a:pt x="104" y="32"/>
                  <a:pt x="104" y="32"/>
                  <a:pt x="104" y="32"/>
                </a:cubicBezTo>
                <a:cubicBezTo>
                  <a:pt x="108" y="32"/>
                  <a:pt x="112" y="35"/>
                  <a:pt x="112" y="40"/>
                </a:cubicBezTo>
                <a:close/>
                <a:moveTo>
                  <a:pt x="96" y="10"/>
                </a:moveTo>
                <a:cubicBezTo>
                  <a:pt x="79" y="22"/>
                  <a:pt x="63" y="29"/>
                  <a:pt x="48" y="31"/>
                </a:cubicBezTo>
                <a:cubicBezTo>
                  <a:pt x="48" y="48"/>
                  <a:pt x="48" y="48"/>
                  <a:pt x="48" y="48"/>
                </a:cubicBezTo>
                <a:cubicBezTo>
                  <a:pt x="63" y="50"/>
                  <a:pt x="79" y="57"/>
                  <a:pt x="96" y="69"/>
                </a:cubicBezTo>
                <a:lnTo>
                  <a:pt x="96" y="1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2" name="Freeform 150"/>
          <p:cNvSpPr>
            <a:spLocks noEditPoints="1"/>
          </p:cNvSpPr>
          <p:nvPr/>
        </p:nvSpPr>
        <p:spPr bwMode="auto">
          <a:xfrm>
            <a:off x="1700213" y="5084763"/>
            <a:ext cx="390525" cy="420688"/>
          </a:xfrm>
          <a:custGeom>
            <a:avLst/>
            <a:gdLst>
              <a:gd name="T0" fmla="*/ 96 w 104"/>
              <a:gd name="T1" fmla="*/ 96 h 112"/>
              <a:gd name="T2" fmla="*/ 68 w 104"/>
              <a:gd name="T3" fmla="*/ 96 h 112"/>
              <a:gd name="T4" fmla="*/ 52 w 104"/>
              <a:gd name="T5" fmla="*/ 112 h 112"/>
              <a:gd name="T6" fmla="*/ 36 w 104"/>
              <a:gd name="T7" fmla="*/ 96 h 112"/>
              <a:gd name="T8" fmla="*/ 8 w 104"/>
              <a:gd name="T9" fmla="*/ 96 h 112"/>
              <a:gd name="T10" fmla="*/ 0 w 104"/>
              <a:gd name="T11" fmla="*/ 88 h 112"/>
              <a:gd name="T12" fmla="*/ 20 w 104"/>
              <a:gd name="T13" fmla="*/ 36 h 112"/>
              <a:gd name="T14" fmla="*/ 46 w 104"/>
              <a:gd name="T15" fmla="*/ 8 h 112"/>
              <a:gd name="T16" fmla="*/ 46 w 104"/>
              <a:gd name="T17" fmla="*/ 6 h 112"/>
              <a:gd name="T18" fmla="*/ 52 w 104"/>
              <a:gd name="T19" fmla="*/ 0 h 112"/>
              <a:gd name="T20" fmla="*/ 58 w 104"/>
              <a:gd name="T21" fmla="*/ 6 h 112"/>
              <a:gd name="T22" fmla="*/ 57 w 104"/>
              <a:gd name="T23" fmla="*/ 8 h 112"/>
              <a:gd name="T24" fmla="*/ 84 w 104"/>
              <a:gd name="T25" fmla="*/ 36 h 112"/>
              <a:gd name="T26" fmla="*/ 104 w 104"/>
              <a:gd name="T27" fmla="*/ 88 h 112"/>
              <a:gd name="T28" fmla="*/ 96 w 104"/>
              <a:gd name="T29" fmla="*/ 96 h 112"/>
              <a:gd name="T30" fmla="*/ 92 w 104"/>
              <a:gd name="T31" fmla="*/ 88 h 112"/>
              <a:gd name="T32" fmla="*/ 76 w 104"/>
              <a:gd name="T33" fmla="*/ 36 h 112"/>
              <a:gd name="T34" fmla="*/ 52 w 104"/>
              <a:gd name="T35" fmla="*/ 16 h 112"/>
              <a:gd name="T36" fmla="*/ 28 w 104"/>
              <a:gd name="T37" fmla="*/ 36 h 112"/>
              <a:gd name="T38" fmla="*/ 11 w 104"/>
              <a:gd name="T39" fmla="*/ 88 h 112"/>
              <a:gd name="T40" fmla="*/ 92 w 104"/>
              <a:gd name="T41" fmla="*/ 88 h 112"/>
              <a:gd name="T42" fmla="*/ 52 w 104"/>
              <a:gd name="T43" fmla="*/ 105 h 112"/>
              <a:gd name="T44" fmla="*/ 43 w 104"/>
              <a:gd name="T45" fmla="*/ 96 h 112"/>
              <a:gd name="T46" fmla="*/ 42 w 104"/>
              <a:gd name="T47" fmla="*/ 95 h 112"/>
              <a:gd name="T48" fmla="*/ 41 w 104"/>
              <a:gd name="T49" fmla="*/ 96 h 112"/>
              <a:gd name="T50" fmla="*/ 52 w 104"/>
              <a:gd name="T51" fmla="*/ 107 h 112"/>
              <a:gd name="T52" fmla="*/ 53 w 104"/>
              <a:gd name="T53" fmla="*/ 106 h 112"/>
              <a:gd name="T54" fmla="*/ 52 w 104"/>
              <a:gd name="T55" fmla="*/ 10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12">
                <a:moveTo>
                  <a:pt x="96" y="96"/>
                </a:moveTo>
                <a:cubicBezTo>
                  <a:pt x="68" y="96"/>
                  <a:pt x="68" y="96"/>
                  <a:pt x="68" y="96"/>
                </a:cubicBezTo>
                <a:cubicBezTo>
                  <a:pt x="68" y="104"/>
                  <a:pt x="60" y="112"/>
                  <a:pt x="52" y="112"/>
                </a:cubicBezTo>
                <a:cubicBezTo>
                  <a:pt x="43" y="112"/>
                  <a:pt x="36" y="104"/>
                  <a:pt x="36" y="96"/>
                </a:cubicBezTo>
                <a:cubicBezTo>
                  <a:pt x="8" y="96"/>
                  <a:pt x="8" y="96"/>
                  <a:pt x="8" y="96"/>
                </a:cubicBezTo>
                <a:cubicBezTo>
                  <a:pt x="3" y="96"/>
                  <a:pt x="0" y="92"/>
                  <a:pt x="0" y="88"/>
                </a:cubicBezTo>
                <a:cubicBezTo>
                  <a:pt x="9" y="80"/>
                  <a:pt x="20" y="66"/>
                  <a:pt x="20" y="36"/>
                </a:cubicBezTo>
                <a:cubicBezTo>
                  <a:pt x="20" y="24"/>
                  <a:pt x="30" y="11"/>
                  <a:pt x="46" y="8"/>
                </a:cubicBezTo>
                <a:cubicBezTo>
                  <a:pt x="46" y="7"/>
                  <a:pt x="46" y="7"/>
                  <a:pt x="46" y="6"/>
                </a:cubicBezTo>
                <a:cubicBezTo>
                  <a:pt x="46" y="2"/>
                  <a:pt x="48" y="0"/>
                  <a:pt x="52" y="0"/>
                </a:cubicBezTo>
                <a:cubicBezTo>
                  <a:pt x="55" y="0"/>
                  <a:pt x="58" y="2"/>
                  <a:pt x="58" y="6"/>
                </a:cubicBezTo>
                <a:cubicBezTo>
                  <a:pt x="58" y="7"/>
                  <a:pt x="57" y="7"/>
                  <a:pt x="57" y="8"/>
                </a:cubicBezTo>
                <a:cubicBezTo>
                  <a:pt x="74" y="11"/>
                  <a:pt x="84" y="24"/>
                  <a:pt x="84" y="36"/>
                </a:cubicBezTo>
                <a:cubicBezTo>
                  <a:pt x="84" y="66"/>
                  <a:pt x="94" y="80"/>
                  <a:pt x="104" y="88"/>
                </a:cubicBezTo>
                <a:cubicBezTo>
                  <a:pt x="104" y="92"/>
                  <a:pt x="100" y="96"/>
                  <a:pt x="96" y="96"/>
                </a:cubicBezTo>
                <a:close/>
                <a:moveTo>
                  <a:pt x="92" y="88"/>
                </a:moveTo>
                <a:cubicBezTo>
                  <a:pt x="81" y="75"/>
                  <a:pt x="76" y="58"/>
                  <a:pt x="76" y="36"/>
                </a:cubicBezTo>
                <a:cubicBezTo>
                  <a:pt x="76" y="28"/>
                  <a:pt x="68" y="16"/>
                  <a:pt x="52" y="16"/>
                </a:cubicBezTo>
                <a:cubicBezTo>
                  <a:pt x="35" y="16"/>
                  <a:pt x="28" y="28"/>
                  <a:pt x="28" y="36"/>
                </a:cubicBezTo>
                <a:cubicBezTo>
                  <a:pt x="28" y="58"/>
                  <a:pt x="22" y="75"/>
                  <a:pt x="11" y="88"/>
                </a:cubicBezTo>
                <a:lnTo>
                  <a:pt x="92" y="88"/>
                </a:lnTo>
                <a:close/>
                <a:moveTo>
                  <a:pt x="52" y="105"/>
                </a:moveTo>
                <a:cubicBezTo>
                  <a:pt x="47" y="105"/>
                  <a:pt x="43" y="101"/>
                  <a:pt x="43" y="96"/>
                </a:cubicBezTo>
                <a:cubicBezTo>
                  <a:pt x="43" y="95"/>
                  <a:pt x="42" y="95"/>
                  <a:pt x="42" y="95"/>
                </a:cubicBezTo>
                <a:cubicBezTo>
                  <a:pt x="41" y="95"/>
                  <a:pt x="41" y="95"/>
                  <a:pt x="41" y="96"/>
                </a:cubicBezTo>
                <a:cubicBezTo>
                  <a:pt x="41" y="102"/>
                  <a:pt x="46" y="107"/>
                  <a:pt x="52" y="107"/>
                </a:cubicBezTo>
                <a:cubicBezTo>
                  <a:pt x="52" y="107"/>
                  <a:pt x="53" y="106"/>
                  <a:pt x="53" y="106"/>
                </a:cubicBezTo>
                <a:cubicBezTo>
                  <a:pt x="53" y="105"/>
                  <a:pt x="52" y="105"/>
                  <a:pt x="52" y="10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3" name="Freeform 151"/>
          <p:cNvSpPr>
            <a:spLocks/>
          </p:cNvSpPr>
          <p:nvPr/>
        </p:nvSpPr>
        <p:spPr bwMode="auto">
          <a:xfrm>
            <a:off x="2357438" y="5110163"/>
            <a:ext cx="363538" cy="365125"/>
          </a:xfrm>
          <a:custGeom>
            <a:avLst/>
            <a:gdLst>
              <a:gd name="T0" fmla="*/ 95 w 97"/>
              <a:gd name="T1" fmla="*/ 57 h 97"/>
              <a:gd name="T2" fmla="*/ 96 w 97"/>
              <a:gd name="T3" fmla="*/ 61 h 97"/>
              <a:gd name="T4" fmla="*/ 93 w 97"/>
              <a:gd name="T5" fmla="*/ 65 h 97"/>
              <a:gd name="T6" fmla="*/ 81 w 97"/>
              <a:gd name="T7" fmla="*/ 68 h 97"/>
              <a:gd name="T8" fmla="*/ 85 w 97"/>
              <a:gd name="T9" fmla="*/ 79 h 97"/>
              <a:gd name="T10" fmla="*/ 84 w 97"/>
              <a:gd name="T11" fmla="*/ 84 h 97"/>
              <a:gd name="T12" fmla="*/ 79 w 97"/>
              <a:gd name="T13" fmla="*/ 85 h 97"/>
              <a:gd name="T14" fmla="*/ 68 w 97"/>
              <a:gd name="T15" fmla="*/ 81 h 97"/>
              <a:gd name="T16" fmla="*/ 65 w 97"/>
              <a:gd name="T17" fmla="*/ 93 h 97"/>
              <a:gd name="T18" fmla="*/ 61 w 97"/>
              <a:gd name="T19" fmla="*/ 96 h 97"/>
              <a:gd name="T20" fmla="*/ 60 w 97"/>
              <a:gd name="T21" fmla="*/ 97 h 97"/>
              <a:gd name="T22" fmla="*/ 57 w 97"/>
              <a:gd name="T23" fmla="*/ 95 h 97"/>
              <a:gd name="T24" fmla="*/ 49 w 97"/>
              <a:gd name="T25" fmla="*/ 87 h 97"/>
              <a:gd name="T26" fmla="*/ 40 w 97"/>
              <a:gd name="T27" fmla="*/ 95 h 97"/>
              <a:gd name="T28" fmla="*/ 36 w 97"/>
              <a:gd name="T29" fmla="*/ 96 h 97"/>
              <a:gd name="T30" fmla="*/ 33 w 97"/>
              <a:gd name="T31" fmla="*/ 93 h 97"/>
              <a:gd name="T32" fmla="*/ 30 w 97"/>
              <a:gd name="T33" fmla="*/ 81 h 97"/>
              <a:gd name="T34" fmla="*/ 18 w 97"/>
              <a:gd name="T35" fmla="*/ 85 h 97"/>
              <a:gd name="T36" fmla="*/ 14 w 97"/>
              <a:gd name="T37" fmla="*/ 84 h 97"/>
              <a:gd name="T38" fmla="*/ 12 w 97"/>
              <a:gd name="T39" fmla="*/ 79 h 97"/>
              <a:gd name="T40" fmla="*/ 16 w 97"/>
              <a:gd name="T41" fmla="*/ 68 h 97"/>
              <a:gd name="T42" fmla="*/ 4 w 97"/>
              <a:gd name="T43" fmla="*/ 65 h 97"/>
              <a:gd name="T44" fmla="*/ 1 w 97"/>
              <a:gd name="T45" fmla="*/ 61 h 97"/>
              <a:gd name="T46" fmla="*/ 2 w 97"/>
              <a:gd name="T47" fmla="*/ 57 h 97"/>
              <a:gd name="T48" fmla="*/ 11 w 97"/>
              <a:gd name="T49" fmla="*/ 49 h 97"/>
              <a:gd name="T50" fmla="*/ 2 w 97"/>
              <a:gd name="T51" fmla="*/ 40 h 97"/>
              <a:gd name="T52" fmla="*/ 1 w 97"/>
              <a:gd name="T53" fmla="*/ 36 h 97"/>
              <a:gd name="T54" fmla="*/ 4 w 97"/>
              <a:gd name="T55" fmla="*/ 33 h 97"/>
              <a:gd name="T56" fmla="*/ 16 w 97"/>
              <a:gd name="T57" fmla="*/ 30 h 97"/>
              <a:gd name="T58" fmla="*/ 12 w 97"/>
              <a:gd name="T59" fmla="*/ 18 h 97"/>
              <a:gd name="T60" fmla="*/ 14 w 97"/>
              <a:gd name="T61" fmla="*/ 14 h 97"/>
              <a:gd name="T62" fmla="*/ 18 w 97"/>
              <a:gd name="T63" fmla="*/ 12 h 97"/>
              <a:gd name="T64" fmla="*/ 30 w 97"/>
              <a:gd name="T65" fmla="*/ 16 h 97"/>
              <a:gd name="T66" fmla="*/ 33 w 97"/>
              <a:gd name="T67" fmla="*/ 4 h 97"/>
              <a:gd name="T68" fmla="*/ 36 w 97"/>
              <a:gd name="T69" fmla="*/ 1 h 97"/>
              <a:gd name="T70" fmla="*/ 40 w 97"/>
              <a:gd name="T71" fmla="*/ 2 h 97"/>
              <a:gd name="T72" fmla="*/ 49 w 97"/>
              <a:gd name="T73" fmla="*/ 11 h 97"/>
              <a:gd name="T74" fmla="*/ 57 w 97"/>
              <a:gd name="T75" fmla="*/ 2 h 97"/>
              <a:gd name="T76" fmla="*/ 61 w 97"/>
              <a:gd name="T77" fmla="*/ 1 h 97"/>
              <a:gd name="T78" fmla="*/ 65 w 97"/>
              <a:gd name="T79" fmla="*/ 4 h 97"/>
              <a:gd name="T80" fmla="*/ 68 w 97"/>
              <a:gd name="T81" fmla="*/ 16 h 97"/>
              <a:gd name="T82" fmla="*/ 79 w 97"/>
              <a:gd name="T83" fmla="*/ 12 h 97"/>
              <a:gd name="T84" fmla="*/ 84 w 97"/>
              <a:gd name="T85" fmla="*/ 14 h 97"/>
              <a:gd name="T86" fmla="*/ 85 w 97"/>
              <a:gd name="T87" fmla="*/ 18 h 97"/>
              <a:gd name="T88" fmla="*/ 81 w 97"/>
              <a:gd name="T89" fmla="*/ 30 h 97"/>
              <a:gd name="T90" fmla="*/ 93 w 97"/>
              <a:gd name="T91" fmla="*/ 33 h 97"/>
              <a:gd name="T92" fmla="*/ 96 w 97"/>
              <a:gd name="T93" fmla="*/ 36 h 97"/>
              <a:gd name="T94" fmla="*/ 95 w 97"/>
              <a:gd name="T95" fmla="*/ 40 h 97"/>
              <a:gd name="T96" fmla="*/ 87 w 97"/>
              <a:gd name="T97" fmla="*/ 49 h 97"/>
              <a:gd name="T98" fmla="*/ 95 w 97"/>
              <a:gd name="T99" fmla="*/ 5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7" h="97">
                <a:moveTo>
                  <a:pt x="95" y="57"/>
                </a:moveTo>
                <a:cubicBezTo>
                  <a:pt x="96" y="58"/>
                  <a:pt x="97" y="60"/>
                  <a:pt x="96" y="61"/>
                </a:cubicBezTo>
                <a:cubicBezTo>
                  <a:pt x="96" y="63"/>
                  <a:pt x="95" y="64"/>
                  <a:pt x="93" y="65"/>
                </a:cubicBezTo>
                <a:cubicBezTo>
                  <a:pt x="81" y="68"/>
                  <a:pt x="81" y="68"/>
                  <a:pt x="81" y="68"/>
                </a:cubicBezTo>
                <a:cubicBezTo>
                  <a:pt x="85" y="79"/>
                  <a:pt x="85" y="79"/>
                  <a:pt x="85" y="79"/>
                </a:cubicBezTo>
                <a:cubicBezTo>
                  <a:pt x="85" y="81"/>
                  <a:pt x="85" y="82"/>
                  <a:pt x="84" y="84"/>
                </a:cubicBezTo>
                <a:cubicBezTo>
                  <a:pt x="82" y="85"/>
                  <a:pt x="81" y="85"/>
                  <a:pt x="79" y="85"/>
                </a:cubicBezTo>
                <a:cubicBezTo>
                  <a:pt x="68" y="81"/>
                  <a:pt x="68" y="81"/>
                  <a:pt x="68" y="81"/>
                </a:cubicBezTo>
                <a:cubicBezTo>
                  <a:pt x="65" y="93"/>
                  <a:pt x="65" y="93"/>
                  <a:pt x="65" y="93"/>
                </a:cubicBezTo>
                <a:cubicBezTo>
                  <a:pt x="64" y="95"/>
                  <a:pt x="63" y="96"/>
                  <a:pt x="61" y="96"/>
                </a:cubicBezTo>
                <a:cubicBezTo>
                  <a:pt x="61" y="97"/>
                  <a:pt x="61" y="97"/>
                  <a:pt x="60" y="97"/>
                </a:cubicBezTo>
                <a:cubicBezTo>
                  <a:pt x="59" y="97"/>
                  <a:pt x="58" y="96"/>
                  <a:pt x="57" y="95"/>
                </a:cubicBezTo>
                <a:cubicBezTo>
                  <a:pt x="49" y="87"/>
                  <a:pt x="49" y="87"/>
                  <a:pt x="49" y="87"/>
                </a:cubicBezTo>
                <a:cubicBezTo>
                  <a:pt x="40" y="95"/>
                  <a:pt x="40" y="95"/>
                  <a:pt x="40" y="95"/>
                </a:cubicBezTo>
                <a:cubicBezTo>
                  <a:pt x="39" y="96"/>
                  <a:pt x="37" y="97"/>
                  <a:pt x="36" y="96"/>
                </a:cubicBezTo>
                <a:cubicBezTo>
                  <a:pt x="34" y="96"/>
                  <a:pt x="33" y="95"/>
                  <a:pt x="33" y="93"/>
                </a:cubicBezTo>
                <a:cubicBezTo>
                  <a:pt x="30" y="81"/>
                  <a:pt x="30" y="81"/>
                  <a:pt x="30" y="81"/>
                </a:cubicBezTo>
                <a:cubicBezTo>
                  <a:pt x="18" y="85"/>
                  <a:pt x="18" y="85"/>
                  <a:pt x="18" y="85"/>
                </a:cubicBezTo>
                <a:cubicBezTo>
                  <a:pt x="16" y="85"/>
                  <a:pt x="15" y="85"/>
                  <a:pt x="14" y="84"/>
                </a:cubicBezTo>
                <a:cubicBezTo>
                  <a:pt x="12" y="82"/>
                  <a:pt x="12" y="81"/>
                  <a:pt x="12" y="79"/>
                </a:cubicBezTo>
                <a:cubicBezTo>
                  <a:pt x="16" y="68"/>
                  <a:pt x="16" y="68"/>
                  <a:pt x="16" y="68"/>
                </a:cubicBezTo>
                <a:cubicBezTo>
                  <a:pt x="4" y="65"/>
                  <a:pt x="4" y="65"/>
                  <a:pt x="4" y="65"/>
                </a:cubicBezTo>
                <a:cubicBezTo>
                  <a:pt x="2" y="64"/>
                  <a:pt x="1" y="63"/>
                  <a:pt x="1" y="61"/>
                </a:cubicBezTo>
                <a:cubicBezTo>
                  <a:pt x="0" y="60"/>
                  <a:pt x="1" y="58"/>
                  <a:pt x="2" y="57"/>
                </a:cubicBezTo>
                <a:cubicBezTo>
                  <a:pt x="11" y="49"/>
                  <a:pt x="11" y="49"/>
                  <a:pt x="11" y="49"/>
                </a:cubicBezTo>
                <a:cubicBezTo>
                  <a:pt x="2" y="40"/>
                  <a:pt x="2" y="40"/>
                  <a:pt x="2" y="40"/>
                </a:cubicBezTo>
                <a:cubicBezTo>
                  <a:pt x="1" y="39"/>
                  <a:pt x="0" y="37"/>
                  <a:pt x="1" y="36"/>
                </a:cubicBezTo>
                <a:cubicBezTo>
                  <a:pt x="1" y="34"/>
                  <a:pt x="2" y="33"/>
                  <a:pt x="4" y="33"/>
                </a:cubicBezTo>
                <a:cubicBezTo>
                  <a:pt x="16" y="30"/>
                  <a:pt x="16" y="30"/>
                  <a:pt x="16" y="30"/>
                </a:cubicBezTo>
                <a:cubicBezTo>
                  <a:pt x="12" y="18"/>
                  <a:pt x="12" y="18"/>
                  <a:pt x="12" y="18"/>
                </a:cubicBezTo>
                <a:cubicBezTo>
                  <a:pt x="12" y="16"/>
                  <a:pt x="12" y="15"/>
                  <a:pt x="14" y="14"/>
                </a:cubicBezTo>
                <a:cubicBezTo>
                  <a:pt x="15" y="12"/>
                  <a:pt x="16" y="12"/>
                  <a:pt x="18" y="12"/>
                </a:cubicBezTo>
                <a:cubicBezTo>
                  <a:pt x="30" y="16"/>
                  <a:pt x="30" y="16"/>
                  <a:pt x="30" y="16"/>
                </a:cubicBezTo>
                <a:cubicBezTo>
                  <a:pt x="33" y="4"/>
                  <a:pt x="33" y="4"/>
                  <a:pt x="33" y="4"/>
                </a:cubicBezTo>
                <a:cubicBezTo>
                  <a:pt x="33" y="2"/>
                  <a:pt x="34" y="1"/>
                  <a:pt x="36" y="1"/>
                </a:cubicBezTo>
                <a:cubicBezTo>
                  <a:pt x="37" y="0"/>
                  <a:pt x="39" y="1"/>
                  <a:pt x="40" y="2"/>
                </a:cubicBezTo>
                <a:cubicBezTo>
                  <a:pt x="49" y="11"/>
                  <a:pt x="49" y="11"/>
                  <a:pt x="49" y="11"/>
                </a:cubicBezTo>
                <a:cubicBezTo>
                  <a:pt x="57" y="2"/>
                  <a:pt x="57" y="2"/>
                  <a:pt x="57" y="2"/>
                </a:cubicBezTo>
                <a:cubicBezTo>
                  <a:pt x="58" y="1"/>
                  <a:pt x="60" y="0"/>
                  <a:pt x="61" y="1"/>
                </a:cubicBezTo>
                <a:cubicBezTo>
                  <a:pt x="63" y="1"/>
                  <a:pt x="64" y="2"/>
                  <a:pt x="65" y="4"/>
                </a:cubicBezTo>
                <a:cubicBezTo>
                  <a:pt x="68" y="16"/>
                  <a:pt x="68" y="16"/>
                  <a:pt x="68" y="16"/>
                </a:cubicBezTo>
                <a:cubicBezTo>
                  <a:pt x="79" y="12"/>
                  <a:pt x="79" y="12"/>
                  <a:pt x="79" y="12"/>
                </a:cubicBezTo>
                <a:cubicBezTo>
                  <a:pt x="81" y="12"/>
                  <a:pt x="82" y="12"/>
                  <a:pt x="84" y="14"/>
                </a:cubicBezTo>
                <a:cubicBezTo>
                  <a:pt x="85" y="15"/>
                  <a:pt x="85" y="16"/>
                  <a:pt x="85" y="18"/>
                </a:cubicBezTo>
                <a:cubicBezTo>
                  <a:pt x="81" y="30"/>
                  <a:pt x="81" y="30"/>
                  <a:pt x="81" y="30"/>
                </a:cubicBezTo>
                <a:cubicBezTo>
                  <a:pt x="93" y="33"/>
                  <a:pt x="93" y="33"/>
                  <a:pt x="93" y="33"/>
                </a:cubicBezTo>
                <a:cubicBezTo>
                  <a:pt x="95" y="33"/>
                  <a:pt x="96" y="34"/>
                  <a:pt x="96" y="36"/>
                </a:cubicBezTo>
                <a:cubicBezTo>
                  <a:pt x="97" y="37"/>
                  <a:pt x="96" y="39"/>
                  <a:pt x="95" y="40"/>
                </a:cubicBezTo>
                <a:cubicBezTo>
                  <a:pt x="87" y="49"/>
                  <a:pt x="87" y="49"/>
                  <a:pt x="87" y="49"/>
                </a:cubicBezTo>
                <a:lnTo>
                  <a:pt x="95" y="57"/>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4" name="Freeform 152"/>
          <p:cNvSpPr>
            <a:spLocks noEditPoints="1"/>
          </p:cNvSpPr>
          <p:nvPr/>
        </p:nvSpPr>
        <p:spPr bwMode="auto">
          <a:xfrm>
            <a:off x="2973388" y="5114926"/>
            <a:ext cx="420688" cy="360363"/>
          </a:xfrm>
          <a:custGeom>
            <a:avLst/>
            <a:gdLst>
              <a:gd name="T0" fmla="*/ 96 w 112"/>
              <a:gd name="T1" fmla="*/ 56 h 96"/>
              <a:gd name="T2" fmla="*/ 86 w 112"/>
              <a:gd name="T3" fmla="*/ 56 h 96"/>
              <a:gd name="T4" fmla="*/ 83 w 112"/>
              <a:gd name="T5" fmla="*/ 63 h 96"/>
              <a:gd name="T6" fmla="*/ 84 w 112"/>
              <a:gd name="T7" fmla="*/ 66 h 96"/>
              <a:gd name="T8" fmla="*/ 80 w 112"/>
              <a:gd name="T9" fmla="*/ 77 h 96"/>
              <a:gd name="T10" fmla="*/ 60 w 112"/>
              <a:gd name="T11" fmla="*/ 96 h 96"/>
              <a:gd name="T12" fmla="*/ 40 w 112"/>
              <a:gd name="T13" fmla="*/ 91 h 96"/>
              <a:gd name="T14" fmla="*/ 26 w 112"/>
              <a:gd name="T15" fmla="*/ 88 h 96"/>
              <a:gd name="T16" fmla="*/ 8 w 112"/>
              <a:gd name="T17" fmla="*/ 88 h 96"/>
              <a:gd name="T18" fmla="*/ 0 w 112"/>
              <a:gd name="T19" fmla="*/ 80 h 96"/>
              <a:gd name="T20" fmla="*/ 0 w 112"/>
              <a:gd name="T21" fmla="*/ 40 h 96"/>
              <a:gd name="T22" fmla="*/ 8 w 112"/>
              <a:gd name="T23" fmla="*/ 32 h 96"/>
              <a:gd name="T24" fmla="*/ 26 w 112"/>
              <a:gd name="T25" fmla="*/ 32 h 96"/>
              <a:gd name="T26" fmla="*/ 35 w 112"/>
              <a:gd name="T27" fmla="*/ 24 h 96"/>
              <a:gd name="T28" fmla="*/ 42 w 112"/>
              <a:gd name="T29" fmla="*/ 16 h 96"/>
              <a:gd name="T30" fmla="*/ 56 w 112"/>
              <a:gd name="T31" fmla="*/ 0 h 96"/>
              <a:gd name="T32" fmla="*/ 74 w 112"/>
              <a:gd name="T33" fmla="*/ 16 h 96"/>
              <a:gd name="T34" fmla="*/ 73 w 112"/>
              <a:gd name="T35" fmla="*/ 24 h 96"/>
              <a:gd name="T36" fmla="*/ 96 w 112"/>
              <a:gd name="T37" fmla="*/ 24 h 96"/>
              <a:gd name="T38" fmla="*/ 112 w 112"/>
              <a:gd name="T39" fmla="*/ 40 h 96"/>
              <a:gd name="T40" fmla="*/ 96 w 112"/>
              <a:gd name="T41" fmla="*/ 56 h 96"/>
              <a:gd name="T42" fmla="*/ 12 w 112"/>
              <a:gd name="T43" fmla="*/ 72 h 96"/>
              <a:gd name="T44" fmla="*/ 8 w 112"/>
              <a:gd name="T45" fmla="*/ 76 h 96"/>
              <a:gd name="T46" fmla="*/ 12 w 112"/>
              <a:gd name="T47" fmla="*/ 80 h 96"/>
              <a:gd name="T48" fmla="*/ 16 w 112"/>
              <a:gd name="T49" fmla="*/ 76 h 96"/>
              <a:gd name="T50" fmla="*/ 12 w 112"/>
              <a:gd name="T51" fmla="*/ 72 h 96"/>
              <a:gd name="T52" fmla="*/ 96 w 112"/>
              <a:gd name="T53" fmla="*/ 32 h 96"/>
              <a:gd name="T54" fmla="*/ 60 w 112"/>
              <a:gd name="T55" fmla="*/ 32 h 96"/>
              <a:gd name="T56" fmla="*/ 66 w 112"/>
              <a:gd name="T57" fmla="*/ 16 h 96"/>
              <a:gd name="T58" fmla="*/ 56 w 112"/>
              <a:gd name="T59" fmla="*/ 8 h 96"/>
              <a:gd name="T60" fmla="*/ 51 w 112"/>
              <a:gd name="T61" fmla="*/ 16 h 96"/>
              <a:gd name="T62" fmla="*/ 48 w 112"/>
              <a:gd name="T63" fmla="*/ 20 h 96"/>
              <a:gd name="T64" fmla="*/ 41 w 112"/>
              <a:gd name="T65" fmla="*/ 29 h 96"/>
              <a:gd name="T66" fmla="*/ 26 w 112"/>
              <a:gd name="T67" fmla="*/ 40 h 96"/>
              <a:gd name="T68" fmla="*/ 24 w 112"/>
              <a:gd name="T69" fmla="*/ 40 h 96"/>
              <a:gd name="T70" fmla="*/ 24 w 112"/>
              <a:gd name="T71" fmla="*/ 80 h 96"/>
              <a:gd name="T72" fmla="*/ 26 w 112"/>
              <a:gd name="T73" fmla="*/ 80 h 96"/>
              <a:gd name="T74" fmla="*/ 60 w 112"/>
              <a:gd name="T75" fmla="*/ 88 h 96"/>
              <a:gd name="T76" fmla="*/ 72 w 112"/>
              <a:gd name="T77" fmla="*/ 77 h 96"/>
              <a:gd name="T78" fmla="*/ 72 w 112"/>
              <a:gd name="T79" fmla="*/ 74 h 96"/>
              <a:gd name="T80" fmla="*/ 76 w 112"/>
              <a:gd name="T81" fmla="*/ 66 h 96"/>
              <a:gd name="T82" fmla="*/ 75 w 112"/>
              <a:gd name="T83" fmla="*/ 61 h 96"/>
              <a:gd name="T84" fmla="*/ 78 w 112"/>
              <a:gd name="T85" fmla="*/ 54 h 96"/>
              <a:gd name="T86" fmla="*/ 76 w 112"/>
              <a:gd name="T87" fmla="*/ 48 h 96"/>
              <a:gd name="T88" fmla="*/ 96 w 112"/>
              <a:gd name="T89" fmla="*/ 48 h 96"/>
              <a:gd name="T90" fmla="*/ 104 w 112"/>
              <a:gd name="T91" fmla="*/ 40 h 96"/>
              <a:gd name="T92" fmla="*/ 96 w 112"/>
              <a:gd name="T93"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2" h="96">
                <a:moveTo>
                  <a:pt x="96" y="56"/>
                </a:moveTo>
                <a:cubicBezTo>
                  <a:pt x="86" y="56"/>
                  <a:pt x="86" y="56"/>
                  <a:pt x="86" y="56"/>
                </a:cubicBezTo>
                <a:cubicBezTo>
                  <a:pt x="86" y="58"/>
                  <a:pt x="85" y="61"/>
                  <a:pt x="83" y="63"/>
                </a:cubicBezTo>
                <a:cubicBezTo>
                  <a:pt x="84" y="64"/>
                  <a:pt x="84" y="65"/>
                  <a:pt x="84" y="66"/>
                </a:cubicBezTo>
                <a:cubicBezTo>
                  <a:pt x="84" y="70"/>
                  <a:pt x="82" y="74"/>
                  <a:pt x="80" y="77"/>
                </a:cubicBezTo>
                <a:cubicBezTo>
                  <a:pt x="80" y="89"/>
                  <a:pt x="72" y="96"/>
                  <a:pt x="60" y="96"/>
                </a:cubicBezTo>
                <a:cubicBezTo>
                  <a:pt x="53" y="96"/>
                  <a:pt x="47" y="94"/>
                  <a:pt x="40" y="91"/>
                </a:cubicBezTo>
                <a:cubicBezTo>
                  <a:pt x="37" y="90"/>
                  <a:pt x="30" y="88"/>
                  <a:pt x="26" y="88"/>
                </a:cubicBezTo>
                <a:cubicBezTo>
                  <a:pt x="8" y="88"/>
                  <a:pt x="8" y="88"/>
                  <a:pt x="8" y="88"/>
                </a:cubicBezTo>
                <a:cubicBezTo>
                  <a:pt x="4" y="88"/>
                  <a:pt x="0" y="84"/>
                  <a:pt x="0" y="80"/>
                </a:cubicBezTo>
                <a:cubicBezTo>
                  <a:pt x="0" y="40"/>
                  <a:pt x="0" y="40"/>
                  <a:pt x="0" y="40"/>
                </a:cubicBezTo>
                <a:cubicBezTo>
                  <a:pt x="0" y="35"/>
                  <a:pt x="4" y="32"/>
                  <a:pt x="8" y="32"/>
                </a:cubicBezTo>
                <a:cubicBezTo>
                  <a:pt x="26" y="32"/>
                  <a:pt x="26" y="32"/>
                  <a:pt x="26" y="32"/>
                </a:cubicBezTo>
                <a:cubicBezTo>
                  <a:pt x="29" y="32"/>
                  <a:pt x="34" y="26"/>
                  <a:pt x="35" y="24"/>
                </a:cubicBezTo>
                <a:cubicBezTo>
                  <a:pt x="38" y="22"/>
                  <a:pt x="40" y="19"/>
                  <a:pt x="42" y="16"/>
                </a:cubicBezTo>
                <a:cubicBezTo>
                  <a:pt x="45" y="10"/>
                  <a:pt x="48" y="0"/>
                  <a:pt x="56" y="0"/>
                </a:cubicBezTo>
                <a:cubicBezTo>
                  <a:pt x="66" y="0"/>
                  <a:pt x="74" y="5"/>
                  <a:pt x="74" y="16"/>
                </a:cubicBezTo>
                <a:cubicBezTo>
                  <a:pt x="74" y="18"/>
                  <a:pt x="74" y="21"/>
                  <a:pt x="73" y="24"/>
                </a:cubicBezTo>
                <a:cubicBezTo>
                  <a:pt x="96" y="24"/>
                  <a:pt x="96" y="24"/>
                  <a:pt x="96" y="24"/>
                </a:cubicBezTo>
                <a:cubicBezTo>
                  <a:pt x="105" y="24"/>
                  <a:pt x="112" y="31"/>
                  <a:pt x="112" y="40"/>
                </a:cubicBezTo>
                <a:cubicBezTo>
                  <a:pt x="112" y="48"/>
                  <a:pt x="105" y="56"/>
                  <a:pt x="96" y="56"/>
                </a:cubicBezTo>
                <a:close/>
                <a:moveTo>
                  <a:pt x="12" y="72"/>
                </a:moveTo>
                <a:cubicBezTo>
                  <a:pt x="10" y="72"/>
                  <a:pt x="8" y="73"/>
                  <a:pt x="8" y="76"/>
                </a:cubicBezTo>
                <a:cubicBezTo>
                  <a:pt x="8" y="78"/>
                  <a:pt x="10" y="80"/>
                  <a:pt x="12" y="80"/>
                </a:cubicBezTo>
                <a:cubicBezTo>
                  <a:pt x="15" y="80"/>
                  <a:pt x="16" y="78"/>
                  <a:pt x="16" y="76"/>
                </a:cubicBezTo>
                <a:cubicBezTo>
                  <a:pt x="16" y="73"/>
                  <a:pt x="15" y="72"/>
                  <a:pt x="12" y="72"/>
                </a:cubicBezTo>
                <a:close/>
                <a:moveTo>
                  <a:pt x="96" y="32"/>
                </a:moveTo>
                <a:cubicBezTo>
                  <a:pt x="60" y="32"/>
                  <a:pt x="60" y="32"/>
                  <a:pt x="60" y="32"/>
                </a:cubicBezTo>
                <a:cubicBezTo>
                  <a:pt x="60" y="28"/>
                  <a:pt x="66" y="24"/>
                  <a:pt x="66" y="16"/>
                </a:cubicBezTo>
                <a:cubicBezTo>
                  <a:pt x="66" y="10"/>
                  <a:pt x="62" y="8"/>
                  <a:pt x="56" y="8"/>
                </a:cubicBezTo>
                <a:cubicBezTo>
                  <a:pt x="55" y="8"/>
                  <a:pt x="51" y="15"/>
                  <a:pt x="51" y="16"/>
                </a:cubicBezTo>
                <a:cubicBezTo>
                  <a:pt x="50" y="18"/>
                  <a:pt x="49" y="19"/>
                  <a:pt x="48" y="20"/>
                </a:cubicBezTo>
                <a:cubicBezTo>
                  <a:pt x="46" y="24"/>
                  <a:pt x="44" y="27"/>
                  <a:pt x="41" y="29"/>
                </a:cubicBezTo>
                <a:cubicBezTo>
                  <a:pt x="37" y="34"/>
                  <a:pt x="33" y="40"/>
                  <a:pt x="26" y="40"/>
                </a:cubicBezTo>
                <a:cubicBezTo>
                  <a:pt x="24" y="40"/>
                  <a:pt x="24" y="40"/>
                  <a:pt x="24" y="40"/>
                </a:cubicBezTo>
                <a:cubicBezTo>
                  <a:pt x="24" y="80"/>
                  <a:pt x="24" y="80"/>
                  <a:pt x="24" y="80"/>
                </a:cubicBezTo>
                <a:cubicBezTo>
                  <a:pt x="26" y="80"/>
                  <a:pt x="26" y="80"/>
                  <a:pt x="26" y="80"/>
                </a:cubicBezTo>
                <a:cubicBezTo>
                  <a:pt x="37" y="80"/>
                  <a:pt x="48" y="88"/>
                  <a:pt x="60" y="88"/>
                </a:cubicBezTo>
                <a:cubicBezTo>
                  <a:pt x="67" y="88"/>
                  <a:pt x="72" y="85"/>
                  <a:pt x="72" y="77"/>
                </a:cubicBezTo>
                <a:cubicBezTo>
                  <a:pt x="72" y="76"/>
                  <a:pt x="72" y="75"/>
                  <a:pt x="72" y="74"/>
                </a:cubicBezTo>
                <a:cubicBezTo>
                  <a:pt x="74" y="72"/>
                  <a:pt x="76" y="69"/>
                  <a:pt x="76" y="66"/>
                </a:cubicBezTo>
                <a:cubicBezTo>
                  <a:pt x="76" y="64"/>
                  <a:pt x="75" y="63"/>
                  <a:pt x="75" y="61"/>
                </a:cubicBezTo>
                <a:cubicBezTo>
                  <a:pt x="77" y="59"/>
                  <a:pt x="78" y="57"/>
                  <a:pt x="78" y="54"/>
                </a:cubicBezTo>
                <a:cubicBezTo>
                  <a:pt x="78" y="52"/>
                  <a:pt x="77" y="49"/>
                  <a:pt x="76" y="48"/>
                </a:cubicBezTo>
                <a:cubicBezTo>
                  <a:pt x="96" y="48"/>
                  <a:pt x="96" y="48"/>
                  <a:pt x="96" y="48"/>
                </a:cubicBezTo>
                <a:cubicBezTo>
                  <a:pt x="101" y="48"/>
                  <a:pt x="104" y="44"/>
                  <a:pt x="104" y="40"/>
                </a:cubicBezTo>
                <a:cubicBezTo>
                  <a:pt x="104" y="35"/>
                  <a:pt x="101" y="32"/>
                  <a:pt x="96"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5" name="Freeform 153"/>
          <p:cNvSpPr>
            <a:spLocks noEditPoints="1"/>
          </p:cNvSpPr>
          <p:nvPr/>
        </p:nvSpPr>
        <p:spPr bwMode="auto">
          <a:xfrm>
            <a:off x="3652838" y="5114926"/>
            <a:ext cx="360363" cy="360363"/>
          </a:xfrm>
          <a:custGeom>
            <a:avLst/>
            <a:gdLst>
              <a:gd name="T0" fmla="*/ 0 w 96"/>
              <a:gd name="T1" fmla="*/ 48 h 96"/>
              <a:gd name="T2" fmla="*/ 63 w 96"/>
              <a:gd name="T3" fmla="*/ 33 h 96"/>
              <a:gd name="T4" fmla="*/ 69 w 96"/>
              <a:gd name="T5" fmla="*/ 30 h 96"/>
              <a:gd name="T6" fmla="*/ 75 w 96"/>
              <a:gd name="T7" fmla="*/ 29 h 96"/>
              <a:gd name="T8" fmla="*/ 73 w 96"/>
              <a:gd name="T9" fmla="*/ 26 h 96"/>
              <a:gd name="T10" fmla="*/ 69 w 96"/>
              <a:gd name="T11" fmla="*/ 22 h 96"/>
              <a:gd name="T12" fmla="*/ 66 w 96"/>
              <a:gd name="T13" fmla="*/ 22 h 96"/>
              <a:gd name="T14" fmla="*/ 63 w 96"/>
              <a:gd name="T15" fmla="*/ 20 h 96"/>
              <a:gd name="T16" fmla="*/ 57 w 96"/>
              <a:gd name="T17" fmla="*/ 18 h 96"/>
              <a:gd name="T18" fmla="*/ 58 w 96"/>
              <a:gd name="T19" fmla="*/ 24 h 96"/>
              <a:gd name="T20" fmla="*/ 56 w 96"/>
              <a:gd name="T21" fmla="*/ 29 h 96"/>
              <a:gd name="T22" fmla="*/ 51 w 96"/>
              <a:gd name="T23" fmla="*/ 25 h 96"/>
              <a:gd name="T24" fmla="*/ 43 w 96"/>
              <a:gd name="T25" fmla="*/ 22 h 96"/>
              <a:gd name="T26" fmla="*/ 45 w 96"/>
              <a:gd name="T27" fmla="*/ 17 h 96"/>
              <a:gd name="T28" fmla="*/ 53 w 96"/>
              <a:gd name="T29" fmla="*/ 14 h 96"/>
              <a:gd name="T30" fmla="*/ 51 w 96"/>
              <a:gd name="T31" fmla="*/ 12 h 96"/>
              <a:gd name="T32" fmla="*/ 47 w 96"/>
              <a:gd name="T33" fmla="*/ 12 h 96"/>
              <a:gd name="T34" fmla="*/ 41 w 96"/>
              <a:gd name="T35" fmla="*/ 9 h 96"/>
              <a:gd name="T36" fmla="*/ 42 w 96"/>
              <a:gd name="T37" fmla="*/ 13 h 96"/>
              <a:gd name="T38" fmla="*/ 39 w 96"/>
              <a:gd name="T39" fmla="*/ 13 h 96"/>
              <a:gd name="T40" fmla="*/ 35 w 96"/>
              <a:gd name="T41" fmla="*/ 10 h 96"/>
              <a:gd name="T42" fmla="*/ 31 w 96"/>
              <a:gd name="T43" fmla="*/ 12 h 96"/>
              <a:gd name="T44" fmla="*/ 35 w 96"/>
              <a:gd name="T45" fmla="*/ 12 h 96"/>
              <a:gd name="T46" fmla="*/ 32 w 96"/>
              <a:gd name="T47" fmla="*/ 14 h 96"/>
              <a:gd name="T48" fmla="*/ 14 w 96"/>
              <a:gd name="T49" fmla="*/ 26 h 96"/>
              <a:gd name="T50" fmla="*/ 16 w 96"/>
              <a:gd name="T51" fmla="*/ 29 h 96"/>
              <a:gd name="T52" fmla="*/ 19 w 96"/>
              <a:gd name="T53" fmla="*/ 33 h 96"/>
              <a:gd name="T54" fmla="*/ 18 w 96"/>
              <a:gd name="T55" fmla="*/ 39 h 96"/>
              <a:gd name="T56" fmla="*/ 22 w 96"/>
              <a:gd name="T57" fmla="*/ 46 h 96"/>
              <a:gd name="T58" fmla="*/ 27 w 96"/>
              <a:gd name="T59" fmla="*/ 53 h 96"/>
              <a:gd name="T60" fmla="*/ 29 w 96"/>
              <a:gd name="T61" fmla="*/ 56 h 96"/>
              <a:gd name="T62" fmla="*/ 26 w 96"/>
              <a:gd name="T63" fmla="*/ 49 h 96"/>
              <a:gd name="T64" fmla="*/ 31 w 96"/>
              <a:gd name="T65" fmla="*/ 56 h 96"/>
              <a:gd name="T66" fmla="*/ 37 w 96"/>
              <a:gd name="T67" fmla="*/ 63 h 96"/>
              <a:gd name="T68" fmla="*/ 46 w 96"/>
              <a:gd name="T69" fmla="*/ 67 h 96"/>
              <a:gd name="T70" fmla="*/ 53 w 96"/>
              <a:gd name="T71" fmla="*/ 72 h 96"/>
              <a:gd name="T72" fmla="*/ 56 w 96"/>
              <a:gd name="T73" fmla="*/ 71 h 96"/>
              <a:gd name="T74" fmla="*/ 52 w 96"/>
              <a:gd name="T75" fmla="*/ 66 h 96"/>
              <a:gd name="T76" fmla="*/ 49 w 96"/>
              <a:gd name="T77" fmla="*/ 65 h 96"/>
              <a:gd name="T78" fmla="*/ 48 w 96"/>
              <a:gd name="T79" fmla="*/ 59 h 96"/>
              <a:gd name="T80" fmla="*/ 42 w 96"/>
              <a:gd name="T81" fmla="*/ 62 h 96"/>
              <a:gd name="T82" fmla="*/ 41 w 96"/>
              <a:gd name="T83" fmla="*/ 52 h 96"/>
              <a:gd name="T84" fmla="*/ 45 w 96"/>
              <a:gd name="T85" fmla="*/ 51 h 96"/>
              <a:gd name="T86" fmla="*/ 48 w 96"/>
              <a:gd name="T87" fmla="*/ 50 h 96"/>
              <a:gd name="T88" fmla="*/ 53 w 96"/>
              <a:gd name="T89" fmla="*/ 52 h 96"/>
              <a:gd name="T90" fmla="*/ 55 w 96"/>
              <a:gd name="T91" fmla="*/ 51 h 96"/>
              <a:gd name="T92" fmla="*/ 58 w 96"/>
              <a:gd name="T93" fmla="*/ 45 h 96"/>
              <a:gd name="T94" fmla="*/ 58 w 96"/>
              <a:gd name="T95" fmla="*/ 42 h 96"/>
              <a:gd name="T96" fmla="*/ 62 w 96"/>
              <a:gd name="T97" fmla="*/ 39 h 96"/>
              <a:gd name="T98" fmla="*/ 66 w 96"/>
              <a:gd name="T99" fmla="*/ 35 h 96"/>
              <a:gd name="T100" fmla="*/ 68 w 96"/>
              <a:gd name="T101" fmla="*/ 32 h 96"/>
              <a:gd name="T102" fmla="*/ 63 w 96"/>
              <a:gd name="T103" fmla="*/ 33 h 96"/>
              <a:gd name="T104" fmla="*/ 73 w 96"/>
              <a:gd name="T105" fmla="*/ 74 h 96"/>
              <a:gd name="T106" fmla="*/ 68 w 96"/>
              <a:gd name="T107" fmla="*/ 72 h 96"/>
              <a:gd name="T108" fmla="*/ 62 w 96"/>
              <a:gd name="T109" fmla="*/ 71 h 96"/>
              <a:gd name="T110" fmla="*/ 59 w 96"/>
              <a:gd name="T111" fmla="*/ 71 h 96"/>
              <a:gd name="T112" fmla="*/ 57 w 96"/>
              <a:gd name="T113" fmla="*/ 76 h 96"/>
              <a:gd name="T114" fmla="*/ 55 w 96"/>
              <a:gd name="T115" fmla="*/ 83 h 96"/>
              <a:gd name="T116" fmla="*/ 76 w 96"/>
              <a:gd name="T117" fmla="*/ 7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6" h="96">
                <a:moveTo>
                  <a:pt x="96" y="48"/>
                </a:moveTo>
                <a:cubicBezTo>
                  <a:pt x="96" y="74"/>
                  <a:pt x="74" y="96"/>
                  <a:pt x="48" y="96"/>
                </a:cubicBezTo>
                <a:cubicBezTo>
                  <a:pt x="21" y="96"/>
                  <a:pt x="0" y="74"/>
                  <a:pt x="0" y="48"/>
                </a:cubicBezTo>
                <a:cubicBezTo>
                  <a:pt x="0" y="21"/>
                  <a:pt x="21" y="0"/>
                  <a:pt x="48" y="0"/>
                </a:cubicBezTo>
                <a:cubicBezTo>
                  <a:pt x="74" y="0"/>
                  <a:pt x="96" y="21"/>
                  <a:pt x="96" y="48"/>
                </a:cubicBezTo>
                <a:close/>
                <a:moveTo>
                  <a:pt x="63" y="33"/>
                </a:moveTo>
                <a:cubicBezTo>
                  <a:pt x="64" y="33"/>
                  <a:pt x="64" y="32"/>
                  <a:pt x="64" y="32"/>
                </a:cubicBezTo>
                <a:cubicBezTo>
                  <a:pt x="64" y="32"/>
                  <a:pt x="65" y="31"/>
                  <a:pt x="65" y="31"/>
                </a:cubicBezTo>
                <a:cubicBezTo>
                  <a:pt x="66" y="31"/>
                  <a:pt x="68" y="30"/>
                  <a:pt x="69" y="30"/>
                </a:cubicBezTo>
                <a:cubicBezTo>
                  <a:pt x="70" y="30"/>
                  <a:pt x="71" y="30"/>
                  <a:pt x="72" y="31"/>
                </a:cubicBezTo>
                <a:cubicBezTo>
                  <a:pt x="72" y="31"/>
                  <a:pt x="73" y="29"/>
                  <a:pt x="73" y="29"/>
                </a:cubicBezTo>
                <a:cubicBezTo>
                  <a:pt x="74" y="29"/>
                  <a:pt x="75" y="29"/>
                  <a:pt x="75" y="29"/>
                </a:cubicBezTo>
                <a:cubicBezTo>
                  <a:pt x="75" y="28"/>
                  <a:pt x="75" y="27"/>
                  <a:pt x="75" y="27"/>
                </a:cubicBezTo>
                <a:cubicBezTo>
                  <a:pt x="74" y="27"/>
                  <a:pt x="74" y="26"/>
                  <a:pt x="74" y="26"/>
                </a:cubicBezTo>
                <a:cubicBezTo>
                  <a:pt x="74" y="26"/>
                  <a:pt x="74" y="26"/>
                  <a:pt x="73" y="26"/>
                </a:cubicBezTo>
                <a:cubicBezTo>
                  <a:pt x="74" y="25"/>
                  <a:pt x="72" y="26"/>
                  <a:pt x="72" y="26"/>
                </a:cubicBezTo>
                <a:cubicBezTo>
                  <a:pt x="70" y="25"/>
                  <a:pt x="71" y="24"/>
                  <a:pt x="70" y="23"/>
                </a:cubicBezTo>
                <a:cubicBezTo>
                  <a:pt x="70" y="23"/>
                  <a:pt x="69" y="22"/>
                  <a:pt x="69" y="22"/>
                </a:cubicBezTo>
                <a:cubicBezTo>
                  <a:pt x="69" y="22"/>
                  <a:pt x="69" y="21"/>
                  <a:pt x="68" y="21"/>
                </a:cubicBezTo>
                <a:cubicBezTo>
                  <a:pt x="68" y="21"/>
                  <a:pt x="67" y="22"/>
                  <a:pt x="67" y="22"/>
                </a:cubicBezTo>
                <a:cubicBezTo>
                  <a:pt x="66" y="22"/>
                  <a:pt x="66" y="22"/>
                  <a:pt x="66" y="22"/>
                </a:cubicBezTo>
                <a:cubicBezTo>
                  <a:pt x="65" y="23"/>
                  <a:pt x="65" y="22"/>
                  <a:pt x="65" y="23"/>
                </a:cubicBezTo>
                <a:cubicBezTo>
                  <a:pt x="66" y="22"/>
                  <a:pt x="64" y="22"/>
                  <a:pt x="64" y="22"/>
                </a:cubicBezTo>
                <a:cubicBezTo>
                  <a:pt x="64" y="21"/>
                  <a:pt x="64" y="21"/>
                  <a:pt x="63" y="20"/>
                </a:cubicBezTo>
                <a:cubicBezTo>
                  <a:pt x="64" y="20"/>
                  <a:pt x="64" y="20"/>
                  <a:pt x="64" y="20"/>
                </a:cubicBezTo>
                <a:cubicBezTo>
                  <a:pt x="64" y="20"/>
                  <a:pt x="62" y="19"/>
                  <a:pt x="61" y="19"/>
                </a:cubicBezTo>
                <a:cubicBezTo>
                  <a:pt x="61" y="18"/>
                  <a:pt x="58" y="18"/>
                  <a:pt x="57" y="18"/>
                </a:cubicBezTo>
                <a:cubicBezTo>
                  <a:pt x="56" y="18"/>
                  <a:pt x="57" y="20"/>
                  <a:pt x="57" y="20"/>
                </a:cubicBezTo>
                <a:cubicBezTo>
                  <a:pt x="57" y="21"/>
                  <a:pt x="57" y="21"/>
                  <a:pt x="57" y="22"/>
                </a:cubicBezTo>
                <a:cubicBezTo>
                  <a:pt x="57" y="23"/>
                  <a:pt x="59" y="23"/>
                  <a:pt x="58" y="24"/>
                </a:cubicBezTo>
                <a:cubicBezTo>
                  <a:pt x="58" y="25"/>
                  <a:pt x="57" y="25"/>
                  <a:pt x="56" y="26"/>
                </a:cubicBezTo>
                <a:cubicBezTo>
                  <a:pt x="56" y="27"/>
                  <a:pt x="56" y="28"/>
                  <a:pt x="57" y="28"/>
                </a:cubicBezTo>
                <a:cubicBezTo>
                  <a:pt x="57" y="29"/>
                  <a:pt x="56" y="29"/>
                  <a:pt x="56" y="29"/>
                </a:cubicBezTo>
                <a:cubicBezTo>
                  <a:pt x="55" y="30"/>
                  <a:pt x="54" y="28"/>
                  <a:pt x="53" y="27"/>
                </a:cubicBezTo>
                <a:cubicBezTo>
                  <a:pt x="53" y="27"/>
                  <a:pt x="53" y="26"/>
                  <a:pt x="52" y="25"/>
                </a:cubicBezTo>
                <a:cubicBezTo>
                  <a:pt x="52" y="25"/>
                  <a:pt x="51" y="25"/>
                  <a:pt x="51" y="25"/>
                </a:cubicBezTo>
                <a:cubicBezTo>
                  <a:pt x="50" y="25"/>
                  <a:pt x="49" y="24"/>
                  <a:pt x="48" y="24"/>
                </a:cubicBezTo>
                <a:cubicBezTo>
                  <a:pt x="47" y="23"/>
                  <a:pt x="46" y="23"/>
                  <a:pt x="44" y="24"/>
                </a:cubicBezTo>
                <a:cubicBezTo>
                  <a:pt x="45" y="24"/>
                  <a:pt x="44" y="22"/>
                  <a:pt x="43" y="22"/>
                </a:cubicBezTo>
                <a:cubicBezTo>
                  <a:pt x="44" y="21"/>
                  <a:pt x="43" y="21"/>
                  <a:pt x="44" y="20"/>
                </a:cubicBezTo>
                <a:cubicBezTo>
                  <a:pt x="44" y="19"/>
                  <a:pt x="44" y="19"/>
                  <a:pt x="44" y="19"/>
                </a:cubicBezTo>
                <a:cubicBezTo>
                  <a:pt x="44" y="18"/>
                  <a:pt x="46" y="17"/>
                  <a:pt x="45" y="17"/>
                </a:cubicBezTo>
                <a:cubicBezTo>
                  <a:pt x="46" y="17"/>
                  <a:pt x="48" y="17"/>
                  <a:pt x="49" y="16"/>
                </a:cubicBezTo>
                <a:cubicBezTo>
                  <a:pt x="49" y="16"/>
                  <a:pt x="49" y="15"/>
                  <a:pt x="50" y="14"/>
                </a:cubicBezTo>
                <a:cubicBezTo>
                  <a:pt x="51" y="13"/>
                  <a:pt x="52" y="14"/>
                  <a:pt x="53" y="14"/>
                </a:cubicBezTo>
                <a:cubicBezTo>
                  <a:pt x="54" y="14"/>
                  <a:pt x="54" y="13"/>
                  <a:pt x="53" y="12"/>
                </a:cubicBezTo>
                <a:cubicBezTo>
                  <a:pt x="54" y="12"/>
                  <a:pt x="53" y="11"/>
                  <a:pt x="53" y="11"/>
                </a:cubicBezTo>
                <a:cubicBezTo>
                  <a:pt x="52" y="11"/>
                  <a:pt x="50" y="11"/>
                  <a:pt x="51" y="12"/>
                </a:cubicBezTo>
                <a:cubicBezTo>
                  <a:pt x="51" y="11"/>
                  <a:pt x="49" y="15"/>
                  <a:pt x="49" y="13"/>
                </a:cubicBezTo>
                <a:cubicBezTo>
                  <a:pt x="48" y="13"/>
                  <a:pt x="48" y="11"/>
                  <a:pt x="48" y="11"/>
                </a:cubicBezTo>
                <a:cubicBezTo>
                  <a:pt x="47" y="11"/>
                  <a:pt x="47" y="12"/>
                  <a:pt x="47" y="12"/>
                </a:cubicBezTo>
                <a:cubicBezTo>
                  <a:pt x="47" y="11"/>
                  <a:pt x="45" y="11"/>
                  <a:pt x="44" y="11"/>
                </a:cubicBezTo>
                <a:cubicBezTo>
                  <a:pt x="45" y="10"/>
                  <a:pt x="45" y="9"/>
                  <a:pt x="44" y="9"/>
                </a:cubicBezTo>
                <a:cubicBezTo>
                  <a:pt x="43" y="9"/>
                  <a:pt x="42" y="9"/>
                  <a:pt x="41" y="9"/>
                </a:cubicBezTo>
                <a:cubicBezTo>
                  <a:pt x="40" y="10"/>
                  <a:pt x="43" y="11"/>
                  <a:pt x="43" y="11"/>
                </a:cubicBezTo>
                <a:cubicBezTo>
                  <a:pt x="44" y="11"/>
                  <a:pt x="44" y="12"/>
                  <a:pt x="44" y="12"/>
                </a:cubicBezTo>
                <a:cubicBezTo>
                  <a:pt x="43" y="12"/>
                  <a:pt x="42" y="12"/>
                  <a:pt x="42" y="13"/>
                </a:cubicBezTo>
                <a:cubicBezTo>
                  <a:pt x="42" y="13"/>
                  <a:pt x="43" y="14"/>
                  <a:pt x="42" y="14"/>
                </a:cubicBezTo>
                <a:cubicBezTo>
                  <a:pt x="42" y="14"/>
                  <a:pt x="42" y="13"/>
                  <a:pt x="41" y="12"/>
                </a:cubicBezTo>
                <a:cubicBezTo>
                  <a:pt x="42" y="13"/>
                  <a:pt x="39" y="13"/>
                  <a:pt x="39" y="13"/>
                </a:cubicBezTo>
                <a:cubicBezTo>
                  <a:pt x="38" y="13"/>
                  <a:pt x="36" y="13"/>
                  <a:pt x="36" y="12"/>
                </a:cubicBezTo>
                <a:cubicBezTo>
                  <a:pt x="36" y="12"/>
                  <a:pt x="36" y="11"/>
                  <a:pt x="36" y="11"/>
                </a:cubicBezTo>
                <a:cubicBezTo>
                  <a:pt x="35" y="10"/>
                  <a:pt x="35" y="10"/>
                  <a:pt x="35" y="10"/>
                </a:cubicBezTo>
                <a:cubicBezTo>
                  <a:pt x="33" y="10"/>
                  <a:pt x="31" y="11"/>
                  <a:pt x="29" y="12"/>
                </a:cubicBezTo>
                <a:cubicBezTo>
                  <a:pt x="29" y="12"/>
                  <a:pt x="29" y="12"/>
                  <a:pt x="30" y="12"/>
                </a:cubicBezTo>
                <a:cubicBezTo>
                  <a:pt x="30" y="12"/>
                  <a:pt x="31" y="12"/>
                  <a:pt x="31" y="12"/>
                </a:cubicBezTo>
                <a:cubicBezTo>
                  <a:pt x="32" y="11"/>
                  <a:pt x="33" y="11"/>
                  <a:pt x="34" y="11"/>
                </a:cubicBezTo>
                <a:cubicBezTo>
                  <a:pt x="34" y="11"/>
                  <a:pt x="34" y="11"/>
                  <a:pt x="34" y="11"/>
                </a:cubicBezTo>
                <a:cubicBezTo>
                  <a:pt x="34" y="11"/>
                  <a:pt x="35" y="12"/>
                  <a:pt x="35" y="12"/>
                </a:cubicBezTo>
                <a:cubicBezTo>
                  <a:pt x="35" y="12"/>
                  <a:pt x="34" y="12"/>
                  <a:pt x="33" y="12"/>
                </a:cubicBezTo>
                <a:cubicBezTo>
                  <a:pt x="33" y="12"/>
                  <a:pt x="32" y="13"/>
                  <a:pt x="32" y="13"/>
                </a:cubicBezTo>
                <a:cubicBezTo>
                  <a:pt x="32" y="13"/>
                  <a:pt x="32" y="14"/>
                  <a:pt x="32" y="14"/>
                </a:cubicBezTo>
                <a:cubicBezTo>
                  <a:pt x="32" y="14"/>
                  <a:pt x="31" y="13"/>
                  <a:pt x="30" y="13"/>
                </a:cubicBezTo>
                <a:cubicBezTo>
                  <a:pt x="29" y="13"/>
                  <a:pt x="29" y="13"/>
                  <a:pt x="28" y="13"/>
                </a:cubicBezTo>
                <a:cubicBezTo>
                  <a:pt x="22" y="16"/>
                  <a:pt x="17" y="21"/>
                  <a:pt x="14" y="26"/>
                </a:cubicBezTo>
                <a:cubicBezTo>
                  <a:pt x="14" y="27"/>
                  <a:pt x="14" y="27"/>
                  <a:pt x="14" y="27"/>
                </a:cubicBezTo>
                <a:cubicBezTo>
                  <a:pt x="15" y="27"/>
                  <a:pt x="14" y="29"/>
                  <a:pt x="16" y="28"/>
                </a:cubicBezTo>
                <a:cubicBezTo>
                  <a:pt x="16" y="28"/>
                  <a:pt x="16" y="29"/>
                  <a:pt x="16" y="29"/>
                </a:cubicBezTo>
                <a:cubicBezTo>
                  <a:pt x="16" y="29"/>
                  <a:pt x="18" y="31"/>
                  <a:pt x="19" y="31"/>
                </a:cubicBezTo>
                <a:cubicBezTo>
                  <a:pt x="19" y="31"/>
                  <a:pt x="20" y="32"/>
                  <a:pt x="20" y="32"/>
                </a:cubicBezTo>
                <a:cubicBezTo>
                  <a:pt x="20" y="33"/>
                  <a:pt x="20" y="33"/>
                  <a:pt x="19" y="33"/>
                </a:cubicBezTo>
                <a:cubicBezTo>
                  <a:pt x="19" y="33"/>
                  <a:pt x="18" y="32"/>
                  <a:pt x="18" y="33"/>
                </a:cubicBezTo>
                <a:cubicBezTo>
                  <a:pt x="18" y="33"/>
                  <a:pt x="18" y="35"/>
                  <a:pt x="19" y="34"/>
                </a:cubicBezTo>
                <a:cubicBezTo>
                  <a:pt x="18" y="35"/>
                  <a:pt x="18" y="38"/>
                  <a:pt x="18" y="39"/>
                </a:cubicBezTo>
                <a:cubicBezTo>
                  <a:pt x="18" y="39"/>
                  <a:pt x="18" y="39"/>
                  <a:pt x="18" y="39"/>
                </a:cubicBezTo>
                <a:cubicBezTo>
                  <a:pt x="18" y="40"/>
                  <a:pt x="19" y="43"/>
                  <a:pt x="20" y="43"/>
                </a:cubicBezTo>
                <a:cubicBezTo>
                  <a:pt x="19" y="43"/>
                  <a:pt x="21" y="46"/>
                  <a:pt x="22" y="46"/>
                </a:cubicBezTo>
                <a:cubicBezTo>
                  <a:pt x="22" y="46"/>
                  <a:pt x="23" y="47"/>
                  <a:pt x="24" y="48"/>
                </a:cubicBezTo>
                <a:cubicBezTo>
                  <a:pt x="25" y="48"/>
                  <a:pt x="25" y="50"/>
                  <a:pt x="25" y="50"/>
                </a:cubicBezTo>
                <a:cubicBezTo>
                  <a:pt x="25" y="51"/>
                  <a:pt x="27" y="52"/>
                  <a:pt x="27" y="53"/>
                </a:cubicBezTo>
                <a:cubicBezTo>
                  <a:pt x="27" y="53"/>
                  <a:pt x="26" y="53"/>
                  <a:pt x="26" y="53"/>
                </a:cubicBezTo>
                <a:cubicBezTo>
                  <a:pt x="27" y="54"/>
                  <a:pt x="28" y="54"/>
                  <a:pt x="28" y="55"/>
                </a:cubicBezTo>
                <a:cubicBezTo>
                  <a:pt x="29" y="55"/>
                  <a:pt x="28" y="57"/>
                  <a:pt x="29" y="56"/>
                </a:cubicBezTo>
                <a:cubicBezTo>
                  <a:pt x="29" y="55"/>
                  <a:pt x="28" y="54"/>
                  <a:pt x="28" y="53"/>
                </a:cubicBezTo>
                <a:cubicBezTo>
                  <a:pt x="27" y="52"/>
                  <a:pt x="27" y="51"/>
                  <a:pt x="27" y="51"/>
                </a:cubicBezTo>
                <a:cubicBezTo>
                  <a:pt x="26" y="50"/>
                  <a:pt x="26" y="49"/>
                  <a:pt x="26" y="49"/>
                </a:cubicBezTo>
                <a:cubicBezTo>
                  <a:pt x="26" y="49"/>
                  <a:pt x="28" y="49"/>
                  <a:pt x="27" y="50"/>
                </a:cubicBezTo>
                <a:cubicBezTo>
                  <a:pt x="27" y="51"/>
                  <a:pt x="29" y="53"/>
                  <a:pt x="30" y="54"/>
                </a:cubicBezTo>
                <a:cubicBezTo>
                  <a:pt x="30" y="54"/>
                  <a:pt x="32" y="56"/>
                  <a:pt x="31" y="56"/>
                </a:cubicBezTo>
                <a:cubicBezTo>
                  <a:pt x="32" y="56"/>
                  <a:pt x="33" y="57"/>
                  <a:pt x="33" y="58"/>
                </a:cubicBezTo>
                <a:cubicBezTo>
                  <a:pt x="34" y="59"/>
                  <a:pt x="34" y="60"/>
                  <a:pt x="34" y="61"/>
                </a:cubicBezTo>
                <a:cubicBezTo>
                  <a:pt x="34" y="62"/>
                  <a:pt x="36" y="63"/>
                  <a:pt x="37" y="63"/>
                </a:cubicBezTo>
                <a:cubicBezTo>
                  <a:pt x="38" y="64"/>
                  <a:pt x="39" y="64"/>
                  <a:pt x="40" y="65"/>
                </a:cubicBezTo>
                <a:cubicBezTo>
                  <a:pt x="41" y="65"/>
                  <a:pt x="41" y="65"/>
                  <a:pt x="42" y="64"/>
                </a:cubicBezTo>
                <a:cubicBezTo>
                  <a:pt x="44" y="64"/>
                  <a:pt x="44" y="66"/>
                  <a:pt x="46" y="67"/>
                </a:cubicBezTo>
                <a:cubicBezTo>
                  <a:pt x="46" y="67"/>
                  <a:pt x="48" y="68"/>
                  <a:pt x="49" y="67"/>
                </a:cubicBezTo>
                <a:cubicBezTo>
                  <a:pt x="49" y="68"/>
                  <a:pt x="50" y="70"/>
                  <a:pt x="50" y="70"/>
                </a:cubicBezTo>
                <a:cubicBezTo>
                  <a:pt x="51" y="71"/>
                  <a:pt x="52" y="71"/>
                  <a:pt x="53" y="72"/>
                </a:cubicBezTo>
                <a:cubicBezTo>
                  <a:pt x="53" y="72"/>
                  <a:pt x="53" y="72"/>
                  <a:pt x="53" y="72"/>
                </a:cubicBezTo>
                <a:cubicBezTo>
                  <a:pt x="53" y="72"/>
                  <a:pt x="54" y="74"/>
                  <a:pt x="55" y="73"/>
                </a:cubicBezTo>
                <a:cubicBezTo>
                  <a:pt x="55" y="73"/>
                  <a:pt x="56" y="72"/>
                  <a:pt x="56" y="71"/>
                </a:cubicBezTo>
                <a:cubicBezTo>
                  <a:pt x="54" y="72"/>
                  <a:pt x="53" y="72"/>
                  <a:pt x="52" y="70"/>
                </a:cubicBezTo>
                <a:cubicBezTo>
                  <a:pt x="52" y="70"/>
                  <a:pt x="51" y="68"/>
                  <a:pt x="52" y="68"/>
                </a:cubicBezTo>
                <a:cubicBezTo>
                  <a:pt x="53" y="68"/>
                  <a:pt x="53" y="67"/>
                  <a:pt x="52" y="66"/>
                </a:cubicBezTo>
                <a:cubicBezTo>
                  <a:pt x="52" y="66"/>
                  <a:pt x="51" y="65"/>
                  <a:pt x="51" y="64"/>
                </a:cubicBezTo>
                <a:cubicBezTo>
                  <a:pt x="51" y="65"/>
                  <a:pt x="49" y="65"/>
                  <a:pt x="49" y="64"/>
                </a:cubicBezTo>
                <a:cubicBezTo>
                  <a:pt x="49" y="64"/>
                  <a:pt x="49" y="65"/>
                  <a:pt x="49" y="65"/>
                </a:cubicBezTo>
                <a:cubicBezTo>
                  <a:pt x="49" y="65"/>
                  <a:pt x="48" y="65"/>
                  <a:pt x="48" y="65"/>
                </a:cubicBezTo>
                <a:cubicBezTo>
                  <a:pt x="48" y="64"/>
                  <a:pt x="48" y="63"/>
                  <a:pt x="48" y="62"/>
                </a:cubicBezTo>
                <a:cubicBezTo>
                  <a:pt x="49" y="61"/>
                  <a:pt x="51" y="59"/>
                  <a:pt x="48" y="59"/>
                </a:cubicBezTo>
                <a:cubicBezTo>
                  <a:pt x="47" y="59"/>
                  <a:pt x="47" y="60"/>
                  <a:pt x="46" y="60"/>
                </a:cubicBezTo>
                <a:cubicBezTo>
                  <a:pt x="46" y="61"/>
                  <a:pt x="46" y="62"/>
                  <a:pt x="45" y="62"/>
                </a:cubicBezTo>
                <a:cubicBezTo>
                  <a:pt x="45" y="63"/>
                  <a:pt x="43" y="62"/>
                  <a:pt x="42" y="62"/>
                </a:cubicBezTo>
                <a:cubicBezTo>
                  <a:pt x="41" y="61"/>
                  <a:pt x="40" y="59"/>
                  <a:pt x="40" y="58"/>
                </a:cubicBezTo>
                <a:cubicBezTo>
                  <a:pt x="40" y="56"/>
                  <a:pt x="41" y="55"/>
                  <a:pt x="40" y="53"/>
                </a:cubicBezTo>
                <a:cubicBezTo>
                  <a:pt x="41" y="53"/>
                  <a:pt x="41" y="52"/>
                  <a:pt x="41" y="52"/>
                </a:cubicBezTo>
                <a:cubicBezTo>
                  <a:pt x="42" y="52"/>
                  <a:pt x="42" y="52"/>
                  <a:pt x="42" y="51"/>
                </a:cubicBezTo>
                <a:cubicBezTo>
                  <a:pt x="42" y="51"/>
                  <a:pt x="42" y="51"/>
                  <a:pt x="42" y="51"/>
                </a:cubicBezTo>
                <a:cubicBezTo>
                  <a:pt x="43" y="52"/>
                  <a:pt x="45" y="50"/>
                  <a:pt x="45" y="51"/>
                </a:cubicBezTo>
                <a:cubicBezTo>
                  <a:pt x="46" y="51"/>
                  <a:pt x="47" y="52"/>
                  <a:pt x="47" y="51"/>
                </a:cubicBezTo>
                <a:cubicBezTo>
                  <a:pt x="47" y="51"/>
                  <a:pt x="46" y="50"/>
                  <a:pt x="47" y="50"/>
                </a:cubicBezTo>
                <a:cubicBezTo>
                  <a:pt x="47" y="51"/>
                  <a:pt x="48" y="51"/>
                  <a:pt x="48" y="50"/>
                </a:cubicBezTo>
                <a:cubicBezTo>
                  <a:pt x="49" y="50"/>
                  <a:pt x="50" y="50"/>
                  <a:pt x="51" y="51"/>
                </a:cubicBezTo>
                <a:cubicBezTo>
                  <a:pt x="51" y="51"/>
                  <a:pt x="51" y="52"/>
                  <a:pt x="52" y="51"/>
                </a:cubicBezTo>
                <a:cubicBezTo>
                  <a:pt x="53" y="52"/>
                  <a:pt x="53" y="52"/>
                  <a:pt x="53" y="52"/>
                </a:cubicBezTo>
                <a:cubicBezTo>
                  <a:pt x="53" y="53"/>
                  <a:pt x="53" y="55"/>
                  <a:pt x="54" y="55"/>
                </a:cubicBezTo>
                <a:cubicBezTo>
                  <a:pt x="55" y="56"/>
                  <a:pt x="55" y="54"/>
                  <a:pt x="55" y="53"/>
                </a:cubicBezTo>
                <a:cubicBezTo>
                  <a:pt x="55" y="53"/>
                  <a:pt x="55" y="51"/>
                  <a:pt x="55" y="51"/>
                </a:cubicBezTo>
                <a:cubicBezTo>
                  <a:pt x="53" y="50"/>
                  <a:pt x="54" y="49"/>
                  <a:pt x="55" y="48"/>
                </a:cubicBezTo>
                <a:cubicBezTo>
                  <a:pt x="55" y="48"/>
                  <a:pt x="56" y="47"/>
                  <a:pt x="57" y="47"/>
                </a:cubicBezTo>
                <a:cubicBezTo>
                  <a:pt x="58" y="46"/>
                  <a:pt x="58" y="45"/>
                  <a:pt x="58" y="45"/>
                </a:cubicBezTo>
                <a:cubicBezTo>
                  <a:pt x="58" y="45"/>
                  <a:pt x="58" y="44"/>
                  <a:pt x="59" y="44"/>
                </a:cubicBezTo>
                <a:cubicBezTo>
                  <a:pt x="58" y="44"/>
                  <a:pt x="58" y="43"/>
                  <a:pt x="58" y="43"/>
                </a:cubicBezTo>
                <a:cubicBezTo>
                  <a:pt x="58" y="43"/>
                  <a:pt x="58" y="43"/>
                  <a:pt x="58" y="42"/>
                </a:cubicBezTo>
                <a:cubicBezTo>
                  <a:pt x="58" y="42"/>
                  <a:pt x="58" y="41"/>
                  <a:pt x="59" y="41"/>
                </a:cubicBezTo>
                <a:cubicBezTo>
                  <a:pt x="59" y="42"/>
                  <a:pt x="61" y="41"/>
                  <a:pt x="60" y="40"/>
                </a:cubicBezTo>
                <a:cubicBezTo>
                  <a:pt x="61" y="39"/>
                  <a:pt x="62" y="40"/>
                  <a:pt x="62" y="39"/>
                </a:cubicBezTo>
                <a:cubicBezTo>
                  <a:pt x="63" y="39"/>
                  <a:pt x="63" y="38"/>
                  <a:pt x="63" y="37"/>
                </a:cubicBezTo>
                <a:cubicBezTo>
                  <a:pt x="64" y="37"/>
                  <a:pt x="64" y="37"/>
                  <a:pt x="65" y="36"/>
                </a:cubicBezTo>
                <a:cubicBezTo>
                  <a:pt x="65" y="36"/>
                  <a:pt x="66" y="36"/>
                  <a:pt x="66" y="35"/>
                </a:cubicBezTo>
                <a:cubicBezTo>
                  <a:pt x="67" y="36"/>
                  <a:pt x="69" y="34"/>
                  <a:pt x="68" y="34"/>
                </a:cubicBezTo>
                <a:cubicBezTo>
                  <a:pt x="68" y="33"/>
                  <a:pt x="67" y="33"/>
                  <a:pt x="66" y="33"/>
                </a:cubicBezTo>
                <a:cubicBezTo>
                  <a:pt x="67" y="32"/>
                  <a:pt x="67" y="33"/>
                  <a:pt x="68" y="32"/>
                </a:cubicBezTo>
                <a:cubicBezTo>
                  <a:pt x="69" y="32"/>
                  <a:pt x="68" y="32"/>
                  <a:pt x="67" y="31"/>
                </a:cubicBezTo>
                <a:cubicBezTo>
                  <a:pt x="66" y="31"/>
                  <a:pt x="65" y="32"/>
                  <a:pt x="65" y="32"/>
                </a:cubicBezTo>
                <a:cubicBezTo>
                  <a:pt x="64" y="33"/>
                  <a:pt x="64" y="33"/>
                  <a:pt x="63" y="33"/>
                </a:cubicBezTo>
                <a:close/>
                <a:moveTo>
                  <a:pt x="76" y="75"/>
                </a:moveTo>
                <a:cubicBezTo>
                  <a:pt x="76" y="75"/>
                  <a:pt x="75" y="75"/>
                  <a:pt x="75" y="75"/>
                </a:cubicBezTo>
                <a:cubicBezTo>
                  <a:pt x="74" y="74"/>
                  <a:pt x="74" y="74"/>
                  <a:pt x="73" y="74"/>
                </a:cubicBezTo>
                <a:cubicBezTo>
                  <a:pt x="73" y="73"/>
                  <a:pt x="72" y="72"/>
                  <a:pt x="71" y="72"/>
                </a:cubicBezTo>
                <a:cubicBezTo>
                  <a:pt x="70" y="71"/>
                  <a:pt x="70" y="71"/>
                  <a:pt x="69" y="71"/>
                </a:cubicBezTo>
                <a:cubicBezTo>
                  <a:pt x="69" y="71"/>
                  <a:pt x="67" y="71"/>
                  <a:pt x="68" y="72"/>
                </a:cubicBezTo>
                <a:cubicBezTo>
                  <a:pt x="67" y="71"/>
                  <a:pt x="66" y="70"/>
                  <a:pt x="65" y="70"/>
                </a:cubicBezTo>
                <a:cubicBezTo>
                  <a:pt x="64" y="70"/>
                  <a:pt x="64" y="69"/>
                  <a:pt x="63" y="70"/>
                </a:cubicBezTo>
                <a:cubicBezTo>
                  <a:pt x="62" y="70"/>
                  <a:pt x="62" y="71"/>
                  <a:pt x="62" y="71"/>
                </a:cubicBezTo>
                <a:cubicBezTo>
                  <a:pt x="61" y="71"/>
                  <a:pt x="63" y="70"/>
                  <a:pt x="62" y="69"/>
                </a:cubicBezTo>
                <a:cubicBezTo>
                  <a:pt x="62" y="68"/>
                  <a:pt x="60" y="70"/>
                  <a:pt x="60" y="70"/>
                </a:cubicBezTo>
                <a:cubicBezTo>
                  <a:pt x="59" y="70"/>
                  <a:pt x="59" y="71"/>
                  <a:pt x="59" y="71"/>
                </a:cubicBezTo>
                <a:cubicBezTo>
                  <a:pt x="58" y="71"/>
                  <a:pt x="58" y="72"/>
                  <a:pt x="58" y="72"/>
                </a:cubicBezTo>
                <a:cubicBezTo>
                  <a:pt x="58" y="72"/>
                  <a:pt x="57" y="72"/>
                  <a:pt x="57" y="72"/>
                </a:cubicBezTo>
                <a:cubicBezTo>
                  <a:pt x="57" y="73"/>
                  <a:pt x="57" y="75"/>
                  <a:pt x="57" y="76"/>
                </a:cubicBezTo>
                <a:cubicBezTo>
                  <a:pt x="57" y="77"/>
                  <a:pt x="57" y="79"/>
                  <a:pt x="56" y="79"/>
                </a:cubicBezTo>
                <a:cubicBezTo>
                  <a:pt x="56" y="80"/>
                  <a:pt x="55" y="81"/>
                  <a:pt x="55" y="82"/>
                </a:cubicBezTo>
                <a:cubicBezTo>
                  <a:pt x="54" y="82"/>
                  <a:pt x="55" y="83"/>
                  <a:pt x="55" y="83"/>
                </a:cubicBezTo>
                <a:cubicBezTo>
                  <a:pt x="55" y="84"/>
                  <a:pt x="54" y="85"/>
                  <a:pt x="54" y="86"/>
                </a:cubicBezTo>
                <a:cubicBezTo>
                  <a:pt x="54" y="86"/>
                  <a:pt x="54" y="87"/>
                  <a:pt x="54" y="87"/>
                </a:cubicBezTo>
                <a:cubicBezTo>
                  <a:pt x="63" y="85"/>
                  <a:pt x="71" y="81"/>
                  <a:pt x="76" y="7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6" name="Freeform 154"/>
          <p:cNvSpPr>
            <a:spLocks noEditPoints="1"/>
          </p:cNvSpPr>
          <p:nvPr/>
        </p:nvSpPr>
        <p:spPr bwMode="auto">
          <a:xfrm>
            <a:off x="4286251" y="511492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7" name="Freeform 155"/>
          <p:cNvSpPr>
            <a:spLocks noEditPoints="1"/>
          </p:cNvSpPr>
          <p:nvPr/>
        </p:nvSpPr>
        <p:spPr bwMode="auto">
          <a:xfrm>
            <a:off x="4910138" y="5114926"/>
            <a:ext cx="420688" cy="330200"/>
          </a:xfrm>
          <a:custGeom>
            <a:avLst/>
            <a:gdLst>
              <a:gd name="T0" fmla="*/ 112 w 112"/>
              <a:gd name="T1" fmla="*/ 20 h 88"/>
              <a:gd name="T2" fmla="*/ 108 w 112"/>
              <a:gd name="T3" fmla="*/ 24 h 88"/>
              <a:gd name="T4" fmla="*/ 4 w 112"/>
              <a:gd name="T5" fmla="*/ 24 h 88"/>
              <a:gd name="T6" fmla="*/ 0 w 112"/>
              <a:gd name="T7" fmla="*/ 20 h 88"/>
              <a:gd name="T8" fmla="*/ 0 w 112"/>
              <a:gd name="T9" fmla="*/ 4 h 88"/>
              <a:gd name="T10" fmla="*/ 4 w 112"/>
              <a:gd name="T11" fmla="*/ 0 h 88"/>
              <a:gd name="T12" fmla="*/ 108 w 112"/>
              <a:gd name="T13" fmla="*/ 0 h 88"/>
              <a:gd name="T14" fmla="*/ 112 w 112"/>
              <a:gd name="T15" fmla="*/ 4 h 88"/>
              <a:gd name="T16" fmla="*/ 112 w 112"/>
              <a:gd name="T17" fmla="*/ 20 h 88"/>
              <a:gd name="T18" fmla="*/ 112 w 112"/>
              <a:gd name="T19" fmla="*/ 52 h 88"/>
              <a:gd name="T20" fmla="*/ 108 w 112"/>
              <a:gd name="T21" fmla="*/ 56 h 88"/>
              <a:gd name="T22" fmla="*/ 4 w 112"/>
              <a:gd name="T23" fmla="*/ 56 h 88"/>
              <a:gd name="T24" fmla="*/ 0 w 112"/>
              <a:gd name="T25" fmla="*/ 52 h 88"/>
              <a:gd name="T26" fmla="*/ 0 w 112"/>
              <a:gd name="T27" fmla="*/ 36 h 88"/>
              <a:gd name="T28" fmla="*/ 4 w 112"/>
              <a:gd name="T29" fmla="*/ 32 h 88"/>
              <a:gd name="T30" fmla="*/ 108 w 112"/>
              <a:gd name="T31" fmla="*/ 32 h 88"/>
              <a:gd name="T32" fmla="*/ 112 w 112"/>
              <a:gd name="T33" fmla="*/ 36 h 88"/>
              <a:gd name="T34" fmla="*/ 112 w 112"/>
              <a:gd name="T35" fmla="*/ 52 h 88"/>
              <a:gd name="T36" fmla="*/ 112 w 112"/>
              <a:gd name="T37" fmla="*/ 84 h 88"/>
              <a:gd name="T38" fmla="*/ 108 w 112"/>
              <a:gd name="T39" fmla="*/ 88 h 88"/>
              <a:gd name="T40" fmla="*/ 4 w 112"/>
              <a:gd name="T41" fmla="*/ 88 h 88"/>
              <a:gd name="T42" fmla="*/ 0 w 112"/>
              <a:gd name="T43" fmla="*/ 84 h 88"/>
              <a:gd name="T44" fmla="*/ 0 w 112"/>
              <a:gd name="T45" fmla="*/ 68 h 88"/>
              <a:gd name="T46" fmla="*/ 4 w 112"/>
              <a:gd name="T47" fmla="*/ 64 h 88"/>
              <a:gd name="T48" fmla="*/ 108 w 112"/>
              <a:gd name="T49" fmla="*/ 64 h 88"/>
              <a:gd name="T50" fmla="*/ 112 w 112"/>
              <a:gd name="T51" fmla="*/ 68 h 88"/>
              <a:gd name="T52" fmla="*/ 112 w 112"/>
              <a:gd name="T53" fmla="*/ 84 h 88"/>
              <a:gd name="T54" fmla="*/ 104 w 112"/>
              <a:gd name="T55" fmla="*/ 48 h 88"/>
              <a:gd name="T56" fmla="*/ 104 w 112"/>
              <a:gd name="T57" fmla="*/ 40 h 88"/>
              <a:gd name="T58" fmla="*/ 40 w 112"/>
              <a:gd name="T59" fmla="*/ 40 h 88"/>
              <a:gd name="T60" fmla="*/ 40 w 112"/>
              <a:gd name="T61" fmla="*/ 48 h 88"/>
              <a:gd name="T62" fmla="*/ 104 w 112"/>
              <a:gd name="T63" fmla="*/ 48 h 88"/>
              <a:gd name="T64" fmla="*/ 104 w 112"/>
              <a:gd name="T65" fmla="*/ 80 h 88"/>
              <a:gd name="T66" fmla="*/ 104 w 112"/>
              <a:gd name="T67" fmla="*/ 72 h 88"/>
              <a:gd name="T68" fmla="*/ 64 w 112"/>
              <a:gd name="T69" fmla="*/ 72 h 88"/>
              <a:gd name="T70" fmla="*/ 64 w 112"/>
              <a:gd name="T71" fmla="*/ 80 h 88"/>
              <a:gd name="T72" fmla="*/ 104 w 112"/>
              <a:gd name="T73" fmla="*/ 80 h 88"/>
              <a:gd name="T74" fmla="*/ 104 w 112"/>
              <a:gd name="T75" fmla="*/ 16 h 88"/>
              <a:gd name="T76" fmla="*/ 104 w 112"/>
              <a:gd name="T77" fmla="*/ 8 h 88"/>
              <a:gd name="T78" fmla="*/ 80 w 112"/>
              <a:gd name="T79" fmla="*/ 8 h 88"/>
              <a:gd name="T80" fmla="*/ 80 w 112"/>
              <a:gd name="T81" fmla="*/ 16 h 88"/>
              <a:gd name="T82" fmla="*/ 104 w 112"/>
              <a:gd name="T83" fmla="*/ 1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8">
                <a:moveTo>
                  <a:pt x="112" y="20"/>
                </a:moveTo>
                <a:cubicBezTo>
                  <a:pt x="112" y="22"/>
                  <a:pt x="110" y="24"/>
                  <a:pt x="108" y="24"/>
                </a:cubicBezTo>
                <a:cubicBezTo>
                  <a:pt x="4" y="24"/>
                  <a:pt x="4" y="24"/>
                  <a:pt x="4" y="24"/>
                </a:cubicBezTo>
                <a:cubicBezTo>
                  <a:pt x="2" y="24"/>
                  <a:pt x="0" y="22"/>
                  <a:pt x="0" y="20"/>
                </a:cubicBezTo>
                <a:cubicBezTo>
                  <a:pt x="0" y="4"/>
                  <a:pt x="0" y="4"/>
                  <a:pt x="0" y="4"/>
                </a:cubicBezTo>
                <a:cubicBezTo>
                  <a:pt x="0" y="1"/>
                  <a:pt x="2" y="0"/>
                  <a:pt x="4" y="0"/>
                </a:cubicBezTo>
                <a:cubicBezTo>
                  <a:pt x="108" y="0"/>
                  <a:pt x="108" y="0"/>
                  <a:pt x="108" y="0"/>
                </a:cubicBezTo>
                <a:cubicBezTo>
                  <a:pt x="110" y="0"/>
                  <a:pt x="112" y="1"/>
                  <a:pt x="112" y="4"/>
                </a:cubicBezTo>
                <a:lnTo>
                  <a:pt x="112" y="20"/>
                </a:lnTo>
                <a:close/>
                <a:moveTo>
                  <a:pt x="112" y="52"/>
                </a:moveTo>
                <a:cubicBezTo>
                  <a:pt x="112" y="54"/>
                  <a:pt x="110" y="56"/>
                  <a:pt x="108" y="56"/>
                </a:cubicBezTo>
                <a:cubicBezTo>
                  <a:pt x="4" y="56"/>
                  <a:pt x="4" y="56"/>
                  <a:pt x="4" y="56"/>
                </a:cubicBezTo>
                <a:cubicBezTo>
                  <a:pt x="2" y="56"/>
                  <a:pt x="0" y="54"/>
                  <a:pt x="0" y="52"/>
                </a:cubicBezTo>
                <a:cubicBezTo>
                  <a:pt x="0" y="36"/>
                  <a:pt x="0" y="36"/>
                  <a:pt x="0" y="36"/>
                </a:cubicBezTo>
                <a:cubicBezTo>
                  <a:pt x="0" y="33"/>
                  <a:pt x="2" y="32"/>
                  <a:pt x="4" y="32"/>
                </a:cubicBezTo>
                <a:cubicBezTo>
                  <a:pt x="108" y="32"/>
                  <a:pt x="108" y="32"/>
                  <a:pt x="108" y="32"/>
                </a:cubicBezTo>
                <a:cubicBezTo>
                  <a:pt x="110" y="32"/>
                  <a:pt x="112" y="33"/>
                  <a:pt x="112" y="36"/>
                </a:cubicBezTo>
                <a:lnTo>
                  <a:pt x="112" y="52"/>
                </a:lnTo>
                <a:close/>
                <a:moveTo>
                  <a:pt x="112" y="84"/>
                </a:moveTo>
                <a:cubicBezTo>
                  <a:pt x="112" y="86"/>
                  <a:pt x="110" y="88"/>
                  <a:pt x="108" y="88"/>
                </a:cubicBezTo>
                <a:cubicBezTo>
                  <a:pt x="4" y="88"/>
                  <a:pt x="4" y="88"/>
                  <a:pt x="4" y="88"/>
                </a:cubicBezTo>
                <a:cubicBezTo>
                  <a:pt x="2" y="88"/>
                  <a:pt x="0" y="86"/>
                  <a:pt x="0" y="84"/>
                </a:cubicBezTo>
                <a:cubicBezTo>
                  <a:pt x="0" y="68"/>
                  <a:pt x="0" y="68"/>
                  <a:pt x="0" y="68"/>
                </a:cubicBezTo>
                <a:cubicBezTo>
                  <a:pt x="0" y="65"/>
                  <a:pt x="2" y="64"/>
                  <a:pt x="4" y="64"/>
                </a:cubicBezTo>
                <a:cubicBezTo>
                  <a:pt x="108" y="64"/>
                  <a:pt x="108" y="64"/>
                  <a:pt x="108" y="64"/>
                </a:cubicBezTo>
                <a:cubicBezTo>
                  <a:pt x="110" y="64"/>
                  <a:pt x="112" y="65"/>
                  <a:pt x="112" y="68"/>
                </a:cubicBezTo>
                <a:lnTo>
                  <a:pt x="112" y="84"/>
                </a:lnTo>
                <a:close/>
                <a:moveTo>
                  <a:pt x="104" y="48"/>
                </a:moveTo>
                <a:cubicBezTo>
                  <a:pt x="104" y="40"/>
                  <a:pt x="104" y="40"/>
                  <a:pt x="104" y="40"/>
                </a:cubicBezTo>
                <a:cubicBezTo>
                  <a:pt x="40" y="40"/>
                  <a:pt x="40" y="40"/>
                  <a:pt x="40" y="40"/>
                </a:cubicBezTo>
                <a:cubicBezTo>
                  <a:pt x="40" y="48"/>
                  <a:pt x="40" y="48"/>
                  <a:pt x="40" y="48"/>
                </a:cubicBezTo>
                <a:lnTo>
                  <a:pt x="104" y="48"/>
                </a:lnTo>
                <a:close/>
                <a:moveTo>
                  <a:pt x="104" y="80"/>
                </a:moveTo>
                <a:cubicBezTo>
                  <a:pt x="104" y="72"/>
                  <a:pt x="104" y="72"/>
                  <a:pt x="104" y="72"/>
                </a:cubicBezTo>
                <a:cubicBezTo>
                  <a:pt x="64" y="72"/>
                  <a:pt x="64" y="72"/>
                  <a:pt x="64" y="72"/>
                </a:cubicBezTo>
                <a:cubicBezTo>
                  <a:pt x="64" y="80"/>
                  <a:pt x="64" y="80"/>
                  <a:pt x="64" y="80"/>
                </a:cubicBezTo>
                <a:lnTo>
                  <a:pt x="104" y="80"/>
                </a:lnTo>
                <a:close/>
                <a:moveTo>
                  <a:pt x="104" y="16"/>
                </a:moveTo>
                <a:cubicBezTo>
                  <a:pt x="104" y="8"/>
                  <a:pt x="104" y="8"/>
                  <a:pt x="104" y="8"/>
                </a:cubicBezTo>
                <a:cubicBezTo>
                  <a:pt x="80" y="8"/>
                  <a:pt x="80" y="8"/>
                  <a:pt x="80" y="8"/>
                </a:cubicBezTo>
                <a:cubicBezTo>
                  <a:pt x="80" y="16"/>
                  <a:pt x="80" y="16"/>
                  <a:pt x="80" y="16"/>
                </a:cubicBezTo>
                <a:lnTo>
                  <a:pt x="104" y="1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8" name="Freeform 156"/>
          <p:cNvSpPr>
            <a:spLocks/>
          </p:cNvSpPr>
          <p:nvPr/>
        </p:nvSpPr>
        <p:spPr bwMode="auto">
          <a:xfrm>
            <a:off x="5600701" y="5145088"/>
            <a:ext cx="330200" cy="330200"/>
          </a:xfrm>
          <a:custGeom>
            <a:avLst/>
            <a:gdLst>
              <a:gd name="T0" fmla="*/ 87 w 88"/>
              <a:gd name="T1" fmla="*/ 6 h 88"/>
              <a:gd name="T2" fmla="*/ 56 w 88"/>
              <a:gd name="T3" fmla="*/ 37 h 88"/>
              <a:gd name="T4" fmla="*/ 56 w 88"/>
              <a:gd name="T5" fmla="*/ 84 h 88"/>
              <a:gd name="T6" fmla="*/ 54 w 88"/>
              <a:gd name="T7" fmla="*/ 87 h 88"/>
              <a:gd name="T8" fmla="*/ 52 w 88"/>
              <a:gd name="T9" fmla="*/ 88 h 88"/>
              <a:gd name="T10" fmla="*/ 49 w 88"/>
              <a:gd name="T11" fmla="*/ 86 h 88"/>
              <a:gd name="T12" fmla="*/ 33 w 88"/>
              <a:gd name="T13" fmla="*/ 70 h 88"/>
              <a:gd name="T14" fmla="*/ 32 w 88"/>
              <a:gd name="T15" fmla="*/ 68 h 88"/>
              <a:gd name="T16" fmla="*/ 32 w 88"/>
              <a:gd name="T17" fmla="*/ 37 h 88"/>
              <a:gd name="T18" fmla="*/ 1 w 88"/>
              <a:gd name="T19" fmla="*/ 6 h 88"/>
              <a:gd name="T20" fmla="*/ 1 w 88"/>
              <a:gd name="T21" fmla="*/ 2 h 88"/>
              <a:gd name="T22" fmla="*/ 4 w 88"/>
              <a:gd name="T23" fmla="*/ 0 h 88"/>
              <a:gd name="T24" fmla="*/ 84 w 88"/>
              <a:gd name="T25" fmla="*/ 0 h 88"/>
              <a:gd name="T26" fmla="*/ 88 w 88"/>
              <a:gd name="T27" fmla="*/ 2 h 88"/>
              <a:gd name="T28" fmla="*/ 87 w 88"/>
              <a:gd name="T29" fmla="*/ 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88">
                <a:moveTo>
                  <a:pt x="87" y="6"/>
                </a:moveTo>
                <a:cubicBezTo>
                  <a:pt x="56" y="37"/>
                  <a:pt x="56" y="37"/>
                  <a:pt x="56" y="37"/>
                </a:cubicBezTo>
                <a:cubicBezTo>
                  <a:pt x="56" y="84"/>
                  <a:pt x="56" y="84"/>
                  <a:pt x="56" y="84"/>
                </a:cubicBezTo>
                <a:cubicBezTo>
                  <a:pt x="56" y="85"/>
                  <a:pt x="55" y="87"/>
                  <a:pt x="54" y="87"/>
                </a:cubicBezTo>
                <a:cubicBezTo>
                  <a:pt x="53" y="87"/>
                  <a:pt x="53" y="88"/>
                  <a:pt x="52" y="88"/>
                </a:cubicBezTo>
                <a:cubicBezTo>
                  <a:pt x="51" y="88"/>
                  <a:pt x="50" y="87"/>
                  <a:pt x="49" y="86"/>
                </a:cubicBezTo>
                <a:cubicBezTo>
                  <a:pt x="33" y="70"/>
                  <a:pt x="33" y="70"/>
                  <a:pt x="33" y="70"/>
                </a:cubicBezTo>
                <a:cubicBezTo>
                  <a:pt x="33" y="70"/>
                  <a:pt x="32" y="69"/>
                  <a:pt x="32" y="68"/>
                </a:cubicBezTo>
                <a:cubicBezTo>
                  <a:pt x="32" y="37"/>
                  <a:pt x="32" y="37"/>
                  <a:pt x="32" y="37"/>
                </a:cubicBezTo>
                <a:cubicBezTo>
                  <a:pt x="1" y="6"/>
                  <a:pt x="1" y="6"/>
                  <a:pt x="1" y="6"/>
                </a:cubicBezTo>
                <a:cubicBezTo>
                  <a:pt x="0" y="5"/>
                  <a:pt x="0" y="4"/>
                  <a:pt x="1" y="2"/>
                </a:cubicBezTo>
                <a:cubicBezTo>
                  <a:pt x="1" y="1"/>
                  <a:pt x="3" y="0"/>
                  <a:pt x="4" y="0"/>
                </a:cubicBezTo>
                <a:cubicBezTo>
                  <a:pt x="84" y="0"/>
                  <a:pt x="84" y="0"/>
                  <a:pt x="84" y="0"/>
                </a:cubicBezTo>
                <a:cubicBezTo>
                  <a:pt x="86" y="0"/>
                  <a:pt x="87" y="1"/>
                  <a:pt x="88" y="2"/>
                </a:cubicBezTo>
                <a:cubicBezTo>
                  <a:pt x="88" y="4"/>
                  <a:pt x="88" y="5"/>
                  <a:pt x="87" y="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9" name="Freeform 157"/>
          <p:cNvSpPr>
            <a:spLocks noEditPoints="1"/>
          </p:cNvSpPr>
          <p:nvPr/>
        </p:nvSpPr>
        <p:spPr bwMode="auto">
          <a:xfrm>
            <a:off x="6200776" y="5084763"/>
            <a:ext cx="420688" cy="360363"/>
          </a:xfrm>
          <a:custGeom>
            <a:avLst/>
            <a:gdLst>
              <a:gd name="T0" fmla="*/ 112 w 112"/>
              <a:gd name="T1" fmla="*/ 50 h 96"/>
              <a:gd name="T2" fmla="*/ 0 w 112"/>
              <a:gd name="T3" fmla="*/ 50 h 96"/>
              <a:gd name="T4" fmla="*/ 0 w 112"/>
              <a:gd name="T5" fmla="*/ 26 h 96"/>
              <a:gd name="T6" fmla="*/ 10 w 112"/>
              <a:gd name="T7" fmla="*/ 16 h 96"/>
              <a:gd name="T8" fmla="*/ 32 w 112"/>
              <a:gd name="T9" fmla="*/ 16 h 96"/>
              <a:gd name="T10" fmla="*/ 32 w 112"/>
              <a:gd name="T11" fmla="*/ 6 h 96"/>
              <a:gd name="T12" fmla="*/ 38 w 112"/>
              <a:gd name="T13" fmla="*/ 0 h 96"/>
              <a:gd name="T14" fmla="*/ 74 w 112"/>
              <a:gd name="T15" fmla="*/ 0 h 96"/>
              <a:gd name="T16" fmla="*/ 80 w 112"/>
              <a:gd name="T17" fmla="*/ 6 h 96"/>
              <a:gd name="T18" fmla="*/ 80 w 112"/>
              <a:gd name="T19" fmla="*/ 16 h 96"/>
              <a:gd name="T20" fmla="*/ 102 w 112"/>
              <a:gd name="T21" fmla="*/ 16 h 96"/>
              <a:gd name="T22" fmla="*/ 112 w 112"/>
              <a:gd name="T23" fmla="*/ 26 h 96"/>
              <a:gd name="T24" fmla="*/ 112 w 112"/>
              <a:gd name="T25" fmla="*/ 50 h 96"/>
              <a:gd name="T26" fmla="*/ 112 w 112"/>
              <a:gd name="T27" fmla="*/ 86 h 96"/>
              <a:gd name="T28" fmla="*/ 102 w 112"/>
              <a:gd name="T29" fmla="*/ 96 h 96"/>
              <a:gd name="T30" fmla="*/ 10 w 112"/>
              <a:gd name="T31" fmla="*/ 96 h 96"/>
              <a:gd name="T32" fmla="*/ 0 w 112"/>
              <a:gd name="T33" fmla="*/ 86 h 96"/>
              <a:gd name="T34" fmla="*/ 0 w 112"/>
              <a:gd name="T35" fmla="*/ 56 h 96"/>
              <a:gd name="T36" fmla="*/ 42 w 112"/>
              <a:gd name="T37" fmla="*/ 56 h 96"/>
              <a:gd name="T38" fmla="*/ 42 w 112"/>
              <a:gd name="T39" fmla="*/ 66 h 96"/>
              <a:gd name="T40" fmla="*/ 46 w 112"/>
              <a:gd name="T41" fmla="*/ 70 h 96"/>
              <a:gd name="T42" fmla="*/ 66 w 112"/>
              <a:gd name="T43" fmla="*/ 70 h 96"/>
              <a:gd name="T44" fmla="*/ 70 w 112"/>
              <a:gd name="T45" fmla="*/ 66 h 96"/>
              <a:gd name="T46" fmla="*/ 70 w 112"/>
              <a:gd name="T47" fmla="*/ 56 h 96"/>
              <a:gd name="T48" fmla="*/ 112 w 112"/>
              <a:gd name="T49" fmla="*/ 56 h 96"/>
              <a:gd name="T50" fmla="*/ 112 w 112"/>
              <a:gd name="T51" fmla="*/ 86 h 96"/>
              <a:gd name="T52" fmla="*/ 72 w 112"/>
              <a:gd name="T53" fmla="*/ 16 h 96"/>
              <a:gd name="T54" fmla="*/ 72 w 112"/>
              <a:gd name="T55" fmla="*/ 8 h 96"/>
              <a:gd name="T56" fmla="*/ 40 w 112"/>
              <a:gd name="T57" fmla="*/ 8 h 96"/>
              <a:gd name="T58" fmla="*/ 40 w 112"/>
              <a:gd name="T59" fmla="*/ 16 h 96"/>
              <a:gd name="T60" fmla="*/ 72 w 112"/>
              <a:gd name="T61" fmla="*/ 16 h 96"/>
              <a:gd name="T62" fmla="*/ 64 w 112"/>
              <a:gd name="T63" fmla="*/ 64 h 96"/>
              <a:gd name="T64" fmla="*/ 48 w 112"/>
              <a:gd name="T65" fmla="*/ 64 h 96"/>
              <a:gd name="T66" fmla="*/ 48 w 112"/>
              <a:gd name="T67" fmla="*/ 56 h 96"/>
              <a:gd name="T68" fmla="*/ 64 w 112"/>
              <a:gd name="T69" fmla="*/ 56 h 96"/>
              <a:gd name="T70" fmla="*/ 64 w 112"/>
              <a:gd name="T71" fmla="*/ 6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2" h="96">
                <a:moveTo>
                  <a:pt x="112" y="50"/>
                </a:moveTo>
                <a:cubicBezTo>
                  <a:pt x="0" y="50"/>
                  <a:pt x="0" y="50"/>
                  <a:pt x="0" y="50"/>
                </a:cubicBezTo>
                <a:cubicBezTo>
                  <a:pt x="0" y="26"/>
                  <a:pt x="0" y="26"/>
                  <a:pt x="0" y="26"/>
                </a:cubicBezTo>
                <a:cubicBezTo>
                  <a:pt x="0" y="20"/>
                  <a:pt x="5" y="16"/>
                  <a:pt x="10" y="16"/>
                </a:cubicBezTo>
                <a:cubicBezTo>
                  <a:pt x="32" y="16"/>
                  <a:pt x="32" y="16"/>
                  <a:pt x="32" y="16"/>
                </a:cubicBezTo>
                <a:cubicBezTo>
                  <a:pt x="32" y="6"/>
                  <a:pt x="32" y="6"/>
                  <a:pt x="32" y="6"/>
                </a:cubicBezTo>
                <a:cubicBezTo>
                  <a:pt x="32" y="2"/>
                  <a:pt x="35" y="0"/>
                  <a:pt x="38" y="0"/>
                </a:cubicBezTo>
                <a:cubicBezTo>
                  <a:pt x="74" y="0"/>
                  <a:pt x="74" y="0"/>
                  <a:pt x="74" y="0"/>
                </a:cubicBezTo>
                <a:cubicBezTo>
                  <a:pt x="77" y="0"/>
                  <a:pt x="80" y="2"/>
                  <a:pt x="80" y="6"/>
                </a:cubicBezTo>
                <a:cubicBezTo>
                  <a:pt x="80" y="16"/>
                  <a:pt x="80" y="16"/>
                  <a:pt x="80" y="16"/>
                </a:cubicBezTo>
                <a:cubicBezTo>
                  <a:pt x="102" y="16"/>
                  <a:pt x="102" y="16"/>
                  <a:pt x="102" y="16"/>
                </a:cubicBezTo>
                <a:cubicBezTo>
                  <a:pt x="108" y="16"/>
                  <a:pt x="112" y="20"/>
                  <a:pt x="112" y="26"/>
                </a:cubicBezTo>
                <a:lnTo>
                  <a:pt x="112" y="50"/>
                </a:lnTo>
                <a:close/>
                <a:moveTo>
                  <a:pt x="112" y="86"/>
                </a:moveTo>
                <a:cubicBezTo>
                  <a:pt x="112" y="91"/>
                  <a:pt x="108" y="96"/>
                  <a:pt x="102" y="96"/>
                </a:cubicBezTo>
                <a:cubicBezTo>
                  <a:pt x="10" y="96"/>
                  <a:pt x="10" y="96"/>
                  <a:pt x="10" y="96"/>
                </a:cubicBezTo>
                <a:cubicBezTo>
                  <a:pt x="5" y="96"/>
                  <a:pt x="0" y="91"/>
                  <a:pt x="0" y="86"/>
                </a:cubicBezTo>
                <a:cubicBezTo>
                  <a:pt x="0" y="56"/>
                  <a:pt x="0" y="56"/>
                  <a:pt x="0" y="56"/>
                </a:cubicBezTo>
                <a:cubicBezTo>
                  <a:pt x="42" y="56"/>
                  <a:pt x="42" y="56"/>
                  <a:pt x="42" y="56"/>
                </a:cubicBezTo>
                <a:cubicBezTo>
                  <a:pt x="42" y="66"/>
                  <a:pt x="42" y="66"/>
                  <a:pt x="42" y="66"/>
                </a:cubicBezTo>
                <a:cubicBezTo>
                  <a:pt x="42" y="68"/>
                  <a:pt x="44" y="70"/>
                  <a:pt x="46" y="70"/>
                </a:cubicBezTo>
                <a:cubicBezTo>
                  <a:pt x="66" y="70"/>
                  <a:pt x="66" y="70"/>
                  <a:pt x="66" y="70"/>
                </a:cubicBezTo>
                <a:cubicBezTo>
                  <a:pt x="68" y="70"/>
                  <a:pt x="70" y="68"/>
                  <a:pt x="70" y="66"/>
                </a:cubicBezTo>
                <a:cubicBezTo>
                  <a:pt x="70" y="56"/>
                  <a:pt x="70" y="56"/>
                  <a:pt x="70" y="56"/>
                </a:cubicBezTo>
                <a:cubicBezTo>
                  <a:pt x="112" y="56"/>
                  <a:pt x="112" y="56"/>
                  <a:pt x="112" y="56"/>
                </a:cubicBezTo>
                <a:lnTo>
                  <a:pt x="112" y="86"/>
                </a:lnTo>
                <a:close/>
                <a:moveTo>
                  <a:pt x="72" y="16"/>
                </a:moveTo>
                <a:cubicBezTo>
                  <a:pt x="72" y="8"/>
                  <a:pt x="72" y="8"/>
                  <a:pt x="72" y="8"/>
                </a:cubicBezTo>
                <a:cubicBezTo>
                  <a:pt x="40" y="8"/>
                  <a:pt x="40" y="8"/>
                  <a:pt x="40" y="8"/>
                </a:cubicBezTo>
                <a:cubicBezTo>
                  <a:pt x="40" y="16"/>
                  <a:pt x="40" y="16"/>
                  <a:pt x="40" y="16"/>
                </a:cubicBezTo>
                <a:lnTo>
                  <a:pt x="72" y="16"/>
                </a:lnTo>
                <a:close/>
                <a:moveTo>
                  <a:pt x="64" y="64"/>
                </a:moveTo>
                <a:cubicBezTo>
                  <a:pt x="48" y="64"/>
                  <a:pt x="48" y="64"/>
                  <a:pt x="48" y="64"/>
                </a:cubicBezTo>
                <a:cubicBezTo>
                  <a:pt x="48" y="56"/>
                  <a:pt x="48" y="56"/>
                  <a:pt x="48" y="56"/>
                </a:cubicBezTo>
                <a:cubicBezTo>
                  <a:pt x="64" y="56"/>
                  <a:pt x="64" y="56"/>
                  <a:pt x="64" y="56"/>
                </a:cubicBezTo>
                <a:lnTo>
                  <a:pt x="64" y="6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0" name="Freeform 158"/>
          <p:cNvSpPr>
            <a:spLocks/>
          </p:cNvSpPr>
          <p:nvPr/>
        </p:nvSpPr>
        <p:spPr bwMode="auto">
          <a:xfrm>
            <a:off x="6877051" y="5114926"/>
            <a:ext cx="360363" cy="360363"/>
          </a:xfrm>
          <a:custGeom>
            <a:avLst/>
            <a:gdLst>
              <a:gd name="T0" fmla="*/ 58 w 96"/>
              <a:gd name="T1" fmla="*/ 48 h 96"/>
              <a:gd name="T2" fmla="*/ 80 w 96"/>
              <a:gd name="T3" fmla="*/ 70 h 96"/>
              <a:gd name="T4" fmla="*/ 89 w 96"/>
              <a:gd name="T5" fmla="*/ 61 h 96"/>
              <a:gd name="T6" fmla="*/ 94 w 96"/>
              <a:gd name="T7" fmla="*/ 60 h 96"/>
              <a:gd name="T8" fmla="*/ 96 w 96"/>
              <a:gd name="T9" fmla="*/ 64 h 96"/>
              <a:gd name="T10" fmla="*/ 96 w 96"/>
              <a:gd name="T11" fmla="*/ 92 h 96"/>
              <a:gd name="T12" fmla="*/ 92 w 96"/>
              <a:gd name="T13" fmla="*/ 96 h 96"/>
              <a:gd name="T14" fmla="*/ 64 w 96"/>
              <a:gd name="T15" fmla="*/ 96 h 96"/>
              <a:gd name="T16" fmla="*/ 61 w 96"/>
              <a:gd name="T17" fmla="*/ 93 h 96"/>
              <a:gd name="T18" fmla="*/ 61 w 96"/>
              <a:gd name="T19" fmla="*/ 89 h 96"/>
              <a:gd name="T20" fmla="*/ 70 w 96"/>
              <a:gd name="T21" fmla="*/ 80 h 96"/>
              <a:gd name="T22" fmla="*/ 48 w 96"/>
              <a:gd name="T23" fmla="*/ 58 h 96"/>
              <a:gd name="T24" fmla="*/ 26 w 96"/>
              <a:gd name="T25" fmla="*/ 80 h 96"/>
              <a:gd name="T26" fmla="*/ 35 w 96"/>
              <a:gd name="T27" fmla="*/ 89 h 96"/>
              <a:gd name="T28" fmla="*/ 36 w 96"/>
              <a:gd name="T29" fmla="*/ 93 h 96"/>
              <a:gd name="T30" fmla="*/ 32 w 96"/>
              <a:gd name="T31" fmla="*/ 96 h 96"/>
              <a:gd name="T32" fmla="*/ 4 w 96"/>
              <a:gd name="T33" fmla="*/ 96 h 96"/>
              <a:gd name="T34" fmla="*/ 0 w 96"/>
              <a:gd name="T35" fmla="*/ 92 h 96"/>
              <a:gd name="T36" fmla="*/ 0 w 96"/>
              <a:gd name="T37" fmla="*/ 64 h 96"/>
              <a:gd name="T38" fmla="*/ 3 w 96"/>
              <a:gd name="T39" fmla="*/ 60 h 96"/>
              <a:gd name="T40" fmla="*/ 7 w 96"/>
              <a:gd name="T41" fmla="*/ 61 h 96"/>
              <a:gd name="T42" fmla="*/ 16 w 96"/>
              <a:gd name="T43" fmla="*/ 70 h 96"/>
              <a:gd name="T44" fmla="*/ 38 w 96"/>
              <a:gd name="T45" fmla="*/ 48 h 96"/>
              <a:gd name="T46" fmla="*/ 16 w 96"/>
              <a:gd name="T47" fmla="*/ 25 h 96"/>
              <a:gd name="T48" fmla="*/ 7 w 96"/>
              <a:gd name="T49" fmla="*/ 34 h 96"/>
              <a:gd name="T50" fmla="*/ 4 w 96"/>
              <a:gd name="T51" fmla="*/ 36 h 96"/>
              <a:gd name="T52" fmla="*/ 3 w 96"/>
              <a:gd name="T53" fmla="*/ 35 h 96"/>
              <a:gd name="T54" fmla="*/ 0 w 96"/>
              <a:gd name="T55" fmla="*/ 32 h 96"/>
              <a:gd name="T56" fmla="*/ 0 w 96"/>
              <a:gd name="T57" fmla="*/ 4 h 96"/>
              <a:gd name="T58" fmla="*/ 4 w 96"/>
              <a:gd name="T59" fmla="*/ 0 h 96"/>
              <a:gd name="T60" fmla="*/ 32 w 96"/>
              <a:gd name="T61" fmla="*/ 0 h 96"/>
              <a:gd name="T62" fmla="*/ 36 w 96"/>
              <a:gd name="T63" fmla="*/ 2 h 96"/>
              <a:gd name="T64" fmla="*/ 35 w 96"/>
              <a:gd name="T65" fmla="*/ 6 h 96"/>
              <a:gd name="T66" fmla="*/ 26 w 96"/>
              <a:gd name="T67" fmla="*/ 15 h 96"/>
              <a:gd name="T68" fmla="*/ 48 w 96"/>
              <a:gd name="T69" fmla="*/ 38 h 96"/>
              <a:gd name="T70" fmla="*/ 70 w 96"/>
              <a:gd name="T71" fmla="*/ 15 h 96"/>
              <a:gd name="T72" fmla="*/ 61 w 96"/>
              <a:gd name="T73" fmla="*/ 6 h 96"/>
              <a:gd name="T74" fmla="*/ 61 w 96"/>
              <a:gd name="T75" fmla="*/ 2 h 96"/>
              <a:gd name="T76" fmla="*/ 64 w 96"/>
              <a:gd name="T77" fmla="*/ 0 h 96"/>
              <a:gd name="T78" fmla="*/ 92 w 96"/>
              <a:gd name="T79" fmla="*/ 0 h 96"/>
              <a:gd name="T80" fmla="*/ 96 w 96"/>
              <a:gd name="T81" fmla="*/ 4 h 96"/>
              <a:gd name="T82" fmla="*/ 96 w 96"/>
              <a:gd name="T83" fmla="*/ 32 h 96"/>
              <a:gd name="T84" fmla="*/ 94 w 96"/>
              <a:gd name="T85" fmla="*/ 35 h 96"/>
              <a:gd name="T86" fmla="*/ 92 w 96"/>
              <a:gd name="T87" fmla="*/ 36 h 96"/>
              <a:gd name="T88" fmla="*/ 89 w 96"/>
              <a:gd name="T89" fmla="*/ 34 h 96"/>
              <a:gd name="T90" fmla="*/ 80 w 96"/>
              <a:gd name="T91" fmla="*/ 25 h 96"/>
              <a:gd name="T92" fmla="*/ 58 w 96"/>
              <a:gd name="T93" fmla="*/ 4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6" h="96">
                <a:moveTo>
                  <a:pt x="58" y="48"/>
                </a:moveTo>
                <a:cubicBezTo>
                  <a:pt x="80" y="70"/>
                  <a:pt x="80" y="70"/>
                  <a:pt x="80" y="70"/>
                </a:cubicBezTo>
                <a:cubicBezTo>
                  <a:pt x="89" y="61"/>
                  <a:pt x="89" y="61"/>
                  <a:pt x="89" y="61"/>
                </a:cubicBezTo>
                <a:cubicBezTo>
                  <a:pt x="91" y="60"/>
                  <a:pt x="92" y="59"/>
                  <a:pt x="94" y="60"/>
                </a:cubicBezTo>
                <a:cubicBezTo>
                  <a:pt x="95" y="61"/>
                  <a:pt x="96" y="62"/>
                  <a:pt x="96" y="64"/>
                </a:cubicBezTo>
                <a:cubicBezTo>
                  <a:pt x="96" y="92"/>
                  <a:pt x="96" y="92"/>
                  <a:pt x="96" y="92"/>
                </a:cubicBezTo>
                <a:cubicBezTo>
                  <a:pt x="96" y="94"/>
                  <a:pt x="94" y="96"/>
                  <a:pt x="92" y="96"/>
                </a:cubicBezTo>
                <a:cubicBezTo>
                  <a:pt x="64" y="96"/>
                  <a:pt x="64" y="96"/>
                  <a:pt x="64" y="96"/>
                </a:cubicBezTo>
                <a:cubicBezTo>
                  <a:pt x="63" y="96"/>
                  <a:pt x="61" y="95"/>
                  <a:pt x="61" y="93"/>
                </a:cubicBezTo>
                <a:cubicBezTo>
                  <a:pt x="60" y="92"/>
                  <a:pt x="60" y="90"/>
                  <a:pt x="61" y="89"/>
                </a:cubicBezTo>
                <a:cubicBezTo>
                  <a:pt x="70" y="80"/>
                  <a:pt x="70" y="80"/>
                  <a:pt x="70" y="80"/>
                </a:cubicBezTo>
                <a:cubicBezTo>
                  <a:pt x="48" y="58"/>
                  <a:pt x="48" y="58"/>
                  <a:pt x="48" y="58"/>
                </a:cubicBezTo>
                <a:cubicBezTo>
                  <a:pt x="26" y="80"/>
                  <a:pt x="26" y="80"/>
                  <a:pt x="26" y="80"/>
                </a:cubicBezTo>
                <a:cubicBezTo>
                  <a:pt x="35" y="89"/>
                  <a:pt x="35" y="89"/>
                  <a:pt x="35" y="89"/>
                </a:cubicBezTo>
                <a:cubicBezTo>
                  <a:pt x="36" y="90"/>
                  <a:pt x="37" y="92"/>
                  <a:pt x="36" y="93"/>
                </a:cubicBezTo>
                <a:cubicBezTo>
                  <a:pt x="35" y="95"/>
                  <a:pt x="34" y="96"/>
                  <a:pt x="32" y="96"/>
                </a:cubicBezTo>
                <a:cubicBezTo>
                  <a:pt x="4" y="96"/>
                  <a:pt x="4" y="96"/>
                  <a:pt x="4" y="96"/>
                </a:cubicBezTo>
                <a:cubicBezTo>
                  <a:pt x="2" y="96"/>
                  <a:pt x="0" y="94"/>
                  <a:pt x="0" y="92"/>
                </a:cubicBezTo>
                <a:cubicBezTo>
                  <a:pt x="0" y="64"/>
                  <a:pt x="0" y="64"/>
                  <a:pt x="0" y="64"/>
                </a:cubicBezTo>
                <a:cubicBezTo>
                  <a:pt x="0" y="62"/>
                  <a:pt x="1" y="61"/>
                  <a:pt x="3" y="60"/>
                </a:cubicBezTo>
                <a:cubicBezTo>
                  <a:pt x="4" y="59"/>
                  <a:pt x="6" y="60"/>
                  <a:pt x="7" y="61"/>
                </a:cubicBezTo>
                <a:cubicBezTo>
                  <a:pt x="16" y="70"/>
                  <a:pt x="16" y="70"/>
                  <a:pt x="16" y="70"/>
                </a:cubicBezTo>
                <a:cubicBezTo>
                  <a:pt x="38" y="48"/>
                  <a:pt x="38" y="48"/>
                  <a:pt x="38" y="48"/>
                </a:cubicBezTo>
                <a:cubicBezTo>
                  <a:pt x="16" y="25"/>
                  <a:pt x="16" y="25"/>
                  <a:pt x="16" y="25"/>
                </a:cubicBezTo>
                <a:cubicBezTo>
                  <a:pt x="7" y="34"/>
                  <a:pt x="7" y="34"/>
                  <a:pt x="7" y="34"/>
                </a:cubicBezTo>
                <a:cubicBezTo>
                  <a:pt x="6" y="35"/>
                  <a:pt x="5" y="36"/>
                  <a:pt x="4" y="36"/>
                </a:cubicBezTo>
                <a:cubicBezTo>
                  <a:pt x="4" y="36"/>
                  <a:pt x="3" y="36"/>
                  <a:pt x="3" y="35"/>
                </a:cubicBezTo>
                <a:cubicBezTo>
                  <a:pt x="1" y="35"/>
                  <a:pt x="0" y="33"/>
                  <a:pt x="0" y="32"/>
                </a:cubicBezTo>
                <a:cubicBezTo>
                  <a:pt x="0" y="4"/>
                  <a:pt x="0" y="4"/>
                  <a:pt x="0" y="4"/>
                </a:cubicBezTo>
                <a:cubicBezTo>
                  <a:pt x="0" y="1"/>
                  <a:pt x="2" y="0"/>
                  <a:pt x="4" y="0"/>
                </a:cubicBezTo>
                <a:cubicBezTo>
                  <a:pt x="32" y="0"/>
                  <a:pt x="32" y="0"/>
                  <a:pt x="32" y="0"/>
                </a:cubicBezTo>
                <a:cubicBezTo>
                  <a:pt x="34" y="0"/>
                  <a:pt x="35" y="1"/>
                  <a:pt x="36" y="2"/>
                </a:cubicBezTo>
                <a:cubicBezTo>
                  <a:pt x="37" y="4"/>
                  <a:pt x="36" y="5"/>
                  <a:pt x="35" y="6"/>
                </a:cubicBezTo>
                <a:cubicBezTo>
                  <a:pt x="26" y="15"/>
                  <a:pt x="26" y="15"/>
                  <a:pt x="26" y="15"/>
                </a:cubicBezTo>
                <a:cubicBezTo>
                  <a:pt x="48" y="38"/>
                  <a:pt x="48" y="38"/>
                  <a:pt x="48" y="38"/>
                </a:cubicBezTo>
                <a:cubicBezTo>
                  <a:pt x="70" y="15"/>
                  <a:pt x="70" y="15"/>
                  <a:pt x="70" y="15"/>
                </a:cubicBezTo>
                <a:cubicBezTo>
                  <a:pt x="61" y="6"/>
                  <a:pt x="61" y="6"/>
                  <a:pt x="61" y="6"/>
                </a:cubicBezTo>
                <a:cubicBezTo>
                  <a:pt x="60" y="5"/>
                  <a:pt x="60" y="4"/>
                  <a:pt x="61" y="2"/>
                </a:cubicBezTo>
                <a:cubicBezTo>
                  <a:pt x="61" y="1"/>
                  <a:pt x="63" y="0"/>
                  <a:pt x="64" y="0"/>
                </a:cubicBezTo>
                <a:cubicBezTo>
                  <a:pt x="92" y="0"/>
                  <a:pt x="92" y="0"/>
                  <a:pt x="92" y="0"/>
                </a:cubicBezTo>
                <a:cubicBezTo>
                  <a:pt x="94" y="0"/>
                  <a:pt x="96" y="1"/>
                  <a:pt x="96" y="4"/>
                </a:cubicBezTo>
                <a:cubicBezTo>
                  <a:pt x="96" y="32"/>
                  <a:pt x="96" y="32"/>
                  <a:pt x="96" y="32"/>
                </a:cubicBezTo>
                <a:cubicBezTo>
                  <a:pt x="96" y="33"/>
                  <a:pt x="95" y="35"/>
                  <a:pt x="94" y="35"/>
                </a:cubicBezTo>
                <a:cubicBezTo>
                  <a:pt x="93" y="36"/>
                  <a:pt x="93" y="36"/>
                  <a:pt x="92" y="36"/>
                </a:cubicBezTo>
                <a:cubicBezTo>
                  <a:pt x="91" y="36"/>
                  <a:pt x="90" y="35"/>
                  <a:pt x="89" y="34"/>
                </a:cubicBezTo>
                <a:cubicBezTo>
                  <a:pt x="80" y="25"/>
                  <a:pt x="80" y="25"/>
                  <a:pt x="80" y="25"/>
                </a:cubicBezTo>
                <a:lnTo>
                  <a:pt x="58" y="4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1" name="Freeform 159"/>
          <p:cNvSpPr>
            <a:spLocks noEditPoints="1"/>
          </p:cNvSpPr>
          <p:nvPr/>
        </p:nvSpPr>
        <p:spPr bwMode="auto">
          <a:xfrm>
            <a:off x="7477126" y="5084763"/>
            <a:ext cx="450850" cy="420688"/>
          </a:xfrm>
          <a:custGeom>
            <a:avLst/>
            <a:gdLst>
              <a:gd name="T0" fmla="*/ 21 w 120"/>
              <a:gd name="T1" fmla="*/ 64 h 112"/>
              <a:gd name="T2" fmla="*/ 12 w 120"/>
              <a:gd name="T3" fmla="*/ 64 h 112"/>
              <a:gd name="T4" fmla="*/ 0 w 120"/>
              <a:gd name="T5" fmla="*/ 54 h 112"/>
              <a:gd name="T6" fmla="*/ 8 w 120"/>
              <a:gd name="T7" fmla="*/ 32 h 112"/>
              <a:gd name="T8" fmla="*/ 24 w 120"/>
              <a:gd name="T9" fmla="*/ 37 h 112"/>
              <a:gd name="T10" fmla="*/ 33 w 120"/>
              <a:gd name="T11" fmla="*/ 36 h 112"/>
              <a:gd name="T12" fmla="*/ 32 w 120"/>
              <a:gd name="T13" fmla="*/ 40 h 112"/>
              <a:gd name="T14" fmla="*/ 37 w 120"/>
              <a:gd name="T15" fmla="*/ 56 h 112"/>
              <a:gd name="T16" fmla="*/ 21 w 120"/>
              <a:gd name="T17" fmla="*/ 64 h 112"/>
              <a:gd name="T18" fmla="*/ 24 w 120"/>
              <a:gd name="T19" fmla="*/ 32 h 112"/>
              <a:gd name="T20" fmla="*/ 8 w 120"/>
              <a:gd name="T21" fmla="*/ 16 h 112"/>
              <a:gd name="T22" fmla="*/ 24 w 120"/>
              <a:gd name="T23" fmla="*/ 0 h 112"/>
              <a:gd name="T24" fmla="*/ 40 w 120"/>
              <a:gd name="T25" fmla="*/ 16 h 112"/>
              <a:gd name="T26" fmla="*/ 24 w 120"/>
              <a:gd name="T27" fmla="*/ 32 h 112"/>
              <a:gd name="T28" fmla="*/ 87 w 120"/>
              <a:gd name="T29" fmla="*/ 112 h 112"/>
              <a:gd name="T30" fmla="*/ 33 w 120"/>
              <a:gd name="T31" fmla="*/ 112 h 112"/>
              <a:gd name="T32" fmla="*/ 16 w 120"/>
              <a:gd name="T33" fmla="*/ 95 h 112"/>
              <a:gd name="T34" fmla="*/ 38 w 120"/>
              <a:gd name="T35" fmla="*/ 60 h 112"/>
              <a:gd name="T36" fmla="*/ 60 w 120"/>
              <a:gd name="T37" fmla="*/ 68 h 112"/>
              <a:gd name="T38" fmla="*/ 83 w 120"/>
              <a:gd name="T39" fmla="*/ 60 h 112"/>
              <a:gd name="T40" fmla="*/ 104 w 120"/>
              <a:gd name="T41" fmla="*/ 95 h 112"/>
              <a:gd name="T42" fmla="*/ 87 w 120"/>
              <a:gd name="T43" fmla="*/ 112 h 112"/>
              <a:gd name="T44" fmla="*/ 60 w 120"/>
              <a:gd name="T45" fmla="*/ 64 h 112"/>
              <a:gd name="T46" fmla="*/ 36 w 120"/>
              <a:gd name="T47" fmla="*/ 40 h 112"/>
              <a:gd name="T48" fmla="*/ 60 w 120"/>
              <a:gd name="T49" fmla="*/ 16 h 112"/>
              <a:gd name="T50" fmla="*/ 84 w 120"/>
              <a:gd name="T51" fmla="*/ 40 h 112"/>
              <a:gd name="T52" fmla="*/ 60 w 120"/>
              <a:gd name="T53" fmla="*/ 64 h 112"/>
              <a:gd name="T54" fmla="*/ 96 w 120"/>
              <a:gd name="T55" fmla="*/ 32 h 112"/>
              <a:gd name="T56" fmla="*/ 80 w 120"/>
              <a:gd name="T57" fmla="*/ 16 h 112"/>
              <a:gd name="T58" fmla="*/ 96 w 120"/>
              <a:gd name="T59" fmla="*/ 0 h 112"/>
              <a:gd name="T60" fmla="*/ 112 w 120"/>
              <a:gd name="T61" fmla="*/ 16 h 112"/>
              <a:gd name="T62" fmla="*/ 96 w 120"/>
              <a:gd name="T63" fmla="*/ 32 h 112"/>
              <a:gd name="T64" fmla="*/ 108 w 120"/>
              <a:gd name="T65" fmla="*/ 64 h 112"/>
              <a:gd name="T66" fmla="*/ 100 w 120"/>
              <a:gd name="T67" fmla="*/ 64 h 112"/>
              <a:gd name="T68" fmla="*/ 83 w 120"/>
              <a:gd name="T69" fmla="*/ 56 h 112"/>
              <a:gd name="T70" fmla="*/ 88 w 120"/>
              <a:gd name="T71" fmla="*/ 40 h 112"/>
              <a:gd name="T72" fmla="*/ 88 w 120"/>
              <a:gd name="T73" fmla="*/ 36 h 112"/>
              <a:gd name="T74" fmla="*/ 96 w 120"/>
              <a:gd name="T75" fmla="*/ 37 h 112"/>
              <a:gd name="T76" fmla="*/ 112 w 120"/>
              <a:gd name="T77" fmla="*/ 32 h 112"/>
              <a:gd name="T78" fmla="*/ 120 w 120"/>
              <a:gd name="T79" fmla="*/ 54 h 112"/>
              <a:gd name="T80" fmla="*/ 108 w 120"/>
              <a:gd name="T81" fmla="*/ 6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0" h="112">
                <a:moveTo>
                  <a:pt x="21" y="64"/>
                </a:moveTo>
                <a:cubicBezTo>
                  <a:pt x="12" y="64"/>
                  <a:pt x="12" y="64"/>
                  <a:pt x="12" y="64"/>
                </a:cubicBezTo>
                <a:cubicBezTo>
                  <a:pt x="6" y="64"/>
                  <a:pt x="0" y="61"/>
                  <a:pt x="0" y="54"/>
                </a:cubicBezTo>
                <a:cubicBezTo>
                  <a:pt x="0" y="49"/>
                  <a:pt x="0" y="32"/>
                  <a:pt x="8" y="32"/>
                </a:cubicBezTo>
                <a:cubicBezTo>
                  <a:pt x="9" y="32"/>
                  <a:pt x="16" y="37"/>
                  <a:pt x="24" y="37"/>
                </a:cubicBezTo>
                <a:cubicBezTo>
                  <a:pt x="27" y="37"/>
                  <a:pt x="30" y="36"/>
                  <a:pt x="33" y="36"/>
                </a:cubicBezTo>
                <a:cubicBezTo>
                  <a:pt x="32" y="37"/>
                  <a:pt x="32" y="38"/>
                  <a:pt x="32" y="40"/>
                </a:cubicBezTo>
                <a:cubicBezTo>
                  <a:pt x="32" y="45"/>
                  <a:pt x="34" y="51"/>
                  <a:pt x="37" y="56"/>
                </a:cubicBezTo>
                <a:cubicBezTo>
                  <a:pt x="31" y="56"/>
                  <a:pt x="25" y="59"/>
                  <a:pt x="21" y="64"/>
                </a:cubicBezTo>
                <a:close/>
                <a:moveTo>
                  <a:pt x="24" y="32"/>
                </a:moveTo>
                <a:cubicBezTo>
                  <a:pt x="15" y="32"/>
                  <a:pt x="8" y="24"/>
                  <a:pt x="8" y="16"/>
                </a:cubicBezTo>
                <a:cubicBezTo>
                  <a:pt x="8" y="7"/>
                  <a:pt x="15" y="0"/>
                  <a:pt x="24" y="0"/>
                </a:cubicBezTo>
                <a:cubicBezTo>
                  <a:pt x="33" y="0"/>
                  <a:pt x="40" y="7"/>
                  <a:pt x="40" y="16"/>
                </a:cubicBezTo>
                <a:cubicBezTo>
                  <a:pt x="40" y="24"/>
                  <a:pt x="33" y="32"/>
                  <a:pt x="24" y="32"/>
                </a:cubicBezTo>
                <a:close/>
                <a:moveTo>
                  <a:pt x="87" y="112"/>
                </a:moveTo>
                <a:cubicBezTo>
                  <a:pt x="33" y="112"/>
                  <a:pt x="33" y="112"/>
                  <a:pt x="33" y="112"/>
                </a:cubicBezTo>
                <a:cubicBezTo>
                  <a:pt x="23" y="112"/>
                  <a:pt x="16" y="106"/>
                  <a:pt x="16" y="95"/>
                </a:cubicBezTo>
                <a:cubicBezTo>
                  <a:pt x="16" y="81"/>
                  <a:pt x="20" y="60"/>
                  <a:pt x="38" y="60"/>
                </a:cubicBezTo>
                <a:cubicBezTo>
                  <a:pt x="40" y="60"/>
                  <a:pt x="48" y="68"/>
                  <a:pt x="60" y="68"/>
                </a:cubicBezTo>
                <a:cubicBezTo>
                  <a:pt x="73" y="68"/>
                  <a:pt x="80" y="60"/>
                  <a:pt x="83" y="60"/>
                </a:cubicBezTo>
                <a:cubicBezTo>
                  <a:pt x="101" y="60"/>
                  <a:pt x="104" y="81"/>
                  <a:pt x="104" y="95"/>
                </a:cubicBezTo>
                <a:cubicBezTo>
                  <a:pt x="104" y="106"/>
                  <a:pt x="97" y="112"/>
                  <a:pt x="87" y="112"/>
                </a:cubicBezTo>
                <a:close/>
                <a:moveTo>
                  <a:pt x="60" y="64"/>
                </a:moveTo>
                <a:cubicBezTo>
                  <a:pt x="47" y="64"/>
                  <a:pt x="36" y="53"/>
                  <a:pt x="36" y="40"/>
                </a:cubicBezTo>
                <a:cubicBezTo>
                  <a:pt x="36" y="26"/>
                  <a:pt x="47" y="16"/>
                  <a:pt x="60" y="16"/>
                </a:cubicBezTo>
                <a:cubicBezTo>
                  <a:pt x="73" y="16"/>
                  <a:pt x="84" y="26"/>
                  <a:pt x="84" y="40"/>
                </a:cubicBezTo>
                <a:cubicBezTo>
                  <a:pt x="84" y="53"/>
                  <a:pt x="73" y="64"/>
                  <a:pt x="60" y="64"/>
                </a:cubicBezTo>
                <a:close/>
                <a:moveTo>
                  <a:pt x="96" y="32"/>
                </a:moveTo>
                <a:cubicBezTo>
                  <a:pt x="87" y="32"/>
                  <a:pt x="80" y="24"/>
                  <a:pt x="80" y="16"/>
                </a:cubicBezTo>
                <a:cubicBezTo>
                  <a:pt x="80" y="7"/>
                  <a:pt x="87" y="0"/>
                  <a:pt x="96" y="0"/>
                </a:cubicBezTo>
                <a:cubicBezTo>
                  <a:pt x="105" y="0"/>
                  <a:pt x="112" y="7"/>
                  <a:pt x="112" y="16"/>
                </a:cubicBezTo>
                <a:cubicBezTo>
                  <a:pt x="112" y="24"/>
                  <a:pt x="105" y="32"/>
                  <a:pt x="96" y="32"/>
                </a:cubicBezTo>
                <a:close/>
                <a:moveTo>
                  <a:pt x="108" y="64"/>
                </a:moveTo>
                <a:cubicBezTo>
                  <a:pt x="100" y="64"/>
                  <a:pt x="100" y="64"/>
                  <a:pt x="100" y="64"/>
                </a:cubicBezTo>
                <a:cubicBezTo>
                  <a:pt x="95" y="59"/>
                  <a:pt x="90" y="56"/>
                  <a:pt x="83" y="56"/>
                </a:cubicBezTo>
                <a:cubicBezTo>
                  <a:pt x="86" y="51"/>
                  <a:pt x="88" y="45"/>
                  <a:pt x="88" y="40"/>
                </a:cubicBezTo>
                <a:cubicBezTo>
                  <a:pt x="88" y="38"/>
                  <a:pt x="88" y="37"/>
                  <a:pt x="88" y="36"/>
                </a:cubicBezTo>
                <a:cubicBezTo>
                  <a:pt x="91" y="36"/>
                  <a:pt x="93" y="37"/>
                  <a:pt x="96" y="37"/>
                </a:cubicBezTo>
                <a:cubicBezTo>
                  <a:pt x="105" y="37"/>
                  <a:pt x="111" y="32"/>
                  <a:pt x="112" y="32"/>
                </a:cubicBezTo>
                <a:cubicBezTo>
                  <a:pt x="120" y="32"/>
                  <a:pt x="120" y="49"/>
                  <a:pt x="120" y="54"/>
                </a:cubicBezTo>
                <a:cubicBezTo>
                  <a:pt x="120" y="61"/>
                  <a:pt x="114" y="64"/>
                  <a:pt x="108"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2" name="Freeform 160"/>
          <p:cNvSpPr>
            <a:spLocks noEditPoints="1"/>
          </p:cNvSpPr>
          <p:nvPr/>
        </p:nvSpPr>
        <p:spPr bwMode="auto">
          <a:xfrm>
            <a:off x="8156576" y="5087938"/>
            <a:ext cx="382588" cy="384175"/>
          </a:xfrm>
          <a:custGeom>
            <a:avLst/>
            <a:gdLst>
              <a:gd name="T0" fmla="*/ 97 w 102"/>
              <a:gd name="T1" fmla="*/ 87 h 102"/>
              <a:gd name="T2" fmla="*/ 88 w 102"/>
              <a:gd name="T3" fmla="*/ 96 h 102"/>
              <a:gd name="T4" fmla="*/ 75 w 102"/>
              <a:gd name="T5" fmla="*/ 102 h 102"/>
              <a:gd name="T6" fmla="*/ 62 w 102"/>
              <a:gd name="T7" fmla="*/ 96 h 102"/>
              <a:gd name="T8" fmla="*/ 50 w 102"/>
              <a:gd name="T9" fmla="*/ 83 h 102"/>
              <a:gd name="T10" fmla="*/ 44 w 102"/>
              <a:gd name="T11" fmla="*/ 71 h 102"/>
              <a:gd name="T12" fmla="*/ 50 w 102"/>
              <a:gd name="T13" fmla="*/ 58 h 102"/>
              <a:gd name="T14" fmla="*/ 44 w 102"/>
              <a:gd name="T15" fmla="*/ 52 h 102"/>
              <a:gd name="T16" fmla="*/ 31 w 102"/>
              <a:gd name="T17" fmla="*/ 58 h 102"/>
              <a:gd name="T18" fmla="*/ 19 w 102"/>
              <a:gd name="T19" fmla="*/ 52 h 102"/>
              <a:gd name="T20" fmla="*/ 6 w 102"/>
              <a:gd name="T21" fmla="*/ 39 h 102"/>
              <a:gd name="T22" fmla="*/ 0 w 102"/>
              <a:gd name="T23" fmla="*/ 27 h 102"/>
              <a:gd name="T24" fmla="*/ 6 w 102"/>
              <a:gd name="T25" fmla="*/ 14 h 102"/>
              <a:gd name="T26" fmla="*/ 15 w 102"/>
              <a:gd name="T27" fmla="*/ 5 h 102"/>
              <a:gd name="T28" fmla="*/ 28 w 102"/>
              <a:gd name="T29" fmla="*/ 0 h 102"/>
              <a:gd name="T30" fmla="*/ 40 w 102"/>
              <a:gd name="T31" fmla="*/ 5 h 102"/>
              <a:gd name="T32" fmla="*/ 53 w 102"/>
              <a:gd name="T33" fmla="*/ 18 h 102"/>
              <a:gd name="T34" fmla="*/ 58 w 102"/>
              <a:gd name="T35" fmla="*/ 31 h 102"/>
              <a:gd name="T36" fmla="*/ 53 w 102"/>
              <a:gd name="T37" fmla="*/ 44 h 102"/>
              <a:gd name="T38" fmla="*/ 58 w 102"/>
              <a:gd name="T39" fmla="*/ 49 h 102"/>
              <a:gd name="T40" fmla="*/ 71 w 102"/>
              <a:gd name="T41" fmla="*/ 44 h 102"/>
              <a:gd name="T42" fmla="*/ 84 w 102"/>
              <a:gd name="T43" fmla="*/ 49 h 102"/>
              <a:gd name="T44" fmla="*/ 97 w 102"/>
              <a:gd name="T45" fmla="*/ 62 h 102"/>
              <a:gd name="T46" fmla="*/ 102 w 102"/>
              <a:gd name="T47" fmla="*/ 75 h 102"/>
              <a:gd name="T48" fmla="*/ 97 w 102"/>
              <a:gd name="T49" fmla="*/ 87 h 102"/>
              <a:gd name="T50" fmla="*/ 45 w 102"/>
              <a:gd name="T51" fmla="*/ 26 h 102"/>
              <a:gd name="T52" fmla="*/ 32 w 102"/>
              <a:gd name="T53" fmla="*/ 13 h 102"/>
              <a:gd name="T54" fmla="*/ 28 w 102"/>
              <a:gd name="T55" fmla="*/ 12 h 102"/>
              <a:gd name="T56" fmla="*/ 23 w 102"/>
              <a:gd name="T57" fmla="*/ 13 h 102"/>
              <a:gd name="T58" fmla="*/ 14 w 102"/>
              <a:gd name="T59" fmla="*/ 22 h 102"/>
              <a:gd name="T60" fmla="*/ 12 w 102"/>
              <a:gd name="T61" fmla="*/ 27 h 102"/>
              <a:gd name="T62" fmla="*/ 14 w 102"/>
              <a:gd name="T63" fmla="*/ 31 h 102"/>
              <a:gd name="T64" fmla="*/ 27 w 102"/>
              <a:gd name="T65" fmla="*/ 44 h 102"/>
              <a:gd name="T66" fmla="*/ 31 w 102"/>
              <a:gd name="T67" fmla="*/ 46 h 102"/>
              <a:gd name="T68" fmla="*/ 36 w 102"/>
              <a:gd name="T69" fmla="*/ 44 h 102"/>
              <a:gd name="T70" fmla="*/ 31 w 102"/>
              <a:gd name="T71" fmla="*/ 37 h 102"/>
              <a:gd name="T72" fmla="*/ 37 w 102"/>
              <a:gd name="T73" fmla="*/ 31 h 102"/>
              <a:gd name="T74" fmla="*/ 44 w 102"/>
              <a:gd name="T75" fmla="*/ 35 h 102"/>
              <a:gd name="T76" fmla="*/ 46 w 102"/>
              <a:gd name="T77" fmla="*/ 31 h 102"/>
              <a:gd name="T78" fmla="*/ 45 w 102"/>
              <a:gd name="T79" fmla="*/ 26 h 102"/>
              <a:gd name="T80" fmla="*/ 89 w 102"/>
              <a:gd name="T81" fmla="*/ 70 h 102"/>
              <a:gd name="T82" fmla="*/ 76 w 102"/>
              <a:gd name="T83" fmla="*/ 57 h 102"/>
              <a:gd name="T84" fmla="*/ 71 w 102"/>
              <a:gd name="T85" fmla="*/ 56 h 102"/>
              <a:gd name="T86" fmla="*/ 67 w 102"/>
              <a:gd name="T87" fmla="*/ 58 h 102"/>
              <a:gd name="T88" fmla="*/ 71 w 102"/>
              <a:gd name="T89" fmla="*/ 65 h 102"/>
              <a:gd name="T90" fmla="*/ 65 w 102"/>
              <a:gd name="T91" fmla="*/ 71 h 102"/>
              <a:gd name="T92" fmla="*/ 58 w 102"/>
              <a:gd name="T93" fmla="*/ 66 h 102"/>
              <a:gd name="T94" fmla="*/ 56 w 102"/>
              <a:gd name="T95" fmla="*/ 71 h 102"/>
              <a:gd name="T96" fmla="*/ 58 w 102"/>
              <a:gd name="T97" fmla="*/ 75 h 102"/>
              <a:gd name="T98" fmla="*/ 71 w 102"/>
              <a:gd name="T99" fmla="*/ 88 h 102"/>
              <a:gd name="T100" fmla="*/ 75 w 102"/>
              <a:gd name="T101" fmla="*/ 90 h 102"/>
              <a:gd name="T102" fmla="*/ 79 w 102"/>
              <a:gd name="T103" fmla="*/ 88 h 102"/>
              <a:gd name="T104" fmla="*/ 89 w 102"/>
              <a:gd name="T105" fmla="*/ 79 h 102"/>
              <a:gd name="T106" fmla="*/ 90 w 102"/>
              <a:gd name="T107" fmla="*/ 75 h 102"/>
              <a:gd name="T108" fmla="*/ 89 w 102"/>
              <a:gd name="T109" fmla="*/ 7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2" h="102">
                <a:moveTo>
                  <a:pt x="97" y="87"/>
                </a:moveTo>
                <a:cubicBezTo>
                  <a:pt x="88" y="96"/>
                  <a:pt x="88" y="96"/>
                  <a:pt x="88" y="96"/>
                </a:cubicBezTo>
                <a:cubicBezTo>
                  <a:pt x="84" y="100"/>
                  <a:pt x="80" y="102"/>
                  <a:pt x="75" y="102"/>
                </a:cubicBezTo>
                <a:cubicBezTo>
                  <a:pt x="70" y="102"/>
                  <a:pt x="66" y="100"/>
                  <a:pt x="62" y="96"/>
                </a:cubicBezTo>
                <a:cubicBezTo>
                  <a:pt x="50" y="83"/>
                  <a:pt x="50" y="83"/>
                  <a:pt x="50" y="83"/>
                </a:cubicBezTo>
                <a:cubicBezTo>
                  <a:pt x="46" y="80"/>
                  <a:pt x="44" y="75"/>
                  <a:pt x="44" y="71"/>
                </a:cubicBezTo>
                <a:cubicBezTo>
                  <a:pt x="44" y="66"/>
                  <a:pt x="46" y="61"/>
                  <a:pt x="50" y="58"/>
                </a:cubicBezTo>
                <a:cubicBezTo>
                  <a:pt x="44" y="52"/>
                  <a:pt x="44" y="52"/>
                  <a:pt x="44" y="52"/>
                </a:cubicBezTo>
                <a:cubicBezTo>
                  <a:pt x="41" y="56"/>
                  <a:pt x="36" y="58"/>
                  <a:pt x="31" y="58"/>
                </a:cubicBezTo>
                <a:cubicBezTo>
                  <a:pt x="27" y="58"/>
                  <a:pt x="22" y="56"/>
                  <a:pt x="19" y="52"/>
                </a:cubicBezTo>
                <a:cubicBezTo>
                  <a:pt x="6" y="39"/>
                  <a:pt x="6" y="39"/>
                  <a:pt x="6" y="39"/>
                </a:cubicBezTo>
                <a:cubicBezTo>
                  <a:pt x="2" y="36"/>
                  <a:pt x="0" y="31"/>
                  <a:pt x="0" y="27"/>
                </a:cubicBezTo>
                <a:cubicBezTo>
                  <a:pt x="0" y="22"/>
                  <a:pt x="2" y="17"/>
                  <a:pt x="6" y="14"/>
                </a:cubicBezTo>
                <a:cubicBezTo>
                  <a:pt x="15" y="5"/>
                  <a:pt x="15" y="5"/>
                  <a:pt x="15" y="5"/>
                </a:cubicBezTo>
                <a:cubicBezTo>
                  <a:pt x="18" y="1"/>
                  <a:pt x="23" y="0"/>
                  <a:pt x="28" y="0"/>
                </a:cubicBezTo>
                <a:cubicBezTo>
                  <a:pt x="32" y="0"/>
                  <a:pt x="37" y="2"/>
                  <a:pt x="40" y="5"/>
                </a:cubicBezTo>
                <a:cubicBezTo>
                  <a:pt x="53" y="18"/>
                  <a:pt x="53" y="18"/>
                  <a:pt x="53" y="18"/>
                </a:cubicBezTo>
                <a:cubicBezTo>
                  <a:pt x="57" y="21"/>
                  <a:pt x="58" y="26"/>
                  <a:pt x="58" y="31"/>
                </a:cubicBezTo>
                <a:cubicBezTo>
                  <a:pt x="58" y="36"/>
                  <a:pt x="56" y="40"/>
                  <a:pt x="53" y="44"/>
                </a:cubicBezTo>
                <a:cubicBezTo>
                  <a:pt x="58" y="49"/>
                  <a:pt x="58" y="49"/>
                  <a:pt x="58" y="49"/>
                </a:cubicBezTo>
                <a:cubicBezTo>
                  <a:pt x="62" y="46"/>
                  <a:pt x="66" y="44"/>
                  <a:pt x="71" y="44"/>
                </a:cubicBezTo>
                <a:cubicBezTo>
                  <a:pt x="76" y="44"/>
                  <a:pt x="81" y="46"/>
                  <a:pt x="84" y="49"/>
                </a:cubicBezTo>
                <a:cubicBezTo>
                  <a:pt x="97" y="62"/>
                  <a:pt x="97" y="62"/>
                  <a:pt x="97" y="62"/>
                </a:cubicBezTo>
                <a:cubicBezTo>
                  <a:pt x="100" y="65"/>
                  <a:pt x="102" y="70"/>
                  <a:pt x="102" y="75"/>
                </a:cubicBezTo>
                <a:cubicBezTo>
                  <a:pt x="102" y="79"/>
                  <a:pt x="100" y="84"/>
                  <a:pt x="97" y="87"/>
                </a:cubicBezTo>
                <a:close/>
                <a:moveTo>
                  <a:pt x="45" y="26"/>
                </a:moveTo>
                <a:cubicBezTo>
                  <a:pt x="32" y="13"/>
                  <a:pt x="32" y="13"/>
                  <a:pt x="32" y="13"/>
                </a:cubicBezTo>
                <a:cubicBezTo>
                  <a:pt x="31" y="12"/>
                  <a:pt x="29" y="12"/>
                  <a:pt x="28" y="12"/>
                </a:cubicBezTo>
                <a:cubicBezTo>
                  <a:pt x="26" y="12"/>
                  <a:pt x="24" y="12"/>
                  <a:pt x="23" y="13"/>
                </a:cubicBezTo>
                <a:cubicBezTo>
                  <a:pt x="14" y="22"/>
                  <a:pt x="14" y="22"/>
                  <a:pt x="14" y="22"/>
                </a:cubicBezTo>
                <a:cubicBezTo>
                  <a:pt x="13" y="24"/>
                  <a:pt x="12" y="25"/>
                  <a:pt x="12" y="27"/>
                </a:cubicBezTo>
                <a:cubicBezTo>
                  <a:pt x="12" y="28"/>
                  <a:pt x="13" y="30"/>
                  <a:pt x="14" y="31"/>
                </a:cubicBezTo>
                <a:cubicBezTo>
                  <a:pt x="27" y="44"/>
                  <a:pt x="27" y="44"/>
                  <a:pt x="27" y="44"/>
                </a:cubicBezTo>
                <a:cubicBezTo>
                  <a:pt x="28" y="45"/>
                  <a:pt x="30" y="46"/>
                  <a:pt x="31" y="46"/>
                </a:cubicBezTo>
                <a:cubicBezTo>
                  <a:pt x="33" y="46"/>
                  <a:pt x="35" y="45"/>
                  <a:pt x="36" y="44"/>
                </a:cubicBezTo>
                <a:cubicBezTo>
                  <a:pt x="34" y="42"/>
                  <a:pt x="31" y="40"/>
                  <a:pt x="31" y="37"/>
                </a:cubicBezTo>
                <a:cubicBezTo>
                  <a:pt x="31" y="33"/>
                  <a:pt x="34" y="31"/>
                  <a:pt x="37" y="31"/>
                </a:cubicBezTo>
                <a:cubicBezTo>
                  <a:pt x="41" y="31"/>
                  <a:pt x="42" y="33"/>
                  <a:pt x="44" y="35"/>
                </a:cubicBezTo>
                <a:cubicBezTo>
                  <a:pt x="46" y="34"/>
                  <a:pt x="46" y="32"/>
                  <a:pt x="46" y="31"/>
                </a:cubicBezTo>
                <a:cubicBezTo>
                  <a:pt x="46" y="29"/>
                  <a:pt x="46" y="27"/>
                  <a:pt x="45" y="26"/>
                </a:cubicBezTo>
                <a:close/>
                <a:moveTo>
                  <a:pt x="89" y="70"/>
                </a:moveTo>
                <a:cubicBezTo>
                  <a:pt x="76" y="57"/>
                  <a:pt x="76" y="57"/>
                  <a:pt x="76" y="57"/>
                </a:cubicBezTo>
                <a:cubicBezTo>
                  <a:pt x="74" y="56"/>
                  <a:pt x="73" y="56"/>
                  <a:pt x="71" y="56"/>
                </a:cubicBezTo>
                <a:cubicBezTo>
                  <a:pt x="69" y="56"/>
                  <a:pt x="68" y="56"/>
                  <a:pt x="67" y="58"/>
                </a:cubicBezTo>
                <a:cubicBezTo>
                  <a:pt x="69" y="60"/>
                  <a:pt x="71" y="61"/>
                  <a:pt x="71" y="65"/>
                </a:cubicBezTo>
                <a:cubicBezTo>
                  <a:pt x="71" y="68"/>
                  <a:pt x="69" y="71"/>
                  <a:pt x="65" y="71"/>
                </a:cubicBezTo>
                <a:cubicBezTo>
                  <a:pt x="62" y="71"/>
                  <a:pt x="60" y="68"/>
                  <a:pt x="58" y="66"/>
                </a:cubicBezTo>
                <a:cubicBezTo>
                  <a:pt x="57" y="67"/>
                  <a:pt x="56" y="69"/>
                  <a:pt x="56" y="71"/>
                </a:cubicBezTo>
                <a:cubicBezTo>
                  <a:pt x="56" y="72"/>
                  <a:pt x="57" y="74"/>
                  <a:pt x="58" y="75"/>
                </a:cubicBezTo>
                <a:cubicBezTo>
                  <a:pt x="71" y="88"/>
                  <a:pt x="71" y="88"/>
                  <a:pt x="71" y="88"/>
                </a:cubicBezTo>
                <a:cubicBezTo>
                  <a:pt x="72" y="89"/>
                  <a:pt x="74" y="90"/>
                  <a:pt x="75" y="90"/>
                </a:cubicBezTo>
                <a:cubicBezTo>
                  <a:pt x="77" y="90"/>
                  <a:pt x="78" y="89"/>
                  <a:pt x="79" y="88"/>
                </a:cubicBezTo>
                <a:cubicBezTo>
                  <a:pt x="89" y="79"/>
                  <a:pt x="89" y="79"/>
                  <a:pt x="89" y="79"/>
                </a:cubicBezTo>
                <a:cubicBezTo>
                  <a:pt x="90" y="78"/>
                  <a:pt x="90" y="76"/>
                  <a:pt x="90" y="75"/>
                </a:cubicBezTo>
                <a:cubicBezTo>
                  <a:pt x="90" y="73"/>
                  <a:pt x="90" y="71"/>
                  <a:pt x="89" y="7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3" name="Freeform 161"/>
          <p:cNvSpPr>
            <a:spLocks/>
          </p:cNvSpPr>
          <p:nvPr/>
        </p:nvSpPr>
        <p:spPr bwMode="auto">
          <a:xfrm>
            <a:off x="8769351" y="5114926"/>
            <a:ext cx="449263" cy="330200"/>
          </a:xfrm>
          <a:custGeom>
            <a:avLst/>
            <a:gdLst>
              <a:gd name="T0" fmla="*/ 96 w 120"/>
              <a:gd name="T1" fmla="*/ 88 h 88"/>
              <a:gd name="T2" fmla="*/ 28 w 120"/>
              <a:gd name="T3" fmla="*/ 88 h 88"/>
              <a:gd name="T4" fmla="*/ 0 w 120"/>
              <a:gd name="T5" fmla="*/ 60 h 88"/>
              <a:gd name="T6" fmla="*/ 16 w 120"/>
              <a:gd name="T7" fmla="*/ 34 h 88"/>
              <a:gd name="T8" fmla="*/ 16 w 120"/>
              <a:gd name="T9" fmla="*/ 32 h 88"/>
              <a:gd name="T10" fmla="*/ 48 w 120"/>
              <a:gd name="T11" fmla="*/ 0 h 88"/>
              <a:gd name="T12" fmla="*/ 78 w 120"/>
              <a:gd name="T13" fmla="*/ 20 h 88"/>
              <a:gd name="T14" fmla="*/ 88 w 120"/>
              <a:gd name="T15" fmla="*/ 16 h 88"/>
              <a:gd name="T16" fmla="*/ 104 w 120"/>
              <a:gd name="T17" fmla="*/ 32 h 88"/>
              <a:gd name="T18" fmla="*/ 101 w 120"/>
              <a:gd name="T19" fmla="*/ 40 h 88"/>
              <a:gd name="T20" fmla="*/ 120 w 120"/>
              <a:gd name="T21" fmla="*/ 64 h 88"/>
              <a:gd name="T22" fmla="*/ 96 w 120"/>
              <a:gd name="T23"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88">
                <a:moveTo>
                  <a:pt x="96" y="88"/>
                </a:moveTo>
                <a:cubicBezTo>
                  <a:pt x="28" y="88"/>
                  <a:pt x="28" y="88"/>
                  <a:pt x="28" y="88"/>
                </a:cubicBezTo>
                <a:cubicBezTo>
                  <a:pt x="13" y="88"/>
                  <a:pt x="0" y="75"/>
                  <a:pt x="0" y="60"/>
                </a:cubicBezTo>
                <a:cubicBezTo>
                  <a:pt x="0" y="48"/>
                  <a:pt x="7" y="39"/>
                  <a:pt x="16" y="34"/>
                </a:cubicBezTo>
                <a:cubicBezTo>
                  <a:pt x="16" y="33"/>
                  <a:pt x="16" y="33"/>
                  <a:pt x="16" y="32"/>
                </a:cubicBezTo>
                <a:cubicBezTo>
                  <a:pt x="16" y="14"/>
                  <a:pt x="30" y="0"/>
                  <a:pt x="48" y="0"/>
                </a:cubicBezTo>
                <a:cubicBezTo>
                  <a:pt x="61" y="0"/>
                  <a:pt x="73" y="8"/>
                  <a:pt x="78" y="20"/>
                </a:cubicBezTo>
                <a:cubicBezTo>
                  <a:pt x="80" y="17"/>
                  <a:pt x="84" y="16"/>
                  <a:pt x="88" y="16"/>
                </a:cubicBezTo>
                <a:cubicBezTo>
                  <a:pt x="97" y="16"/>
                  <a:pt x="104" y="23"/>
                  <a:pt x="104" y="32"/>
                </a:cubicBezTo>
                <a:cubicBezTo>
                  <a:pt x="104" y="35"/>
                  <a:pt x="103" y="38"/>
                  <a:pt x="101" y="40"/>
                </a:cubicBezTo>
                <a:cubicBezTo>
                  <a:pt x="112" y="43"/>
                  <a:pt x="120" y="52"/>
                  <a:pt x="120" y="64"/>
                </a:cubicBezTo>
                <a:cubicBezTo>
                  <a:pt x="120" y="77"/>
                  <a:pt x="109" y="88"/>
                  <a:pt x="96" y="8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4" name="Freeform 162"/>
          <p:cNvSpPr>
            <a:spLocks noEditPoints="1"/>
          </p:cNvSpPr>
          <p:nvPr/>
        </p:nvSpPr>
        <p:spPr bwMode="auto">
          <a:xfrm>
            <a:off x="9459913" y="5114926"/>
            <a:ext cx="360363" cy="360363"/>
          </a:xfrm>
          <a:custGeom>
            <a:avLst/>
            <a:gdLst>
              <a:gd name="T0" fmla="*/ 84 w 96"/>
              <a:gd name="T1" fmla="*/ 96 h 96"/>
              <a:gd name="T2" fmla="*/ 12 w 96"/>
              <a:gd name="T3" fmla="*/ 96 h 96"/>
              <a:gd name="T4" fmla="*/ 5 w 96"/>
              <a:gd name="T5" fmla="*/ 82 h 96"/>
              <a:gd name="T6" fmla="*/ 36 w 96"/>
              <a:gd name="T7" fmla="*/ 33 h 96"/>
              <a:gd name="T8" fmla="*/ 36 w 96"/>
              <a:gd name="T9" fmla="*/ 8 h 96"/>
              <a:gd name="T10" fmla="*/ 32 w 96"/>
              <a:gd name="T11" fmla="*/ 8 h 96"/>
              <a:gd name="T12" fmla="*/ 28 w 96"/>
              <a:gd name="T13" fmla="*/ 4 h 96"/>
              <a:gd name="T14" fmla="*/ 32 w 96"/>
              <a:gd name="T15" fmla="*/ 0 h 96"/>
              <a:gd name="T16" fmla="*/ 64 w 96"/>
              <a:gd name="T17" fmla="*/ 0 h 96"/>
              <a:gd name="T18" fmla="*/ 68 w 96"/>
              <a:gd name="T19" fmla="*/ 4 h 96"/>
              <a:gd name="T20" fmla="*/ 64 w 96"/>
              <a:gd name="T21" fmla="*/ 8 h 96"/>
              <a:gd name="T22" fmla="*/ 60 w 96"/>
              <a:gd name="T23" fmla="*/ 8 h 96"/>
              <a:gd name="T24" fmla="*/ 60 w 96"/>
              <a:gd name="T25" fmla="*/ 33 h 96"/>
              <a:gd name="T26" fmla="*/ 92 w 96"/>
              <a:gd name="T27" fmla="*/ 82 h 96"/>
              <a:gd name="T28" fmla="*/ 84 w 96"/>
              <a:gd name="T29" fmla="*/ 96 h 96"/>
              <a:gd name="T30" fmla="*/ 26 w 96"/>
              <a:gd name="T31" fmla="*/ 64 h 96"/>
              <a:gd name="T32" fmla="*/ 70 w 96"/>
              <a:gd name="T33" fmla="*/ 64 h 96"/>
              <a:gd name="T34" fmla="*/ 53 w 96"/>
              <a:gd name="T35" fmla="*/ 37 h 96"/>
              <a:gd name="T36" fmla="*/ 52 w 96"/>
              <a:gd name="T37" fmla="*/ 35 h 96"/>
              <a:gd name="T38" fmla="*/ 52 w 96"/>
              <a:gd name="T39" fmla="*/ 33 h 96"/>
              <a:gd name="T40" fmla="*/ 52 w 96"/>
              <a:gd name="T41" fmla="*/ 8 h 96"/>
              <a:gd name="T42" fmla="*/ 44 w 96"/>
              <a:gd name="T43" fmla="*/ 8 h 96"/>
              <a:gd name="T44" fmla="*/ 44 w 96"/>
              <a:gd name="T45" fmla="*/ 33 h 96"/>
              <a:gd name="T46" fmla="*/ 44 w 96"/>
              <a:gd name="T47" fmla="*/ 35 h 96"/>
              <a:gd name="T48" fmla="*/ 43 w 96"/>
              <a:gd name="T49" fmla="*/ 37 h 96"/>
              <a:gd name="T50" fmla="*/ 26 w 96"/>
              <a:gd name="T51" fmla="*/ 6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6">
                <a:moveTo>
                  <a:pt x="84" y="96"/>
                </a:moveTo>
                <a:cubicBezTo>
                  <a:pt x="12" y="96"/>
                  <a:pt x="12" y="96"/>
                  <a:pt x="12" y="96"/>
                </a:cubicBezTo>
                <a:cubicBezTo>
                  <a:pt x="3" y="96"/>
                  <a:pt x="0" y="90"/>
                  <a:pt x="5" y="82"/>
                </a:cubicBezTo>
                <a:cubicBezTo>
                  <a:pt x="36" y="33"/>
                  <a:pt x="36" y="33"/>
                  <a:pt x="36" y="33"/>
                </a:cubicBezTo>
                <a:cubicBezTo>
                  <a:pt x="36" y="8"/>
                  <a:pt x="36" y="8"/>
                  <a:pt x="36" y="8"/>
                </a:cubicBezTo>
                <a:cubicBezTo>
                  <a:pt x="32" y="8"/>
                  <a:pt x="32" y="8"/>
                  <a:pt x="32" y="8"/>
                </a:cubicBezTo>
                <a:cubicBezTo>
                  <a:pt x="30" y="8"/>
                  <a:pt x="28" y="6"/>
                  <a:pt x="28" y="4"/>
                </a:cubicBezTo>
                <a:cubicBezTo>
                  <a:pt x="28" y="1"/>
                  <a:pt x="30" y="0"/>
                  <a:pt x="32" y="0"/>
                </a:cubicBezTo>
                <a:cubicBezTo>
                  <a:pt x="64" y="0"/>
                  <a:pt x="64" y="0"/>
                  <a:pt x="64" y="0"/>
                </a:cubicBezTo>
                <a:cubicBezTo>
                  <a:pt x="66" y="0"/>
                  <a:pt x="68" y="1"/>
                  <a:pt x="68" y="4"/>
                </a:cubicBezTo>
                <a:cubicBezTo>
                  <a:pt x="68" y="6"/>
                  <a:pt x="66" y="8"/>
                  <a:pt x="64" y="8"/>
                </a:cubicBezTo>
                <a:cubicBezTo>
                  <a:pt x="60" y="8"/>
                  <a:pt x="60" y="8"/>
                  <a:pt x="60" y="8"/>
                </a:cubicBezTo>
                <a:cubicBezTo>
                  <a:pt x="60" y="33"/>
                  <a:pt x="60" y="33"/>
                  <a:pt x="60" y="33"/>
                </a:cubicBezTo>
                <a:cubicBezTo>
                  <a:pt x="92" y="82"/>
                  <a:pt x="92" y="82"/>
                  <a:pt x="92" y="82"/>
                </a:cubicBezTo>
                <a:cubicBezTo>
                  <a:pt x="96" y="90"/>
                  <a:pt x="93" y="96"/>
                  <a:pt x="84" y="96"/>
                </a:cubicBezTo>
                <a:close/>
                <a:moveTo>
                  <a:pt x="26" y="64"/>
                </a:moveTo>
                <a:cubicBezTo>
                  <a:pt x="70" y="64"/>
                  <a:pt x="70" y="64"/>
                  <a:pt x="70" y="64"/>
                </a:cubicBezTo>
                <a:cubicBezTo>
                  <a:pt x="53" y="37"/>
                  <a:pt x="53" y="37"/>
                  <a:pt x="53" y="37"/>
                </a:cubicBezTo>
                <a:cubicBezTo>
                  <a:pt x="52" y="35"/>
                  <a:pt x="52" y="35"/>
                  <a:pt x="52" y="35"/>
                </a:cubicBezTo>
                <a:cubicBezTo>
                  <a:pt x="52" y="33"/>
                  <a:pt x="52" y="33"/>
                  <a:pt x="52" y="33"/>
                </a:cubicBezTo>
                <a:cubicBezTo>
                  <a:pt x="52" y="8"/>
                  <a:pt x="52" y="8"/>
                  <a:pt x="52" y="8"/>
                </a:cubicBezTo>
                <a:cubicBezTo>
                  <a:pt x="44" y="8"/>
                  <a:pt x="44" y="8"/>
                  <a:pt x="44" y="8"/>
                </a:cubicBezTo>
                <a:cubicBezTo>
                  <a:pt x="44" y="33"/>
                  <a:pt x="44" y="33"/>
                  <a:pt x="44" y="33"/>
                </a:cubicBezTo>
                <a:cubicBezTo>
                  <a:pt x="44" y="35"/>
                  <a:pt x="44" y="35"/>
                  <a:pt x="44" y="35"/>
                </a:cubicBezTo>
                <a:cubicBezTo>
                  <a:pt x="43" y="37"/>
                  <a:pt x="43" y="37"/>
                  <a:pt x="43" y="37"/>
                </a:cubicBezTo>
                <a:lnTo>
                  <a:pt x="26" y="6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5" name="Freeform 163"/>
          <p:cNvSpPr>
            <a:spLocks noEditPoints="1"/>
          </p:cNvSpPr>
          <p:nvPr/>
        </p:nvSpPr>
        <p:spPr bwMode="auto">
          <a:xfrm>
            <a:off x="10071101" y="5145088"/>
            <a:ext cx="423863" cy="330200"/>
          </a:xfrm>
          <a:custGeom>
            <a:avLst/>
            <a:gdLst>
              <a:gd name="T0" fmla="*/ 113 w 113"/>
              <a:gd name="T1" fmla="*/ 72 h 88"/>
              <a:gd name="T2" fmla="*/ 103 w 113"/>
              <a:gd name="T3" fmla="*/ 79 h 88"/>
              <a:gd name="T4" fmla="*/ 99 w 113"/>
              <a:gd name="T5" fmla="*/ 79 h 88"/>
              <a:gd name="T6" fmla="*/ 49 w 113"/>
              <a:gd name="T7" fmla="*/ 59 h 88"/>
              <a:gd name="T8" fmla="*/ 49 w 113"/>
              <a:gd name="T9" fmla="*/ 65 h 88"/>
              <a:gd name="T10" fmla="*/ 20 w 113"/>
              <a:gd name="T11" fmla="*/ 88 h 88"/>
              <a:gd name="T12" fmla="*/ 1 w 113"/>
              <a:gd name="T13" fmla="*/ 70 h 88"/>
              <a:gd name="T14" fmla="*/ 30 w 113"/>
              <a:gd name="T15" fmla="*/ 48 h 88"/>
              <a:gd name="T16" fmla="*/ 41 w 113"/>
              <a:gd name="T17" fmla="*/ 48 h 88"/>
              <a:gd name="T18" fmla="*/ 41 w 113"/>
              <a:gd name="T19" fmla="*/ 39 h 88"/>
              <a:gd name="T20" fmla="*/ 30 w 113"/>
              <a:gd name="T21" fmla="*/ 40 h 88"/>
              <a:gd name="T22" fmla="*/ 1 w 113"/>
              <a:gd name="T23" fmla="*/ 17 h 88"/>
              <a:gd name="T24" fmla="*/ 20 w 113"/>
              <a:gd name="T25" fmla="*/ 0 h 88"/>
              <a:gd name="T26" fmla="*/ 49 w 113"/>
              <a:gd name="T27" fmla="*/ 22 h 88"/>
              <a:gd name="T28" fmla="*/ 49 w 113"/>
              <a:gd name="T29" fmla="*/ 28 h 88"/>
              <a:gd name="T30" fmla="*/ 99 w 113"/>
              <a:gd name="T31" fmla="*/ 8 h 88"/>
              <a:gd name="T32" fmla="*/ 103 w 113"/>
              <a:gd name="T33" fmla="*/ 8 h 88"/>
              <a:gd name="T34" fmla="*/ 113 w 113"/>
              <a:gd name="T35" fmla="*/ 15 h 88"/>
              <a:gd name="T36" fmla="*/ 80 w 113"/>
              <a:gd name="T37" fmla="*/ 44 h 88"/>
              <a:gd name="T38" fmla="*/ 37 w 113"/>
              <a:gd name="T39" fmla="*/ 60 h 88"/>
              <a:gd name="T40" fmla="*/ 18 w 113"/>
              <a:gd name="T41" fmla="*/ 61 h 88"/>
              <a:gd name="T42" fmla="*/ 20 w 113"/>
              <a:gd name="T43" fmla="*/ 78 h 88"/>
              <a:gd name="T44" fmla="*/ 37 w 113"/>
              <a:gd name="T45" fmla="*/ 60 h 88"/>
              <a:gd name="T46" fmla="*/ 20 w 113"/>
              <a:gd name="T47" fmla="*/ 10 h 88"/>
              <a:gd name="T48" fmla="*/ 18 w 113"/>
              <a:gd name="T49" fmla="*/ 26 h 88"/>
              <a:gd name="T50" fmla="*/ 37 w 113"/>
              <a:gd name="T51" fmla="*/ 27 h 88"/>
              <a:gd name="T52" fmla="*/ 63 w 113"/>
              <a:gd name="T53" fmla="*/ 52 h 88"/>
              <a:gd name="T54" fmla="*/ 101 w 113"/>
              <a:gd name="T55" fmla="*/ 12 h 88"/>
              <a:gd name="T56" fmla="*/ 53 w 113"/>
              <a:gd name="T57" fmla="*/ 46 h 88"/>
              <a:gd name="T58" fmla="*/ 43 w 113"/>
              <a:gd name="T59" fmla="*/ 52 h 88"/>
              <a:gd name="T60" fmla="*/ 45 w 113"/>
              <a:gd name="T61" fmla="*/ 54 h 88"/>
              <a:gd name="T62" fmla="*/ 57 w 113"/>
              <a:gd name="T63" fmla="*/ 50 h 88"/>
              <a:gd name="T64" fmla="*/ 49 w 113"/>
              <a:gd name="T65" fmla="*/ 39 h 88"/>
              <a:gd name="T66" fmla="*/ 51 w 113"/>
              <a:gd name="T67" fmla="*/ 35 h 88"/>
              <a:gd name="T68" fmla="*/ 47 w 113"/>
              <a:gd name="T69" fmla="*/ 32 h 88"/>
              <a:gd name="T70" fmla="*/ 44 w 113"/>
              <a:gd name="T71" fmla="*/ 35 h 88"/>
              <a:gd name="T72" fmla="*/ 43 w 113"/>
              <a:gd name="T73" fmla="*/ 36 h 88"/>
              <a:gd name="T74" fmla="*/ 65 w 113"/>
              <a:gd name="T75" fmla="*/ 44 h 88"/>
              <a:gd name="T76" fmla="*/ 57 w 113"/>
              <a:gd name="T77" fmla="*/ 44 h 88"/>
              <a:gd name="T78" fmla="*/ 65 w 113"/>
              <a:gd name="T79" fmla="*/ 44 h 88"/>
              <a:gd name="T80" fmla="*/ 76 w 113"/>
              <a:gd name="T81" fmla="*/ 46 h 88"/>
              <a:gd name="T82" fmla="*/ 64 w 113"/>
              <a:gd name="T83" fmla="*/ 55 h 88"/>
              <a:gd name="T84" fmla="*/ 109 w 113"/>
              <a:gd name="T85" fmla="*/ 7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3" h="88">
                <a:moveTo>
                  <a:pt x="111" y="68"/>
                </a:moveTo>
                <a:cubicBezTo>
                  <a:pt x="112" y="69"/>
                  <a:pt x="113" y="71"/>
                  <a:pt x="113" y="72"/>
                </a:cubicBezTo>
                <a:cubicBezTo>
                  <a:pt x="113" y="73"/>
                  <a:pt x="112" y="75"/>
                  <a:pt x="111" y="75"/>
                </a:cubicBezTo>
                <a:cubicBezTo>
                  <a:pt x="103" y="79"/>
                  <a:pt x="103" y="79"/>
                  <a:pt x="103" y="79"/>
                </a:cubicBezTo>
                <a:cubicBezTo>
                  <a:pt x="102" y="79"/>
                  <a:pt x="101" y="80"/>
                  <a:pt x="101" y="80"/>
                </a:cubicBezTo>
                <a:cubicBezTo>
                  <a:pt x="100" y="80"/>
                  <a:pt x="99" y="79"/>
                  <a:pt x="99" y="79"/>
                </a:cubicBezTo>
                <a:cubicBezTo>
                  <a:pt x="56" y="55"/>
                  <a:pt x="56" y="55"/>
                  <a:pt x="56" y="55"/>
                </a:cubicBezTo>
                <a:cubicBezTo>
                  <a:pt x="49" y="59"/>
                  <a:pt x="49" y="59"/>
                  <a:pt x="49" y="59"/>
                </a:cubicBezTo>
                <a:cubicBezTo>
                  <a:pt x="49" y="59"/>
                  <a:pt x="48" y="59"/>
                  <a:pt x="48" y="59"/>
                </a:cubicBezTo>
                <a:cubicBezTo>
                  <a:pt x="49" y="61"/>
                  <a:pt x="49" y="63"/>
                  <a:pt x="49" y="65"/>
                </a:cubicBezTo>
                <a:cubicBezTo>
                  <a:pt x="48" y="72"/>
                  <a:pt x="44" y="78"/>
                  <a:pt x="37" y="82"/>
                </a:cubicBezTo>
                <a:cubicBezTo>
                  <a:pt x="32" y="86"/>
                  <a:pt x="26" y="88"/>
                  <a:pt x="20" y="88"/>
                </a:cubicBezTo>
                <a:cubicBezTo>
                  <a:pt x="14" y="88"/>
                  <a:pt x="9" y="86"/>
                  <a:pt x="6" y="83"/>
                </a:cubicBezTo>
                <a:cubicBezTo>
                  <a:pt x="2" y="79"/>
                  <a:pt x="0" y="75"/>
                  <a:pt x="1" y="70"/>
                </a:cubicBezTo>
                <a:cubicBezTo>
                  <a:pt x="1" y="63"/>
                  <a:pt x="6" y="57"/>
                  <a:pt x="13" y="53"/>
                </a:cubicBezTo>
                <a:cubicBezTo>
                  <a:pt x="18" y="50"/>
                  <a:pt x="24" y="48"/>
                  <a:pt x="30" y="48"/>
                </a:cubicBezTo>
                <a:cubicBezTo>
                  <a:pt x="33" y="48"/>
                  <a:pt x="37" y="48"/>
                  <a:pt x="39" y="50"/>
                </a:cubicBezTo>
                <a:cubicBezTo>
                  <a:pt x="40" y="49"/>
                  <a:pt x="40" y="49"/>
                  <a:pt x="41" y="48"/>
                </a:cubicBezTo>
                <a:cubicBezTo>
                  <a:pt x="48" y="44"/>
                  <a:pt x="48" y="44"/>
                  <a:pt x="48" y="44"/>
                </a:cubicBezTo>
                <a:cubicBezTo>
                  <a:pt x="41" y="39"/>
                  <a:pt x="41" y="39"/>
                  <a:pt x="41" y="39"/>
                </a:cubicBezTo>
                <a:cubicBezTo>
                  <a:pt x="40" y="39"/>
                  <a:pt x="40" y="38"/>
                  <a:pt x="39" y="38"/>
                </a:cubicBezTo>
                <a:cubicBezTo>
                  <a:pt x="37" y="39"/>
                  <a:pt x="33" y="40"/>
                  <a:pt x="30" y="40"/>
                </a:cubicBezTo>
                <a:cubicBezTo>
                  <a:pt x="24" y="40"/>
                  <a:pt x="18" y="38"/>
                  <a:pt x="13" y="34"/>
                </a:cubicBezTo>
                <a:cubicBezTo>
                  <a:pt x="6" y="30"/>
                  <a:pt x="1" y="24"/>
                  <a:pt x="1" y="17"/>
                </a:cubicBezTo>
                <a:cubicBezTo>
                  <a:pt x="0" y="13"/>
                  <a:pt x="2" y="8"/>
                  <a:pt x="6" y="5"/>
                </a:cubicBezTo>
                <a:cubicBezTo>
                  <a:pt x="9" y="1"/>
                  <a:pt x="14" y="0"/>
                  <a:pt x="20" y="0"/>
                </a:cubicBezTo>
                <a:cubicBezTo>
                  <a:pt x="26" y="0"/>
                  <a:pt x="32" y="2"/>
                  <a:pt x="37" y="5"/>
                </a:cubicBezTo>
                <a:cubicBezTo>
                  <a:pt x="44" y="9"/>
                  <a:pt x="48" y="15"/>
                  <a:pt x="49" y="22"/>
                </a:cubicBezTo>
                <a:cubicBezTo>
                  <a:pt x="49" y="24"/>
                  <a:pt x="49" y="26"/>
                  <a:pt x="48" y="28"/>
                </a:cubicBezTo>
                <a:cubicBezTo>
                  <a:pt x="48" y="28"/>
                  <a:pt x="49" y="28"/>
                  <a:pt x="49" y="28"/>
                </a:cubicBezTo>
                <a:cubicBezTo>
                  <a:pt x="56" y="32"/>
                  <a:pt x="56" y="32"/>
                  <a:pt x="56" y="32"/>
                </a:cubicBezTo>
                <a:cubicBezTo>
                  <a:pt x="99" y="8"/>
                  <a:pt x="99" y="8"/>
                  <a:pt x="99" y="8"/>
                </a:cubicBezTo>
                <a:cubicBezTo>
                  <a:pt x="99" y="8"/>
                  <a:pt x="100" y="8"/>
                  <a:pt x="101" y="8"/>
                </a:cubicBezTo>
                <a:cubicBezTo>
                  <a:pt x="101" y="8"/>
                  <a:pt x="102" y="8"/>
                  <a:pt x="103" y="8"/>
                </a:cubicBezTo>
                <a:cubicBezTo>
                  <a:pt x="111" y="12"/>
                  <a:pt x="111" y="12"/>
                  <a:pt x="111" y="12"/>
                </a:cubicBezTo>
                <a:cubicBezTo>
                  <a:pt x="112" y="13"/>
                  <a:pt x="113" y="14"/>
                  <a:pt x="113" y="15"/>
                </a:cubicBezTo>
                <a:cubicBezTo>
                  <a:pt x="113" y="17"/>
                  <a:pt x="112" y="18"/>
                  <a:pt x="111" y="19"/>
                </a:cubicBezTo>
                <a:cubicBezTo>
                  <a:pt x="80" y="44"/>
                  <a:pt x="80" y="44"/>
                  <a:pt x="80" y="44"/>
                </a:cubicBezTo>
                <a:lnTo>
                  <a:pt x="111" y="68"/>
                </a:lnTo>
                <a:close/>
                <a:moveTo>
                  <a:pt x="37" y="60"/>
                </a:moveTo>
                <a:cubicBezTo>
                  <a:pt x="35" y="58"/>
                  <a:pt x="33" y="58"/>
                  <a:pt x="30" y="58"/>
                </a:cubicBezTo>
                <a:cubicBezTo>
                  <a:pt x="26" y="58"/>
                  <a:pt x="22" y="59"/>
                  <a:pt x="18" y="61"/>
                </a:cubicBezTo>
                <a:cubicBezTo>
                  <a:pt x="11" y="66"/>
                  <a:pt x="9" y="72"/>
                  <a:pt x="13" y="75"/>
                </a:cubicBezTo>
                <a:cubicBezTo>
                  <a:pt x="14" y="77"/>
                  <a:pt x="17" y="78"/>
                  <a:pt x="20" y="78"/>
                </a:cubicBezTo>
                <a:cubicBezTo>
                  <a:pt x="23" y="78"/>
                  <a:pt x="28" y="76"/>
                  <a:pt x="32" y="74"/>
                </a:cubicBezTo>
                <a:cubicBezTo>
                  <a:pt x="38" y="70"/>
                  <a:pt x="41" y="63"/>
                  <a:pt x="37" y="60"/>
                </a:cubicBezTo>
                <a:close/>
                <a:moveTo>
                  <a:pt x="32" y="13"/>
                </a:moveTo>
                <a:cubicBezTo>
                  <a:pt x="28" y="11"/>
                  <a:pt x="23" y="10"/>
                  <a:pt x="20" y="10"/>
                </a:cubicBezTo>
                <a:cubicBezTo>
                  <a:pt x="17" y="10"/>
                  <a:pt x="14" y="10"/>
                  <a:pt x="13" y="12"/>
                </a:cubicBezTo>
                <a:cubicBezTo>
                  <a:pt x="9" y="15"/>
                  <a:pt x="11" y="22"/>
                  <a:pt x="18" y="26"/>
                </a:cubicBezTo>
                <a:cubicBezTo>
                  <a:pt x="22" y="28"/>
                  <a:pt x="26" y="30"/>
                  <a:pt x="30" y="30"/>
                </a:cubicBezTo>
                <a:cubicBezTo>
                  <a:pt x="33" y="30"/>
                  <a:pt x="35" y="29"/>
                  <a:pt x="37" y="27"/>
                </a:cubicBezTo>
                <a:cubicBezTo>
                  <a:pt x="41" y="24"/>
                  <a:pt x="38" y="18"/>
                  <a:pt x="32" y="13"/>
                </a:cubicBezTo>
                <a:close/>
                <a:moveTo>
                  <a:pt x="63" y="52"/>
                </a:moveTo>
                <a:cubicBezTo>
                  <a:pt x="109" y="16"/>
                  <a:pt x="109" y="16"/>
                  <a:pt x="109" y="16"/>
                </a:cubicBezTo>
                <a:cubicBezTo>
                  <a:pt x="101" y="12"/>
                  <a:pt x="101" y="12"/>
                  <a:pt x="101" y="12"/>
                </a:cubicBezTo>
                <a:cubicBezTo>
                  <a:pt x="53" y="39"/>
                  <a:pt x="53" y="39"/>
                  <a:pt x="53" y="39"/>
                </a:cubicBezTo>
                <a:cubicBezTo>
                  <a:pt x="53" y="46"/>
                  <a:pt x="53" y="46"/>
                  <a:pt x="53" y="46"/>
                </a:cubicBezTo>
                <a:cubicBezTo>
                  <a:pt x="43" y="52"/>
                  <a:pt x="43" y="52"/>
                  <a:pt x="43" y="52"/>
                </a:cubicBezTo>
                <a:cubicBezTo>
                  <a:pt x="43" y="52"/>
                  <a:pt x="43" y="52"/>
                  <a:pt x="43" y="52"/>
                </a:cubicBezTo>
                <a:cubicBezTo>
                  <a:pt x="43" y="52"/>
                  <a:pt x="44" y="52"/>
                  <a:pt x="44" y="52"/>
                </a:cubicBezTo>
                <a:cubicBezTo>
                  <a:pt x="44" y="53"/>
                  <a:pt x="45" y="53"/>
                  <a:pt x="45" y="54"/>
                </a:cubicBezTo>
                <a:cubicBezTo>
                  <a:pt x="47" y="56"/>
                  <a:pt x="47" y="56"/>
                  <a:pt x="47" y="56"/>
                </a:cubicBezTo>
                <a:cubicBezTo>
                  <a:pt x="57" y="50"/>
                  <a:pt x="57" y="50"/>
                  <a:pt x="57" y="50"/>
                </a:cubicBezTo>
                <a:lnTo>
                  <a:pt x="63" y="52"/>
                </a:lnTo>
                <a:close/>
                <a:moveTo>
                  <a:pt x="49" y="39"/>
                </a:moveTo>
                <a:cubicBezTo>
                  <a:pt x="49" y="39"/>
                  <a:pt x="49" y="39"/>
                  <a:pt x="49" y="39"/>
                </a:cubicBezTo>
                <a:cubicBezTo>
                  <a:pt x="49" y="37"/>
                  <a:pt x="50" y="36"/>
                  <a:pt x="51" y="35"/>
                </a:cubicBezTo>
                <a:cubicBezTo>
                  <a:pt x="52" y="35"/>
                  <a:pt x="52" y="35"/>
                  <a:pt x="52" y="35"/>
                </a:cubicBezTo>
                <a:cubicBezTo>
                  <a:pt x="47" y="32"/>
                  <a:pt x="47" y="32"/>
                  <a:pt x="47" y="32"/>
                </a:cubicBezTo>
                <a:cubicBezTo>
                  <a:pt x="45" y="33"/>
                  <a:pt x="45" y="33"/>
                  <a:pt x="45" y="33"/>
                </a:cubicBezTo>
                <a:cubicBezTo>
                  <a:pt x="45" y="34"/>
                  <a:pt x="44" y="34"/>
                  <a:pt x="44" y="35"/>
                </a:cubicBezTo>
                <a:cubicBezTo>
                  <a:pt x="44" y="35"/>
                  <a:pt x="43" y="35"/>
                  <a:pt x="43" y="35"/>
                </a:cubicBezTo>
                <a:cubicBezTo>
                  <a:pt x="43" y="36"/>
                  <a:pt x="43" y="36"/>
                  <a:pt x="43" y="36"/>
                </a:cubicBezTo>
                <a:lnTo>
                  <a:pt x="49" y="39"/>
                </a:lnTo>
                <a:close/>
                <a:moveTo>
                  <a:pt x="65" y="44"/>
                </a:moveTo>
                <a:cubicBezTo>
                  <a:pt x="65" y="46"/>
                  <a:pt x="63" y="48"/>
                  <a:pt x="61" y="48"/>
                </a:cubicBezTo>
                <a:cubicBezTo>
                  <a:pt x="59" y="48"/>
                  <a:pt x="57" y="46"/>
                  <a:pt x="57" y="44"/>
                </a:cubicBezTo>
                <a:cubicBezTo>
                  <a:pt x="57" y="41"/>
                  <a:pt x="59" y="40"/>
                  <a:pt x="61" y="40"/>
                </a:cubicBezTo>
                <a:cubicBezTo>
                  <a:pt x="63" y="40"/>
                  <a:pt x="65" y="41"/>
                  <a:pt x="65" y="44"/>
                </a:cubicBezTo>
                <a:close/>
                <a:moveTo>
                  <a:pt x="109" y="72"/>
                </a:moveTo>
                <a:cubicBezTo>
                  <a:pt x="76" y="46"/>
                  <a:pt x="76" y="46"/>
                  <a:pt x="76" y="46"/>
                </a:cubicBezTo>
                <a:cubicBezTo>
                  <a:pt x="65" y="55"/>
                  <a:pt x="65" y="55"/>
                  <a:pt x="65" y="55"/>
                </a:cubicBezTo>
                <a:cubicBezTo>
                  <a:pt x="65" y="55"/>
                  <a:pt x="65" y="55"/>
                  <a:pt x="64" y="55"/>
                </a:cubicBezTo>
                <a:cubicBezTo>
                  <a:pt x="101" y="76"/>
                  <a:pt x="101" y="76"/>
                  <a:pt x="101" y="76"/>
                </a:cubicBezTo>
                <a:lnTo>
                  <a:pt x="109" y="7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6" name="Freeform 164"/>
          <p:cNvSpPr>
            <a:spLocks noEditPoints="1"/>
          </p:cNvSpPr>
          <p:nvPr/>
        </p:nvSpPr>
        <p:spPr bwMode="auto">
          <a:xfrm>
            <a:off x="10720388" y="5084763"/>
            <a:ext cx="420688" cy="420688"/>
          </a:xfrm>
          <a:custGeom>
            <a:avLst/>
            <a:gdLst>
              <a:gd name="T0" fmla="*/ 112 w 112"/>
              <a:gd name="T1" fmla="*/ 30 h 112"/>
              <a:gd name="T2" fmla="*/ 112 w 112"/>
              <a:gd name="T3" fmla="*/ 106 h 112"/>
              <a:gd name="T4" fmla="*/ 106 w 112"/>
              <a:gd name="T5" fmla="*/ 112 h 112"/>
              <a:gd name="T6" fmla="*/ 46 w 112"/>
              <a:gd name="T7" fmla="*/ 112 h 112"/>
              <a:gd name="T8" fmla="*/ 40 w 112"/>
              <a:gd name="T9" fmla="*/ 106 h 112"/>
              <a:gd name="T10" fmla="*/ 40 w 112"/>
              <a:gd name="T11" fmla="*/ 88 h 112"/>
              <a:gd name="T12" fmla="*/ 6 w 112"/>
              <a:gd name="T13" fmla="*/ 88 h 112"/>
              <a:gd name="T14" fmla="*/ 0 w 112"/>
              <a:gd name="T15" fmla="*/ 82 h 112"/>
              <a:gd name="T16" fmla="*/ 0 w 112"/>
              <a:gd name="T17" fmla="*/ 40 h 112"/>
              <a:gd name="T18" fmla="*/ 4 w 112"/>
              <a:gd name="T19" fmla="*/ 29 h 112"/>
              <a:gd name="T20" fmla="*/ 30 w 112"/>
              <a:gd name="T21" fmla="*/ 4 h 112"/>
              <a:gd name="T22" fmla="*/ 40 w 112"/>
              <a:gd name="T23" fmla="*/ 0 h 112"/>
              <a:gd name="T24" fmla="*/ 66 w 112"/>
              <a:gd name="T25" fmla="*/ 0 h 112"/>
              <a:gd name="T26" fmla="*/ 72 w 112"/>
              <a:gd name="T27" fmla="*/ 6 h 112"/>
              <a:gd name="T28" fmla="*/ 72 w 112"/>
              <a:gd name="T29" fmla="*/ 26 h 112"/>
              <a:gd name="T30" fmla="*/ 80 w 112"/>
              <a:gd name="T31" fmla="*/ 24 h 112"/>
              <a:gd name="T32" fmla="*/ 106 w 112"/>
              <a:gd name="T33" fmla="*/ 24 h 112"/>
              <a:gd name="T34" fmla="*/ 112 w 112"/>
              <a:gd name="T35" fmla="*/ 30 h 112"/>
              <a:gd name="T36" fmla="*/ 64 w 112"/>
              <a:gd name="T37" fmla="*/ 34 h 112"/>
              <a:gd name="T38" fmla="*/ 64 w 112"/>
              <a:gd name="T39" fmla="*/ 8 h 112"/>
              <a:gd name="T40" fmla="*/ 40 w 112"/>
              <a:gd name="T41" fmla="*/ 8 h 112"/>
              <a:gd name="T42" fmla="*/ 40 w 112"/>
              <a:gd name="T43" fmla="*/ 34 h 112"/>
              <a:gd name="T44" fmla="*/ 34 w 112"/>
              <a:gd name="T45" fmla="*/ 40 h 112"/>
              <a:gd name="T46" fmla="*/ 8 w 112"/>
              <a:gd name="T47" fmla="*/ 40 h 112"/>
              <a:gd name="T48" fmla="*/ 8 w 112"/>
              <a:gd name="T49" fmla="*/ 80 h 112"/>
              <a:gd name="T50" fmla="*/ 40 w 112"/>
              <a:gd name="T51" fmla="*/ 80 h 112"/>
              <a:gd name="T52" fmla="*/ 40 w 112"/>
              <a:gd name="T53" fmla="*/ 64 h 112"/>
              <a:gd name="T54" fmla="*/ 44 w 112"/>
              <a:gd name="T55" fmla="*/ 53 h 112"/>
              <a:gd name="T56" fmla="*/ 64 w 112"/>
              <a:gd name="T57" fmla="*/ 34 h 112"/>
              <a:gd name="T58" fmla="*/ 13 w 112"/>
              <a:gd name="T59" fmla="*/ 32 h 112"/>
              <a:gd name="T60" fmla="*/ 32 w 112"/>
              <a:gd name="T61" fmla="*/ 32 h 112"/>
              <a:gd name="T62" fmla="*/ 32 w 112"/>
              <a:gd name="T63" fmla="*/ 13 h 112"/>
              <a:gd name="T64" fmla="*/ 13 w 112"/>
              <a:gd name="T65" fmla="*/ 32 h 112"/>
              <a:gd name="T66" fmla="*/ 104 w 112"/>
              <a:gd name="T67" fmla="*/ 32 h 112"/>
              <a:gd name="T68" fmla="*/ 80 w 112"/>
              <a:gd name="T69" fmla="*/ 32 h 112"/>
              <a:gd name="T70" fmla="*/ 80 w 112"/>
              <a:gd name="T71" fmla="*/ 58 h 112"/>
              <a:gd name="T72" fmla="*/ 74 w 112"/>
              <a:gd name="T73" fmla="*/ 64 h 112"/>
              <a:gd name="T74" fmla="*/ 48 w 112"/>
              <a:gd name="T75" fmla="*/ 64 h 112"/>
              <a:gd name="T76" fmla="*/ 48 w 112"/>
              <a:gd name="T77" fmla="*/ 104 h 112"/>
              <a:gd name="T78" fmla="*/ 104 w 112"/>
              <a:gd name="T79" fmla="*/ 104 h 112"/>
              <a:gd name="T80" fmla="*/ 104 w 112"/>
              <a:gd name="T81" fmla="*/ 32 h 112"/>
              <a:gd name="T82" fmla="*/ 53 w 112"/>
              <a:gd name="T83" fmla="*/ 56 h 112"/>
              <a:gd name="T84" fmla="*/ 72 w 112"/>
              <a:gd name="T85" fmla="*/ 56 h 112"/>
              <a:gd name="T86" fmla="*/ 72 w 112"/>
              <a:gd name="T87" fmla="*/ 37 h 112"/>
              <a:gd name="T88" fmla="*/ 53 w 112"/>
              <a:gd name="T89" fmla="*/ 5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2" h="112">
                <a:moveTo>
                  <a:pt x="112" y="30"/>
                </a:moveTo>
                <a:cubicBezTo>
                  <a:pt x="112" y="106"/>
                  <a:pt x="112" y="106"/>
                  <a:pt x="112" y="106"/>
                </a:cubicBezTo>
                <a:cubicBezTo>
                  <a:pt x="112" y="109"/>
                  <a:pt x="109" y="112"/>
                  <a:pt x="106" y="112"/>
                </a:cubicBezTo>
                <a:cubicBezTo>
                  <a:pt x="46" y="112"/>
                  <a:pt x="46" y="112"/>
                  <a:pt x="46" y="112"/>
                </a:cubicBezTo>
                <a:cubicBezTo>
                  <a:pt x="42" y="112"/>
                  <a:pt x="40" y="109"/>
                  <a:pt x="40" y="106"/>
                </a:cubicBezTo>
                <a:cubicBezTo>
                  <a:pt x="40" y="88"/>
                  <a:pt x="40" y="88"/>
                  <a:pt x="40" y="88"/>
                </a:cubicBezTo>
                <a:cubicBezTo>
                  <a:pt x="6" y="88"/>
                  <a:pt x="6" y="88"/>
                  <a:pt x="6" y="88"/>
                </a:cubicBezTo>
                <a:cubicBezTo>
                  <a:pt x="2" y="88"/>
                  <a:pt x="0" y="85"/>
                  <a:pt x="0" y="82"/>
                </a:cubicBezTo>
                <a:cubicBezTo>
                  <a:pt x="0" y="40"/>
                  <a:pt x="0" y="40"/>
                  <a:pt x="0" y="40"/>
                </a:cubicBezTo>
                <a:cubicBezTo>
                  <a:pt x="0" y="36"/>
                  <a:pt x="2" y="32"/>
                  <a:pt x="4" y="29"/>
                </a:cubicBezTo>
                <a:cubicBezTo>
                  <a:pt x="30" y="4"/>
                  <a:pt x="30" y="4"/>
                  <a:pt x="30" y="4"/>
                </a:cubicBezTo>
                <a:cubicBezTo>
                  <a:pt x="32" y="2"/>
                  <a:pt x="36" y="0"/>
                  <a:pt x="40" y="0"/>
                </a:cubicBezTo>
                <a:cubicBezTo>
                  <a:pt x="66" y="0"/>
                  <a:pt x="66" y="0"/>
                  <a:pt x="66" y="0"/>
                </a:cubicBezTo>
                <a:cubicBezTo>
                  <a:pt x="69" y="0"/>
                  <a:pt x="72" y="2"/>
                  <a:pt x="72" y="6"/>
                </a:cubicBezTo>
                <a:cubicBezTo>
                  <a:pt x="72" y="26"/>
                  <a:pt x="72" y="26"/>
                  <a:pt x="72" y="26"/>
                </a:cubicBezTo>
                <a:cubicBezTo>
                  <a:pt x="74" y="25"/>
                  <a:pt x="77" y="24"/>
                  <a:pt x="80" y="24"/>
                </a:cubicBezTo>
                <a:cubicBezTo>
                  <a:pt x="106" y="24"/>
                  <a:pt x="106" y="24"/>
                  <a:pt x="106" y="24"/>
                </a:cubicBezTo>
                <a:cubicBezTo>
                  <a:pt x="109" y="24"/>
                  <a:pt x="112" y="26"/>
                  <a:pt x="112" y="30"/>
                </a:cubicBezTo>
                <a:close/>
                <a:moveTo>
                  <a:pt x="64" y="34"/>
                </a:moveTo>
                <a:cubicBezTo>
                  <a:pt x="64" y="8"/>
                  <a:pt x="64" y="8"/>
                  <a:pt x="64" y="8"/>
                </a:cubicBezTo>
                <a:cubicBezTo>
                  <a:pt x="40" y="8"/>
                  <a:pt x="40" y="8"/>
                  <a:pt x="40" y="8"/>
                </a:cubicBezTo>
                <a:cubicBezTo>
                  <a:pt x="40" y="34"/>
                  <a:pt x="40" y="34"/>
                  <a:pt x="40" y="34"/>
                </a:cubicBezTo>
                <a:cubicBezTo>
                  <a:pt x="40" y="37"/>
                  <a:pt x="37" y="40"/>
                  <a:pt x="34" y="40"/>
                </a:cubicBezTo>
                <a:cubicBezTo>
                  <a:pt x="8" y="40"/>
                  <a:pt x="8" y="40"/>
                  <a:pt x="8" y="40"/>
                </a:cubicBezTo>
                <a:cubicBezTo>
                  <a:pt x="8" y="80"/>
                  <a:pt x="8" y="80"/>
                  <a:pt x="8" y="80"/>
                </a:cubicBezTo>
                <a:cubicBezTo>
                  <a:pt x="40" y="80"/>
                  <a:pt x="40" y="80"/>
                  <a:pt x="40" y="80"/>
                </a:cubicBezTo>
                <a:cubicBezTo>
                  <a:pt x="40" y="64"/>
                  <a:pt x="40" y="64"/>
                  <a:pt x="40" y="64"/>
                </a:cubicBezTo>
                <a:cubicBezTo>
                  <a:pt x="40" y="60"/>
                  <a:pt x="42" y="56"/>
                  <a:pt x="44" y="53"/>
                </a:cubicBezTo>
                <a:lnTo>
                  <a:pt x="64" y="34"/>
                </a:lnTo>
                <a:close/>
                <a:moveTo>
                  <a:pt x="13" y="32"/>
                </a:moveTo>
                <a:cubicBezTo>
                  <a:pt x="32" y="32"/>
                  <a:pt x="32" y="32"/>
                  <a:pt x="32" y="32"/>
                </a:cubicBezTo>
                <a:cubicBezTo>
                  <a:pt x="32" y="13"/>
                  <a:pt x="32" y="13"/>
                  <a:pt x="32" y="13"/>
                </a:cubicBezTo>
                <a:lnTo>
                  <a:pt x="13" y="32"/>
                </a:lnTo>
                <a:close/>
                <a:moveTo>
                  <a:pt x="104" y="32"/>
                </a:moveTo>
                <a:cubicBezTo>
                  <a:pt x="80" y="32"/>
                  <a:pt x="80" y="32"/>
                  <a:pt x="80" y="32"/>
                </a:cubicBezTo>
                <a:cubicBezTo>
                  <a:pt x="80" y="58"/>
                  <a:pt x="80" y="58"/>
                  <a:pt x="80" y="58"/>
                </a:cubicBezTo>
                <a:cubicBezTo>
                  <a:pt x="80" y="61"/>
                  <a:pt x="77" y="64"/>
                  <a:pt x="74" y="64"/>
                </a:cubicBezTo>
                <a:cubicBezTo>
                  <a:pt x="48" y="64"/>
                  <a:pt x="48" y="64"/>
                  <a:pt x="48" y="64"/>
                </a:cubicBezTo>
                <a:cubicBezTo>
                  <a:pt x="48" y="104"/>
                  <a:pt x="48" y="104"/>
                  <a:pt x="48" y="104"/>
                </a:cubicBezTo>
                <a:cubicBezTo>
                  <a:pt x="104" y="104"/>
                  <a:pt x="104" y="104"/>
                  <a:pt x="104" y="104"/>
                </a:cubicBezTo>
                <a:lnTo>
                  <a:pt x="104" y="32"/>
                </a:lnTo>
                <a:close/>
                <a:moveTo>
                  <a:pt x="53" y="56"/>
                </a:moveTo>
                <a:cubicBezTo>
                  <a:pt x="72" y="56"/>
                  <a:pt x="72" y="56"/>
                  <a:pt x="72" y="56"/>
                </a:cubicBezTo>
                <a:cubicBezTo>
                  <a:pt x="72" y="37"/>
                  <a:pt x="72" y="37"/>
                  <a:pt x="72" y="37"/>
                </a:cubicBezTo>
                <a:lnTo>
                  <a:pt x="53" y="5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7" name="Freeform 165"/>
          <p:cNvSpPr>
            <a:spLocks/>
          </p:cNvSpPr>
          <p:nvPr/>
        </p:nvSpPr>
        <p:spPr bwMode="auto">
          <a:xfrm>
            <a:off x="1084263" y="5862638"/>
            <a:ext cx="327025" cy="357188"/>
          </a:xfrm>
          <a:custGeom>
            <a:avLst/>
            <a:gdLst>
              <a:gd name="T0" fmla="*/ 70 w 87"/>
              <a:gd name="T1" fmla="*/ 95 h 95"/>
              <a:gd name="T2" fmla="*/ 55 w 87"/>
              <a:gd name="T3" fmla="*/ 89 h 95"/>
              <a:gd name="T4" fmla="*/ 7 w 87"/>
              <a:gd name="T5" fmla="*/ 41 h 95"/>
              <a:gd name="T6" fmla="*/ 0 w 87"/>
              <a:gd name="T7" fmla="*/ 24 h 95"/>
              <a:gd name="T8" fmla="*/ 24 w 87"/>
              <a:gd name="T9" fmla="*/ 0 h 95"/>
              <a:gd name="T10" fmla="*/ 41 w 87"/>
              <a:gd name="T11" fmla="*/ 7 h 95"/>
              <a:gd name="T12" fmla="*/ 78 w 87"/>
              <a:gd name="T13" fmla="*/ 45 h 95"/>
              <a:gd name="T14" fmla="*/ 79 w 87"/>
              <a:gd name="T15" fmla="*/ 46 h 95"/>
              <a:gd name="T16" fmla="*/ 74 w 87"/>
              <a:gd name="T17" fmla="*/ 51 h 95"/>
              <a:gd name="T18" fmla="*/ 73 w 87"/>
              <a:gd name="T19" fmla="*/ 50 h 95"/>
              <a:gd name="T20" fmla="*/ 35 w 87"/>
              <a:gd name="T21" fmla="*/ 12 h 95"/>
              <a:gd name="T22" fmla="*/ 24 w 87"/>
              <a:gd name="T23" fmla="*/ 8 h 95"/>
              <a:gd name="T24" fmla="*/ 8 w 87"/>
              <a:gd name="T25" fmla="*/ 24 h 95"/>
              <a:gd name="T26" fmla="*/ 13 w 87"/>
              <a:gd name="T27" fmla="*/ 35 h 95"/>
              <a:gd name="T28" fmla="*/ 61 w 87"/>
              <a:gd name="T29" fmla="*/ 83 h 95"/>
              <a:gd name="T30" fmla="*/ 70 w 87"/>
              <a:gd name="T31" fmla="*/ 87 h 95"/>
              <a:gd name="T32" fmla="*/ 79 w 87"/>
              <a:gd name="T33" fmla="*/ 78 h 95"/>
              <a:gd name="T34" fmla="*/ 75 w 87"/>
              <a:gd name="T35" fmla="*/ 69 h 95"/>
              <a:gd name="T36" fmla="*/ 39 w 87"/>
              <a:gd name="T37" fmla="*/ 33 h 95"/>
              <a:gd name="T38" fmla="*/ 35 w 87"/>
              <a:gd name="T39" fmla="*/ 31 h 95"/>
              <a:gd name="T40" fmla="*/ 31 w 87"/>
              <a:gd name="T41" fmla="*/ 35 h 95"/>
              <a:gd name="T42" fmla="*/ 33 w 87"/>
              <a:gd name="T43" fmla="*/ 39 h 95"/>
              <a:gd name="T44" fmla="*/ 58 w 87"/>
              <a:gd name="T45" fmla="*/ 65 h 95"/>
              <a:gd name="T46" fmla="*/ 59 w 87"/>
              <a:gd name="T47" fmla="*/ 66 h 95"/>
              <a:gd name="T48" fmla="*/ 54 w 87"/>
              <a:gd name="T49" fmla="*/ 71 h 95"/>
              <a:gd name="T50" fmla="*/ 53 w 87"/>
              <a:gd name="T51" fmla="*/ 70 h 95"/>
              <a:gd name="T52" fmla="*/ 27 w 87"/>
              <a:gd name="T53" fmla="*/ 45 h 95"/>
              <a:gd name="T54" fmla="*/ 23 w 87"/>
              <a:gd name="T55" fmla="*/ 35 h 95"/>
              <a:gd name="T56" fmla="*/ 36 w 87"/>
              <a:gd name="T57" fmla="*/ 23 h 95"/>
              <a:gd name="T58" fmla="*/ 45 w 87"/>
              <a:gd name="T59" fmla="*/ 27 h 95"/>
              <a:gd name="T60" fmla="*/ 81 w 87"/>
              <a:gd name="T61" fmla="*/ 63 h 95"/>
              <a:gd name="T62" fmla="*/ 87 w 87"/>
              <a:gd name="T63" fmla="*/ 78 h 95"/>
              <a:gd name="T64" fmla="*/ 70 w 87"/>
              <a:gd name="T65"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95">
                <a:moveTo>
                  <a:pt x="70" y="95"/>
                </a:moveTo>
                <a:cubicBezTo>
                  <a:pt x="65" y="95"/>
                  <a:pt x="59" y="93"/>
                  <a:pt x="55" y="89"/>
                </a:cubicBezTo>
                <a:cubicBezTo>
                  <a:pt x="7" y="41"/>
                  <a:pt x="7" y="41"/>
                  <a:pt x="7" y="41"/>
                </a:cubicBezTo>
                <a:cubicBezTo>
                  <a:pt x="3" y="36"/>
                  <a:pt x="0" y="30"/>
                  <a:pt x="0" y="24"/>
                </a:cubicBezTo>
                <a:cubicBezTo>
                  <a:pt x="0" y="10"/>
                  <a:pt x="10" y="0"/>
                  <a:pt x="24" y="0"/>
                </a:cubicBezTo>
                <a:cubicBezTo>
                  <a:pt x="30" y="0"/>
                  <a:pt x="36" y="2"/>
                  <a:pt x="41" y="7"/>
                </a:cubicBezTo>
                <a:cubicBezTo>
                  <a:pt x="78" y="45"/>
                  <a:pt x="78" y="45"/>
                  <a:pt x="78" y="45"/>
                </a:cubicBezTo>
                <a:cubicBezTo>
                  <a:pt x="79" y="45"/>
                  <a:pt x="79" y="46"/>
                  <a:pt x="79" y="46"/>
                </a:cubicBezTo>
                <a:cubicBezTo>
                  <a:pt x="79" y="47"/>
                  <a:pt x="76" y="51"/>
                  <a:pt x="74" y="51"/>
                </a:cubicBezTo>
                <a:cubicBezTo>
                  <a:pt x="74" y="51"/>
                  <a:pt x="73" y="51"/>
                  <a:pt x="73" y="50"/>
                </a:cubicBezTo>
                <a:cubicBezTo>
                  <a:pt x="35" y="12"/>
                  <a:pt x="35" y="12"/>
                  <a:pt x="35" y="12"/>
                </a:cubicBezTo>
                <a:cubicBezTo>
                  <a:pt x="32" y="9"/>
                  <a:pt x="28" y="8"/>
                  <a:pt x="24" y="8"/>
                </a:cubicBezTo>
                <a:cubicBezTo>
                  <a:pt x="15" y="8"/>
                  <a:pt x="8" y="15"/>
                  <a:pt x="8" y="24"/>
                </a:cubicBezTo>
                <a:cubicBezTo>
                  <a:pt x="8" y="28"/>
                  <a:pt x="10" y="32"/>
                  <a:pt x="13" y="35"/>
                </a:cubicBezTo>
                <a:cubicBezTo>
                  <a:pt x="61" y="83"/>
                  <a:pt x="61" y="83"/>
                  <a:pt x="61" y="83"/>
                </a:cubicBezTo>
                <a:cubicBezTo>
                  <a:pt x="63" y="86"/>
                  <a:pt x="67" y="87"/>
                  <a:pt x="70" y="87"/>
                </a:cubicBezTo>
                <a:cubicBezTo>
                  <a:pt x="75" y="87"/>
                  <a:pt x="79" y="83"/>
                  <a:pt x="79" y="78"/>
                </a:cubicBezTo>
                <a:cubicBezTo>
                  <a:pt x="79" y="75"/>
                  <a:pt x="78" y="71"/>
                  <a:pt x="75" y="69"/>
                </a:cubicBezTo>
                <a:cubicBezTo>
                  <a:pt x="39" y="33"/>
                  <a:pt x="39" y="33"/>
                  <a:pt x="39" y="33"/>
                </a:cubicBezTo>
                <a:cubicBezTo>
                  <a:pt x="38" y="32"/>
                  <a:pt x="37" y="31"/>
                  <a:pt x="35" y="31"/>
                </a:cubicBezTo>
                <a:cubicBezTo>
                  <a:pt x="33" y="31"/>
                  <a:pt x="31" y="33"/>
                  <a:pt x="31" y="35"/>
                </a:cubicBezTo>
                <a:cubicBezTo>
                  <a:pt x="31" y="37"/>
                  <a:pt x="32" y="38"/>
                  <a:pt x="33" y="39"/>
                </a:cubicBezTo>
                <a:cubicBezTo>
                  <a:pt x="58" y="65"/>
                  <a:pt x="58" y="65"/>
                  <a:pt x="58" y="65"/>
                </a:cubicBezTo>
                <a:cubicBezTo>
                  <a:pt x="59" y="65"/>
                  <a:pt x="59" y="66"/>
                  <a:pt x="59" y="66"/>
                </a:cubicBezTo>
                <a:cubicBezTo>
                  <a:pt x="59" y="67"/>
                  <a:pt x="55" y="71"/>
                  <a:pt x="54" y="71"/>
                </a:cubicBezTo>
                <a:cubicBezTo>
                  <a:pt x="54" y="71"/>
                  <a:pt x="53" y="71"/>
                  <a:pt x="53" y="70"/>
                </a:cubicBezTo>
                <a:cubicBezTo>
                  <a:pt x="27" y="45"/>
                  <a:pt x="27" y="45"/>
                  <a:pt x="27" y="45"/>
                </a:cubicBezTo>
                <a:cubicBezTo>
                  <a:pt x="25" y="42"/>
                  <a:pt x="23" y="39"/>
                  <a:pt x="23" y="35"/>
                </a:cubicBezTo>
                <a:cubicBezTo>
                  <a:pt x="23" y="29"/>
                  <a:pt x="29" y="23"/>
                  <a:pt x="36" y="23"/>
                </a:cubicBezTo>
                <a:cubicBezTo>
                  <a:pt x="39" y="23"/>
                  <a:pt x="42" y="25"/>
                  <a:pt x="45" y="27"/>
                </a:cubicBezTo>
                <a:cubicBezTo>
                  <a:pt x="81" y="63"/>
                  <a:pt x="81" y="63"/>
                  <a:pt x="81" y="63"/>
                </a:cubicBezTo>
                <a:cubicBezTo>
                  <a:pt x="85" y="67"/>
                  <a:pt x="87" y="73"/>
                  <a:pt x="87" y="78"/>
                </a:cubicBezTo>
                <a:cubicBezTo>
                  <a:pt x="87" y="88"/>
                  <a:pt x="80" y="95"/>
                  <a:pt x="70" y="9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8" name="Freeform 166"/>
          <p:cNvSpPr>
            <a:spLocks noEditPoints="1"/>
          </p:cNvSpPr>
          <p:nvPr/>
        </p:nvSpPr>
        <p:spPr bwMode="auto">
          <a:xfrm>
            <a:off x="1716088" y="5862638"/>
            <a:ext cx="360363" cy="357188"/>
          </a:xfrm>
          <a:custGeom>
            <a:avLst/>
            <a:gdLst>
              <a:gd name="T0" fmla="*/ 96 w 96"/>
              <a:gd name="T1" fmla="*/ 90 h 95"/>
              <a:gd name="T2" fmla="*/ 90 w 96"/>
              <a:gd name="T3" fmla="*/ 95 h 95"/>
              <a:gd name="T4" fmla="*/ 6 w 96"/>
              <a:gd name="T5" fmla="*/ 95 h 95"/>
              <a:gd name="T6" fmla="*/ 0 w 96"/>
              <a:gd name="T7" fmla="*/ 90 h 95"/>
              <a:gd name="T8" fmla="*/ 0 w 96"/>
              <a:gd name="T9" fmla="*/ 6 h 95"/>
              <a:gd name="T10" fmla="*/ 6 w 96"/>
              <a:gd name="T11" fmla="*/ 0 h 95"/>
              <a:gd name="T12" fmla="*/ 64 w 96"/>
              <a:gd name="T13" fmla="*/ 0 h 95"/>
              <a:gd name="T14" fmla="*/ 74 w 96"/>
              <a:gd name="T15" fmla="*/ 4 h 95"/>
              <a:gd name="T16" fmla="*/ 91 w 96"/>
              <a:gd name="T17" fmla="*/ 21 h 95"/>
              <a:gd name="T18" fmla="*/ 96 w 96"/>
              <a:gd name="T19" fmla="*/ 32 h 95"/>
              <a:gd name="T20" fmla="*/ 96 w 96"/>
              <a:gd name="T21" fmla="*/ 90 h 95"/>
              <a:gd name="T22" fmla="*/ 88 w 96"/>
              <a:gd name="T23" fmla="*/ 88 h 95"/>
              <a:gd name="T24" fmla="*/ 88 w 96"/>
              <a:gd name="T25" fmla="*/ 32 h 95"/>
              <a:gd name="T26" fmla="*/ 86 w 96"/>
              <a:gd name="T27" fmla="*/ 27 h 95"/>
              <a:gd name="T28" fmla="*/ 68 w 96"/>
              <a:gd name="T29" fmla="*/ 9 h 95"/>
              <a:gd name="T30" fmla="*/ 64 w 96"/>
              <a:gd name="T31" fmla="*/ 8 h 95"/>
              <a:gd name="T32" fmla="*/ 64 w 96"/>
              <a:gd name="T33" fmla="*/ 34 h 95"/>
              <a:gd name="T34" fmla="*/ 58 w 96"/>
              <a:gd name="T35" fmla="*/ 40 h 95"/>
              <a:gd name="T36" fmla="*/ 22 w 96"/>
              <a:gd name="T37" fmla="*/ 40 h 95"/>
              <a:gd name="T38" fmla="*/ 16 w 96"/>
              <a:gd name="T39" fmla="*/ 34 h 95"/>
              <a:gd name="T40" fmla="*/ 16 w 96"/>
              <a:gd name="T41" fmla="*/ 8 h 95"/>
              <a:gd name="T42" fmla="*/ 8 w 96"/>
              <a:gd name="T43" fmla="*/ 8 h 95"/>
              <a:gd name="T44" fmla="*/ 8 w 96"/>
              <a:gd name="T45" fmla="*/ 88 h 95"/>
              <a:gd name="T46" fmla="*/ 16 w 96"/>
              <a:gd name="T47" fmla="*/ 88 h 95"/>
              <a:gd name="T48" fmla="*/ 16 w 96"/>
              <a:gd name="T49" fmla="*/ 62 h 95"/>
              <a:gd name="T50" fmla="*/ 22 w 96"/>
              <a:gd name="T51" fmla="*/ 56 h 95"/>
              <a:gd name="T52" fmla="*/ 74 w 96"/>
              <a:gd name="T53" fmla="*/ 56 h 95"/>
              <a:gd name="T54" fmla="*/ 80 w 96"/>
              <a:gd name="T55" fmla="*/ 62 h 95"/>
              <a:gd name="T56" fmla="*/ 80 w 96"/>
              <a:gd name="T57" fmla="*/ 88 h 95"/>
              <a:gd name="T58" fmla="*/ 88 w 96"/>
              <a:gd name="T59" fmla="*/ 88 h 95"/>
              <a:gd name="T60" fmla="*/ 72 w 96"/>
              <a:gd name="T61" fmla="*/ 88 h 95"/>
              <a:gd name="T62" fmla="*/ 72 w 96"/>
              <a:gd name="T63" fmla="*/ 64 h 95"/>
              <a:gd name="T64" fmla="*/ 24 w 96"/>
              <a:gd name="T65" fmla="*/ 64 h 95"/>
              <a:gd name="T66" fmla="*/ 24 w 96"/>
              <a:gd name="T67" fmla="*/ 88 h 95"/>
              <a:gd name="T68" fmla="*/ 72 w 96"/>
              <a:gd name="T69" fmla="*/ 88 h 95"/>
              <a:gd name="T70" fmla="*/ 56 w 96"/>
              <a:gd name="T71" fmla="*/ 10 h 95"/>
              <a:gd name="T72" fmla="*/ 54 w 96"/>
              <a:gd name="T73" fmla="*/ 8 h 95"/>
              <a:gd name="T74" fmla="*/ 42 w 96"/>
              <a:gd name="T75" fmla="*/ 8 h 95"/>
              <a:gd name="T76" fmla="*/ 40 w 96"/>
              <a:gd name="T77" fmla="*/ 10 h 95"/>
              <a:gd name="T78" fmla="*/ 40 w 96"/>
              <a:gd name="T79" fmla="*/ 30 h 95"/>
              <a:gd name="T80" fmla="*/ 42 w 96"/>
              <a:gd name="T81" fmla="*/ 32 h 95"/>
              <a:gd name="T82" fmla="*/ 54 w 96"/>
              <a:gd name="T83" fmla="*/ 32 h 95"/>
              <a:gd name="T84" fmla="*/ 56 w 96"/>
              <a:gd name="T85" fmla="*/ 30 h 95"/>
              <a:gd name="T86" fmla="*/ 56 w 96"/>
              <a:gd name="T87" fmla="*/ 1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 h="95">
                <a:moveTo>
                  <a:pt x="96" y="90"/>
                </a:moveTo>
                <a:cubicBezTo>
                  <a:pt x="96" y="93"/>
                  <a:pt x="93" y="95"/>
                  <a:pt x="90" y="95"/>
                </a:cubicBezTo>
                <a:cubicBezTo>
                  <a:pt x="6" y="95"/>
                  <a:pt x="6" y="95"/>
                  <a:pt x="6" y="95"/>
                </a:cubicBezTo>
                <a:cubicBezTo>
                  <a:pt x="2" y="95"/>
                  <a:pt x="0" y="93"/>
                  <a:pt x="0" y="90"/>
                </a:cubicBezTo>
                <a:cubicBezTo>
                  <a:pt x="0" y="6"/>
                  <a:pt x="0" y="6"/>
                  <a:pt x="0" y="6"/>
                </a:cubicBezTo>
                <a:cubicBezTo>
                  <a:pt x="0" y="2"/>
                  <a:pt x="2" y="0"/>
                  <a:pt x="6" y="0"/>
                </a:cubicBezTo>
                <a:cubicBezTo>
                  <a:pt x="64" y="0"/>
                  <a:pt x="64" y="0"/>
                  <a:pt x="64" y="0"/>
                </a:cubicBezTo>
                <a:cubicBezTo>
                  <a:pt x="67" y="0"/>
                  <a:pt x="72" y="1"/>
                  <a:pt x="74" y="4"/>
                </a:cubicBezTo>
                <a:cubicBezTo>
                  <a:pt x="91" y="21"/>
                  <a:pt x="91" y="21"/>
                  <a:pt x="91" y="21"/>
                </a:cubicBezTo>
                <a:cubicBezTo>
                  <a:pt x="94" y="24"/>
                  <a:pt x="96" y="28"/>
                  <a:pt x="96" y="32"/>
                </a:cubicBezTo>
                <a:lnTo>
                  <a:pt x="96" y="90"/>
                </a:lnTo>
                <a:close/>
                <a:moveTo>
                  <a:pt x="88" y="88"/>
                </a:moveTo>
                <a:cubicBezTo>
                  <a:pt x="88" y="32"/>
                  <a:pt x="88" y="32"/>
                  <a:pt x="88" y="32"/>
                </a:cubicBezTo>
                <a:cubicBezTo>
                  <a:pt x="88" y="30"/>
                  <a:pt x="87" y="28"/>
                  <a:pt x="86" y="27"/>
                </a:cubicBezTo>
                <a:cubicBezTo>
                  <a:pt x="68" y="9"/>
                  <a:pt x="68" y="9"/>
                  <a:pt x="68" y="9"/>
                </a:cubicBezTo>
                <a:cubicBezTo>
                  <a:pt x="67" y="9"/>
                  <a:pt x="65" y="8"/>
                  <a:pt x="64" y="8"/>
                </a:cubicBezTo>
                <a:cubicBezTo>
                  <a:pt x="64" y="34"/>
                  <a:pt x="64" y="34"/>
                  <a:pt x="64" y="34"/>
                </a:cubicBezTo>
                <a:cubicBezTo>
                  <a:pt x="64" y="37"/>
                  <a:pt x="61" y="40"/>
                  <a:pt x="58" y="40"/>
                </a:cubicBezTo>
                <a:cubicBezTo>
                  <a:pt x="22" y="40"/>
                  <a:pt x="22" y="40"/>
                  <a:pt x="22" y="40"/>
                </a:cubicBezTo>
                <a:cubicBezTo>
                  <a:pt x="18" y="40"/>
                  <a:pt x="16" y="37"/>
                  <a:pt x="16" y="34"/>
                </a:cubicBezTo>
                <a:cubicBezTo>
                  <a:pt x="16" y="8"/>
                  <a:pt x="16" y="8"/>
                  <a:pt x="16" y="8"/>
                </a:cubicBezTo>
                <a:cubicBezTo>
                  <a:pt x="8" y="8"/>
                  <a:pt x="8" y="8"/>
                  <a:pt x="8" y="8"/>
                </a:cubicBezTo>
                <a:cubicBezTo>
                  <a:pt x="8" y="88"/>
                  <a:pt x="8" y="88"/>
                  <a:pt x="8" y="88"/>
                </a:cubicBezTo>
                <a:cubicBezTo>
                  <a:pt x="16" y="88"/>
                  <a:pt x="16" y="88"/>
                  <a:pt x="16" y="88"/>
                </a:cubicBezTo>
                <a:cubicBezTo>
                  <a:pt x="16" y="62"/>
                  <a:pt x="16" y="62"/>
                  <a:pt x="16" y="62"/>
                </a:cubicBezTo>
                <a:cubicBezTo>
                  <a:pt x="16" y="58"/>
                  <a:pt x="18" y="56"/>
                  <a:pt x="22" y="56"/>
                </a:cubicBezTo>
                <a:cubicBezTo>
                  <a:pt x="74" y="56"/>
                  <a:pt x="74" y="56"/>
                  <a:pt x="74" y="56"/>
                </a:cubicBezTo>
                <a:cubicBezTo>
                  <a:pt x="77" y="56"/>
                  <a:pt x="80" y="58"/>
                  <a:pt x="80" y="62"/>
                </a:cubicBezTo>
                <a:cubicBezTo>
                  <a:pt x="80" y="88"/>
                  <a:pt x="80" y="88"/>
                  <a:pt x="80" y="88"/>
                </a:cubicBezTo>
                <a:lnTo>
                  <a:pt x="88" y="88"/>
                </a:lnTo>
                <a:close/>
                <a:moveTo>
                  <a:pt x="72" y="88"/>
                </a:moveTo>
                <a:cubicBezTo>
                  <a:pt x="72" y="64"/>
                  <a:pt x="72" y="64"/>
                  <a:pt x="72" y="64"/>
                </a:cubicBezTo>
                <a:cubicBezTo>
                  <a:pt x="24" y="64"/>
                  <a:pt x="24" y="64"/>
                  <a:pt x="24" y="64"/>
                </a:cubicBezTo>
                <a:cubicBezTo>
                  <a:pt x="24" y="88"/>
                  <a:pt x="24" y="88"/>
                  <a:pt x="24" y="88"/>
                </a:cubicBezTo>
                <a:lnTo>
                  <a:pt x="72" y="88"/>
                </a:lnTo>
                <a:close/>
                <a:moveTo>
                  <a:pt x="56" y="10"/>
                </a:moveTo>
                <a:cubicBezTo>
                  <a:pt x="56" y="9"/>
                  <a:pt x="55" y="8"/>
                  <a:pt x="54" y="8"/>
                </a:cubicBezTo>
                <a:cubicBezTo>
                  <a:pt x="42" y="8"/>
                  <a:pt x="42" y="8"/>
                  <a:pt x="42" y="8"/>
                </a:cubicBezTo>
                <a:cubicBezTo>
                  <a:pt x="41" y="8"/>
                  <a:pt x="40" y="9"/>
                  <a:pt x="40" y="10"/>
                </a:cubicBezTo>
                <a:cubicBezTo>
                  <a:pt x="40" y="30"/>
                  <a:pt x="40" y="30"/>
                  <a:pt x="40" y="30"/>
                </a:cubicBezTo>
                <a:cubicBezTo>
                  <a:pt x="40" y="31"/>
                  <a:pt x="41" y="32"/>
                  <a:pt x="42" y="32"/>
                </a:cubicBezTo>
                <a:cubicBezTo>
                  <a:pt x="54" y="32"/>
                  <a:pt x="54" y="32"/>
                  <a:pt x="54" y="32"/>
                </a:cubicBezTo>
                <a:cubicBezTo>
                  <a:pt x="55" y="32"/>
                  <a:pt x="56" y="31"/>
                  <a:pt x="56" y="30"/>
                </a:cubicBezTo>
                <a:lnTo>
                  <a:pt x="56" y="1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9" name="Freeform 167"/>
          <p:cNvSpPr>
            <a:spLocks noEditPoints="1"/>
          </p:cNvSpPr>
          <p:nvPr/>
        </p:nvSpPr>
        <p:spPr bwMode="auto">
          <a:xfrm>
            <a:off x="2354263" y="5832476"/>
            <a:ext cx="382588" cy="382588"/>
          </a:xfrm>
          <a:custGeom>
            <a:avLst/>
            <a:gdLst>
              <a:gd name="T0" fmla="*/ 99 w 102"/>
              <a:gd name="T1" fmla="*/ 20 h 102"/>
              <a:gd name="T2" fmla="*/ 19 w 102"/>
              <a:gd name="T3" fmla="*/ 101 h 102"/>
              <a:gd name="T4" fmla="*/ 16 w 102"/>
              <a:gd name="T5" fmla="*/ 102 h 102"/>
              <a:gd name="T6" fmla="*/ 13 w 102"/>
              <a:gd name="T7" fmla="*/ 101 h 102"/>
              <a:gd name="T8" fmla="*/ 1 w 102"/>
              <a:gd name="T9" fmla="*/ 88 h 102"/>
              <a:gd name="T10" fmla="*/ 0 w 102"/>
              <a:gd name="T11" fmla="*/ 86 h 102"/>
              <a:gd name="T12" fmla="*/ 1 w 102"/>
              <a:gd name="T13" fmla="*/ 83 h 102"/>
              <a:gd name="T14" fmla="*/ 81 w 102"/>
              <a:gd name="T15" fmla="*/ 2 h 102"/>
              <a:gd name="T16" fmla="*/ 84 w 102"/>
              <a:gd name="T17" fmla="*/ 1 h 102"/>
              <a:gd name="T18" fmla="*/ 87 w 102"/>
              <a:gd name="T19" fmla="*/ 2 h 102"/>
              <a:gd name="T20" fmla="*/ 99 w 102"/>
              <a:gd name="T21" fmla="*/ 15 h 102"/>
              <a:gd name="T22" fmla="*/ 100 w 102"/>
              <a:gd name="T23" fmla="*/ 18 h 102"/>
              <a:gd name="T24" fmla="*/ 99 w 102"/>
              <a:gd name="T25" fmla="*/ 20 h 102"/>
              <a:gd name="T26" fmla="*/ 22 w 102"/>
              <a:gd name="T27" fmla="*/ 8 h 102"/>
              <a:gd name="T28" fmla="*/ 16 w 102"/>
              <a:gd name="T29" fmla="*/ 9 h 102"/>
              <a:gd name="T30" fmla="*/ 14 w 102"/>
              <a:gd name="T31" fmla="*/ 16 h 102"/>
              <a:gd name="T32" fmla="*/ 12 w 102"/>
              <a:gd name="T33" fmla="*/ 9 h 102"/>
              <a:gd name="T34" fmla="*/ 6 w 102"/>
              <a:gd name="T35" fmla="*/ 8 h 102"/>
              <a:gd name="T36" fmla="*/ 12 w 102"/>
              <a:gd name="T37" fmla="*/ 6 h 102"/>
              <a:gd name="T38" fmla="*/ 14 w 102"/>
              <a:gd name="T39" fmla="*/ 0 h 102"/>
              <a:gd name="T40" fmla="*/ 16 w 102"/>
              <a:gd name="T41" fmla="*/ 6 h 102"/>
              <a:gd name="T42" fmla="*/ 22 w 102"/>
              <a:gd name="T43" fmla="*/ 8 h 102"/>
              <a:gd name="T44" fmla="*/ 50 w 102"/>
              <a:gd name="T45" fmla="*/ 20 h 102"/>
              <a:gd name="T46" fmla="*/ 38 w 102"/>
              <a:gd name="T47" fmla="*/ 23 h 102"/>
              <a:gd name="T48" fmla="*/ 34 w 102"/>
              <a:gd name="T49" fmla="*/ 36 h 102"/>
              <a:gd name="T50" fmla="*/ 30 w 102"/>
              <a:gd name="T51" fmla="*/ 23 h 102"/>
              <a:gd name="T52" fmla="*/ 18 w 102"/>
              <a:gd name="T53" fmla="*/ 20 h 102"/>
              <a:gd name="T54" fmla="*/ 30 w 102"/>
              <a:gd name="T55" fmla="*/ 16 h 102"/>
              <a:gd name="T56" fmla="*/ 34 w 102"/>
              <a:gd name="T57" fmla="*/ 4 h 102"/>
              <a:gd name="T58" fmla="*/ 38 w 102"/>
              <a:gd name="T59" fmla="*/ 16 h 102"/>
              <a:gd name="T60" fmla="*/ 50 w 102"/>
              <a:gd name="T61" fmla="*/ 20 h 102"/>
              <a:gd name="T62" fmla="*/ 62 w 102"/>
              <a:gd name="T63" fmla="*/ 8 h 102"/>
              <a:gd name="T64" fmla="*/ 56 w 102"/>
              <a:gd name="T65" fmla="*/ 9 h 102"/>
              <a:gd name="T66" fmla="*/ 54 w 102"/>
              <a:gd name="T67" fmla="*/ 16 h 102"/>
              <a:gd name="T68" fmla="*/ 52 w 102"/>
              <a:gd name="T69" fmla="*/ 9 h 102"/>
              <a:gd name="T70" fmla="*/ 46 w 102"/>
              <a:gd name="T71" fmla="*/ 8 h 102"/>
              <a:gd name="T72" fmla="*/ 52 w 102"/>
              <a:gd name="T73" fmla="*/ 6 h 102"/>
              <a:gd name="T74" fmla="*/ 54 w 102"/>
              <a:gd name="T75" fmla="*/ 0 h 102"/>
              <a:gd name="T76" fmla="*/ 56 w 102"/>
              <a:gd name="T77" fmla="*/ 6 h 102"/>
              <a:gd name="T78" fmla="*/ 62 w 102"/>
              <a:gd name="T79" fmla="*/ 8 h 102"/>
              <a:gd name="T80" fmla="*/ 90 w 102"/>
              <a:gd name="T81" fmla="*/ 18 h 102"/>
              <a:gd name="T82" fmla="*/ 84 w 102"/>
              <a:gd name="T83" fmla="*/ 11 h 102"/>
              <a:gd name="T84" fmla="*/ 65 w 102"/>
              <a:gd name="T85" fmla="*/ 29 h 102"/>
              <a:gd name="T86" fmla="*/ 72 w 102"/>
              <a:gd name="T87" fmla="*/ 36 h 102"/>
              <a:gd name="T88" fmla="*/ 90 w 102"/>
              <a:gd name="T89" fmla="*/ 18 h 102"/>
              <a:gd name="T90" fmla="*/ 102 w 102"/>
              <a:gd name="T91" fmla="*/ 48 h 102"/>
              <a:gd name="T92" fmla="*/ 96 w 102"/>
              <a:gd name="T93" fmla="*/ 49 h 102"/>
              <a:gd name="T94" fmla="*/ 94 w 102"/>
              <a:gd name="T95" fmla="*/ 56 h 102"/>
              <a:gd name="T96" fmla="*/ 92 w 102"/>
              <a:gd name="T97" fmla="*/ 49 h 102"/>
              <a:gd name="T98" fmla="*/ 86 w 102"/>
              <a:gd name="T99" fmla="*/ 48 h 102"/>
              <a:gd name="T100" fmla="*/ 92 w 102"/>
              <a:gd name="T101" fmla="*/ 46 h 102"/>
              <a:gd name="T102" fmla="*/ 94 w 102"/>
              <a:gd name="T103" fmla="*/ 40 h 102"/>
              <a:gd name="T104" fmla="*/ 96 w 102"/>
              <a:gd name="T105" fmla="*/ 46 h 102"/>
              <a:gd name="T106" fmla="*/ 102 w 102"/>
              <a:gd name="T107" fmla="*/ 4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2" h="102">
                <a:moveTo>
                  <a:pt x="99" y="20"/>
                </a:moveTo>
                <a:cubicBezTo>
                  <a:pt x="19" y="101"/>
                  <a:pt x="19" y="101"/>
                  <a:pt x="19" y="101"/>
                </a:cubicBezTo>
                <a:cubicBezTo>
                  <a:pt x="18" y="101"/>
                  <a:pt x="17" y="102"/>
                  <a:pt x="16" y="102"/>
                </a:cubicBezTo>
                <a:cubicBezTo>
                  <a:pt x="15" y="102"/>
                  <a:pt x="14" y="101"/>
                  <a:pt x="13" y="101"/>
                </a:cubicBezTo>
                <a:cubicBezTo>
                  <a:pt x="1" y="88"/>
                  <a:pt x="1" y="88"/>
                  <a:pt x="1" y="88"/>
                </a:cubicBezTo>
                <a:cubicBezTo>
                  <a:pt x="0" y="88"/>
                  <a:pt x="0" y="87"/>
                  <a:pt x="0" y="86"/>
                </a:cubicBezTo>
                <a:cubicBezTo>
                  <a:pt x="0" y="84"/>
                  <a:pt x="0" y="83"/>
                  <a:pt x="1" y="83"/>
                </a:cubicBezTo>
                <a:cubicBezTo>
                  <a:pt x="81" y="2"/>
                  <a:pt x="81" y="2"/>
                  <a:pt x="81" y="2"/>
                </a:cubicBezTo>
                <a:cubicBezTo>
                  <a:pt x="82" y="2"/>
                  <a:pt x="83" y="1"/>
                  <a:pt x="84" y="1"/>
                </a:cubicBezTo>
                <a:cubicBezTo>
                  <a:pt x="85" y="1"/>
                  <a:pt x="86" y="2"/>
                  <a:pt x="87" y="2"/>
                </a:cubicBezTo>
                <a:cubicBezTo>
                  <a:pt x="99" y="15"/>
                  <a:pt x="99" y="15"/>
                  <a:pt x="99" y="15"/>
                </a:cubicBezTo>
                <a:cubicBezTo>
                  <a:pt x="100" y="16"/>
                  <a:pt x="100" y="17"/>
                  <a:pt x="100" y="18"/>
                </a:cubicBezTo>
                <a:cubicBezTo>
                  <a:pt x="100" y="19"/>
                  <a:pt x="100" y="20"/>
                  <a:pt x="99" y="20"/>
                </a:cubicBezTo>
                <a:close/>
                <a:moveTo>
                  <a:pt x="22" y="8"/>
                </a:moveTo>
                <a:cubicBezTo>
                  <a:pt x="16" y="9"/>
                  <a:pt x="16" y="9"/>
                  <a:pt x="16" y="9"/>
                </a:cubicBezTo>
                <a:cubicBezTo>
                  <a:pt x="14" y="16"/>
                  <a:pt x="14" y="16"/>
                  <a:pt x="14" y="16"/>
                </a:cubicBezTo>
                <a:cubicBezTo>
                  <a:pt x="12" y="9"/>
                  <a:pt x="12" y="9"/>
                  <a:pt x="12" y="9"/>
                </a:cubicBezTo>
                <a:cubicBezTo>
                  <a:pt x="6" y="8"/>
                  <a:pt x="6" y="8"/>
                  <a:pt x="6" y="8"/>
                </a:cubicBezTo>
                <a:cubicBezTo>
                  <a:pt x="12" y="6"/>
                  <a:pt x="12" y="6"/>
                  <a:pt x="12" y="6"/>
                </a:cubicBezTo>
                <a:cubicBezTo>
                  <a:pt x="14" y="0"/>
                  <a:pt x="14" y="0"/>
                  <a:pt x="14" y="0"/>
                </a:cubicBezTo>
                <a:cubicBezTo>
                  <a:pt x="16" y="6"/>
                  <a:pt x="16" y="6"/>
                  <a:pt x="16" y="6"/>
                </a:cubicBezTo>
                <a:lnTo>
                  <a:pt x="22" y="8"/>
                </a:lnTo>
                <a:close/>
                <a:moveTo>
                  <a:pt x="50" y="20"/>
                </a:moveTo>
                <a:cubicBezTo>
                  <a:pt x="38" y="23"/>
                  <a:pt x="38" y="23"/>
                  <a:pt x="38" y="23"/>
                </a:cubicBezTo>
                <a:cubicBezTo>
                  <a:pt x="34" y="36"/>
                  <a:pt x="34" y="36"/>
                  <a:pt x="34" y="36"/>
                </a:cubicBezTo>
                <a:cubicBezTo>
                  <a:pt x="30" y="23"/>
                  <a:pt x="30" y="23"/>
                  <a:pt x="30" y="23"/>
                </a:cubicBezTo>
                <a:cubicBezTo>
                  <a:pt x="18" y="20"/>
                  <a:pt x="18" y="20"/>
                  <a:pt x="18" y="20"/>
                </a:cubicBezTo>
                <a:cubicBezTo>
                  <a:pt x="30" y="16"/>
                  <a:pt x="30" y="16"/>
                  <a:pt x="30" y="16"/>
                </a:cubicBezTo>
                <a:cubicBezTo>
                  <a:pt x="34" y="4"/>
                  <a:pt x="34" y="4"/>
                  <a:pt x="34" y="4"/>
                </a:cubicBezTo>
                <a:cubicBezTo>
                  <a:pt x="38" y="16"/>
                  <a:pt x="38" y="16"/>
                  <a:pt x="38" y="16"/>
                </a:cubicBezTo>
                <a:lnTo>
                  <a:pt x="50" y="20"/>
                </a:lnTo>
                <a:close/>
                <a:moveTo>
                  <a:pt x="62" y="8"/>
                </a:moveTo>
                <a:cubicBezTo>
                  <a:pt x="56" y="9"/>
                  <a:pt x="56" y="9"/>
                  <a:pt x="56" y="9"/>
                </a:cubicBezTo>
                <a:cubicBezTo>
                  <a:pt x="54" y="16"/>
                  <a:pt x="54" y="16"/>
                  <a:pt x="54" y="16"/>
                </a:cubicBezTo>
                <a:cubicBezTo>
                  <a:pt x="52" y="9"/>
                  <a:pt x="52" y="9"/>
                  <a:pt x="52" y="9"/>
                </a:cubicBezTo>
                <a:cubicBezTo>
                  <a:pt x="46" y="8"/>
                  <a:pt x="46" y="8"/>
                  <a:pt x="46" y="8"/>
                </a:cubicBezTo>
                <a:cubicBezTo>
                  <a:pt x="52" y="6"/>
                  <a:pt x="52" y="6"/>
                  <a:pt x="52" y="6"/>
                </a:cubicBezTo>
                <a:cubicBezTo>
                  <a:pt x="54" y="0"/>
                  <a:pt x="54" y="0"/>
                  <a:pt x="54" y="0"/>
                </a:cubicBezTo>
                <a:cubicBezTo>
                  <a:pt x="56" y="6"/>
                  <a:pt x="56" y="6"/>
                  <a:pt x="56" y="6"/>
                </a:cubicBezTo>
                <a:lnTo>
                  <a:pt x="62" y="8"/>
                </a:lnTo>
                <a:close/>
                <a:moveTo>
                  <a:pt x="90" y="18"/>
                </a:moveTo>
                <a:cubicBezTo>
                  <a:pt x="84" y="11"/>
                  <a:pt x="84" y="11"/>
                  <a:pt x="84" y="11"/>
                </a:cubicBezTo>
                <a:cubicBezTo>
                  <a:pt x="65" y="29"/>
                  <a:pt x="65" y="29"/>
                  <a:pt x="65" y="29"/>
                </a:cubicBezTo>
                <a:cubicBezTo>
                  <a:pt x="72" y="36"/>
                  <a:pt x="72" y="36"/>
                  <a:pt x="72" y="36"/>
                </a:cubicBezTo>
                <a:lnTo>
                  <a:pt x="90" y="18"/>
                </a:lnTo>
                <a:close/>
                <a:moveTo>
                  <a:pt x="102" y="48"/>
                </a:moveTo>
                <a:cubicBezTo>
                  <a:pt x="96" y="49"/>
                  <a:pt x="96" y="49"/>
                  <a:pt x="96" y="49"/>
                </a:cubicBezTo>
                <a:cubicBezTo>
                  <a:pt x="94" y="56"/>
                  <a:pt x="94" y="56"/>
                  <a:pt x="94" y="56"/>
                </a:cubicBezTo>
                <a:cubicBezTo>
                  <a:pt x="92" y="49"/>
                  <a:pt x="92" y="49"/>
                  <a:pt x="92" y="49"/>
                </a:cubicBezTo>
                <a:cubicBezTo>
                  <a:pt x="86" y="48"/>
                  <a:pt x="86" y="48"/>
                  <a:pt x="86" y="48"/>
                </a:cubicBezTo>
                <a:cubicBezTo>
                  <a:pt x="92" y="46"/>
                  <a:pt x="92" y="46"/>
                  <a:pt x="92" y="46"/>
                </a:cubicBezTo>
                <a:cubicBezTo>
                  <a:pt x="94" y="40"/>
                  <a:pt x="94" y="40"/>
                  <a:pt x="94" y="40"/>
                </a:cubicBezTo>
                <a:cubicBezTo>
                  <a:pt x="96" y="46"/>
                  <a:pt x="96" y="46"/>
                  <a:pt x="96" y="46"/>
                </a:cubicBezTo>
                <a:lnTo>
                  <a:pt x="102" y="4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0" name="Freeform 168"/>
          <p:cNvSpPr>
            <a:spLocks noEditPoints="1"/>
          </p:cNvSpPr>
          <p:nvPr/>
        </p:nvSpPr>
        <p:spPr bwMode="auto">
          <a:xfrm>
            <a:off x="2987676" y="5892801"/>
            <a:ext cx="406400" cy="327025"/>
          </a:xfrm>
          <a:custGeom>
            <a:avLst/>
            <a:gdLst>
              <a:gd name="T0" fmla="*/ 108 w 108"/>
              <a:gd name="T1" fmla="*/ 68 h 87"/>
              <a:gd name="T2" fmla="*/ 100 w 108"/>
              <a:gd name="T3" fmla="*/ 72 h 87"/>
              <a:gd name="T4" fmla="*/ 84 w 108"/>
              <a:gd name="T5" fmla="*/ 87 h 87"/>
              <a:gd name="T6" fmla="*/ 68 w 108"/>
              <a:gd name="T7" fmla="*/ 72 h 87"/>
              <a:gd name="T8" fmla="*/ 44 w 108"/>
              <a:gd name="T9" fmla="*/ 72 h 87"/>
              <a:gd name="T10" fmla="*/ 28 w 108"/>
              <a:gd name="T11" fmla="*/ 87 h 87"/>
              <a:gd name="T12" fmla="*/ 12 w 108"/>
              <a:gd name="T13" fmla="*/ 72 h 87"/>
              <a:gd name="T14" fmla="*/ 8 w 108"/>
              <a:gd name="T15" fmla="*/ 72 h 87"/>
              <a:gd name="T16" fmla="*/ 0 w 108"/>
              <a:gd name="T17" fmla="*/ 68 h 87"/>
              <a:gd name="T18" fmla="*/ 4 w 108"/>
              <a:gd name="T19" fmla="*/ 64 h 87"/>
              <a:gd name="T20" fmla="*/ 4 w 108"/>
              <a:gd name="T21" fmla="*/ 44 h 87"/>
              <a:gd name="T22" fmla="*/ 7 w 108"/>
              <a:gd name="T23" fmla="*/ 31 h 87"/>
              <a:gd name="T24" fmla="*/ 20 w 108"/>
              <a:gd name="T25" fmla="*/ 18 h 87"/>
              <a:gd name="T26" fmla="*/ 26 w 108"/>
              <a:gd name="T27" fmla="*/ 16 h 87"/>
              <a:gd name="T28" fmla="*/ 36 w 108"/>
              <a:gd name="T29" fmla="*/ 16 h 87"/>
              <a:gd name="T30" fmla="*/ 36 w 108"/>
              <a:gd name="T31" fmla="*/ 4 h 87"/>
              <a:gd name="T32" fmla="*/ 40 w 108"/>
              <a:gd name="T33" fmla="*/ 0 h 87"/>
              <a:gd name="T34" fmla="*/ 104 w 108"/>
              <a:gd name="T35" fmla="*/ 0 h 87"/>
              <a:gd name="T36" fmla="*/ 108 w 108"/>
              <a:gd name="T37" fmla="*/ 4 h 87"/>
              <a:gd name="T38" fmla="*/ 108 w 108"/>
              <a:gd name="T39" fmla="*/ 68 h 87"/>
              <a:gd name="T40" fmla="*/ 36 w 108"/>
              <a:gd name="T41" fmla="*/ 40 h 87"/>
              <a:gd name="T42" fmla="*/ 36 w 108"/>
              <a:gd name="T43" fmla="*/ 24 h 87"/>
              <a:gd name="T44" fmla="*/ 27 w 108"/>
              <a:gd name="T45" fmla="*/ 24 h 87"/>
              <a:gd name="T46" fmla="*/ 25 w 108"/>
              <a:gd name="T47" fmla="*/ 24 h 87"/>
              <a:gd name="T48" fmla="*/ 13 w 108"/>
              <a:gd name="T49" fmla="*/ 36 h 87"/>
              <a:gd name="T50" fmla="*/ 12 w 108"/>
              <a:gd name="T51" fmla="*/ 38 h 87"/>
              <a:gd name="T52" fmla="*/ 12 w 108"/>
              <a:gd name="T53" fmla="*/ 40 h 87"/>
              <a:gd name="T54" fmla="*/ 36 w 108"/>
              <a:gd name="T55" fmla="*/ 40 h 87"/>
              <a:gd name="T56" fmla="*/ 28 w 108"/>
              <a:gd name="T57" fmla="*/ 64 h 87"/>
              <a:gd name="T58" fmla="*/ 20 w 108"/>
              <a:gd name="T59" fmla="*/ 72 h 87"/>
              <a:gd name="T60" fmla="*/ 28 w 108"/>
              <a:gd name="T61" fmla="*/ 80 h 87"/>
              <a:gd name="T62" fmla="*/ 36 w 108"/>
              <a:gd name="T63" fmla="*/ 72 h 87"/>
              <a:gd name="T64" fmla="*/ 28 w 108"/>
              <a:gd name="T65" fmla="*/ 64 h 87"/>
              <a:gd name="T66" fmla="*/ 84 w 108"/>
              <a:gd name="T67" fmla="*/ 64 h 87"/>
              <a:gd name="T68" fmla="*/ 76 w 108"/>
              <a:gd name="T69" fmla="*/ 72 h 87"/>
              <a:gd name="T70" fmla="*/ 84 w 108"/>
              <a:gd name="T71" fmla="*/ 80 h 87"/>
              <a:gd name="T72" fmla="*/ 92 w 108"/>
              <a:gd name="T73" fmla="*/ 72 h 87"/>
              <a:gd name="T74" fmla="*/ 84 w 108"/>
              <a:gd name="T75" fmla="*/ 6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87">
                <a:moveTo>
                  <a:pt x="108" y="68"/>
                </a:moveTo>
                <a:cubicBezTo>
                  <a:pt x="108" y="72"/>
                  <a:pt x="103" y="72"/>
                  <a:pt x="100" y="72"/>
                </a:cubicBezTo>
                <a:cubicBezTo>
                  <a:pt x="100" y="80"/>
                  <a:pt x="93" y="87"/>
                  <a:pt x="84" y="87"/>
                </a:cubicBezTo>
                <a:cubicBezTo>
                  <a:pt x="76" y="87"/>
                  <a:pt x="68" y="80"/>
                  <a:pt x="68" y="72"/>
                </a:cubicBezTo>
                <a:cubicBezTo>
                  <a:pt x="44" y="72"/>
                  <a:pt x="44" y="72"/>
                  <a:pt x="44" y="72"/>
                </a:cubicBezTo>
                <a:cubicBezTo>
                  <a:pt x="44" y="80"/>
                  <a:pt x="37" y="87"/>
                  <a:pt x="28" y="87"/>
                </a:cubicBezTo>
                <a:cubicBezTo>
                  <a:pt x="20" y="87"/>
                  <a:pt x="12" y="80"/>
                  <a:pt x="12" y="72"/>
                </a:cubicBezTo>
                <a:cubicBezTo>
                  <a:pt x="8" y="72"/>
                  <a:pt x="8" y="72"/>
                  <a:pt x="8" y="72"/>
                </a:cubicBezTo>
                <a:cubicBezTo>
                  <a:pt x="5" y="72"/>
                  <a:pt x="0" y="72"/>
                  <a:pt x="0" y="68"/>
                </a:cubicBezTo>
                <a:cubicBezTo>
                  <a:pt x="0" y="65"/>
                  <a:pt x="2" y="64"/>
                  <a:pt x="4" y="64"/>
                </a:cubicBezTo>
                <a:cubicBezTo>
                  <a:pt x="4" y="44"/>
                  <a:pt x="4" y="44"/>
                  <a:pt x="4" y="44"/>
                </a:cubicBezTo>
                <a:cubicBezTo>
                  <a:pt x="4" y="39"/>
                  <a:pt x="4" y="34"/>
                  <a:pt x="7" y="31"/>
                </a:cubicBezTo>
                <a:cubicBezTo>
                  <a:pt x="20" y="18"/>
                  <a:pt x="20" y="18"/>
                  <a:pt x="20" y="18"/>
                </a:cubicBezTo>
                <a:cubicBezTo>
                  <a:pt x="21" y="17"/>
                  <a:pt x="24" y="16"/>
                  <a:pt x="26" y="16"/>
                </a:cubicBezTo>
                <a:cubicBezTo>
                  <a:pt x="36" y="16"/>
                  <a:pt x="36" y="16"/>
                  <a:pt x="36" y="16"/>
                </a:cubicBezTo>
                <a:cubicBezTo>
                  <a:pt x="36" y="4"/>
                  <a:pt x="36" y="4"/>
                  <a:pt x="36" y="4"/>
                </a:cubicBezTo>
                <a:cubicBezTo>
                  <a:pt x="36" y="1"/>
                  <a:pt x="38" y="0"/>
                  <a:pt x="40" y="0"/>
                </a:cubicBezTo>
                <a:cubicBezTo>
                  <a:pt x="104" y="0"/>
                  <a:pt x="104" y="0"/>
                  <a:pt x="104" y="0"/>
                </a:cubicBezTo>
                <a:cubicBezTo>
                  <a:pt x="107" y="0"/>
                  <a:pt x="108" y="1"/>
                  <a:pt x="108" y="4"/>
                </a:cubicBezTo>
                <a:lnTo>
                  <a:pt x="108" y="68"/>
                </a:lnTo>
                <a:close/>
                <a:moveTo>
                  <a:pt x="36" y="40"/>
                </a:moveTo>
                <a:cubicBezTo>
                  <a:pt x="36" y="24"/>
                  <a:pt x="36" y="24"/>
                  <a:pt x="36" y="24"/>
                </a:cubicBezTo>
                <a:cubicBezTo>
                  <a:pt x="27" y="24"/>
                  <a:pt x="27" y="24"/>
                  <a:pt x="27" y="24"/>
                </a:cubicBezTo>
                <a:cubicBezTo>
                  <a:pt x="26" y="24"/>
                  <a:pt x="25" y="24"/>
                  <a:pt x="25" y="24"/>
                </a:cubicBezTo>
                <a:cubicBezTo>
                  <a:pt x="13" y="36"/>
                  <a:pt x="13" y="36"/>
                  <a:pt x="13" y="36"/>
                </a:cubicBezTo>
                <a:cubicBezTo>
                  <a:pt x="13" y="36"/>
                  <a:pt x="12" y="37"/>
                  <a:pt x="12" y="38"/>
                </a:cubicBezTo>
                <a:cubicBezTo>
                  <a:pt x="12" y="40"/>
                  <a:pt x="12" y="40"/>
                  <a:pt x="12" y="40"/>
                </a:cubicBezTo>
                <a:lnTo>
                  <a:pt x="36" y="40"/>
                </a:lnTo>
                <a:close/>
                <a:moveTo>
                  <a:pt x="28" y="64"/>
                </a:moveTo>
                <a:cubicBezTo>
                  <a:pt x="24" y="64"/>
                  <a:pt x="20" y="67"/>
                  <a:pt x="20" y="72"/>
                </a:cubicBezTo>
                <a:cubicBezTo>
                  <a:pt x="20" y="76"/>
                  <a:pt x="24" y="80"/>
                  <a:pt x="28" y="80"/>
                </a:cubicBezTo>
                <a:cubicBezTo>
                  <a:pt x="33" y="80"/>
                  <a:pt x="36" y="76"/>
                  <a:pt x="36" y="72"/>
                </a:cubicBezTo>
                <a:cubicBezTo>
                  <a:pt x="36" y="67"/>
                  <a:pt x="33" y="64"/>
                  <a:pt x="28" y="64"/>
                </a:cubicBezTo>
                <a:close/>
                <a:moveTo>
                  <a:pt x="84" y="64"/>
                </a:moveTo>
                <a:cubicBezTo>
                  <a:pt x="80" y="64"/>
                  <a:pt x="76" y="67"/>
                  <a:pt x="76" y="72"/>
                </a:cubicBezTo>
                <a:cubicBezTo>
                  <a:pt x="76" y="76"/>
                  <a:pt x="80" y="80"/>
                  <a:pt x="84" y="80"/>
                </a:cubicBezTo>
                <a:cubicBezTo>
                  <a:pt x="89" y="80"/>
                  <a:pt x="92" y="76"/>
                  <a:pt x="92" y="72"/>
                </a:cubicBezTo>
                <a:cubicBezTo>
                  <a:pt x="92" y="67"/>
                  <a:pt x="89" y="64"/>
                  <a:pt x="84"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1" name="Freeform 169"/>
          <p:cNvSpPr>
            <a:spLocks/>
          </p:cNvSpPr>
          <p:nvPr/>
        </p:nvSpPr>
        <p:spPr bwMode="auto">
          <a:xfrm>
            <a:off x="3652838" y="5862638"/>
            <a:ext cx="360363" cy="357188"/>
          </a:xfrm>
          <a:custGeom>
            <a:avLst/>
            <a:gdLst>
              <a:gd name="T0" fmla="*/ 48 w 96"/>
              <a:gd name="T1" fmla="*/ 95 h 95"/>
              <a:gd name="T2" fmla="*/ 34 w 96"/>
              <a:gd name="T3" fmla="*/ 93 h 95"/>
              <a:gd name="T4" fmla="*/ 39 w 96"/>
              <a:gd name="T5" fmla="*/ 83 h 95"/>
              <a:gd name="T6" fmla="*/ 42 w 96"/>
              <a:gd name="T7" fmla="*/ 70 h 95"/>
              <a:gd name="T8" fmla="*/ 54 w 96"/>
              <a:gd name="T9" fmla="*/ 76 h 95"/>
              <a:gd name="T10" fmla="*/ 80 w 96"/>
              <a:gd name="T11" fmla="*/ 43 h 95"/>
              <a:gd name="T12" fmla="*/ 49 w 96"/>
              <a:gd name="T13" fmla="*/ 16 h 95"/>
              <a:gd name="T14" fmla="*/ 15 w 96"/>
              <a:gd name="T15" fmla="*/ 46 h 95"/>
              <a:gd name="T16" fmla="*/ 25 w 96"/>
              <a:gd name="T17" fmla="*/ 64 h 95"/>
              <a:gd name="T18" fmla="*/ 27 w 96"/>
              <a:gd name="T19" fmla="*/ 63 h 95"/>
              <a:gd name="T20" fmla="*/ 28 w 96"/>
              <a:gd name="T21" fmla="*/ 59 h 95"/>
              <a:gd name="T22" fmla="*/ 28 w 96"/>
              <a:gd name="T23" fmla="*/ 56 h 95"/>
              <a:gd name="T24" fmla="*/ 24 w 96"/>
              <a:gd name="T25" fmla="*/ 47 h 95"/>
              <a:gd name="T26" fmla="*/ 48 w 96"/>
              <a:gd name="T27" fmla="*/ 24 h 95"/>
              <a:gd name="T28" fmla="*/ 68 w 96"/>
              <a:gd name="T29" fmla="*/ 42 h 95"/>
              <a:gd name="T30" fmla="*/ 53 w 96"/>
              <a:gd name="T31" fmla="*/ 68 h 95"/>
              <a:gd name="T32" fmla="*/ 45 w 96"/>
              <a:gd name="T33" fmla="*/ 59 h 95"/>
              <a:gd name="T34" fmla="*/ 49 w 96"/>
              <a:gd name="T35" fmla="*/ 42 h 95"/>
              <a:gd name="T36" fmla="*/ 43 w 96"/>
              <a:gd name="T37" fmla="*/ 34 h 95"/>
              <a:gd name="T38" fmla="*/ 34 w 96"/>
              <a:gd name="T39" fmla="*/ 47 h 95"/>
              <a:gd name="T40" fmla="*/ 35 w 96"/>
              <a:gd name="T41" fmla="*/ 54 h 95"/>
              <a:gd name="T42" fmla="*/ 29 w 96"/>
              <a:gd name="T43" fmla="*/ 80 h 95"/>
              <a:gd name="T44" fmla="*/ 28 w 96"/>
              <a:gd name="T45" fmla="*/ 91 h 95"/>
              <a:gd name="T46" fmla="*/ 0 w 96"/>
              <a:gd name="T47" fmla="*/ 48 h 95"/>
              <a:gd name="T48" fmla="*/ 48 w 96"/>
              <a:gd name="T49" fmla="*/ 0 h 95"/>
              <a:gd name="T50" fmla="*/ 96 w 96"/>
              <a:gd name="T51" fmla="*/ 48 h 95"/>
              <a:gd name="T52" fmla="*/ 48 w 96"/>
              <a:gd name="T53"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95">
                <a:moveTo>
                  <a:pt x="48" y="95"/>
                </a:moveTo>
                <a:cubicBezTo>
                  <a:pt x="43" y="95"/>
                  <a:pt x="38" y="95"/>
                  <a:pt x="34" y="93"/>
                </a:cubicBezTo>
                <a:cubicBezTo>
                  <a:pt x="36" y="91"/>
                  <a:pt x="38" y="87"/>
                  <a:pt x="39" y="83"/>
                </a:cubicBezTo>
                <a:cubicBezTo>
                  <a:pt x="39" y="83"/>
                  <a:pt x="39" y="81"/>
                  <a:pt x="42" y="70"/>
                </a:cubicBezTo>
                <a:cubicBezTo>
                  <a:pt x="44" y="73"/>
                  <a:pt x="49" y="76"/>
                  <a:pt x="54" y="76"/>
                </a:cubicBezTo>
                <a:cubicBezTo>
                  <a:pt x="69" y="76"/>
                  <a:pt x="80" y="62"/>
                  <a:pt x="80" y="43"/>
                </a:cubicBezTo>
                <a:cubicBezTo>
                  <a:pt x="80" y="29"/>
                  <a:pt x="68" y="16"/>
                  <a:pt x="49" y="16"/>
                </a:cubicBezTo>
                <a:cubicBezTo>
                  <a:pt x="27" y="16"/>
                  <a:pt x="15" y="32"/>
                  <a:pt x="15" y="46"/>
                </a:cubicBezTo>
                <a:cubicBezTo>
                  <a:pt x="15" y="54"/>
                  <a:pt x="18" y="61"/>
                  <a:pt x="25" y="64"/>
                </a:cubicBezTo>
                <a:cubicBezTo>
                  <a:pt x="26" y="64"/>
                  <a:pt x="27" y="64"/>
                  <a:pt x="27" y="63"/>
                </a:cubicBezTo>
                <a:cubicBezTo>
                  <a:pt x="28" y="62"/>
                  <a:pt x="28" y="60"/>
                  <a:pt x="28" y="59"/>
                </a:cubicBezTo>
                <a:cubicBezTo>
                  <a:pt x="29" y="58"/>
                  <a:pt x="29" y="57"/>
                  <a:pt x="28" y="56"/>
                </a:cubicBezTo>
                <a:cubicBezTo>
                  <a:pt x="26" y="54"/>
                  <a:pt x="24" y="51"/>
                  <a:pt x="24" y="47"/>
                </a:cubicBezTo>
                <a:cubicBezTo>
                  <a:pt x="24" y="35"/>
                  <a:pt x="33" y="24"/>
                  <a:pt x="48" y="24"/>
                </a:cubicBezTo>
                <a:cubicBezTo>
                  <a:pt x="61" y="24"/>
                  <a:pt x="68" y="32"/>
                  <a:pt x="68" y="42"/>
                </a:cubicBezTo>
                <a:cubicBezTo>
                  <a:pt x="68" y="56"/>
                  <a:pt x="62" y="68"/>
                  <a:pt x="53" y="68"/>
                </a:cubicBezTo>
                <a:cubicBezTo>
                  <a:pt x="48" y="68"/>
                  <a:pt x="44" y="64"/>
                  <a:pt x="45" y="59"/>
                </a:cubicBezTo>
                <a:cubicBezTo>
                  <a:pt x="47" y="52"/>
                  <a:pt x="49" y="46"/>
                  <a:pt x="49" y="42"/>
                </a:cubicBezTo>
                <a:cubicBezTo>
                  <a:pt x="49" y="38"/>
                  <a:pt x="47" y="34"/>
                  <a:pt x="43" y="34"/>
                </a:cubicBezTo>
                <a:cubicBezTo>
                  <a:pt x="38" y="34"/>
                  <a:pt x="34" y="40"/>
                  <a:pt x="34" y="47"/>
                </a:cubicBezTo>
                <a:cubicBezTo>
                  <a:pt x="34" y="47"/>
                  <a:pt x="34" y="51"/>
                  <a:pt x="35" y="54"/>
                </a:cubicBezTo>
                <a:cubicBezTo>
                  <a:pt x="30" y="77"/>
                  <a:pt x="29" y="80"/>
                  <a:pt x="29" y="80"/>
                </a:cubicBezTo>
                <a:cubicBezTo>
                  <a:pt x="28" y="84"/>
                  <a:pt x="28" y="88"/>
                  <a:pt x="28" y="91"/>
                </a:cubicBezTo>
                <a:cubicBezTo>
                  <a:pt x="11" y="84"/>
                  <a:pt x="0" y="67"/>
                  <a:pt x="0" y="48"/>
                </a:cubicBezTo>
                <a:cubicBezTo>
                  <a:pt x="0" y="21"/>
                  <a:pt x="21" y="0"/>
                  <a:pt x="48" y="0"/>
                </a:cubicBezTo>
                <a:cubicBezTo>
                  <a:pt x="74" y="0"/>
                  <a:pt x="96" y="21"/>
                  <a:pt x="96" y="48"/>
                </a:cubicBezTo>
                <a:cubicBezTo>
                  <a:pt x="96" y="74"/>
                  <a:pt x="74" y="95"/>
                  <a:pt x="48" y="9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2" name="Freeform 170"/>
          <p:cNvSpPr>
            <a:spLocks noEditPoints="1"/>
          </p:cNvSpPr>
          <p:nvPr/>
        </p:nvSpPr>
        <p:spPr bwMode="auto">
          <a:xfrm>
            <a:off x="4291013" y="5832476"/>
            <a:ext cx="366713" cy="387350"/>
          </a:xfrm>
          <a:custGeom>
            <a:avLst/>
            <a:gdLst>
              <a:gd name="T0" fmla="*/ 63 w 98"/>
              <a:gd name="T1" fmla="*/ 78 h 103"/>
              <a:gd name="T2" fmla="*/ 60 w 98"/>
              <a:gd name="T3" fmla="*/ 89 h 103"/>
              <a:gd name="T4" fmla="*/ 28 w 98"/>
              <a:gd name="T5" fmla="*/ 103 h 103"/>
              <a:gd name="T6" fmla="*/ 2 w 98"/>
              <a:gd name="T7" fmla="*/ 92 h 103"/>
              <a:gd name="T8" fmla="*/ 0 w 98"/>
              <a:gd name="T9" fmla="*/ 84 h 103"/>
              <a:gd name="T10" fmla="*/ 10 w 98"/>
              <a:gd name="T11" fmla="*/ 68 h 103"/>
              <a:gd name="T12" fmla="*/ 35 w 98"/>
              <a:gd name="T13" fmla="*/ 61 h 103"/>
              <a:gd name="T14" fmla="*/ 31 w 98"/>
              <a:gd name="T15" fmla="*/ 52 h 103"/>
              <a:gd name="T16" fmla="*/ 32 w 98"/>
              <a:gd name="T17" fmla="*/ 47 h 103"/>
              <a:gd name="T18" fmla="*/ 28 w 98"/>
              <a:gd name="T19" fmla="*/ 47 h 103"/>
              <a:gd name="T20" fmla="*/ 6 w 98"/>
              <a:gd name="T21" fmla="*/ 26 h 103"/>
              <a:gd name="T22" fmla="*/ 15 w 98"/>
              <a:gd name="T23" fmla="*/ 8 h 103"/>
              <a:gd name="T24" fmla="*/ 40 w 98"/>
              <a:gd name="T25" fmla="*/ 0 h 103"/>
              <a:gd name="T26" fmla="*/ 66 w 98"/>
              <a:gd name="T27" fmla="*/ 0 h 103"/>
              <a:gd name="T28" fmla="*/ 57 w 98"/>
              <a:gd name="T29" fmla="*/ 5 h 103"/>
              <a:gd name="T30" fmla="*/ 49 w 98"/>
              <a:gd name="T31" fmla="*/ 5 h 103"/>
              <a:gd name="T32" fmla="*/ 58 w 98"/>
              <a:gd name="T33" fmla="*/ 23 h 103"/>
              <a:gd name="T34" fmla="*/ 44 w 98"/>
              <a:gd name="T35" fmla="*/ 49 h 103"/>
              <a:gd name="T36" fmla="*/ 63 w 98"/>
              <a:gd name="T37" fmla="*/ 78 h 103"/>
              <a:gd name="T38" fmla="*/ 54 w 98"/>
              <a:gd name="T39" fmla="*/ 83 h 103"/>
              <a:gd name="T40" fmla="*/ 40 w 98"/>
              <a:gd name="T41" fmla="*/ 65 h 103"/>
              <a:gd name="T42" fmla="*/ 37 w 98"/>
              <a:gd name="T43" fmla="*/ 65 h 103"/>
              <a:gd name="T44" fmla="*/ 11 w 98"/>
              <a:gd name="T45" fmla="*/ 81 h 103"/>
              <a:gd name="T46" fmla="*/ 35 w 98"/>
              <a:gd name="T47" fmla="*/ 98 h 103"/>
              <a:gd name="T48" fmla="*/ 54 w 98"/>
              <a:gd name="T49" fmla="*/ 83 h 103"/>
              <a:gd name="T50" fmla="*/ 43 w 98"/>
              <a:gd name="T51" fmla="*/ 40 h 103"/>
              <a:gd name="T52" fmla="*/ 47 w 98"/>
              <a:gd name="T53" fmla="*/ 30 h 103"/>
              <a:gd name="T54" fmla="*/ 30 w 98"/>
              <a:gd name="T55" fmla="*/ 5 h 103"/>
              <a:gd name="T56" fmla="*/ 21 w 98"/>
              <a:gd name="T57" fmla="*/ 9 h 103"/>
              <a:gd name="T58" fmla="*/ 18 w 98"/>
              <a:gd name="T59" fmla="*/ 19 h 103"/>
              <a:gd name="T60" fmla="*/ 34 w 98"/>
              <a:gd name="T61" fmla="*/ 43 h 103"/>
              <a:gd name="T62" fmla="*/ 43 w 98"/>
              <a:gd name="T63" fmla="*/ 40 h 103"/>
              <a:gd name="T64" fmla="*/ 98 w 98"/>
              <a:gd name="T65" fmla="*/ 43 h 103"/>
              <a:gd name="T66" fmla="*/ 98 w 98"/>
              <a:gd name="T67" fmla="*/ 50 h 103"/>
              <a:gd name="T68" fmla="*/ 85 w 98"/>
              <a:gd name="T69" fmla="*/ 50 h 103"/>
              <a:gd name="T70" fmla="*/ 85 w 98"/>
              <a:gd name="T71" fmla="*/ 64 h 103"/>
              <a:gd name="T72" fmla="*/ 79 w 98"/>
              <a:gd name="T73" fmla="*/ 64 h 103"/>
              <a:gd name="T74" fmla="*/ 79 w 98"/>
              <a:gd name="T75" fmla="*/ 50 h 103"/>
              <a:gd name="T76" fmla="*/ 65 w 98"/>
              <a:gd name="T77" fmla="*/ 50 h 103"/>
              <a:gd name="T78" fmla="*/ 65 w 98"/>
              <a:gd name="T79" fmla="*/ 43 h 103"/>
              <a:gd name="T80" fmla="*/ 79 w 98"/>
              <a:gd name="T81" fmla="*/ 43 h 103"/>
              <a:gd name="T82" fmla="*/ 79 w 98"/>
              <a:gd name="T83" fmla="*/ 30 h 103"/>
              <a:gd name="T84" fmla="*/ 85 w 98"/>
              <a:gd name="T85" fmla="*/ 30 h 103"/>
              <a:gd name="T86" fmla="*/ 85 w 98"/>
              <a:gd name="T87" fmla="*/ 43 h 103"/>
              <a:gd name="T88" fmla="*/ 98 w 98"/>
              <a:gd name="T89" fmla="*/ 4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 h="103">
                <a:moveTo>
                  <a:pt x="63" y="78"/>
                </a:moveTo>
                <a:cubicBezTo>
                  <a:pt x="63" y="82"/>
                  <a:pt x="62" y="85"/>
                  <a:pt x="60" y="89"/>
                </a:cubicBezTo>
                <a:cubicBezTo>
                  <a:pt x="53" y="100"/>
                  <a:pt x="40" y="103"/>
                  <a:pt x="28" y="103"/>
                </a:cubicBezTo>
                <a:cubicBezTo>
                  <a:pt x="19" y="103"/>
                  <a:pt x="7" y="101"/>
                  <a:pt x="2" y="92"/>
                </a:cubicBezTo>
                <a:cubicBezTo>
                  <a:pt x="0" y="90"/>
                  <a:pt x="0" y="87"/>
                  <a:pt x="0" y="84"/>
                </a:cubicBezTo>
                <a:cubicBezTo>
                  <a:pt x="0" y="77"/>
                  <a:pt x="4" y="71"/>
                  <a:pt x="10" y="68"/>
                </a:cubicBezTo>
                <a:cubicBezTo>
                  <a:pt x="17" y="63"/>
                  <a:pt x="27" y="62"/>
                  <a:pt x="35" y="61"/>
                </a:cubicBezTo>
                <a:cubicBezTo>
                  <a:pt x="33" y="58"/>
                  <a:pt x="31" y="56"/>
                  <a:pt x="31" y="52"/>
                </a:cubicBezTo>
                <a:cubicBezTo>
                  <a:pt x="31" y="50"/>
                  <a:pt x="32" y="49"/>
                  <a:pt x="32" y="47"/>
                </a:cubicBezTo>
                <a:cubicBezTo>
                  <a:pt x="31" y="47"/>
                  <a:pt x="30" y="47"/>
                  <a:pt x="28" y="47"/>
                </a:cubicBezTo>
                <a:cubicBezTo>
                  <a:pt x="16" y="47"/>
                  <a:pt x="6" y="38"/>
                  <a:pt x="6" y="26"/>
                </a:cubicBezTo>
                <a:cubicBezTo>
                  <a:pt x="6" y="19"/>
                  <a:pt x="9" y="12"/>
                  <a:pt x="15" y="8"/>
                </a:cubicBezTo>
                <a:cubicBezTo>
                  <a:pt x="21" y="2"/>
                  <a:pt x="31" y="0"/>
                  <a:pt x="40" y="0"/>
                </a:cubicBezTo>
                <a:cubicBezTo>
                  <a:pt x="66" y="0"/>
                  <a:pt x="66" y="0"/>
                  <a:pt x="66" y="0"/>
                </a:cubicBezTo>
                <a:cubicBezTo>
                  <a:pt x="57" y="5"/>
                  <a:pt x="57" y="5"/>
                  <a:pt x="57" y="5"/>
                </a:cubicBezTo>
                <a:cubicBezTo>
                  <a:pt x="49" y="5"/>
                  <a:pt x="49" y="5"/>
                  <a:pt x="49" y="5"/>
                </a:cubicBezTo>
                <a:cubicBezTo>
                  <a:pt x="55" y="10"/>
                  <a:pt x="58" y="16"/>
                  <a:pt x="58" y="23"/>
                </a:cubicBezTo>
                <a:cubicBezTo>
                  <a:pt x="58" y="40"/>
                  <a:pt x="44" y="41"/>
                  <a:pt x="44" y="49"/>
                </a:cubicBezTo>
                <a:cubicBezTo>
                  <a:pt x="44" y="58"/>
                  <a:pt x="63" y="60"/>
                  <a:pt x="63" y="78"/>
                </a:cubicBezTo>
                <a:close/>
                <a:moveTo>
                  <a:pt x="54" y="83"/>
                </a:moveTo>
                <a:cubicBezTo>
                  <a:pt x="54" y="75"/>
                  <a:pt x="46" y="70"/>
                  <a:pt x="40" y="65"/>
                </a:cubicBezTo>
                <a:cubicBezTo>
                  <a:pt x="39" y="65"/>
                  <a:pt x="38" y="65"/>
                  <a:pt x="37" y="65"/>
                </a:cubicBezTo>
                <a:cubicBezTo>
                  <a:pt x="26" y="65"/>
                  <a:pt x="11" y="68"/>
                  <a:pt x="11" y="81"/>
                </a:cubicBezTo>
                <a:cubicBezTo>
                  <a:pt x="11" y="93"/>
                  <a:pt x="24" y="98"/>
                  <a:pt x="35" y="98"/>
                </a:cubicBezTo>
                <a:cubicBezTo>
                  <a:pt x="44" y="98"/>
                  <a:pt x="54" y="94"/>
                  <a:pt x="54" y="83"/>
                </a:cubicBezTo>
                <a:close/>
                <a:moveTo>
                  <a:pt x="43" y="40"/>
                </a:moveTo>
                <a:cubicBezTo>
                  <a:pt x="46" y="37"/>
                  <a:pt x="47" y="33"/>
                  <a:pt x="47" y="30"/>
                </a:cubicBezTo>
                <a:cubicBezTo>
                  <a:pt x="47" y="20"/>
                  <a:pt x="41" y="5"/>
                  <a:pt x="30" y="5"/>
                </a:cubicBezTo>
                <a:cubicBezTo>
                  <a:pt x="27" y="5"/>
                  <a:pt x="23" y="6"/>
                  <a:pt x="21" y="9"/>
                </a:cubicBezTo>
                <a:cubicBezTo>
                  <a:pt x="19" y="12"/>
                  <a:pt x="18" y="16"/>
                  <a:pt x="18" y="19"/>
                </a:cubicBezTo>
                <a:cubicBezTo>
                  <a:pt x="18" y="29"/>
                  <a:pt x="23" y="43"/>
                  <a:pt x="34" y="43"/>
                </a:cubicBezTo>
                <a:cubicBezTo>
                  <a:pt x="38" y="43"/>
                  <a:pt x="41" y="42"/>
                  <a:pt x="43" y="40"/>
                </a:cubicBezTo>
                <a:close/>
                <a:moveTo>
                  <a:pt x="98" y="43"/>
                </a:moveTo>
                <a:cubicBezTo>
                  <a:pt x="98" y="50"/>
                  <a:pt x="98" y="50"/>
                  <a:pt x="98" y="50"/>
                </a:cubicBezTo>
                <a:cubicBezTo>
                  <a:pt x="85" y="50"/>
                  <a:pt x="85" y="50"/>
                  <a:pt x="85" y="50"/>
                </a:cubicBezTo>
                <a:cubicBezTo>
                  <a:pt x="85" y="64"/>
                  <a:pt x="85" y="64"/>
                  <a:pt x="85" y="64"/>
                </a:cubicBezTo>
                <a:cubicBezTo>
                  <a:pt x="79" y="64"/>
                  <a:pt x="79" y="64"/>
                  <a:pt x="79" y="64"/>
                </a:cubicBezTo>
                <a:cubicBezTo>
                  <a:pt x="79" y="50"/>
                  <a:pt x="79" y="50"/>
                  <a:pt x="79" y="50"/>
                </a:cubicBezTo>
                <a:cubicBezTo>
                  <a:pt x="65" y="50"/>
                  <a:pt x="65" y="50"/>
                  <a:pt x="65" y="50"/>
                </a:cubicBezTo>
                <a:cubicBezTo>
                  <a:pt x="65" y="43"/>
                  <a:pt x="65" y="43"/>
                  <a:pt x="65" y="43"/>
                </a:cubicBezTo>
                <a:cubicBezTo>
                  <a:pt x="79" y="43"/>
                  <a:pt x="79" y="43"/>
                  <a:pt x="79" y="43"/>
                </a:cubicBezTo>
                <a:cubicBezTo>
                  <a:pt x="79" y="30"/>
                  <a:pt x="79" y="30"/>
                  <a:pt x="79" y="30"/>
                </a:cubicBezTo>
                <a:cubicBezTo>
                  <a:pt x="85" y="30"/>
                  <a:pt x="85" y="30"/>
                  <a:pt x="85" y="30"/>
                </a:cubicBezTo>
                <a:cubicBezTo>
                  <a:pt x="85" y="43"/>
                  <a:pt x="85" y="43"/>
                  <a:pt x="85" y="43"/>
                </a:cubicBezTo>
                <a:lnTo>
                  <a:pt x="98" y="4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3" name="Freeform 171"/>
          <p:cNvSpPr>
            <a:spLocks noEditPoints="1"/>
          </p:cNvSpPr>
          <p:nvPr/>
        </p:nvSpPr>
        <p:spPr bwMode="auto">
          <a:xfrm>
            <a:off x="4894263" y="5892801"/>
            <a:ext cx="450850" cy="300038"/>
          </a:xfrm>
          <a:custGeom>
            <a:avLst/>
            <a:gdLst>
              <a:gd name="T0" fmla="*/ 120 w 120"/>
              <a:gd name="T1" fmla="*/ 76 h 80"/>
              <a:gd name="T2" fmla="*/ 116 w 120"/>
              <a:gd name="T3" fmla="*/ 80 h 80"/>
              <a:gd name="T4" fmla="*/ 4 w 120"/>
              <a:gd name="T5" fmla="*/ 80 h 80"/>
              <a:gd name="T6" fmla="*/ 0 w 120"/>
              <a:gd name="T7" fmla="*/ 76 h 80"/>
              <a:gd name="T8" fmla="*/ 0 w 120"/>
              <a:gd name="T9" fmla="*/ 4 h 80"/>
              <a:gd name="T10" fmla="*/ 4 w 120"/>
              <a:gd name="T11" fmla="*/ 0 h 80"/>
              <a:gd name="T12" fmla="*/ 116 w 120"/>
              <a:gd name="T13" fmla="*/ 0 h 80"/>
              <a:gd name="T14" fmla="*/ 120 w 120"/>
              <a:gd name="T15" fmla="*/ 4 h 80"/>
              <a:gd name="T16" fmla="*/ 120 w 120"/>
              <a:gd name="T17" fmla="*/ 76 h 80"/>
              <a:gd name="T18" fmla="*/ 112 w 120"/>
              <a:gd name="T19" fmla="*/ 24 h 80"/>
              <a:gd name="T20" fmla="*/ 96 w 120"/>
              <a:gd name="T21" fmla="*/ 8 h 80"/>
              <a:gd name="T22" fmla="*/ 24 w 120"/>
              <a:gd name="T23" fmla="*/ 8 h 80"/>
              <a:gd name="T24" fmla="*/ 8 w 120"/>
              <a:gd name="T25" fmla="*/ 24 h 80"/>
              <a:gd name="T26" fmla="*/ 8 w 120"/>
              <a:gd name="T27" fmla="*/ 56 h 80"/>
              <a:gd name="T28" fmla="*/ 24 w 120"/>
              <a:gd name="T29" fmla="*/ 72 h 80"/>
              <a:gd name="T30" fmla="*/ 96 w 120"/>
              <a:gd name="T31" fmla="*/ 72 h 80"/>
              <a:gd name="T32" fmla="*/ 112 w 120"/>
              <a:gd name="T33" fmla="*/ 56 h 80"/>
              <a:gd name="T34" fmla="*/ 112 w 120"/>
              <a:gd name="T35" fmla="*/ 24 h 80"/>
              <a:gd name="T36" fmla="*/ 60 w 120"/>
              <a:gd name="T37" fmla="*/ 66 h 80"/>
              <a:gd name="T38" fmla="*/ 40 w 120"/>
              <a:gd name="T39" fmla="*/ 40 h 80"/>
              <a:gd name="T40" fmla="*/ 60 w 120"/>
              <a:gd name="T41" fmla="*/ 14 h 80"/>
              <a:gd name="T42" fmla="*/ 80 w 120"/>
              <a:gd name="T43" fmla="*/ 40 h 80"/>
              <a:gd name="T44" fmla="*/ 60 w 120"/>
              <a:gd name="T45" fmla="*/ 66 h 80"/>
              <a:gd name="T46" fmla="*/ 72 w 120"/>
              <a:gd name="T47" fmla="*/ 56 h 80"/>
              <a:gd name="T48" fmla="*/ 72 w 120"/>
              <a:gd name="T49" fmla="*/ 50 h 80"/>
              <a:gd name="T50" fmla="*/ 64 w 120"/>
              <a:gd name="T51" fmla="*/ 50 h 80"/>
              <a:gd name="T52" fmla="*/ 64 w 120"/>
              <a:gd name="T53" fmla="*/ 22 h 80"/>
              <a:gd name="T54" fmla="*/ 57 w 120"/>
              <a:gd name="T55" fmla="*/ 22 h 80"/>
              <a:gd name="T56" fmla="*/ 48 w 120"/>
              <a:gd name="T57" fmla="*/ 30 h 80"/>
              <a:gd name="T58" fmla="*/ 53 w 120"/>
              <a:gd name="T59" fmla="*/ 35 h 80"/>
              <a:gd name="T60" fmla="*/ 56 w 120"/>
              <a:gd name="T61" fmla="*/ 32 h 80"/>
              <a:gd name="T62" fmla="*/ 56 w 120"/>
              <a:gd name="T63" fmla="*/ 32 h 80"/>
              <a:gd name="T64" fmla="*/ 56 w 120"/>
              <a:gd name="T65" fmla="*/ 50 h 80"/>
              <a:gd name="T66" fmla="*/ 48 w 120"/>
              <a:gd name="T67" fmla="*/ 50 h 80"/>
              <a:gd name="T68" fmla="*/ 48 w 120"/>
              <a:gd name="T69" fmla="*/ 56 h 80"/>
              <a:gd name="T70" fmla="*/ 72 w 120"/>
              <a:gd name="T71" fmla="*/ 5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0" h="80">
                <a:moveTo>
                  <a:pt x="120" y="76"/>
                </a:moveTo>
                <a:cubicBezTo>
                  <a:pt x="120" y="78"/>
                  <a:pt x="119" y="80"/>
                  <a:pt x="116" y="80"/>
                </a:cubicBezTo>
                <a:cubicBezTo>
                  <a:pt x="4" y="80"/>
                  <a:pt x="4" y="80"/>
                  <a:pt x="4" y="80"/>
                </a:cubicBezTo>
                <a:cubicBezTo>
                  <a:pt x="2" y="80"/>
                  <a:pt x="0" y="78"/>
                  <a:pt x="0" y="76"/>
                </a:cubicBezTo>
                <a:cubicBezTo>
                  <a:pt x="0" y="4"/>
                  <a:pt x="0" y="4"/>
                  <a:pt x="0" y="4"/>
                </a:cubicBezTo>
                <a:cubicBezTo>
                  <a:pt x="0" y="1"/>
                  <a:pt x="2" y="0"/>
                  <a:pt x="4" y="0"/>
                </a:cubicBezTo>
                <a:cubicBezTo>
                  <a:pt x="116" y="0"/>
                  <a:pt x="116" y="0"/>
                  <a:pt x="116" y="0"/>
                </a:cubicBezTo>
                <a:cubicBezTo>
                  <a:pt x="119" y="0"/>
                  <a:pt x="120" y="1"/>
                  <a:pt x="120" y="4"/>
                </a:cubicBezTo>
                <a:lnTo>
                  <a:pt x="120" y="76"/>
                </a:lnTo>
                <a:close/>
                <a:moveTo>
                  <a:pt x="112" y="24"/>
                </a:moveTo>
                <a:cubicBezTo>
                  <a:pt x="104" y="24"/>
                  <a:pt x="96" y="16"/>
                  <a:pt x="96" y="8"/>
                </a:cubicBezTo>
                <a:cubicBezTo>
                  <a:pt x="24" y="8"/>
                  <a:pt x="24" y="8"/>
                  <a:pt x="24" y="8"/>
                </a:cubicBezTo>
                <a:cubicBezTo>
                  <a:pt x="24" y="16"/>
                  <a:pt x="17" y="24"/>
                  <a:pt x="8" y="24"/>
                </a:cubicBezTo>
                <a:cubicBezTo>
                  <a:pt x="8" y="56"/>
                  <a:pt x="8" y="56"/>
                  <a:pt x="8" y="56"/>
                </a:cubicBezTo>
                <a:cubicBezTo>
                  <a:pt x="17" y="56"/>
                  <a:pt x="24" y="63"/>
                  <a:pt x="24" y="72"/>
                </a:cubicBezTo>
                <a:cubicBezTo>
                  <a:pt x="96" y="72"/>
                  <a:pt x="96" y="72"/>
                  <a:pt x="96" y="72"/>
                </a:cubicBezTo>
                <a:cubicBezTo>
                  <a:pt x="96" y="63"/>
                  <a:pt x="104" y="56"/>
                  <a:pt x="112" y="56"/>
                </a:cubicBezTo>
                <a:lnTo>
                  <a:pt x="112" y="24"/>
                </a:lnTo>
                <a:close/>
                <a:moveTo>
                  <a:pt x="60" y="66"/>
                </a:moveTo>
                <a:cubicBezTo>
                  <a:pt x="47" y="66"/>
                  <a:pt x="40" y="51"/>
                  <a:pt x="40" y="40"/>
                </a:cubicBezTo>
                <a:cubicBezTo>
                  <a:pt x="40" y="28"/>
                  <a:pt x="47" y="14"/>
                  <a:pt x="60" y="14"/>
                </a:cubicBezTo>
                <a:cubicBezTo>
                  <a:pt x="74" y="14"/>
                  <a:pt x="80" y="28"/>
                  <a:pt x="80" y="40"/>
                </a:cubicBezTo>
                <a:cubicBezTo>
                  <a:pt x="80" y="51"/>
                  <a:pt x="74" y="66"/>
                  <a:pt x="60" y="66"/>
                </a:cubicBezTo>
                <a:close/>
                <a:moveTo>
                  <a:pt x="72" y="56"/>
                </a:moveTo>
                <a:cubicBezTo>
                  <a:pt x="72" y="50"/>
                  <a:pt x="72" y="50"/>
                  <a:pt x="72" y="50"/>
                </a:cubicBezTo>
                <a:cubicBezTo>
                  <a:pt x="64" y="50"/>
                  <a:pt x="64" y="50"/>
                  <a:pt x="64" y="50"/>
                </a:cubicBezTo>
                <a:cubicBezTo>
                  <a:pt x="64" y="22"/>
                  <a:pt x="64" y="22"/>
                  <a:pt x="64" y="22"/>
                </a:cubicBezTo>
                <a:cubicBezTo>
                  <a:pt x="57" y="22"/>
                  <a:pt x="57" y="22"/>
                  <a:pt x="57" y="22"/>
                </a:cubicBezTo>
                <a:cubicBezTo>
                  <a:pt x="48" y="30"/>
                  <a:pt x="48" y="30"/>
                  <a:pt x="48" y="30"/>
                </a:cubicBezTo>
                <a:cubicBezTo>
                  <a:pt x="53" y="35"/>
                  <a:pt x="53" y="35"/>
                  <a:pt x="53" y="35"/>
                </a:cubicBezTo>
                <a:cubicBezTo>
                  <a:pt x="54" y="34"/>
                  <a:pt x="55" y="33"/>
                  <a:pt x="56" y="32"/>
                </a:cubicBezTo>
                <a:cubicBezTo>
                  <a:pt x="56" y="32"/>
                  <a:pt x="56" y="32"/>
                  <a:pt x="56" y="32"/>
                </a:cubicBezTo>
                <a:cubicBezTo>
                  <a:pt x="56" y="50"/>
                  <a:pt x="56" y="50"/>
                  <a:pt x="56" y="50"/>
                </a:cubicBezTo>
                <a:cubicBezTo>
                  <a:pt x="48" y="50"/>
                  <a:pt x="48" y="50"/>
                  <a:pt x="48" y="50"/>
                </a:cubicBezTo>
                <a:cubicBezTo>
                  <a:pt x="48" y="56"/>
                  <a:pt x="48" y="56"/>
                  <a:pt x="48" y="56"/>
                </a:cubicBezTo>
                <a:lnTo>
                  <a:pt x="72" y="5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4" name="Freeform 172"/>
          <p:cNvSpPr>
            <a:spLocks noEditPoints="1"/>
          </p:cNvSpPr>
          <p:nvPr/>
        </p:nvSpPr>
        <p:spPr bwMode="auto">
          <a:xfrm>
            <a:off x="5556251" y="5892801"/>
            <a:ext cx="419100" cy="327025"/>
          </a:xfrm>
          <a:custGeom>
            <a:avLst/>
            <a:gdLst>
              <a:gd name="T0" fmla="*/ 101 w 112"/>
              <a:gd name="T1" fmla="*/ 27 h 87"/>
              <a:gd name="T2" fmla="*/ 72 w 112"/>
              <a:gd name="T3" fmla="*/ 47 h 87"/>
              <a:gd name="T4" fmla="*/ 56 w 112"/>
              <a:gd name="T5" fmla="*/ 56 h 87"/>
              <a:gd name="T6" fmla="*/ 56 w 112"/>
              <a:gd name="T7" fmla="*/ 56 h 87"/>
              <a:gd name="T8" fmla="*/ 56 w 112"/>
              <a:gd name="T9" fmla="*/ 56 h 87"/>
              <a:gd name="T10" fmla="*/ 40 w 112"/>
              <a:gd name="T11" fmla="*/ 47 h 87"/>
              <a:gd name="T12" fmla="*/ 11 w 112"/>
              <a:gd name="T13" fmla="*/ 27 h 87"/>
              <a:gd name="T14" fmla="*/ 0 w 112"/>
              <a:gd name="T15" fmla="*/ 11 h 87"/>
              <a:gd name="T16" fmla="*/ 10 w 112"/>
              <a:gd name="T17" fmla="*/ 0 h 87"/>
              <a:gd name="T18" fmla="*/ 102 w 112"/>
              <a:gd name="T19" fmla="*/ 0 h 87"/>
              <a:gd name="T20" fmla="*/ 112 w 112"/>
              <a:gd name="T21" fmla="*/ 10 h 87"/>
              <a:gd name="T22" fmla="*/ 101 w 112"/>
              <a:gd name="T23" fmla="*/ 27 h 87"/>
              <a:gd name="T24" fmla="*/ 112 w 112"/>
              <a:gd name="T25" fmla="*/ 78 h 87"/>
              <a:gd name="T26" fmla="*/ 102 w 112"/>
              <a:gd name="T27" fmla="*/ 87 h 87"/>
              <a:gd name="T28" fmla="*/ 10 w 112"/>
              <a:gd name="T29" fmla="*/ 87 h 87"/>
              <a:gd name="T30" fmla="*/ 0 w 112"/>
              <a:gd name="T31" fmla="*/ 78 h 87"/>
              <a:gd name="T32" fmla="*/ 0 w 112"/>
              <a:gd name="T33" fmla="*/ 28 h 87"/>
              <a:gd name="T34" fmla="*/ 7 w 112"/>
              <a:gd name="T35" fmla="*/ 33 h 87"/>
              <a:gd name="T36" fmla="*/ 38 w 112"/>
              <a:gd name="T37" fmla="*/ 55 h 87"/>
              <a:gd name="T38" fmla="*/ 56 w 112"/>
              <a:gd name="T39" fmla="*/ 64 h 87"/>
              <a:gd name="T40" fmla="*/ 56 w 112"/>
              <a:gd name="T41" fmla="*/ 64 h 87"/>
              <a:gd name="T42" fmla="*/ 56 w 112"/>
              <a:gd name="T43" fmla="*/ 64 h 87"/>
              <a:gd name="T44" fmla="*/ 75 w 112"/>
              <a:gd name="T45" fmla="*/ 55 h 87"/>
              <a:gd name="T46" fmla="*/ 106 w 112"/>
              <a:gd name="T47" fmla="*/ 33 h 87"/>
              <a:gd name="T48" fmla="*/ 112 w 112"/>
              <a:gd name="T49" fmla="*/ 28 h 87"/>
              <a:gd name="T50" fmla="*/ 112 w 112"/>
              <a:gd name="T51" fmla="*/ 7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2" h="87">
                <a:moveTo>
                  <a:pt x="101" y="27"/>
                </a:moveTo>
                <a:cubicBezTo>
                  <a:pt x="92" y="33"/>
                  <a:pt x="82" y="40"/>
                  <a:pt x="72" y="47"/>
                </a:cubicBezTo>
                <a:cubicBezTo>
                  <a:pt x="68" y="50"/>
                  <a:pt x="61" y="56"/>
                  <a:pt x="56" y="56"/>
                </a:cubicBezTo>
                <a:cubicBezTo>
                  <a:pt x="56" y="56"/>
                  <a:pt x="56" y="56"/>
                  <a:pt x="56" y="56"/>
                </a:cubicBezTo>
                <a:cubicBezTo>
                  <a:pt x="56" y="56"/>
                  <a:pt x="56" y="56"/>
                  <a:pt x="56" y="56"/>
                </a:cubicBezTo>
                <a:cubicBezTo>
                  <a:pt x="51" y="56"/>
                  <a:pt x="44" y="50"/>
                  <a:pt x="40" y="47"/>
                </a:cubicBezTo>
                <a:cubicBezTo>
                  <a:pt x="30" y="40"/>
                  <a:pt x="21" y="33"/>
                  <a:pt x="11" y="27"/>
                </a:cubicBezTo>
                <a:cubicBezTo>
                  <a:pt x="7" y="24"/>
                  <a:pt x="0" y="17"/>
                  <a:pt x="0" y="11"/>
                </a:cubicBezTo>
                <a:cubicBezTo>
                  <a:pt x="0" y="5"/>
                  <a:pt x="4" y="0"/>
                  <a:pt x="10" y="0"/>
                </a:cubicBezTo>
                <a:cubicBezTo>
                  <a:pt x="102" y="0"/>
                  <a:pt x="102" y="0"/>
                  <a:pt x="102" y="0"/>
                </a:cubicBezTo>
                <a:cubicBezTo>
                  <a:pt x="108" y="0"/>
                  <a:pt x="112" y="4"/>
                  <a:pt x="112" y="10"/>
                </a:cubicBezTo>
                <a:cubicBezTo>
                  <a:pt x="112" y="17"/>
                  <a:pt x="107" y="23"/>
                  <a:pt x="101" y="27"/>
                </a:cubicBezTo>
                <a:close/>
                <a:moveTo>
                  <a:pt x="112" y="78"/>
                </a:moveTo>
                <a:cubicBezTo>
                  <a:pt x="112" y="83"/>
                  <a:pt x="108" y="87"/>
                  <a:pt x="102" y="87"/>
                </a:cubicBezTo>
                <a:cubicBezTo>
                  <a:pt x="10" y="87"/>
                  <a:pt x="10" y="87"/>
                  <a:pt x="10" y="87"/>
                </a:cubicBezTo>
                <a:cubicBezTo>
                  <a:pt x="5" y="87"/>
                  <a:pt x="0" y="83"/>
                  <a:pt x="0" y="78"/>
                </a:cubicBezTo>
                <a:cubicBezTo>
                  <a:pt x="0" y="28"/>
                  <a:pt x="0" y="28"/>
                  <a:pt x="0" y="28"/>
                </a:cubicBezTo>
                <a:cubicBezTo>
                  <a:pt x="2" y="30"/>
                  <a:pt x="4" y="32"/>
                  <a:pt x="7" y="33"/>
                </a:cubicBezTo>
                <a:cubicBezTo>
                  <a:pt x="17" y="40"/>
                  <a:pt x="27" y="47"/>
                  <a:pt x="38" y="55"/>
                </a:cubicBezTo>
                <a:cubicBezTo>
                  <a:pt x="43" y="59"/>
                  <a:pt x="49" y="64"/>
                  <a:pt x="56" y="64"/>
                </a:cubicBezTo>
                <a:cubicBezTo>
                  <a:pt x="56" y="64"/>
                  <a:pt x="56" y="64"/>
                  <a:pt x="56" y="64"/>
                </a:cubicBezTo>
                <a:cubicBezTo>
                  <a:pt x="56" y="64"/>
                  <a:pt x="56" y="64"/>
                  <a:pt x="56" y="64"/>
                </a:cubicBezTo>
                <a:cubicBezTo>
                  <a:pt x="63" y="64"/>
                  <a:pt x="70" y="59"/>
                  <a:pt x="75" y="55"/>
                </a:cubicBezTo>
                <a:cubicBezTo>
                  <a:pt x="85" y="48"/>
                  <a:pt x="95" y="40"/>
                  <a:pt x="106" y="33"/>
                </a:cubicBezTo>
                <a:cubicBezTo>
                  <a:pt x="108" y="32"/>
                  <a:pt x="110" y="30"/>
                  <a:pt x="112" y="28"/>
                </a:cubicBezTo>
                <a:lnTo>
                  <a:pt x="112" y="7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5" name="Freeform 173"/>
          <p:cNvSpPr>
            <a:spLocks noEditPoints="1"/>
          </p:cNvSpPr>
          <p:nvPr/>
        </p:nvSpPr>
        <p:spPr bwMode="auto">
          <a:xfrm>
            <a:off x="6230938" y="5865813"/>
            <a:ext cx="360363" cy="342900"/>
          </a:xfrm>
          <a:custGeom>
            <a:avLst/>
            <a:gdLst>
              <a:gd name="T0" fmla="*/ 12 w 96"/>
              <a:gd name="T1" fmla="*/ 21 h 91"/>
              <a:gd name="T2" fmla="*/ 12 w 96"/>
              <a:gd name="T3" fmla="*/ 21 h 91"/>
              <a:gd name="T4" fmla="*/ 0 w 96"/>
              <a:gd name="T5" fmla="*/ 11 h 91"/>
              <a:gd name="T6" fmla="*/ 12 w 96"/>
              <a:gd name="T7" fmla="*/ 0 h 91"/>
              <a:gd name="T8" fmla="*/ 23 w 96"/>
              <a:gd name="T9" fmla="*/ 11 h 91"/>
              <a:gd name="T10" fmla="*/ 12 w 96"/>
              <a:gd name="T11" fmla="*/ 21 h 91"/>
              <a:gd name="T12" fmla="*/ 22 w 96"/>
              <a:gd name="T13" fmla="*/ 91 h 91"/>
              <a:gd name="T14" fmla="*/ 2 w 96"/>
              <a:gd name="T15" fmla="*/ 91 h 91"/>
              <a:gd name="T16" fmla="*/ 2 w 96"/>
              <a:gd name="T17" fmla="*/ 30 h 91"/>
              <a:gd name="T18" fmla="*/ 22 w 96"/>
              <a:gd name="T19" fmla="*/ 30 h 91"/>
              <a:gd name="T20" fmla="*/ 22 w 96"/>
              <a:gd name="T21" fmla="*/ 91 h 91"/>
              <a:gd name="T22" fmla="*/ 96 w 96"/>
              <a:gd name="T23" fmla="*/ 91 h 91"/>
              <a:gd name="T24" fmla="*/ 76 w 96"/>
              <a:gd name="T25" fmla="*/ 91 h 91"/>
              <a:gd name="T26" fmla="*/ 76 w 96"/>
              <a:gd name="T27" fmla="*/ 58 h 91"/>
              <a:gd name="T28" fmla="*/ 65 w 96"/>
              <a:gd name="T29" fmla="*/ 44 h 91"/>
              <a:gd name="T30" fmla="*/ 55 w 96"/>
              <a:gd name="T31" fmla="*/ 52 h 91"/>
              <a:gd name="T32" fmla="*/ 54 w 96"/>
              <a:gd name="T33" fmla="*/ 57 h 91"/>
              <a:gd name="T34" fmla="*/ 54 w 96"/>
              <a:gd name="T35" fmla="*/ 91 h 91"/>
              <a:gd name="T36" fmla="*/ 34 w 96"/>
              <a:gd name="T37" fmla="*/ 91 h 91"/>
              <a:gd name="T38" fmla="*/ 34 w 96"/>
              <a:gd name="T39" fmla="*/ 30 h 91"/>
              <a:gd name="T40" fmla="*/ 54 w 96"/>
              <a:gd name="T41" fmla="*/ 30 h 91"/>
              <a:gd name="T42" fmla="*/ 54 w 96"/>
              <a:gd name="T43" fmla="*/ 39 h 91"/>
              <a:gd name="T44" fmla="*/ 54 w 96"/>
              <a:gd name="T45" fmla="*/ 39 h 91"/>
              <a:gd name="T46" fmla="*/ 73 w 96"/>
              <a:gd name="T47" fmla="*/ 28 h 91"/>
              <a:gd name="T48" fmla="*/ 96 w 96"/>
              <a:gd name="T49" fmla="*/ 56 h 91"/>
              <a:gd name="T50" fmla="*/ 96 w 96"/>
              <a:gd name="T5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1">
                <a:moveTo>
                  <a:pt x="12" y="21"/>
                </a:moveTo>
                <a:cubicBezTo>
                  <a:pt x="12" y="21"/>
                  <a:pt x="12" y="21"/>
                  <a:pt x="12" y="21"/>
                </a:cubicBezTo>
                <a:cubicBezTo>
                  <a:pt x="5" y="21"/>
                  <a:pt x="0" y="16"/>
                  <a:pt x="0" y="11"/>
                </a:cubicBezTo>
                <a:cubicBezTo>
                  <a:pt x="0" y="4"/>
                  <a:pt x="5" y="0"/>
                  <a:pt x="12" y="0"/>
                </a:cubicBezTo>
                <a:cubicBezTo>
                  <a:pt x="19" y="0"/>
                  <a:pt x="23" y="4"/>
                  <a:pt x="23" y="11"/>
                </a:cubicBezTo>
                <a:cubicBezTo>
                  <a:pt x="24" y="16"/>
                  <a:pt x="19" y="21"/>
                  <a:pt x="12" y="21"/>
                </a:cubicBezTo>
                <a:close/>
                <a:moveTo>
                  <a:pt x="22" y="91"/>
                </a:moveTo>
                <a:cubicBezTo>
                  <a:pt x="2" y="91"/>
                  <a:pt x="2" y="91"/>
                  <a:pt x="2" y="91"/>
                </a:cubicBezTo>
                <a:cubicBezTo>
                  <a:pt x="2" y="30"/>
                  <a:pt x="2" y="30"/>
                  <a:pt x="2" y="30"/>
                </a:cubicBezTo>
                <a:cubicBezTo>
                  <a:pt x="22" y="30"/>
                  <a:pt x="22" y="30"/>
                  <a:pt x="22" y="30"/>
                </a:cubicBezTo>
                <a:lnTo>
                  <a:pt x="22" y="91"/>
                </a:lnTo>
                <a:close/>
                <a:moveTo>
                  <a:pt x="96" y="91"/>
                </a:moveTo>
                <a:cubicBezTo>
                  <a:pt x="76" y="91"/>
                  <a:pt x="76" y="91"/>
                  <a:pt x="76" y="91"/>
                </a:cubicBezTo>
                <a:cubicBezTo>
                  <a:pt x="76" y="58"/>
                  <a:pt x="76" y="58"/>
                  <a:pt x="76" y="58"/>
                </a:cubicBezTo>
                <a:cubicBezTo>
                  <a:pt x="76" y="50"/>
                  <a:pt x="73" y="44"/>
                  <a:pt x="65" y="44"/>
                </a:cubicBezTo>
                <a:cubicBezTo>
                  <a:pt x="60" y="44"/>
                  <a:pt x="56" y="48"/>
                  <a:pt x="55" y="52"/>
                </a:cubicBezTo>
                <a:cubicBezTo>
                  <a:pt x="54" y="53"/>
                  <a:pt x="54" y="55"/>
                  <a:pt x="54" y="57"/>
                </a:cubicBezTo>
                <a:cubicBezTo>
                  <a:pt x="54" y="91"/>
                  <a:pt x="54" y="91"/>
                  <a:pt x="54" y="91"/>
                </a:cubicBezTo>
                <a:cubicBezTo>
                  <a:pt x="34" y="91"/>
                  <a:pt x="34" y="91"/>
                  <a:pt x="34" y="91"/>
                </a:cubicBezTo>
                <a:cubicBezTo>
                  <a:pt x="34" y="35"/>
                  <a:pt x="34" y="30"/>
                  <a:pt x="34" y="30"/>
                </a:cubicBezTo>
                <a:cubicBezTo>
                  <a:pt x="54" y="30"/>
                  <a:pt x="54" y="30"/>
                  <a:pt x="54" y="30"/>
                </a:cubicBezTo>
                <a:cubicBezTo>
                  <a:pt x="54" y="39"/>
                  <a:pt x="54" y="39"/>
                  <a:pt x="54" y="39"/>
                </a:cubicBezTo>
                <a:cubicBezTo>
                  <a:pt x="54" y="39"/>
                  <a:pt x="54" y="39"/>
                  <a:pt x="54" y="39"/>
                </a:cubicBezTo>
                <a:cubicBezTo>
                  <a:pt x="57" y="34"/>
                  <a:pt x="61" y="28"/>
                  <a:pt x="73" y="28"/>
                </a:cubicBezTo>
                <a:cubicBezTo>
                  <a:pt x="86" y="28"/>
                  <a:pt x="96" y="37"/>
                  <a:pt x="96" y="56"/>
                </a:cubicBezTo>
                <a:lnTo>
                  <a:pt x="96" y="9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6" name="Freeform 174"/>
          <p:cNvSpPr>
            <a:spLocks/>
          </p:cNvSpPr>
          <p:nvPr/>
        </p:nvSpPr>
        <p:spPr bwMode="auto">
          <a:xfrm>
            <a:off x="6877051" y="5862638"/>
            <a:ext cx="360363" cy="357188"/>
          </a:xfrm>
          <a:custGeom>
            <a:avLst/>
            <a:gdLst>
              <a:gd name="T0" fmla="*/ 48 w 96"/>
              <a:gd name="T1" fmla="*/ 95 h 95"/>
              <a:gd name="T2" fmla="*/ 11 w 96"/>
              <a:gd name="T3" fmla="*/ 78 h 95"/>
              <a:gd name="T4" fmla="*/ 11 w 96"/>
              <a:gd name="T5" fmla="*/ 76 h 95"/>
              <a:gd name="T6" fmla="*/ 20 w 96"/>
              <a:gd name="T7" fmla="*/ 67 h 95"/>
              <a:gd name="T8" fmla="*/ 22 w 96"/>
              <a:gd name="T9" fmla="*/ 66 h 95"/>
              <a:gd name="T10" fmla="*/ 23 w 96"/>
              <a:gd name="T11" fmla="*/ 67 h 95"/>
              <a:gd name="T12" fmla="*/ 48 w 96"/>
              <a:gd name="T13" fmla="*/ 80 h 95"/>
              <a:gd name="T14" fmla="*/ 80 w 96"/>
              <a:gd name="T15" fmla="*/ 48 h 95"/>
              <a:gd name="T16" fmla="*/ 48 w 96"/>
              <a:gd name="T17" fmla="*/ 16 h 95"/>
              <a:gd name="T18" fmla="*/ 27 w 96"/>
              <a:gd name="T19" fmla="*/ 24 h 95"/>
              <a:gd name="T20" fmla="*/ 35 w 96"/>
              <a:gd name="T21" fmla="*/ 33 h 95"/>
              <a:gd name="T22" fmla="*/ 36 w 96"/>
              <a:gd name="T23" fmla="*/ 37 h 95"/>
              <a:gd name="T24" fmla="*/ 32 w 96"/>
              <a:gd name="T25" fmla="*/ 40 h 95"/>
              <a:gd name="T26" fmla="*/ 4 w 96"/>
              <a:gd name="T27" fmla="*/ 40 h 95"/>
              <a:gd name="T28" fmla="*/ 0 w 96"/>
              <a:gd name="T29" fmla="*/ 36 h 95"/>
              <a:gd name="T30" fmla="*/ 0 w 96"/>
              <a:gd name="T31" fmla="*/ 8 h 95"/>
              <a:gd name="T32" fmla="*/ 3 w 96"/>
              <a:gd name="T33" fmla="*/ 4 h 95"/>
              <a:gd name="T34" fmla="*/ 7 w 96"/>
              <a:gd name="T35" fmla="*/ 5 h 95"/>
              <a:gd name="T36" fmla="*/ 15 w 96"/>
              <a:gd name="T37" fmla="*/ 13 h 95"/>
              <a:gd name="T38" fmla="*/ 48 w 96"/>
              <a:gd name="T39" fmla="*/ 0 h 95"/>
              <a:gd name="T40" fmla="*/ 96 w 96"/>
              <a:gd name="T41" fmla="*/ 48 h 95"/>
              <a:gd name="T42" fmla="*/ 48 w 96"/>
              <a:gd name="T43"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6" h="95">
                <a:moveTo>
                  <a:pt x="48" y="95"/>
                </a:moveTo>
                <a:cubicBezTo>
                  <a:pt x="34" y="95"/>
                  <a:pt x="20" y="89"/>
                  <a:pt x="11" y="78"/>
                </a:cubicBezTo>
                <a:cubicBezTo>
                  <a:pt x="11" y="77"/>
                  <a:pt x="11" y="76"/>
                  <a:pt x="11" y="76"/>
                </a:cubicBezTo>
                <a:cubicBezTo>
                  <a:pt x="20" y="67"/>
                  <a:pt x="20" y="67"/>
                  <a:pt x="20" y="67"/>
                </a:cubicBezTo>
                <a:cubicBezTo>
                  <a:pt x="20" y="67"/>
                  <a:pt x="21" y="66"/>
                  <a:pt x="22" y="66"/>
                </a:cubicBezTo>
                <a:cubicBezTo>
                  <a:pt x="22" y="66"/>
                  <a:pt x="23" y="67"/>
                  <a:pt x="23" y="67"/>
                </a:cubicBezTo>
                <a:cubicBezTo>
                  <a:pt x="29" y="75"/>
                  <a:pt x="38" y="80"/>
                  <a:pt x="48" y="80"/>
                </a:cubicBezTo>
                <a:cubicBezTo>
                  <a:pt x="66" y="80"/>
                  <a:pt x="80" y="65"/>
                  <a:pt x="80" y="48"/>
                </a:cubicBezTo>
                <a:cubicBezTo>
                  <a:pt x="80" y="30"/>
                  <a:pt x="66" y="16"/>
                  <a:pt x="48" y="16"/>
                </a:cubicBezTo>
                <a:cubicBezTo>
                  <a:pt x="40" y="16"/>
                  <a:pt x="32" y="19"/>
                  <a:pt x="27" y="24"/>
                </a:cubicBezTo>
                <a:cubicBezTo>
                  <a:pt x="35" y="33"/>
                  <a:pt x="35" y="33"/>
                  <a:pt x="35" y="33"/>
                </a:cubicBezTo>
                <a:cubicBezTo>
                  <a:pt x="36" y="34"/>
                  <a:pt x="37" y="36"/>
                  <a:pt x="36" y="37"/>
                </a:cubicBezTo>
                <a:cubicBezTo>
                  <a:pt x="35" y="39"/>
                  <a:pt x="34" y="40"/>
                  <a:pt x="32" y="40"/>
                </a:cubicBezTo>
                <a:cubicBezTo>
                  <a:pt x="4" y="40"/>
                  <a:pt x="4" y="40"/>
                  <a:pt x="4" y="40"/>
                </a:cubicBezTo>
                <a:cubicBezTo>
                  <a:pt x="2" y="40"/>
                  <a:pt x="0" y="38"/>
                  <a:pt x="0" y="36"/>
                </a:cubicBezTo>
                <a:cubicBezTo>
                  <a:pt x="0" y="8"/>
                  <a:pt x="0" y="8"/>
                  <a:pt x="0" y="8"/>
                </a:cubicBezTo>
                <a:cubicBezTo>
                  <a:pt x="0" y="6"/>
                  <a:pt x="1" y="5"/>
                  <a:pt x="3" y="4"/>
                </a:cubicBezTo>
                <a:cubicBezTo>
                  <a:pt x="4" y="3"/>
                  <a:pt x="6" y="4"/>
                  <a:pt x="7" y="5"/>
                </a:cubicBezTo>
                <a:cubicBezTo>
                  <a:pt x="15" y="13"/>
                  <a:pt x="15" y="13"/>
                  <a:pt x="15" y="13"/>
                </a:cubicBezTo>
                <a:cubicBezTo>
                  <a:pt x="24" y="5"/>
                  <a:pt x="36" y="0"/>
                  <a:pt x="48" y="0"/>
                </a:cubicBezTo>
                <a:cubicBezTo>
                  <a:pt x="75" y="0"/>
                  <a:pt x="96" y="21"/>
                  <a:pt x="96" y="48"/>
                </a:cubicBezTo>
                <a:cubicBezTo>
                  <a:pt x="96" y="74"/>
                  <a:pt x="75" y="95"/>
                  <a:pt x="48" y="9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7" name="Freeform 175"/>
          <p:cNvSpPr>
            <a:spLocks/>
          </p:cNvSpPr>
          <p:nvPr/>
        </p:nvSpPr>
        <p:spPr bwMode="auto">
          <a:xfrm>
            <a:off x="7504113" y="5840413"/>
            <a:ext cx="404813" cy="404813"/>
          </a:xfrm>
          <a:custGeom>
            <a:avLst/>
            <a:gdLst>
              <a:gd name="T0" fmla="*/ 105 w 108"/>
              <a:gd name="T1" fmla="*/ 99 h 108"/>
              <a:gd name="T2" fmla="*/ 99 w 108"/>
              <a:gd name="T3" fmla="*/ 106 h 108"/>
              <a:gd name="T4" fmla="*/ 93 w 108"/>
              <a:gd name="T5" fmla="*/ 108 h 108"/>
              <a:gd name="T6" fmla="*/ 87 w 108"/>
              <a:gd name="T7" fmla="*/ 106 h 108"/>
              <a:gd name="T8" fmla="*/ 65 w 108"/>
              <a:gd name="T9" fmla="*/ 83 h 108"/>
              <a:gd name="T10" fmla="*/ 62 w 108"/>
              <a:gd name="T11" fmla="*/ 78 h 108"/>
              <a:gd name="T12" fmla="*/ 65 w 108"/>
              <a:gd name="T13" fmla="*/ 72 h 108"/>
              <a:gd name="T14" fmla="*/ 49 w 108"/>
              <a:gd name="T15" fmla="*/ 56 h 108"/>
              <a:gd name="T16" fmla="*/ 41 w 108"/>
              <a:gd name="T17" fmla="*/ 63 h 108"/>
              <a:gd name="T18" fmla="*/ 39 w 108"/>
              <a:gd name="T19" fmla="*/ 64 h 108"/>
              <a:gd name="T20" fmla="*/ 37 w 108"/>
              <a:gd name="T21" fmla="*/ 63 h 108"/>
              <a:gd name="T22" fmla="*/ 40 w 108"/>
              <a:gd name="T23" fmla="*/ 70 h 108"/>
              <a:gd name="T24" fmla="*/ 39 w 108"/>
              <a:gd name="T25" fmla="*/ 74 h 108"/>
              <a:gd name="T26" fmla="*/ 31 w 108"/>
              <a:gd name="T27" fmla="*/ 79 h 108"/>
              <a:gd name="T28" fmla="*/ 27 w 108"/>
              <a:gd name="T29" fmla="*/ 77 h 108"/>
              <a:gd name="T30" fmla="*/ 1 w 108"/>
              <a:gd name="T31" fmla="*/ 52 h 108"/>
              <a:gd name="T32" fmla="*/ 0 w 108"/>
              <a:gd name="T33" fmla="*/ 48 h 108"/>
              <a:gd name="T34" fmla="*/ 5 w 108"/>
              <a:gd name="T35" fmla="*/ 40 h 108"/>
              <a:gd name="T36" fmla="*/ 9 w 108"/>
              <a:gd name="T37" fmla="*/ 38 h 108"/>
              <a:gd name="T38" fmla="*/ 15 w 108"/>
              <a:gd name="T39" fmla="*/ 42 h 108"/>
              <a:gd name="T40" fmla="*/ 14 w 108"/>
              <a:gd name="T41" fmla="*/ 40 h 108"/>
              <a:gd name="T42" fmla="*/ 15 w 108"/>
              <a:gd name="T43" fmla="*/ 37 h 108"/>
              <a:gd name="T44" fmla="*/ 37 w 108"/>
              <a:gd name="T45" fmla="*/ 16 h 108"/>
              <a:gd name="T46" fmla="*/ 39 w 108"/>
              <a:gd name="T47" fmla="*/ 15 h 108"/>
              <a:gd name="T48" fmla="*/ 41 w 108"/>
              <a:gd name="T49" fmla="*/ 16 h 108"/>
              <a:gd name="T50" fmla="*/ 37 w 108"/>
              <a:gd name="T51" fmla="*/ 10 h 108"/>
              <a:gd name="T52" fmla="*/ 39 w 108"/>
              <a:gd name="T53" fmla="*/ 5 h 108"/>
              <a:gd name="T54" fmla="*/ 47 w 108"/>
              <a:gd name="T55" fmla="*/ 0 h 108"/>
              <a:gd name="T56" fmla="*/ 51 w 108"/>
              <a:gd name="T57" fmla="*/ 2 h 108"/>
              <a:gd name="T58" fmla="*/ 77 w 108"/>
              <a:gd name="T59" fmla="*/ 27 h 108"/>
              <a:gd name="T60" fmla="*/ 78 w 108"/>
              <a:gd name="T61" fmla="*/ 32 h 108"/>
              <a:gd name="T62" fmla="*/ 73 w 108"/>
              <a:gd name="T63" fmla="*/ 39 h 108"/>
              <a:gd name="T64" fmla="*/ 69 w 108"/>
              <a:gd name="T65" fmla="*/ 41 h 108"/>
              <a:gd name="T66" fmla="*/ 63 w 108"/>
              <a:gd name="T67" fmla="*/ 37 h 108"/>
              <a:gd name="T68" fmla="*/ 64 w 108"/>
              <a:gd name="T69" fmla="*/ 40 h 108"/>
              <a:gd name="T70" fmla="*/ 63 w 108"/>
              <a:gd name="T71" fmla="*/ 42 h 108"/>
              <a:gd name="T72" fmla="*/ 55 w 108"/>
              <a:gd name="T73" fmla="*/ 50 h 108"/>
              <a:gd name="T74" fmla="*/ 71 w 108"/>
              <a:gd name="T75" fmla="*/ 66 h 108"/>
              <a:gd name="T76" fmla="*/ 77 w 108"/>
              <a:gd name="T77" fmla="*/ 63 h 108"/>
              <a:gd name="T78" fmla="*/ 83 w 108"/>
              <a:gd name="T79" fmla="*/ 65 h 108"/>
              <a:gd name="T80" fmla="*/ 105 w 108"/>
              <a:gd name="T81" fmla="*/ 88 h 108"/>
              <a:gd name="T82" fmla="*/ 108 w 108"/>
              <a:gd name="T83" fmla="*/ 94 h 108"/>
              <a:gd name="T84" fmla="*/ 105 w 108"/>
              <a:gd name="T85" fmla="*/ 9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108">
                <a:moveTo>
                  <a:pt x="105" y="99"/>
                </a:moveTo>
                <a:cubicBezTo>
                  <a:pt x="99" y="106"/>
                  <a:pt x="99" y="106"/>
                  <a:pt x="99" y="106"/>
                </a:cubicBezTo>
                <a:cubicBezTo>
                  <a:pt x="97" y="107"/>
                  <a:pt x="95" y="108"/>
                  <a:pt x="93" y="108"/>
                </a:cubicBezTo>
                <a:cubicBezTo>
                  <a:pt x="91" y="108"/>
                  <a:pt x="89" y="107"/>
                  <a:pt x="87" y="106"/>
                </a:cubicBezTo>
                <a:cubicBezTo>
                  <a:pt x="65" y="83"/>
                  <a:pt x="65" y="83"/>
                  <a:pt x="65" y="83"/>
                </a:cubicBezTo>
                <a:cubicBezTo>
                  <a:pt x="63" y="82"/>
                  <a:pt x="62" y="80"/>
                  <a:pt x="62" y="78"/>
                </a:cubicBezTo>
                <a:cubicBezTo>
                  <a:pt x="62" y="75"/>
                  <a:pt x="63" y="73"/>
                  <a:pt x="65" y="72"/>
                </a:cubicBezTo>
                <a:cubicBezTo>
                  <a:pt x="49" y="56"/>
                  <a:pt x="49" y="56"/>
                  <a:pt x="49" y="56"/>
                </a:cubicBezTo>
                <a:cubicBezTo>
                  <a:pt x="41" y="63"/>
                  <a:pt x="41" y="63"/>
                  <a:pt x="41" y="63"/>
                </a:cubicBezTo>
                <a:cubicBezTo>
                  <a:pt x="41" y="64"/>
                  <a:pt x="40" y="64"/>
                  <a:pt x="39" y="64"/>
                </a:cubicBezTo>
                <a:cubicBezTo>
                  <a:pt x="38" y="64"/>
                  <a:pt x="37" y="64"/>
                  <a:pt x="37" y="63"/>
                </a:cubicBezTo>
                <a:cubicBezTo>
                  <a:pt x="39" y="65"/>
                  <a:pt x="40" y="67"/>
                  <a:pt x="40" y="70"/>
                </a:cubicBezTo>
                <a:cubicBezTo>
                  <a:pt x="40" y="71"/>
                  <a:pt x="40" y="73"/>
                  <a:pt x="39" y="74"/>
                </a:cubicBezTo>
                <a:cubicBezTo>
                  <a:pt x="37" y="76"/>
                  <a:pt x="34" y="79"/>
                  <a:pt x="31" y="79"/>
                </a:cubicBezTo>
                <a:cubicBezTo>
                  <a:pt x="29" y="79"/>
                  <a:pt x="28" y="78"/>
                  <a:pt x="27" y="77"/>
                </a:cubicBezTo>
                <a:cubicBezTo>
                  <a:pt x="1" y="52"/>
                  <a:pt x="1" y="52"/>
                  <a:pt x="1" y="52"/>
                </a:cubicBezTo>
                <a:cubicBezTo>
                  <a:pt x="0" y="51"/>
                  <a:pt x="0" y="49"/>
                  <a:pt x="0" y="48"/>
                </a:cubicBezTo>
                <a:cubicBezTo>
                  <a:pt x="0" y="44"/>
                  <a:pt x="3" y="42"/>
                  <a:pt x="5" y="40"/>
                </a:cubicBezTo>
                <a:cubicBezTo>
                  <a:pt x="6" y="39"/>
                  <a:pt x="7" y="38"/>
                  <a:pt x="9" y="38"/>
                </a:cubicBezTo>
                <a:cubicBezTo>
                  <a:pt x="12" y="38"/>
                  <a:pt x="13" y="40"/>
                  <a:pt x="15" y="42"/>
                </a:cubicBezTo>
                <a:cubicBezTo>
                  <a:pt x="15" y="41"/>
                  <a:pt x="14" y="40"/>
                  <a:pt x="14" y="40"/>
                </a:cubicBezTo>
                <a:cubicBezTo>
                  <a:pt x="14" y="39"/>
                  <a:pt x="15" y="38"/>
                  <a:pt x="15" y="37"/>
                </a:cubicBezTo>
                <a:cubicBezTo>
                  <a:pt x="37" y="16"/>
                  <a:pt x="37" y="16"/>
                  <a:pt x="37" y="16"/>
                </a:cubicBezTo>
                <a:cubicBezTo>
                  <a:pt x="37" y="15"/>
                  <a:pt x="38" y="15"/>
                  <a:pt x="39" y="15"/>
                </a:cubicBezTo>
                <a:cubicBezTo>
                  <a:pt x="40" y="15"/>
                  <a:pt x="41" y="15"/>
                  <a:pt x="41" y="16"/>
                </a:cubicBezTo>
                <a:cubicBezTo>
                  <a:pt x="39" y="14"/>
                  <a:pt x="37" y="12"/>
                  <a:pt x="37" y="10"/>
                </a:cubicBezTo>
                <a:cubicBezTo>
                  <a:pt x="37" y="8"/>
                  <a:pt x="38" y="7"/>
                  <a:pt x="39" y="5"/>
                </a:cubicBezTo>
                <a:cubicBezTo>
                  <a:pt x="41" y="3"/>
                  <a:pt x="44" y="0"/>
                  <a:pt x="47" y="0"/>
                </a:cubicBezTo>
                <a:cubicBezTo>
                  <a:pt x="49" y="0"/>
                  <a:pt x="50" y="1"/>
                  <a:pt x="51" y="2"/>
                </a:cubicBezTo>
                <a:cubicBezTo>
                  <a:pt x="77" y="27"/>
                  <a:pt x="77" y="27"/>
                  <a:pt x="77" y="27"/>
                </a:cubicBezTo>
                <a:cubicBezTo>
                  <a:pt x="78" y="28"/>
                  <a:pt x="78" y="30"/>
                  <a:pt x="78" y="32"/>
                </a:cubicBezTo>
                <a:cubicBezTo>
                  <a:pt x="78" y="35"/>
                  <a:pt x="75" y="37"/>
                  <a:pt x="73" y="39"/>
                </a:cubicBezTo>
                <a:cubicBezTo>
                  <a:pt x="72" y="40"/>
                  <a:pt x="71" y="41"/>
                  <a:pt x="69" y="41"/>
                </a:cubicBezTo>
                <a:cubicBezTo>
                  <a:pt x="66" y="41"/>
                  <a:pt x="65" y="39"/>
                  <a:pt x="63" y="37"/>
                </a:cubicBezTo>
                <a:cubicBezTo>
                  <a:pt x="63" y="38"/>
                  <a:pt x="64" y="39"/>
                  <a:pt x="64" y="40"/>
                </a:cubicBezTo>
                <a:cubicBezTo>
                  <a:pt x="64" y="40"/>
                  <a:pt x="63" y="41"/>
                  <a:pt x="63" y="42"/>
                </a:cubicBezTo>
                <a:cubicBezTo>
                  <a:pt x="55" y="50"/>
                  <a:pt x="55" y="50"/>
                  <a:pt x="55" y="50"/>
                </a:cubicBezTo>
                <a:cubicBezTo>
                  <a:pt x="71" y="66"/>
                  <a:pt x="71" y="66"/>
                  <a:pt x="71" y="66"/>
                </a:cubicBezTo>
                <a:cubicBezTo>
                  <a:pt x="73" y="64"/>
                  <a:pt x="75" y="63"/>
                  <a:pt x="77" y="63"/>
                </a:cubicBezTo>
                <a:cubicBezTo>
                  <a:pt x="79" y="63"/>
                  <a:pt x="81" y="64"/>
                  <a:pt x="83" y="65"/>
                </a:cubicBezTo>
                <a:cubicBezTo>
                  <a:pt x="105" y="88"/>
                  <a:pt x="105" y="88"/>
                  <a:pt x="105" y="88"/>
                </a:cubicBezTo>
                <a:cubicBezTo>
                  <a:pt x="107" y="89"/>
                  <a:pt x="108" y="91"/>
                  <a:pt x="108" y="94"/>
                </a:cubicBezTo>
                <a:cubicBezTo>
                  <a:pt x="108" y="96"/>
                  <a:pt x="107" y="98"/>
                  <a:pt x="105" y="9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8" name="Freeform 176"/>
          <p:cNvSpPr>
            <a:spLocks noEditPoints="1"/>
          </p:cNvSpPr>
          <p:nvPr/>
        </p:nvSpPr>
        <p:spPr bwMode="auto">
          <a:xfrm>
            <a:off x="8137526" y="5892801"/>
            <a:ext cx="420688" cy="327025"/>
          </a:xfrm>
          <a:custGeom>
            <a:avLst/>
            <a:gdLst>
              <a:gd name="T0" fmla="*/ 103 w 112"/>
              <a:gd name="T1" fmla="*/ 86 h 87"/>
              <a:gd name="T2" fmla="*/ 100 w 112"/>
              <a:gd name="T3" fmla="*/ 87 h 87"/>
              <a:gd name="T4" fmla="*/ 12 w 112"/>
              <a:gd name="T5" fmla="*/ 87 h 87"/>
              <a:gd name="T6" fmla="*/ 9 w 112"/>
              <a:gd name="T7" fmla="*/ 86 h 87"/>
              <a:gd name="T8" fmla="*/ 0 w 112"/>
              <a:gd name="T9" fmla="*/ 56 h 87"/>
              <a:gd name="T10" fmla="*/ 56 w 112"/>
              <a:gd name="T11" fmla="*/ 0 h 87"/>
              <a:gd name="T12" fmla="*/ 112 w 112"/>
              <a:gd name="T13" fmla="*/ 56 h 87"/>
              <a:gd name="T14" fmla="*/ 103 w 112"/>
              <a:gd name="T15" fmla="*/ 86 h 87"/>
              <a:gd name="T16" fmla="*/ 16 w 112"/>
              <a:gd name="T17" fmla="*/ 48 h 87"/>
              <a:gd name="T18" fmla="*/ 8 w 112"/>
              <a:gd name="T19" fmla="*/ 56 h 87"/>
              <a:gd name="T20" fmla="*/ 16 w 112"/>
              <a:gd name="T21" fmla="*/ 64 h 87"/>
              <a:gd name="T22" fmla="*/ 24 w 112"/>
              <a:gd name="T23" fmla="*/ 56 h 87"/>
              <a:gd name="T24" fmla="*/ 16 w 112"/>
              <a:gd name="T25" fmla="*/ 48 h 87"/>
              <a:gd name="T26" fmla="*/ 28 w 112"/>
              <a:gd name="T27" fmla="*/ 20 h 87"/>
              <a:gd name="T28" fmla="*/ 20 w 112"/>
              <a:gd name="T29" fmla="*/ 28 h 87"/>
              <a:gd name="T30" fmla="*/ 28 w 112"/>
              <a:gd name="T31" fmla="*/ 36 h 87"/>
              <a:gd name="T32" fmla="*/ 36 w 112"/>
              <a:gd name="T33" fmla="*/ 28 h 87"/>
              <a:gd name="T34" fmla="*/ 28 w 112"/>
              <a:gd name="T35" fmla="*/ 20 h 87"/>
              <a:gd name="T36" fmla="*/ 69 w 112"/>
              <a:gd name="T37" fmla="*/ 34 h 87"/>
              <a:gd name="T38" fmla="*/ 66 w 112"/>
              <a:gd name="T39" fmla="*/ 29 h 87"/>
              <a:gd name="T40" fmla="*/ 61 w 112"/>
              <a:gd name="T41" fmla="*/ 32 h 87"/>
              <a:gd name="T42" fmla="*/ 55 w 112"/>
              <a:gd name="T43" fmla="*/ 56 h 87"/>
              <a:gd name="T44" fmla="*/ 44 w 112"/>
              <a:gd name="T45" fmla="*/ 64 h 87"/>
              <a:gd name="T46" fmla="*/ 53 w 112"/>
              <a:gd name="T47" fmla="*/ 79 h 87"/>
              <a:gd name="T48" fmla="*/ 68 w 112"/>
              <a:gd name="T49" fmla="*/ 71 h 87"/>
              <a:gd name="T50" fmla="*/ 63 w 112"/>
              <a:gd name="T51" fmla="*/ 58 h 87"/>
              <a:gd name="T52" fmla="*/ 69 w 112"/>
              <a:gd name="T53" fmla="*/ 34 h 87"/>
              <a:gd name="T54" fmla="*/ 56 w 112"/>
              <a:gd name="T55" fmla="*/ 8 h 87"/>
              <a:gd name="T56" fmla="*/ 48 w 112"/>
              <a:gd name="T57" fmla="*/ 16 h 87"/>
              <a:gd name="T58" fmla="*/ 56 w 112"/>
              <a:gd name="T59" fmla="*/ 24 h 87"/>
              <a:gd name="T60" fmla="*/ 64 w 112"/>
              <a:gd name="T61" fmla="*/ 16 h 87"/>
              <a:gd name="T62" fmla="*/ 56 w 112"/>
              <a:gd name="T63" fmla="*/ 8 h 87"/>
              <a:gd name="T64" fmla="*/ 84 w 112"/>
              <a:gd name="T65" fmla="*/ 20 h 87"/>
              <a:gd name="T66" fmla="*/ 76 w 112"/>
              <a:gd name="T67" fmla="*/ 28 h 87"/>
              <a:gd name="T68" fmla="*/ 84 w 112"/>
              <a:gd name="T69" fmla="*/ 36 h 87"/>
              <a:gd name="T70" fmla="*/ 92 w 112"/>
              <a:gd name="T71" fmla="*/ 28 h 87"/>
              <a:gd name="T72" fmla="*/ 84 w 112"/>
              <a:gd name="T73" fmla="*/ 20 h 87"/>
              <a:gd name="T74" fmla="*/ 96 w 112"/>
              <a:gd name="T75" fmla="*/ 48 h 87"/>
              <a:gd name="T76" fmla="*/ 88 w 112"/>
              <a:gd name="T77" fmla="*/ 56 h 87"/>
              <a:gd name="T78" fmla="*/ 96 w 112"/>
              <a:gd name="T79" fmla="*/ 64 h 87"/>
              <a:gd name="T80" fmla="*/ 104 w 112"/>
              <a:gd name="T81" fmla="*/ 56 h 87"/>
              <a:gd name="T82" fmla="*/ 96 w 112"/>
              <a:gd name="T83" fmla="*/ 4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7">
                <a:moveTo>
                  <a:pt x="103" y="86"/>
                </a:moveTo>
                <a:cubicBezTo>
                  <a:pt x="102" y="87"/>
                  <a:pt x="101" y="87"/>
                  <a:pt x="100" y="87"/>
                </a:cubicBezTo>
                <a:cubicBezTo>
                  <a:pt x="12" y="87"/>
                  <a:pt x="12" y="87"/>
                  <a:pt x="12" y="87"/>
                </a:cubicBezTo>
                <a:cubicBezTo>
                  <a:pt x="11" y="87"/>
                  <a:pt x="10" y="87"/>
                  <a:pt x="9" y="86"/>
                </a:cubicBezTo>
                <a:cubicBezTo>
                  <a:pt x="3" y="77"/>
                  <a:pt x="0" y="66"/>
                  <a:pt x="0" y="56"/>
                </a:cubicBezTo>
                <a:cubicBezTo>
                  <a:pt x="0" y="25"/>
                  <a:pt x="25" y="0"/>
                  <a:pt x="56" y="0"/>
                </a:cubicBezTo>
                <a:cubicBezTo>
                  <a:pt x="87" y="0"/>
                  <a:pt x="112" y="25"/>
                  <a:pt x="112" y="56"/>
                </a:cubicBezTo>
                <a:cubicBezTo>
                  <a:pt x="112" y="66"/>
                  <a:pt x="109" y="77"/>
                  <a:pt x="103" y="86"/>
                </a:cubicBezTo>
                <a:close/>
                <a:moveTo>
                  <a:pt x="16" y="48"/>
                </a:moveTo>
                <a:cubicBezTo>
                  <a:pt x="12" y="48"/>
                  <a:pt x="8" y="51"/>
                  <a:pt x="8" y="56"/>
                </a:cubicBezTo>
                <a:cubicBezTo>
                  <a:pt x="8" y="60"/>
                  <a:pt x="12" y="64"/>
                  <a:pt x="16" y="64"/>
                </a:cubicBezTo>
                <a:cubicBezTo>
                  <a:pt x="20" y="64"/>
                  <a:pt x="24" y="60"/>
                  <a:pt x="24" y="56"/>
                </a:cubicBezTo>
                <a:cubicBezTo>
                  <a:pt x="24" y="51"/>
                  <a:pt x="20" y="48"/>
                  <a:pt x="16" y="48"/>
                </a:cubicBezTo>
                <a:close/>
                <a:moveTo>
                  <a:pt x="28" y="20"/>
                </a:moveTo>
                <a:cubicBezTo>
                  <a:pt x="24" y="20"/>
                  <a:pt x="20" y="23"/>
                  <a:pt x="20" y="28"/>
                </a:cubicBezTo>
                <a:cubicBezTo>
                  <a:pt x="20" y="32"/>
                  <a:pt x="24" y="36"/>
                  <a:pt x="28" y="36"/>
                </a:cubicBezTo>
                <a:cubicBezTo>
                  <a:pt x="32" y="36"/>
                  <a:pt x="36" y="32"/>
                  <a:pt x="36" y="28"/>
                </a:cubicBezTo>
                <a:cubicBezTo>
                  <a:pt x="36" y="23"/>
                  <a:pt x="32" y="20"/>
                  <a:pt x="28" y="20"/>
                </a:cubicBezTo>
                <a:close/>
                <a:moveTo>
                  <a:pt x="69" y="34"/>
                </a:moveTo>
                <a:cubicBezTo>
                  <a:pt x="69" y="32"/>
                  <a:pt x="68" y="29"/>
                  <a:pt x="66" y="29"/>
                </a:cubicBezTo>
                <a:cubicBezTo>
                  <a:pt x="64" y="28"/>
                  <a:pt x="62" y="30"/>
                  <a:pt x="61" y="32"/>
                </a:cubicBezTo>
                <a:cubicBezTo>
                  <a:pt x="55" y="56"/>
                  <a:pt x="55" y="56"/>
                  <a:pt x="55" y="56"/>
                </a:cubicBezTo>
                <a:cubicBezTo>
                  <a:pt x="50" y="56"/>
                  <a:pt x="46" y="59"/>
                  <a:pt x="44" y="64"/>
                </a:cubicBezTo>
                <a:cubicBezTo>
                  <a:pt x="43" y="71"/>
                  <a:pt x="47" y="77"/>
                  <a:pt x="53" y="79"/>
                </a:cubicBezTo>
                <a:cubicBezTo>
                  <a:pt x="59" y="81"/>
                  <a:pt x="66" y="77"/>
                  <a:pt x="68" y="71"/>
                </a:cubicBezTo>
                <a:cubicBezTo>
                  <a:pt x="69" y="66"/>
                  <a:pt x="67" y="60"/>
                  <a:pt x="63" y="58"/>
                </a:cubicBezTo>
                <a:lnTo>
                  <a:pt x="69" y="34"/>
                </a:lnTo>
                <a:close/>
                <a:moveTo>
                  <a:pt x="56" y="8"/>
                </a:moveTo>
                <a:cubicBezTo>
                  <a:pt x="52" y="8"/>
                  <a:pt x="48" y="11"/>
                  <a:pt x="48" y="16"/>
                </a:cubicBezTo>
                <a:cubicBezTo>
                  <a:pt x="48" y="20"/>
                  <a:pt x="52" y="24"/>
                  <a:pt x="56" y="24"/>
                </a:cubicBezTo>
                <a:cubicBezTo>
                  <a:pt x="60" y="24"/>
                  <a:pt x="64" y="20"/>
                  <a:pt x="64" y="16"/>
                </a:cubicBezTo>
                <a:cubicBezTo>
                  <a:pt x="64" y="11"/>
                  <a:pt x="60" y="8"/>
                  <a:pt x="56" y="8"/>
                </a:cubicBezTo>
                <a:close/>
                <a:moveTo>
                  <a:pt x="84" y="20"/>
                </a:moveTo>
                <a:cubicBezTo>
                  <a:pt x="79" y="20"/>
                  <a:pt x="76" y="23"/>
                  <a:pt x="76" y="28"/>
                </a:cubicBezTo>
                <a:cubicBezTo>
                  <a:pt x="76" y="32"/>
                  <a:pt x="79" y="36"/>
                  <a:pt x="84" y="36"/>
                </a:cubicBezTo>
                <a:cubicBezTo>
                  <a:pt x="88" y="36"/>
                  <a:pt x="92" y="32"/>
                  <a:pt x="92" y="28"/>
                </a:cubicBezTo>
                <a:cubicBezTo>
                  <a:pt x="92" y="23"/>
                  <a:pt x="88" y="20"/>
                  <a:pt x="84" y="20"/>
                </a:cubicBezTo>
                <a:close/>
                <a:moveTo>
                  <a:pt x="96" y="48"/>
                </a:moveTo>
                <a:cubicBezTo>
                  <a:pt x="91" y="48"/>
                  <a:pt x="88" y="51"/>
                  <a:pt x="88" y="56"/>
                </a:cubicBezTo>
                <a:cubicBezTo>
                  <a:pt x="88" y="60"/>
                  <a:pt x="91" y="64"/>
                  <a:pt x="96" y="64"/>
                </a:cubicBezTo>
                <a:cubicBezTo>
                  <a:pt x="100" y="64"/>
                  <a:pt x="104" y="60"/>
                  <a:pt x="104" y="56"/>
                </a:cubicBezTo>
                <a:cubicBezTo>
                  <a:pt x="104" y="51"/>
                  <a:pt x="100" y="48"/>
                  <a:pt x="96"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9" name="Freeform 177"/>
          <p:cNvSpPr>
            <a:spLocks noEditPoints="1"/>
          </p:cNvSpPr>
          <p:nvPr/>
        </p:nvSpPr>
        <p:spPr bwMode="auto">
          <a:xfrm>
            <a:off x="8783638" y="5892801"/>
            <a:ext cx="420688" cy="357188"/>
          </a:xfrm>
          <a:custGeom>
            <a:avLst/>
            <a:gdLst>
              <a:gd name="T0" fmla="*/ 56 w 112"/>
              <a:gd name="T1" fmla="*/ 80 h 95"/>
              <a:gd name="T2" fmla="*/ 47 w 112"/>
              <a:gd name="T3" fmla="*/ 79 h 95"/>
              <a:gd name="T4" fmla="*/ 18 w 112"/>
              <a:gd name="T5" fmla="*/ 94 h 95"/>
              <a:gd name="T6" fmla="*/ 11 w 112"/>
              <a:gd name="T7" fmla="*/ 95 h 95"/>
              <a:gd name="T8" fmla="*/ 11 w 112"/>
              <a:gd name="T9" fmla="*/ 95 h 95"/>
              <a:gd name="T10" fmla="*/ 8 w 112"/>
              <a:gd name="T11" fmla="*/ 93 h 95"/>
              <a:gd name="T12" fmla="*/ 8 w 112"/>
              <a:gd name="T13" fmla="*/ 93 h 95"/>
              <a:gd name="T14" fmla="*/ 10 w 112"/>
              <a:gd name="T15" fmla="*/ 89 h 95"/>
              <a:gd name="T16" fmla="*/ 21 w 112"/>
              <a:gd name="T17" fmla="*/ 71 h 95"/>
              <a:gd name="T18" fmla="*/ 0 w 112"/>
              <a:gd name="T19" fmla="*/ 40 h 95"/>
              <a:gd name="T20" fmla="*/ 56 w 112"/>
              <a:gd name="T21" fmla="*/ 0 h 95"/>
              <a:gd name="T22" fmla="*/ 112 w 112"/>
              <a:gd name="T23" fmla="*/ 40 h 95"/>
              <a:gd name="T24" fmla="*/ 56 w 112"/>
              <a:gd name="T25" fmla="*/ 80 h 95"/>
              <a:gd name="T26" fmla="*/ 8 w 112"/>
              <a:gd name="T27" fmla="*/ 40 h 95"/>
              <a:gd name="T28" fmla="*/ 25 w 112"/>
              <a:gd name="T29" fmla="*/ 64 h 95"/>
              <a:gd name="T30" fmla="*/ 30 w 112"/>
              <a:gd name="T31" fmla="*/ 67 h 95"/>
              <a:gd name="T32" fmla="*/ 29 w 112"/>
              <a:gd name="T33" fmla="*/ 73 h 95"/>
              <a:gd name="T34" fmla="*/ 24 w 112"/>
              <a:gd name="T35" fmla="*/ 84 h 95"/>
              <a:gd name="T36" fmla="*/ 42 w 112"/>
              <a:gd name="T37" fmla="*/ 73 h 95"/>
              <a:gd name="T38" fmla="*/ 44 w 112"/>
              <a:gd name="T39" fmla="*/ 71 h 95"/>
              <a:gd name="T40" fmla="*/ 48 w 112"/>
              <a:gd name="T41" fmla="*/ 71 h 95"/>
              <a:gd name="T42" fmla="*/ 56 w 112"/>
              <a:gd name="T43" fmla="*/ 72 h 95"/>
              <a:gd name="T44" fmla="*/ 104 w 112"/>
              <a:gd name="T45" fmla="*/ 40 h 95"/>
              <a:gd name="T46" fmla="*/ 56 w 112"/>
              <a:gd name="T47" fmla="*/ 8 h 95"/>
              <a:gd name="T48" fmla="*/ 8 w 112"/>
              <a:gd name="T49" fmla="*/ 4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2" h="95">
                <a:moveTo>
                  <a:pt x="56" y="80"/>
                </a:moveTo>
                <a:cubicBezTo>
                  <a:pt x="53" y="80"/>
                  <a:pt x="50" y="79"/>
                  <a:pt x="47" y="79"/>
                </a:cubicBezTo>
                <a:cubicBezTo>
                  <a:pt x="39" y="86"/>
                  <a:pt x="29" y="91"/>
                  <a:pt x="18" y="94"/>
                </a:cubicBezTo>
                <a:cubicBezTo>
                  <a:pt x="16" y="95"/>
                  <a:pt x="13" y="95"/>
                  <a:pt x="11" y="95"/>
                </a:cubicBezTo>
                <a:cubicBezTo>
                  <a:pt x="11" y="95"/>
                  <a:pt x="11" y="95"/>
                  <a:pt x="11" y="95"/>
                </a:cubicBezTo>
                <a:cubicBezTo>
                  <a:pt x="9" y="95"/>
                  <a:pt x="8" y="94"/>
                  <a:pt x="8" y="93"/>
                </a:cubicBezTo>
                <a:cubicBezTo>
                  <a:pt x="8" y="93"/>
                  <a:pt x="8" y="93"/>
                  <a:pt x="8" y="93"/>
                </a:cubicBezTo>
                <a:cubicBezTo>
                  <a:pt x="8" y="91"/>
                  <a:pt x="9" y="91"/>
                  <a:pt x="10" y="89"/>
                </a:cubicBezTo>
                <a:cubicBezTo>
                  <a:pt x="14" y="85"/>
                  <a:pt x="18" y="81"/>
                  <a:pt x="21" y="71"/>
                </a:cubicBezTo>
                <a:cubicBezTo>
                  <a:pt x="8" y="64"/>
                  <a:pt x="0" y="52"/>
                  <a:pt x="0" y="40"/>
                </a:cubicBezTo>
                <a:cubicBezTo>
                  <a:pt x="0" y="17"/>
                  <a:pt x="25" y="0"/>
                  <a:pt x="56" y="0"/>
                </a:cubicBezTo>
                <a:cubicBezTo>
                  <a:pt x="87" y="0"/>
                  <a:pt x="112" y="17"/>
                  <a:pt x="112" y="40"/>
                </a:cubicBezTo>
                <a:cubicBezTo>
                  <a:pt x="112" y="62"/>
                  <a:pt x="87" y="80"/>
                  <a:pt x="56" y="80"/>
                </a:cubicBezTo>
                <a:close/>
                <a:moveTo>
                  <a:pt x="8" y="40"/>
                </a:moveTo>
                <a:cubicBezTo>
                  <a:pt x="8" y="49"/>
                  <a:pt x="14" y="58"/>
                  <a:pt x="25" y="64"/>
                </a:cubicBezTo>
                <a:cubicBezTo>
                  <a:pt x="30" y="67"/>
                  <a:pt x="30" y="67"/>
                  <a:pt x="30" y="67"/>
                </a:cubicBezTo>
                <a:cubicBezTo>
                  <a:pt x="29" y="73"/>
                  <a:pt x="29" y="73"/>
                  <a:pt x="29" y="73"/>
                </a:cubicBezTo>
                <a:cubicBezTo>
                  <a:pt x="28" y="77"/>
                  <a:pt x="26" y="81"/>
                  <a:pt x="24" y="84"/>
                </a:cubicBezTo>
                <a:cubicBezTo>
                  <a:pt x="31" y="81"/>
                  <a:pt x="36" y="78"/>
                  <a:pt x="42" y="73"/>
                </a:cubicBezTo>
                <a:cubicBezTo>
                  <a:pt x="44" y="71"/>
                  <a:pt x="44" y="71"/>
                  <a:pt x="44" y="71"/>
                </a:cubicBezTo>
                <a:cubicBezTo>
                  <a:pt x="48" y="71"/>
                  <a:pt x="48" y="71"/>
                  <a:pt x="48" y="71"/>
                </a:cubicBezTo>
                <a:cubicBezTo>
                  <a:pt x="50" y="71"/>
                  <a:pt x="53" y="72"/>
                  <a:pt x="56" y="72"/>
                </a:cubicBezTo>
                <a:cubicBezTo>
                  <a:pt x="82" y="72"/>
                  <a:pt x="104" y="57"/>
                  <a:pt x="104" y="40"/>
                </a:cubicBezTo>
                <a:cubicBezTo>
                  <a:pt x="104" y="22"/>
                  <a:pt x="82" y="8"/>
                  <a:pt x="56" y="8"/>
                </a:cubicBezTo>
                <a:cubicBezTo>
                  <a:pt x="30" y="8"/>
                  <a:pt x="8" y="22"/>
                  <a:pt x="8" y="4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0" name="Freeform 178"/>
          <p:cNvSpPr>
            <a:spLocks noEditPoints="1"/>
          </p:cNvSpPr>
          <p:nvPr/>
        </p:nvSpPr>
        <p:spPr bwMode="auto">
          <a:xfrm>
            <a:off x="9429751" y="5892801"/>
            <a:ext cx="420688" cy="330200"/>
          </a:xfrm>
          <a:custGeom>
            <a:avLst/>
            <a:gdLst>
              <a:gd name="T0" fmla="*/ 88 w 112"/>
              <a:gd name="T1" fmla="*/ 32 h 88"/>
              <a:gd name="T2" fmla="*/ 44 w 112"/>
              <a:gd name="T3" fmla="*/ 64 h 88"/>
              <a:gd name="T4" fmla="*/ 33 w 112"/>
              <a:gd name="T5" fmla="*/ 63 h 88"/>
              <a:gd name="T6" fmla="*/ 15 w 112"/>
              <a:gd name="T7" fmla="*/ 71 h 88"/>
              <a:gd name="T8" fmla="*/ 10 w 112"/>
              <a:gd name="T9" fmla="*/ 72 h 88"/>
              <a:gd name="T10" fmla="*/ 10 w 112"/>
              <a:gd name="T11" fmla="*/ 72 h 88"/>
              <a:gd name="T12" fmla="*/ 8 w 112"/>
              <a:gd name="T13" fmla="*/ 70 h 88"/>
              <a:gd name="T14" fmla="*/ 9 w 112"/>
              <a:gd name="T15" fmla="*/ 67 h 88"/>
              <a:gd name="T16" fmla="*/ 16 w 112"/>
              <a:gd name="T17" fmla="*/ 57 h 88"/>
              <a:gd name="T18" fmla="*/ 0 w 112"/>
              <a:gd name="T19" fmla="*/ 32 h 88"/>
              <a:gd name="T20" fmla="*/ 44 w 112"/>
              <a:gd name="T21" fmla="*/ 0 h 88"/>
              <a:gd name="T22" fmla="*/ 88 w 112"/>
              <a:gd name="T23" fmla="*/ 32 h 88"/>
              <a:gd name="T24" fmla="*/ 8 w 112"/>
              <a:gd name="T25" fmla="*/ 32 h 88"/>
              <a:gd name="T26" fmla="*/ 20 w 112"/>
              <a:gd name="T27" fmla="*/ 50 h 88"/>
              <a:gd name="T28" fmla="*/ 27 w 112"/>
              <a:gd name="T29" fmla="*/ 53 h 88"/>
              <a:gd name="T30" fmla="*/ 24 w 112"/>
              <a:gd name="T31" fmla="*/ 58 h 88"/>
              <a:gd name="T32" fmla="*/ 28 w 112"/>
              <a:gd name="T33" fmla="*/ 56 h 88"/>
              <a:gd name="T34" fmla="*/ 31 w 112"/>
              <a:gd name="T35" fmla="*/ 54 h 88"/>
              <a:gd name="T36" fmla="*/ 34 w 112"/>
              <a:gd name="T37" fmla="*/ 55 h 88"/>
              <a:gd name="T38" fmla="*/ 44 w 112"/>
              <a:gd name="T39" fmla="*/ 56 h 88"/>
              <a:gd name="T40" fmla="*/ 80 w 112"/>
              <a:gd name="T41" fmla="*/ 32 h 88"/>
              <a:gd name="T42" fmla="*/ 44 w 112"/>
              <a:gd name="T43" fmla="*/ 8 h 88"/>
              <a:gd name="T44" fmla="*/ 8 w 112"/>
              <a:gd name="T45" fmla="*/ 32 h 88"/>
              <a:gd name="T46" fmla="*/ 102 w 112"/>
              <a:gd name="T47" fmla="*/ 83 h 88"/>
              <a:gd name="T48" fmla="*/ 104 w 112"/>
              <a:gd name="T49" fmla="*/ 86 h 88"/>
              <a:gd name="T50" fmla="*/ 102 w 112"/>
              <a:gd name="T51" fmla="*/ 87 h 88"/>
              <a:gd name="T52" fmla="*/ 96 w 112"/>
              <a:gd name="T53" fmla="*/ 86 h 88"/>
              <a:gd name="T54" fmla="*/ 79 w 112"/>
              <a:gd name="T55" fmla="*/ 79 h 88"/>
              <a:gd name="T56" fmla="*/ 68 w 112"/>
              <a:gd name="T57" fmla="*/ 80 h 88"/>
              <a:gd name="T58" fmla="*/ 38 w 112"/>
              <a:gd name="T59" fmla="*/ 71 h 88"/>
              <a:gd name="T60" fmla="*/ 44 w 112"/>
              <a:gd name="T61" fmla="*/ 72 h 88"/>
              <a:gd name="T62" fmla="*/ 80 w 112"/>
              <a:gd name="T63" fmla="*/ 61 h 88"/>
              <a:gd name="T64" fmla="*/ 96 w 112"/>
              <a:gd name="T65" fmla="*/ 32 h 88"/>
              <a:gd name="T66" fmla="*/ 94 w 112"/>
              <a:gd name="T67" fmla="*/ 22 h 88"/>
              <a:gd name="T68" fmla="*/ 112 w 112"/>
              <a:gd name="T69" fmla="*/ 48 h 88"/>
              <a:gd name="T70" fmla="*/ 95 w 112"/>
              <a:gd name="T71" fmla="*/ 73 h 88"/>
              <a:gd name="T72" fmla="*/ 102 w 112"/>
              <a:gd name="T73" fmla="*/ 8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88">
                <a:moveTo>
                  <a:pt x="88" y="32"/>
                </a:moveTo>
                <a:cubicBezTo>
                  <a:pt x="88" y="49"/>
                  <a:pt x="68" y="64"/>
                  <a:pt x="44" y="64"/>
                </a:cubicBezTo>
                <a:cubicBezTo>
                  <a:pt x="40" y="64"/>
                  <a:pt x="36" y="63"/>
                  <a:pt x="33" y="63"/>
                </a:cubicBezTo>
                <a:cubicBezTo>
                  <a:pt x="28" y="66"/>
                  <a:pt x="22" y="69"/>
                  <a:pt x="15" y="71"/>
                </a:cubicBezTo>
                <a:cubicBezTo>
                  <a:pt x="14" y="71"/>
                  <a:pt x="12" y="71"/>
                  <a:pt x="10" y="72"/>
                </a:cubicBezTo>
                <a:cubicBezTo>
                  <a:pt x="10" y="72"/>
                  <a:pt x="10" y="72"/>
                  <a:pt x="10" y="72"/>
                </a:cubicBezTo>
                <a:cubicBezTo>
                  <a:pt x="9" y="72"/>
                  <a:pt x="8" y="71"/>
                  <a:pt x="8" y="70"/>
                </a:cubicBezTo>
                <a:cubicBezTo>
                  <a:pt x="8" y="69"/>
                  <a:pt x="8" y="68"/>
                  <a:pt x="9" y="67"/>
                </a:cubicBezTo>
                <a:cubicBezTo>
                  <a:pt x="12" y="64"/>
                  <a:pt x="14" y="62"/>
                  <a:pt x="16" y="57"/>
                </a:cubicBezTo>
                <a:cubicBezTo>
                  <a:pt x="6" y="51"/>
                  <a:pt x="0" y="42"/>
                  <a:pt x="0" y="32"/>
                </a:cubicBezTo>
                <a:cubicBezTo>
                  <a:pt x="0" y="14"/>
                  <a:pt x="20" y="0"/>
                  <a:pt x="44" y="0"/>
                </a:cubicBezTo>
                <a:cubicBezTo>
                  <a:pt x="68" y="0"/>
                  <a:pt x="88" y="14"/>
                  <a:pt x="88" y="32"/>
                </a:cubicBezTo>
                <a:close/>
                <a:moveTo>
                  <a:pt x="8" y="32"/>
                </a:moveTo>
                <a:cubicBezTo>
                  <a:pt x="8" y="38"/>
                  <a:pt x="12" y="45"/>
                  <a:pt x="20" y="50"/>
                </a:cubicBezTo>
                <a:cubicBezTo>
                  <a:pt x="27" y="53"/>
                  <a:pt x="27" y="53"/>
                  <a:pt x="27" y="53"/>
                </a:cubicBezTo>
                <a:cubicBezTo>
                  <a:pt x="24" y="58"/>
                  <a:pt x="24" y="58"/>
                  <a:pt x="24" y="58"/>
                </a:cubicBezTo>
                <a:cubicBezTo>
                  <a:pt x="26" y="58"/>
                  <a:pt x="27" y="57"/>
                  <a:pt x="28" y="56"/>
                </a:cubicBezTo>
                <a:cubicBezTo>
                  <a:pt x="31" y="54"/>
                  <a:pt x="31" y="54"/>
                  <a:pt x="31" y="54"/>
                </a:cubicBezTo>
                <a:cubicBezTo>
                  <a:pt x="34" y="55"/>
                  <a:pt x="34" y="55"/>
                  <a:pt x="34" y="55"/>
                </a:cubicBezTo>
                <a:cubicBezTo>
                  <a:pt x="37" y="55"/>
                  <a:pt x="41" y="56"/>
                  <a:pt x="44" y="56"/>
                </a:cubicBezTo>
                <a:cubicBezTo>
                  <a:pt x="63" y="56"/>
                  <a:pt x="80" y="45"/>
                  <a:pt x="80" y="32"/>
                </a:cubicBezTo>
                <a:cubicBezTo>
                  <a:pt x="80" y="19"/>
                  <a:pt x="63" y="8"/>
                  <a:pt x="44" y="8"/>
                </a:cubicBezTo>
                <a:cubicBezTo>
                  <a:pt x="24" y="8"/>
                  <a:pt x="8" y="19"/>
                  <a:pt x="8" y="32"/>
                </a:cubicBezTo>
                <a:close/>
                <a:moveTo>
                  <a:pt x="102" y="83"/>
                </a:moveTo>
                <a:cubicBezTo>
                  <a:pt x="103" y="84"/>
                  <a:pt x="104" y="84"/>
                  <a:pt x="104" y="86"/>
                </a:cubicBezTo>
                <a:cubicBezTo>
                  <a:pt x="103" y="87"/>
                  <a:pt x="103" y="88"/>
                  <a:pt x="102" y="87"/>
                </a:cubicBezTo>
                <a:cubicBezTo>
                  <a:pt x="100" y="87"/>
                  <a:pt x="98" y="87"/>
                  <a:pt x="96" y="86"/>
                </a:cubicBezTo>
                <a:cubicBezTo>
                  <a:pt x="90" y="85"/>
                  <a:pt x="84" y="82"/>
                  <a:pt x="79" y="79"/>
                </a:cubicBezTo>
                <a:cubicBezTo>
                  <a:pt x="75" y="79"/>
                  <a:pt x="72" y="80"/>
                  <a:pt x="68" y="80"/>
                </a:cubicBezTo>
                <a:cubicBezTo>
                  <a:pt x="56" y="80"/>
                  <a:pt x="46" y="76"/>
                  <a:pt x="38" y="71"/>
                </a:cubicBezTo>
                <a:cubicBezTo>
                  <a:pt x="40" y="71"/>
                  <a:pt x="42" y="72"/>
                  <a:pt x="44" y="72"/>
                </a:cubicBezTo>
                <a:cubicBezTo>
                  <a:pt x="57" y="72"/>
                  <a:pt x="70" y="68"/>
                  <a:pt x="80" y="61"/>
                </a:cubicBezTo>
                <a:cubicBezTo>
                  <a:pt x="90" y="53"/>
                  <a:pt x="96" y="43"/>
                  <a:pt x="96" y="32"/>
                </a:cubicBezTo>
                <a:cubicBezTo>
                  <a:pt x="96" y="28"/>
                  <a:pt x="95" y="25"/>
                  <a:pt x="94" y="22"/>
                </a:cubicBezTo>
                <a:cubicBezTo>
                  <a:pt x="105" y="28"/>
                  <a:pt x="112" y="37"/>
                  <a:pt x="112" y="48"/>
                </a:cubicBezTo>
                <a:cubicBezTo>
                  <a:pt x="112" y="58"/>
                  <a:pt x="105" y="67"/>
                  <a:pt x="95" y="73"/>
                </a:cubicBezTo>
                <a:cubicBezTo>
                  <a:pt x="97" y="78"/>
                  <a:pt x="100" y="80"/>
                  <a:pt x="102" y="8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1" name="Freeform 179"/>
          <p:cNvSpPr>
            <a:spLocks/>
          </p:cNvSpPr>
          <p:nvPr/>
        </p:nvSpPr>
        <p:spPr bwMode="auto">
          <a:xfrm>
            <a:off x="10180638" y="5862638"/>
            <a:ext cx="209550" cy="387350"/>
          </a:xfrm>
          <a:custGeom>
            <a:avLst/>
            <a:gdLst>
              <a:gd name="T0" fmla="*/ 56 w 56"/>
              <a:gd name="T1" fmla="*/ 30 h 103"/>
              <a:gd name="T2" fmla="*/ 22 w 56"/>
              <a:gd name="T3" fmla="*/ 102 h 103"/>
              <a:gd name="T4" fmla="*/ 19 w 56"/>
              <a:gd name="T5" fmla="*/ 103 h 103"/>
              <a:gd name="T6" fmla="*/ 19 w 56"/>
              <a:gd name="T7" fmla="*/ 103 h 103"/>
              <a:gd name="T8" fmla="*/ 17 w 56"/>
              <a:gd name="T9" fmla="*/ 100 h 103"/>
              <a:gd name="T10" fmla="*/ 29 w 56"/>
              <a:gd name="T11" fmla="*/ 50 h 103"/>
              <a:gd name="T12" fmla="*/ 4 w 56"/>
              <a:gd name="T13" fmla="*/ 56 h 103"/>
              <a:gd name="T14" fmla="*/ 3 w 56"/>
              <a:gd name="T15" fmla="*/ 56 h 103"/>
              <a:gd name="T16" fmla="*/ 1 w 56"/>
              <a:gd name="T17" fmla="*/ 56 h 103"/>
              <a:gd name="T18" fmla="*/ 0 w 56"/>
              <a:gd name="T19" fmla="*/ 53 h 103"/>
              <a:gd name="T20" fmla="*/ 13 w 56"/>
              <a:gd name="T21" fmla="*/ 2 h 103"/>
              <a:gd name="T22" fmla="*/ 15 w 56"/>
              <a:gd name="T23" fmla="*/ 0 h 103"/>
              <a:gd name="T24" fmla="*/ 36 w 56"/>
              <a:gd name="T25" fmla="*/ 0 h 103"/>
              <a:gd name="T26" fmla="*/ 39 w 56"/>
              <a:gd name="T27" fmla="*/ 2 h 103"/>
              <a:gd name="T28" fmla="*/ 38 w 56"/>
              <a:gd name="T29" fmla="*/ 3 h 103"/>
              <a:gd name="T30" fmla="*/ 28 w 56"/>
              <a:gd name="T31" fmla="*/ 32 h 103"/>
              <a:gd name="T32" fmla="*/ 53 w 56"/>
              <a:gd name="T33" fmla="*/ 26 h 103"/>
              <a:gd name="T34" fmla="*/ 53 w 56"/>
              <a:gd name="T35" fmla="*/ 26 h 103"/>
              <a:gd name="T36" fmla="*/ 55 w 56"/>
              <a:gd name="T37" fmla="*/ 27 h 103"/>
              <a:gd name="T38" fmla="*/ 56 w 56"/>
              <a:gd name="T39" fmla="*/ 3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6" h="103">
                <a:moveTo>
                  <a:pt x="56" y="30"/>
                </a:moveTo>
                <a:cubicBezTo>
                  <a:pt x="22" y="102"/>
                  <a:pt x="22" y="102"/>
                  <a:pt x="22" y="102"/>
                </a:cubicBezTo>
                <a:cubicBezTo>
                  <a:pt x="22" y="103"/>
                  <a:pt x="21" y="103"/>
                  <a:pt x="19" y="103"/>
                </a:cubicBezTo>
                <a:cubicBezTo>
                  <a:pt x="19" y="103"/>
                  <a:pt x="19" y="103"/>
                  <a:pt x="19" y="103"/>
                </a:cubicBezTo>
                <a:cubicBezTo>
                  <a:pt x="17" y="103"/>
                  <a:pt x="16" y="102"/>
                  <a:pt x="17" y="100"/>
                </a:cubicBezTo>
                <a:cubicBezTo>
                  <a:pt x="29" y="50"/>
                  <a:pt x="29" y="50"/>
                  <a:pt x="29" y="50"/>
                </a:cubicBezTo>
                <a:cubicBezTo>
                  <a:pt x="4" y="56"/>
                  <a:pt x="4" y="56"/>
                  <a:pt x="4" y="56"/>
                </a:cubicBezTo>
                <a:cubicBezTo>
                  <a:pt x="3" y="56"/>
                  <a:pt x="3" y="56"/>
                  <a:pt x="3" y="56"/>
                </a:cubicBezTo>
                <a:cubicBezTo>
                  <a:pt x="2" y="56"/>
                  <a:pt x="2" y="56"/>
                  <a:pt x="1" y="56"/>
                </a:cubicBezTo>
                <a:cubicBezTo>
                  <a:pt x="0" y="55"/>
                  <a:pt x="0" y="54"/>
                  <a:pt x="0" y="53"/>
                </a:cubicBezTo>
                <a:cubicBezTo>
                  <a:pt x="13" y="2"/>
                  <a:pt x="13" y="2"/>
                  <a:pt x="13" y="2"/>
                </a:cubicBezTo>
                <a:cubicBezTo>
                  <a:pt x="13" y="0"/>
                  <a:pt x="14" y="0"/>
                  <a:pt x="15" y="0"/>
                </a:cubicBezTo>
                <a:cubicBezTo>
                  <a:pt x="36" y="0"/>
                  <a:pt x="36" y="0"/>
                  <a:pt x="36" y="0"/>
                </a:cubicBezTo>
                <a:cubicBezTo>
                  <a:pt x="38" y="0"/>
                  <a:pt x="39" y="1"/>
                  <a:pt x="39" y="2"/>
                </a:cubicBezTo>
                <a:cubicBezTo>
                  <a:pt x="39" y="3"/>
                  <a:pt x="39" y="3"/>
                  <a:pt x="38" y="3"/>
                </a:cubicBezTo>
                <a:cubicBezTo>
                  <a:pt x="28" y="32"/>
                  <a:pt x="28" y="32"/>
                  <a:pt x="28" y="32"/>
                </a:cubicBezTo>
                <a:cubicBezTo>
                  <a:pt x="53" y="26"/>
                  <a:pt x="53" y="26"/>
                  <a:pt x="53" y="26"/>
                </a:cubicBezTo>
                <a:cubicBezTo>
                  <a:pt x="53" y="26"/>
                  <a:pt x="53" y="26"/>
                  <a:pt x="53" y="26"/>
                </a:cubicBezTo>
                <a:cubicBezTo>
                  <a:pt x="54" y="26"/>
                  <a:pt x="55" y="26"/>
                  <a:pt x="55" y="27"/>
                </a:cubicBezTo>
                <a:cubicBezTo>
                  <a:pt x="56" y="28"/>
                  <a:pt x="56" y="29"/>
                  <a:pt x="56" y="3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2" name="Freeform 180"/>
          <p:cNvSpPr>
            <a:spLocks/>
          </p:cNvSpPr>
          <p:nvPr/>
        </p:nvSpPr>
        <p:spPr bwMode="auto">
          <a:xfrm>
            <a:off x="10720388" y="5862638"/>
            <a:ext cx="420688" cy="357188"/>
          </a:xfrm>
          <a:custGeom>
            <a:avLst/>
            <a:gdLst>
              <a:gd name="T0" fmla="*/ 112 w 112"/>
              <a:gd name="T1" fmla="*/ 90 h 95"/>
              <a:gd name="T2" fmla="*/ 106 w 112"/>
              <a:gd name="T3" fmla="*/ 95 h 95"/>
              <a:gd name="T4" fmla="*/ 86 w 112"/>
              <a:gd name="T5" fmla="*/ 95 h 95"/>
              <a:gd name="T6" fmla="*/ 80 w 112"/>
              <a:gd name="T7" fmla="*/ 90 h 95"/>
              <a:gd name="T8" fmla="*/ 80 w 112"/>
              <a:gd name="T9" fmla="*/ 70 h 95"/>
              <a:gd name="T10" fmla="*/ 86 w 112"/>
              <a:gd name="T11" fmla="*/ 64 h 95"/>
              <a:gd name="T12" fmla="*/ 92 w 112"/>
              <a:gd name="T13" fmla="*/ 64 h 95"/>
              <a:gd name="T14" fmla="*/ 92 w 112"/>
              <a:gd name="T15" fmla="*/ 52 h 95"/>
              <a:gd name="T16" fmla="*/ 60 w 112"/>
              <a:gd name="T17" fmla="*/ 52 h 95"/>
              <a:gd name="T18" fmla="*/ 60 w 112"/>
              <a:gd name="T19" fmla="*/ 64 h 95"/>
              <a:gd name="T20" fmla="*/ 66 w 112"/>
              <a:gd name="T21" fmla="*/ 64 h 95"/>
              <a:gd name="T22" fmla="*/ 72 w 112"/>
              <a:gd name="T23" fmla="*/ 70 h 95"/>
              <a:gd name="T24" fmla="*/ 72 w 112"/>
              <a:gd name="T25" fmla="*/ 90 h 95"/>
              <a:gd name="T26" fmla="*/ 66 w 112"/>
              <a:gd name="T27" fmla="*/ 95 h 95"/>
              <a:gd name="T28" fmla="*/ 46 w 112"/>
              <a:gd name="T29" fmla="*/ 95 h 95"/>
              <a:gd name="T30" fmla="*/ 40 w 112"/>
              <a:gd name="T31" fmla="*/ 90 h 95"/>
              <a:gd name="T32" fmla="*/ 40 w 112"/>
              <a:gd name="T33" fmla="*/ 70 h 95"/>
              <a:gd name="T34" fmla="*/ 46 w 112"/>
              <a:gd name="T35" fmla="*/ 64 h 95"/>
              <a:gd name="T36" fmla="*/ 52 w 112"/>
              <a:gd name="T37" fmla="*/ 64 h 95"/>
              <a:gd name="T38" fmla="*/ 52 w 112"/>
              <a:gd name="T39" fmla="*/ 52 h 95"/>
              <a:gd name="T40" fmla="*/ 20 w 112"/>
              <a:gd name="T41" fmla="*/ 52 h 95"/>
              <a:gd name="T42" fmla="*/ 20 w 112"/>
              <a:gd name="T43" fmla="*/ 64 h 95"/>
              <a:gd name="T44" fmla="*/ 26 w 112"/>
              <a:gd name="T45" fmla="*/ 64 h 95"/>
              <a:gd name="T46" fmla="*/ 32 w 112"/>
              <a:gd name="T47" fmla="*/ 70 h 95"/>
              <a:gd name="T48" fmla="*/ 32 w 112"/>
              <a:gd name="T49" fmla="*/ 90 h 95"/>
              <a:gd name="T50" fmla="*/ 26 w 112"/>
              <a:gd name="T51" fmla="*/ 95 h 95"/>
              <a:gd name="T52" fmla="*/ 6 w 112"/>
              <a:gd name="T53" fmla="*/ 95 h 95"/>
              <a:gd name="T54" fmla="*/ 0 w 112"/>
              <a:gd name="T55" fmla="*/ 90 h 95"/>
              <a:gd name="T56" fmla="*/ 0 w 112"/>
              <a:gd name="T57" fmla="*/ 70 h 95"/>
              <a:gd name="T58" fmla="*/ 6 w 112"/>
              <a:gd name="T59" fmla="*/ 64 h 95"/>
              <a:gd name="T60" fmla="*/ 12 w 112"/>
              <a:gd name="T61" fmla="*/ 64 h 95"/>
              <a:gd name="T62" fmla="*/ 12 w 112"/>
              <a:gd name="T63" fmla="*/ 52 h 95"/>
              <a:gd name="T64" fmla="*/ 20 w 112"/>
              <a:gd name="T65" fmla="*/ 44 h 95"/>
              <a:gd name="T66" fmla="*/ 52 w 112"/>
              <a:gd name="T67" fmla="*/ 44 h 95"/>
              <a:gd name="T68" fmla="*/ 52 w 112"/>
              <a:gd name="T69" fmla="*/ 32 h 95"/>
              <a:gd name="T70" fmla="*/ 46 w 112"/>
              <a:gd name="T71" fmla="*/ 32 h 95"/>
              <a:gd name="T72" fmla="*/ 40 w 112"/>
              <a:gd name="T73" fmla="*/ 26 h 95"/>
              <a:gd name="T74" fmla="*/ 40 w 112"/>
              <a:gd name="T75" fmla="*/ 6 h 95"/>
              <a:gd name="T76" fmla="*/ 46 w 112"/>
              <a:gd name="T77" fmla="*/ 0 h 95"/>
              <a:gd name="T78" fmla="*/ 66 w 112"/>
              <a:gd name="T79" fmla="*/ 0 h 95"/>
              <a:gd name="T80" fmla="*/ 72 w 112"/>
              <a:gd name="T81" fmla="*/ 6 h 95"/>
              <a:gd name="T82" fmla="*/ 72 w 112"/>
              <a:gd name="T83" fmla="*/ 26 h 95"/>
              <a:gd name="T84" fmla="*/ 66 w 112"/>
              <a:gd name="T85" fmla="*/ 32 h 95"/>
              <a:gd name="T86" fmla="*/ 60 w 112"/>
              <a:gd name="T87" fmla="*/ 32 h 95"/>
              <a:gd name="T88" fmla="*/ 60 w 112"/>
              <a:gd name="T89" fmla="*/ 44 h 95"/>
              <a:gd name="T90" fmla="*/ 92 w 112"/>
              <a:gd name="T91" fmla="*/ 44 h 95"/>
              <a:gd name="T92" fmla="*/ 100 w 112"/>
              <a:gd name="T93" fmla="*/ 52 h 95"/>
              <a:gd name="T94" fmla="*/ 100 w 112"/>
              <a:gd name="T95" fmla="*/ 64 h 95"/>
              <a:gd name="T96" fmla="*/ 106 w 112"/>
              <a:gd name="T97" fmla="*/ 64 h 95"/>
              <a:gd name="T98" fmla="*/ 112 w 112"/>
              <a:gd name="T99" fmla="*/ 70 h 95"/>
              <a:gd name="T100" fmla="*/ 112 w 112"/>
              <a:gd name="T101" fmla="*/ 9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2" h="95">
                <a:moveTo>
                  <a:pt x="112" y="90"/>
                </a:moveTo>
                <a:cubicBezTo>
                  <a:pt x="112" y="93"/>
                  <a:pt x="109" y="95"/>
                  <a:pt x="106" y="95"/>
                </a:cubicBezTo>
                <a:cubicBezTo>
                  <a:pt x="86" y="95"/>
                  <a:pt x="86" y="95"/>
                  <a:pt x="86" y="95"/>
                </a:cubicBezTo>
                <a:cubicBezTo>
                  <a:pt x="82" y="95"/>
                  <a:pt x="80" y="93"/>
                  <a:pt x="80" y="90"/>
                </a:cubicBezTo>
                <a:cubicBezTo>
                  <a:pt x="80" y="70"/>
                  <a:pt x="80" y="70"/>
                  <a:pt x="80" y="70"/>
                </a:cubicBezTo>
                <a:cubicBezTo>
                  <a:pt x="80" y="66"/>
                  <a:pt x="82" y="64"/>
                  <a:pt x="86" y="64"/>
                </a:cubicBezTo>
                <a:cubicBezTo>
                  <a:pt x="92" y="64"/>
                  <a:pt x="92" y="64"/>
                  <a:pt x="92" y="64"/>
                </a:cubicBezTo>
                <a:cubicBezTo>
                  <a:pt x="92" y="52"/>
                  <a:pt x="92" y="52"/>
                  <a:pt x="92" y="52"/>
                </a:cubicBezTo>
                <a:cubicBezTo>
                  <a:pt x="60" y="52"/>
                  <a:pt x="60" y="52"/>
                  <a:pt x="60" y="52"/>
                </a:cubicBezTo>
                <a:cubicBezTo>
                  <a:pt x="60" y="64"/>
                  <a:pt x="60" y="64"/>
                  <a:pt x="60" y="64"/>
                </a:cubicBezTo>
                <a:cubicBezTo>
                  <a:pt x="66" y="64"/>
                  <a:pt x="66" y="64"/>
                  <a:pt x="66" y="64"/>
                </a:cubicBezTo>
                <a:cubicBezTo>
                  <a:pt x="69" y="64"/>
                  <a:pt x="72" y="66"/>
                  <a:pt x="72" y="70"/>
                </a:cubicBezTo>
                <a:cubicBezTo>
                  <a:pt x="72" y="90"/>
                  <a:pt x="72" y="90"/>
                  <a:pt x="72" y="90"/>
                </a:cubicBezTo>
                <a:cubicBezTo>
                  <a:pt x="72" y="93"/>
                  <a:pt x="69" y="95"/>
                  <a:pt x="66" y="95"/>
                </a:cubicBezTo>
                <a:cubicBezTo>
                  <a:pt x="46" y="95"/>
                  <a:pt x="46" y="95"/>
                  <a:pt x="46" y="95"/>
                </a:cubicBezTo>
                <a:cubicBezTo>
                  <a:pt x="42" y="95"/>
                  <a:pt x="40" y="93"/>
                  <a:pt x="40" y="90"/>
                </a:cubicBezTo>
                <a:cubicBezTo>
                  <a:pt x="40" y="70"/>
                  <a:pt x="40" y="70"/>
                  <a:pt x="40" y="70"/>
                </a:cubicBezTo>
                <a:cubicBezTo>
                  <a:pt x="40" y="66"/>
                  <a:pt x="42" y="64"/>
                  <a:pt x="46" y="64"/>
                </a:cubicBezTo>
                <a:cubicBezTo>
                  <a:pt x="52" y="64"/>
                  <a:pt x="52" y="64"/>
                  <a:pt x="52" y="64"/>
                </a:cubicBezTo>
                <a:cubicBezTo>
                  <a:pt x="52" y="52"/>
                  <a:pt x="52" y="52"/>
                  <a:pt x="52" y="52"/>
                </a:cubicBezTo>
                <a:cubicBezTo>
                  <a:pt x="20" y="52"/>
                  <a:pt x="20" y="52"/>
                  <a:pt x="20" y="52"/>
                </a:cubicBezTo>
                <a:cubicBezTo>
                  <a:pt x="20" y="64"/>
                  <a:pt x="20" y="64"/>
                  <a:pt x="20" y="64"/>
                </a:cubicBezTo>
                <a:cubicBezTo>
                  <a:pt x="26" y="64"/>
                  <a:pt x="26" y="64"/>
                  <a:pt x="26" y="64"/>
                </a:cubicBezTo>
                <a:cubicBezTo>
                  <a:pt x="29" y="64"/>
                  <a:pt x="32" y="66"/>
                  <a:pt x="32" y="70"/>
                </a:cubicBezTo>
                <a:cubicBezTo>
                  <a:pt x="32" y="90"/>
                  <a:pt x="32" y="90"/>
                  <a:pt x="32" y="90"/>
                </a:cubicBezTo>
                <a:cubicBezTo>
                  <a:pt x="32" y="93"/>
                  <a:pt x="29" y="95"/>
                  <a:pt x="26" y="95"/>
                </a:cubicBezTo>
                <a:cubicBezTo>
                  <a:pt x="6" y="95"/>
                  <a:pt x="6" y="95"/>
                  <a:pt x="6" y="95"/>
                </a:cubicBezTo>
                <a:cubicBezTo>
                  <a:pt x="2" y="95"/>
                  <a:pt x="0" y="93"/>
                  <a:pt x="0" y="90"/>
                </a:cubicBezTo>
                <a:cubicBezTo>
                  <a:pt x="0" y="70"/>
                  <a:pt x="0" y="70"/>
                  <a:pt x="0" y="70"/>
                </a:cubicBezTo>
                <a:cubicBezTo>
                  <a:pt x="0" y="66"/>
                  <a:pt x="2" y="64"/>
                  <a:pt x="6" y="64"/>
                </a:cubicBezTo>
                <a:cubicBezTo>
                  <a:pt x="12" y="64"/>
                  <a:pt x="12" y="64"/>
                  <a:pt x="12" y="64"/>
                </a:cubicBezTo>
                <a:cubicBezTo>
                  <a:pt x="12" y="52"/>
                  <a:pt x="12" y="52"/>
                  <a:pt x="12" y="52"/>
                </a:cubicBezTo>
                <a:cubicBezTo>
                  <a:pt x="12" y="47"/>
                  <a:pt x="15" y="44"/>
                  <a:pt x="20" y="44"/>
                </a:cubicBezTo>
                <a:cubicBezTo>
                  <a:pt x="52" y="44"/>
                  <a:pt x="52" y="44"/>
                  <a:pt x="52" y="44"/>
                </a:cubicBezTo>
                <a:cubicBezTo>
                  <a:pt x="52" y="32"/>
                  <a:pt x="52" y="32"/>
                  <a:pt x="52" y="32"/>
                </a:cubicBezTo>
                <a:cubicBezTo>
                  <a:pt x="46" y="32"/>
                  <a:pt x="46" y="32"/>
                  <a:pt x="46" y="32"/>
                </a:cubicBezTo>
                <a:cubicBezTo>
                  <a:pt x="42" y="32"/>
                  <a:pt x="40" y="29"/>
                  <a:pt x="40" y="26"/>
                </a:cubicBezTo>
                <a:cubicBezTo>
                  <a:pt x="40" y="6"/>
                  <a:pt x="40" y="6"/>
                  <a:pt x="40" y="6"/>
                </a:cubicBezTo>
                <a:cubicBezTo>
                  <a:pt x="40" y="2"/>
                  <a:pt x="42" y="0"/>
                  <a:pt x="46" y="0"/>
                </a:cubicBezTo>
                <a:cubicBezTo>
                  <a:pt x="66" y="0"/>
                  <a:pt x="66" y="0"/>
                  <a:pt x="66" y="0"/>
                </a:cubicBezTo>
                <a:cubicBezTo>
                  <a:pt x="69" y="0"/>
                  <a:pt x="72" y="2"/>
                  <a:pt x="72" y="6"/>
                </a:cubicBezTo>
                <a:cubicBezTo>
                  <a:pt x="72" y="26"/>
                  <a:pt x="72" y="26"/>
                  <a:pt x="72" y="26"/>
                </a:cubicBezTo>
                <a:cubicBezTo>
                  <a:pt x="72" y="29"/>
                  <a:pt x="69" y="32"/>
                  <a:pt x="66" y="32"/>
                </a:cubicBezTo>
                <a:cubicBezTo>
                  <a:pt x="60" y="32"/>
                  <a:pt x="60" y="32"/>
                  <a:pt x="60" y="32"/>
                </a:cubicBezTo>
                <a:cubicBezTo>
                  <a:pt x="60" y="44"/>
                  <a:pt x="60" y="44"/>
                  <a:pt x="60" y="44"/>
                </a:cubicBezTo>
                <a:cubicBezTo>
                  <a:pt x="92" y="44"/>
                  <a:pt x="92" y="44"/>
                  <a:pt x="92" y="44"/>
                </a:cubicBezTo>
                <a:cubicBezTo>
                  <a:pt x="96" y="44"/>
                  <a:pt x="100" y="47"/>
                  <a:pt x="100" y="52"/>
                </a:cubicBezTo>
                <a:cubicBezTo>
                  <a:pt x="100" y="64"/>
                  <a:pt x="100" y="64"/>
                  <a:pt x="100" y="64"/>
                </a:cubicBezTo>
                <a:cubicBezTo>
                  <a:pt x="106" y="64"/>
                  <a:pt x="106" y="64"/>
                  <a:pt x="106" y="64"/>
                </a:cubicBezTo>
                <a:cubicBezTo>
                  <a:pt x="109" y="64"/>
                  <a:pt x="112" y="66"/>
                  <a:pt x="112" y="70"/>
                </a:cubicBezTo>
                <a:lnTo>
                  <a:pt x="112" y="9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271887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1084263" y="1757363"/>
            <a:ext cx="341313" cy="342900"/>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noEditPoints="1"/>
          </p:cNvSpPr>
          <p:nvPr/>
        </p:nvSpPr>
        <p:spPr bwMode="auto">
          <a:xfrm>
            <a:off x="1785938" y="1735138"/>
            <a:ext cx="236538" cy="398463"/>
          </a:xfrm>
          <a:custGeom>
            <a:avLst/>
            <a:gdLst>
              <a:gd name="T0" fmla="*/ 63 w 63"/>
              <a:gd name="T1" fmla="*/ 11 h 106"/>
              <a:gd name="T2" fmla="*/ 63 w 63"/>
              <a:gd name="T3" fmla="*/ 95 h 106"/>
              <a:gd name="T4" fmla="*/ 52 w 63"/>
              <a:gd name="T5" fmla="*/ 106 h 106"/>
              <a:gd name="T6" fmla="*/ 11 w 63"/>
              <a:gd name="T7" fmla="*/ 106 h 106"/>
              <a:gd name="T8" fmla="*/ 0 w 63"/>
              <a:gd name="T9" fmla="*/ 95 h 106"/>
              <a:gd name="T10" fmla="*/ 0 w 63"/>
              <a:gd name="T11" fmla="*/ 11 h 106"/>
              <a:gd name="T12" fmla="*/ 11 w 63"/>
              <a:gd name="T13" fmla="*/ 0 h 106"/>
              <a:gd name="T14" fmla="*/ 52 w 63"/>
              <a:gd name="T15" fmla="*/ 0 h 106"/>
              <a:gd name="T16" fmla="*/ 63 w 63"/>
              <a:gd name="T17" fmla="*/ 11 h 106"/>
              <a:gd name="T18" fmla="*/ 54 w 63"/>
              <a:gd name="T19" fmla="*/ 14 h 106"/>
              <a:gd name="T20" fmla="*/ 9 w 63"/>
              <a:gd name="T21" fmla="*/ 14 h 106"/>
              <a:gd name="T22" fmla="*/ 9 w 63"/>
              <a:gd name="T23" fmla="*/ 85 h 106"/>
              <a:gd name="T24" fmla="*/ 54 w 63"/>
              <a:gd name="T25" fmla="*/ 85 h 106"/>
              <a:gd name="T26" fmla="*/ 54 w 63"/>
              <a:gd name="T27" fmla="*/ 14 h 106"/>
              <a:gd name="T28" fmla="*/ 39 w 63"/>
              <a:gd name="T29" fmla="*/ 96 h 106"/>
              <a:gd name="T30" fmla="*/ 31 w 63"/>
              <a:gd name="T31" fmla="*/ 91 h 106"/>
              <a:gd name="T32" fmla="*/ 24 w 63"/>
              <a:gd name="T33" fmla="*/ 96 h 106"/>
              <a:gd name="T34" fmla="*/ 31 w 63"/>
              <a:gd name="T35" fmla="*/ 101 h 106"/>
              <a:gd name="T36" fmla="*/ 39 w 63"/>
              <a:gd name="T37" fmla="*/ 9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3" h="106">
                <a:moveTo>
                  <a:pt x="63" y="11"/>
                </a:moveTo>
                <a:cubicBezTo>
                  <a:pt x="63" y="95"/>
                  <a:pt x="63" y="95"/>
                  <a:pt x="63" y="95"/>
                </a:cubicBezTo>
                <a:cubicBezTo>
                  <a:pt x="63" y="101"/>
                  <a:pt x="58" y="106"/>
                  <a:pt x="52" y="106"/>
                </a:cubicBezTo>
                <a:cubicBezTo>
                  <a:pt x="11" y="106"/>
                  <a:pt x="11" y="106"/>
                  <a:pt x="11" y="106"/>
                </a:cubicBezTo>
                <a:cubicBezTo>
                  <a:pt x="5" y="106"/>
                  <a:pt x="0" y="101"/>
                  <a:pt x="0" y="95"/>
                </a:cubicBezTo>
                <a:cubicBezTo>
                  <a:pt x="0" y="11"/>
                  <a:pt x="0" y="11"/>
                  <a:pt x="0" y="11"/>
                </a:cubicBezTo>
                <a:cubicBezTo>
                  <a:pt x="0" y="5"/>
                  <a:pt x="5" y="0"/>
                  <a:pt x="11" y="0"/>
                </a:cubicBezTo>
                <a:cubicBezTo>
                  <a:pt x="52" y="0"/>
                  <a:pt x="52" y="0"/>
                  <a:pt x="52" y="0"/>
                </a:cubicBezTo>
                <a:cubicBezTo>
                  <a:pt x="58" y="0"/>
                  <a:pt x="63" y="5"/>
                  <a:pt x="63" y="11"/>
                </a:cubicBezTo>
                <a:close/>
                <a:moveTo>
                  <a:pt x="54" y="14"/>
                </a:moveTo>
                <a:cubicBezTo>
                  <a:pt x="9" y="14"/>
                  <a:pt x="9" y="14"/>
                  <a:pt x="9" y="14"/>
                </a:cubicBezTo>
                <a:cubicBezTo>
                  <a:pt x="9" y="85"/>
                  <a:pt x="9" y="85"/>
                  <a:pt x="9" y="85"/>
                </a:cubicBezTo>
                <a:cubicBezTo>
                  <a:pt x="54" y="85"/>
                  <a:pt x="54" y="85"/>
                  <a:pt x="54" y="85"/>
                </a:cubicBezTo>
                <a:lnTo>
                  <a:pt x="54" y="14"/>
                </a:lnTo>
                <a:close/>
                <a:moveTo>
                  <a:pt x="39" y="96"/>
                </a:moveTo>
                <a:cubicBezTo>
                  <a:pt x="39" y="93"/>
                  <a:pt x="36" y="91"/>
                  <a:pt x="31" y="91"/>
                </a:cubicBezTo>
                <a:cubicBezTo>
                  <a:pt x="27" y="91"/>
                  <a:pt x="24" y="93"/>
                  <a:pt x="24" y="96"/>
                </a:cubicBezTo>
                <a:cubicBezTo>
                  <a:pt x="24" y="99"/>
                  <a:pt x="27" y="101"/>
                  <a:pt x="31" y="101"/>
                </a:cubicBezTo>
                <a:cubicBezTo>
                  <a:pt x="36" y="101"/>
                  <a:pt x="39" y="99"/>
                  <a:pt x="39" y="9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noEditPoints="1"/>
          </p:cNvSpPr>
          <p:nvPr/>
        </p:nvSpPr>
        <p:spPr bwMode="auto">
          <a:xfrm>
            <a:off x="2428875" y="1727201"/>
            <a:ext cx="244475" cy="422275"/>
          </a:xfrm>
          <a:custGeom>
            <a:avLst/>
            <a:gdLst>
              <a:gd name="T0" fmla="*/ 45 w 65"/>
              <a:gd name="T1" fmla="*/ 108 h 112"/>
              <a:gd name="T2" fmla="*/ 15 w 65"/>
              <a:gd name="T3" fmla="*/ 94 h 112"/>
              <a:gd name="T4" fmla="*/ 3 w 65"/>
              <a:gd name="T5" fmla="*/ 52 h 112"/>
              <a:gd name="T6" fmla="*/ 13 w 65"/>
              <a:gd name="T7" fmla="*/ 27 h 112"/>
              <a:gd name="T8" fmla="*/ 3 w 65"/>
              <a:gd name="T9" fmla="*/ 6 h 112"/>
              <a:gd name="T10" fmla="*/ 4 w 65"/>
              <a:gd name="T11" fmla="*/ 1 h 112"/>
              <a:gd name="T12" fmla="*/ 9 w 65"/>
              <a:gd name="T13" fmla="*/ 3 h 112"/>
              <a:gd name="T14" fmla="*/ 20 w 65"/>
              <a:gd name="T15" fmla="*/ 24 h 112"/>
              <a:gd name="T16" fmla="*/ 47 w 65"/>
              <a:gd name="T17" fmla="*/ 38 h 112"/>
              <a:gd name="T18" fmla="*/ 62 w 65"/>
              <a:gd name="T19" fmla="*/ 79 h 112"/>
              <a:gd name="T20" fmla="*/ 45 w 65"/>
              <a:gd name="T21" fmla="*/ 108 h 112"/>
              <a:gd name="T22" fmla="*/ 31 w 65"/>
              <a:gd name="T23" fmla="*/ 40 h 112"/>
              <a:gd name="T24" fmla="*/ 22 w 65"/>
              <a:gd name="T25" fmla="*/ 35 h 112"/>
              <a:gd name="T26" fmla="*/ 17 w 65"/>
              <a:gd name="T27" fmla="*/ 44 h 112"/>
              <a:gd name="T28" fmla="*/ 26 w 65"/>
              <a:gd name="T29" fmla="*/ 49 h 112"/>
              <a:gd name="T30" fmla="*/ 31 w 65"/>
              <a:gd name="T31" fmla="*/ 4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45" y="108"/>
                </a:moveTo>
                <a:cubicBezTo>
                  <a:pt x="31" y="112"/>
                  <a:pt x="18" y="106"/>
                  <a:pt x="15" y="94"/>
                </a:cubicBezTo>
                <a:cubicBezTo>
                  <a:pt x="3" y="52"/>
                  <a:pt x="3" y="52"/>
                  <a:pt x="3" y="52"/>
                </a:cubicBezTo>
                <a:cubicBezTo>
                  <a:pt x="0" y="43"/>
                  <a:pt x="5" y="32"/>
                  <a:pt x="13" y="27"/>
                </a:cubicBezTo>
                <a:cubicBezTo>
                  <a:pt x="3" y="6"/>
                  <a:pt x="3" y="6"/>
                  <a:pt x="3" y="6"/>
                </a:cubicBezTo>
                <a:cubicBezTo>
                  <a:pt x="1" y="5"/>
                  <a:pt x="2" y="2"/>
                  <a:pt x="4" y="1"/>
                </a:cubicBezTo>
                <a:cubicBezTo>
                  <a:pt x="6" y="0"/>
                  <a:pt x="8" y="1"/>
                  <a:pt x="9" y="3"/>
                </a:cubicBezTo>
                <a:cubicBezTo>
                  <a:pt x="20" y="24"/>
                  <a:pt x="20" y="24"/>
                  <a:pt x="20" y="24"/>
                </a:cubicBezTo>
                <a:cubicBezTo>
                  <a:pt x="31" y="21"/>
                  <a:pt x="43" y="27"/>
                  <a:pt x="47" y="38"/>
                </a:cubicBezTo>
                <a:cubicBezTo>
                  <a:pt x="62" y="79"/>
                  <a:pt x="62" y="79"/>
                  <a:pt x="62" y="79"/>
                </a:cubicBezTo>
                <a:cubicBezTo>
                  <a:pt x="65" y="90"/>
                  <a:pt x="58" y="103"/>
                  <a:pt x="45" y="108"/>
                </a:cubicBezTo>
                <a:close/>
                <a:moveTo>
                  <a:pt x="31" y="40"/>
                </a:moveTo>
                <a:cubicBezTo>
                  <a:pt x="30" y="35"/>
                  <a:pt x="26" y="33"/>
                  <a:pt x="22" y="35"/>
                </a:cubicBezTo>
                <a:cubicBezTo>
                  <a:pt x="18" y="36"/>
                  <a:pt x="16" y="40"/>
                  <a:pt x="17" y="44"/>
                </a:cubicBezTo>
                <a:cubicBezTo>
                  <a:pt x="18" y="48"/>
                  <a:pt x="22" y="50"/>
                  <a:pt x="26" y="49"/>
                </a:cubicBezTo>
                <a:cubicBezTo>
                  <a:pt x="30" y="48"/>
                  <a:pt x="32" y="43"/>
                  <a:pt x="31" y="4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noEditPoints="1"/>
          </p:cNvSpPr>
          <p:nvPr/>
        </p:nvSpPr>
        <p:spPr bwMode="auto">
          <a:xfrm>
            <a:off x="2992438" y="1749426"/>
            <a:ext cx="404813" cy="365125"/>
          </a:xfrm>
          <a:custGeom>
            <a:avLst/>
            <a:gdLst>
              <a:gd name="T0" fmla="*/ 48 w 108"/>
              <a:gd name="T1" fmla="*/ 2 h 97"/>
              <a:gd name="T2" fmla="*/ 48 w 108"/>
              <a:gd name="T3" fmla="*/ 95 h 97"/>
              <a:gd name="T4" fmla="*/ 46 w 108"/>
              <a:gd name="T5" fmla="*/ 97 h 97"/>
              <a:gd name="T6" fmla="*/ 41 w 108"/>
              <a:gd name="T7" fmla="*/ 97 h 97"/>
              <a:gd name="T8" fmla="*/ 39 w 108"/>
              <a:gd name="T9" fmla="*/ 95 h 97"/>
              <a:gd name="T10" fmla="*/ 39 w 108"/>
              <a:gd name="T11" fmla="*/ 48 h 97"/>
              <a:gd name="T12" fmla="*/ 20 w 108"/>
              <a:gd name="T13" fmla="*/ 48 h 97"/>
              <a:gd name="T14" fmla="*/ 17 w 108"/>
              <a:gd name="T15" fmla="*/ 47 h 97"/>
              <a:gd name="T16" fmla="*/ 14 w 108"/>
              <a:gd name="T17" fmla="*/ 46 h 97"/>
              <a:gd name="T18" fmla="*/ 1 w 108"/>
              <a:gd name="T19" fmla="*/ 37 h 97"/>
              <a:gd name="T20" fmla="*/ 0 w 108"/>
              <a:gd name="T21" fmla="*/ 35 h 97"/>
              <a:gd name="T22" fmla="*/ 1 w 108"/>
              <a:gd name="T23" fmla="*/ 34 h 97"/>
              <a:gd name="T24" fmla="*/ 14 w 108"/>
              <a:gd name="T25" fmla="*/ 25 h 97"/>
              <a:gd name="T26" fmla="*/ 17 w 108"/>
              <a:gd name="T27" fmla="*/ 24 h 97"/>
              <a:gd name="T28" fmla="*/ 20 w 108"/>
              <a:gd name="T29" fmla="*/ 23 h 97"/>
              <a:gd name="T30" fmla="*/ 39 w 108"/>
              <a:gd name="T31" fmla="*/ 23 h 97"/>
              <a:gd name="T32" fmla="*/ 39 w 108"/>
              <a:gd name="T33" fmla="*/ 2 h 97"/>
              <a:gd name="T34" fmla="*/ 41 w 108"/>
              <a:gd name="T35" fmla="*/ 0 h 97"/>
              <a:gd name="T36" fmla="*/ 46 w 108"/>
              <a:gd name="T37" fmla="*/ 0 h 97"/>
              <a:gd name="T38" fmla="*/ 48 w 108"/>
              <a:gd name="T39" fmla="*/ 2 h 97"/>
              <a:gd name="T40" fmla="*/ 108 w 108"/>
              <a:gd name="T41" fmla="*/ 25 h 97"/>
              <a:gd name="T42" fmla="*/ 107 w 108"/>
              <a:gd name="T43" fmla="*/ 26 h 97"/>
              <a:gd name="T44" fmla="*/ 94 w 108"/>
              <a:gd name="T45" fmla="*/ 35 h 97"/>
              <a:gd name="T46" fmla="*/ 92 w 108"/>
              <a:gd name="T47" fmla="*/ 37 h 97"/>
              <a:gd name="T48" fmla="*/ 88 w 108"/>
              <a:gd name="T49" fmla="*/ 37 h 97"/>
              <a:gd name="T50" fmla="*/ 56 w 108"/>
              <a:gd name="T51" fmla="*/ 37 h 97"/>
              <a:gd name="T52" fmla="*/ 52 w 108"/>
              <a:gd name="T53" fmla="*/ 12 h 97"/>
              <a:gd name="T54" fmla="*/ 88 w 108"/>
              <a:gd name="T55" fmla="*/ 12 h 97"/>
              <a:gd name="T56" fmla="*/ 92 w 108"/>
              <a:gd name="T57" fmla="*/ 13 h 97"/>
              <a:gd name="T58" fmla="*/ 94 w 108"/>
              <a:gd name="T59" fmla="*/ 14 h 97"/>
              <a:gd name="T60" fmla="*/ 107 w 108"/>
              <a:gd name="T61" fmla="*/ 23 h 97"/>
              <a:gd name="T62" fmla="*/ 108 w 108"/>
              <a:gd name="T63" fmla="*/ 2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97">
                <a:moveTo>
                  <a:pt x="48" y="2"/>
                </a:moveTo>
                <a:cubicBezTo>
                  <a:pt x="48" y="95"/>
                  <a:pt x="48" y="95"/>
                  <a:pt x="48" y="95"/>
                </a:cubicBezTo>
                <a:cubicBezTo>
                  <a:pt x="48" y="97"/>
                  <a:pt x="47" y="97"/>
                  <a:pt x="46" y="97"/>
                </a:cubicBezTo>
                <a:cubicBezTo>
                  <a:pt x="41" y="97"/>
                  <a:pt x="41" y="97"/>
                  <a:pt x="41" y="97"/>
                </a:cubicBezTo>
                <a:cubicBezTo>
                  <a:pt x="40" y="97"/>
                  <a:pt x="39" y="97"/>
                  <a:pt x="39" y="95"/>
                </a:cubicBezTo>
                <a:cubicBezTo>
                  <a:pt x="39" y="48"/>
                  <a:pt x="39" y="48"/>
                  <a:pt x="39" y="48"/>
                </a:cubicBezTo>
                <a:cubicBezTo>
                  <a:pt x="20" y="48"/>
                  <a:pt x="20" y="48"/>
                  <a:pt x="20" y="48"/>
                </a:cubicBezTo>
                <a:cubicBezTo>
                  <a:pt x="19" y="48"/>
                  <a:pt x="18" y="48"/>
                  <a:pt x="17" y="47"/>
                </a:cubicBezTo>
                <a:cubicBezTo>
                  <a:pt x="16" y="47"/>
                  <a:pt x="15" y="46"/>
                  <a:pt x="14" y="46"/>
                </a:cubicBezTo>
                <a:cubicBezTo>
                  <a:pt x="1" y="37"/>
                  <a:pt x="1" y="37"/>
                  <a:pt x="1" y="37"/>
                </a:cubicBezTo>
                <a:cubicBezTo>
                  <a:pt x="1" y="37"/>
                  <a:pt x="0" y="36"/>
                  <a:pt x="0" y="35"/>
                </a:cubicBezTo>
                <a:cubicBezTo>
                  <a:pt x="0" y="35"/>
                  <a:pt x="1" y="34"/>
                  <a:pt x="1" y="34"/>
                </a:cubicBezTo>
                <a:cubicBezTo>
                  <a:pt x="14" y="25"/>
                  <a:pt x="14" y="25"/>
                  <a:pt x="14" y="25"/>
                </a:cubicBezTo>
                <a:cubicBezTo>
                  <a:pt x="15" y="24"/>
                  <a:pt x="16" y="24"/>
                  <a:pt x="17" y="24"/>
                </a:cubicBezTo>
                <a:cubicBezTo>
                  <a:pt x="18" y="23"/>
                  <a:pt x="19" y="23"/>
                  <a:pt x="20" y="23"/>
                </a:cubicBezTo>
                <a:cubicBezTo>
                  <a:pt x="39" y="23"/>
                  <a:pt x="39" y="23"/>
                  <a:pt x="39" y="23"/>
                </a:cubicBezTo>
                <a:cubicBezTo>
                  <a:pt x="39" y="2"/>
                  <a:pt x="39" y="2"/>
                  <a:pt x="39" y="2"/>
                </a:cubicBezTo>
                <a:cubicBezTo>
                  <a:pt x="39" y="1"/>
                  <a:pt x="40" y="0"/>
                  <a:pt x="41" y="0"/>
                </a:cubicBezTo>
                <a:cubicBezTo>
                  <a:pt x="46" y="0"/>
                  <a:pt x="46" y="0"/>
                  <a:pt x="46" y="0"/>
                </a:cubicBezTo>
                <a:cubicBezTo>
                  <a:pt x="47" y="0"/>
                  <a:pt x="48" y="1"/>
                  <a:pt x="48" y="2"/>
                </a:cubicBezTo>
                <a:close/>
                <a:moveTo>
                  <a:pt x="108" y="25"/>
                </a:moveTo>
                <a:cubicBezTo>
                  <a:pt x="108" y="25"/>
                  <a:pt x="108" y="26"/>
                  <a:pt x="107" y="26"/>
                </a:cubicBezTo>
                <a:cubicBezTo>
                  <a:pt x="94" y="35"/>
                  <a:pt x="94" y="35"/>
                  <a:pt x="94" y="35"/>
                </a:cubicBezTo>
                <a:cubicBezTo>
                  <a:pt x="94" y="36"/>
                  <a:pt x="93" y="36"/>
                  <a:pt x="92" y="37"/>
                </a:cubicBezTo>
                <a:cubicBezTo>
                  <a:pt x="90" y="37"/>
                  <a:pt x="89" y="37"/>
                  <a:pt x="88" y="37"/>
                </a:cubicBezTo>
                <a:cubicBezTo>
                  <a:pt x="56" y="37"/>
                  <a:pt x="56" y="37"/>
                  <a:pt x="56" y="37"/>
                </a:cubicBezTo>
                <a:cubicBezTo>
                  <a:pt x="52" y="12"/>
                  <a:pt x="52" y="12"/>
                  <a:pt x="52" y="12"/>
                </a:cubicBezTo>
                <a:cubicBezTo>
                  <a:pt x="88" y="12"/>
                  <a:pt x="88" y="12"/>
                  <a:pt x="88" y="12"/>
                </a:cubicBezTo>
                <a:cubicBezTo>
                  <a:pt x="89" y="12"/>
                  <a:pt x="90" y="12"/>
                  <a:pt x="92" y="13"/>
                </a:cubicBezTo>
                <a:cubicBezTo>
                  <a:pt x="93" y="13"/>
                  <a:pt x="94" y="13"/>
                  <a:pt x="94" y="14"/>
                </a:cubicBezTo>
                <a:cubicBezTo>
                  <a:pt x="107" y="23"/>
                  <a:pt x="107" y="23"/>
                  <a:pt x="107" y="23"/>
                </a:cubicBezTo>
                <a:cubicBezTo>
                  <a:pt x="108" y="23"/>
                  <a:pt x="108" y="24"/>
                  <a:pt x="108" y="2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noEditPoints="1"/>
          </p:cNvSpPr>
          <p:nvPr/>
        </p:nvSpPr>
        <p:spPr bwMode="auto">
          <a:xfrm>
            <a:off x="3652838" y="1817688"/>
            <a:ext cx="379413" cy="233363"/>
          </a:xfrm>
          <a:custGeom>
            <a:avLst/>
            <a:gdLst>
              <a:gd name="T0" fmla="*/ 99 w 101"/>
              <a:gd name="T1" fmla="*/ 17 h 62"/>
              <a:gd name="T2" fmla="*/ 99 w 101"/>
              <a:gd name="T3" fmla="*/ 57 h 62"/>
              <a:gd name="T4" fmla="*/ 94 w 101"/>
              <a:gd name="T5" fmla="*/ 62 h 62"/>
              <a:gd name="T6" fmla="*/ 7 w 101"/>
              <a:gd name="T7" fmla="*/ 62 h 62"/>
              <a:gd name="T8" fmla="*/ 2 w 101"/>
              <a:gd name="T9" fmla="*/ 57 h 62"/>
              <a:gd name="T10" fmla="*/ 2 w 101"/>
              <a:gd name="T11" fmla="*/ 17 h 62"/>
              <a:gd name="T12" fmla="*/ 4 w 101"/>
              <a:gd name="T13" fmla="*/ 16 h 62"/>
              <a:gd name="T14" fmla="*/ 45 w 101"/>
              <a:gd name="T15" fmla="*/ 38 h 62"/>
              <a:gd name="T16" fmla="*/ 50 w 101"/>
              <a:gd name="T17" fmla="*/ 39 h 62"/>
              <a:gd name="T18" fmla="*/ 55 w 101"/>
              <a:gd name="T19" fmla="*/ 38 h 62"/>
              <a:gd name="T20" fmla="*/ 97 w 101"/>
              <a:gd name="T21" fmla="*/ 16 h 62"/>
              <a:gd name="T22" fmla="*/ 99 w 101"/>
              <a:gd name="T23" fmla="*/ 17 h 62"/>
              <a:gd name="T24" fmla="*/ 5 w 101"/>
              <a:gd name="T25" fmla="*/ 0 h 62"/>
              <a:gd name="T26" fmla="*/ 96 w 101"/>
              <a:gd name="T27" fmla="*/ 0 h 62"/>
              <a:gd name="T28" fmla="*/ 96 w 101"/>
              <a:gd name="T29" fmla="*/ 5 h 62"/>
              <a:gd name="T30" fmla="*/ 55 w 101"/>
              <a:gd name="T31" fmla="*/ 27 h 62"/>
              <a:gd name="T32" fmla="*/ 50 w 101"/>
              <a:gd name="T33" fmla="*/ 28 h 62"/>
              <a:gd name="T34" fmla="*/ 45 w 101"/>
              <a:gd name="T35" fmla="*/ 27 h 62"/>
              <a:gd name="T36" fmla="*/ 5 w 101"/>
              <a:gd name="T37" fmla="*/ 5 h 62"/>
              <a:gd name="T38" fmla="*/ 5 w 101"/>
              <a:gd name="T39"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1" h="62">
                <a:moveTo>
                  <a:pt x="99" y="17"/>
                </a:moveTo>
                <a:cubicBezTo>
                  <a:pt x="99" y="18"/>
                  <a:pt x="99" y="57"/>
                  <a:pt x="99" y="57"/>
                </a:cubicBezTo>
                <a:cubicBezTo>
                  <a:pt x="99" y="59"/>
                  <a:pt x="96" y="62"/>
                  <a:pt x="94" y="62"/>
                </a:cubicBezTo>
                <a:cubicBezTo>
                  <a:pt x="7" y="62"/>
                  <a:pt x="7" y="62"/>
                  <a:pt x="7" y="62"/>
                </a:cubicBezTo>
                <a:cubicBezTo>
                  <a:pt x="5" y="62"/>
                  <a:pt x="2" y="59"/>
                  <a:pt x="2" y="57"/>
                </a:cubicBezTo>
                <a:cubicBezTo>
                  <a:pt x="2" y="57"/>
                  <a:pt x="2" y="18"/>
                  <a:pt x="2" y="17"/>
                </a:cubicBezTo>
                <a:cubicBezTo>
                  <a:pt x="2" y="16"/>
                  <a:pt x="2" y="15"/>
                  <a:pt x="4" y="16"/>
                </a:cubicBezTo>
                <a:cubicBezTo>
                  <a:pt x="7" y="18"/>
                  <a:pt x="43" y="37"/>
                  <a:pt x="45" y="38"/>
                </a:cubicBezTo>
                <a:cubicBezTo>
                  <a:pt x="47" y="39"/>
                  <a:pt x="48" y="39"/>
                  <a:pt x="50" y="39"/>
                </a:cubicBezTo>
                <a:cubicBezTo>
                  <a:pt x="52" y="39"/>
                  <a:pt x="53" y="39"/>
                  <a:pt x="55" y="38"/>
                </a:cubicBezTo>
                <a:cubicBezTo>
                  <a:pt x="57" y="37"/>
                  <a:pt x="94" y="18"/>
                  <a:pt x="97" y="16"/>
                </a:cubicBezTo>
                <a:cubicBezTo>
                  <a:pt x="99" y="15"/>
                  <a:pt x="99" y="16"/>
                  <a:pt x="99" y="17"/>
                </a:cubicBezTo>
                <a:close/>
                <a:moveTo>
                  <a:pt x="5" y="0"/>
                </a:moveTo>
                <a:cubicBezTo>
                  <a:pt x="96" y="0"/>
                  <a:pt x="96" y="0"/>
                  <a:pt x="96" y="0"/>
                </a:cubicBezTo>
                <a:cubicBezTo>
                  <a:pt x="101" y="0"/>
                  <a:pt x="98" y="4"/>
                  <a:pt x="96" y="5"/>
                </a:cubicBezTo>
                <a:cubicBezTo>
                  <a:pt x="93" y="7"/>
                  <a:pt x="56" y="27"/>
                  <a:pt x="55" y="27"/>
                </a:cubicBezTo>
                <a:cubicBezTo>
                  <a:pt x="54" y="28"/>
                  <a:pt x="52" y="28"/>
                  <a:pt x="50" y="28"/>
                </a:cubicBezTo>
                <a:cubicBezTo>
                  <a:pt x="48" y="28"/>
                  <a:pt x="47" y="28"/>
                  <a:pt x="45" y="27"/>
                </a:cubicBezTo>
                <a:cubicBezTo>
                  <a:pt x="44" y="27"/>
                  <a:pt x="8" y="7"/>
                  <a:pt x="5" y="5"/>
                </a:cubicBezTo>
                <a:cubicBezTo>
                  <a:pt x="2" y="4"/>
                  <a:pt x="0" y="0"/>
                  <a:pt x="5" y="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noEditPoints="1"/>
          </p:cNvSpPr>
          <p:nvPr/>
        </p:nvSpPr>
        <p:spPr bwMode="auto">
          <a:xfrm>
            <a:off x="4327525" y="1773238"/>
            <a:ext cx="319088" cy="319088"/>
          </a:xfrm>
          <a:custGeom>
            <a:avLst/>
            <a:gdLst>
              <a:gd name="T0" fmla="*/ 84 w 85"/>
              <a:gd name="T1" fmla="*/ 21 h 85"/>
              <a:gd name="T2" fmla="*/ 57 w 85"/>
              <a:gd name="T3" fmla="*/ 48 h 85"/>
              <a:gd name="T4" fmla="*/ 25 w 85"/>
              <a:gd name="T5" fmla="*/ 80 h 85"/>
              <a:gd name="T6" fmla="*/ 0 w 85"/>
              <a:gd name="T7" fmla="*/ 85 h 85"/>
              <a:gd name="T8" fmla="*/ 5 w 85"/>
              <a:gd name="T9" fmla="*/ 59 h 85"/>
              <a:gd name="T10" fmla="*/ 36 w 85"/>
              <a:gd name="T11" fmla="*/ 28 h 85"/>
              <a:gd name="T12" fmla="*/ 64 w 85"/>
              <a:gd name="T13" fmla="*/ 1 h 85"/>
              <a:gd name="T14" fmla="*/ 77 w 85"/>
              <a:gd name="T15" fmla="*/ 7 h 85"/>
              <a:gd name="T16" fmla="*/ 84 w 85"/>
              <a:gd name="T17" fmla="*/ 21 h 85"/>
              <a:gd name="T18" fmla="*/ 26 w 85"/>
              <a:gd name="T19" fmla="*/ 74 h 85"/>
              <a:gd name="T20" fmla="*/ 21 w 85"/>
              <a:gd name="T21" fmla="*/ 64 h 85"/>
              <a:gd name="T22" fmla="*/ 11 w 85"/>
              <a:gd name="T23" fmla="*/ 58 h 85"/>
              <a:gd name="T24" fmla="*/ 8 w 85"/>
              <a:gd name="T25" fmla="*/ 61 h 85"/>
              <a:gd name="T26" fmla="*/ 6 w 85"/>
              <a:gd name="T27" fmla="*/ 70 h 85"/>
              <a:gd name="T28" fmla="*/ 11 w 85"/>
              <a:gd name="T29" fmla="*/ 73 h 85"/>
              <a:gd name="T30" fmla="*/ 15 w 85"/>
              <a:gd name="T31" fmla="*/ 78 h 85"/>
              <a:gd name="T32" fmla="*/ 24 w 85"/>
              <a:gd name="T33" fmla="*/ 76 h 85"/>
              <a:gd name="T34" fmla="*/ 26 w 85"/>
              <a:gd name="T35" fmla="*/ 7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85">
                <a:moveTo>
                  <a:pt x="84" y="21"/>
                </a:moveTo>
                <a:cubicBezTo>
                  <a:pt x="57" y="48"/>
                  <a:pt x="57" y="48"/>
                  <a:pt x="57" y="48"/>
                </a:cubicBezTo>
                <a:cubicBezTo>
                  <a:pt x="25" y="80"/>
                  <a:pt x="25" y="80"/>
                  <a:pt x="25" y="80"/>
                </a:cubicBezTo>
                <a:cubicBezTo>
                  <a:pt x="0" y="85"/>
                  <a:pt x="0" y="85"/>
                  <a:pt x="0" y="85"/>
                </a:cubicBezTo>
                <a:cubicBezTo>
                  <a:pt x="5" y="59"/>
                  <a:pt x="5" y="59"/>
                  <a:pt x="5" y="59"/>
                </a:cubicBezTo>
                <a:cubicBezTo>
                  <a:pt x="36" y="28"/>
                  <a:pt x="36" y="28"/>
                  <a:pt x="36" y="28"/>
                </a:cubicBezTo>
                <a:cubicBezTo>
                  <a:pt x="64" y="1"/>
                  <a:pt x="64" y="1"/>
                  <a:pt x="64" y="1"/>
                </a:cubicBezTo>
                <a:cubicBezTo>
                  <a:pt x="64" y="1"/>
                  <a:pt x="69" y="0"/>
                  <a:pt x="77" y="7"/>
                </a:cubicBezTo>
                <a:cubicBezTo>
                  <a:pt x="85" y="15"/>
                  <a:pt x="84" y="21"/>
                  <a:pt x="84" y="21"/>
                </a:cubicBezTo>
                <a:close/>
                <a:moveTo>
                  <a:pt x="26" y="74"/>
                </a:moveTo>
                <a:cubicBezTo>
                  <a:pt x="26" y="74"/>
                  <a:pt x="26" y="69"/>
                  <a:pt x="21" y="64"/>
                </a:cubicBezTo>
                <a:cubicBezTo>
                  <a:pt x="16" y="58"/>
                  <a:pt x="11" y="58"/>
                  <a:pt x="11" y="58"/>
                </a:cubicBezTo>
                <a:cubicBezTo>
                  <a:pt x="8" y="61"/>
                  <a:pt x="8" y="61"/>
                  <a:pt x="8" y="61"/>
                </a:cubicBezTo>
                <a:cubicBezTo>
                  <a:pt x="6" y="70"/>
                  <a:pt x="6" y="70"/>
                  <a:pt x="6" y="70"/>
                </a:cubicBezTo>
                <a:cubicBezTo>
                  <a:pt x="8" y="70"/>
                  <a:pt x="10" y="71"/>
                  <a:pt x="11" y="73"/>
                </a:cubicBezTo>
                <a:cubicBezTo>
                  <a:pt x="13" y="75"/>
                  <a:pt x="14" y="77"/>
                  <a:pt x="15" y="78"/>
                </a:cubicBezTo>
                <a:cubicBezTo>
                  <a:pt x="24" y="76"/>
                  <a:pt x="24" y="76"/>
                  <a:pt x="24" y="76"/>
                </a:cubicBezTo>
                <a:lnTo>
                  <a:pt x="26"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p:cNvSpPr>
          <p:nvPr/>
        </p:nvSpPr>
        <p:spPr bwMode="auto">
          <a:xfrm>
            <a:off x="4929188" y="1731963"/>
            <a:ext cx="393700" cy="401638"/>
          </a:xfrm>
          <a:custGeom>
            <a:avLst/>
            <a:gdLst>
              <a:gd name="T0" fmla="*/ 11 w 105"/>
              <a:gd name="T1" fmla="*/ 99 h 107"/>
              <a:gd name="T2" fmla="*/ 12 w 105"/>
              <a:gd name="T3" fmla="*/ 61 h 107"/>
              <a:gd name="T4" fmla="*/ 66 w 105"/>
              <a:gd name="T5" fmla="*/ 7 h 107"/>
              <a:gd name="T6" fmla="*/ 85 w 105"/>
              <a:gd name="T7" fmla="*/ 1 h 107"/>
              <a:gd name="T8" fmla="*/ 98 w 105"/>
              <a:gd name="T9" fmla="*/ 15 h 107"/>
              <a:gd name="T10" fmla="*/ 93 w 105"/>
              <a:gd name="T11" fmla="*/ 34 h 107"/>
              <a:gd name="T12" fmla="*/ 42 w 105"/>
              <a:gd name="T13" fmla="*/ 85 h 107"/>
              <a:gd name="T14" fmla="*/ 32 w 105"/>
              <a:gd name="T15" fmla="*/ 90 h 107"/>
              <a:gd name="T16" fmla="*/ 24 w 105"/>
              <a:gd name="T17" fmla="*/ 87 h 107"/>
              <a:gd name="T18" fmla="*/ 25 w 105"/>
              <a:gd name="T19" fmla="*/ 69 h 107"/>
              <a:gd name="T20" fmla="*/ 62 w 105"/>
              <a:gd name="T21" fmla="*/ 33 h 107"/>
              <a:gd name="T22" fmla="*/ 67 w 105"/>
              <a:gd name="T23" fmla="*/ 33 h 107"/>
              <a:gd name="T24" fmla="*/ 67 w 105"/>
              <a:gd name="T25" fmla="*/ 39 h 107"/>
              <a:gd name="T26" fmla="*/ 31 w 105"/>
              <a:gd name="T27" fmla="*/ 74 h 107"/>
              <a:gd name="T28" fmla="*/ 29 w 105"/>
              <a:gd name="T29" fmla="*/ 82 h 107"/>
              <a:gd name="T30" fmla="*/ 31 w 105"/>
              <a:gd name="T31" fmla="*/ 83 h 107"/>
              <a:gd name="T32" fmla="*/ 36 w 105"/>
              <a:gd name="T33" fmla="*/ 80 h 107"/>
              <a:gd name="T34" fmla="*/ 87 w 105"/>
              <a:gd name="T35" fmla="*/ 29 h 107"/>
              <a:gd name="T36" fmla="*/ 91 w 105"/>
              <a:gd name="T37" fmla="*/ 17 h 107"/>
              <a:gd name="T38" fmla="*/ 83 w 105"/>
              <a:gd name="T39" fmla="*/ 9 h 107"/>
              <a:gd name="T40" fmla="*/ 71 w 105"/>
              <a:gd name="T41" fmla="*/ 12 h 107"/>
              <a:gd name="T42" fmla="*/ 18 w 105"/>
              <a:gd name="T43" fmla="*/ 66 h 107"/>
              <a:gd name="T44" fmla="*/ 17 w 105"/>
              <a:gd name="T45" fmla="*/ 94 h 107"/>
              <a:gd name="T46" fmla="*/ 45 w 105"/>
              <a:gd name="T47" fmla="*/ 93 h 107"/>
              <a:gd name="T48" fmla="*/ 98 w 105"/>
              <a:gd name="T49" fmla="*/ 39 h 107"/>
              <a:gd name="T50" fmla="*/ 103 w 105"/>
              <a:gd name="T51" fmla="*/ 39 h 107"/>
              <a:gd name="T52" fmla="*/ 103 w 105"/>
              <a:gd name="T53" fmla="*/ 45 h 107"/>
              <a:gd name="T54" fmla="*/ 50 w 105"/>
              <a:gd name="T55" fmla="*/ 98 h 107"/>
              <a:gd name="T56" fmla="*/ 30 w 105"/>
              <a:gd name="T57" fmla="*/ 107 h 107"/>
              <a:gd name="T58" fmla="*/ 11 w 105"/>
              <a:gd name="T59" fmla="*/ 9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5" h="107">
                <a:moveTo>
                  <a:pt x="11" y="99"/>
                </a:moveTo>
                <a:cubicBezTo>
                  <a:pt x="2" y="90"/>
                  <a:pt x="0" y="74"/>
                  <a:pt x="12" y="61"/>
                </a:cubicBezTo>
                <a:cubicBezTo>
                  <a:pt x="20" y="53"/>
                  <a:pt x="51" y="22"/>
                  <a:pt x="66" y="7"/>
                </a:cubicBezTo>
                <a:cubicBezTo>
                  <a:pt x="71" y="2"/>
                  <a:pt x="78" y="0"/>
                  <a:pt x="85" y="1"/>
                </a:cubicBezTo>
                <a:cubicBezTo>
                  <a:pt x="92" y="3"/>
                  <a:pt x="97" y="8"/>
                  <a:pt x="98" y="15"/>
                </a:cubicBezTo>
                <a:cubicBezTo>
                  <a:pt x="100" y="21"/>
                  <a:pt x="98" y="28"/>
                  <a:pt x="93" y="34"/>
                </a:cubicBezTo>
                <a:cubicBezTo>
                  <a:pt x="42" y="85"/>
                  <a:pt x="42" y="85"/>
                  <a:pt x="42" y="85"/>
                </a:cubicBezTo>
                <a:cubicBezTo>
                  <a:pt x="39" y="88"/>
                  <a:pt x="35" y="90"/>
                  <a:pt x="32" y="90"/>
                </a:cubicBezTo>
                <a:cubicBezTo>
                  <a:pt x="29" y="90"/>
                  <a:pt x="26" y="89"/>
                  <a:pt x="24" y="87"/>
                </a:cubicBezTo>
                <a:cubicBezTo>
                  <a:pt x="19" y="83"/>
                  <a:pt x="19" y="76"/>
                  <a:pt x="25" y="69"/>
                </a:cubicBezTo>
                <a:cubicBezTo>
                  <a:pt x="62" y="33"/>
                  <a:pt x="62" y="33"/>
                  <a:pt x="62" y="33"/>
                </a:cubicBezTo>
                <a:cubicBezTo>
                  <a:pt x="63" y="32"/>
                  <a:pt x="65" y="32"/>
                  <a:pt x="67" y="33"/>
                </a:cubicBezTo>
                <a:cubicBezTo>
                  <a:pt x="68" y="35"/>
                  <a:pt x="68" y="37"/>
                  <a:pt x="67" y="39"/>
                </a:cubicBezTo>
                <a:cubicBezTo>
                  <a:pt x="31" y="74"/>
                  <a:pt x="31" y="74"/>
                  <a:pt x="31" y="74"/>
                </a:cubicBezTo>
                <a:cubicBezTo>
                  <a:pt x="28" y="77"/>
                  <a:pt x="27" y="80"/>
                  <a:pt x="29" y="82"/>
                </a:cubicBezTo>
                <a:cubicBezTo>
                  <a:pt x="29" y="82"/>
                  <a:pt x="30" y="83"/>
                  <a:pt x="31" y="83"/>
                </a:cubicBezTo>
                <a:cubicBezTo>
                  <a:pt x="33" y="82"/>
                  <a:pt x="35" y="81"/>
                  <a:pt x="36" y="80"/>
                </a:cubicBezTo>
                <a:cubicBezTo>
                  <a:pt x="87" y="29"/>
                  <a:pt x="87" y="29"/>
                  <a:pt x="87" y="29"/>
                </a:cubicBezTo>
                <a:cubicBezTo>
                  <a:pt x="91" y="25"/>
                  <a:pt x="92" y="21"/>
                  <a:pt x="91" y="17"/>
                </a:cubicBezTo>
                <a:cubicBezTo>
                  <a:pt x="90" y="13"/>
                  <a:pt x="87" y="10"/>
                  <a:pt x="83" y="9"/>
                </a:cubicBezTo>
                <a:cubicBezTo>
                  <a:pt x="79" y="8"/>
                  <a:pt x="75" y="9"/>
                  <a:pt x="71" y="12"/>
                </a:cubicBezTo>
                <a:cubicBezTo>
                  <a:pt x="56" y="28"/>
                  <a:pt x="25" y="58"/>
                  <a:pt x="18" y="66"/>
                </a:cubicBezTo>
                <a:cubicBezTo>
                  <a:pt x="8" y="76"/>
                  <a:pt x="10" y="87"/>
                  <a:pt x="17" y="94"/>
                </a:cubicBezTo>
                <a:cubicBezTo>
                  <a:pt x="23" y="100"/>
                  <a:pt x="35" y="103"/>
                  <a:pt x="45" y="93"/>
                </a:cubicBezTo>
                <a:cubicBezTo>
                  <a:pt x="98" y="39"/>
                  <a:pt x="98" y="39"/>
                  <a:pt x="98" y="39"/>
                </a:cubicBezTo>
                <a:cubicBezTo>
                  <a:pt x="100" y="38"/>
                  <a:pt x="102" y="38"/>
                  <a:pt x="103" y="39"/>
                </a:cubicBezTo>
                <a:cubicBezTo>
                  <a:pt x="105" y="41"/>
                  <a:pt x="105" y="43"/>
                  <a:pt x="103" y="45"/>
                </a:cubicBezTo>
                <a:cubicBezTo>
                  <a:pt x="50" y="98"/>
                  <a:pt x="50" y="98"/>
                  <a:pt x="50" y="98"/>
                </a:cubicBezTo>
                <a:cubicBezTo>
                  <a:pt x="44" y="104"/>
                  <a:pt x="37" y="107"/>
                  <a:pt x="30" y="107"/>
                </a:cubicBezTo>
                <a:cubicBezTo>
                  <a:pt x="23" y="107"/>
                  <a:pt x="16" y="104"/>
                  <a:pt x="11" y="9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p:cNvSpPr>
          <p:nvPr/>
        </p:nvSpPr>
        <p:spPr bwMode="auto">
          <a:xfrm>
            <a:off x="5592763" y="1795463"/>
            <a:ext cx="368300" cy="277813"/>
          </a:xfrm>
          <a:custGeom>
            <a:avLst/>
            <a:gdLst>
              <a:gd name="T0" fmla="*/ 39 w 98"/>
              <a:gd name="T1" fmla="*/ 48 h 74"/>
              <a:gd name="T2" fmla="*/ 39 w 98"/>
              <a:gd name="T3" fmla="*/ 71 h 74"/>
              <a:gd name="T4" fmla="*/ 0 w 98"/>
              <a:gd name="T5" fmla="*/ 35 h 74"/>
              <a:gd name="T6" fmla="*/ 39 w 98"/>
              <a:gd name="T7" fmla="*/ 0 h 74"/>
              <a:gd name="T8" fmla="*/ 39 w 98"/>
              <a:gd name="T9" fmla="*/ 21 h 74"/>
              <a:gd name="T10" fmla="*/ 98 w 98"/>
              <a:gd name="T11" fmla="*/ 74 h 74"/>
              <a:gd name="T12" fmla="*/ 39 w 98"/>
              <a:gd name="T13" fmla="*/ 48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39" y="48"/>
                </a:moveTo>
                <a:cubicBezTo>
                  <a:pt x="39" y="71"/>
                  <a:pt x="39" y="71"/>
                  <a:pt x="39" y="71"/>
                </a:cubicBezTo>
                <a:cubicBezTo>
                  <a:pt x="0" y="35"/>
                  <a:pt x="0" y="35"/>
                  <a:pt x="0" y="35"/>
                </a:cubicBezTo>
                <a:cubicBezTo>
                  <a:pt x="39" y="0"/>
                  <a:pt x="39" y="0"/>
                  <a:pt x="39" y="0"/>
                </a:cubicBezTo>
                <a:cubicBezTo>
                  <a:pt x="39" y="21"/>
                  <a:pt x="39" y="21"/>
                  <a:pt x="39" y="21"/>
                </a:cubicBezTo>
                <a:cubicBezTo>
                  <a:pt x="87" y="21"/>
                  <a:pt x="98" y="74"/>
                  <a:pt x="98" y="74"/>
                </a:cubicBezTo>
                <a:cubicBezTo>
                  <a:pt x="84" y="50"/>
                  <a:pt x="65" y="48"/>
                  <a:pt x="39"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noEditPoints="1"/>
          </p:cNvSpPr>
          <p:nvPr/>
        </p:nvSpPr>
        <p:spPr bwMode="auto">
          <a:xfrm>
            <a:off x="6219825" y="1795463"/>
            <a:ext cx="404813" cy="277813"/>
          </a:xfrm>
          <a:custGeom>
            <a:avLst/>
            <a:gdLst>
              <a:gd name="T0" fmla="*/ 16 w 108"/>
              <a:gd name="T1" fmla="*/ 35 h 74"/>
              <a:gd name="T2" fmla="*/ 39 w 108"/>
              <a:gd name="T3" fmla="*/ 56 h 74"/>
              <a:gd name="T4" fmla="*/ 39 w 108"/>
              <a:gd name="T5" fmla="*/ 71 h 74"/>
              <a:gd name="T6" fmla="*/ 0 w 108"/>
              <a:gd name="T7" fmla="*/ 35 h 74"/>
              <a:gd name="T8" fmla="*/ 39 w 108"/>
              <a:gd name="T9" fmla="*/ 0 h 74"/>
              <a:gd name="T10" fmla="*/ 39 w 108"/>
              <a:gd name="T11" fmla="*/ 15 h 74"/>
              <a:gd name="T12" fmla="*/ 16 w 108"/>
              <a:gd name="T13" fmla="*/ 35 h 74"/>
              <a:gd name="T14" fmla="*/ 108 w 108"/>
              <a:gd name="T15" fmla="*/ 74 h 74"/>
              <a:gd name="T16" fmla="*/ 66 w 108"/>
              <a:gd name="T17" fmla="*/ 48 h 74"/>
              <a:gd name="T18" fmla="*/ 66 w 108"/>
              <a:gd name="T19" fmla="*/ 71 h 74"/>
              <a:gd name="T20" fmla="*/ 27 w 108"/>
              <a:gd name="T21" fmla="*/ 35 h 74"/>
              <a:gd name="T22" fmla="*/ 66 w 108"/>
              <a:gd name="T23" fmla="*/ 0 h 74"/>
              <a:gd name="T24" fmla="*/ 66 w 108"/>
              <a:gd name="T25" fmla="*/ 21 h 74"/>
              <a:gd name="T26" fmla="*/ 108 w 108"/>
              <a:gd name="T27"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 h="74">
                <a:moveTo>
                  <a:pt x="16" y="35"/>
                </a:moveTo>
                <a:cubicBezTo>
                  <a:pt x="39" y="56"/>
                  <a:pt x="39" y="56"/>
                  <a:pt x="39" y="56"/>
                </a:cubicBezTo>
                <a:cubicBezTo>
                  <a:pt x="39" y="71"/>
                  <a:pt x="39" y="71"/>
                  <a:pt x="39" y="71"/>
                </a:cubicBezTo>
                <a:cubicBezTo>
                  <a:pt x="0" y="35"/>
                  <a:pt x="0" y="35"/>
                  <a:pt x="0" y="35"/>
                </a:cubicBezTo>
                <a:cubicBezTo>
                  <a:pt x="39" y="0"/>
                  <a:pt x="39" y="0"/>
                  <a:pt x="39" y="0"/>
                </a:cubicBezTo>
                <a:cubicBezTo>
                  <a:pt x="39" y="15"/>
                  <a:pt x="39" y="15"/>
                  <a:pt x="39" y="15"/>
                </a:cubicBezTo>
                <a:lnTo>
                  <a:pt x="16" y="35"/>
                </a:lnTo>
                <a:close/>
                <a:moveTo>
                  <a:pt x="108" y="74"/>
                </a:moveTo>
                <a:cubicBezTo>
                  <a:pt x="95" y="50"/>
                  <a:pt x="84" y="48"/>
                  <a:pt x="66" y="48"/>
                </a:cubicBezTo>
                <a:cubicBezTo>
                  <a:pt x="66" y="71"/>
                  <a:pt x="66" y="71"/>
                  <a:pt x="66" y="71"/>
                </a:cubicBezTo>
                <a:cubicBezTo>
                  <a:pt x="27" y="35"/>
                  <a:pt x="27" y="35"/>
                  <a:pt x="27" y="35"/>
                </a:cubicBezTo>
                <a:cubicBezTo>
                  <a:pt x="66" y="0"/>
                  <a:pt x="66" y="0"/>
                  <a:pt x="66" y="0"/>
                </a:cubicBezTo>
                <a:cubicBezTo>
                  <a:pt x="66" y="21"/>
                  <a:pt x="66" y="21"/>
                  <a:pt x="66" y="21"/>
                </a:cubicBezTo>
                <a:cubicBezTo>
                  <a:pt x="106" y="21"/>
                  <a:pt x="108" y="74"/>
                  <a:pt x="108" y="7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6884988" y="1795463"/>
            <a:ext cx="363538" cy="277813"/>
          </a:xfrm>
          <a:custGeom>
            <a:avLst/>
            <a:gdLst>
              <a:gd name="T0" fmla="*/ 0 w 97"/>
              <a:gd name="T1" fmla="*/ 74 h 74"/>
              <a:gd name="T2" fmla="*/ 59 w 97"/>
              <a:gd name="T3" fmla="*/ 21 h 74"/>
              <a:gd name="T4" fmla="*/ 59 w 97"/>
              <a:gd name="T5" fmla="*/ 0 h 74"/>
              <a:gd name="T6" fmla="*/ 97 w 97"/>
              <a:gd name="T7" fmla="*/ 35 h 74"/>
              <a:gd name="T8" fmla="*/ 59 w 97"/>
              <a:gd name="T9" fmla="*/ 71 h 74"/>
              <a:gd name="T10" fmla="*/ 59 w 97"/>
              <a:gd name="T11" fmla="*/ 48 h 74"/>
              <a:gd name="T12" fmla="*/ 0 w 97"/>
              <a:gd name="T13" fmla="*/ 74 h 74"/>
            </a:gdLst>
            <a:ahLst/>
            <a:cxnLst>
              <a:cxn ang="0">
                <a:pos x="T0" y="T1"/>
              </a:cxn>
              <a:cxn ang="0">
                <a:pos x="T2" y="T3"/>
              </a:cxn>
              <a:cxn ang="0">
                <a:pos x="T4" y="T5"/>
              </a:cxn>
              <a:cxn ang="0">
                <a:pos x="T6" y="T7"/>
              </a:cxn>
              <a:cxn ang="0">
                <a:pos x="T8" y="T9"/>
              </a:cxn>
              <a:cxn ang="0">
                <a:pos x="T10" y="T11"/>
              </a:cxn>
              <a:cxn ang="0">
                <a:pos x="T12" y="T13"/>
              </a:cxn>
            </a:cxnLst>
            <a:rect l="0" t="0" r="r" b="b"/>
            <a:pathLst>
              <a:path w="97" h="74">
                <a:moveTo>
                  <a:pt x="0" y="74"/>
                </a:moveTo>
                <a:cubicBezTo>
                  <a:pt x="0" y="74"/>
                  <a:pt x="11" y="21"/>
                  <a:pt x="59" y="21"/>
                </a:cubicBezTo>
                <a:cubicBezTo>
                  <a:pt x="59" y="0"/>
                  <a:pt x="59" y="0"/>
                  <a:pt x="59" y="0"/>
                </a:cubicBezTo>
                <a:cubicBezTo>
                  <a:pt x="97" y="35"/>
                  <a:pt x="97" y="35"/>
                  <a:pt x="97" y="35"/>
                </a:cubicBezTo>
                <a:cubicBezTo>
                  <a:pt x="59" y="71"/>
                  <a:pt x="59" y="71"/>
                  <a:pt x="59" y="71"/>
                </a:cubicBezTo>
                <a:cubicBezTo>
                  <a:pt x="59" y="48"/>
                  <a:pt x="59" y="48"/>
                  <a:pt x="59" y="48"/>
                </a:cubicBezTo>
                <a:cubicBezTo>
                  <a:pt x="33" y="48"/>
                  <a:pt x="14" y="50"/>
                  <a:pt x="0" y="7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7523163" y="1749426"/>
            <a:ext cx="382588" cy="365125"/>
          </a:xfrm>
          <a:custGeom>
            <a:avLst/>
            <a:gdLst>
              <a:gd name="T0" fmla="*/ 102 w 102"/>
              <a:gd name="T1" fmla="*/ 86 h 97"/>
              <a:gd name="T2" fmla="*/ 102 w 102"/>
              <a:gd name="T3" fmla="*/ 97 h 97"/>
              <a:gd name="T4" fmla="*/ 51 w 102"/>
              <a:gd name="T5" fmla="*/ 97 h 97"/>
              <a:gd name="T6" fmla="*/ 0 w 102"/>
              <a:gd name="T7" fmla="*/ 97 h 97"/>
              <a:gd name="T8" fmla="*/ 0 w 102"/>
              <a:gd name="T9" fmla="*/ 86 h 97"/>
              <a:gd name="T10" fmla="*/ 22 w 102"/>
              <a:gd name="T11" fmla="*/ 73 h 97"/>
              <a:gd name="T12" fmla="*/ 40 w 102"/>
              <a:gd name="T13" fmla="*/ 55 h 97"/>
              <a:gd name="T14" fmla="*/ 34 w 102"/>
              <a:gd name="T15" fmla="*/ 42 h 97"/>
              <a:gd name="T16" fmla="*/ 29 w 102"/>
              <a:gd name="T17" fmla="*/ 33 h 97"/>
              <a:gd name="T18" fmla="*/ 31 w 102"/>
              <a:gd name="T19" fmla="*/ 28 h 97"/>
              <a:gd name="T20" fmla="*/ 30 w 102"/>
              <a:gd name="T21" fmla="*/ 19 h 97"/>
              <a:gd name="T22" fmla="*/ 51 w 102"/>
              <a:gd name="T23" fmla="*/ 0 h 97"/>
              <a:gd name="T24" fmla="*/ 73 w 102"/>
              <a:gd name="T25" fmla="*/ 19 h 97"/>
              <a:gd name="T26" fmla="*/ 71 w 102"/>
              <a:gd name="T27" fmla="*/ 28 h 97"/>
              <a:gd name="T28" fmla="*/ 73 w 102"/>
              <a:gd name="T29" fmla="*/ 33 h 97"/>
              <a:gd name="T30" fmla="*/ 68 w 102"/>
              <a:gd name="T31" fmla="*/ 42 h 97"/>
              <a:gd name="T32" fmla="*/ 62 w 102"/>
              <a:gd name="T33" fmla="*/ 55 h 97"/>
              <a:gd name="T34" fmla="*/ 80 w 102"/>
              <a:gd name="T35" fmla="*/ 73 h 97"/>
              <a:gd name="T36" fmla="*/ 102 w 102"/>
              <a:gd name="T37"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97">
                <a:moveTo>
                  <a:pt x="102" y="86"/>
                </a:moveTo>
                <a:cubicBezTo>
                  <a:pt x="102" y="89"/>
                  <a:pt x="102" y="97"/>
                  <a:pt x="102" y="97"/>
                </a:cubicBezTo>
                <a:cubicBezTo>
                  <a:pt x="51" y="97"/>
                  <a:pt x="51" y="97"/>
                  <a:pt x="51" y="97"/>
                </a:cubicBezTo>
                <a:cubicBezTo>
                  <a:pt x="0" y="97"/>
                  <a:pt x="0" y="97"/>
                  <a:pt x="0" y="97"/>
                </a:cubicBezTo>
                <a:cubicBezTo>
                  <a:pt x="0" y="97"/>
                  <a:pt x="0" y="89"/>
                  <a:pt x="0" y="86"/>
                </a:cubicBezTo>
                <a:cubicBezTo>
                  <a:pt x="0" y="83"/>
                  <a:pt x="9" y="78"/>
                  <a:pt x="22" y="73"/>
                </a:cubicBezTo>
                <a:cubicBezTo>
                  <a:pt x="36" y="68"/>
                  <a:pt x="40" y="64"/>
                  <a:pt x="40" y="55"/>
                </a:cubicBezTo>
                <a:cubicBezTo>
                  <a:pt x="40" y="50"/>
                  <a:pt x="36" y="52"/>
                  <a:pt x="34" y="42"/>
                </a:cubicBezTo>
                <a:cubicBezTo>
                  <a:pt x="33" y="38"/>
                  <a:pt x="30" y="42"/>
                  <a:pt x="29" y="33"/>
                </a:cubicBezTo>
                <a:cubicBezTo>
                  <a:pt x="29" y="29"/>
                  <a:pt x="31" y="28"/>
                  <a:pt x="31" y="28"/>
                </a:cubicBezTo>
                <a:cubicBezTo>
                  <a:pt x="31" y="28"/>
                  <a:pt x="30" y="23"/>
                  <a:pt x="30" y="19"/>
                </a:cubicBezTo>
                <a:cubicBezTo>
                  <a:pt x="29" y="14"/>
                  <a:pt x="33" y="0"/>
                  <a:pt x="51" y="0"/>
                </a:cubicBezTo>
                <a:cubicBezTo>
                  <a:pt x="70" y="0"/>
                  <a:pt x="73" y="14"/>
                  <a:pt x="73" y="19"/>
                </a:cubicBezTo>
                <a:cubicBezTo>
                  <a:pt x="72" y="23"/>
                  <a:pt x="71" y="28"/>
                  <a:pt x="71" y="28"/>
                </a:cubicBezTo>
                <a:cubicBezTo>
                  <a:pt x="71" y="28"/>
                  <a:pt x="73" y="29"/>
                  <a:pt x="73" y="33"/>
                </a:cubicBezTo>
                <a:cubicBezTo>
                  <a:pt x="72" y="42"/>
                  <a:pt x="69" y="38"/>
                  <a:pt x="68" y="42"/>
                </a:cubicBezTo>
                <a:cubicBezTo>
                  <a:pt x="66" y="52"/>
                  <a:pt x="62" y="50"/>
                  <a:pt x="62" y="55"/>
                </a:cubicBezTo>
                <a:cubicBezTo>
                  <a:pt x="62" y="64"/>
                  <a:pt x="67" y="68"/>
                  <a:pt x="80" y="73"/>
                </a:cubicBezTo>
                <a:cubicBezTo>
                  <a:pt x="93" y="78"/>
                  <a:pt x="102" y="83"/>
                  <a:pt x="102" y="8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noEditPoints="1"/>
          </p:cNvSpPr>
          <p:nvPr/>
        </p:nvSpPr>
        <p:spPr bwMode="auto">
          <a:xfrm>
            <a:off x="8156575" y="1762126"/>
            <a:ext cx="406400" cy="346075"/>
          </a:xfrm>
          <a:custGeom>
            <a:avLst/>
            <a:gdLst>
              <a:gd name="T0" fmla="*/ 75 w 108"/>
              <a:gd name="T1" fmla="*/ 78 h 92"/>
              <a:gd name="T2" fmla="*/ 75 w 108"/>
              <a:gd name="T3" fmla="*/ 92 h 92"/>
              <a:gd name="T4" fmla="*/ 0 w 108"/>
              <a:gd name="T5" fmla="*/ 92 h 92"/>
              <a:gd name="T6" fmla="*/ 0 w 108"/>
              <a:gd name="T7" fmla="*/ 73 h 92"/>
              <a:gd name="T8" fmla="*/ 9 w 108"/>
              <a:gd name="T9" fmla="*/ 64 h 92"/>
              <a:gd name="T10" fmla="*/ 23 w 108"/>
              <a:gd name="T11" fmla="*/ 49 h 92"/>
              <a:gd name="T12" fmla="*/ 18 w 108"/>
              <a:gd name="T13" fmla="*/ 37 h 92"/>
              <a:gd name="T14" fmla="*/ 14 w 108"/>
              <a:gd name="T15" fmla="*/ 29 h 92"/>
              <a:gd name="T16" fmla="*/ 16 w 108"/>
              <a:gd name="T17" fmla="*/ 25 h 92"/>
              <a:gd name="T18" fmla="*/ 15 w 108"/>
              <a:gd name="T19" fmla="*/ 16 h 92"/>
              <a:gd name="T20" fmla="*/ 32 w 108"/>
              <a:gd name="T21" fmla="*/ 0 h 92"/>
              <a:gd name="T22" fmla="*/ 49 w 108"/>
              <a:gd name="T23" fmla="*/ 16 h 92"/>
              <a:gd name="T24" fmla="*/ 48 w 108"/>
              <a:gd name="T25" fmla="*/ 25 h 92"/>
              <a:gd name="T26" fmla="*/ 50 w 108"/>
              <a:gd name="T27" fmla="*/ 29 h 92"/>
              <a:gd name="T28" fmla="*/ 46 w 108"/>
              <a:gd name="T29" fmla="*/ 37 h 92"/>
              <a:gd name="T30" fmla="*/ 41 w 108"/>
              <a:gd name="T31" fmla="*/ 49 h 92"/>
              <a:gd name="T32" fmla="*/ 55 w 108"/>
              <a:gd name="T33" fmla="*/ 64 h 92"/>
              <a:gd name="T34" fmla="*/ 75 w 108"/>
              <a:gd name="T35" fmla="*/ 78 h 92"/>
              <a:gd name="T36" fmla="*/ 84 w 108"/>
              <a:gd name="T37" fmla="*/ 92 h 92"/>
              <a:gd name="T38" fmla="*/ 84 w 108"/>
              <a:gd name="T39" fmla="*/ 76 h 92"/>
              <a:gd name="T40" fmla="*/ 64 w 108"/>
              <a:gd name="T41" fmla="*/ 59 h 92"/>
              <a:gd name="T42" fmla="*/ 68 w 108"/>
              <a:gd name="T43" fmla="*/ 50 h 92"/>
              <a:gd name="T44" fmla="*/ 65 w 108"/>
              <a:gd name="T45" fmla="*/ 41 h 92"/>
              <a:gd name="T46" fmla="*/ 62 w 108"/>
              <a:gd name="T47" fmla="*/ 35 h 92"/>
              <a:gd name="T48" fmla="*/ 63 w 108"/>
              <a:gd name="T49" fmla="*/ 32 h 92"/>
              <a:gd name="T50" fmla="*/ 62 w 108"/>
              <a:gd name="T51" fmla="*/ 26 h 92"/>
              <a:gd name="T52" fmla="*/ 75 w 108"/>
              <a:gd name="T53" fmla="*/ 13 h 92"/>
              <a:gd name="T54" fmla="*/ 88 w 108"/>
              <a:gd name="T55" fmla="*/ 26 h 92"/>
              <a:gd name="T56" fmla="*/ 87 w 108"/>
              <a:gd name="T57" fmla="*/ 32 h 92"/>
              <a:gd name="T58" fmla="*/ 88 w 108"/>
              <a:gd name="T59" fmla="*/ 35 h 92"/>
              <a:gd name="T60" fmla="*/ 85 w 108"/>
              <a:gd name="T61" fmla="*/ 41 h 92"/>
              <a:gd name="T62" fmla="*/ 82 w 108"/>
              <a:gd name="T63" fmla="*/ 50 h 92"/>
              <a:gd name="T64" fmla="*/ 92 w 108"/>
              <a:gd name="T65" fmla="*/ 62 h 92"/>
              <a:gd name="T66" fmla="*/ 107 w 108"/>
              <a:gd name="T67" fmla="*/ 70 h 92"/>
              <a:gd name="T68" fmla="*/ 108 w 108"/>
              <a:gd name="T69" fmla="*/ 92 h 92"/>
              <a:gd name="T70" fmla="*/ 84 w 108"/>
              <a:gd name="T7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92">
                <a:moveTo>
                  <a:pt x="75" y="78"/>
                </a:moveTo>
                <a:cubicBezTo>
                  <a:pt x="75" y="81"/>
                  <a:pt x="75" y="92"/>
                  <a:pt x="75" y="92"/>
                </a:cubicBezTo>
                <a:cubicBezTo>
                  <a:pt x="0" y="92"/>
                  <a:pt x="0" y="92"/>
                  <a:pt x="0" y="92"/>
                </a:cubicBezTo>
                <a:cubicBezTo>
                  <a:pt x="0" y="73"/>
                  <a:pt x="0" y="73"/>
                  <a:pt x="0" y="73"/>
                </a:cubicBezTo>
                <a:cubicBezTo>
                  <a:pt x="0" y="68"/>
                  <a:pt x="6" y="66"/>
                  <a:pt x="9" y="64"/>
                </a:cubicBezTo>
                <a:cubicBezTo>
                  <a:pt x="20" y="60"/>
                  <a:pt x="23" y="57"/>
                  <a:pt x="23" y="49"/>
                </a:cubicBezTo>
                <a:cubicBezTo>
                  <a:pt x="23" y="44"/>
                  <a:pt x="20" y="46"/>
                  <a:pt x="18" y="37"/>
                </a:cubicBezTo>
                <a:cubicBezTo>
                  <a:pt x="18" y="34"/>
                  <a:pt x="15" y="37"/>
                  <a:pt x="14" y="29"/>
                </a:cubicBezTo>
                <a:cubicBezTo>
                  <a:pt x="14" y="26"/>
                  <a:pt x="16" y="25"/>
                  <a:pt x="16" y="25"/>
                </a:cubicBezTo>
                <a:cubicBezTo>
                  <a:pt x="16" y="25"/>
                  <a:pt x="15" y="20"/>
                  <a:pt x="15" y="16"/>
                </a:cubicBezTo>
                <a:cubicBezTo>
                  <a:pt x="15" y="12"/>
                  <a:pt x="17" y="0"/>
                  <a:pt x="32" y="0"/>
                </a:cubicBezTo>
                <a:cubicBezTo>
                  <a:pt x="47" y="0"/>
                  <a:pt x="50" y="12"/>
                  <a:pt x="49" y="16"/>
                </a:cubicBezTo>
                <a:cubicBezTo>
                  <a:pt x="49" y="20"/>
                  <a:pt x="48" y="25"/>
                  <a:pt x="48" y="25"/>
                </a:cubicBezTo>
                <a:cubicBezTo>
                  <a:pt x="48" y="25"/>
                  <a:pt x="50" y="26"/>
                  <a:pt x="50" y="29"/>
                </a:cubicBezTo>
                <a:cubicBezTo>
                  <a:pt x="49" y="37"/>
                  <a:pt x="46" y="34"/>
                  <a:pt x="46" y="37"/>
                </a:cubicBezTo>
                <a:cubicBezTo>
                  <a:pt x="44" y="46"/>
                  <a:pt x="41" y="44"/>
                  <a:pt x="41" y="49"/>
                </a:cubicBezTo>
                <a:cubicBezTo>
                  <a:pt x="41" y="57"/>
                  <a:pt x="45" y="60"/>
                  <a:pt x="55" y="64"/>
                </a:cubicBezTo>
                <a:cubicBezTo>
                  <a:pt x="66" y="69"/>
                  <a:pt x="75" y="73"/>
                  <a:pt x="75" y="78"/>
                </a:cubicBezTo>
                <a:close/>
                <a:moveTo>
                  <a:pt x="84" y="92"/>
                </a:moveTo>
                <a:cubicBezTo>
                  <a:pt x="84" y="76"/>
                  <a:pt x="84" y="76"/>
                  <a:pt x="84" y="76"/>
                </a:cubicBezTo>
                <a:cubicBezTo>
                  <a:pt x="84" y="69"/>
                  <a:pt x="81" y="67"/>
                  <a:pt x="64" y="59"/>
                </a:cubicBezTo>
                <a:cubicBezTo>
                  <a:pt x="67" y="56"/>
                  <a:pt x="68" y="54"/>
                  <a:pt x="68" y="50"/>
                </a:cubicBezTo>
                <a:cubicBezTo>
                  <a:pt x="68" y="46"/>
                  <a:pt x="66" y="47"/>
                  <a:pt x="65" y="41"/>
                </a:cubicBezTo>
                <a:cubicBezTo>
                  <a:pt x="64" y="38"/>
                  <a:pt x="62" y="41"/>
                  <a:pt x="62" y="35"/>
                </a:cubicBezTo>
                <a:cubicBezTo>
                  <a:pt x="62" y="32"/>
                  <a:pt x="63" y="32"/>
                  <a:pt x="63" y="32"/>
                </a:cubicBezTo>
                <a:cubicBezTo>
                  <a:pt x="63" y="32"/>
                  <a:pt x="62" y="28"/>
                  <a:pt x="62" y="26"/>
                </a:cubicBezTo>
                <a:cubicBezTo>
                  <a:pt x="62" y="22"/>
                  <a:pt x="64" y="13"/>
                  <a:pt x="75" y="13"/>
                </a:cubicBezTo>
                <a:cubicBezTo>
                  <a:pt x="86" y="13"/>
                  <a:pt x="88" y="22"/>
                  <a:pt x="88" y="26"/>
                </a:cubicBezTo>
                <a:cubicBezTo>
                  <a:pt x="88" y="28"/>
                  <a:pt x="87" y="32"/>
                  <a:pt x="87" y="32"/>
                </a:cubicBezTo>
                <a:cubicBezTo>
                  <a:pt x="87" y="32"/>
                  <a:pt x="88" y="32"/>
                  <a:pt x="88" y="35"/>
                </a:cubicBezTo>
                <a:cubicBezTo>
                  <a:pt x="88" y="41"/>
                  <a:pt x="86" y="38"/>
                  <a:pt x="85" y="41"/>
                </a:cubicBezTo>
                <a:cubicBezTo>
                  <a:pt x="84" y="47"/>
                  <a:pt x="82" y="46"/>
                  <a:pt x="82" y="50"/>
                </a:cubicBezTo>
                <a:cubicBezTo>
                  <a:pt x="82" y="56"/>
                  <a:pt x="84" y="58"/>
                  <a:pt x="92" y="62"/>
                </a:cubicBezTo>
                <a:cubicBezTo>
                  <a:pt x="100" y="65"/>
                  <a:pt x="105" y="67"/>
                  <a:pt x="107" y="70"/>
                </a:cubicBezTo>
                <a:cubicBezTo>
                  <a:pt x="108" y="72"/>
                  <a:pt x="108" y="92"/>
                  <a:pt x="108" y="92"/>
                </a:cubicBezTo>
                <a:lnTo>
                  <a:pt x="84" y="9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noEditPoints="1"/>
          </p:cNvSpPr>
          <p:nvPr/>
        </p:nvSpPr>
        <p:spPr bwMode="auto">
          <a:xfrm>
            <a:off x="8802688" y="1749426"/>
            <a:ext cx="404813" cy="365125"/>
          </a:xfrm>
          <a:custGeom>
            <a:avLst/>
            <a:gdLst>
              <a:gd name="T0" fmla="*/ 86 w 108"/>
              <a:gd name="T1" fmla="*/ 86 h 97"/>
              <a:gd name="T2" fmla="*/ 86 w 108"/>
              <a:gd name="T3" fmla="*/ 97 h 97"/>
              <a:gd name="T4" fmla="*/ 0 w 108"/>
              <a:gd name="T5" fmla="*/ 97 h 97"/>
              <a:gd name="T6" fmla="*/ 0 w 108"/>
              <a:gd name="T7" fmla="*/ 76 h 97"/>
              <a:gd name="T8" fmla="*/ 8 w 108"/>
              <a:gd name="T9" fmla="*/ 73 h 97"/>
              <a:gd name="T10" fmla="*/ 26 w 108"/>
              <a:gd name="T11" fmla="*/ 55 h 97"/>
              <a:gd name="T12" fmla="*/ 20 w 108"/>
              <a:gd name="T13" fmla="*/ 42 h 97"/>
              <a:gd name="T14" fmla="*/ 15 w 108"/>
              <a:gd name="T15" fmla="*/ 33 h 97"/>
              <a:gd name="T16" fmla="*/ 17 w 108"/>
              <a:gd name="T17" fmla="*/ 28 h 97"/>
              <a:gd name="T18" fmla="*/ 16 w 108"/>
              <a:gd name="T19" fmla="*/ 19 h 97"/>
              <a:gd name="T20" fmla="*/ 38 w 108"/>
              <a:gd name="T21" fmla="*/ 0 h 97"/>
              <a:gd name="T22" fmla="*/ 59 w 108"/>
              <a:gd name="T23" fmla="*/ 19 h 97"/>
              <a:gd name="T24" fmla="*/ 58 w 108"/>
              <a:gd name="T25" fmla="*/ 28 h 97"/>
              <a:gd name="T26" fmla="*/ 60 w 108"/>
              <a:gd name="T27" fmla="*/ 33 h 97"/>
              <a:gd name="T28" fmla="*/ 55 w 108"/>
              <a:gd name="T29" fmla="*/ 42 h 97"/>
              <a:gd name="T30" fmla="*/ 49 w 108"/>
              <a:gd name="T31" fmla="*/ 55 h 97"/>
              <a:gd name="T32" fmla="*/ 66 w 108"/>
              <a:gd name="T33" fmla="*/ 73 h 97"/>
              <a:gd name="T34" fmla="*/ 86 w 108"/>
              <a:gd name="T35" fmla="*/ 86 h 97"/>
              <a:gd name="T36" fmla="*/ 108 w 108"/>
              <a:gd name="T37" fmla="*/ 43 h 97"/>
              <a:gd name="T38" fmla="*/ 108 w 108"/>
              <a:gd name="T39" fmla="*/ 54 h 97"/>
              <a:gd name="T40" fmla="*/ 92 w 108"/>
              <a:gd name="T41" fmla="*/ 54 h 97"/>
              <a:gd name="T42" fmla="*/ 92 w 108"/>
              <a:gd name="T43" fmla="*/ 70 h 97"/>
              <a:gd name="T44" fmla="*/ 81 w 108"/>
              <a:gd name="T45" fmla="*/ 70 h 97"/>
              <a:gd name="T46" fmla="*/ 81 w 108"/>
              <a:gd name="T47" fmla="*/ 54 h 97"/>
              <a:gd name="T48" fmla="*/ 65 w 108"/>
              <a:gd name="T49" fmla="*/ 54 h 97"/>
              <a:gd name="T50" fmla="*/ 65 w 108"/>
              <a:gd name="T51" fmla="*/ 43 h 97"/>
              <a:gd name="T52" fmla="*/ 81 w 108"/>
              <a:gd name="T53" fmla="*/ 43 h 97"/>
              <a:gd name="T54" fmla="*/ 81 w 108"/>
              <a:gd name="T55" fmla="*/ 27 h 97"/>
              <a:gd name="T56" fmla="*/ 92 w 108"/>
              <a:gd name="T57" fmla="*/ 27 h 97"/>
              <a:gd name="T58" fmla="*/ 92 w 108"/>
              <a:gd name="T59" fmla="*/ 43 h 97"/>
              <a:gd name="T60" fmla="*/ 108 w 108"/>
              <a:gd name="T61" fmla="*/ 4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8" h="97">
                <a:moveTo>
                  <a:pt x="86" y="86"/>
                </a:moveTo>
                <a:cubicBezTo>
                  <a:pt x="86" y="89"/>
                  <a:pt x="86" y="97"/>
                  <a:pt x="86" y="97"/>
                </a:cubicBezTo>
                <a:cubicBezTo>
                  <a:pt x="0" y="97"/>
                  <a:pt x="0" y="97"/>
                  <a:pt x="0" y="97"/>
                </a:cubicBezTo>
                <a:cubicBezTo>
                  <a:pt x="0" y="76"/>
                  <a:pt x="0" y="76"/>
                  <a:pt x="0" y="76"/>
                </a:cubicBezTo>
                <a:cubicBezTo>
                  <a:pt x="3" y="74"/>
                  <a:pt x="7" y="73"/>
                  <a:pt x="8" y="73"/>
                </a:cubicBezTo>
                <a:cubicBezTo>
                  <a:pt x="22" y="68"/>
                  <a:pt x="26" y="64"/>
                  <a:pt x="26" y="55"/>
                </a:cubicBezTo>
                <a:cubicBezTo>
                  <a:pt x="26" y="50"/>
                  <a:pt x="22" y="52"/>
                  <a:pt x="20" y="42"/>
                </a:cubicBezTo>
                <a:cubicBezTo>
                  <a:pt x="19" y="38"/>
                  <a:pt x="16" y="42"/>
                  <a:pt x="15" y="33"/>
                </a:cubicBezTo>
                <a:cubicBezTo>
                  <a:pt x="15" y="29"/>
                  <a:pt x="17" y="28"/>
                  <a:pt x="17" y="28"/>
                </a:cubicBezTo>
                <a:cubicBezTo>
                  <a:pt x="17" y="28"/>
                  <a:pt x="16" y="23"/>
                  <a:pt x="16" y="19"/>
                </a:cubicBezTo>
                <a:cubicBezTo>
                  <a:pt x="15" y="14"/>
                  <a:pt x="19" y="0"/>
                  <a:pt x="38" y="0"/>
                </a:cubicBezTo>
                <a:cubicBezTo>
                  <a:pt x="56" y="0"/>
                  <a:pt x="60" y="14"/>
                  <a:pt x="59" y="19"/>
                </a:cubicBezTo>
                <a:cubicBezTo>
                  <a:pt x="59" y="23"/>
                  <a:pt x="58" y="28"/>
                  <a:pt x="58" y="28"/>
                </a:cubicBezTo>
                <a:cubicBezTo>
                  <a:pt x="58" y="28"/>
                  <a:pt x="60" y="29"/>
                  <a:pt x="60" y="33"/>
                </a:cubicBezTo>
                <a:cubicBezTo>
                  <a:pt x="59" y="42"/>
                  <a:pt x="55" y="38"/>
                  <a:pt x="55" y="42"/>
                </a:cubicBezTo>
                <a:cubicBezTo>
                  <a:pt x="53" y="52"/>
                  <a:pt x="49" y="50"/>
                  <a:pt x="49" y="55"/>
                </a:cubicBezTo>
                <a:cubicBezTo>
                  <a:pt x="49" y="64"/>
                  <a:pt x="53" y="68"/>
                  <a:pt x="66" y="73"/>
                </a:cubicBezTo>
                <a:cubicBezTo>
                  <a:pt x="80" y="78"/>
                  <a:pt x="86" y="83"/>
                  <a:pt x="86" y="86"/>
                </a:cubicBezTo>
                <a:close/>
                <a:moveTo>
                  <a:pt x="108" y="43"/>
                </a:moveTo>
                <a:cubicBezTo>
                  <a:pt x="108" y="54"/>
                  <a:pt x="108" y="54"/>
                  <a:pt x="108" y="54"/>
                </a:cubicBezTo>
                <a:cubicBezTo>
                  <a:pt x="92" y="54"/>
                  <a:pt x="92" y="54"/>
                  <a:pt x="92" y="54"/>
                </a:cubicBezTo>
                <a:cubicBezTo>
                  <a:pt x="92" y="70"/>
                  <a:pt x="92" y="70"/>
                  <a:pt x="92" y="70"/>
                </a:cubicBezTo>
                <a:cubicBezTo>
                  <a:pt x="81" y="70"/>
                  <a:pt x="81" y="70"/>
                  <a:pt x="81" y="70"/>
                </a:cubicBezTo>
                <a:cubicBezTo>
                  <a:pt x="81" y="54"/>
                  <a:pt x="81" y="54"/>
                  <a:pt x="81" y="54"/>
                </a:cubicBezTo>
                <a:cubicBezTo>
                  <a:pt x="65" y="54"/>
                  <a:pt x="65" y="54"/>
                  <a:pt x="65" y="54"/>
                </a:cubicBezTo>
                <a:cubicBezTo>
                  <a:pt x="65" y="43"/>
                  <a:pt x="65" y="43"/>
                  <a:pt x="65" y="43"/>
                </a:cubicBezTo>
                <a:cubicBezTo>
                  <a:pt x="81" y="43"/>
                  <a:pt x="81" y="43"/>
                  <a:pt x="81" y="43"/>
                </a:cubicBezTo>
                <a:cubicBezTo>
                  <a:pt x="81" y="27"/>
                  <a:pt x="81" y="27"/>
                  <a:pt x="81" y="27"/>
                </a:cubicBezTo>
                <a:cubicBezTo>
                  <a:pt x="92" y="27"/>
                  <a:pt x="92" y="27"/>
                  <a:pt x="92" y="27"/>
                </a:cubicBezTo>
                <a:cubicBezTo>
                  <a:pt x="92" y="43"/>
                  <a:pt x="92" y="43"/>
                  <a:pt x="92" y="43"/>
                </a:cubicBezTo>
                <a:lnTo>
                  <a:pt x="108" y="4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noEditPoints="1"/>
          </p:cNvSpPr>
          <p:nvPr/>
        </p:nvSpPr>
        <p:spPr bwMode="auto">
          <a:xfrm>
            <a:off x="9448800" y="1773238"/>
            <a:ext cx="404813" cy="323850"/>
          </a:xfrm>
          <a:custGeom>
            <a:avLst/>
            <a:gdLst>
              <a:gd name="T0" fmla="*/ 108 w 108"/>
              <a:gd name="T1" fmla="*/ 10 h 86"/>
              <a:gd name="T2" fmla="*/ 108 w 108"/>
              <a:gd name="T3" fmla="*/ 75 h 86"/>
              <a:gd name="T4" fmla="*/ 97 w 108"/>
              <a:gd name="T5" fmla="*/ 86 h 86"/>
              <a:gd name="T6" fmla="*/ 11 w 108"/>
              <a:gd name="T7" fmla="*/ 86 h 86"/>
              <a:gd name="T8" fmla="*/ 0 w 108"/>
              <a:gd name="T9" fmla="*/ 75 h 86"/>
              <a:gd name="T10" fmla="*/ 0 w 108"/>
              <a:gd name="T11" fmla="*/ 10 h 86"/>
              <a:gd name="T12" fmla="*/ 11 w 108"/>
              <a:gd name="T13" fmla="*/ 0 h 86"/>
              <a:gd name="T14" fmla="*/ 97 w 108"/>
              <a:gd name="T15" fmla="*/ 0 h 86"/>
              <a:gd name="T16" fmla="*/ 108 w 108"/>
              <a:gd name="T17" fmla="*/ 10 h 86"/>
              <a:gd name="T18" fmla="*/ 97 w 108"/>
              <a:gd name="T19" fmla="*/ 10 h 86"/>
              <a:gd name="T20" fmla="*/ 11 w 108"/>
              <a:gd name="T21" fmla="*/ 10 h 86"/>
              <a:gd name="T22" fmla="*/ 11 w 108"/>
              <a:gd name="T23" fmla="*/ 75 h 86"/>
              <a:gd name="T24" fmla="*/ 97 w 108"/>
              <a:gd name="T25" fmla="*/ 75 h 86"/>
              <a:gd name="T26" fmla="*/ 97 w 108"/>
              <a:gd name="T27" fmla="*/ 10 h 86"/>
              <a:gd name="T28" fmla="*/ 48 w 108"/>
              <a:gd name="T29" fmla="*/ 32 h 86"/>
              <a:gd name="T30" fmla="*/ 21 w 108"/>
              <a:gd name="T31" fmla="*/ 32 h 86"/>
              <a:gd name="T32" fmla="*/ 21 w 108"/>
              <a:gd name="T33" fmla="*/ 22 h 86"/>
              <a:gd name="T34" fmla="*/ 48 w 108"/>
              <a:gd name="T35" fmla="*/ 22 h 86"/>
              <a:gd name="T36" fmla="*/ 48 w 108"/>
              <a:gd name="T37" fmla="*/ 32 h 86"/>
              <a:gd name="T38" fmla="*/ 48 w 108"/>
              <a:gd name="T39" fmla="*/ 48 h 86"/>
              <a:gd name="T40" fmla="*/ 21 w 108"/>
              <a:gd name="T41" fmla="*/ 48 h 86"/>
              <a:gd name="T42" fmla="*/ 21 w 108"/>
              <a:gd name="T43" fmla="*/ 38 h 86"/>
              <a:gd name="T44" fmla="*/ 48 w 108"/>
              <a:gd name="T45" fmla="*/ 38 h 86"/>
              <a:gd name="T46" fmla="*/ 48 w 108"/>
              <a:gd name="T47" fmla="*/ 48 h 86"/>
              <a:gd name="T48" fmla="*/ 48 w 108"/>
              <a:gd name="T49" fmla="*/ 64 h 86"/>
              <a:gd name="T50" fmla="*/ 21 w 108"/>
              <a:gd name="T51" fmla="*/ 64 h 86"/>
              <a:gd name="T52" fmla="*/ 21 w 108"/>
              <a:gd name="T53" fmla="*/ 54 h 86"/>
              <a:gd name="T54" fmla="*/ 48 w 108"/>
              <a:gd name="T55" fmla="*/ 54 h 86"/>
              <a:gd name="T56" fmla="*/ 48 w 108"/>
              <a:gd name="T57" fmla="*/ 64 h 86"/>
              <a:gd name="T58" fmla="*/ 86 w 108"/>
              <a:gd name="T59" fmla="*/ 64 h 86"/>
              <a:gd name="T60" fmla="*/ 59 w 108"/>
              <a:gd name="T61" fmla="*/ 64 h 86"/>
              <a:gd name="T62" fmla="*/ 60 w 108"/>
              <a:gd name="T63" fmla="*/ 56 h 86"/>
              <a:gd name="T64" fmla="*/ 69 w 108"/>
              <a:gd name="T65" fmla="*/ 49 h 86"/>
              <a:gd name="T66" fmla="*/ 63 w 108"/>
              <a:gd name="T67" fmla="*/ 34 h 86"/>
              <a:gd name="T68" fmla="*/ 73 w 108"/>
              <a:gd name="T69" fmla="*/ 22 h 86"/>
              <a:gd name="T70" fmla="*/ 82 w 108"/>
              <a:gd name="T71" fmla="*/ 34 h 86"/>
              <a:gd name="T72" fmla="*/ 76 w 108"/>
              <a:gd name="T73" fmla="*/ 49 h 86"/>
              <a:gd name="T74" fmla="*/ 85 w 108"/>
              <a:gd name="T75" fmla="*/ 56 h 86"/>
              <a:gd name="T76" fmla="*/ 86 w 108"/>
              <a:gd name="T77" fmla="*/ 6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8" h="86">
                <a:moveTo>
                  <a:pt x="108" y="10"/>
                </a:moveTo>
                <a:cubicBezTo>
                  <a:pt x="108" y="75"/>
                  <a:pt x="108" y="75"/>
                  <a:pt x="108" y="75"/>
                </a:cubicBezTo>
                <a:cubicBezTo>
                  <a:pt x="108" y="81"/>
                  <a:pt x="103" y="86"/>
                  <a:pt x="97" y="86"/>
                </a:cubicBezTo>
                <a:cubicBezTo>
                  <a:pt x="11" y="86"/>
                  <a:pt x="11" y="86"/>
                  <a:pt x="11" y="86"/>
                </a:cubicBezTo>
                <a:cubicBezTo>
                  <a:pt x="4" y="86"/>
                  <a:pt x="0" y="81"/>
                  <a:pt x="0" y="75"/>
                </a:cubicBezTo>
                <a:cubicBezTo>
                  <a:pt x="0" y="10"/>
                  <a:pt x="0" y="10"/>
                  <a:pt x="0" y="10"/>
                </a:cubicBezTo>
                <a:cubicBezTo>
                  <a:pt x="0" y="5"/>
                  <a:pt x="4" y="0"/>
                  <a:pt x="11" y="0"/>
                </a:cubicBezTo>
                <a:cubicBezTo>
                  <a:pt x="97" y="0"/>
                  <a:pt x="97" y="0"/>
                  <a:pt x="97" y="0"/>
                </a:cubicBezTo>
                <a:cubicBezTo>
                  <a:pt x="103" y="0"/>
                  <a:pt x="108" y="5"/>
                  <a:pt x="108" y="10"/>
                </a:cubicBezTo>
                <a:close/>
                <a:moveTo>
                  <a:pt x="97" y="10"/>
                </a:moveTo>
                <a:cubicBezTo>
                  <a:pt x="11" y="10"/>
                  <a:pt x="11" y="10"/>
                  <a:pt x="11" y="10"/>
                </a:cubicBezTo>
                <a:cubicBezTo>
                  <a:pt x="11" y="75"/>
                  <a:pt x="11" y="75"/>
                  <a:pt x="11" y="75"/>
                </a:cubicBezTo>
                <a:cubicBezTo>
                  <a:pt x="97" y="75"/>
                  <a:pt x="97" y="75"/>
                  <a:pt x="97" y="75"/>
                </a:cubicBezTo>
                <a:lnTo>
                  <a:pt x="97" y="10"/>
                </a:lnTo>
                <a:close/>
                <a:moveTo>
                  <a:pt x="48" y="32"/>
                </a:moveTo>
                <a:cubicBezTo>
                  <a:pt x="21" y="32"/>
                  <a:pt x="21" y="32"/>
                  <a:pt x="21" y="32"/>
                </a:cubicBezTo>
                <a:cubicBezTo>
                  <a:pt x="21" y="22"/>
                  <a:pt x="21" y="22"/>
                  <a:pt x="21" y="22"/>
                </a:cubicBezTo>
                <a:cubicBezTo>
                  <a:pt x="48" y="22"/>
                  <a:pt x="48" y="22"/>
                  <a:pt x="48" y="22"/>
                </a:cubicBezTo>
                <a:lnTo>
                  <a:pt x="48" y="32"/>
                </a:lnTo>
                <a:close/>
                <a:moveTo>
                  <a:pt x="48" y="48"/>
                </a:moveTo>
                <a:cubicBezTo>
                  <a:pt x="21" y="48"/>
                  <a:pt x="21" y="48"/>
                  <a:pt x="21" y="48"/>
                </a:cubicBezTo>
                <a:cubicBezTo>
                  <a:pt x="21" y="38"/>
                  <a:pt x="21" y="38"/>
                  <a:pt x="21" y="38"/>
                </a:cubicBezTo>
                <a:cubicBezTo>
                  <a:pt x="48" y="38"/>
                  <a:pt x="48" y="38"/>
                  <a:pt x="48" y="38"/>
                </a:cubicBezTo>
                <a:lnTo>
                  <a:pt x="48" y="48"/>
                </a:lnTo>
                <a:close/>
                <a:moveTo>
                  <a:pt x="48" y="64"/>
                </a:moveTo>
                <a:cubicBezTo>
                  <a:pt x="21" y="64"/>
                  <a:pt x="21" y="64"/>
                  <a:pt x="21" y="64"/>
                </a:cubicBezTo>
                <a:cubicBezTo>
                  <a:pt x="21" y="54"/>
                  <a:pt x="21" y="54"/>
                  <a:pt x="21" y="54"/>
                </a:cubicBezTo>
                <a:cubicBezTo>
                  <a:pt x="48" y="54"/>
                  <a:pt x="48" y="54"/>
                  <a:pt x="48" y="54"/>
                </a:cubicBezTo>
                <a:lnTo>
                  <a:pt x="48" y="64"/>
                </a:lnTo>
                <a:close/>
                <a:moveTo>
                  <a:pt x="86" y="64"/>
                </a:moveTo>
                <a:cubicBezTo>
                  <a:pt x="59" y="64"/>
                  <a:pt x="59" y="64"/>
                  <a:pt x="59" y="64"/>
                </a:cubicBezTo>
                <a:cubicBezTo>
                  <a:pt x="59" y="64"/>
                  <a:pt x="59" y="56"/>
                  <a:pt x="60" y="56"/>
                </a:cubicBezTo>
                <a:cubicBezTo>
                  <a:pt x="60" y="56"/>
                  <a:pt x="69" y="54"/>
                  <a:pt x="69" y="49"/>
                </a:cubicBezTo>
                <a:cubicBezTo>
                  <a:pt x="69" y="45"/>
                  <a:pt x="63" y="43"/>
                  <a:pt x="63" y="34"/>
                </a:cubicBezTo>
                <a:cubicBezTo>
                  <a:pt x="63" y="26"/>
                  <a:pt x="65" y="22"/>
                  <a:pt x="73" y="22"/>
                </a:cubicBezTo>
                <a:cubicBezTo>
                  <a:pt x="80" y="22"/>
                  <a:pt x="82" y="26"/>
                  <a:pt x="82" y="34"/>
                </a:cubicBezTo>
                <a:cubicBezTo>
                  <a:pt x="82" y="43"/>
                  <a:pt x="76" y="45"/>
                  <a:pt x="76" y="49"/>
                </a:cubicBezTo>
                <a:cubicBezTo>
                  <a:pt x="76" y="54"/>
                  <a:pt x="85" y="56"/>
                  <a:pt x="85" y="56"/>
                </a:cubicBezTo>
                <a:cubicBezTo>
                  <a:pt x="86" y="56"/>
                  <a:pt x="86" y="64"/>
                  <a:pt x="86"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Freeform 19"/>
          <p:cNvSpPr>
            <a:spLocks noEditPoints="1"/>
          </p:cNvSpPr>
          <p:nvPr/>
        </p:nvSpPr>
        <p:spPr bwMode="auto">
          <a:xfrm>
            <a:off x="10093325" y="1776413"/>
            <a:ext cx="406400" cy="315913"/>
          </a:xfrm>
          <a:custGeom>
            <a:avLst/>
            <a:gdLst>
              <a:gd name="T0" fmla="*/ 81 w 108"/>
              <a:gd name="T1" fmla="*/ 67 h 84"/>
              <a:gd name="T2" fmla="*/ 91 w 108"/>
              <a:gd name="T3" fmla="*/ 58 h 84"/>
              <a:gd name="T4" fmla="*/ 91 w 108"/>
              <a:gd name="T5" fmla="*/ 79 h 84"/>
              <a:gd name="T6" fmla="*/ 86 w 108"/>
              <a:gd name="T7" fmla="*/ 84 h 84"/>
              <a:gd name="T8" fmla="*/ 5 w 108"/>
              <a:gd name="T9" fmla="*/ 84 h 84"/>
              <a:gd name="T10" fmla="*/ 0 w 108"/>
              <a:gd name="T11" fmla="*/ 79 h 84"/>
              <a:gd name="T12" fmla="*/ 0 w 108"/>
              <a:gd name="T13" fmla="*/ 19 h 84"/>
              <a:gd name="T14" fmla="*/ 5 w 108"/>
              <a:gd name="T15" fmla="*/ 14 h 84"/>
              <a:gd name="T16" fmla="*/ 36 w 108"/>
              <a:gd name="T17" fmla="*/ 14 h 84"/>
              <a:gd name="T18" fmla="*/ 24 w 108"/>
              <a:gd name="T19" fmla="*/ 25 h 84"/>
              <a:gd name="T20" fmla="*/ 10 w 108"/>
              <a:gd name="T21" fmla="*/ 25 h 84"/>
              <a:gd name="T22" fmla="*/ 10 w 108"/>
              <a:gd name="T23" fmla="*/ 73 h 84"/>
              <a:gd name="T24" fmla="*/ 81 w 108"/>
              <a:gd name="T25" fmla="*/ 73 h 84"/>
              <a:gd name="T26" fmla="*/ 81 w 108"/>
              <a:gd name="T27" fmla="*/ 67 h 84"/>
              <a:gd name="T28" fmla="*/ 28 w 108"/>
              <a:gd name="T29" fmla="*/ 60 h 84"/>
              <a:gd name="T30" fmla="*/ 72 w 108"/>
              <a:gd name="T31" fmla="*/ 17 h 84"/>
              <a:gd name="T32" fmla="*/ 72 w 108"/>
              <a:gd name="T33" fmla="*/ 0 h 84"/>
              <a:gd name="T34" fmla="*/ 108 w 108"/>
              <a:gd name="T35" fmla="*/ 27 h 84"/>
              <a:gd name="T36" fmla="*/ 72 w 108"/>
              <a:gd name="T37" fmla="*/ 55 h 84"/>
              <a:gd name="T38" fmla="*/ 72 w 108"/>
              <a:gd name="T39" fmla="*/ 36 h 84"/>
              <a:gd name="T40" fmla="*/ 28 w 108"/>
              <a:gd name="T41"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8" h="84">
                <a:moveTo>
                  <a:pt x="81" y="67"/>
                </a:moveTo>
                <a:cubicBezTo>
                  <a:pt x="91" y="58"/>
                  <a:pt x="91" y="58"/>
                  <a:pt x="91" y="58"/>
                </a:cubicBezTo>
                <a:cubicBezTo>
                  <a:pt x="91" y="79"/>
                  <a:pt x="91" y="79"/>
                  <a:pt x="91" y="79"/>
                </a:cubicBezTo>
                <a:cubicBezTo>
                  <a:pt x="91" y="82"/>
                  <a:pt x="89" y="84"/>
                  <a:pt x="86" y="84"/>
                </a:cubicBezTo>
                <a:cubicBezTo>
                  <a:pt x="5" y="84"/>
                  <a:pt x="5" y="84"/>
                  <a:pt x="5" y="84"/>
                </a:cubicBezTo>
                <a:cubicBezTo>
                  <a:pt x="2" y="84"/>
                  <a:pt x="0" y="82"/>
                  <a:pt x="0" y="79"/>
                </a:cubicBezTo>
                <a:cubicBezTo>
                  <a:pt x="0" y="19"/>
                  <a:pt x="0" y="19"/>
                  <a:pt x="0" y="19"/>
                </a:cubicBezTo>
                <a:cubicBezTo>
                  <a:pt x="0" y="16"/>
                  <a:pt x="2" y="14"/>
                  <a:pt x="5" y="14"/>
                </a:cubicBezTo>
                <a:cubicBezTo>
                  <a:pt x="36" y="14"/>
                  <a:pt x="36" y="14"/>
                  <a:pt x="36" y="14"/>
                </a:cubicBezTo>
                <a:cubicBezTo>
                  <a:pt x="28" y="20"/>
                  <a:pt x="24" y="25"/>
                  <a:pt x="24" y="25"/>
                </a:cubicBezTo>
                <a:cubicBezTo>
                  <a:pt x="10" y="25"/>
                  <a:pt x="10" y="25"/>
                  <a:pt x="10" y="25"/>
                </a:cubicBezTo>
                <a:cubicBezTo>
                  <a:pt x="10" y="73"/>
                  <a:pt x="10" y="73"/>
                  <a:pt x="10" y="73"/>
                </a:cubicBezTo>
                <a:cubicBezTo>
                  <a:pt x="81" y="73"/>
                  <a:pt x="81" y="73"/>
                  <a:pt x="81" y="73"/>
                </a:cubicBezTo>
                <a:lnTo>
                  <a:pt x="81" y="67"/>
                </a:lnTo>
                <a:close/>
                <a:moveTo>
                  <a:pt x="28" y="60"/>
                </a:moveTo>
                <a:cubicBezTo>
                  <a:pt x="28" y="60"/>
                  <a:pt x="28" y="17"/>
                  <a:pt x="72" y="17"/>
                </a:cubicBezTo>
                <a:cubicBezTo>
                  <a:pt x="72" y="0"/>
                  <a:pt x="72" y="0"/>
                  <a:pt x="72" y="0"/>
                </a:cubicBezTo>
                <a:cubicBezTo>
                  <a:pt x="108" y="27"/>
                  <a:pt x="108" y="27"/>
                  <a:pt x="108" y="27"/>
                </a:cubicBezTo>
                <a:cubicBezTo>
                  <a:pt x="72" y="55"/>
                  <a:pt x="72" y="55"/>
                  <a:pt x="72" y="55"/>
                </a:cubicBezTo>
                <a:cubicBezTo>
                  <a:pt x="72" y="36"/>
                  <a:pt x="72" y="36"/>
                  <a:pt x="72" y="36"/>
                </a:cubicBezTo>
                <a:cubicBezTo>
                  <a:pt x="48" y="36"/>
                  <a:pt x="40" y="39"/>
                  <a:pt x="28" y="6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20"/>
          <p:cNvSpPr>
            <a:spLocks noEditPoints="1"/>
          </p:cNvSpPr>
          <p:nvPr/>
        </p:nvSpPr>
        <p:spPr bwMode="auto">
          <a:xfrm>
            <a:off x="10841038" y="1773238"/>
            <a:ext cx="203200" cy="323850"/>
          </a:xfrm>
          <a:custGeom>
            <a:avLst/>
            <a:gdLst>
              <a:gd name="T0" fmla="*/ 54 w 54"/>
              <a:gd name="T1" fmla="*/ 27 h 86"/>
              <a:gd name="T2" fmla="*/ 27 w 54"/>
              <a:gd name="T3" fmla="*/ 86 h 86"/>
              <a:gd name="T4" fmla="*/ 0 w 54"/>
              <a:gd name="T5" fmla="*/ 27 h 86"/>
              <a:gd name="T6" fmla="*/ 27 w 54"/>
              <a:gd name="T7" fmla="*/ 0 h 86"/>
              <a:gd name="T8" fmla="*/ 54 w 54"/>
              <a:gd name="T9" fmla="*/ 27 h 86"/>
              <a:gd name="T10" fmla="*/ 41 w 54"/>
              <a:gd name="T11" fmla="*/ 27 h 86"/>
              <a:gd name="T12" fmla="*/ 27 w 54"/>
              <a:gd name="T13" fmla="*/ 12 h 86"/>
              <a:gd name="T14" fmla="*/ 12 w 54"/>
              <a:gd name="T15" fmla="*/ 27 h 86"/>
              <a:gd name="T16" fmla="*/ 27 w 54"/>
              <a:gd name="T17" fmla="*/ 42 h 86"/>
              <a:gd name="T18" fmla="*/ 41 w 54"/>
              <a:gd name="T19" fmla="*/ 2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86">
                <a:moveTo>
                  <a:pt x="54" y="27"/>
                </a:moveTo>
                <a:cubicBezTo>
                  <a:pt x="54" y="52"/>
                  <a:pt x="27" y="86"/>
                  <a:pt x="27" y="86"/>
                </a:cubicBezTo>
                <a:cubicBezTo>
                  <a:pt x="27" y="86"/>
                  <a:pt x="0" y="52"/>
                  <a:pt x="0" y="27"/>
                </a:cubicBezTo>
                <a:cubicBezTo>
                  <a:pt x="0" y="12"/>
                  <a:pt x="12" y="0"/>
                  <a:pt x="27" y="0"/>
                </a:cubicBezTo>
                <a:cubicBezTo>
                  <a:pt x="41" y="0"/>
                  <a:pt x="54" y="12"/>
                  <a:pt x="54" y="27"/>
                </a:cubicBezTo>
                <a:close/>
                <a:moveTo>
                  <a:pt x="41" y="27"/>
                </a:moveTo>
                <a:cubicBezTo>
                  <a:pt x="41" y="19"/>
                  <a:pt x="35" y="12"/>
                  <a:pt x="27" y="12"/>
                </a:cubicBezTo>
                <a:cubicBezTo>
                  <a:pt x="18" y="12"/>
                  <a:pt x="12" y="19"/>
                  <a:pt x="12" y="27"/>
                </a:cubicBezTo>
                <a:cubicBezTo>
                  <a:pt x="12" y="35"/>
                  <a:pt x="18" y="42"/>
                  <a:pt x="27" y="42"/>
                </a:cubicBezTo>
                <a:cubicBezTo>
                  <a:pt x="35" y="42"/>
                  <a:pt x="41" y="35"/>
                  <a:pt x="41" y="2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noEditPoints="1"/>
          </p:cNvSpPr>
          <p:nvPr/>
        </p:nvSpPr>
        <p:spPr bwMode="auto">
          <a:xfrm>
            <a:off x="1054100" y="2517776"/>
            <a:ext cx="406400" cy="327025"/>
          </a:xfrm>
          <a:custGeom>
            <a:avLst/>
            <a:gdLst>
              <a:gd name="T0" fmla="*/ 108 w 108"/>
              <a:gd name="T1" fmla="*/ 20 h 87"/>
              <a:gd name="T2" fmla="*/ 108 w 108"/>
              <a:gd name="T3" fmla="*/ 83 h 87"/>
              <a:gd name="T4" fmla="*/ 107 w 108"/>
              <a:gd name="T5" fmla="*/ 86 h 87"/>
              <a:gd name="T6" fmla="*/ 105 w 108"/>
              <a:gd name="T7" fmla="*/ 87 h 87"/>
              <a:gd name="T8" fmla="*/ 103 w 108"/>
              <a:gd name="T9" fmla="*/ 86 h 87"/>
              <a:gd name="T10" fmla="*/ 80 w 108"/>
              <a:gd name="T11" fmla="*/ 72 h 87"/>
              <a:gd name="T12" fmla="*/ 56 w 108"/>
              <a:gd name="T13" fmla="*/ 86 h 87"/>
              <a:gd name="T14" fmla="*/ 53 w 108"/>
              <a:gd name="T15" fmla="*/ 86 h 87"/>
              <a:gd name="T16" fmla="*/ 29 w 108"/>
              <a:gd name="T17" fmla="*/ 72 h 87"/>
              <a:gd name="T18" fmla="*/ 6 w 108"/>
              <a:gd name="T19" fmla="*/ 86 h 87"/>
              <a:gd name="T20" fmla="*/ 2 w 108"/>
              <a:gd name="T21" fmla="*/ 86 h 87"/>
              <a:gd name="T22" fmla="*/ 0 w 108"/>
              <a:gd name="T23" fmla="*/ 83 h 87"/>
              <a:gd name="T24" fmla="*/ 0 w 108"/>
              <a:gd name="T25" fmla="*/ 20 h 87"/>
              <a:gd name="T26" fmla="*/ 2 w 108"/>
              <a:gd name="T27" fmla="*/ 17 h 87"/>
              <a:gd name="T28" fmla="*/ 27 w 108"/>
              <a:gd name="T29" fmla="*/ 1 h 87"/>
              <a:gd name="T30" fmla="*/ 31 w 108"/>
              <a:gd name="T31" fmla="*/ 1 h 87"/>
              <a:gd name="T32" fmla="*/ 54 w 108"/>
              <a:gd name="T33" fmla="*/ 16 h 87"/>
              <a:gd name="T34" fmla="*/ 78 w 108"/>
              <a:gd name="T35" fmla="*/ 1 h 87"/>
              <a:gd name="T36" fmla="*/ 82 w 108"/>
              <a:gd name="T37" fmla="*/ 1 h 87"/>
              <a:gd name="T38" fmla="*/ 107 w 108"/>
              <a:gd name="T39" fmla="*/ 17 h 87"/>
              <a:gd name="T40" fmla="*/ 108 w 108"/>
              <a:gd name="T41" fmla="*/ 20 h 87"/>
              <a:gd name="T42" fmla="*/ 26 w 108"/>
              <a:gd name="T43" fmla="*/ 11 h 87"/>
              <a:gd name="T44" fmla="*/ 8 w 108"/>
              <a:gd name="T45" fmla="*/ 22 h 87"/>
              <a:gd name="T46" fmla="*/ 8 w 108"/>
              <a:gd name="T47" fmla="*/ 77 h 87"/>
              <a:gd name="T48" fmla="*/ 26 w 108"/>
              <a:gd name="T49" fmla="*/ 65 h 87"/>
              <a:gd name="T50" fmla="*/ 26 w 108"/>
              <a:gd name="T51" fmla="*/ 11 h 87"/>
              <a:gd name="T52" fmla="*/ 51 w 108"/>
              <a:gd name="T53" fmla="*/ 22 h 87"/>
              <a:gd name="T54" fmla="*/ 33 w 108"/>
              <a:gd name="T55" fmla="*/ 11 h 87"/>
              <a:gd name="T56" fmla="*/ 33 w 108"/>
              <a:gd name="T57" fmla="*/ 65 h 87"/>
              <a:gd name="T58" fmla="*/ 51 w 108"/>
              <a:gd name="T59" fmla="*/ 77 h 87"/>
              <a:gd name="T60" fmla="*/ 51 w 108"/>
              <a:gd name="T61" fmla="*/ 22 h 87"/>
              <a:gd name="T62" fmla="*/ 76 w 108"/>
              <a:gd name="T63" fmla="*/ 11 h 87"/>
              <a:gd name="T64" fmla="*/ 58 w 108"/>
              <a:gd name="T65" fmla="*/ 22 h 87"/>
              <a:gd name="T66" fmla="*/ 58 w 108"/>
              <a:gd name="T67" fmla="*/ 77 h 87"/>
              <a:gd name="T68" fmla="*/ 76 w 108"/>
              <a:gd name="T69" fmla="*/ 65 h 87"/>
              <a:gd name="T70" fmla="*/ 76 w 108"/>
              <a:gd name="T71" fmla="*/ 11 h 87"/>
              <a:gd name="T72" fmla="*/ 102 w 108"/>
              <a:gd name="T73" fmla="*/ 22 h 87"/>
              <a:gd name="T74" fmla="*/ 83 w 108"/>
              <a:gd name="T75" fmla="*/ 11 h 87"/>
              <a:gd name="T76" fmla="*/ 83 w 108"/>
              <a:gd name="T77" fmla="*/ 65 h 87"/>
              <a:gd name="T78" fmla="*/ 102 w 108"/>
              <a:gd name="T79" fmla="*/ 77 h 87"/>
              <a:gd name="T80" fmla="*/ 102 w 108"/>
              <a:gd name="T81"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8" h="87">
                <a:moveTo>
                  <a:pt x="108" y="20"/>
                </a:moveTo>
                <a:cubicBezTo>
                  <a:pt x="108" y="83"/>
                  <a:pt x="108" y="83"/>
                  <a:pt x="108" y="83"/>
                </a:cubicBezTo>
                <a:cubicBezTo>
                  <a:pt x="108" y="84"/>
                  <a:pt x="108" y="86"/>
                  <a:pt x="107" y="86"/>
                </a:cubicBezTo>
                <a:cubicBezTo>
                  <a:pt x="106" y="87"/>
                  <a:pt x="106" y="87"/>
                  <a:pt x="105" y="87"/>
                </a:cubicBezTo>
                <a:cubicBezTo>
                  <a:pt x="104" y="87"/>
                  <a:pt x="104" y="87"/>
                  <a:pt x="103" y="86"/>
                </a:cubicBezTo>
                <a:cubicBezTo>
                  <a:pt x="80" y="72"/>
                  <a:pt x="80" y="72"/>
                  <a:pt x="80" y="72"/>
                </a:cubicBezTo>
                <a:cubicBezTo>
                  <a:pt x="56" y="86"/>
                  <a:pt x="56" y="86"/>
                  <a:pt x="56" y="86"/>
                </a:cubicBezTo>
                <a:cubicBezTo>
                  <a:pt x="55" y="87"/>
                  <a:pt x="54" y="87"/>
                  <a:pt x="53" y="86"/>
                </a:cubicBezTo>
                <a:cubicBezTo>
                  <a:pt x="29" y="72"/>
                  <a:pt x="29" y="72"/>
                  <a:pt x="29" y="72"/>
                </a:cubicBezTo>
                <a:cubicBezTo>
                  <a:pt x="6" y="86"/>
                  <a:pt x="6" y="86"/>
                  <a:pt x="6" y="86"/>
                </a:cubicBezTo>
                <a:cubicBezTo>
                  <a:pt x="5" y="87"/>
                  <a:pt x="3" y="87"/>
                  <a:pt x="2" y="86"/>
                </a:cubicBezTo>
                <a:cubicBezTo>
                  <a:pt x="1" y="86"/>
                  <a:pt x="0" y="84"/>
                  <a:pt x="0" y="83"/>
                </a:cubicBezTo>
                <a:cubicBezTo>
                  <a:pt x="0" y="20"/>
                  <a:pt x="0" y="20"/>
                  <a:pt x="0" y="20"/>
                </a:cubicBezTo>
                <a:cubicBezTo>
                  <a:pt x="0" y="19"/>
                  <a:pt x="1" y="17"/>
                  <a:pt x="2" y="17"/>
                </a:cubicBezTo>
                <a:cubicBezTo>
                  <a:pt x="27" y="1"/>
                  <a:pt x="27" y="1"/>
                  <a:pt x="27" y="1"/>
                </a:cubicBezTo>
                <a:cubicBezTo>
                  <a:pt x="29" y="0"/>
                  <a:pt x="30" y="0"/>
                  <a:pt x="31" y="1"/>
                </a:cubicBezTo>
                <a:cubicBezTo>
                  <a:pt x="54" y="16"/>
                  <a:pt x="54" y="16"/>
                  <a:pt x="54" y="16"/>
                </a:cubicBezTo>
                <a:cubicBezTo>
                  <a:pt x="78" y="1"/>
                  <a:pt x="78" y="1"/>
                  <a:pt x="78" y="1"/>
                </a:cubicBezTo>
                <a:cubicBezTo>
                  <a:pt x="79" y="0"/>
                  <a:pt x="81" y="0"/>
                  <a:pt x="82" y="1"/>
                </a:cubicBezTo>
                <a:cubicBezTo>
                  <a:pt x="107" y="17"/>
                  <a:pt x="107" y="17"/>
                  <a:pt x="107" y="17"/>
                </a:cubicBezTo>
                <a:cubicBezTo>
                  <a:pt x="108" y="17"/>
                  <a:pt x="108" y="19"/>
                  <a:pt x="108" y="20"/>
                </a:cubicBezTo>
                <a:close/>
                <a:moveTo>
                  <a:pt x="26" y="11"/>
                </a:moveTo>
                <a:cubicBezTo>
                  <a:pt x="8" y="22"/>
                  <a:pt x="8" y="22"/>
                  <a:pt x="8" y="22"/>
                </a:cubicBezTo>
                <a:cubicBezTo>
                  <a:pt x="8" y="77"/>
                  <a:pt x="8" y="77"/>
                  <a:pt x="8" y="77"/>
                </a:cubicBezTo>
                <a:cubicBezTo>
                  <a:pt x="26" y="65"/>
                  <a:pt x="26" y="65"/>
                  <a:pt x="26" y="65"/>
                </a:cubicBezTo>
                <a:lnTo>
                  <a:pt x="26" y="11"/>
                </a:lnTo>
                <a:close/>
                <a:moveTo>
                  <a:pt x="51" y="22"/>
                </a:moveTo>
                <a:cubicBezTo>
                  <a:pt x="33" y="11"/>
                  <a:pt x="33" y="11"/>
                  <a:pt x="33" y="11"/>
                </a:cubicBezTo>
                <a:cubicBezTo>
                  <a:pt x="33" y="65"/>
                  <a:pt x="33" y="65"/>
                  <a:pt x="33" y="65"/>
                </a:cubicBezTo>
                <a:cubicBezTo>
                  <a:pt x="51" y="77"/>
                  <a:pt x="51" y="77"/>
                  <a:pt x="51" y="77"/>
                </a:cubicBezTo>
                <a:lnTo>
                  <a:pt x="51" y="22"/>
                </a:lnTo>
                <a:close/>
                <a:moveTo>
                  <a:pt x="76" y="11"/>
                </a:moveTo>
                <a:cubicBezTo>
                  <a:pt x="58" y="22"/>
                  <a:pt x="58" y="22"/>
                  <a:pt x="58" y="22"/>
                </a:cubicBezTo>
                <a:cubicBezTo>
                  <a:pt x="58" y="77"/>
                  <a:pt x="58" y="77"/>
                  <a:pt x="58" y="77"/>
                </a:cubicBezTo>
                <a:cubicBezTo>
                  <a:pt x="76" y="65"/>
                  <a:pt x="76" y="65"/>
                  <a:pt x="76" y="65"/>
                </a:cubicBezTo>
                <a:lnTo>
                  <a:pt x="76" y="11"/>
                </a:lnTo>
                <a:close/>
                <a:moveTo>
                  <a:pt x="102" y="22"/>
                </a:moveTo>
                <a:cubicBezTo>
                  <a:pt x="83" y="11"/>
                  <a:pt x="83" y="11"/>
                  <a:pt x="83" y="11"/>
                </a:cubicBezTo>
                <a:cubicBezTo>
                  <a:pt x="83" y="65"/>
                  <a:pt x="83" y="65"/>
                  <a:pt x="83" y="65"/>
                </a:cubicBezTo>
                <a:cubicBezTo>
                  <a:pt x="102" y="77"/>
                  <a:pt x="102" y="77"/>
                  <a:pt x="102" y="77"/>
                </a:cubicBezTo>
                <a:lnTo>
                  <a:pt x="102" y="2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22"/>
          <p:cNvSpPr>
            <a:spLocks noEditPoints="1"/>
          </p:cNvSpPr>
          <p:nvPr/>
        </p:nvSpPr>
        <p:spPr bwMode="auto">
          <a:xfrm>
            <a:off x="1708150" y="2484438"/>
            <a:ext cx="390525" cy="395288"/>
          </a:xfrm>
          <a:custGeom>
            <a:avLst/>
            <a:gdLst>
              <a:gd name="T0" fmla="*/ 104 w 104"/>
              <a:gd name="T1" fmla="*/ 52 h 105"/>
              <a:gd name="T2" fmla="*/ 53 w 104"/>
              <a:gd name="T3" fmla="*/ 104 h 105"/>
              <a:gd name="T4" fmla="*/ 1 w 104"/>
              <a:gd name="T5" fmla="*/ 53 h 105"/>
              <a:gd name="T6" fmla="*/ 52 w 104"/>
              <a:gd name="T7" fmla="*/ 1 h 105"/>
              <a:gd name="T8" fmla="*/ 104 w 104"/>
              <a:gd name="T9" fmla="*/ 52 h 105"/>
              <a:gd name="T10" fmla="*/ 93 w 104"/>
              <a:gd name="T11" fmla="*/ 52 h 105"/>
              <a:gd name="T12" fmla="*/ 52 w 104"/>
              <a:gd name="T13" fmla="*/ 12 h 105"/>
              <a:gd name="T14" fmla="*/ 11 w 104"/>
              <a:gd name="T15" fmla="*/ 53 h 105"/>
              <a:gd name="T16" fmla="*/ 53 w 104"/>
              <a:gd name="T17" fmla="*/ 94 h 105"/>
              <a:gd name="T18" fmla="*/ 93 w 104"/>
              <a:gd name="T19" fmla="*/ 52 h 105"/>
              <a:gd name="T20" fmla="*/ 42 w 104"/>
              <a:gd name="T21" fmla="*/ 42 h 105"/>
              <a:gd name="T22" fmla="*/ 77 w 104"/>
              <a:gd name="T23" fmla="*/ 28 h 105"/>
              <a:gd name="T24" fmla="*/ 63 w 104"/>
              <a:gd name="T25" fmla="*/ 63 h 105"/>
              <a:gd name="T26" fmla="*/ 28 w 104"/>
              <a:gd name="T27" fmla="*/ 77 h 105"/>
              <a:gd name="T28" fmla="*/ 42 w 104"/>
              <a:gd name="T29" fmla="*/ 42 h 105"/>
              <a:gd name="T30" fmla="*/ 47 w 104"/>
              <a:gd name="T31" fmla="*/ 58 h 105"/>
              <a:gd name="T32" fmla="*/ 58 w 104"/>
              <a:gd name="T33" fmla="*/ 58 h 105"/>
              <a:gd name="T34" fmla="*/ 67 w 104"/>
              <a:gd name="T35" fmla="*/ 37 h 105"/>
              <a:gd name="T36" fmla="*/ 47 w 104"/>
              <a:gd name="T37" fmla="*/ 47 h 105"/>
              <a:gd name="T38" fmla="*/ 47 w 104"/>
              <a:gd name="T39"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05">
                <a:moveTo>
                  <a:pt x="104" y="52"/>
                </a:moveTo>
                <a:cubicBezTo>
                  <a:pt x="104" y="80"/>
                  <a:pt x="82" y="104"/>
                  <a:pt x="53" y="104"/>
                </a:cubicBezTo>
                <a:cubicBezTo>
                  <a:pt x="24" y="105"/>
                  <a:pt x="1" y="82"/>
                  <a:pt x="1" y="53"/>
                </a:cubicBezTo>
                <a:cubicBezTo>
                  <a:pt x="0" y="25"/>
                  <a:pt x="23" y="1"/>
                  <a:pt x="52" y="1"/>
                </a:cubicBezTo>
                <a:cubicBezTo>
                  <a:pt x="80" y="0"/>
                  <a:pt x="104" y="23"/>
                  <a:pt x="104" y="52"/>
                </a:cubicBezTo>
                <a:close/>
                <a:moveTo>
                  <a:pt x="93" y="52"/>
                </a:moveTo>
                <a:cubicBezTo>
                  <a:pt x="93" y="29"/>
                  <a:pt x="74" y="11"/>
                  <a:pt x="52" y="12"/>
                </a:cubicBezTo>
                <a:cubicBezTo>
                  <a:pt x="29" y="12"/>
                  <a:pt x="11" y="31"/>
                  <a:pt x="11" y="53"/>
                </a:cubicBezTo>
                <a:cubicBezTo>
                  <a:pt x="12" y="76"/>
                  <a:pt x="30" y="94"/>
                  <a:pt x="53" y="94"/>
                </a:cubicBezTo>
                <a:cubicBezTo>
                  <a:pt x="76" y="93"/>
                  <a:pt x="93" y="75"/>
                  <a:pt x="93" y="52"/>
                </a:cubicBezTo>
                <a:close/>
                <a:moveTo>
                  <a:pt x="42" y="42"/>
                </a:moveTo>
                <a:cubicBezTo>
                  <a:pt x="52" y="31"/>
                  <a:pt x="77" y="28"/>
                  <a:pt x="77" y="28"/>
                </a:cubicBezTo>
                <a:cubicBezTo>
                  <a:pt x="77" y="28"/>
                  <a:pt x="74" y="53"/>
                  <a:pt x="63" y="63"/>
                </a:cubicBezTo>
                <a:cubicBezTo>
                  <a:pt x="52" y="74"/>
                  <a:pt x="28" y="77"/>
                  <a:pt x="28" y="77"/>
                </a:cubicBezTo>
                <a:cubicBezTo>
                  <a:pt x="28" y="77"/>
                  <a:pt x="31" y="52"/>
                  <a:pt x="42" y="42"/>
                </a:cubicBezTo>
                <a:close/>
                <a:moveTo>
                  <a:pt x="47" y="58"/>
                </a:moveTo>
                <a:cubicBezTo>
                  <a:pt x="50" y="61"/>
                  <a:pt x="55" y="61"/>
                  <a:pt x="58" y="58"/>
                </a:cubicBezTo>
                <a:cubicBezTo>
                  <a:pt x="62" y="53"/>
                  <a:pt x="65" y="45"/>
                  <a:pt x="67" y="37"/>
                </a:cubicBezTo>
                <a:cubicBezTo>
                  <a:pt x="60" y="39"/>
                  <a:pt x="51" y="43"/>
                  <a:pt x="47" y="47"/>
                </a:cubicBezTo>
                <a:cubicBezTo>
                  <a:pt x="44" y="50"/>
                  <a:pt x="44" y="55"/>
                  <a:pt x="47" y="5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noEditPoints="1"/>
          </p:cNvSpPr>
          <p:nvPr/>
        </p:nvSpPr>
        <p:spPr bwMode="auto">
          <a:xfrm>
            <a:off x="2376488" y="2498726"/>
            <a:ext cx="355600" cy="358775"/>
          </a:xfrm>
          <a:custGeom>
            <a:avLst/>
            <a:gdLst>
              <a:gd name="T0" fmla="*/ 87 w 95"/>
              <a:gd name="T1" fmla="*/ 20 h 95"/>
              <a:gd name="T2" fmla="*/ 47 w 95"/>
              <a:gd name="T3" fmla="*/ 95 h 95"/>
              <a:gd name="T4" fmla="*/ 41 w 95"/>
              <a:gd name="T5" fmla="*/ 54 h 95"/>
              <a:gd name="T6" fmla="*/ 0 w 95"/>
              <a:gd name="T7" fmla="*/ 48 h 95"/>
              <a:gd name="T8" fmla="*/ 75 w 95"/>
              <a:gd name="T9" fmla="*/ 8 h 95"/>
              <a:gd name="T10" fmla="*/ 91 w 95"/>
              <a:gd name="T11" fmla="*/ 3 h 95"/>
              <a:gd name="T12" fmla="*/ 87 w 95"/>
              <a:gd name="T13" fmla="*/ 20 h 95"/>
              <a:gd name="T14" fmla="*/ 49 w 95"/>
              <a:gd name="T15" fmla="*/ 44 h 95"/>
              <a:gd name="T16" fmla="*/ 52 w 95"/>
              <a:gd name="T17" fmla="*/ 69 h 95"/>
              <a:gd name="T18" fmla="*/ 82 w 95"/>
              <a:gd name="T19" fmla="*/ 14 h 95"/>
              <a:gd name="T20" fmla="*/ 49 w 95"/>
              <a:gd name="T21" fmla="*/ 4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95">
                <a:moveTo>
                  <a:pt x="87" y="20"/>
                </a:moveTo>
                <a:cubicBezTo>
                  <a:pt x="74" y="47"/>
                  <a:pt x="47" y="95"/>
                  <a:pt x="47" y="95"/>
                </a:cubicBezTo>
                <a:cubicBezTo>
                  <a:pt x="41" y="54"/>
                  <a:pt x="41" y="54"/>
                  <a:pt x="41" y="54"/>
                </a:cubicBezTo>
                <a:cubicBezTo>
                  <a:pt x="0" y="48"/>
                  <a:pt x="0" y="48"/>
                  <a:pt x="0" y="48"/>
                </a:cubicBezTo>
                <a:cubicBezTo>
                  <a:pt x="0" y="48"/>
                  <a:pt x="48" y="21"/>
                  <a:pt x="75" y="8"/>
                </a:cubicBezTo>
                <a:cubicBezTo>
                  <a:pt x="85" y="3"/>
                  <a:pt x="88" y="0"/>
                  <a:pt x="91" y="3"/>
                </a:cubicBezTo>
                <a:cubicBezTo>
                  <a:pt x="95" y="7"/>
                  <a:pt x="92" y="10"/>
                  <a:pt x="87" y="20"/>
                </a:cubicBezTo>
                <a:close/>
                <a:moveTo>
                  <a:pt x="49" y="44"/>
                </a:moveTo>
                <a:cubicBezTo>
                  <a:pt x="52" y="69"/>
                  <a:pt x="52" y="69"/>
                  <a:pt x="52" y="69"/>
                </a:cubicBezTo>
                <a:cubicBezTo>
                  <a:pt x="82" y="14"/>
                  <a:pt x="82" y="14"/>
                  <a:pt x="82" y="14"/>
                </a:cubicBezTo>
                <a:lnTo>
                  <a:pt x="49" y="4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noEditPoints="1"/>
          </p:cNvSpPr>
          <p:nvPr/>
        </p:nvSpPr>
        <p:spPr bwMode="auto">
          <a:xfrm>
            <a:off x="3021013" y="2506663"/>
            <a:ext cx="349250" cy="350838"/>
          </a:xfrm>
          <a:custGeom>
            <a:avLst/>
            <a:gdLst>
              <a:gd name="T0" fmla="*/ 93 w 93"/>
              <a:gd name="T1" fmla="*/ 47 h 93"/>
              <a:gd name="T2" fmla="*/ 46 w 93"/>
              <a:gd name="T3" fmla="*/ 93 h 93"/>
              <a:gd name="T4" fmla="*/ 0 w 93"/>
              <a:gd name="T5" fmla="*/ 47 h 93"/>
              <a:gd name="T6" fmla="*/ 46 w 93"/>
              <a:gd name="T7" fmla="*/ 0 h 93"/>
              <a:gd name="T8" fmla="*/ 93 w 93"/>
              <a:gd name="T9" fmla="*/ 47 h 93"/>
              <a:gd name="T10" fmla="*/ 84 w 93"/>
              <a:gd name="T11" fmla="*/ 50 h 93"/>
              <a:gd name="T12" fmla="*/ 63 w 93"/>
              <a:gd name="T13" fmla="*/ 50 h 93"/>
              <a:gd name="T14" fmla="*/ 63 w 93"/>
              <a:gd name="T15" fmla="*/ 43 h 93"/>
              <a:gd name="T16" fmla="*/ 84 w 93"/>
              <a:gd name="T17" fmla="*/ 43 h 93"/>
              <a:gd name="T18" fmla="*/ 50 w 93"/>
              <a:gd name="T19" fmla="*/ 9 h 93"/>
              <a:gd name="T20" fmla="*/ 50 w 93"/>
              <a:gd name="T21" fmla="*/ 30 h 93"/>
              <a:gd name="T22" fmla="*/ 43 w 93"/>
              <a:gd name="T23" fmla="*/ 30 h 93"/>
              <a:gd name="T24" fmla="*/ 43 w 93"/>
              <a:gd name="T25" fmla="*/ 9 h 93"/>
              <a:gd name="T26" fmla="*/ 9 w 93"/>
              <a:gd name="T27" fmla="*/ 43 h 93"/>
              <a:gd name="T28" fmla="*/ 30 w 93"/>
              <a:gd name="T29" fmla="*/ 43 h 93"/>
              <a:gd name="T30" fmla="*/ 30 w 93"/>
              <a:gd name="T31" fmla="*/ 50 h 93"/>
              <a:gd name="T32" fmla="*/ 9 w 93"/>
              <a:gd name="T33" fmla="*/ 50 h 93"/>
              <a:gd name="T34" fmla="*/ 43 w 93"/>
              <a:gd name="T35" fmla="*/ 84 h 93"/>
              <a:gd name="T36" fmla="*/ 43 w 93"/>
              <a:gd name="T37" fmla="*/ 63 h 93"/>
              <a:gd name="T38" fmla="*/ 50 w 93"/>
              <a:gd name="T39" fmla="*/ 63 h 93"/>
              <a:gd name="T40" fmla="*/ 50 w 93"/>
              <a:gd name="T41" fmla="*/ 84 h 93"/>
              <a:gd name="T42" fmla="*/ 84 w 93"/>
              <a:gd name="T43" fmla="*/ 5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3" h="93">
                <a:moveTo>
                  <a:pt x="93" y="47"/>
                </a:moveTo>
                <a:cubicBezTo>
                  <a:pt x="93" y="72"/>
                  <a:pt x="72" y="93"/>
                  <a:pt x="46" y="93"/>
                </a:cubicBezTo>
                <a:cubicBezTo>
                  <a:pt x="21" y="93"/>
                  <a:pt x="0" y="72"/>
                  <a:pt x="0" y="47"/>
                </a:cubicBezTo>
                <a:cubicBezTo>
                  <a:pt x="0" y="21"/>
                  <a:pt x="21" y="0"/>
                  <a:pt x="46" y="0"/>
                </a:cubicBezTo>
                <a:cubicBezTo>
                  <a:pt x="72" y="0"/>
                  <a:pt x="93" y="21"/>
                  <a:pt x="93" y="47"/>
                </a:cubicBezTo>
                <a:close/>
                <a:moveTo>
                  <a:pt x="84" y="50"/>
                </a:moveTo>
                <a:cubicBezTo>
                  <a:pt x="63" y="50"/>
                  <a:pt x="63" y="50"/>
                  <a:pt x="63" y="50"/>
                </a:cubicBezTo>
                <a:cubicBezTo>
                  <a:pt x="63" y="43"/>
                  <a:pt x="63" y="43"/>
                  <a:pt x="63" y="43"/>
                </a:cubicBezTo>
                <a:cubicBezTo>
                  <a:pt x="84" y="43"/>
                  <a:pt x="84" y="43"/>
                  <a:pt x="84" y="43"/>
                </a:cubicBezTo>
                <a:cubicBezTo>
                  <a:pt x="82" y="25"/>
                  <a:pt x="68" y="11"/>
                  <a:pt x="50" y="9"/>
                </a:cubicBezTo>
                <a:cubicBezTo>
                  <a:pt x="50" y="30"/>
                  <a:pt x="50" y="30"/>
                  <a:pt x="50" y="30"/>
                </a:cubicBezTo>
                <a:cubicBezTo>
                  <a:pt x="43" y="30"/>
                  <a:pt x="43" y="30"/>
                  <a:pt x="43" y="30"/>
                </a:cubicBezTo>
                <a:cubicBezTo>
                  <a:pt x="43" y="9"/>
                  <a:pt x="43" y="9"/>
                  <a:pt x="43" y="9"/>
                </a:cubicBezTo>
                <a:cubicBezTo>
                  <a:pt x="25" y="11"/>
                  <a:pt x="11" y="25"/>
                  <a:pt x="9" y="43"/>
                </a:cubicBezTo>
                <a:cubicBezTo>
                  <a:pt x="30" y="43"/>
                  <a:pt x="30" y="43"/>
                  <a:pt x="30" y="43"/>
                </a:cubicBezTo>
                <a:cubicBezTo>
                  <a:pt x="30" y="50"/>
                  <a:pt x="30" y="50"/>
                  <a:pt x="30" y="50"/>
                </a:cubicBezTo>
                <a:cubicBezTo>
                  <a:pt x="9" y="50"/>
                  <a:pt x="9" y="50"/>
                  <a:pt x="9" y="50"/>
                </a:cubicBezTo>
                <a:cubicBezTo>
                  <a:pt x="11" y="68"/>
                  <a:pt x="25" y="82"/>
                  <a:pt x="43" y="84"/>
                </a:cubicBezTo>
                <a:cubicBezTo>
                  <a:pt x="43" y="63"/>
                  <a:pt x="43" y="63"/>
                  <a:pt x="43" y="63"/>
                </a:cubicBezTo>
                <a:cubicBezTo>
                  <a:pt x="50" y="63"/>
                  <a:pt x="50" y="63"/>
                  <a:pt x="50" y="63"/>
                </a:cubicBezTo>
                <a:cubicBezTo>
                  <a:pt x="50" y="84"/>
                  <a:pt x="50" y="84"/>
                  <a:pt x="50" y="84"/>
                </a:cubicBezTo>
                <a:cubicBezTo>
                  <a:pt x="68" y="82"/>
                  <a:pt x="82" y="68"/>
                  <a:pt x="84" y="5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p:cNvSpPr>
          <p:nvPr/>
        </p:nvSpPr>
        <p:spPr bwMode="auto">
          <a:xfrm>
            <a:off x="3678238" y="2498726"/>
            <a:ext cx="323850" cy="365125"/>
          </a:xfrm>
          <a:custGeom>
            <a:avLst/>
            <a:gdLst>
              <a:gd name="T0" fmla="*/ 86 w 86"/>
              <a:gd name="T1" fmla="*/ 81 h 97"/>
              <a:gd name="T2" fmla="*/ 70 w 86"/>
              <a:gd name="T3" fmla="*/ 97 h 97"/>
              <a:gd name="T4" fmla="*/ 54 w 86"/>
              <a:gd name="T5" fmla="*/ 81 h 97"/>
              <a:gd name="T6" fmla="*/ 54 w 86"/>
              <a:gd name="T7" fmla="*/ 78 h 97"/>
              <a:gd name="T8" fmla="*/ 26 w 86"/>
              <a:gd name="T9" fmla="*/ 62 h 97"/>
              <a:gd name="T10" fmla="*/ 16 w 86"/>
              <a:gd name="T11" fmla="*/ 65 h 97"/>
              <a:gd name="T12" fmla="*/ 0 w 86"/>
              <a:gd name="T13" fmla="*/ 49 h 97"/>
              <a:gd name="T14" fmla="*/ 16 w 86"/>
              <a:gd name="T15" fmla="*/ 32 h 97"/>
              <a:gd name="T16" fmla="*/ 26 w 86"/>
              <a:gd name="T17" fmla="*/ 36 h 97"/>
              <a:gd name="T18" fmla="*/ 54 w 86"/>
              <a:gd name="T19" fmla="*/ 19 h 97"/>
              <a:gd name="T20" fmla="*/ 54 w 86"/>
              <a:gd name="T21" fmla="*/ 16 h 97"/>
              <a:gd name="T22" fmla="*/ 70 w 86"/>
              <a:gd name="T23" fmla="*/ 0 h 97"/>
              <a:gd name="T24" fmla="*/ 86 w 86"/>
              <a:gd name="T25" fmla="*/ 16 h 97"/>
              <a:gd name="T26" fmla="*/ 70 w 86"/>
              <a:gd name="T27" fmla="*/ 32 h 97"/>
              <a:gd name="T28" fmla="*/ 60 w 86"/>
              <a:gd name="T29" fmla="*/ 29 h 97"/>
              <a:gd name="T30" fmla="*/ 32 w 86"/>
              <a:gd name="T31" fmla="*/ 46 h 97"/>
              <a:gd name="T32" fmla="*/ 32 w 86"/>
              <a:gd name="T33" fmla="*/ 49 h 97"/>
              <a:gd name="T34" fmla="*/ 32 w 86"/>
              <a:gd name="T35" fmla="*/ 51 h 97"/>
              <a:gd name="T36" fmla="*/ 60 w 86"/>
              <a:gd name="T37" fmla="*/ 68 h 97"/>
              <a:gd name="T38" fmla="*/ 70 w 86"/>
              <a:gd name="T39" fmla="*/ 65 h 97"/>
              <a:gd name="T40" fmla="*/ 86 w 86"/>
              <a:gd name="T41"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6" h="97">
                <a:moveTo>
                  <a:pt x="86" y="81"/>
                </a:moveTo>
                <a:cubicBezTo>
                  <a:pt x="86" y="90"/>
                  <a:pt x="79" y="97"/>
                  <a:pt x="70" y="97"/>
                </a:cubicBezTo>
                <a:cubicBezTo>
                  <a:pt x="61" y="97"/>
                  <a:pt x="54" y="90"/>
                  <a:pt x="54" y="81"/>
                </a:cubicBezTo>
                <a:cubicBezTo>
                  <a:pt x="54" y="80"/>
                  <a:pt x="54" y="79"/>
                  <a:pt x="54" y="78"/>
                </a:cubicBezTo>
                <a:cubicBezTo>
                  <a:pt x="26" y="62"/>
                  <a:pt x="26" y="62"/>
                  <a:pt x="26" y="62"/>
                </a:cubicBezTo>
                <a:cubicBezTo>
                  <a:pt x="23" y="63"/>
                  <a:pt x="20" y="65"/>
                  <a:pt x="16" y="65"/>
                </a:cubicBezTo>
                <a:cubicBezTo>
                  <a:pt x="7" y="65"/>
                  <a:pt x="0" y="57"/>
                  <a:pt x="0" y="49"/>
                </a:cubicBezTo>
                <a:cubicBezTo>
                  <a:pt x="0" y="40"/>
                  <a:pt x="7" y="32"/>
                  <a:pt x="16" y="32"/>
                </a:cubicBezTo>
                <a:cubicBezTo>
                  <a:pt x="20" y="32"/>
                  <a:pt x="23" y="34"/>
                  <a:pt x="26" y="36"/>
                </a:cubicBezTo>
                <a:cubicBezTo>
                  <a:pt x="54" y="19"/>
                  <a:pt x="54" y="19"/>
                  <a:pt x="54" y="19"/>
                </a:cubicBezTo>
                <a:cubicBezTo>
                  <a:pt x="54" y="18"/>
                  <a:pt x="54" y="17"/>
                  <a:pt x="54" y="16"/>
                </a:cubicBezTo>
                <a:cubicBezTo>
                  <a:pt x="54" y="7"/>
                  <a:pt x="61" y="0"/>
                  <a:pt x="70" y="0"/>
                </a:cubicBezTo>
                <a:cubicBezTo>
                  <a:pt x="79" y="0"/>
                  <a:pt x="86" y="7"/>
                  <a:pt x="86" y="16"/>
                </a:cubicBezTo>
                <a:cubicBezTo>
                  <a:pt x="86" y="25"/>
                  <a:pt x="79" y="32"/>
                  <a:pt x="70" y="32"/>
                </a:cubicBezTo>
                <a:cubicBezTo>
                  <a:pt x="66" y="32"/>
                  <a:pt x="63" y="31"/>
                  <a:pt x="60" y="29"/>
                </a:cubicBezTo>
                <a:cubicBezTo>
                  <a:pt x="32" y="46"/>
                  <a:pt x="32" y="46"/>
                  <a:pt x="32" y="46"/>
                </a:cubicBezTo>
                <a:cubicBezTo>
                  <a:pt x="32" y="47"/>
                  <a:pt x="32" y="48"/>
                  <a:pt x="32" y="49"/>
                </a:cubicBezTo>
                <a:cubicBezTo>
                  <a:pt x="32" y="49"/>
                  <a:pt x="32" y="50"/>
                  <a:pt x="32" y="51"/>
                </a:cubicBezTo>
                <a:cubicBezTo>
                  <a:pt x="60" y="68"/>
                  <a:pt x="60" y="68"/>
                  <a:pt x="60" y="68"/>
                </a:cubicBezTo>
                <a:cubicBezTo>
                  <a:pt x="63" y="66"/>
                  <a:pt x="66" y="65"/>
                  <a:pt x="70" y="65"/>
                </a:cubicBezTo>
                <a:cubicBezTo>
                  <a:pt x="79" y="65"/>
                  <a:pt x="86" y="72"/>
                  <a:pt x="86" y="8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auto">
          <a:xfrm>
            <a:off x="4302125" y="2533651"/>
            <a:ext cx="366713" cy="288925"/>
          </a:xfrm>
          <a:custGeom>
            <a:avLst/>
            <a:gdLst>
              <a:gd name="T0" fmla="*/ 88 w 98"/>
              <a:gd name="T1" fmla="*/ 42 h 77"/>
              <a:gd name="T2" fmla="*/ 49 w 98"/>
              <a:gd name="T3" fmla="*/ 77 h 77"/>
              <a:gd name="T4" fmla="*/ 10 w 98"/>
              <a:gd name="T5" fmla="*/ 42 h 77"/>
              <a:gd name="T6" fmla="*/ 10 w 98"/>
              <a:gd name="T7" fmla="*/ 8 h 77"/>
              <a:gd name="T8" fmla="*/ 43 w 98"/>
              <a:gd name="T9" fmla="*/ 8 h 77"/>
              <a:gd name="T10" fmla="*/ 49 w 98"/>
              <a:gd name="T11" fmla="*/ 14 h 77"/>
              <a:gd name="T12" fmla="*/ 55 w 98"/>
              <a:gd name="T13" fmla="*/ 8 h 77"/>
              <a:gd name="T14" fmla="*/ 88 w 98"/>
              <a:gd name="T15" fmla="*/ 8 h 77"/>
              <a:gd name="T16" fmla="*/ 88 w 98"/>
              <a:gd name="T17" fmla="*/ 4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77">
                <a:moveTo>
                  <a:pt x="88" y="42"/>
                </a:moveTo>
                <a:cubicBezTo>
                  <a:pt x="49" y="77"/>
                  <a:pt x="49" y="77"/>
                  <a:pt x="49" y="77"/>
                </a:cubicBezTo>
                <a:cubicBezTo>
                  <a:pt x="10" y="42"/>
                  <a:pt x="10" y="42"/>
                  <a:pt x="10" y="42"/>
                </a:cubicBezTo>
                <a:cubicBezTo>
                  <a:pt x="0" y="32"/>
                  <a:pt x="0" y="17"/>
                  <a:pt x="10" y="8"/>
                </a:cubicBezTo>
                <a:cubicBezTo>
                  <a:pt x="19" y="0"/>
                  <a:pt x="34" y="0"/>
                  <a:pt x="43" y="8"/>
                </a:cubicBezTo>
                <a:cubicBezTo>
                  <a:pt x="49" y="14"/>
                  <a:pt x="49" y="14"/>
                  <a:pt x="49" y="14"/>
                </a:cubicBezTo>
                <a:cubicBezTo>
                  <a:pt x="55" y="8"/>
                  <a:pt x="55" y="8"/>
                  <a:pt x="55" y="8"/>
                </a:cubicBezTo>
                <a:cubicBezTo>
                  <a:pt x="64" y="0"/>
                  <a:pt x="79" y="0"/>
                  <a:pt x="88" y="8"/>
                </a:cubicBezTo>
                <a:cubicBezTo>
                  <a:pt x="98" y="17"/>
                  <a:pt x="98" y="32"/>
                  <a:pt x="88" y="4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27"/>
          <p:cNvSpPr>
            <a:spLocks/>
          </p:cNvSpPr>
          <p:nvPr/>
        </p:nvSpPr>
        <p:spPr bwMode="auto">
          <a:xfrm>
            <a:off x="4951413" y="2503488"/>
            <a:ext cx="355600" cy="357188"/>
          </a:xfrm>
          <a:custGeom>
            <a:avLst/>
            <a:gdLst>
              <a:gd name="T0" fmla="*/ 144 w 224"/>
              <a:gd name="T1" fmla="*/ 85 h 225"/>
              <a:gd name="T2" fmla="*/ 224 w 224"/>
              <a:gd name="T3" fmla="*/ 85 h 225"/>
              <a:gd name="T4" fmla="*/ 158 w 224"/>
              <a:gd name="T5" fmla="*/ 137 h 225"/>
              <a:gd name="T6" fmla="*/ 182 w 224"/>
              <a:gd name="T7" fmla="*/ 225 h 225"/>
              <a:gd name="T8" fmla="*/ 113 w 224"/>
              <a:gd name="T9" fmla="*/ 173 h 225"/>
              <a:gd name="T10" fmla="*/ 45 w 224"/>
              <a:gd name="T11" fmla="*/ 225 h 225"/>
              <a:gd name="T12" fmla="*/ 66 w 224"/>
              <a:gd name="T13" fmla="*/ 137 h 225"/>
              <a:gd name="T14" fmla="*/ 0 w 224"/>
              <a:gd name="T15" fmla="*/ 85 h 225"/>
              <a:gd name="T16" fmla="*/ 83 w 224"/>
              <a:gd name="T17" fmla="*/ 85 h 225"/>
              <a:gd name="T18" fmla="*/ 113 w 224"/>
              <a:gd name="T19" fmla="*/ 0 h 225"/>
              <a:gd name="T20" fmla="*/ 144 w 224"/>
              <a:gd name="T21" fmla="*/ 85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4" h="225">
                <a:moveTo>
                  <a:pt x="144" y="85"/>
                </a:moveTo>
                <a:lnTo>
                  <a:pt x="224" y="85"/>
                </a:lnTo>
                <a:lnTo>
                  <a:pt x="158" y="137"/>
                </a:lnTo>
                <a:lnTo>
                  <a:pt x="182" y="225"/>
                </a:lnTo>
                <a:lnTo>
                  <a:pt x="113" y="173"/>
                </a:lnTo>
                <a:lnTo>
                  <a:pt x="45" y="225"/>
                </a:lnTo>
                <a:lnTo>
                  <a:pt x="66" y="137"/>
                </a:lnTo>
                <a:lnTo>
                  <a:pt x="0" y="85"/>
                </a:lnTo>
                <a:lnTo>
                  <a:pt x="83" y="85"/>
                </a:lnTo>
                <a:lnTo>
                  <a:pt x="113" y="0"/>
                </a:lnTo>
                <a:lnTo>
                  <a:pt x="144" y="85"/>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Freeform 28"/>
          <p:cNvSpPr>
            <a:spLocks noEditPoints="1"/>
          </p:cNvSpPr>
          <p:nvPr/>
        </p:nvSpPr>
        <p:spPr bwMode="auto">
          <a:xfrm>
            <a:off x="5592763" y="2509838"/>
            <a:ext cx="368300" cy="347663"/>
          </a:xfrm>
          <a:custGeom>
            <a:avLst/>
            <a:gdLst>
              <a:gd name="T0" fmla="*/ 5 w 98"/>
              <a:gd name="T1" fmla="*/ 38 h 92"/>
              <a:gd name="T2" fmla="*/ 22 w 98"/>
              <a:gd name="T3" fmla="*/ 38 h 92"/>
              <a:gd name="T4" fmla="*/ 22 w 98"/>
              <a:gd name="T5" fmla="*/ 81 h 92"/>
              <a:gd name="T6" fmla="*/ 5 w 98"/>
              <a:gd name="T7" fmla="*/ 81 h 92"/>
              <a:gd name="T8" fmla="*/ 0 w 98"/>
              <a:gd name="T9" fmla="*/ 76 h 92"/>
              <a:gd name="T10" fmla="*/ 0 w 98"/>
              <a:gd name="T11" fmla="*/ 42 h 92"/>
              <a:gd name="T12" fmla="*/ 5 w 98"/>
              <a:gd name="T13" fmla="*/ 38 h 92"/>
              <a:gd name="T14" fmla="*/ 98 w 98"/>
              <a:gd name="T15" fmla="*/ 47 h 92"/>
              <a:gd name="T16" fmla="*/ 98 w 98"/>
              <a:gd name="T17" fmla="*/ 73 h 92"/>
              <a:gd name="T18" fmla="*/ 74 w 98"/>
              <a:gd name="T19" fmla="*/ 92 h 92"/>
              <a:gd name="T20" fmla="*/ 51 w 98"/>
              <a:gd name="T21" fmla="*/ 92 h 92"/>
              <a:gd name="T22" fmla="*/ 27 w 98"/>
              <a:gd name="T23" fmla="*/ 81 h 92"/>
              <a:gd name="T24" fmla="*/ 27 w 98"/>
              <a:gd name="T25" fmla="*/ 38 h 92"/>
              <a:gd name="T26" fmla="*/ 29 w 98"/>
              <a:gd name="T27" fmla="*/ 38 h 92"/>
              <a:gd name="T28" fmla="*/ 52 w 98"/>
              <a:gd name="T29" fmla="*/ 16 h 92"/>
              <a:gd name="T30" fmla="*/ 58 w 98"/>
              <a:gd name="T31" fmla="*/ 0 h 92"/>
              <a:gd name="T32" fmla="*/ 66 w 98"/>
              <a:gd name="T33" fmla="*/ 15 h 92"/>
              <a:gd name="T34" fmla="*/ 65 w 98"/>
              <a:gd name="T35" fmla="*/ 32 h 92"/>
              <a:gd name="T36" fmla="*/ 85 w 98"/>
              <a:gd name="T37" fmla="*/ 31 h 92"/>
              <a:gd name="T38" fmla="*/ 98 w 98"/>
              <a:gd name="T39" fmla="*/ 4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8" h="92">
                <a:moveTo>
                  <a:pt x="5" y="38"/>
                </a:moveTo>
                <a:cubicBezTo>
                  <a:pt x="22" y="38"/>
                  <a:pt x="22" y="38"/>
                  <a:pt x="22" y="38"/>
                </a:cubicBezTo>
                <a:cubicBezTo>
                  <a:pt x="22" y="81"/>
                  <a:pt x="22" y="81"/>
                  <a:pt x="22" y="81"/>
                </a:cubicBezTo>
                <a:cubicBezTo>
                  <a:pt x="16" y="81"/>
                  <a:pt x="5" y="81"/>
                  <a:pt x="5" y="81"/>
                </a:cubicBezTo>
                <a:cubicBezTo>
                  <a:pt x="2" y="81"/>
                  <a:pt x="0" y="79"/>
                  <a:pt x="0" y="76"/>
                </a:cubicBezTo>
                <a:cubicBezTo>
                  <a:pt x="0" y="42"/>
                  <a:pt x="0" y="42"/>
                  <a:pt x="0" y="42"/>
                </a:cubicBezTo>
                <a:cubicBezTo>
                  <a:pt x="0" y="40"/>
                  <a:pt x="1" y="38"/>
                  <a:pt x="5" y="38"/>
                </a:cubicBezTo>
                <a:close/>
                <a:moveTo>
                  <a:pt x="98" y="47"/>
                </a:moveTo>
                <a:cubicBezTo>
                  <a:pt x="98" y="73"/>
                  <a:pt x="98" y="73"/>
                  <a:pt x="98" y="73"/>
                </a:cubicBezTo>
                <a:cubicBezTo>
                  <a:pt x="98" y="81"/>
                  <a:pt x="85" y="92"/>
                  <a:pt x="74" y="92"/>
                </a:cubicBezTo>
                <a:cubicBezTo>
                  <a:pt x="74" y="92"/>
                  <a:pt x="58" y="92"/>
                  <a:pt x="51" y="92"/>
                </a:cubicBezTo>
                <a:cubicBezTo>
                  <a:pt x="40" y="92"/>
                  <a:pt x="40" y="81"/>
                  <a:pt x="27" y="81"/>
                </a:cubicBezTo>
                <a:cubicBezTo>
                  <a:pt x="27" y="38"/>
                  <a:pt x="27" y="38"/>
                  <a:pt x="27" y="38"/>
                </a:cubicBezTo>
                <a:cubicBezTo>
                  <a:pt x="29" y="38"/>
                  <a:pt x="29" y="38"/>
                  <a:pt x="29" y="38"/>
                </a:cubicBezTo>
                <a:cubicBezTo>
                  <a:pt x="38" y="38"/>
                  <a:pt x="50" y="23"/>
                  <a:pt x="52" y="16"/>
                </a:cubicBezTo>
                <a:cubicBezTo>
                  <a:pt x="54" y="8"/>
                  <a:pt x="52" y="0"/>
                  <a:pt x="58" y="0"/>
                </a:cubicBezTo>
                <a:cubicBezTo>
                  <a:pt x="64" y="0"/>
                  <a:pt x="66" y="4"/>
                  <a:pt x="66" y="15"/>
                </a:cubicBezTo>
                <a:cubicBezTo>
                  <a:pt x="65" y="32"/>
                  <a:pt x="65" y="32"/>
                  <a:pt x="65" y="32"/>
                </a:cubicBezTo>
                <a:cubicBezTo>
                  <a:pt x="65" y="32"/>
                  <a:pt x="79" y="31"/>
                  <a:pt x="85" y="31"/>
                </a:cubicBezTo>
                <a:cubicBezTo>
                  <a:pt x="93" y="31"/>
                  <a:pt x="98" y="37"/>
                  <a:pt x="98" y="4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1" name="Freeform 29"/>
          <p:cNvSpPr>
            <a:spLocks noEditPoints="1"/>
          </p:cNvSpPr>
          <p:nvPr/>
        </p:nvSpPr>
        <p:spPr bwMode="auto">
          <a:xfrm>
            <a:off x="6219825" y="2498726"/>
            <a:ext cx="404813" cy="365125"/>
          </a:xfrm>
          <a:custGeom>
            <a:avLst/>
            <a:gdLst>
              <a:gd name="T0" fmla="*/ 69 w 108"/>
              <a:gd name="T1" fmla="*/ 60 h 97"/>
              <a:gd name="T2" fmla="*/ 70 w 108"/>
              <a:gd name="T3" fmla="*/ 60 h 97"/>
              <a:gd name="T4" fmla="*/ 70 w 108"/>
              <a:gd name="T5" fmla="*/ 70 h 97"/>
              <a:gd name="T6" fmla="*/ 59 w 108"/>
              <a:gd name="T7" fmla="*/ 81 h 97"/>
              <a:gd name="T8" fmla="*/ 32 w 108"/>
              <a:gd name="T9" fmla="*/ 81 h 97"/>
              <a:gd name="T10" fmla="*/ 16 w 108"/>
              <a:gd name="T11" fmla="*/ 97 h 97"/>
              <a:gd name="T12" fmla="*/ 16 w 108"/>
              <a:gd name="T13" fmla="*/ 81 h 97"/>
              <a:gd name="T14" fmla="*/ 11 w 108"/>
              <a:gd name="T15" fmla="*/ 81 h 97"/>
              <a:gd name="T16" fmla="*/ 0 w 108"/>
              <a:gd name="T17" fmla="*/ 70 h 97"/>
              <a:gd name="T18" fmla="*/ 0 w 108"/>
              <a:gd name="T19" fmla="*/ 38 h 97"/>
              <a:gd name="T20" fmla="*/ 11 w 108"/>
              <a:gd name="T21" fmla="*/ 27 h 97"/>
              <a:gd name="T22" fmla="*/ 31 w 108"/>
              <a:gd name="T23" fmla="*/ 27 h 97"/>
              <a:gd name="T24" fmla="*/ 31 w 108"/>
              <a:gd name="T25" fmla="*/ 60 h 97"/>
              <a:gd name="T26" fmla="*/ 69 w 108"/>
              <a:gd name="T27" fmla="*/ 60 h 97"/>
              <a:gd name="T28" fmla="*/ 108 w 108"/>
              <a:gd name="T29" fmla="*/ 11 h 97"/>
              <a:gd name="T30" fmla="*/ 108 w 108"/>
              <a:gd name="T31" fmla="*/ 43 h 97"/>
              <a:gd name="T32" fmla="*/ 97 w 108"/>
              <a:gd name="T33" fmla="*/ 54 h 97"/>
              <a:gd name="T34" fmla="*/ 92 w 108"/>
              <a:gd name="T35" fmla="*/ 54 h 97"/>
              <a:gd name="T36" fmla="*/ 92 w 108"/>
              <a:gd name="T37" fmla="*/ 70 h 97"/>
              <a:gd name="T38" fmla="*/ 76 w 108"/>
              <a:gd name="T39" fmla="*/ 54 h 97"/>
              <a:gd name="T40" fmla="*/ 38 w 108"/>
              <a:gd name="T41" fmla="*/ 54 h 97"/>
              <a:gd name="T42" fmla="*/ 38 w 108"/>
              <a:gd name="T43" fmla="*/ 11 h 97"/>
              <a:gd name="T44" fmla="*/ 49 w 108"/>
              <a:gd name="T45" fmla="*/ 0 h 97"/>
              <a:gd name="T46" fmla="*/ 97 w 108"/>
              <a:gd name="T47" fmla="*/ 0 h 97"/>
              <a:gd name="T48" fmla="*/ 108 w 108"/>
              <a:gd name="T49"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8" h="97">
                <a:moveTo>
                  <a:pt x="69" y="60"/>
                </a:moveTo>
                <a:cubicBezTo>
                  <a:pt x="70" y="60"/>
                  <a:pt x="70" y="60"/>
                  <a:pt x="70" y="60"/>
                </a:cubicBezTo>
                <a:cubicBezTo>
                  <a:pt x="70" y="70"/>
                  <a:pt x="70" y="70"/>
                  <a:pt x="70" y="70"/>
                </a:cubicBezTo>
                <a:cubicBezTo>
                  <a:pt x="70" y="76"/>
                  <a:pt x="66" y="81"/>
                  <a:pt x="59" y="81"/>
                </a:cubicBezTo>
                <a:cubicBezTo>
                  <a:pt x="32" y="81"/>
                  <a:pt x="32" y="81"/>
                  <a:pt x="32" y="81"/>
                </a:cubicBezTo>
                <a:cubicBezTo>
                  <a:pt x="16" y="97"/>
                  <a:pt x="16" y="97"/>
                  <a:pt x="16" y="97"/>
                </a:cubicBezTo>
                <a:cubicBezTo>
                  <a:pt x="16" y="81"/>
                  <a:pt x="16" y="81"/>
                  <a:pt x="16" y="81"/>
                </a:cubicBezTo>
                <a:cubicBezTo>
                  <a:pt x="11" y="81"/>
                  <a:pt x="11" y="81"/>
                  <a:pt x="11" y="81"/>
                </a:cubicBezTo>
                <a:cubicBezTo>
                  <a:pt x="5" y="81"/>
                  <a:pt x="0" y="76"/>
                  <a:pt x="0" y="70"/>
                </a:cubicBezTo>
                <a:cubicBezTo>
                  <a:pt x="0" y="38"/>
                  <a:pt x="0" y="38"/>
                  <a:pt x="0" y="38"/>
                </a:cubicBezTo>
                <a:cubicBezTo>
                  <a:pt x="0" y="32"/>
                  <a:pt x="5" y="27"/>
                  <a:pt x="11" y="27"/>
                </a:cubicBezTo>
                <a:cubicBezTo>
                  <a:pt x="31" y="27"/>
                  <a:pt x="31" y="27"/>
                  <a:pt x="31" y="27"/>
                </a:cubicBezTo>
                <a:cubicBezTo>
                  <a:pt x="31" y="60"/>
                  <a:pt x="31" y="60"/>
                  <a:pt x="31" y="60"/>
                </a:cubicBezTo>
                <a:lnTo>
                  <a:pt x="69" y="60"/>
                </a:lnTo>
                <a:close/>
                <a:moveTo>
                  <a:pt x="108" y="11"/>
                </a:moveTo>
                <a:cubicBezTo>
                  <a:pt x="108" y="43"/>
                  <a:pt x="108" y="43"/>
                  <a:pt x="108" y="43"/>
                </a:cubicBezTo>
                <a:cubicBezTo>
                  <a:pt x="108" y="49"/>
                  <a:pt x="103" y="54"/>
                  <a:pt x="97" y="54"/>
                </a:cubicBezTo>
                <a:cubicBezTo>
                  <a:pt x="92" y="54"/>
                  <a:pt x="92" y="54"/>
                  <a:pt x="92" y="54"/>
                </a:cubicBezTo>
                <a:cubicBezTo>
                  <a:pt x="92" y="70"/>
                  <a:pt x="92" y="70"/>
                  <a:pt x="92" y="70"/>
                </a:cubicBezTo>
                <a:cubicBezTo>
                  <a:pt x="76" y="54"/>
                  <a:pt x="76" y="54"/>
                  <a:pt x="76" y="54"/>
                </a:cubicBezTo>
                <a:cubicBezTo>
                  <a:pt x="38" y="54"/>
                  <a:pt x="38" y="54"/>
                  <a:pt x="38" y="54"/>
                </a:cubicBezTo>
                <a:cubicBezTo>
                  <a:pt x="38" y="11"/>
                  <a:pt x="38" y="11"/>
                  <a:pt x="38" y="11"/>
                </a:cubicBezTo>
                <a:cubicBezTo>
                  <a:pt x="38" y="5"/>
                  <a:pt x="43" y="0"/>
                  <a:pt x="49" y="0"/>
                </a:cubicBezTo>
                <a:cubicBezTo>
                  <a:pt x="97" y="0"/>
                  <a:pt x="97" y="0"/>
                  <a:pt x="97" y="0"/>
                </a:cubicBezTo>
                <a:cubicBezTo>
                  <a:pt x="103" y="0"/>
                  <a:pt x="108" y="5"/>
                  <a:pt x="108" y="1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p:cNvSpPr>
          <p:nvPr/>
        </p:nvSpPr>
        <p:spPr bwMode="auto">
          <a:xfrm>
            <a:off x="6907213" y="2540001"/>
            <a:ext cx="322263" cy="282575"/>
          </a:xfrm>
          <a:custGeom>
            <a:avLst/>
            <a:gdLst>
              <a:gd name="T0" fmla="*/ 86 w 86"/>
              <a:gd name="T1" fmla="*/ 11 h 75"/>
              <a:gd name="T2" fmla="*/ 86 w 86"/>
              <a:gd name="T3" fmla="*/ 48 h 75"/>
              <a:gd name="T4" fmla="*/ 75 w 86"/>
              <a:gd name="T5" fmla="*/ 59 h 75"/>
              <a:gd name="T6" fmla="*/ 54 w 86"/>
              <a:gd name="T7" fmla="*/ 59 h 75"/>
              <a:gd name="T8" fmla="*/ 54 w 86"/>
              <a:gd name="T9" fmla="*/ 75 h 75"/>
              <a:gd name="T10" fmla="*/ 32 w 86"/>
              <a:gd name="T11" fmla="*/ 59 h 75"/>
              <a:gd name="T12" fmla="*/ 10 w 86"/>
              <a:gd name="T13" fmla="*/ 59 h 75"/>
              <a:gd name="T14" fmla="*/ 0 w 86"/>
              <a:gd name="T15" fmla="*/ 48 h 75"/>
              <a:gd name="T16" fmla="*/ 0 w 86"/>
              <a:gd name="T17" fmla="*/ 11 h 75"/>
              <a:gd name="T18" fmla="*/ 10 w 86"/>
              <a:gd name="T19" fmla="*/ 0 h 75"/>
              <a:gd name="T20" fmla="*/ 75 w 86"/>
              <a:gd name="T21" fmla="*/ 0 h 75"/>
              <a:gd name="T22" fmla="*/ 86 w 86"/>
              <a:gd name="T23" fmla="*/ 1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75">
                <a:moveTo>
                  <a:pt x="86" y="11"/>
                </a:moveTo>
                <a:cubicBezTo>
                  <a:pt x="86" y="48"/>
                  <a:pt x="86" y="48"/>
                  <a:pt x="86" y="48"/>
                </a:cubicBezTo>
                <a:cubicBezTo>
                  <a:pt x="86" y="54"/>
                  <a:pt x="81" y="59"/>
                  <a:pt x="75" y="59"/>
                </a:cubicBezTo>
                <a:cubicBezTo>
                  <a:pt x="54" y="59"/>
                  <a:pt x="54" y="59"/>
                  <a:pt x="54" y="59"/>
                </a:cubicBezTo>
                <a:cubicBezTo>
                  <a:pt x="54" y="75"/>
                  <a:pt x="54" y="75"/>
                  <a:pt x="54" y="75"/>
                </a:cubicBezTo>
                <a:cubicBezTo>
                  <a:pt x="32" y="59"/>
                  <a:pt x="32" y="59"/>
                  <a:pt x="32" y="59"/>
                </a:cubicBezTo>
                <a:cubicBezTo>
                  <a:pt x="10" y="59"/>
                  <a:pt x="10" y="59"/>
                  <a:pt x="10" y="59"/>
                </a:cubicBezTo>
                <a:cubicBezTo>
                  <a:pt x="4" y="59"/>
                  <a:pt x="0" y="54"/>
                  <a:pt x="0" y="48"/>
                </a:cubicBezTo>
                <a:cubicBezTo>
                  <a:pt x="0" y="11"/>
                  <a:pt x="0" y="11"/>
                  <a:pt x="0" y="11"/>
                </a:cubicBezTo>
                <a:cubicBezTo>
                  <a:pt x="0" y="5"/>
                  <a:pt x="4" y="0"/>
                  <a:pt x="10" y="0"/>
                </a:cubicBezTo>
                <a:cubicBezTo>
                  <a:pt x="75" y="0"/>
                  <a:pt x="75" y="0"/>
                  <a:pt x="75" y="0"/>
                </a:cubicBezTo>
                <a:cubicBezTo>
                  <a:pt x="81" y="0"/>
                  <a:pt x="86" y="5"/>
                  <a:pt x="86" y="1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7526338" y="2517776"/>
            <a:ext cx="371475" cy="327025"/>
          </a:xfrm>
          <a:custGeom>
            <a:avLst/>
            <a:gdLst>
              <a:gd name="T0" fmla="*/ 95 w 99"/>
              <a:gd name="T1" fmla="*/ 49 h 87"/>
              <a:gd name="T2" fmla="*/ 86 w 99"/>
              <a:gd name="T3" fmla="*/ 49 h 87"/>
              <a:gd name="T4" fmla="*/ 86 w 99"/>
              <a:gd name="T5" fmla="*/ 83 h 87"/>
              <a:gd name="T6" fmla="*/ 83 w 99"/>
              <a:gd name="T7" fmla="*/ 87 h 87"/>
              <a:gd name="T8" fmla="*/ 61 w 99"/>
              <a:gd name="T9" fmla="*/ 87 h 87"/>
              <a:gd name="T10" fmla="*/ 61 w 99"/>
              <a:gd name="T11" fmla="*/ 54 h 87"/>
              <a:gd name="T12" fmla="*/ 39 w 99"/>
              <a:gd name="T13" fmla="*/ 54 h 87"/>
              <a:gd name="T14" fmla="*/ 39 w 99"/>
              <a:gd name="T15" fmla="*/ 87 h 87"/>
              <a:gd name="T16" fmla="*/ 18 w 99"/>
              <a:gd name="T17" fmla="*/ 87 h 87"/>
              <a:gd name="T18" fmla="*/ 13 w 99"/>
              <a:gd name="T19" fmla="*/ 83 h 87"/>
              <a:gd name="T20" fmla="*/ 13 w 99"/>
              <a:gd name="T21" fmla="*/ 49 h 87"/>
              <a:gd name="T22" fmla="*/ 4 w 99"/>
              <a:gd name="T23" fmla="*/ 49 h 87"/>
              <a:gd name="T24" fmla="*/ 2 w 99"/>
              <a:gd name="T25" fmla="*/ 45 h 87"/>
              <a:gd name="T26" fmla="*/ 46 w 99"/>
              <a:gd name="T27" fmla="*/ 2 h 87"/>
              <a:gd name="T28" fmla="*/ 54 w 99"/>
              <a:gd name="T29" fmla="*/ 2 h 87"/>
              <a:gd name="T30" fmla="*/ 97 w 99"/>
              <a:gd name="T31" fmla="*/ 45 h 87"/>
              <a:gd name="T32" fmla="*/ 95 w 99"/>
              <a:gd name="T33" fmla="*/ 4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87">
                <a:moveTo>
                  <a:pt x="95" y="49"/>
                </a:moveTo>
                <a:cubicBezTo>
                  <a:pt x="86" y="49"/>
                  <a:pt x="86" y="49"/>
                  <a:pt x="86" y="49"/>
                </a:cubicBezTo>
                <a:cubicBezTo>
                  <a:pt x="86" y="83"/>
                  <a:pt x="86" y="83"/>
                  <a:pt x="86" y="83"/>
                </a:cubicBezTo>
                <a:cubicBezTo>
                  <a:pt x="86" y="85"/>
                  <a:pt x="86" y="87"/>
                  <a:pt x="83" y="87"/>
                </a:cubicBezTo>
                <a:cubicBezTo>
                  <a:pt x="61" y="87"/>
                  <a:pt x="61" y="87"/>
                  <a:pt x="61" y="87"/>
                </a:cubicBezTo>
                <a:cubicBezTo>
                  <a:pt x="61" y="54"/>
                  <a:pt x="61" y="54"/>
                  <a:pt x="61" y="54"/>
                </a:cubicBezTo>
                <a:cubicBezTo>
                  <a:pt x="39" y="54"/>
                  <a:pt x="39" y="54"/>
                  <a:pt x="39" y="54"/>
                </a:cubicBezTo>
                <a:cubicBezTo>
                  <a:pt x="39" y="87"/>
                  <a:pt x="39" y="87"/>
                  <a:pt x="39" y="87"/>
                </a:cubicBezTo>
                <a:cubicBezTo>
                  <a:pt x="18" y="87"/>
                  <a:pt x="18" y="87"/>
                  <a:pt x="18" y="87"/>
                </a:cubicBezTo>
                <a:cubicBezTo>
                  <a:pt x="13" y="87"/>
                  <a:pt x="13" y="85"/>
                  <a:pt x="13" y="83"/>
                </a:cubicBezTo>
                <a:cubicBezTo>
                  <a:pt x="13" y="49"/>
                  <a:pt x="13" y="49"/>
                  <a:pt x="13" y="49"/>
                </a:cubicBezTo>
                <a:cubicBezTo>
                  <a:pt x="4" y="49"/>
                  <a:pt x="4" y="49"/>
                  <a:pt x="4" y="49"/>
                </a:cubicBezTo>
                <a:cubicBezTo>
                  <a:pt x="1" y="49"/>
                  <a:pt x="0" y="47"/>
                  <a:pt x="2" y="45"/>
                </a:cubicBezTo>
                <a:cubicBezTo>
                  <a:pt x="46" y="2"/>
                  <a:pt x="46" y="2"/>
                  <a:pt x="46" y="2"/>
                </a:cubicBezTo>
                <a:cubicBezTo>
                  <a:pt x="48" y="0"/>
                  <a:pt x="52" y="0"/>
                  <a:pt x="54" y="2"/>
                </a:cubicBezTo>
                <a:cubicBezTo>
                  <a:pt x="97" y="45"/>
                  <a:pt x="97" y="45"/>
                  <a:pt x="97" y="45"/>
                </a:cubicBezTo>
                <a:cubicBezTo>
                  <a:pt x="99" y="47"/>
                  <a:pt x="99" y="49"/>
                  <a:pt x="95" y="4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Freeform 32"/>
          <p:cNvSpPr>
            <a:spLocks noEditPoints="1"/>
          </p:cNvSpPr>
          <p:nvPr/>
        </p:nvSpPr>
        <p:spPr bwMode="auto">
          <a:xfrm>
            <a:off x="8161338" y="2509838"/>
            <a:ext cx="396875" cy="347663"/>
          </a:xfrm>
          <a:custGeom>
            <a:avLst/>
            <a:gdLst>
              <a:gd name="T0" fmla="*/ 106 w 106"/>
              <a:gd name="T1" fmla="*/ 39 h 92"/>
              <a:gd name="T2" fmla="*/ 106 w 106"/>
              <a:gd name="T3" fmla="*/ 58 h 92"/>
              <a:gd name="T4" fmla="*/ 100 w 106"/>
              <a:gd name="T5" fmla="*/ 65 h 92"/>
              <a:gd name="T6" fmla="*/ 89 w 106"/>
              <a:gd name="T7" fmla="*/ 65 h 92"/>
              <a:gd name="T8" fmla="*/ 94 w 106"/>
              <a:gd name="T9" fmla="*/ 92 h 92"/>
              <a:gd name="T10" fmla="*/ 12 w 106"/>
              <a:gd name="T11" fmla="*/ 92 h 92"/>
              <a:gd name="T12" fmla="*/ 16 w 106"/>
              <a:gd name="T13" fmla="*/ 65 h 92"/>
              <a:gd name="T14" fmla="*/ 6 w 106"/>
              <a:gd name="T15" fmla="*/ 65 h 92"/>
              <a:gd name="T16" fmla="*/ 0 w 106"/>
              <a:gd name="T17" fmla="*/ 58 h 92"/>
              <a:gd name="T18" fmla="*/ 0 w 106"/>
              <a:gd name="T19" fmla="*/ 39 h 92"/>
              <a:gd name="T20" fmla="*/ 6 w 106"/>
              <a:gd name="T21" fmla="*/ 33 h 92"/>
              <a:gd name="T22" fmla="*/ 100 w 106"/>
              <a:gd name="T23" fmla="*/ 33 h 92"/>
              <a:gd name="T24" fmla="*/ 106 w 106"/>
              <a:gd name="T25" fmla="*/ 39 h 92"/>
              <a:gd name="T26" fmla="*/ 6 w 106"/>
              <a:gd name="T27" fmla="*/ 23 h 92"/>
              <a:gd name="T28" fmla="*/ 27 w 106"/>
              <a:gd name="T29" fmla="*/ 16 h 92"/>
              <a:gd name="T30" fmla="*/ 32 w 106"/>
              <a:gd name="T31" fmla="*/ 16 h 92"/>
              <a:gd name="T32" fmla="*/ 32 w 106"/>
              <a:gd name="T33" fmla="*/ 0 h 92"/>
              <a:gd name="T34" fmla="*/ 73 w 106"/>
              <a:gd name="T35" fmla="*/ 0 h 92"/>
              <a:gd name="T36" fmla="*/ 73 w 106"/>
              <a:gd name="T37" fmla="*/ 16 h 92"/>
              <a:gd name="T38" fmla="*/ 78 w 106"/>
              <a:gd name="T39" fmla="*/ 16 h 92"/>
              <a:gd name="T40" fmla="*/ 100 w 106"/>
              <a:gd name="T41" fmla="*/ 23 h 92"/>
              <a:gd name="T42" fmla="*/ 98 w 106"/>
              <a:gd name="T43" fmla="*/ 27 h 92"/>
              <a:gd name="T44" fmla="*/ 7 w 106"/>
              <a:gd name="T45" fmla="*/ 27 h 92"/>
              <a:gd name="T46" fmla="*/ 6 w 106"/>
              <a:gd name="T47" fmla="*/ 23 h 92"/>
              <a:gd name="T48" fmla="*/ 83 w 106"/>
              <a:gd name="T49" fmla="*/ 81 h 92"/>
              <a:gd name="T50" fmla="*/ 75 w 106"/>
              <a:gd name="T51" fmla="*/ 46 h 92"/>
              <a:gd name="T52" fmla="*/ 30 w 106"/>
              <a:gd name="T53" fmla="*/ 46 h 92"/>
              <a:gd name="T54" fmla="*/ 22 w 106"/>
              <a:gd name="T55" fmla="*/ 81 h 92"/>
              <a:gd name="T56" fmla="*/ 83 w 106"/>
              <a:gd name="T57" fmla="*/ 8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6" h="92">
                <a:moveTo>
                  <a:pt x="106" y="39"/>
                </a:moveTo>
                <a:cubicBezTo>
                  <a:pt x="106" y="58"/>
                  <a:pt x="106" y="58"/>
                  <a:pt x="106" y="58"/>
                </a:cubicBezTo>
                <a:cubicBezTo>
                  <a:pt x="106" y="61"/>
                  <a:pt x="103" y="65"/>
                  <a:pt x="100" y="65"/>
                </a:cubicBezTo>
                <a:cubicBezTo>
                  <a:pt x="89" y="65"/>
                  <a:pt x="89" y="65"/>
                  <a:pt x="89" y="65"/>
                </a:cubicBezTo>
                <a:cubicBezTo>
                  <a:pt x="94" y="92"/>
                  <a:pt x="94" y="92"/>
                  <a:pt x="94" y="92"/>
                </a:cubicBezTo>
                <a:cubicBezTo>
                  <a:pt x="12" y="92"/>
                  <a:pt x="12" y="92"/>
                  <a:pt x="12" y="92"/>
                </a:cubicBezTo>
                <a:cubicBezTo>
                  <a:pt x="16" y="65"/>
                  <a:pt x="16" y="65"/>
                  <a:pt x="16" y="65"/>
                </a:cubicBezTo>
                <a:cubicBezTo>
                  <a:pt x="6" y="65"/>
                  <a:pt x="6" y="65"/>
                  <a:pt x="6" y="65"/>
                </a:cubicBezTo>
                <a:cubicBezTo>
                  <a:pt x="3" y="65"/>
                  <a:pt x="0" y="61"/>
                  <a:pt x="0" y="58"/>
                </a:cubicBezTo>
                <a:cubicBezTo>
                  <a:pt x="0" y="39"/>
                  <a:pt x="0" y="39"/>
                  <a:pt x="0" y="39"/>
                </a:cubicBezTo>
                <a:cubicBezTo>
                  <a:pt x="0" y="36"/>
                  <a:pt x="3" y="33"/>
                  <a:pt x="6" y="33"/>
                </a:cubicBezTo>
                <a:cubicBezTo>
                  <a:pt x="100" y="33"/>
                  <a:pt x="100" y="33"/>
                  <a:pt x="100" y="33"/>
                </a:cubicBezTo>
                <a:cubicBezTo>
                  <a:pt x="103" y="33"/>
                  <a:pt x="106" y="36"/>
                  <a:pt x="106" y="39"/>
                </a:cubicBezTo>
                <a:close/>
                <a:moveTo>
                  <a:pt x="6" y="23"/>
                </a:moveTo>
                <a:cubicBezTo>
                  <a:pt x="7" y="22"/>
                  <a:pt x="24" y="16"/>
                  <a:pt x="27" y="16"/>
                </a:cubicBezTo>
                <a:cubicBezTo>
                  <a:pt x="32" y="16"/>
                  <a:pt x="32" y="16"/>
                  <a:pt x="32" y="16"/>
                </a:cubicBezTo>
                <a:cubicBezTo>
                  <a:pt x="32" y="0"/>
                  <a:pt x="32" y="0"/>
                  <a:pt x="32" y="0"/>
                </a:cubicBezTo>
                <a:cubicBezTo>
                  <a:pt x="73" y="0"/>
                  <a:pt x="73" y="0"/>
                  <a:pt x="73" y="0"/>
                </a:cubicBezTo>
                <a:cubicBezTo>
                  <a:pt x="73" y="16"/>
                  <a:pt x="73" y="16"/>
                  <a:pt x="73" y="16"/>
                </a:cubicBezTo>
                <a:cubicBezTo>
                  <a:pt x="78" y="16"/>
                  <a:pt x="78" y="16"/>
                  <a:pt x="78" y="16"/>
                </a:cubicBezTo>
                <a:cubicBezTo>
                  <a:pt x="81" y="16"/>
                  <a:pt x="98" y="22"/>
                  <a:pt x="100" y="23"/>
                </a:cubicBezTo>
                <a:cubicBezTo>
                  <a:pt x="101" y="23"/>
                  <a:pt x="102" y="27"/>
                  <a:pt x="98" y="27"/>
                </a:cubicBezTo>
                <a:cubicBezTo>
                  <a:pt x="7" y="27"/>
                  <a:pt x="7" y="27"/>
                  <a:pt x="7" y="27"/>
                </a:cubicBezTo>
                <a:cubicBezTo>
                  <a:pt x="4" y="27"/>
                  <a:pt x="4" y="23"/>
                  <a:pt x="6" y="23"/>
                </a:cubicBezTo>
                <a:close/>
                <a:moveTo>
                  <a:pt x="83" y="81"/>
                </a:moveTo>
                <a:cubicBezTo>
                  <a:pt x="75" y="46"/>
                  <a:pt x="75" y="46"/>
                  <a:pt x="75" y="46"/>
                </a:cubicBezTo>
                <a:cubicBezTo>
                  <a:pt x="30" y="46"/>
                  <a:pt x="30" y="46"/>
                  <a:pt x="30" y="46"/>
                </a:cubicBezTo>
                <a:cubicBezTo>
                  <a:pt x="22" y="81"/>
                  <a:pt x="22" y="81"/>
                  <a:pt x="22" y="81"/>
                </a:cubicBezTo>
                <a:lnTo>
                  <a:pt x="83" y="8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33"/>
          <p:cNvSpPr>
            <a:spLocks noEditPoints="1"/>
          </p:cNvSpPr>
          <p:nvPr/>
        </p:nvSpPr>
        <p:spPr bwMode="auto">
          <a:xfrm>
            <a:off x="8828088" y="2495551"/>
            <a:ext cx="349250" cy="379413"/>
          </a:xfrm>
          <a:custGeom>
            <a:avLst/>
            <a:gdLst>
              <a:gd name="T0" fmla="*/ 90 w 93"/>
              <a:gd name="T1" fmla="*/ 58 h 101"/>
              <a:gd name="T2" fmla="*/ 54 w 93"/>
              <a:gd name="T3" fmla="*/ 92 h 101"/>
              <a:gd name="T4" fmla="*/ 5 w 93"/>
              <a:gd name="T5" fmla="*/ 89 h 101"/>
              <a:gd name="T6" fmla="*/ 9 w 93"/>
              <a:gd name="T7" fmla="*/ 65 h 101"/>
              <a:gd name="T8" fmla="*/ 16 w 93"/>
              <a:gd name="T9" fmla="*/ 12 h 101"/>
              <a:gd name="T10" fmla="*/ 22 w 93"/>
              <a:gd name="T11" fmla="*/ 2 h 101"/>
              <a:gd name="T12" fmla="*/ 33 w 93"/>
              <a:gd name="T13" fmla="*/ 6 h 101"/>
              <a:gd name="T14" fmla="*/ 72 w 93"/>
              <a:gd name="T15" fmla="*/ 42 h 101"/>
              <a:gd name="T16" fmla="*/ 90 w 93"/>
              <a:gd name="T17" fmla="*/ 58 h 101"/>
              <a:gd name="T18" fmla="*/ 82 w 93"/>
              <a:gd name="T19" fmla="*/ 61 h 101"/>
              <a:gd name="T20" fmla="*/ 44 w 93"/>
              <a:gd name="T21" fmla="*/ 62 h 101"/>
              <a:gd name="T22" fmla="*/ 13 w 93"/>
              <a:gd name="T23" fmla="*/ 86 h 101"/>
              <a:gd name="T24" fmla="*/ 52 w 93"/>
              <a:gd name="T25" fmla="*/ 85 h 101"/>
              <a:gd name="T26" fmla="*/ 82 w 93"/>
              <a:gd name="T27" fmla="*/ 61 h 101"/>
              <a:gd name="T28" fmla="*/ 49 w 93"/>
              <a:gd name="T29" fmla="*/ 65 h 101"/>
              <a:gd name="T30" fmla="*/ 49 w 93"/>
              <a:gd name="T31" fmla="*/ 65 h 101"/>
              <a:gd name="T32" fmla="*/ 38 w 93"/>
              <a:gd name="T33" fmla="*/ 81 h 101"/>
              <a:gd name="T34" fmla="*/ 21 w 93"/>
              <a:gd name="T35" fmla="*/ 79 h 101"/>
              <a:gd name="T36" fmla="*/ 45 w 93"/>
              <a:gd name="T37" fmla="*/ 66 h 101"/>
              <a:gd name="T38" fmla="*/ 49 w 93"/>
              <a:gd name="T39" fmla="*/ 6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3" h="101">
                <a:moveTo>
                  <a:pt x="90" y="58"/>
                </a:moveTo>
                <a:cubicBezTo>
                  <a:pt x="93" y="66"/>
                  <a:pt x="78" y="84"/>
                  <a:pt x="54" y="92"/>
                </a:cubicBezTo>
                <a:cubicBezTo>
                  <a:pt x="31" y="101"/>
                  <a:pt x="9" y="98"/>
                  <a:pt x="5" y="89"/>
                </a:cubicBezTo>
                <a:cubicBezTo>
                  <a:pt x="1" y="77"/>
                  <a:pt x="12" y="77"/>
                  <a:pt x="9" y="65"/>
                </a:cubicBezTo>
                <a:cubicBezTo>
                  <a:pt x="1" y="37"/>
                  <a:pt x="0" y="25"/>
                  <a:pt x="16" y="12"/>
                </a:cubicBezTo>
                <a:cubicBezTo>
                  <a:pt x="21" y="7"/>
                  <a:pt x="17" y="4"/>
                  <a:pt x="22" y="2"/>
                </a:cubicBezTo>
                <a:cubicBezTo>
                  <a:pt x="28" y="0"/>
                  <a:pt x="26" y="6"/>
                  <a:pt x="33" y="6"/>
                </a:cubicBezTo>
                <a:cubicBezTo>
                  <a:pt x="53" y="5"/>
                  <a:pt x="59" y="15"/>
                  <a:pt x="72" y="42"/>
                </a:cubicBezTo>
                <a:cubicBezTo>
                  <a:pt x="77" y="53"/>
                  <a:pt x="85" y="46"/>
                  <a:pt x="90" y="58"/>
                </a:cubicBezTo>
                <a:close/>
                <a:moveTo>
                  <a:pt x="82" y="61"/>
                </a:moveTo>
                <a:cubicBezTo>
                  <a:pt x="81" y="57"/>
                  <a:pt x="67" y="53"/>
                  <a:pt x="44" y="62"/>
                </a:cubicBezTo>
                <a:cubicBezTo>
                  <a:pt x="20" y="71"/>
                  <a:pt x="12" y="83"/>
                  <a:pt x="13" y="86"/>
                </a:cubicBezTo>
                <a:cubicBezTo>
                  <a:pt x="13" y="88"/>
                  <a:pt x="31" y="93"/>
                  <a:pt x="52" y="85"/>
                </a:cubicBezTo>
                <a:cubicBezTo>
                  <a:pt x="73" y="77"/>
                  <a:pt x="83" y="63"/>
                  <a:pt x="82" y="61"/>
                </a:cubicBezTo>
                <a:close/>
                <a:moveTo>
                  <a:pt x="49" y="65"/>
                </a:moveTo>
                <a:cubicBezTo>
                  <a:pt x="49" y="65"/>
                  <a:pt x="49" y="65"/>
                  <a:pt x="49" y="65"/>
                </a:cubicBezTo>
                <a:cubicBezTo>
                  <a:pt x="51" y="71"/>
                  <a:pt x="46" y="78"/>
                  <a:pt x="38" y="81"/>
                </a:cubicBezTo>
                <a:cubicBezTo>
                  <a:pt x="31" y="83"/>
                  <a:pt x="25" y="82"/>
                  <a:pt x="21" y="79"/>
                </a:cubicBezTo>
                <a:cubicBezTo>
                  <a:pt x="26" y="75"/>
                  <a:pt x="34" y="70"/>
                  <a:pt x="45" y="66"/>
                </a:cubicBezTo>
                <a:cubicBezTo>
                  <a:pt x="46" y="66"/>
                  <a:pt x="48" y="65"/>
                  <a:pt x="49" y="6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34"/>
          <p:cNvSpPr>
            <a:spLocks noEditPoints="1"/>
          </p:cNvSpPr>
          <p:nvPr/>
        </p:nvSpPr>
        <p:spPr bwMode="auto">
          <a:xfrm>
            <a:off x="9485313" y="2509838"/>
            <a:ext cx="327025" cy="334963"/>
          </a:xfrm>
          <a:custGeom>
            <a:avLst/>
            <a:gdLst>
              <a:gd name="T0" fmla="*/ 40 w 87"/>
              <a:gd name="T1" fmla="*/ 71 h 89"/>
              <a:gd name="T2" fmla="*/ 40 w 87"/>
              <a:gd name="T3" fmla="*/ 79 h 89"/>
              <a:gd name="T4" fmla="*/ 35 w 87"/>
              <a:gd name="T5" fmla="*/ 83 h 89"/>
              <a:gd name="T6" fmla="*/ 21 w 87"/>
              <a:gd name="T7" fmla="*/ 89 h 89"/>
              <a:gd name="T8" fmla="*/ 6 w 87"/>
              <a:gd name="T9" fmla="*/ 83 h 89"/>
              <a:gd name="T10" fmla="*/ 0 w 87"/>
              <a:gd name="T11" fmla="*/ 68 h 89"/>
              <a:gd name="T12" fmla="*/ 6 w 87"/>
              <a:gd name="T13" fmla="*/ 54 h 89"/>
              <a:gd name="T14" fmla="*/ 22 w 87"/>
              <a:gd name="T15" fmla="*/ 38 h 89"/>
              <a:gd name="T16" fmla="*/ 52 w 87"/>
              <a:gd name="T17" fmla="*/ 35 h 89"/>
              <a:gd name="T18" fmla="*/ 52 w 87"/>
              <a:gd name="T19" fmla="*/ 42 h 89"/>
              <a:gd name="T20" fmla="*/ 44 w 87"/>
              <a:gd name="T21" fmla="*/ 42 h 89"/>
              <a:gd name="T22" fmla="*/ 30 w 87"/>
              <a:gd name="T23" fmla="*/ 46 h 89"/>
              <a:gd name="T24" fmla="*/ 14 w 87"/>
              <a:gd name="T25" fmla="*/ 62 h 89"/>
              <a:gd name="T26" fmla="*/ 11 w 87"/>
              <a:gd name="T27" fmla="*/ 68 h 89"/>
              <a:gd name="T28" fmla="*/ 14 w 87"/>
              <a:gd name="T29" fmla="*/ 75 h 89"/>
              <a:gd name="T30" fmla="*/ 28 w 87"/>
              <a:gd name="T31" fmla="*/ 75 h 89"/>
              <a:gd name="T32" fmla="*/ 32 w 87"/>
              <a:gd name="T33" fmla="*/ 71 h 89"/>
              <a:gd name="T34" fmla="*/ 40 w 87"/>
              <a:gd name="T35" fmla="*/ 71 h 89"/>
              <a:gd name="T36" fmla="*/ 87 w 87"/>
              <a:gd name="T37" fmla="*/ 23 h 89"/>
              <a:gd name="T38" fmla="*/ 81 w 87"/>
              <a:gd name="T39" fmla="*/ 38 h 89"/>
              <a:gd name="T40" fmla="*/ 64 w 87"/>
              <a:gd name="T41" fmla="*/ 55 h 89"/>
              <a:gd name="T42" fmla="*/ 47 w 87"/>
              <a:gd name="T43" fmla="*/ 63 h 89"/>
              <a:gd name="T44" fmla="*/ 35 w 87"/>
              <a:gd name="T45" fmla="*/ 57 h 89"/>
              <a:gd name="T46" fmla="*/ 35 w 87"/>
              <a:gd name="T47" fmla="*/ 50 h 89"/>
              <a:gd name="T48" fmla="*/ 43 w 87"/>
              <a:gd name="T49" fmla="*/ 50 h 89"/>
              <a:gd name="T50" fmla="*/ 56 w 87"/>
              <a:gd name="T51" fmla="*/ 47 h 89"/>
              <a:gd name="T52" fmla="*/ 73 w 87"/>
              <a:gd name="T53" fmla="*/ 30 h 89"/>
              <a:gd name="T54" fmla="*/ 76 w 87"/>
              <a:gd name="T55" fmla="*/ 23 h 89"/>
              <a:gd name="T56" fmla="*/ 73 w 87"/>
              <a:gd name="T57" fmla="*/ 16 h 89"/>
              <a:gd name="T58" fmla="*/ 60 w 87"/>
              <a:gd name="T59" fmla="*/ 16 h 89"/>
              <a:gd name="T60" fmla="*/ 55 w 87"/>
              <a:gd name="T61" fmla="*/ 21 h 89"/>
              <a:gd name="T62" fmla="*/ 48 w 87"/>
              <a:gd name="T63" fmla="*/ 21 h 89"/>
              <a:gd name="T64" fmla="*/ 48 w 87"/>
              <a:gd name="T65" fmla="*/ 13 h 89"/>
              <a:gd name="T66" fmla="*/ 53 w 87"/>
              <a:gd name="T67" fmla="*/ 8 h 89"/>
              <a:gd name="T68" fmla="*/ 81 w 87"/>
              <a:gd name="T69" fmla="*/ 9 h 89"/>
              <a:gd name="T70" fmla="*/ 87 w 87"/>
              <a:gd name="T71" fmla="*/ 2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7" h="89">
                <a:moveTo>
                  <a:pt x="40" y="71"/>
                </a:moveTo>
                <a:cubicBezTo>
                  <a:pt x="42" y="73"/>
                  <a:pt x="42" y="76"/>
                  <a:pt x="40" y="79"/>
                </a:cubicBezTo>
                <a:cubicBezTo>
                  <a:pt x="35" y="83"/>
                  <a:pt x="35" y="83"/>
                  <a:pt x="35" y="83"/>
                </a:cubicBezTo>
                <a:cubicBezTo>
                  <a:pt x="31" y="87"/>
                  <a:pt x="26" y="89"/>
                  <a:pt x="21" y="89"/>
                </a:cubicBezTo>
                <a:cubicBezTo>
                  <a:pt x="16" y="89"/>
                  <a:pt x="10" y="87"/>
                  <a:pt x="6" y="83"/>
                </a:cubicBezTo>
                <a:cubicBezTo>
                  <a:pt x="2" y="79"/>
                  <a:pt x="0" y="74"/>
                  <a:pt x="0" y="68"/>
                </a:cubicBezTo>
                <a:cubicBezTo>
                  <a:pt x="0" y="63"/>
                  <a:pt x="2" y="58"/>
                  <a:pt x="6" y="54"/>
                </a:cubicBezTo>
                <a:cubicBezTo>
                  <a:pt x="22" y="38"/>
                  <a:pt x="22" y="38"/>
                  <a:pt x="22" y="38"/>
                </a:cubicBezTo>
                <a:cubicBezTo>
                  <a:pt x="32" y="28"/>
                  <a:pt x="44" y="27"/>
                  <a:pt x="52" y="35"/>
                </a:cubicBezTo>
                <a:cubicBezTo>
                  <a:pt x="54" y="37"/>
                  <a:pt x="54" y="40"/>
                  <a:pt x="52" y="42"/>
                </a:cubicBezTo>
                <a:cubicBezTo>
                  <a:pt x="50" y="44"/>
                  <a:pt x="46" y="44"/>
                  <a:pt x="44" y="42"/>
                </a:cubicBezTo>
                <a:cubicBezTo>
                  <a:pt x="40" y="38"/>
                  <a:pt x="33" y="43"/>
                  <a:pt x="30" y="46"/>
                </a:cubicBezTo>
                <a:cubicBezTo>
                  <a:pt x="14" y="62"/>
                  <a:pt x="14" y="62"/>
                  <a:pt x="14" y="62"/>
                </a:cubicBezTo>
                <a:cubicBezTo>
                  <a:pt x="12" y="64"/>
                  <a:pt x="11" y="66"/>
                  <a:pt x="11" y="68"/>
                </a:cubicBezTo>
                <a:cubicBezTo>
                  <a:pt x="11" y="71"/>
                  <a:pt x="12" y="73"/>
                  <a:pt x="14" y="75"/>
                </a:cubicBezTo>
                <a:cubicBezTo>
                  <a:pt x="18" y="79"/>
                  <a:pt x="24" y="79"/>
                  <a:pt x="28" y="75"/>
                </a:cubicBezTo>
                <a:cubicBezTo>
                  <a:pt x="32" y="71"/>
                  <a:pt x="32" y="71"/>
                  <a:pt x="32" y="71"/>
                </a:cubicBezTo>
                <a:cubicBezTo>
                  <a:pt x="34" y="69"/>
                  <a:pt x="37" y="69"/>
                  <a:pt x="40" y="71"/>
                </a:cubicBezTo>
                <a:close/>
                <a:moveTo>
                  <a:pt x="87" y="23"/>
                </a:moveTo>
                <a:cubicBezTo>
                  <a:pt x="87" y="29"/>
                  <a:pt x="85" y="34"/>
                  <a:pt x="81" y="38"/>
                </a:cubicBezTo>
                <a:cubicBezTo>
                  <a:pt x="64" y="55"/>
                  <a:pt x="64" y="55"/>
                  <a:pt x="64" y="55"/>
                </a:cubicBezTo>
                <a:cubicBezTo>
                  <a:pt x="58" y="60"/>
                  <a:pt x="53" y="63"/>
                  <a:pt x="47" y="63"/>
                </a:cubicBezTo>
                <a:cubicBezTo>
                  <a:pt x="43" y="63"/>
                  <a:pt x="39" y="61"/>
                  <a:pt x="35" y="57"/>
                </a:cubicBezTo>
                <a:cubicBezTo>
                  <a:pt x="33" y="55"/>
                  <a:pt x="33" y="52"/>
                  <a:pt x="35" y="50"/>
                </a:cubicBezTo>
                <a:cubicBezTo>
                  <a:pt x="37" y="48"/>
                  <a:pt x="41" y="48"/>
                  <a:pt x="43" y="50"/>
                </a:cubicBezTo>
                <a:cubicBezTo>
                  <a:pt x="45" y="51"/>
                  <a:pt x="48" y="55"/>
                  <a:pt x="56" y="47"/>
                </a:cubicBezTo>
                <a:cubicBezTo>
                  <a:pt x="73" y="30"/>
                  <a:pt x="73" y="30"/>
                  <a:pt x="73" y="30"/>
                </a:cubicBezTo>
                <a:cubicBezTo>
                  <a:pt x="75" y="28"/>
                  <a:pt x="76" y="26"/>
                  <a:pt x="76" y="23"/>
                </a:cubicBezTo>
                <a:cubicBezTo>
                  <a:pt x="76" y="21"/>
                  <a:pt x="75" y="18"/>
                  <a:pt x="73" y="16"/>
                </a:cubicBezTo>
                <a:cubicBezTo>
                  <a:pt x="70" y="13"/>
                  <a:pt x="65" y="11"/>
                  <a:pt x="60" y="16"/>
                </a:cubicBezTo>
                <a:cubicBezTo>
                  <a:pt x="55" y="21"/>
                  <a:pt x="55" y="21"/>
                  <a:pt x="55" y="21"/>
                </a:cubicBezTo>
                <a:cubicBezTo>
                  <a:pt x="53" y="23"/>
                  <a:pt x="50" y="23"/>
                  <a:pt x="48" y="21"/>
                </a:cubicBezTo>
                <a:cubicBezTo>
                  <a:pt x="45" y="19"/>
                  <a:pt x="45" y="15"/>
                  <a:pt x="48" y="13"/>
                </a:cubicBezTo>
                <a:cubicBezTo>
                  <a:pt x="53" y="8"/>
                  <a:pt x="53" y="8"/>
                  <a:pt x="53" y="8"/>
                </a:cubicBezTo>
                <a:cubicBezTo>
                  <a:pt x="61" y="0"/>
                  <a:pt x="72" y="1"/>
                  <a:pt x="81" y="9"/>
                </a:cubicBezTo>
                <a:cubicBezTo>
                  <a:pt x="85" y="13"/>
                  <a:pt x="87" y="18"/>
                  <a:pt x="87" y="2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35"/>
          <p:cNvSpPr>
            <a:spLocks/>
          </p:cNvSpPr>
          <p:nvPr/>
        </p:nvSpPr>
        <p:spPr bwMode="auto">
          <a:xfrm>
            <a:off x="10112375" y="2416176"/>
            <a:ext cx="368300" cy="441325"/>
          </a:xfrm>
          <a:custGeom>
            <a:avLst/>
            <a:gdLst>
              <a:gd name="T0" fmla="*/ 97 w 98"/>
              <a:gd name="T1" fmla="*/ 44 h 117"/>
              <a:gd name="T2" fmla="*/ 21 w 98"/>
              <a:gd name="T3" fmla="*/ 78 h 117"/>
              <a:gd name="T4" fmla="*/ 31 w 98"/>
              <a:gd name="T5" fmla="*/ 117 h 117"/>
              <a:gd name="T6" fmla="*/ 20 w 98"/>
              <a:gd name="T7" fmla="*/ 117 h 117"/>
              <a:gd name="T8" fmla="*/ 0 w 98"/>
              <a:gd name="T9" fmla="*/ 39 h 117"/>
              <a:gd name="T10" fmla="*/ 10 w 98"/>
              <a:gd name="T11" fmla="*/ 35 h 117"/>
              <a:gd name="T12" fmla="*/ 94 w 98"/>
              <a:gd name="T13" fmla="*/ 42 h 117"/>
              <a:gd name="T14" fmla="*/ 97 w 98"/>
              <a:gd name="T15" fmla="*/ 44 h 1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117">
                <a:moveTo>
                  <a:pt x="97" y="44"/>
                </a:moveTo>
                <a:cubicBezTo>
                  <a:pt x="46" y="117"/>
                  <a:pt x="63" y="43"/>
                  <a:pt x="21" y="78"/>
                </a:cubicBezTo>
                <a:cubicBezTo>
                  <a:pt x="31" y="117"/>
                  <a:pt x="31" y="117"/>
                  <a:pt x="31" y="117"/>
                </a:cubicBezTo>
                <a:cubicBezTo>
                  <a:pt x="20" y="117"/>
                  <a:pt x="20" y="117"/>
                  <a:pt x="20" y="117"/>
                </a:cubicBezTo>
                <a:cubicBezTo>
                  <a:pt x="0" y="39"/>
                  <a:pt x="0" y="39"/>
                  <a:pt x="0" y="39"/>
                </a:cubicBezTo>
                <a:cubicBezTo>
                  <a:pt x="10" y="35"/>
                  <a:pt x="10" y="35"/>
                  <a:pt x="10" y="35"/>
                </a:cubicBezTo>
                <a:cubicBezTo>
                  <a:pt x="58" y="0"/>
                  <a:pt x="33" y="66"/>
                  <a:pt x="94" y="42"/>
                </a:cubicBezTo>
                <a:cubicBezTo>
                  <a:pt x="96" y="41"/>
                  <a:pt x="98" y="42"/>
                  <a:pt x="97" y="4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Freeform 36"/>
          <p:cNvSpPr>
            <a:spLocks noEditPoints="1"/>
          </p:cNvSpPr>
          <p:nvPr/>
        </p:nvSpPr>
        <p:spPr bwMode="auto">
          <a:xfrm>
            <a:off x="10769600" y="2509838"/>
            <a:ext cx="341313" cy="342900"/>
          </a:xfrm>
          <a:custGeom>
            <a:avLst/>
            <a:gdLst>
              <a:gd name="T0" fmla="*/ 91 w 91"/>
              <a:gd name="T1" fmla="*/ 59 h 91"/>
              <a:gd name="T2" fmla="*/ 87 w 91"/>
              <a:gd name="T3" fmla="*/ 68 h 91"/>
              <a:gd name="T4" fmla="*/ 72 w 91"/>
              <a:gd name="T5" fmla="*/ 73 h 91"/>
              <a:gd name="T6" fmla="*/ 69 w 91"/>
              <a:gd name="T7" fmla="*/ 87 h 91"/>
              <a:gd name="T8" fmla="*/ 60 w 91"/>
              <a:gd name="T9" fmla="*/ 91 h 91"/>
              <a:gd name="T10" fmla="*/ 46 w 91"/>
              <a:gd name="T11" fmla="*/ 82 h 91"/>
              <a:gd name="T12" fmla="*/ 31 w 91"/>
              <a:gd name="T13" fmla="*/ 91 h 91"/>
              <a:gd name="T14" fmla="*/ 22 w 91"/>
              <a:gd name="T15" fmla="*/ 87 h 91"/>
              <a:gd name="T16" fmla="*/ 19 w 91"/>
              <a:gd name="T17" fmla="*/ 73 h 91"/>
              <a:gd name="T18" fmla="*/ 4 w 91"/>
              <a:gd name="T19" fmla="*/ 69 h 91"/>
              <a:gd name="T20" fmla="*/ 0 w 91"/>
              <a:gd name="T21" fmla="*/ 60 h 91"/>
              <a:gd name="T22" fmla="*/ 9 w 91"/>
              <a:gd name="T23" fmla="*/ 46 h 91"/>
              <a:gd name="T24" fmla="*/ 0 w 91"/>
              <a:gd name="T25" fmla="*/ 32 h 91"/>
              <a:gd name="T26" fmla="*/ 4 w 91"/>
              <a:gd name="T27" fmla="*/ 23 h 91"/>
              <a:gd name="T28" fmla="*/ 19 w 91"/>
              <a:gd name="T29" fmla="*/ 19 h 91"/>
              <a:gd name="T30" fmla="*/ 22 w 91"/>
              <a:gd name="T31" fmla="*/ 4 h 91"/>
              <a:gd name="T32" fmla="*/ 31 w 91"/>
              <a:gd name="T33" fmla="*/ 0 h 91"/>
              <a:gd name="T34" fmla="*/ 46 w 91"/>
              <a:gd name="T35" fmla="*/ 9 h 91"/>
              <a:gd name="T36" fmla="*/ 60 w 91"/>
              <a:gd name="T37" fmla="*/ 0 h 91"/>
              <a:gd name="T38" fmla="*/ 69 w 91"/>
              <a:gd name="T39" fmla="*/ 4 h 91"/>
              <a:gd name="T40" fmla="*/ 72 w 91"/>
              <a:gd name="T41" fmla="*/ 19 h 91"/>
              <a:gd name="T42" fmla="*/ 87 w 91"/>
              <a:gd name="T43" fmla="*/ 23 h 91"/>
              <a:gd name="T44" fmla="*/ 91 w 91"/>
              <a:gd name="T45" fmla="*/ 32 h 91"/>
              <a:gd name="T46" fmla="*/ 82 w 91"/>
              <a:gd name="T47" fmla="*/ 46 h 91"/>
              <a:gd name="T48" fmla="*/ 91 w 91"/>
              <a:gd name="T49" fmla="*/ 59 h 91"/>
              <a:gd name="T50" fmla="*/ 65 w 91"/>
              <a:gd name="T51" fmla="*/ 46 h 91"/>
              <a:gd name="T52" fmla="*/ 46 w 91"/>
              <a:gd name="T53" fmla="*/ 26 h 91"/>
              <a:gd name="T54" fmla="*/ 26 w 91"/>
              <a:gd name="T55" fmla="*/ 46 h 91"/>
              <a:gd name="T56" fmla="*/ 46 w 91"/>
              <a:gd name="T57" fmla="*/ 65 h 91"/>
              <a:gd name="T58" fmla="*/ 65 w 91"/>
              <a:gd name="T59"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1" h="91">
                <a:moveTo>
                  <a:pt x="91" y="59"/>
                </a:moveTo>
                <a:cubicBezTo>
                  <a:pt x="90" y="62"/>
                  <a:pt x="89" y="65"/>
                  <a:pt x="87" y="68"/>
                </a:cubicBezTo>
                <a:cubicBezTo>
                  <a:pt x="81" y="66"/>
                  <a:pt x="76" y="68"/>
                  <a:pt x="72" y="73"/>
                </a:cubicBezTo>
                <a:cubicBezTo>
                  <a:pt x="68" y="77"/>
                  <a:pt x="67" y="81"/>
                  <a:pt x="69" y="87"/>
                </a:cubicBezTo>
                <a:cubicBezTo>
                  <a:pt x="66" y="89"/>
                  <a:pt x="63" y="90"/>
                  <a:pt x="60" y="91"/>
                </a:cubicBezTo>
                <a:cubicBezTo>
                  <a:pt x="57" y="86"/>
                  <a:pt x="51" y="82"/>
                  <a:pt x="46" y="82"/>
                </a:cubicBezTo>
                <a:cubicBezTo>
                  <a:pt x="40" y="82"/>
                  <a:pt x="34" y="86"/>
                  <a:pt x="31" y="91"/>
                </a:cubicBezTo>
                <a:cubicBezTo>
                  <a:pt x="28" y="90"/>
                  <a:pt x="25" y="89"/>
                  <a:pt x="22" y="87"/>
                </a:cubicBezTo>
                <a:cubicBezTo>
                  <a:pt x="24" y="81"/>
                  <a:pt x="22" y="77"/>
                  <a:pt x="19" y="73"/>
                </a:cubicBezTo>
                <a:cubicBezTo>
                  <a:pt x="14" y="68"/>
                  <a:pt x="10" y="67"/>
                  <a:pt x="4" y="69"/>
                </a:cubicBezTo>
                <a:cubicBezTo>
                  <a:pt x="2" y="66"/>
                  <a:pt x="1" y="63"/>
                  <a:pt x="0" y="60"/>
                </a:cubicBezTo>
                <a:cubicBezTo>
                  <a:pt x="5" y="57"/>
                  <a:pt x="9" y="51"/>
                  <a:pt x="9" y="46"/>
                </a:cubicBezTo>
                <a:cubicBezTo>
                  <a:pt x="9" y="40"/>
                  <a:pt x="5" y="35"/>
                  <a:pt x="0" y="32"/>
                </a:cubicBezTo>
                <a:cubicBezTo>
                  <a:pt x="1" y="29"/>
                  <a:pt x="2" y="26"/>
                  <a:pt x="4" y="23"/>
                </a:cubicBezTo>
                <a:cubicBezTo>
                  <a:pt x="10" y="25"/>
                  <a:pt x="14" y="23"/>
                  <a:pt x="19" y="19"/>
                </a:cubicBezTo>
                <a:cubicBezTo>
                  <a:pt x="22" y="15"/>
                  <a:pt x="24" y="10"/>
                  <a:pt x="22" y="4"/>
                </a:cubicBezTo>
                <a:cubicBezTo>
                  <a:pt x="25" y="2"/>
                  <a:pt x="28" y="1"/>
                  <a:pt x="31" y="0"/>
                </a:cubicBezTo>
                <a:cubicBezTo>
                  <a:pt x="34" y="5"/>
                  <a:pt x="40" y="9"/>
                  <a:pt x="46" y="9"/>
                </a:cubicBezTo>
                <a:cubicBezTo>
                  <a:pt x="51" y="9"/>
                  <a:pt x="57" y="5"/>
                  <a:pt x="60" y="0"/>
                </a:cubicBezTo>
                <a:cubicBezTo>
                  <a:pt x="63" y="1"/>
                  <a:pt x="66" y="2"/>
                  <a:pt x="69" y="4"/>
                </a:cubicBezTo>
                <a:cubicBezTo>
                  <a:pt x="67" y="10"/>
                  <a:pt x="68" y="15"/>
                  <a:pt x="72" y="19"/>
                </a:cubicBezTo>
                <a:cubicBezTo>
                  <a:pt x="76" y="23"/>
                  <a:pt x="81" y="25"/>
                  <a:pt x="87" y="23"/>
                </a:cubicBezTo>
                <a:cubicBezTo>
                  <a:pt x="89" y="26"/>
                  <a:pt x="90" y="29"/>
                  <a:pt x="91" y="32"/>
                </a:cubicBezTo>
                <a:cubicBezTo>
                  <a:pt x="86" y="35"/>
                  <a:pt x="82" y="40"/>
                  <a:pt x="82" y="46"/>
                </a:cubicBezTo>
                <a:cubicBezTo>
                  <a:pt x="82" y="51"/>
                  <a:pt x="86" y="56"/>
                  <a:pt x="91" y="59"/>
                </a:cubicBezTo>
                <a:close/>
                <a:moveTo>
                  <a:pt x="65" y="46"/>
                </a:moveTo>
                <a:cubicBezTo>
                  <a:pt x="65" y="35"/>
                  <a:pt x="56" y="26"/>
                  <a:pt x="46" y="26"/>
                </a:cubicBezTo>
                <a:cubicBezTo>
                  <a:pt x="35" y="26"/>
                  <a:pt x="26" y="35"/>
                  <a:pt x="26" y="46"/>
                </a:cubicBezTo>
                <a:cubicBezTo>
                  <a:pt x="26" y="57"/>
                  <a:pt x="35" y="65"/>
                  <a:pt x="46" y="65"/>
                </a:cubicBezTo>
                <a:cubicBezTo>
                  <a:pt x="56" y="65"/>
                  <a:pt x="65" y="57"/>
                  <a:pt x="65" y="4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9" name="Freeform 37"/>
          <p:cNvSpPr>
            <a:spLocks noEditPoints="1"/>
          </p:cNvSpPr>
          <p:nvPr/>
        </p:nvSpPr>
        <p:spPr bwMode="auto">
          <a:xfrm>
            <a:off x="1069975" y="3240088"/>
            <a:ext cx="379413" cy="381000"/>
          </a:xfrm>
          <a:custGeom>
            <a:avLst/>
            <a:gdLst>
              <a:gd name="T0" fmla="*/ 98 w 101"/>
              <a:gd name="T1" fmla="*/ 36 h 101"/>
              <a:gd name="T2" fmla="*/ 83 w 101"/>
              <a:gd name="T3" fmla="*/ 51 h 101"/>
              <a:gd name="T4" fmla="*/ 66 w 101"/>
              <a:gd name="T5" fmla="*/ 54 h 101"/>
              <a:gd name="T6" fmla="*/ 22 w 101"/>
              <a:gd name="T7" fmla="*/ 98 h 101"/>
              <a:gd name="T8" fmla="*/ 8 w 101"/>
              <a:gd name="T9" fmla="*/ 93 h 101"/>
              <a:gd name="T10" fmla="*/ 3 w 101"/>
              <a:gd name="T11" fmla="*/ 79 h 101"/>
              <a:gd name="T12" fmla="*/ 47 w 101"/>
              <a:gd name="T13" fmla="*/ 35 h 101"/>
              <a:gd name="T14" fmla="*/ 50 w 101"/>
              <a:gd name="T15" fmla="*/ 18 h 101"/>
              <a:gd name="T16" fmla="*/ 65 w 101"/>
              <a:gd name="T17" fmla="*/ 3 h 101"/>
              <a:gd name="T18" fmla="*/ 89 w 101"/>
              <a:gd name="T19" fmla="*/ 12 h 101"/>
              <a:gd name="T20" fmla="*/ 98 w 101"/>
              <a:gd name="T21" fmla="*/ 36 h 101"/>
              <a:gd name="T22" fmla="*/ 49 w 101"/>
              <a:gd name="T23" fmla="*/ 55 h 101"/>
              <a:gd name="T24" fmla="*/ 51 w 101"/>
              <a:gd name="T25" fmla="*/ 46 h 101"/>
              <a:gd name="T26" fmla="*/ 42 w 101"/>
              <a:gd name="T27" fmla="*/ 47 h 101"/>
              <a:gd name="T28" fmla="*/ 40 w 101"/>
              <a:gd name="T29" fmla="*/ 56 h 101"/>
              <a:gd name="T30" fmla="*/ 49 w 101"/>
              <a:gd name="T31" fmla="*/ 55 h 101"/>
              <a:gd name="T32" fmla="*/ 94 w 101"/>
              <a:gd name="T33" fmla="*/ 32 h 101"/>
              <a:gd name="T34" fmla="*/ 85 w 101"/>
              <a:gd name="T35" fmla="*/ 16 h 101"/>
              <a:gd name="T36" fmla="*/ 69 w 101"/>
              <a:gd name="T37" fmla="*/ 7 h 101"/>
              <a:gd name="T38" fmla="*/ 77 w 101"/>
              <a:gd name="T39" fmla="*/ 24 h 101"/>
              <a:gd name="T40" fmla="*/ 94 w 101"/>
              <a:gd name="T41" fmla="*/ 3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101">
                <a:moveTo>
                  <a:pt x="98" y="36"/>
                </a:moveTo>
                <a:cubicBezTo>
                  <a:pt x="83" y="51"/>
                  <a:pt x="83" y="51"/>
                  <a:pt x="83" y="51"/>
                </a:cubicBezTo>
                <a:cubicBezTo>
                  <a:pt x="81" y="53"/>
                  <a:pt x="73" y="55"/>
                  <a:pt x="66" y="54"/>
                </a:cubicBezTo>
                <a:cubicBezTo>
                  <a:pt x="22" y="98"/>
                  <a:pt x="22" y="98"/>
                  <a:pt x="22" y="98"/>
                </a:cubicBezTo>
                <a:cubicBezTo>
                  <a:pt x="19" y="101"/>
                  <a:pt x="13" y="98"/>
                  <a:pt x="8" y="93"/>
                </a:cubicBezTo>
                <a:cubicBezTo>
                  <a:pt x="2" y="88"/>
                  <a:pt x="0" y="82"/>
                  <a:pt x="3" y="79"/>
                </a:cubicBezTo>
                <a:cubicBezTo>
                  <a:pt x="47" y="35"/>
                  <a:pt x="47" y="35"/>
                  <a:pt x="47" y="35"/>
                </a:cubicBezTo>
                <a:cubicBezTo>
                  <a:pt x="46" y="28"/>
                  <a:pt x="48" y="20"/>
                  <a:pt x="50" y="18"/>
                </a:cubicBezTo>
                <a:cubicBezTo>
                  <a:pt x="65" y="3"/>
                  <a:pt x="65" y="3"/>
                  <a:pt x="65" y="3"/>
                </a:cubicBezTo>
                <a:cubicBezTo>
                  <a:pt x="68" y="0"/>
                  <a:pt x="80" y="3"/>
                  <a:pt x="89" y="12"/>
                </a:cubicBezTo>
                <a:cubicBezTo>
                  <a:pt x="98" y="21"/>
                  <a:pt x="101" y="33"/>
                  <a:pt x="98" y="36"/>
                </a:cubicBezTo>
                <a:close/>
                <a:moveTo>
                  <a:pt x="49" y="55"/>
                </a:moveTo>
                <a:cubicBezTo>
                  <a:pt x="52" y="52"/>
                  <a:pt x="53" y="48"/>
                  <a:pt x="51" y="46"/>
                </a:cubicBezTo>
                <a:cubicBezTo>
                  <a:pt x="49" y="44"/>
                  <a:pt x="45" y="45"/>
                  <a:pt x="42" y="47"/>
                </a:cubicBezTo>
                <a:cubicBezTo>
                  <a:pt x="39" y="50"/>
                  <a:pt x="38" y="54"/>
                  <a:pt x="40" y="56"/>
                </a:cubicBezTo>
                <a:cubicBezTo>
                  <a:pt x="42" y="58"/>
                  <a:pt x="46" y="57"/>
                  <a:pt x="49" y="55"/>
                </a:cubicBezTo>
                <a:close/>
                <a:moveTo>
                  <a:pt x="94" y="32"/>
                </a:moveTo>
                <a:cubicBezTo>
                  <a:pt x="94" y="32"/>
                  <a:pt x="92" y="23"/>
                  <a:pt x="85" y="16"/>
                </a:cubicBezTo>
                <a:cubicBezTo>
                  <a:pt x="78" y="9"/>
                  <a:pt x="69" y="7"/>
                  <a:pt x="69" y="7"/>
                </a:cubicBezTo>
                <a:cubicBezTo>
                  <a:pt x="68" y="8"/>
                  <a:pt x="70" y="17"/>
                  <a:pt x="77" y="24"/>
                </a:cubicBezTo>
                <a:cubicBezTo>
                  <a:pt x="84" y="31"/>
                  <a:pt x="93" y="33"/>
                  <a:pt x="94"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0" name="Freeform 38"/>
          <p:cNvSpPr>
            <a:spLocks noEditPoints="1"/>
          </p:cNvSpPr>
          <p:nvPr/>
        </p:nvSpPr>
        <p:spPr bwMode="auto">
          <a:xfrm>
            <a:off x="1722438" y="3244851"/>
            <a:ext cx="365125" cy="371475"/>
          </a:xfrm>
          <a:custGeom>
            <a:avLst/>
            <a:gdLst>
              <a:gd name="T0" fmla="*/ 55 w 97"/>
              <a:gd name="T1" fmla="*/ 80 h 99"/>
              <a:gd name="T2" fmla="*/ 72 w 97"/>
              <a:gd name="T3" fmla="*/ 89 h 99"/>
              <a:gd name="T4" fmla="*/ 48 w 97"/>
              <a:gd name="T5" fmla="*/ 99 h 99"/>
              <a:gd name="T6" fmla="*/ 24 w 97"/>
              <a:gd name="T7" fmla="*/ 89 h 99"/>
              <a:gd name="T8" fmla="*/ 42 w 97"/>
              <a:gd name="T9" fmla="*/ 80 h 99"/>
              <a:gd name="T10" fmla="*/ 42 w 97"/>
              <a:gd name="T11" fmla="*/ 73 h 99"/>
              <a:gd name="T12" fmla="*/ 26 w 97"/>
              <a:gd name="T13" fmla="*/ 54 h 99"/>
              <a:gd name="T14" fmla="*/ 0 w 97"/>
              <a:gd name="T15" fmla="*/ 14 h 99"/>
              <a:gd name="T16" fmla="*/ 4 w 97"/>
              <a:gd name="T17" fmla="*/ 10 h 99"/>
              <a:gd name="T18" fmla="*/ 22 w 97"/>
              <a:gd name="T19" fmla="*/ 10 h 99"/>
              <a:gd name="T20" fmla="*/ 48 w 97"/>
              <a:gd name="T21" fmla="*/ 0 h 99"/>
              <a:gd name="T22" fmla="*/ 75 w 97"/>
              <a:gd name="T23" fmla="*/ 10 h 99"/>
              <a:gd name="T24" fmla="*/ 93 w 97"/>
              <a:gd name="T25" fmla="*/ 10 h 99"/>
              <a:gd name="T26" fmla="*/ 97 w 97"/>
              <a:gd name="T27" fmla="*/ 14 h 99"/>
              <a:gd name="T28" fmla="*/ 70 w 97"/>
              <a:gd name="T29" fmla="*/ 54 h 99"/>
              <a:gd name="T30" fmla="*/ 55 w 97"/>
              <a:gd name="T31" fmla="*/ 73 h 99"/>
              <a:gd name="T32" fmla="*/ 55 w 97"/>
              <a:gd name="T33" fmla="*/ 80 h 99"/>
              <a:gd name="T34" fmla="*/ 27 w 97"/>
              <a:gd name="T35" fmla="*/ 46 h 99"/>
              <a:gd name="T36" fmla="*/ 21 w 97"/>
              <a:gd name="T37" fmla="*/ 17 h 99"/>
              <a:gd name="T38" fmla="*/ 7 w 97"/>
              <a:gd name="T39" fmla="*/ 17 h 99"/>
              <a:gd name="T40" fmla="*/ 27 w 97"/>
              <a:gd name="T41" fmla="*/ 46 h 99"/>
              <a:gd name="T42" fmla="*/ 28 w 97"/>
              <a:gd name="T43" fmla="*/ 15 h 99"/>
              <a:gd name="T44" fmla="*/ 48 w 97"/>
              <a:gd name="T45" fmla="*/ 23 h 99"/>
              <a:gd name="T46" fmla="*/ 69 w 97"/>
              <a:gd name="T47" fmla="*/ 15 h 99"/>
              <a:gd name="T48" fmla="*/ 48 w 97"/>
              <a:gd name="T49" fmla="*/ 7 h 99"/>
              <a:gd name="T50" fmla="*/ 28 w 97"/>
              <a:gd name="T51" fmla="*/ 15 h 99"/>
              <a:gd name="T52" fmla="*/ 89 w 97"/>
              <a:gd name="T53" fmla="*/ 17 h 99"/>
              <a:gd name="T54" fmla="*/ 75 w 97"/>
              <a:gd name="T55" fmla="*/ 17 h 99"/>
              <a:gd name="T56" fmla="*/ 70 w 97"/>
              <a:gd name="T57" fmla="*/ 46 h 99"/>
              <a:gd name="T58" fmla="*/ 89 w 97"/>
              <a:gd name="T59" fmla="*/ 1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7" h="99">
                <a:moveTo>
                  <a:pt x="55" y="80"/>
                </a:moveTo>
                <a:cubicBezTo>
                  <a:pt x="65" y="81"/>
                  <a:pt x="72" y="85"/>
                  <a:pt x="72" y="89"/>
                </a:cubicBezTo>
                <a:cubicBezTo>
                  <a:pt x="72" y="95"/>
                  <a:pt x="62" y="99"/>
                  <a:pt x="48" y="99"/>
                </a:cubicBezTo>
                <a:cubicBezTo>
                  <a:pt x="35" y="99"/>
                  <a:pt x="24" y="95"/>
                  <a:pt x="24" y="89"/>
                </a:cubicBezTo>
                <a:cubicBezTo>
                  <a:pt x="24" y="85"/>
                  <a:pt x="32" y="81"/>
                  <a:pt x="42" y="80"/>
                </a:cubicBezTo>
                <a:cubicBezTo>
                  <a:pt x="42" y="73"/>
                  <a:pt x="42" y="73"/>
                  <a:pt x="42" y="73"/>
                </a:cubicBezTo>
                <a:cubicBezTo>
                  <a:pt x="42" y="65"/>
                  <a:pt x="36" y="61"/>
                  <a:pt x="26" y="54"/>
                </a:cubicBezTo>
                <a:cubicBezTo>
                  <a:pt x="15" y="47"/>
                  <a:pt x="0" y="37"/>
                  <a:pt x="0" y="14"/>
                </a:cubicBezTo>
                <a:cubicBezTo>
                  <a:pt x="0" y="11"/>
                  <a:pt x="1" y="10"/>
                  <a:pt x="4" y="10"/>
                </a:cubicBezTo>
                <a:cubicBezTo>
                  <a:pt x="22" y="10"/>
                  <a:pt x="22" y="10"/>
                  <a:pt x="22" y="10"/>
                </a:cubicBezTo>
                <a:cubicBezTo>
                  <a:pt x="25" y="5"/>
                  <a:pt x="32" y="0"/>
                  <a:pt x="48" y="0"/>
                </a:cubicBezTo>
                <a:cubicBezTo>
                  <a:pt x="64" y="0"/>
                  <a:pt x="72" y="5"/>
                  <a:pt x="75" y="10"/>
                </a:cubicBezTo>
                <a:cubicBezTo>
                  <a:pt x="93" y="10"/>
                  <a:pt x="93" y="10"/>
                  <a:pt x="93" y="10"/>
                </a:cubicBezTo>
                <a:cubicBezTo>
                  <a:pt x="95" y="10"/>
                  <a:pt x="97" y="11"/>
                  <a:pt x="97" y="14"/>
                </a:cubicBezTo>
                <a:cubicBezTo>
                  <a:pt x="97" y="37"/>
                  <a:pt x="82" y="47"/>
                  <a:pt x="70" y="54"/>
                </a:cubicBezTo>
                <a:cubicBezTo>
                  <a:pt x="61" y="61"/>
                  <a:pt x="55" y="65"/>
                  <a:pt x="55" y="73"/>
                </a:cubicBezTo>
                <a:lnTo>
                  <a:pt x="55" y="80"/>
                </a:lnTo>
                <a:close/>
                <a:moveTo>
                  <a:pt x="27" y="46"/>
                </a:moveTo>
                <a:cubicBezTo>
                  <a:pt x="24" y="39"/>
                  <a:pt x="21" y="30"/>
                  <a:pt x="21" y="17"/>
                </a:cubicBezTo>
                <a:cubicBezTo>
                  <a:pt x="7" y="17"/>
                  <a:pt x="7" y="17"/>
                  <a:pt x="7" y="17"/>
                </a:cubicBezTo>
                <a:cubicBezTo>
                  <a:pt x="9" y="32"/>
                  <a:pt x="18" y="39"/>
                  <a:pt x="27" y="46"/>
                </a:cubicBezTo>
                <a:close/>
                <a:moveTo>
                  <a:pt x="28" y="15"/>
                </a:moveTo>
                <a:cubicBezTo>
                  <a:pt x="28" y="17"/>
                  <a:pt x="34" y="23"/>
                  <a:pt x="48" y="23"/>
                </a:cubicBezTo>
                <a:cubicBezTo>
                  <a:pt x="63" y="23"/>
                  <a:pt x="69" y="17"/>
                  <a:pt x="69" y="15"/>
                </a:cubicBezTo>
                <a:cubicBezTo>
                  <a:pt x="69" y="13"/>
                  <a:pt x="63" y="7"/>
                  <a:pt x="48" y="7"/>
                </a:cubicBezTo>
                <a:cubicBezTo>
                  <a:pt x="34" y="7"/>
                  <a:pt x="28" y="13"/>
                  <a:pt x="28" y="15"/>
                </a:cubicBezTo>
                <a:close/>
                <a:moveTo>
                  <a:pt x="89" y="17"/>
                </a:moveTo>
                <a:cubicBezTo>
                  <a:pt x="75" y="17"/>
                  <a:pt x="75" y="17"/>
                  <a:pt x="75" y="17"/>
                </a:cubicBezTo>
                <a:cubicBezTo>
                  <a:pt x="75" y="30"/>
                  <a:pt x="73" y="39"/>
                  <a:pt x="70" y="46"/>
                </a:cubicBezTo>
                <a:cubicBezTo>
                  <a:pt x="79" y="39"/>
                  <a:pt x="88" y="32"/>
                  <a:pt x="89" y="1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Freeform 39"/>
          <p:cNvSpPr>
            <a:spLocks noEditPoints="1"/>
          </p:cNvSpPr>
          <p:nvPr/>
        </p:nvSpPr>
        <p:spPr bwMode="auto">
          <a:xfrm>
            <a:off x="2354263" y="3225801"/>
            <a:ext cx="404813" cy="409575"/>
          </a:xfrm>
          <a:custGeom>
            <a:avLst/>
            <a:gdLst>
              <a:gd name="T0" fmla="*/ 87 w 108"/>
              <a:gd name="T1" fmla="*/ 41 h 109"/>
              <a:gd name="T2" fmla="*/ 89 w 108"/>
              <a:gd name="T3" fmla="*/ 44 h 109"/>
              <a:gd name="T4" fmla="*/ 90 w 108"/>
              <a:gd name="T5" fmla="*/ 50 h 109"/>
              <a:gd name="T6" fmla="*/ 85 w 108"/>
              <a:gd name="T7" fmla="*/ 67 h 109"/>
              <a:gd name="T8" fmla="*/ 81 w 108"/>
              <a:gd name="T9" fmla="*/ 72 h 109"/>
              <a:gd name="T10" fmla="*/ 31 w 108"/>
              <a:gd name="T11" fmla="*/ 107 h 109"/>
              <a:gd name="T12" fmla="*/ 24 w 108"/>
              <a:gd name="T13" fmla="*/ 107 h 109"/>
              <a:gd name="T14" fmla="*/ 1 w 108"/>
              <a:gd name="T15" fmla="*/ 74 h 109"/>
              <a:gd name="T16" fmla="*/ 3 w 108"/>
              <a:gd name="T17" fmla="*/ 66 h 109"/>
              <a:gd name="T18" fmla="*/ 53 w 108"/>
              <a:gd name="T19" fmla="*/ 31 h 109"/>
              <a:gd name="T20" fmla="*/ 59 w 108"/>
              <a:gd name="T21" fmla="*/ 29 h 109"/>
              <a:gd name="T22" fmla="*/ 76 w 108"/>
              <a:gd name="T23" fmla="*/ 29 h 109"/>
              <a:gd name="T24" fmla="*/ 81 w 108"/>
              <a:gd name="T25" fmla="*/ 31 h 109"/>
              <a:gd name="T26" fmla="*/ 84 w 108"/>
              <a:gd name="T27" fmla="*/ 36 h 109"/>
              <a:gd name="T28" fmla="*/ 96 w 108"/>
              <a:gd name="T29" fmla="*/ 5 h 109"/>
              <a:gd name="T30" fmla="*/ 98 w 108"/>
              <a:gd name="T31" fmla="*/ 1 h 109"/>
              <a:gd name="T32" fmla="*/ 102 w 108"/>
              <a:gd name="T33" fmla="*/ 3 h 109"/>
              <a:gd name="T34" fmla="*/ 87 w 108"/>
              <a:gd name="T35" fmla="*/ 41 h 109"/>
              <a:gd name="T36" fmla="*/ 83 w 108"/>
              <a:gd name="T37" fmla="*/ 45 h 109"/>
              <a:gd name="T38" fmla="*/ 79 w 108"/>
              <a:gd name="T39" fmla="*/ 47 h 109"/>
              <a:gd name="T40" fmla="*/ 78 w 108"/>
              <a:gd name="T41" fmla="*/ 47 h 109"/>
              <a:gd name="T42" fmla="*/ 75 w 108"/>
              <a:gd name="T43" fmla="*/ 45 h 109"/>
              <a:gd name="T44" fmla="*/ 76 w 108"/>
              <a:gd name="T45" fmla="*/ 40 h 109"/>
              <a:gd name="T46" fmla="*/ 79 w 108"/>
              <a:gd name="T47" fmla="*/ 39 h 109"/>
              <a:gd name="T48" fmla="*/ 69 w 108"/>
              <a:gd name="T49" fmla="*/ 39 h 109"/>
              <a:gd name="T50" fmla="*/ 67 w 108"/>
              <a:gd name="T51" fmla="*/ 51 h 109"/>
              <a:gd name="T52" fmla="*/ 79 w 108"/>
              <a:gd name="T53" fmla="*/ 53 h 109"/>
              <a:gd name="T54" fmla="*/ 83 w 108"/>
              <a:gd name="T55" fmla="*/ 4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8" h="109">
                <a:moveTo>
                  <a:pt x="87" y="41"/>
                </a:moveTo>
                <a:cubicBezTo>
                  <a:pt x="89" y="44"/>
                  <a:pt x="89" y="44"/>
                  <a:pt x="89" y="44"/>
                </a:cubicBezTo>
                <a:cubicBezTo>
                  <a:pt x="90" y="45"/>
                  <a:pt x="91" y="48"/>
                  <a:pt x="90" y="50"/>
                </a:cubicBezTo>
                <a:cubicBezTo>
                  <a:pt x="85" y="67"/>
                  <a:pt x="85" y="67"/>
                  <a:pt x="85" y="67"/>
                </a:cubicBezTo>
                <a:cubicBezTo>
                  <a:pt x="84" y="68"/>
                  <a:pt x="83" y="70"/>
                  <a:pt x="81" y="72"/>
                </a:cubicBezTo>
                <a:cubicBezTo>
                  <a:pt x="31" y="107"/>
                  <a:pt x="31" y="107"/>
                  <a:pt x="31" y="107"/>
                </a:cubicBezTo>
                <a:cubicBezTo>
                  <a:pt x="29" y="109"/>
                  <a:pt x="26" y="109"/>
                  <a:pt x="24" y="107"/>
                </a:cubicBezTo>
                <a:cubicBezTo>
                  <a:pt x="1" y="74"/>
                  <a:pt x="1" y="74"/>
                  <a:pt x="1" y="74"/>
                </a:cubicBezTo>
                <a:cubicBezTo>
                  <a:pt x="0" y="71"/>
                  <a:pt x="0" y="68"/>
                  <a:pt x="3" y="66"/>
                </a:cubicBezTo>
                <a:cubicBezTo>
                  <a:pt x="53" y="31"/>
                  <a:pt x="53" y="31"/>
                  <a:pt x="53" y="31"/>
                </a:cubicBezTo>
                <a:cubicBezTo>
                  <a:pt x="54" y="30"/>
                  <a:pt x="57" y="29"/>
                  <a:pt x="59" y="29"/>
                </a:cubicBezTo>
                <a:cubicBezTo>
                  <a:pt x="76" y="29"/>
                  <a:pt x="76" y="29"/>
                  <a:pt x="76" y="29"/>
                </a:cubicBezTo>
                <a:cubicBezTo>
                  <a:pt x="78" y="29"/>
                  <a:pt x="80" y="30"/>
                  <a:pt x="81" y="31"/>
                </a:cubicBezTo>
                <a:cubicBezTo>
                  <a:pt x="84" y="36"/>
                  <a:pt x="84" y="36"/>
                  <a:pt x="84" y="36"/>
                </a:cubicBezTo>
                <a:cubicBezTo>
                  <a:pt x="91" y="30"/>
                  <a:pt x="101" y="19"/>
                  <a:pt x="96" y="5"/>
                </a:cubicBezTo>
                <a:cubicBezTo>
                  <a:pt x="96" y="3"/>
                  <a:pt x="97" y="1"/>
                  <a:pt x="98" y="1"/>
                </a:cubicBezTo>
                <a:cubicBezTo>
                  <a:pt x="100" y="0"/>
                  <a:pt x="102" y="1"/>
                  <a:pt x="102" y="3"/>
                </a:cubicBezTo>
                <a:cubicBezTo>
                  <a:pt x="108" y="20"/>
                  <a:pt x="98" y="33"/>
                  <a:pt x="87" y="41"/>
                </a:cubicBezTo>
                <a:close/>
                <a:moveTo>
                  <a:pt x="83" y="45"/>
                </a:moveTo>
                <a:cubicBezTo>
                  <a:pt x="81" y="45"/>
                  <a:pt x="80" y="46"/>
                  <a:pt x="79" y="47"/>
                </a:cubicBezTo>
                <a:cubicBezTo>
                  <a:pt x="79" y="47"/>
                  <a:pt x="78" y="47"/>
                  <a:pt x="78" y="47"/>
                </a:cubicBezTo>
                <a:cubicBezTo>
                  <a:pt x="77" y="47"/>
                  <a:pt x="75" y="46"/>
                  <a:pt x="75" y="45"/>
                </a:cubicBezTo>
                <a:cubicBezTo>
                  <a:pt x="74" y="43"/>
                  <a:pt x="75" y="41"/>
                  <a:pt x="76" y="40"/>
                </a:cubicBezTo>
                <a:cubicBezTo>
                  <a:pt x="77" y="40"/>
                  <a:pt x="78" y="40"/>
                  <a:pt x="79" y="39"/>
                </a:cubicBezTo>
                <a:cubicBezTo>
                  <a:pt x="76" y="37"/>
                  <a:pt x="72" y="37"/>
                  <a:pt x="69" y="39"/>
                </a:cubicBezTo>
                <a:cubicBezTo>
                  <a:pt x="65" y="42"/>
                  <a:pt x="64" y="47"/>
                  <a:pt x="67" y="51"/>
                </a:cubicBezTo>
                <a:cubicBezTo>
                  <a:pt x="70" y="55"/>
                  <a:pt x="75" y="56"/>
                  <a:pt x="79" y="53"/>
                </a:cubicBezTo>
                <a:cubicBezTo>
                  <a:pt x="82" y="51"/>
                  <a:pt x="83" y="48"/>
                  <a:pt x="83" y="4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Freeform 40"/>
          <p:cNvSpPr>
            <a:spLocks noEditPoints="1"/>
          </p:cNvSpPr>
          <p:nvPr/>
        </p:nvSpPr>
        <p:spPr bwMode="auto">
          <a:xfrm>
            <a:off x="2992438" y="3267076"/>
            <a:ext cx="404813" cy="327025"/>
          </a:xfrm>
          <a:custGeom>
            <a:avLst/>
            <a:gdLst>
              <a:gd name="T0" fmla="*/ 108 w 108"/>
              <a:gd name="T1" fmla="*/ 27 h 87"/>
              <a:gd name="T2" fmla="*/ 108 w 108"/>
              <a:gd name="T3" fmla="*/ 76 h 87"/>
              <a:gd name="T4" fmla="*/ 98 w 108"/>
              <a:gd name="T5" fmla="*/ 87 h 87"/>
              <a:gd name="T6" fmla="*/ 11 w 108"/>
              <a:gd name="T7" fmla="*/ 87 h 87"/>
              <a:gd name="T8" fmla="*/ 0 w 108"/>
              <a:gd name="T9" fmla="*/ 76 h 87"/>
              <a:gd name="T10" fmla="*/ 0 w 108"/>
              <a:gd name="T11" fmla="*/ 27 h 87"/>
              <a:gd name="T12" fmla="*/ 11 w 108"/>
              <a:gd name="T13" fmla="*/ 17 h 87"/>
              <a:gd name="T14" fmla="*/ 24 w 108"/>
              <a:gd name="T15" fmla="*/ 17 h 87"/>
              <a:gd name="T16" fmla="*/ 28 w 108"/>
              <a:gd name="T17" fmla="*/ 13 h 87"/>
              <a:gd name="T18" fmla="*/ 32 w 108"/>
              <a:gd name="T19" fmla="*/ 3 h 87"/>
              <a:gd name="T20" fmla="*/ 36 w 108"/>
              <a:gd name="T21" fmla="*/ 0 h 87"/>
              <a:gd name="T22" fmla="*/ 73 w 108"/>
              <a:gd name="T23" fmla="*/ 0 h 87"/>
              <a:gd name="T24" fmla="*/ 77 w 108"/>
              <a:gd name="T25" fmla="*/ 3 h 87"/>
              <a:gd name="T26" fmla="*/ 81 w 108"/>
              <a:gd name="T27" fmla="*/ 13 h 87"/>
              <a:gd name="T28" fmla="*/ 85 w 108"/>
              <a:gd name="T29" fmla="*/ 17 h 87"/>
              <a:gd name="T30" fmla="*/ 98 w 108"/>
              <a:gd name="T31" fmla="*/ 17 h 87"/>
              <a:gd name="T32" fmla="*/ 108 w 108"/>
              <a:gd name="T33" fmla="*/ 27 h 87"/>
              <a:gd name="T34" fmla="*/ 81 w 108"/>
              <a:gd name="T35" fmla="*/ 49 h 87"/>
              <a:gd name="T36" fmla="*/ 54 w 108"/>
              <a:gd name="T37" fmla="*/ 22 h 87"/>
              <a:gd name="T38" fmla="*/ 27 w 108"/>
              <a:gd name="T39" fmla="*/ 49 h 87"/>
              <a:gd name="T40" fmla="*/ 54 w 108"/>
              <a:gd name="T41" fmla="*/ 76 h 87"/>
              <a:gd name="T42" fmla="*/ 81 w 108"/>
              <a:gd name="T43" fmla="*/ 49 h 87"/>
              <a:gd name="T44" fmla="*/ 71 w 108"/>
              <a:gd name="T45" fmla="*/ 49 h 87"/>
              <a:gd name="T46" fmla="*/ 54 w 108"/>
              <a:gd name="T47" fmla="*/ 65 h 87"/>
              <a:gd name="T48" fmla="*/ 38 w 108"/>
              <a:gd name="T49" fmla="*/ 49 h 87"/>
              <a:gd name="T50" fmla="*/ 54 w 108"/>
              <a:gd name="T51" fmla="*/ 33 h 87"/>
              <a:gd name="T52" fmla="*/ 71 w 108"/>
              <a:gd name="T53" fmla="*/ 49 h 87"/>
              <a:gd name="T54" fmla="*/ 98 w 108"/>
              <a:gd name="T55" fmla="*/ 31 h 87"/>
              <a:gd name="T56" fmla="*/ 94 w 108"/>
              <a:gd name="T57" fmla="*/ 27 h 87"/>
              <a:gd name="T58" fmla="*/ 90 w 108"/>
              <a:gd name="T59" fmla="*/ 31 h 87"/>
              <a:gd name="T60" fmla="*/ 94 w 108"/>
              <a:gd name="T61" fmla="*/ 35 h 87"/>
              <a:gd name="T62" fmla="*/ 98 w 108"/>
              <a:gd name="T63" fmla="*/ 3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87">
                <a:moveTo>
                  <a:pt x="108" y="27"/>
                </a:moveTo>
                <a:cubicBezTo>
                  <a:pt x="108" y="76"/>
                  <a:pt x="108" y="76"/>
                  <a:pt x="108" y="76"/>
                </a:cubicBezTo>
                <a:cubicBezTo>
                  <a:pt x="108" y="82"/>
                  <a:pt x="104" y="87"/>
                  <a:pt x="98" y="87"/>
                </a:cubicBezTo>
                <a:cubicBezTo>
                  <a:pt x="11" y="87"/>
                  <a:pt x="11" y="87"/>
                  <a:pt x="11" y="87"/>
                </a:cubicBezTo>
                <a:cubicBezTo>
                  <a:pt x="5" y="87"/>
                  <a:pt x="0" y="82"/>
                  <a:pt x="0" y="76"/>
                </a:cubicBezTo>
                <a:cubicBezTo>
                  <a:pt x="0" y="27"/>
                  <a:pt x="0" y="27"/>
                  <a:pt x="0" y="27"/>
                </a:cubicBezTo>
                <a:cubicBezTo>
                  <a:pt x="0" y="21"/>
                  <a:pt x="5" y="17"/>
                  <a:pt x="11" y="17"/>
                </a:cubicBezTo>
                <a:cubicBezTo>
                  <a:pt x="24" y="17"/>
                  <a:pt x="24" y="17"/>
                  <a:pt x="24" y="17"/>
                </a:cubicBezTo>
                <a:cubicBezTo>
                  <a:pt x="26" y="17"/>
                  <a:pt x="28" y="15"/>
                  <a:pt x="28" y="13"/>
                </a:cubicBezTo>
                <a:cubicBezTo>
                  <a:pt x="32" y="3"/>
                  <a:pt x="32" y="3"/>
                  <a:pt x="32" y="3"/>
                </a:cubicBezTo>
                <a:cubicBezTo>
                  <a:pt x="32" y="2"/>
                  <a:pt x="34" y="0"/>
                  <a:pt x="36" y="0"/>
                </a:cubicBezTo>
                <a:cubicBezTo>
                  <a:pt x="73" y="0"/>
                  <a:pt x="73" y="0"/>
                  <a:pt x="73" y="0"/>
                </a:cubicBezTo>
                <a:cubicBezTo>
                  <a:pt x="75" y="0"/>
                  <a:pt x="77" y="2"/>
                  <a:pt x="77" y="3"/>
                </a:cubicBezTo>
                <a:cubicBezTo>
                  <a:pt x="81" y="13"/>
                  <a:pt x="81" y="13"/>
                  <a:pt x="81" y="13"/>
                </a:cubicBezTo>
                <a:cubicBezTo>
                  <a:pt x="81" y="15"/>
                  <a:pt x="83" y="17"/>
                  <a:pt x="85" y="17"/>
                </a:cubicBezTo>
                <a:cubicBezTo>
                  <a:pt x="98" y="17"/>
                  <a:pt x="98" y="17"/>
                  <a:pt x="98" y="17"/>
                </a:cubicBezTo>
                <a:cubicBezTo>
                  <a:pt x="104" y="17"/>
                  <a:pt x="108" y="21"/>
                  <a:pt x="108" y="27"/>
                </a:cubicBezTo>
                <a:close/>
                <a:moveTo>
                  <a:pt x="81" y="49"/>
                </a:moveTo>
                <a:cubicBezTo>
                  <a:pt x="81" y="34"/>
                  <a:pt x="69" y="22"/>
                  <a:pt x="54" y="22"/>
                </a:cubicBezTo>
                <a:cubicBezTo>
                  <a:pt x="39" y="22"/>
                  <a:pt x="27" y="34"/>
                  <a:pt x="27" y="49"/>
                </a:cubicBezTo>
                <a:cubicBezTo>
                  <a:pt x="27" y="64"/>
                  <a:pt x="39" y="76"/>
                  <a:pt x="54" y="76"/>
                </a:cubicBezTo>
                <a:cubicBezTo>
                  <a:pt x="69" y="76"/>
                  <a:pt x="81" y="64"/>
                  <a:pt x="81" y="49"/>
                </a:cubicBezTo>
                <a:close/>
                <a:moveTo>
                  <a:pt x="71" y="49"/>
                </a:moveTo>
                <a:cubicBezTo>
                  <a:pt x="71" y="58"/>
                  <a:pt x="63" y="65"/>
                  <a:pt x="54" y="65"/>
                </a:cubicBezTo>
                <a:cubicBezTo>
                  <a:pt x="46" y="65"/>
                  <a:pt x="38" y="58"/>
                  <a:pt x="38" y="49"/>
                </a:cubicBezTo>
                <a:cubicBezTo>
                  <a:pt x="38" y="40"/>
                  <a:pt x="46" y="33"/>
                  <a:pt x="54" y="33"/>
                </a:cubicBezTo>
                <a:cubicBezTo>
                  <a:pt x="63" y="33"/>
                  <a:pt x="71" y="40"/>
                  <a:pt x="71" y="49"/>
                </a:cubicBezTo>
                <a:close/>
                <a:moveTo>
                  <a:pt x="98" y="31"/>
                </a:moveTo>
                <a:cubicBezTo>
                  <a:pt x="98" y="29"/>
                  <a:pt x="96" y="27"/>
                  <a:pt x="94" y="27"/>
                </a:cubicBezTo>
                <a:cubicBezTo>
                  <a:pt x="92" y="27"/>
                  <a:pt x="90" y="29"/>
                  <a:pt x="90" y="31"/>
                </a:cubicBezTo>
                <a:cubicBezTo>
                  <a:pt x="90" y="33"/>
                  <a:pt x="92" y="35"/>
                  <a:pt x="94" y="35"/>
                </a:cubicBezTo>
                <a:cubicBezTo>
                  <a:pt x="96" y="35"/>
                  <a:pt x="98" y="33"/>
                  <a:pt x="98" y="3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3" name="Freeform 41"/>
          <p:cNvSpPr>
            <a:spLocks/>
          </p:cNvSpPr>
          <p:nvPr/>
        </p:nvSpPr>
        <p:spPr bwMode="auto">
          <a:xfrm>
            <a:off x="3675063" y="3263901"/>
            <a:ext cx="349250" cy="349250"/>
          </a:xfrm>
          <a:custGeom>
            <a:avLst/>
            <a:gdLst>
              <a:gd name="T0" fmla="*/ 64 w 93"/>
              <a:gd name="T1" fmla="*/ 0 h 93"/>
              <a:gd name="T2" fmla="*/ 75 w 93"/>
              <a:gd name="T3" fmla="*/ 8 h 93"/>
              <a:gd name="T4" fmla="*/ 75 w 93"/>
              <a:gd name="T5" fmla="*/ 75 h 93"/>
              <a:gd name="T6" fmla="*/ 8 w 93"/>
              <a:gd name="T7" fmla="*/ 75 h 93"/>
              <a:gd name="T8" fmla="*/ 0 w 93"/>
              <a:gd name="T9" fmla="*/ 65 h 93"/>
              <a:gd name="T10" fmla="*/ 56 w 93"/>
              <a:gd name="T11" fmla="*/ 57 h 93"/>
              <a:gd name="T12" fmla="*/ 64 w 93"/>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93" h="93">
                <a:moveTo>
                  <a:pt x="64" y="0"/>
                </a:moveTo>
                <a:cubicBezTo>
                  <a:pt x="68" y="2"/>
                  <a:pt x="71" y="5"/>
                  <a:pt x="75" y="8"/>
                </a:cubicBezTo>
                <a:cubicBezTo>
                  <a:pt x="93" y="27"/>
                  <a:pt x="93" y="56"/>
                  <a:pt x="75" y="75"/>
                </a:cubicBezTo>
                <a:cubicBezTo>
                  <a:pt x="56" y="93"/>
                  <a:pt x="26" y="93"/>
                  <a:pt x="8" y="75"/>
                </a:cubicBezTo>
                <a:cubicBezTo>
                  <a:pt x="5" y="72"/>
                  <a:pt x="2" y="68"/>
                  <a:pt x="0" y="65"/>
                </a:cubicBezTo>
                <a:cubicBezTo>
                  <a:pt x="18" y="75"/>
                  <a:pt x="41" y="72"/>
                  <a:pt x="56" y="57"/>
                </a:cubicBezTo>
                <a:cubicBezTo>
                  <a:pt x="72" y="41"/>
                  <a:pt x="74" y="18"/>
                  <a:pt x="64" y="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4" name="Freeform 42"/>
          <p:cNvSpPr>
            <a:spLocks noEditPoints="1"/>
          </p:cNvSpPr>
          <p:nvPr/>
        </p:nvSpPr>
        <p:spPr bwMode="auto">
          <a:xfrm>
            <a:off x="4283075" y="3263901"/>
            <a:ext cx="415925" cy="323850"/>
          </a:xfrm>
          <a:custGeom>
            <a:avLst/>
            <a:gdLst>
              <a:gd name="T0" fmla="*/ 103 w 111"/>
              <a:gd name="T1" fmla="*/ 44 h 86"/>
              <a:gd name="T2" fmla="*/ 80 w 111"/>
              <a:gd name="T3" fmla="*/ 46 h 86"/>
              <a:gd name="T4" fmla="*/ 84 w 111"/>
              <a:gd name="T5" fmla="*/ 67 h 86"/>
              <a:gd name="T6" fmla="*/ 43 w 111"/>
              <a:gd name="T7" fmla="*/ 86 h 86"/>
              <a:gd name="T8" fmla="*/ 1 w 111"/>
              <a:gd name="T9" fmla="*/ 48 h 86"/>
              <a:gd name="T10" fmla="*/ 36 w 111"/>
              <a:gd name="T11" fmla="*/ 6 h 86"/>
              <a:gd name="T12" fmla="*/ 94 w 111"/>
              <a:gd name="T13" fmla="*/ 15 h 86"/>
              <a:gd name="T14" fmla="*/ 103 w 111"/>
              <a:gd name="T15" fmla="*/ 44 h 86"/>
              <a:gd name="T16" fmla="*/ 68 w 111"/>
              <a:gd name="T17" fmla="*/ 57 h 86"/>
              <a:gd name="T18" fmla="*/ 60 w 111"/>
              <a:gd name="T19" fmla="*/ 49 h 86"/>
              <a:gd name="T20" fmla="*/ 51 w 111"/>
              <a:gd name="T21" fmla="*/ 57 h 86"/>
              <a:gd name="T22" fmla="*/ 60 w 111"/>
              <a:gd name="T23" fmla="*/ 65 h 86"/>
              <a:gd name="T24" fmla="*/ 68 w 111"/>
              <a:gd name="T25" fmla="*/ 5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 h="86">
                <a:moveTo>
                  <a:pt x="103" y="44"/>
                </a:moveTo>
                <a:cubicBezTo>
                  <a:pt x="98" y="45"/>
                  <a:pt x="90" y="36"/>
                  <a:pt x="80" y="46"/>
                </a:cubicBezTo>
                <a:cubicBezTo>
                  <a:pt x="72" y="55"/>
                  <a:pt x="84" y="63"/>
                  <a:pt x="84" y="67"/>
                </a:cubicBezTo>
                <a:cubicBezTo>
                  <a:pt x="84" y="71"/>
                  <a:pt x="73" y="86"/>
                  <a:pt x="43" y="86"/>
                </a:cubicBezTo>
                <a:cubicBezTo>
                  <a:pt x="16" y="86"/>
                  <a:pt x="0" y="68"/>
                  <a:pt x="1" y="48"/>
                </a:cubicBezTo>
                <a:cubicBezTo>
                  <a:pt x="3" y="31"/>
                  <a:pt x="19" y="12"/>
                  <a:pt x="36" y="6"/>
                </a:cubicBezTo>
                <a:cubicBezTo>
                  <a:pt x="58" y="0"/>
                  <a:pt x="77" y="4"/>
                  <a:pt x="94" y="15"/>
                </a:cubicBezTo>
                <a:cubicBezTo>
                  <a:pt x="111" y="27"/>
                  <a:pt x="108" y="42"/>
                  <a:pt x="103" y="44"/>
                </a:cubicBezTo>
                <a:close/>
                <a:moveTo>
                  <a:pt x="68" y="57"/>
                </a:moveTo>
                <a:cubicBezTo>
                  <a:pt x="68" y="53"/>
                  <a:pt x="64" y="49"/>
                  <a:pt x="60" y="49"/>
                </a:cubicBezTo>
                <a:cubicBezTo>
                  <a:pt x="55" y="49"/>
                  <a:pt x="51" y="53"/>
                  <a:pt x="51" y="57"/>
                </a:cubicBezTo>
                <a:cubicBezTo>
                  <a:pt x="51" y="62"/>
                  <a:pt x="55" y="65"/>
                  <a:pt x="60" y="65"/>
                </a:cubicBezTo>
                <a:cubicBezTo>
                  <a:pt x="64" y="65"/>
                  <a:pt x="68" y="62"/>
                  <a:pt x="68" y="5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5" name="Freeform 43"/>
          <p:cNvSpPr>
            <a:spLocks/>
          </p:cNvSpPr>
          <p:nvPr/>
        </p:nvSpPr>
        <p:spPr bwMode="auto">
          <a:xfrm>
            <a:off x="4935538" y="3248026"/>
            <a:ext cx="406400" cy="342900"/>
          </a:xfrm>
          <a:custGeom>
            <a:avLst/>
            <a:gdLst>
              <a:gd name="T0" fmla="*/ 102 w 108"/>
              <a:gd name="T1" fmla="*/ 16 h 91"/>
              <a:gd name="T2" fmla="*/ 63 w 108"/>
              <a:gd name="T3" fmla="*/ 68 h 91"/>
              <a:gd name="T4" fmla="*/ 21 w 108"/>
              <a:gd name="T5" fmla="*/ 68 h 91"/>
              <a:gd name="T6" fmla="*/ 9 w 108"/>
              <a:gd name="T7" fmla="*/ 87 h 91"/>
              <a:gd name="T8" fmla="*/ 1 w 108"/>
              <a:gd name="T9" fmla="*/ 83 h 91"/>
              <a:gd name="T10" fmla="*/ 74 w 108"/>
              <a:gd name="T11" fmla="*/ 25 h 91"/>
              <a:gd name="T12" fmla="*/ 8 w 108"/>
              <a:gd name="T13" fmla="*/ 55 h 91"/>
              <a:gd name="T14" fmla="*/ 26 w 108"/>
              <a:gd name="T15" fmla="*/ 17 h 91"/>
              <a:gd name="T16" fmla="*/ 102 w 108"/>
              <a:gd name="T17" fmla="*/ 1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91">
                <a:moveTo>
                  <a:pt x="102" y="16"/>
                </a:moveTo>
                <a:cubicBezTo>
                  <a:pt x="78" y="29"/>
                  <a:pt x="80" y="56"/>
                  <a:pt x="63" y="68"/>
                </a:cubicBezTo>
                <a:cubicBezTo>
                  <a:pt x="50" y="77"/>
                  <a:pt x="32" y="72"/>
                  <a:pt x="21" y="68"/>
                </a:cubicBezTo>
                <a:cubicBezTo>
                  <a:pt x="21" y="68"/>
                  <a:pt x="14" y="76"/>
                  <a:pt x="9" y="87"/>
                </a:cubicBezTo>
                <a:cubicBezTo>
                  <a:pt x="7" y="91"/>
                  <a:pt x="0" y="87"/>
                  <a:pt x="1" y="83"/>
                </a:cubicBezTo>
                <a:cubicBezTo>
                  <a:pt x="18" y="45"/>
                  <a:pt x="74" y="25"/>
                  <a:pt x="74" y="25"/>
                </a:cubicBezTo>
                <a:cubicBezTo>
                  <a:pt x="74" y="25"/>
                  <a:pt x="34" y="24"/>
                  <a:pt x="8" y="55"/>
                </a:cubicBezTo>
                <a:cubicBezTo>
                  <a:pt x="7" y="48"/>
                  <a:pt x="6" y="29"/>
                  <a:pt x="26" y="17"/>
                </a:cubicBezTo>
                <a:cubicBezTo>
                  <a:pt x="55" y="0"/>
                  <a:pt x="108" y="13"/>
                  <a:pt x="102" y="1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Freeform 44"/>
          <p:cNvSpPr>
            <a:spLocks/>
          </p:cNvSpPr>
          <p:nvPr/>
        </p:nvSpPr>
        <p:spPr bwMode="auto">
          <a:xfrm>
            <a:off x="5653088" y="3240088"/>
            <a:ext cx="285750" cy="392113"/>
          </a:xfrm>
          <a:custGeom>
            <a:avLst/>
            <a:gdLst>
              <a:gd name="T0" fmla="*/ 60 w 76"/>
              <a:gd name="T1" fmla="*/ 51 h 104"/>
              <a:gd name="T2" fmla="*/ 57 w 76"/>
              <a:gd name="T3" fmla="*/ 51 h 104"/>
              <a:gd name="T4" fmla="*/ 43 w 76"/>
              <a:gd name="T5" fmla="*/ 24 h 104"/>
              <a:gd name="T6" fmla="*/ 43 w 76"/>
              <a:gd name="T7" fmla="*/ 82 h 104"/>
              <a:gd name="T8" fmla="*/ 28 w 76"/>
              <a:gd name="T9" fmla="*/ 100 h 104"/>
              <a:gd name="T10" fmla="*/ 3 w 76"/>
              <a:gd name="T11" fmla="*/ 92 h 104"/>
              <a:gd name="T12" fmla="*/ 17 w 76"/>
              <a:gd name="T13" fmla="*/ 71 h 104"/>
              <a:gd name="T14" fmla="*/ 34 w 76"/>
              <a:gd name="T15" fmla="*/ 70 h 104"/>
              <a:gd name="T16" fmla="*/ 34 w 76"/>
              <a:gd name="T17" fmla="*/ 0 h 104"/>
              <a:gd name="T18" fmla="*/ 43 w 76"/>
              <a:gd name="T19" fmla="*/ 0 h 104"/>
              <a:gd name="T20" fmla="*/ 60 w 76"/>
              <a:gd name="T21" fmla="*/ 5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104">
                <a:moveTo>
                  <a:pt x="60" y="51"/>
                </a:moveTo>
                <a:cubicBezTo>
                  <a:pt x="58" y="54"/>
                  <a:pt x="57" y="53"/>
                  <a:pt x="57" y="51"/>
                </a:cubicBezTo>
                <a:cubicBezTo>
                  <a:pt x="59" y="45"/>
                  <a:pt x="58" y="26"/>
                  <a:pt x="43" y="24"/>
                </a:cubicBezTo>
                <a:cubicBezTo>
                  <a:pt x="43" y="82"/>
                  <a:pt x="43" y="82"/>
                  <a:pt x="43" y="82"/>
                </a:cubicBezTo>
                <a:cubicBezTo>
                  <a:pt x="43" y="89"/>
                  <a:pt x="37" y="96"/>
                  <a:pt x="28" y="100"/>
                </a:cubicBezTo>
                <a:cubicBezTo>
                  <a:pt x="17" y="104"/>
                  <a:pt x="6" y="100"/>
                  <a:pt x="3" y="92"/>
                </a:cubicBezTo>
                <a:cubicBezTo>
                  <a:pt x="0" y="84"/>
                  <a:pt x="6" y="75"/>
                  <a:pt x="17" y="71"/>
                </a:cubicBezTo>
                <a:cubicBezTo>
                  <a:pt x="23" y="68"/>
                  <a:pt x="30" y="68"/>
                  <a:pt x="34" y="70"/>
                </a:cubicBezTo>
                <a:cubicBezTo>
                  <a:pt x="34" y="0"/>
                  <a:pt x="34" y="0"/>
                  <a:pt x="34" y="0"/>
                </a:cubicBezTo>
                <a:cubicBezTo>
                  <a:pt x="43" y="0"/>
                  <a:pt x="43" y="0"/>
                  <a:pt x="43" y="0"/>
                </a:cubicBezTo>
                <a:cubicBezTo>
                  <a:pt x="43" y="14"/>
                  <a:pt x="76" y="25"/>
                  <a:pt x="60" y="5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45"/>
          <p:cNvSpPr>
            <a:spLocks noEditPoints="1"/>
          </p:cNvSpPr>
          <p:nvPr/>
        </p:nvSpPr>
        <p:spPr bwMode="auto">
          <a:xfrm>
            <a:off x="6246813" y="3259138"/>
            <a:ext cx="352425" cy="342900"/>
          </a:xfrm>
          <a:custGeom>
            <a:avLst/>
            <a:gdLst>
              <a:gd name="T0" fmla="*/ 93 w 94"/>
              <a:gd name="T1" fmla="*/ 18 h 91"/>
              <a:gd name="T2" fmla="*/ 83 w 94"/>
              <a:gd name="T3" fmla="*/ 88 h 91"/>
              <a:gd name="T4" fmla="*/ 78 w 94"/>
              <a:gd name="T5" fmla="*/ 91 h 91"/>
              <a:gd name="T6" fmla="*/ 15 w 94"/>
              <a:gd name="T7" fmla="*/ 91 h 91"/>
              <a:gd name="T8" fmla="*/ 11 w 94"/>
              <a:gd name="T9" fmla="*/ 88 h 91"/>
              <a:gd name="T10" fmla="*/ 0 w 94"/>
              <a:gd name="T11" fmla="*/ 18 h 91"/>
              <a:gd name="T12" fmla="*/ 3 w 94"/>
              <a:gd name="T13" fmla="*/ 11 h 91"/>
              <a:gd name="T14" fmla="*/ 15 w 94"/>
              <a:gd name="T15" fmla="*/ 2 h 91"/>
              <a:gd name="T16" fmla="*/ 21 w 94"/>
              <a:gd name="T17" fmla="*/ 0 h 91"/>
              <a:gd name="T18" fmla="*/ 73 w 94"/>
              <a:gd name="T19" fmla="*/ 0 h 91"/>
              <a:gd name="T20" fmla="*/ 79 w 94"/>
              <a:gd name="T21" fmla="*/ 2 h 91"/>
              <a:gd name="T22" fmla="*/ 91 w 94"/>
              <a:gd name="T23" fmla="*/ 11 h 91"/>
              <a:gd name="T24" fmla="*/ 93 w 94"/>
              <a:gd name="T25" fmla="*/ 18 h 91"/>
              <a:gd name="T26" fmla="*/ 85 w 94"/>
              <a:gd name="T27" fmla="*/ 19 h 91"/>
              <a:gd name="T28" fmla="*/ 73 w 94"/>
              <a:gd name="T29" fmla="*/ 6 h 91"/>
              <a:gd name="T30" fmla="*/ 21 w 94"/>
              <a:gd name="T31" fmla="*/ 6 h 91"/>
              <a:gd name="T32" fmla="*/ 9 w 94"/>
              <a:gd name="T33" fmla="*/ 19 h 91"/>
              <a:gd name="T34" fmla="*/ 85 w 94"/>
              <a:gd name="T35" fmla="*/ 19 h 91"/>
              <a:gd name="T36" fmla="*/ 69 w 94"/>
              <a:gd name="T37" fmla="*/ 28 h 91"/>
              <a:gd name="T38" fmla="*/ 59 w 94"/>
              <a:gd name="T39" fmla="*/ 28 h 91"/>
              <a:gd name="T40" fmla="*/ 47 w 94"/>
              <a:gd name="T41" fmla="*/ 49 h 91"/>
              <a:gd name="T42" fmla="*/ 35 w 94"/>
              <a:gd name="T43" fmla="*/ 28 h 91"/>
              <a:gd name="T44" fmla="*/ 25 w 94"/>
              <a:gd name="T45" fmla="*/ 28 h 91"/>
              <a:gd name="T46" fmla="*/ 47 w 94"/>
              <a:gd name="T47" fmla="*/ 58 h 91"/>
              <a:gd name="T48" fmla="*/ 69 w 94"/>
              <a:gd name="T49" fmla="*/ 2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4" h="91">
                <a:moveTo>
                  <a:pt x="93" y="18"/>
                </a:moveTo>
                <a:cubicBezTo>
                  <a:pt x="93" y="21"/>
                  <a:pt x="83" y="88"/>
                  <a:pt x="83" y="88"/>
                </a:cubicBezTo>
                <a:cubicBezTo>
                  <a:pt x="82" y="90"/>
                  <a:pt x="80" y="91"/>
                  <a:pt x="78" y="91"/>
                </a:cubicBezTo>
                <a:cubicBezTo>
                  <a:pt x="15" y="91"/>
                  <a:pt x="15" y="91"/>
                  <a:pt x="15" y="91"/>
                </a:cubicBezTo>
                <a:cubicBezTo>
                  <a:pt x="13" y="91"/>
                  <a:pt x="11" y="90"/>
                  <a:pt x="11" y="88"/>
                </a:cubicBezTo>
                <a:cubicBezTo>
                  <a:pt x="11" y="88"/>
                  <a:pt x="1" y="21"/>
                  <a:pt x="0" y="18"/>
                </a:cubicBezTo>
                <a:cubicBezTo>
                  <a:pt x="0" y="15"/>
                  <a:pt x="1" y="13"/>
                  <a:pt x="3" y="11"/>
                </a:cubicBezTo>
                <a:cubicBezTo>
                  <a:pt x="5" y="10"/>
                  <a:pt x="13" y="3"/>
                  <a:pt x="15" y="2"/>
                </a:cubicBezTo>
                <a:cubicBezTo>
                  <a:pt x="16" y="1"/>
                  <a:pt x="19" y="0"/>
                  <a:pt x="21" y="0"/>
                </a:cubicBezTo>
                <a:cubicBezTo>
                  <a:pt x="73" y="0"/>
                  <a:pt x="73" y="0"/>
                  <a:pt x="73" y="0"/>
                </a:cubicBezTo>
                <a:cubicBezTo>
                  <a:pt x="75" y="0"/>
                  <a:pt x="77" y="1"/>
                  <a:pt x="79" y="2"/>
                </a:cubicBezTo>
                <a:cubicBezTo>
                  <a:pt x="80" y="3"/>
                  <a:pt x="89" y="10"/>
                  <a:pt x="91" y="11"/>
                </a:cubicBezTo>
                <a:cubicBezTo>
                  <a:pt x="92" y="13"/>
                  <a:pt x="94" y="15"/>
                  <a:pt x="93" y="18"/>
                </a:cubicBezTo>
                <a:close/>
                <a:moveTo>
                  <a:pt x="85" y="19"/>
                </a:moveTo>
                <a:cubicBezTo>
                  <a:pt x="73" y="6"/>
                  <a:pt x="73" y="6"/>
                  <a:pt x="73" y="6"/>
                </a:cubicBezTo>
                <a:cubicBezTo>
                  <a:pt x="21" y="6"/>
                  <a:pt x="21" y="6"/>
                  <a:pt x="21" y="6"/>
                </a:cubicBezTo>
                <a:cubicBezTo>
                  <a:pt x="9" y="19"/>
                  <a:pt x="9" y="19"/>
                  <a:pt x="9" y="19"/>
                </a:cubicBezTo>
                <a:lnTo>
                  <a:pt x="85" y="19"/>
                </a:lnTo>
                <a:close/>
                <a:moveTo>
                  <a:pt x="69" y="28"/>
                </a:moveTo>
                <a:cubicBezTo>
                  <a:pt x="59" y="28"/>
                  <a:pt x="59" y="28"/>
                  <a:pt x="59" y="28"/>
                </a:cubicBezTo>
                <a:cubicBezTo>
                  <a:pt x="57" y="36"/>
                  <a:pt x="54" y="49"/>
                  <a:pt x="47" y="49"/>
                </a:cubicBezTo>
                <a:cubicBezTo>
                  <a:pt x="40" y="49"/>
                  <a:pt x="36" y="36"/>
                  <a:pt x="35" y="28"/>
                </a:cubicBezTo>
                <a:cubicBezTo>
                  <a:pt x="25" y="28"/>
                  <a:pt x="25" y="28"/>
                  <a:pt x="25" y="28"/>
                </a:cubicBezTo>
                <a:cubicBezTo>
                  <a:pt x="26" y="33"/>
                  <a:pt x="29" y="58"/>
                  <a:pt x="47" y="58"/>
                </a:cubicBezTo>
                <a:cubicBezTo>
                  <a:pt x="64" y="58"/>
                  <a:pt x="68" y="33"/>
                  <a:pt x="69" y="2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46"/>
          <p:cNvSpPr>
            <a:spLocks/>
          </p:cNvSpPr>
          <p:nvPr/>
        </p:nvSpPr>
        <p:spPr bwMode="auto">
          <a:xfrm>
            <a:off x="6865938" y="3240088"/>
            <a:ext cx="404813" cy="381000"/>
          </a:xfrm>
          <a:custGeom>
            <a:avLst/>
            <a:gdLst>
              <a:gd name="T0" fmla="*/ 42 w 108"/>
              <a:gd name="T1" fmla="*/ 58 h 101"/>
              <a:gd name="T2" fmla="*/ 23 w 108"/>
              <a:gd name="T3" fmla="*/ 58 h 101"/>
              <a:gd name="T4" fmla="*/ 11 w 108"/>
              <a:gd name="T5" fmla="*/ 69 h 101"/>
              <a:gd name="T6" fmla="*/ 0 w 108"/>
              <a:gd name="T7" fmla="*/ 69 h 101"/>
              <a:gd name="T8" fmla="*/ 9 w 108"/>
              <a:gd name="T9" fmla="*/ 51 h 101"/>
              <a:gd name="T10" fmla="*/ 0 w 108"/>
              <a:gd name="T11" fmla="*/ 32 h 101"/>
              <a:gd name="T12" fmla="*/ 11 w 108"/>
              <a:gd name="T13" fmla="*/ 32 h 101"/>
              <a:gd name="T14" fmla="*/ 23 w 108"/>
              <a:gd name="T15" fmla="*/ 43 h 101"/>
              <a:gd name="T16" fmla="*/ 42 w 108"/>
              <a:gd name="T17" fmla="*/ 43 h 101"/>
              <a:gd name="T18" fmla="*/ 29 w 108"/>
              <a:gd name="T19" fmla="*/ 0 h 101"/>
              <a:gd name="T20" fmla="*/ 39 w 108"/>
              <a:gd name="T21" fmla="*/ 0 h 101"/>
              <a:gd name="T22" fmla="*/ 64 w 108"/>
              <a:gd name="T23" fmla="*/ 43 h 101"/>
              <a:gd name="T24" fmla="*/ 92 w 108"/>
              <a:gd name="T25" fmla="*/ 43 h 101"/>
              <a:gd name="T26" fmla="*/ 108 w 108"/>
              <a:gd name="T27" fmla="*/ 51 h 101"/>
              <a:gd name="T28" fmla="*/ 92 w 108"/>
              <a:gd name="T29" fmla="*/ 58 h 101"/>
              <a:gd name="T30" fmla="*/ 64 w 108"/>
              <a:gd name="T31" fmla="*/ 58 h 101"/>
              <a:gd name="T32" fmla="*/ 39 w 108"/>
              <a:gd name="T33" fmla="*/ 101 h 101"/>
              <a:gd name="T34" fmla="*/ 29 w 108"/>
              <a:gd name="T35" fmla="*/ 101 h 101"/>
              <a:gd name="T36" fmla="*/ 42 w 108"/>
              <a:gd name="T37"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101">
                <a:moveTo>
                  <a:pt x="42" y="58"/>
                </a:moveTo>
                <a:cubicBezTo>
                  <a:pt x="23" y="58"/>
                  <a:pt x="23" y="58"/>
                  <a:pt x="23" y="58"/>
                </a:cubicBezTo>
                <a:cubicBezTo>
                  <a:pt x="11" y="69"/>
                  <a:pt x="11" y="69"/>
                  <a:pt x="11" y="69"/>
                </a:cubicBezTo>
                <a:cubicBezTo>
                  <a:pt x="0" y="69"/>
                  <a:pt x="0" y="69"/>
                  <a:pt x="0" y="69"/>
                </a:cubicBezTo>
                <a:cubicBezTo>
                  <a:pt x="9" y="51"/>
                  <a:pt x="9" y="51"/>
                  <a:pt x="9" y="51"/>
                </a:cubicBezTo>
                <a:cubicBezTo>
                  <a:pt x="0" y="32"/>
                  <a:pt x="0" y="32"/>
                  <a:pt x="0" y="32"/>
                </a:cubicBezTo>
                <a:cubicBezTo>
                  <a:pt x="11" y="32"/>
                  <a:pt x="11" y="32"/>
                  <a:pt x="11" y="32"/>
                </a:cubicBezTo>
                <a:cubicBezTo>
                  <a:pt x="23" y="43"/>
                  <a:pt x="23" y="43"/>
                  <a:pt x="23" y="43"/>
                </a:cubicBezTo>
                <a:cubicBezTo>
                  <a:pt x="42" y="43"/>
                  <a:pt x="42" y="43"/>
                  <a:pt x="42" y="43"/>
                </a:cubicBezTo>
                <a:cubicBezTo>
                  <a:pt x="29" y="0"/>
                  <a:pt x="29" y="0"/>
                  <a:pt x="29" y="0"/>
                </a:cubicBezTo>
                <a:cubicBezTo>
                  <a:pt x="39" y="0"/>
                  <a:pt x="39" y="0"/>
                  <a:pt x="39" y="0"/>
                </a:cubicBezTo>
                <a:cubicBezTo>
                  <a:pt x="64" y="43"/>
                  <a:pt x="64" y="43"/>
                  <a:pt x="64" y="43"/>
                </a:cubicBezTo>
                <a:cubicBezTo>
                  <a:pt x="92" y="43"/>
                  <a:pt x="92" y="43"/>
                  <a:pt x="92" y="43"/>
                </a:cubicBezTo>
                <a:cubicBezTo>
                  <a:pt x="92" y="43"/>
                  <a:pt x="108" y="43"/>
                  <a:pt x="108" y="51"/>
                </a:cubicBezTo>
                <a:cubicBezTo>
                  <a:pt x="108" y="58"/>
                  <a:pt x="92" y="58"/>
                  <a:pt x="92" y="58"/>
                </a:cubicBezTo>
                <a:cubicBezTo>
                  <a:pt x="64" y="58"/>
                  <a:pt x="64" y="58"/>
                  <a:pt x="64" y="58"/>
                </a:cubicBezTo>
                <a:cubicBezTo>
                  <a:pt x="39" y="101"/>
                  <a:pt x="39" y="101"/>
                  <a:pt x="39" y="101"/>
                </a:cubicBezTo>
                <a:cubicBezTo>
                  <a:pt x="29" y="101"/>
                  <a:pt x="29" y="101"/>
                  <a:pt x="29" y="101"/>
                </a:cubicBezTo>
                <a:lnTo>
                  <a:pt x="42" y="5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47"/>
          <p:cNvSpPr>
            <a:spLocks noEditPoints="1"/>
          </p:cNvSpPr>
          <p:nvPr/>
        </p:nvSpPr>
        <p:spPr bwMode="auto">
          <a:xfrm>
            <a:off x="7523163" y="3240088"/>
            <a:ext cx="377825" cy="381000"/>
          </a:xfrm>
          <a:custGeom>
            <a:avLst/>
            <a:gdLst>
              <a:gd name="T0" fmla="*/ 100 w 101"/>
              <a:gd name="T1" fmla="*/ 50 h 101"/>
              <a:gd name="T2" fmla="*/ 51 w 101"/>
              <a:gd name="T3" fmla="*/ 100 h 101"/>
              <a:gd name="T4" fmla="*/ 1 w 101"/>
              <a:gd name="T5" fmla="*/ 51 h 101"/>
              <a:gd name="T6" fmla="*/ 50 w 101"/>
              <a:gd name="T7" fmla="*/ 1 h 101"/>
              <a:gd name="T8" fmla="*/ 100 w 101"/>
              <a:gd name="T9" fmla="*/ 50 h 101"/>
              <a:gd name="T10" fmla="*/ 20 w 101"/>
              <a:gd name="T11" fmla="*/ 51 h 101"/>
              <a:gd name="T12" fmla="*/ 23 w 101"/>
              <a:gd name="T13" fmla="*/ 37 h 101"/>
              <a:gd name="T14" fmla="*/ 12 w 101"/>
              <a:gd name="T15" fmla="*/ 31 h 101"/>
              <a:gd name="T16" fmla="*/ 7 w 101"/>
              <a:gd name="T17" fmla="*/ 51 h 101"/>
              <a:gd name="T18" fmla="*/ 12 w 101"/>
              <a:gd name="T19" fmla="*/ 70 h 101"/>
              <a:gd name="T20" fmla="*/ 23 w 101"/>
              <a:gd name="T21" fmla="*/ 64 h 101"/>
              <a:gd name="T22" fmla="*/ 20 w 101"/>
              <a:gd name="T23" fmla="*/ 51 h 101"/>
              <a:gd name="T24" fmla="*/ 74 w 101"/>
              <a:gd name="T25" fmla="*/ 51 h 101"/>
              <a:gd name="T26" fmla="*/ 51 w 101"/>
              <a:gd name="T27" fmla="*/ 27 h 101"/>
              <a:gd name="T28" fmla="*/ 27 w 101"/>
              <a:gd name="T29" fmla="*/ 51 h 101"/>
              <a:gd name="T30" fmla="*/ 51 w 101"/>
              <a:gd name="T31" fmla="*/ 74 h 101"/>
              <a:gd name="T32" fmla="*/ 74 w 101"/>
              <a:gd name="T33" fmla="*/ 51 h 101"/>
              <a:gd name="T34" fmla="*/ 31 w 101"/>
              <a:gd name="T35" fmla="*/ 12 h 101"/>
              <a:gd name="T36" fmla="*/ 37 w 101"/>
              <a:gd name="T37" fmla="*/ 23 h 101"/>
              <a:gd name="T38" fmla="*/ 51 w 101"/>
              <a:gd name="T39" fmla="*/ 20 h 101"/>
              <a:gd name="T40" fmla="*/ 64 w 101"/>
              <a:gd name="T41" fmla="*/ 23 h 101"/>
              <a:gd name="T42" fmla="*/ 70 w 101"/>
              <a:gd name="T43" fmla="*/ 12 h 101"/>
              <a:gd name="T44" fmla="*/ 50 w 101"/>
              <a:gd name="T45" fmla="*/ 7 h 101"/>
              <a:gd name="T46" fmla="*/ 31 w 101"/>
              <a:gd name="T47" fmla="*/ 12 h 101"/>
              <a:gd name="T48" fmla="*/ 70 w 101"/>
              <a:gd name="T49" fmla="*/ 89 h 101"/>
              <a:gd name="T50" fmla="*/ 64 w 101"/>
              <a:gd name="T51" fmla="*/ 78 h 101"/>
              <a:gd name="T52" fmla="*/ 51 w 101"/>
              <a:gd name="T53" fmla="*/ 81 h 101"/>
              <a:gd name="T54" fmla="*/ 37 w 101"/>
              <a:gd name="T55" fmla="*/ 78 h 101"/>
              <a:gd name="T56" fmla="*/ 31 w 101"/>
              <a:gd name="T57" fmla="*/ 89 h 101"/>
              <a:gd name="T58" fmla="*/ 51 w 101"/>
              <a:gd name="T59" fmla="*/ 94 h 101"/>
              <a:gd name="T60" fmla="*/ 70 w 101"/>
              <a:gd name="T61" fmla="*/ 89 h 101"/>
              <a:gd name="T62" fmla="*/ 89 w 101"/>
              <a:gd name="T63" fmla="*/ 70 h 101"/>
              <a:gd name="T64" fmla="*/ 94 w 101"/>
              <a:gd name="T65" fmla="*/ 50 h 101"/>
              <a:gd name="T66" fmla="*/ 89 w 101"/>
              <a:gd name="T67" fmla="*/ 31 h 101"/>
              <a:gd name="T68" fmla="*/ 78 w 101"/>
              <a:gd name="T69" fmla="*/ 37 h 101"/>
              <a:gd name="T70" fmla="*/ 81 w 101"/>
              <a:gd name="T71" fmla="*/ 51 h 101"/>
              <a:gd name="T72" fmla="*/ 78 w 101"/>
              <a:gd name="T73" fmla="*/ 64 h 101"/>
              <a:gd name="T74" fmla="*/ 89 w 101"/>
              <a:gd name="T75" fmla="*/ 7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1" h="101">
                <a:moveTo>
                  <a:pt x="100" y="50"/>
                </a:moveTo>
                <a:cubicBezTo>
                  <a:pt x="101" y="77"/>
                  <a:pt x="79" y="100"/>
                  <a:pt x="51" y="100"/>
                </a:cubicBezTo>
                <a:cubicBezTo>
                  <a:pt x="24" y="101"/>
                  <a:pt x="1" y="79"/>
                  <a:pt x="1" y="51"/>
                </a:cubicBezTo>
                <a:cubicBezTo>
                  <a:pt x="0" y="24"/>
                  <a:pt x="22" y="1"/>
                  <a:pt x="50" y="1"/>
                </a:cubicBezTo>
                <a:cubicBezTo>
                  <a:pt x="77" y="0"/>
                  <a:pt x="100" y="22"/>
                  <a:pt x="100" y="50"/>
                </a:cubicBezTo>
                <a:close/>
                <a:moveTo>
                  <a:pt x="20" y="51"/>
                </a:moveTo>
                <a:cubicBezTo>
                  <a:pt x="20" y="46"/>
                  <a:pt x="21" y="41"/>
                  <a:pt x="23" y="37"/>
                </a:cubicBezTo>
                <a:cubicBezTo>
                  <a:pt x="12" y="31"/>
                  <a:pt x="12" y="31"/>
                  <a:pt x="12" y="31"/>
                </a:cubicBezTo>
                <a:cubicBezTo>
                  <a:pt x="9" y="37"/>
                  <a:pt x="7" y="44"/>
                  <a:pt x="7" y="51"/>
                </a:cubicBezTo>
                <a:cubicBezTo>
                  <a:pt x="7" y="58"/>
                  <a:pt x="9" y="65"/>
                  <a:pt x="12" y="70"/>
                </a:cubicBezTo>
                <a:cubicBezTo>
                  <a:pt x="23" y="64"/>
                  <a:pt x="23" y="64"/>
                  <a:pt x="23" y="64"/>
                </a:cubicBezTo>
                <a:cubicBezTo>
                  <a:pt x="21" y="60"/>
                  <a:pt x="20" y="55"/>
                  <a:pt x="20" y="51"/>
                </a:cubicBezTo>
                <a:close/>
                <a:moveTo>
                  <a:pt x="74" y="51"/>
                </a:moveTo>
                <a:cubicBezTo>
                  <a:pt x="74" y="37"/>
                  <a:pt x="64" y="27"/>
                  <a:pt x="51" y="27"/>
                </a:cubicBezTo>
                <a:cubicBezTo>
                  <a:pt x="37" y="27"/>
                  <a:pt x="27" y="37"/>
                  <a:pt x="27" y="51"/>
                </a:cubicBezTo>
                <a:cubicBezTo>
                  <a:pt x="27" y="64"/>
                  <a:pt x="37" y="74"/>
                  <a:pt x="51" y="74"/>
                </a:cubicBezTo>
                <a:cubicBezTo>
                  <a:pt x="64" y="74"/>
                  <a:pt x="74" y="64"/>
                  <a:pt x="74" y="51"/>
                </a:cubicBezTo>
                <a:close/>
                <a:moveTo>
                  <a:pt x="31" y="12"/>
                </a:moveTo>
                <a:cubicBezTo>
                  <a:pt x="37" y="23"/>
                  <a:pt x="37" y="23"/>
                  <a:pt x="37" y="23"/>
                </a:cubicBezTo>
                <a:cubicBezTo>
                  <a:pt x="41" y="21"/>
                  <a:pt x="46" y="20"/>
                  <a:pt x="51" y="20"/>
                </a:cubicBezTo>
                <a:cubicBezTo>
                  <a:pt x="55" y="20"/>
                  <a:pt x="60" y="21"/>
                  <a:pt x="64" y="23"/>
                </a:cubicBezTo>
                <a:cubicBezTo>
                  <a:pt x="70" y="12"/>
                  <a:pt x="70" y="12"/>
                  <a:pt x="70" y="12"/>
                </a:cubicBezTo>
                <a:cubicBezTo>
                  <a:pt x="64" y="9"/>
                  <a:pt x="57" y="7"/>
                  <a:pt x="50" y="7"/>
                </a:cubicBezTo>
                <a:cubicBezTo>
                  <a:pt x="43" y="8"/>
                  <a:pt x="36" y="9"/>
                  <a:pt x="31" y="12"/>
                </a:cubicBezTo>
                <a:close/>
                <a:moveTo>
                  <a:pt x="70" y="89"/>
                </a:moveTo>
                <a:cubicBezTo>
                  <a:pt x="64" y="78"/>
                  <a:pt x="64" y="78"/>
                  <a:pt x="64" y="78"/>
                </a:cubicBezTo>
                <a:cubicBezTo>
                  <a:pt x="60" y="80"/>
                  <a:pt x="55" y="81"/>
                  <a:pt x="51" y="81"/>
                </a:cubicBezTo>
                <a:cubicBezTo>
                  <a:pt x="46" y="81"/>
                  <a:pt x="41" y="80"/>
                  <a:pt x="37" y="78"/>
                </a:cubicBezTo>
                <a:cubicBezTo>
                  <a:pt x="31" y="89"/>
                  <a:pt x="31" y="89"/>
                  <a:pt x="31" y="89"/>
                </a:cubicBezTo>
                <a:cubicBezTo>
                  <a:pt x="37" y="92"/>
                  <a:pt x="44" y="94"/>
                  <a:pt x="51" y="94"/>
                </a:cubicBezTo>
                <a:cubicBezTo>
                  <a:pt x="58" y="94"/>
                  <a:pt x="65" y="92"/>
                  <a:pt x="70" y="89"/>
                </a:cubicBezTo>
                <a:close/>
                <a:moveTo>
                  <a:pt x="89" y="70"/>
                </a:moveTo>
                <a:cubicBezTo>
                  <a:pt x="92" y="64"/>
                  <a:pt x="94" y="57"/>
                  <a:pt x="94" y="50"/>
                </a:cubicBezTo>
                <a:cubicBezTo>
                  <a:pt x="94" y="43"/>
                  <a:pt x="92" y="36"/>
                  <a:pt x="89" y="31"/>
                </a:cubicBezTo>
                <a:cubicBezTo>
                  <a:pt x="78" y="37"/>
                  <a:pt x="78" y="37"/>
                  <a:pt x="78" y="37"/>
                </a:cubicBezTo>
                <a:cubicBezTo>
                  <a:pt x="80" y="41"/>
                  <a:pt x="81" y="46"/>
                  <a:pt x="81" y="51"/>
                </a:cubicBezTo>
                <a:cubicBezTo>
                  <a:pt x="81" y="55"/>
                  <a:pt x="80" y="60"/>
                  <a:pt x="78" y="64"/>
                </a:cubicBezTo>
                <a:lnTo>
                  <a:pt x="89"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0" name="Freeform 48"/>
          <p:cNvSpPr>
            <a:spLocks noEditPoints="1"/>
          </p:cNvSpPr>
          <p:nvPr/>
        </p:nvSpPr>
        <p:spPr bwMode="auto">
          <a:xfrm>
            <a:off x="8172450" y="3244851"/>
            <a:ext cx="374650" cy="371475"/>
          </a:xfrm>
          <a:custGeom>
            <a:avLst/>
            <a:gdLst>
              <a:gd name="T0" fmla="*/ 100 w 100"/>
              <a:gd name="T1" fmla="*/ 39 h 99"/>
              <a:gd name="T2" fmla="*/ 63 w 100"/>
              <a:gd name="T3" fmla="*/ 78 h 99"/>
              <a:gd name="T4" fmla="*/ 33 w 100"/>
              <a:gd name="T5" fmla="*/ 99 h 99"/>
              <a:gd name="T6" fmla="*/ 0 w 100"/>
              <a:gd name="T7" fmla="*/ 66 h 99"/>
              <a:gd name="T8" fmla="*/ 21 w 100"/>
              <a:gd name="T9" fmla="*/ 36 h 99"/>
              <a:gd name="T10" fmla="*/ 60 w 100"/>
              <a:gd name="T11" fmla="*/ 0 h 99"/>
              <a:gd name="T12" fmla="*/ 100 w 100"/>
              <a:gd name="T13" fmla="*/ 39 h 99"/>
              <a:gd name="T14" fmla="*/ 0 w 100"/>
              <a:gd name="T15" fmla="*/ 12 h 99"/>
              <a:gd name="T16" fmla="*/ 11 w 100"/>
              <a:gd name="T17" fmla="*/ 1 h 99"/>
              <a:gd name="T18" fmla="*/ 22 w 100"/>
              <a:gd name="T19" fmla="*/ 12 h 99"/>
              <a:gd name="T20" fmla="*/ 11 w 100"/>
              <a:gd name="T21" fmla="*/ 23 h 99"/>
              <a:gd name="T22" fmla="*/ 0 w 100"/>
              <a:gd name="T23" fmla="*/ 12 h 99"/>
              <a:gd name="T24" fmla="*/ 5 w 100"/>
              <a:gd name="T25" fmla="*/ 12 h 99"/>
              <a:gd name="T26" fmla="*/ 11 w 100"/>
              <a:gd name="T27" fmla="*/ 18 h 99"/>
              <a:gd name="T28" fmla="*/ 17 w 100"/>
              <a:gd name="T29" fmla="*/ 12 h 99"/>
              <a:gd name="T30" fmla="*/ 11 w 100"/>
              <a:gd name="T31" fmla="*/ 6 h 99"/>
              <a:gd name="T32" fmla="*/ 5 w 100"/>
              <a:gd name="T33" fmla="*/ 12 h 99"/>
              <a:gd name="T34" fmla="*/ 52 w 100"/>
              <a:gd name="T35" fmla="*/ 77 h 99"/>
              <a:gd name="T36" fmla="*/ 22 w 100"/>
              <a:gd name="T37" fmla="*/ 48 h 99"/>
              <a:gd name="T38" fmla="*/ 11 w 100"/>
              <a:gd name="T39" fmla="*/ 66 h 99"/>
              <a:gd name="T40" fmla="*/ 33 w 100"/>
              <a:gd name="T41" fmla="*/ 88 h 99"/>
              <a:gd name="T42" fmla="*/ 52 w 100"/>
              <a:gd name="T43" fmla="*/ 77 h 99"/>
              <a:gd name="T44" fmla="*/ 88 w 100"/>
              <a:gd name="T45" fmla="*/ 39 h 99"/>
              <a:gd name="T46" fmla="*/ 60 w 100"/>
              <a:gd name="T47" fmla="*/ 12 h 99"/>
              <a:gd name="T48" fmla="*/ 33 w 100"/>
              <a:gd name="T49" fmla="*/ 34 h 99"/>
              <a:gd name="T50" fmla="*/ 66 w 100"/>
              <a:gd name="T51" fmla="*/ 66 h 99"/>
              <a:gd name="T52" fmla="*/ 88 w 100"/>
              <a:gd name="T53" fmla="*/ 39 h 99"/>
              <a:gd name="T54" fmla="*/ 55 w 100"/>
              <a:gd name="T55" fmla="*/ 66 h 99"/>
              <a:gd name="T56" fmla="*/ 33 w 100"/>
              <a:gd name="T57" fmla="*/ 45 h 99"/>
              <a:gd name="T58" fmla="*/ 55 w 100"/>
              <a:gd name="T59" fmla="*/ 6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0" h="99">
                <a:moveTo>
                  <a:pt x="100" y="39"/>
                </a:moveTo>
                <a:cubicBezTo>
                  <a:pt x="100" y="60"/>
                  <a:pt x="84" y="77"/>
                  <a:pt x="63" y="78"/>
                </a:cubicBezTo>
                <a:cubicBezTo>
                  <a:pt x="59" y="91"/>
                  <a:pt x="47" y="99"/>
                  <a:pt x="33" y="99"/>
                </a:cubicBezTo>
                <a:cubicBezTo>
                  <a:pt x="15" y="99"/>
                  <a:pt x="0" y="84"/>
                  <a:pt x="0" y="66"/>
                </a:cubicBezTo>
                <a:cubicBezTo>
                  <a:pt x="0" y="53"/>
                  <a:pt x="9" y="41"/>
                  <a:pt x="21" y="36"/>
                </a:cubicBezTo>
                <a:cubicBezTo>
                  <a:pt x="23" y="16"/>
                  <a:pt x="40" y="0"/>
                  <a:pt x="60" y="0"/>
                </a:cubicBezTo>
                <a:cubicBezTo>
                  <a:pt x="82" y="0"/>
                  <a:pt x="100" y="18"/>
                  <a:pt x="100" y="39"/>
                </a:cubicBezTo>
                <a:close/>
                <a:moveTo>
                  <a:pt x="0" y="12"/>
                </a:moveTo>
                <a:cubicBezTo>
                  <a:pt x="0" y="6"/>
                  <a:pt x="5" y="1"/>
                  <a:pt x="11" y="1"/>
                </a:cubicBezTo>
                <a:cubicBezTo>
                  <a:pt x="17" y="1"/>
                  <a:pt x="22" y="6"/>
                  <a:pt x="22" y="12"/>
                </a:cubicBezTo>
                <a:cubicBezTo>
                  <a:pt x="22" y="18"/>
                  <a:pt x="17" y="23"/>
                  <a:pt x="11" y="23"/>
                </a:cubicBezTo>
                <a:cubicBezTo>
                  <a:pt x="5" y="23"/>
                  <a:pt x="0" y="18"/>
                  <a:pt x="0" y="12"/>
                </a:cubicBezTo>
                <a:close/>
                <a:moveTo>
                  <a:pt x="5" y="12"/>
                </a:moveTo>
                <a:cubicBezTo>
                  <a:pt x="5" y="15"/>
                  <a:pt x="8" y="18"/>
                  <a:pt x="11" y="18"/>
                </a:cubicBezTo>
                <a:cubicBezTo>
                  <a:pt x="15" y="18"/>
                  <a:pt x="17" y="15"/>
                  <a:pt x="17" y="12"/>
                </a:cubicBezTo>
                <a:cubicBezTo>
                  <a:pt x="17" y="8"/>
                  <a:pt x="15" y="6"/>
                  <a:pt x="11" y="6"/>
                </a:cubicBezTo>
                <a:cubicBezTo>
                  <a:pt x="8" y="6"/>
                  <a:pt x="5" y="8"/>
                  <a:pt x="5" y="12"/>
                </a:cubicBezTo>
                <a:close/>
                <a:moveTo>
                  <a:pt x="52" y="77"/>
                </a:moveTo>
                <a:cubicBezTo>
                  <a:pt x="37" y="74"/>
                  <a:pt x="25" y="62"/>
                  <a:pt x="22" y="48"/>
                </a:cubicBezTo>
                <a:cubicBezTo>
                  <a:pt x="15" y="51"/>
                  <a:pt x="11" y="58"/>
                  <a:pt x="11" y="66"/>
                </a:cubicBezTo>
                <a:cubicBezTo>
                  <a:pt x="11" y="78"/>
                  <a:pt x="21" y="88"/>
                  <a:pt x="33" y="88"/>
                </a:cubicBezTo>
                <a:cubicBezTo>
                  <a:pt x="41" y="88"/>
                  <a:pt x="48" y="84"/>
                  <a:pt x="52" y="77"/>
                </a:cubicBezTo>
                <a:close/>
                <a:moveTo>
                  <a:pt x="88" y="39"/>
                </a:moveTo>
                <a:cubicBezTo>
                  <a:pt x="88" y="24"/>
                  <a:pt x="75" y="12"/>
                  <a:pt x="60" y="12"/>
                </a:cubicBezTo>
                <a:cubicBezTo>
                  <a:pt x="47" y="12"/>
                  <a:pt x="36" y="21"/>
                  <a:pt x="33" y="34"/>
                </a:cubicBezTo>
                <a:cubicBezTo>
                  <a:pt x="51" y="34"/>
                  <a:pt x="65" y="48"/>
                  <a:pt x="66" y="66"/>
                </a:cubicBezTo>
                <a:cubicBezTo>
                  <a:pt x="78" y="64"/>
                  <a:pt x="88" y="52"/>
                  <a:pt x="88" y="39"/>
                </a:cubicBezTo>
                <a:close/>
                <a:moveTo>
                  <a:pt x="55" y="66"/>
                </a:moveTo>
                <a:cubicBezTo>
                  <a:pt x="55" y="54"/>
                  <a:pt x="45" y="45"/>
                  <a:pt x="33" y="45"/>
                </a:cubicBezTo>
                <a:cubicBezTo>
                  <a:pt x="35" y="55"/>
                  <a:pt x="44" y="64"/>
                  <a:pt x="55" y="6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49"/>
          <p:cNvSpPr>
            <a:spLocks noEditPoints="1"/>
          </p:cNvSpPr>
          <p:nvPr/>
        </p:nvSpPr>
        <p:spPr bwMode="auto">
          <a:xfrm>
            <a:off x="8802688" y="3316288"/>
            <a:ext cx="404813" cy="228600"/>
          </a:xfrm>
          <a:custGeom>
            <a:avLst/>
            <a:gdLst>
              <a:gd name="T0" fmla="*/ 108 w 108"/>
              <a:gd name="T1" fmla="*/ 31 h 61"/>
              <a:gd name="T2" fmla="*/ 54 w 108"/>
              <a:gd name="T3" fmla="*/ 61 h 61"/>
              <a:gd name="T4" fmla="*/ 0 w 108"/>
              <a:gd name="T5" fmla="*/ 31 h 61"/>
              <a:gd name="T6" fmla="*/ 54 w 108"/>
              <a:gd name="T7" fmla="*/ 0 h 61"/>
              <a:gd name="T8" fmla="*/ 108 w 108"/>
              <a:gd name="T9" fmla="*/ 31 h 61"/>
              <a:gd name="T10" fmla="*/ 78 w 108"/>
              <a:gd name="T11" fmla="*/ 31 h 61"/>
              <a:gd name="T12" fmla="*/ 54 w 108"/>
              <a:gd name="T13" fmla="*/ 7 h 61"/>
              <a:gd name="T14" fmla="*/ 30 w 108"/>
              <a:gd name="T15" fmla="*/ 31 h 61"/>
              <a:gd name="T16" fmla="*/ 54 w 108"/>
              <a:gd name="T17" fmla="*/ 54 h 61"/>
              <a:gd name="T18" fmla="*/ 78 w 108"/>
              <a:gd name="T19" fmla="*/ 31 h 61"/>
              <a:gd name="T20" fmla="*/ 66 w 108"/>
              <a:gd name="T21" fmla="*/ 31 h 61"/>
              <a:gd name="T22" fmla="*/ 54 w 108"/>
              <a:gd name="T23" fmla="*/ 42 h 61"/>
              <a:gd name="T24" fmla="*/ 42 w 108"/>
              <a:gd name="T25" fmla="*/ 31 h 61"/>
              <a:gd name="T26" fmla="*/ 54 w 108"/>
              <a:gd name="T27" fmla="*/ 19 h 61"/>
              <a:gd name="T28" fmla="*/ 54 w 108"/>
              <a:gd name="T29" fmla="*/ 31 h 61"/>
              <a:gd name="T30" fmla="*/ 66 w 108"/>
              <a:gd name="T31"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61">
                <a:moveTo>
                  <a:pt x="108" y="31"/>
                </a:moveTo>
                <a:cubicBezTo>
                  <a:pt x="108" y="35"/>
                  <a:pt x="89" y="61"/>
                  <a:pt x="54" y="61"/>
                </a:cubicBezTo>
                <a:cubicBezTo>
                  <a:pt x="18" y="61"/>
                  <a:pt x="0" y="35"/>
                  <a:pt x="0" y="31"/>
                </a:cubicBezTo>
                <a:cubicBezTo>
                  <a:pt x="0" y="26"/>
                  <a:pt x="18" y="0"/>
                  <a:pt x="54" y="0"/>
                </a:cubicBezTo>
                <a:cubicBezTo>
                  <a:pt x="89" y="0"/>
                  <a:pt x="108" y="26"/>
                  <a:pt x="108" y="31"/>
                </a:cubicBezTo>
                <a:close/>
                <a:moveTo>
                  <a:pt x="78" y="31"/>
                </a:moveTo>
                <a:cubicBezTo>
                  <a:pt x="78" y="18"/>
                  <a:pt x="67" y="7"/>
                  <a:pt x="54" y="7"/>
                </a:cubicBezTo>
                <a:cubicBezTo>
                  <a:pt x="40" y="7"/>
                  <a:pt x="30" y="18"/>
                  <a:pt x="30" y="31"/>
                </a:cubicBezTo>
                <a:cubicBezTo>
                  <a:pt x="30" y="43"/>
                  <a:pt x="40" y="54"/>
                  <a:pt x="54" y="54"/>
                </a:cubicBezTo>
                <a:cubicBezTo>
                  <a:pt x="67" y="54"/>
                  <a:pt x="78" y="43"/>
                  <a:pt x="78" y="31"/>
                </a:cubicBezTo>
                <a:close/>
                <a:moveTo>
                  <a:pt x="66" y="31"/>
                </a:moveTo>
                <a:cubicBezTo>
                  <a:pt x="66" y="37"/>
                  <a:pt x="60" y="42"/>
                  <a:pt x="54" y="42"/>
                </a:cubicBezTo>
                <a:cubicBezTo>
                  <a:pt x="47" y="42"/>
                  <a:pt x="42" y="37"/>
                  <a:pt x="42" y="31"/>
                </a:cubicBezTo>
                <a:cubicBezTo>
                  <a:pt x="42" y="24"/>
                  <a:pt x="47" y="19"/>
                  <a:pt x="54" y="19"/>
                </a:cubicBezTo>
                <a:cubicBezTo>
                  <a:pt x="57" y="19"/>
                  <a:pt x="51" y="28"/>
                  <a:pt x="54" y="31"/>
                </a:cubicBezTo>
                <a:cubicBezTo>
                  <a:pt x="55" y="33"/>
                  <a:pt x="66" y="27"/>
                  <a:pt x="66" y="3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50"/>
          <p:cNvSpPr>
            <a:spLocks noEditPoints="1"/>
          </p:cNvSpPr>
          <p:nvPr/>
        </p:nvSpPr>
        <p:spPr bwMode="auto">
          <a:xfrm>
            <a:off x="9463088" y="3244851"/>
            <a:ext cx="371475" cy="371475"/>
          </a:xfrm>
          <a:custGeom>
            <a:avLst/>
            <a:gdLst>
              <a:gd name="T0" fmla="*/ 99 w 99"/>
              <a:gd name="T1" fmla="*/ 50 h 99"/>
              <a:gd name="T2" fmla="*/ 50 w 99"/>
              <a:gd name="T3" fmla="*/ 99 h 99"/>
              <a:gd name="T4" fmla="*/ 0 w 99"/>
              <a:gd name="T5" fmla="*/ 50 h 99"/>
              <a:gd name="T6" fmla="*/ 50 w 99"/>
              <a:gd name="T7" fmla="*/ 0 h 99"/>
              <a:gd name="T8" fmla="*/ 99 w 99"/>
              <a:gd name="T9" fmla="*/ 50 h 99"/>
              <a:gd name="T10" fmla="*/ 89 w 99"/>
              <a:gd name="T11" fmla="*/ 50 h 99"/>
              <a:gd name="T12" fmla="*/ 50 w 99"/>
              <a:gd name="T13" fmla="*/ 11 h 99"/>
              <a:gd name="T14" fmla="*/ 11 w 99"/>
              <a:gd name="T15" fmla="*/ 50 h 99"/>
              <a:gd name="T16" fmla="*/ 50 w 99"/>
              <a:gd name="T17" fmla="*/ 88 h 99"/>
              <a:gd name="T18" fmla="*/ 89 w 99"/>
              <a:gd name="T19" fmla="*/ 50 h 99"/>
              <a:gd name="T20" fmla="*/ 53 w 99"/>
              <a:gd name="T21" fmla="*/ 48 h 99"/>
              <a:gd name="T22" fmla="*/ 70 w 99"/>
              <a:gd name="T23" fmla="*/ 64 h 99"/>
              <a:gd name="T24" fmla="*/ 64 w 99"/>
              <a:gd name="T25" fmla="*/ 69 h 99"/>
              <a:gd name="T26" fmla="*/ 46 w 99"/>
              <a:gd name="T27" fmla="*/ 51 h 99"/>
              <a:gd name="T28" fmla="*/ 46 w 99"/>
              <a:gd name="T29" fmla="*/ 21 h 99"/>
              <a:gd name="T30" fmla="*/ 53 w 99"/>
              <a:gd name="T31" fmla="*/ 21 h 99"/>
              <a:gd name="T32" fmla="*/ 53 w 99"/>
              <a:gd name="T33"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99">
                <a:moveTo>
                  <a:pt x="99" y="50"/>
                </a:moveTo>
                <a:cubicBezTo>
                  <a:pt x="99" y="77"/>
                  <a:pt x="77" y="99"/>
                  <a:pt x="50" y="99"/>
                </a:cubicBezTo>
                <a:cubicBezTo>
                  <a:pt x="22" y="99"/>
                  <a:pt x="0" y="77"/>
                  <a:pt x="0" y="50"/>
                </a:cubicBezTo>
                <a:cubicBezTo>
                  <a:pt x="0" y="22"/>
                  <a:pt x="22" y="0"/>
                  <a:pt x="50" y="0"/>
                </a:cubicBezTo>
                <a:cubicBezTo>
                  <a:pt x="77" y="0"/>
                  <a:pt x="99" y="22"/>
                  <a:pt x="99" y="50"/>
                </a:cubicBezTo>
                <a:close/>
                <a:moveTo>
                  <a:pt x="89" y="50"/>
                </a:moveTo>
                <a:cubicBezTo>
                  <a:pt x="89" y="28"/>
                  <a:pt x="71" y="11"/>
                  <a:pt x="50" y="11"/>
                </a:cubicBezTo>
                <a:cubicBezTo>
                  <a:pt x="28" y="11"/>
                  <a:pt x="11" y="28"/>
                  <a:pt x="11" y="50"/>
                </a:cubicBezTo>
                <a:cubicBezTo>
                  <a:pt x="11" y="71"/>
                  <a:pt x="28" y="88"/>
                  <a:pt x="50" y="88"/>
                </a:cubicBezTo>
                <a:cubicBezTo>
                  <a:pt x="71" y="88"/>
                  <a:pt x="89" y="71"/>
                  <a:pt x="89" y="50"/>
                </a:cubicBezTo>
                <a:close/>
                <a:moveTo>
                  <a:pt x="53" y="48"/>
                </a:moveTo>
                <a:cubicBezTo>
                  <a:pt x="70" y="64"/>
                  <a:pt x="70" y="64"/>
                  <a:pt x="70" y="64"/>
                </a:cubicBezTo>
                <a:cubicBezTo>
                  <a:pt x="64" y="69"/>
                  <a:pt x="64" y="69"/>
                  <a:pt x="64" y="69"/>
                </a:cubicBezTo>
                <a:cubicBezTo>
                  <a:pt x="46" y="51"/>
                  <a:pt x="46" y="51"/>
                  <a:pt x="46" y="51"/>
                </a:cubicBezTo>
                <a:cubicBezTo>
                  <a:pt x="46" y="21"/>
                  <a:pt x="46" y="21"/>
                  <a:pt x="46" y="21"/>
                </a:cubicBezTo>
                <a:cubicBezTo>
                  <a:pt x="53" y="21"/>
                  <a:pt x="53" y="21"/>
                  <a:pt x="53" y="21"/>
                </a:cubicBezTo>
                <a:lnTo>
                  <a:pt x="53" y="4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51"/>
          <p:cNvSpPr>
            <a:spLocks noEditPoints="1"/>
          </p:cNvSpPr>
          <p:nvPr/>
        </p:nvSpPr>
        <p:spPr bwMode="auto">
          <a:xfrm>
            <a:off x="10164763" y="3225801"/>
            <a:ext cx="258763" cy="409575"/>
          </a:xfrm>
          <a:custGeom>
            <a:avLst/>
            <a:gdLst>
              <a:gd name="T0" fmla="*/ 69 w 69"/>
              <a:gd name="T1" fmla="*/ 42 h 109"/>
              <a:gd name="T2" fmla="*/ 69 w 69"/>
              <a:gd name="T3" fmla="*/ 57 h 109"/>
              <a:gd name="T4" fmla="*/ 40 w 69"/>
              <a:gd name="T5" fmla="*/ 83 h 109"/>
              <a:gd name="T6" fmla="*/ 40 w 69"/>
              <a:gd name="T7" fmla="*/ 98 h 109"/>
              <a:gd name="T8" fmla="*/ 54 w 69"/>
              <a:gd name="T9" fmla="*/ 98 h 109"/>
              <a:gd name="T10" fmla="*/ 56 w 69"/>
              <a:gd name="T11" fmla="*/ 100 h 109"/>
              <a:gd name="T12" fmla="*/ 56 w 69"/>
              <a:gd name="T13" fmla="*/ 106 h 109"/>
              <a:gd name="T14" fmla="*/ 54 w 69"/>
              <a:gd name="T15" fmla="*/ 109 h 109"/>
              <a:gd name="T16" fmla="*/ 15 w 69"/>
              <a:gd name="T17" fmla="*/ 109 h 109"/>
              <a:gd name="T18" fmla="*/ 13 w 69"/>
              <a:gd name="T19" fmla="*/ 106 h 109"/>
              <a:gd name="T20" fmla="*/ 13 w 69"/>
              <a:gd name="T21" fmla="*/ 100 h 109"/>
              <a:gd name="T22" fmla="*/ 15 w 69"/>
              <a:gd name="T23" fmla="*/ 98 h 109"/>
              <a:gd name="T24" fmla="*/ 29 w 69"/>
              <a:gd name="T25" fmla="*/ 98 h 109"/>
              <a:gd name="T26" fmla="*/ 29 w 69"/>
              <a:gd name="T27" fmla="*/ 83 h 109"/>
              <a:gd name="T28" fmla="*/ 0 w 69"/>
              <a:gd name="T29" fmla="*/ 57 h 109"/>
              <a:gd name="T30" fmla="*/ 0 w 69"/>
              <a:gd name="T31" fmla="*/ 42 h 109"/>
              <a:gd name="T32" fmla="*/ 2 w 69"/>
              <a:gd name="T33" fmla="*/ 40 h 109"/>
              <a:gd name="T34" fmla="*/ 5 w 69"/>
              <a:gd name="T35" fmla="*/ 40 h 109"/>
              <a:gd name="T36" fmla="*/ 7 w 69"/>
              <a:gd name="T37" fmla="*/ 42 h 109"/>
              <a:gd name="T38" fmla="*/ 7 w 69"/>
              <a:gd name="T39" fmla="*/ 57 h 109"/>
              <a:gd name="T40" fmla="*/ 34 w 69"/>
              <a:gd name="T41" fmla="*/ 76 h 109"/>
              <a:gd name="T42" fmla="*/ 61 w 69"/>
              <a:gd name="T43" fmla="*/ 57 h 109"/>
              <a:gd name="T44" fmla="*/ 61 w 69"/>
              <a:gd name="T45" fmla="*/ 42 h 109"/>
              <a:gd name="T46" fmla="*/ 64 w 69"/>
              <a:gd name="T47" fmla="*/ 40 h 109"/>
              <a:gd name="T48" fmla="*/ 67 w 69"/>
              <a:gd name="T49" fmla="*/ 40 h 109"/>
              <a:gd name="T50" fmla="*/ 69 w 69"/>
              <a:gd name="T51" fmla="*/ 42 h 109"/>
              <a:gd name="T52" fmla="*/ 51 w 69"/>
              <a:gd name="T53" fmla="*/ 32 h 109"/>
              <a:gd name="T54" fmla="*/ 18 w 69"/>
              <a:gd name="T55" fmla="*/ 32 h 109"/>
              <a:gd name="T56" fmla="*/ 18 w 69"/>
              <a:gd name="T57" fmla="*/ 9 h 109"/>
              <a:gd name="T58" fmla="*/ 34 w 69"/>
              <a:gd name="T59" fmla="*/ 0 h 109"/>
              <a:gd name="T60" fmla="*/ 51 w 69"/>
              <a:gd name="T61" fmla="*/ 9 h 109"/>
              <a:gd name="T62" fmla="*/ 51 w 69"/>
              <a:gd name="T63" fmla="*/ 32 h 109"/>
              <a:gd name="T64" fmla="*/ 18 w 69"/>
              <a:gd name="T65" fmla="*/ 57 h 109"/>
              <a:gd name="T66" fmla="*/ 18 w 69"/>
              <a:gd name="T67" fmla="*/ 40 h 109"/>
              <a:gd name="T68" fmla="*/ 51 w 69"/>
              <a:gd name="T69" fmla="*/ 40 h 109"/>
              <a:gd name="T70" fmla="*/ 51 w 69"/>
              <a:gd name="T71" fmla="*/ 57 h 109"/>
              <a:gd name="T72" fmla="*/ 34 w 69"/>
              <a:gd name="T73" fmla="*/ 65 h 109"/>
              <a:gd name="T74" fmla="*/ 18 w 69"/>
              <a:gd name="T75" fmla="*/ 5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9" h="109">
                <a:moveTo>
                  <a:pt x="69" y="42"/>
                </a:moveTo>
                <a:cubicBezTo>
                  <a:pt x="69" y="57"/>
                  <a:pt x="69" y="57"/>
                  <a:pt x="69" y="57"/>
                </a:cubicBezTo>
                <a:cubicBezTo>
                  <a:pt x="69" y="69"/>
                  <a:pt x="60" y="82"/>
                  <a:pt x="40" y="83"/>
                </a:cubicBezTo>
                <a:cubicBezTo>
                  <a:pt x="40" y="98"/>
                  <a:pt x="40" y="98"/>
                  <a:pt x="40" y="98"/>
                </a:cubicBezTo>
                <a:cubicBezTo>
                  <a:pt x="54" y="98"/>
                  <a:pt x="54" y="98"/>
                  <a:pt x="54" y="98"/>
                </a:cubicBezTo>
                <a:cubicBezTo>
                  <a:pt x="55" y="98"/>
                  <a:pt x="56" y="99"/>
                  <a:pt x="56" y="100"/>
                </a:cubicBezTo>
                <a:cubicBezTo>
                  <a:pt x="56" y="106"/>
                  <a:pt x="56" y="106"/>
                  <a:pt x="56" y="106"/>
                </a:cubicBezTo>
                <a:cubicBezTo>
                  <a:pt x="56" y="107"/>
                  <a:pt x="55" y="109"/>
                  <a:pt x="54" y="109"/>
                </a:cubicBezTo>
                <a:cubicBezTo>
                  <a:pt x="15" y="109"/>
                  <a:pt x="15" y="109"/>
                  <a:pt x="15" y="109"/>
                </a:cubicBezTo>
                <a:cubicBezTo>
                  <a:pt x="14" y="109"/>
                  <a:pt x="13" y="107"/>
                  <a:pt x="13" y="106"/>
                </a:cubicBezTo>
                <a:cubicBezTo>
                  <a:pt x="13" y="100"/>
                  <a:pt x="13" y="100"/>
                  <a:pt x="13" y="100"/>
                </a:cubicBezTo>
                <a:cubicBezTo>
                  <a:pt x="13" y="99"/>
                  <a:pt x="14" y="98"/>
                  <a:pt x="15" y="98"/>
                </a:cubicBezTo>
                <a:cubicBezTo>
                  <a:pt x="29" y="98"/>
                  <a:pt x="29" y="98"/>
                  <a:pt x="29" y="98"/>
                </a:cubicBezTo>
                <a:cubicBezTo>
                  <a:pt x="29" y="83"/>
                  <a:pt x="29" y="83"/>
                  <a:pt x="29" y="83"/>
                </a:cubicBezTo>
                <a:cubicBezTo>
                  <a:pt x="9" y="82"/>
                  <a:pt x="0" y="69"/>
                  <a:pt x="0" y="57"/>
                </a:cubicBezTo>
                <a:cubicBezTo>
                  <a:pt x="0" y="42"/>
                  <a:pt x="0" y="42"/>
                  <a:pt x="0" y="42"/>
                </a:cubicBezTo>
                <a:cubicBezTo>
                  <a:pt x="0" y="40"/>
                  <a:pt x="1" y="40"/>
                  <a:pt x="2" y="40"/>
                </a:cubicBezTo>
                <a:cubicBezTo>
                  <a:pt x="5" y="40"/>
                  <a:pt x="5" y="40"/>
                  <a:pt x="5" y="40"/>
                </a:cubicBezTo>
                <a:cubicBezTo>
                  <a:pt x="6" y="40"/>
                  <a:pt x="7" y="40"/>
                  <a:pt x="7" y="42"/>
                </a:cubicBezTo>
                <a:cubicBezTo>
                  <a:pt x="7" y="57"/>
                  <a:pt x="7" y="57"/>
                  <a:pt x="7" y="57"/>
                </a:cubicBezTo>
                <a:cubicBezTo>
                  <a:pt x="7" y="64"/>
                  <a:pt x="13" y="76"/>
                  <a:pt x="34" y="76"/>
                </a:cubicBezTo>
                <a:cubicBezTo>
                  <a:pt x="56" y="76"/>
                  <a:pt x="61" y="64"/>
                  <a:pt x="61" y="57"/>
                </a:cubicBezTo>
                <a:cubicBezTo>
                  <a:pt x="61" y="42"/>
                  <a:pt x="61" y="42"/>
                  <a:pt x="61" y="42"/>
                </a:cubicBezTo>
                <a:cubicBezTo>
                  <a:pt x="61" y="40"/>
                  <a:pt x="62" y="40"/>
                  <a:pt x="64" y="40"/>
                </a:cubicBezTo>
                <a:cubicBezTo>
                  <a:pt x="67" y="40"/>
                  <a:pt x="67" y="40"/>
                  <a:pt x="67" y="40"/>
                </a:cubicBezTo>
                <a:cubicBezTo>
                  <a:pt x="68" y="40"/>
                  <a:pt x="69" y="40"/>
                  <a:pt x="69" y="42"/>
                </a:cubicBezTo>
                <a:close/>
                <a:moveTo>
                  <a:pt x="51" y="32"/>
                </a:moveTo>
                <a:cubicBezTo>
                  <a:pt x="18" y="32"/>
                  <a:pt x="18" y="32"/>
                  <a:pt x="18" y="32"/>
                </a:cubicBezTo>
                <a:cubicBezTo>
                  <a:pt x="18" y="9"/>
                  <a:pt x="18" y="9"/>
                  <a:pt x="18" y="9"/>
                </a:cubicBezTo>
                <a:cubicBezTo>
                  <a:pt x="18" y="6"/>
                  <a:pt x="22" y="0"/>
                  <a:pt x="34" y="0"/>
                </a:cubicBezTo>
                <a:cubicBezTo>
                  <a:pt x="47" y="0"/>
                  <a:pt x="51" y="6"/>
                  <a:pt x="51" y="9"/>
                </a:cubicBezTo>
                <a:lnTo>
                  <a:pt x="51" y="32"/>
                </a:lnTo>
                <a:close/>
                <a:moveTo>
                  <a:pt x="18" y="57"/>
                </a:moveTo>
                <a:cubicBezTo>
                  <a:pt x="18" y="40"/>
                  <a:pt x="18" y="40"/>
                  <a:pt x="18" y="40"/>
                </a:cubicBezTo>
                <a:cubicBezTo>
                  <a:pt x="51" y="40"/>
                  <a:pt x="51" y="40"/>
                  <a:pt x="51" y="40"/>
                </a:cubicBezTo>
                <a:cubicBezTo>
                  <a:pt x="51" y="57"/>
                  <a:pt x="51" y="57"/>
                  <a:pt x="51" y="57"/>
                </a:cubicBezTo>
                <a:cubicBezTo>
                  <a:pt x="51" y="60"/>
                  <a:pt x="47" y="65"/>
                  <a:pt x="34" y="65"/>
                </a:cubicBezTo>
                <a:cubicBezTo>
                  <a:pt x="22" y="65"/>
                  <a:pt x="18" y="60"/>
                  <a:pt x="18" y="5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52"/>
          <p:cNvSpPr>
            <a:spLocks noEditPoints="1"/>
          </p:cNvSpPr>
          <p:nvPr/>
        </p:nvSpPr>
        <p:spPr bwMode="auto">
          <a:xfrm>
            <a:off x="10758488" y="3248026"/>
            <a:ext cx="363538" cy="365125"/>
          </a:xfrm>
          <a:custGeom>
            <a:avLst/>
            <a:gdLst>
              <a:gd name="T0" fmla="*/ 97 w 97"/>
              <a:gd name="T1" fmla="*/ 22 h 97"/>
              <a:gd name="T2" fmla="*/ 97 w 97"/>
              <a:gd name="T3" fmla="*/ 86 h 97"/>
              <a:gd name="T4" fmla="*/ 86 w 97"/>
              <a:gd name="T5" fmla="*/ 97 h 97"/>
              <a:gd name="T6" fmla="*/ 11 w 97"/>
              <a:gd name="T7" fmla="*/ 97 h 97"/>
              <a:gd name="T8" fmla="*/ 0 w 97"/>
              <a:gd name="T9" fmla="*/ 86 h 97"/>
              <a:gd name="T10" fmla="*/ 0 w 97"/>
              <a:gd name="T11" fmla="*/ 22 h 97"/>
              <a:gd name="T12" fmla="*/ 11 w 97"/>
              <a:gd name="T13" fmla="*/ 11 h 97"/>
              <a:gd name="T14" fmla="*/ 15 w 97"/>
              <a:gd name="T15" fmla="*/ 11 h 97"/>
              <a:gd name="T16" fmla="*/ 15 w 97"/>
              <a:gd name="T17" fmla="*/ 22 h 97"/>
              <a:gd name="T18" fmla="*/ 33 w 97"/>
              <a:gd name="T19" fmla="*/ 22 h 97"/>
              <a:gd name="T20" fmla="*/ 33 w 97"/>
              <a:gd name="T21" fmla="*/ 11 h 97"/>
              <a:gd name="T22" fmla="*/ 64 w 97"/>
              <a:gd name="T23" fmla="*/ 11 h 97"/>
              <a:gd name="T24" fmla="*/ 64 w 97"/>
              <a:gd name="T25" fmla="*/ 22 h 97"/>
              <a:gd name="T26" fmla="*/ 81 w 97"/>
              <a:gd name="T27" fmla="*/ 22 h 97"/>
              <a:gd name="T28" fmla="*/ 81 w 97"/>
              <a:gd name="T29" fmla="*/ 11 h 97"/>
              <a:gd name="T30" fmla="*/ 86 w 97"/>
              <a:gd name="T31" fmla="*/ 11 h 97"/>
              <a:gd name="T32" fmla="*/ 97 w 97"/>
              <a:gd name="T33" fmla="*/ 22 h 97"/>
              <a:gd name="T34" fmla="*/ 86 w 97"/>
              <a:gd name="T35" fmla="*/ 43 h 97"/>
              <a:gd name="T36" fmla="*/ 11 w 97"/>
              <a:gd name="T37" fmla="*/ 43 h 97"/>
              <a:gd name="T38" fmla="*/ 11 w 97"/>
              <a:gd name="T39" fmla="*/ 86 h 97"/>
              <a:gd name="T40" fmla="*/ 86 w 97"/>
              <a:gd name="T41" fmla="*/ 86 h 97"/>
              <a:gd name="T42" fmla="*/ 86 w 97"/>
              <a:gd name="T43" fmla="*/ 43 h 97"/>
              <a:gd name="T44" fmla="*/ 28 w 97"/>
              <a:gd name="T45" fmla="*/ 18 h 97"/>
              <a:gd name="T46" fmla="*/ 20 w 97"/>
              <a:gd name="T47" fmla="*/ 18 h 97"/>
              <a:gd name="T48" fmla="*/ 20 w 97"/>
              <a:gd name="T49" fmla="*/ 0 h 97"/>
              <a:gd name="T50" fmla="*/ 28 w 97"/>
              <a:gd name="T51" fmla="*/ 0 h 97"/>
              <a:gd name="T52" fmla="*/ 28 w 97"/>
              <a:gd name="T53" fmla="*/ 18 h 97"/>
              <a:gd name="T54" fmla="*/ 76 w 97"/>
              <a:gd name="T55" fmla="*/ 18 h 97"/>
              <a:gd name="T56" fmla="*/ 69 w 97"/>
              <a:gd name="T57" fmla="*/ 18 h 97"/>
              <a:gd name="T58" fmla="*/ 69 w 97"/>
              <a:gd name="T59" fmla="*/ 0 h 97"/>
              <a:gd name="T60" fmla="*/ 76 w 97"/>
              <a:gd name="T61" fmla="*/ 0 h 97"/>
              <a:gd name="T62" fmla="*/ 76 w 97"/>
              <a:gd name="T63" fmla="*/ 18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7" h="97">
                <a:moveTo>
                  <a:pt x="97" y="22"/>
                </a:moveTo>
                <a:cubicBezTo>
                  <a:pt x="97" y="86"/>
                  <a:pt x="97" y="86"/>
                  <a:pt x="97" y="86"/>
                </a:cubicBezTo>
                <a:cubicBezTo>
                  <a:pt x="97" y="92"/>
                  <a:pt x="92" y="97"/>
                  <a:pt x="86" y="97"/>
                </a:cubicBezTo>
                <a:cubicBezTo>
                  <a:pt x="11" y="97"/>
                  <a:pt x="11" y="97"/>
                  <a:pt x="11" y="97"/>
                </a:cubicBezTo>
                <a:cubicBezTo>
                  <a:pt x="5" y="97"/>
                  <a:pt x="0" y="92"/>
                  <a:pt x="0" y="86"/>
                </a:cubicBezTo>
                <a:cubicBezTo>
                  <a:pt x="0" y="22"/>
                  <a:pt x="0" y="22"/>
                  <a:pt x="0" y="22"/>
                </a:cubicBezTo>
                <a:cubicBezTo>
                  <a:pt x="0" y="16"/>
                  <a:pt x="5" y="11"/>
                  <a:pt x="11" y="11"/>
                </a:cubicBezTo>
                <a:cubicBezTo>
                  <a:pt x="15" y="11"/>
                  <a:pt x="15" y="11"/>
                  <a:pt x="15" y="11"/>
                </a:cubicBezTo>
                <a:cubicBezTo>
                  <a:pt x="15" y="22"/>
                  <a:pt x="15" y="22"/>
                  <a:pt x="15" y="22"/>
                </a:cubicBezTo>
                <a:cubicBezTo>
                  <a:pt x="33" y="22"/>
                  <a:pt x="33" y="22"/>
                  <a:pt x="33" y="22"/>
                </a:cubicBezTo>
                <a:cubicBezTo>
                  <a:pt x="33" y="11"/>
                  <a:pt x="33" y="11"/>
                  <a:pt x="33" y="11"/>
                </a:cubicBezTo>
                <a:cubicBezTo>
                  <a:pt x="64" y="11"/>
                  <a:pt x="64" y="11"/>
                  <a:pt x="64" y="11"/>
                </a:cubicBezTo>
                <a:cubicBezTo>
                  <a:pt x="64" y="22"/>
                  <a:pt x="64" y="22"/>
                  <a:pt x="64" y="22"/>
                </a:cubicBezTo>
                <a:cubicBezTo>
                  <a:pt x="81" y="22"/>
                  <a:pt x="81" y="22"/>
                  <a:pt x="81" y="22"/>
                </a:cubicBezTo>
                <a:cubicBezTo>
                  <a:pt x="81" y="11"/>
                  <a:pt x="81" y="11"/>
                  <a:pt x="81" y="11"/>
                </a:cubicBezTo>
                <a:cubicBezTo>
                  <a:pt x="86" y="11"/>
                  <a:pt x="86" y="11"/>
                  <a:pt x="86" y="11"/>
                </a:cubicBezTo>
                <a:cubicBezTo>
                  <a:pt x="92" y="11"/>
                  <a:pt x="97" y="16"/>
                  <a:pt x="97" y="22"/>
                </a:cubicBezTo>
                <a:close/>
                <a:moveTo>
                  <a:pt x="86" y="43"/>
                </a:moveTo>
                <a:cubicBezTo>
                  <a:pt x="11" y="43"/>
                  <a:pt x="11" y="43"/>
                  <a:pt x="11" y="43"/>
                </a:cubicBezTo>
                <a:cubicBezTo>
                  <a:pt x="11" y="86"/>
                  <a:pt x="11" y="86"/>
                  <a:pt x="11" y="86"/>
                </a:cubicBezTo>
                <a:cubicBezTo>
                  <a:pt x="86" y="86"/>
                  <a:pt x="86" y="86"/>
                  <a:pt x="86" y="86"/>
                </a:cubicBezTo>
                <a:lnTo>
                  <a:pt x="86" y="43"/>
                </a:lnTo>
                <a:close/>
                <a:moveTo>
                  <a:pt x="28" y="18"/>
                </a:moveTo>
                <a:cubicBezTo>
                  <a:pt x="20" y="18"/>
                  <a:pt x="20" y="18"/>
                  <a:pt x="20" y="18"/>
                </a:cubicBezTo>
                <a:cubicBezTo>
                  <a:pt x="20" y="0"/>
                  <a:pt x="20" y="0"/>
                  <a:pt x="20" y="0"/>
                </a:cubicBezTo>
                <a:cubicBezTo>
                  <a:pt x="28" y="0"/>
                  <a:pt x="28" y="0"/>
                  <a:pt x="28" y="0"/>
                </a:cubicBezTo>
                <a:lnTo>
                  <a:pt x="28" y="18"/>
                </a:lnTo>
                <a:close/>
                <a:moveTo>
                  <a:pt x="76" y="18"/>
                </a:moveTo>
                <a:cubicBezTo>
                  <a:pt x="69" y="18"/>
                  <a:pt x="69" y="18"/>
                  <a:pt x="69" y="18"/>
                </a:cubicBezTo>
                <a:cubicBezTo>
                  <a:pt x="69" y="0"/>
                  <a:pt x="69" y="0"/>
                  <a:pt x="69" y="0"/>
                </a:cubicBezTo>
                <a:cubicBezTo>
                  <a:pt x="76" y="0"/>
                  <a:pt x="76" y="0"/>
                  <a:pt x="76" y="0"/>
                </a:cubicBezTo>
                <a:lnTo>
                  <a:pt x="76" y="1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Freeform 53"/>
          <p:cNvSpPr>
            <a:spLocks/>
          </p:cNvSpPr>
          <p:nvPr/>
        </p:nvSpPr>
        <p:spPr bwMode="auto">
          <a:xfrm>
            <a:off x="1174750" y="3994151"/>
            <a:ext cx="165100" cy="371475"/>
          </a:xfrm>
          <a:custGeom>
            <a:avLst/>
            <a:gdLst>
              <a:gd name="T0" fmla="*/ 22 w 44"/>
              <a:gd name="T1" fmla="*/ 58 h 99"/>
              <a:gd name="T2" fmla="*/ 1 w 44"/>
              <a:gd name="T3" fmla="*/ 47 h 99"/>
              <a:gd name="T4" fmla="*/ 40 w 44"/>
              <a:gd name="T5" fmla="*/ 1 h 99"/>
              <a:gd name="T6" fmla="*/ 23 w 44"/>
              <a:gd name="T7" fmla="*/ 41 h 99"/>
              <a:gd name="T8" fmla="*/ 44 w 44"/>
              <a:gd name="T9" fmla="*/ 52 h 99"/>
              <a:gd name="T10" fmla="*/ 5 w 44"/>
              <a:gd name="T11" fmla="*/ 98 h 99"/>
              <a:gd name="T12" fmla="*/ 22 w 44"/>
              <a:gd name="T13" fmla="*/ 58 h 99"/>
            </a:gdLst>
            <a:ahLst/>
            <a:cxnLst>
              <a:cxn ang="0">
                <a:pos x="T0" y="T1"/>
              </a:cxn>
              <a:cxn ang="0">
                <a:pos x="T2" y="T3"/>
              </a:cxn>
              <a:cxn ang="0">
                <a:pos x="T4" y="T5"/>
              </a:cxn>
              <a:cxn ang="0">
                <a:pos x="T6" y="T7"/>
              </a:cxn>
              <a:cxn ang="0">
                <a:pos x="T8" y="T9"/>
              </a:cxn>
              <a:cxn ang="0">
                <a:pos x="T10" y="T11"/>
              </a:cxn>
              <a:cxn ang="0">
                <a:pos x="T12" y="T13"/>
              </a:cxn>
            </a:cxnLst>
            <a:rect l="0" t="0" r="r" b="b"/>
            <a:pathLst>
              <a:path w="44" h="99">
                <a:moveTo>
                  <a:pt x="22" y="58"/>
                </a:moveTo>
                <a:cubicBezTo>
                  <a:pt x="21" y="56"/>
                  <a:pt x="2" y="50"/>
                  <a:pt x="1" y="47"/>
                </a:cubicBezTo>
                <a:cubicBezTo>
                  <a:pt x="0" y="44"/>
                  <a:pt x="39" y="0"/>
                  <a:pt x="40" y="1"/>
                </a:cubicBezTo>
                <a:cubicBezTo>
                  <a:pt x="41" y="2"/>
                  <a:pt x="23" y="40"/>
                  <a:pt x="23" y="41"/>
                </a:cubicBezTo>
                <a:cubicBezTo>
                  <a:pt x="24" y="42"/>
                  <a:pt x="43" y="49"/>
                  <a:pt x="44" y="52"/>
                </a:cubicBezTo>
                <a:cubicBezTo>
                  <a:pt x="44" y="55"/>
                  <a:pt x="6" y="99"/>
                  <a:pt x="5" y="98"/>
                </a:cubicBezTo>
                <a:cubicBezTo>
                  <a:pt x="4" y="97"/>
                  <a:pt x="22" y="59"/>
                  <a:pt x="22" y="5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54"/>
          <p:cNvSpPr>
            <a:spLocks noEditPoints="1"/>
          </p:cNvSpPr>
          <p:nvPr/>
        </p:nvSpPr>
        <p:spPr bwMode="auto">
          <a:xfrm>
            <a:off x="1790700" y="3975101"/>
            <a:ext cx="225425" cy="406400"/>
          </a:xfrm>
          <a:custGeom>
            <a:avLst/>
            <a:gdLst>
              <a:gd name="T0" fmla="*/ 39 w 60"/>
              <a:gd name="T1" fmla="*/ 54 h 108"/>
              <a:gd name="T2" fmla="*/ 60 w 60"/>
              <a:gd name="T3" fmla="*/ 84 h 108"/>
              <a:gd name="T4" fmla="*/ 60 w 60"/>
              <a:gd name="T5" fmla="*/ 96 h 108"/>
              <a:gd name="T6" fmla="*/ 30 w 60"/>
              <a:gd name="T7" fmla="*/ 108 h 108"/>
              <a:gd name="T8" fmla="*/ 0 w 60"/>
              <a:gd name="T9" fmla="*/ 96 h 108"/>
              <a:gd name="T10" fmla="*/ 0 w 60"/>
              <a:gd name="T11" fmla="*/ 84 h 108"/>
              <a:gd name="T12" fmla="*/ 21 w 60"/>
              <a:gd name="T13" fmla="*/ 54 h 108"/>
              <a:gd name="T14" fmla="*/ 0 w 60"/>
              <a:gd name="T15" fmla="*/ 25 h 108"/>
              <a:gd name="T16" fmla="*/ 0 w 60"/>
              <a:gd name="T17" fmla="*/ 13 h 108"/>
              <a:gd name="T18" fmla="*/ 30 w 60"/>
              <a:gd name="T19" fmla="*/ 0 h 108"/>
              <a:gd name="T20" fmla="*/ 60 w 60"/>
              <a:gd name="T21" fmla="*/ 13 h 108"/>
              <a:gd name="T22" fmla="*/ 60 w 60"/>
              <a:gd name="T23" fmla="*/ 25 h 108"/>
              <a:gd name="T24" fmla="*/ 39 w 60"/>
              <a:gd name="T25" fmla="*/ 54 h 108"/>
              <a:gd name="T26" fmla="*/ 7 w 60"/>
              <a:gd name="T27" fmla="*/ 16 h 108"/>
              <a:gd name="T28" fmla="*/ 30 w 60"/>
              <a:gd name="T29" fmla="*/ 22 h 108"/>
              <a:gd name="T30" fmla="*/ 54 w 60"/>
              <a:gd name="T31" fmla="*/ 16 h 108"/>
              <a:gd name="T32" fmla="*/ 52 w 60"/>
              <a:gd name="T33" fmla="*/ 13 h 108"/>
              <a:gd name="T34" fmla="*/ 31 w 60"/>
              <a:gd name="T35" fmla="*/ 7 h 108"/>
              <a:gd name="T36" fmla="*/ 8 w 60"/>
              <a:gd name="T37" fmla="*/ 13 h 108"/>
              <a:gd name="T38" fmla="*/ 7 w 60"/>
              <a:gd name="T39" fmla="*/ 16 h 108"/>
              <a:gd name="T40" fmla="*/ 44 w 60"/>
              <a:gd name="T41" fmla="*/ 38 h 108"/>
              <a:gd name="T42" fmla="*/ 54 w 60"/>
              <a:gd name="T43" fmla="*/ 25 h 108"/>
              <a:gd name="T44" fmla="*/ 54 w 60"/>
              <a:gd name="T45" fmla="*/ 20 h 108"/>
              <a:gd name="T46" fmla="*/ 30 w 60"/>
              <a:gd name="T47" fmla="*/ 25 h 108"/>
              <a:gd name="T48" fmla="*/ 6 w 60"/>
              <a:gd name="T49" fmla="*/ 20 h 108"/>
              <a:gd name="T50" fmla="*/ 7 w 60"/>
              <a:gd name="T51" fmla="*/ 25 h 108"/>
              <a:gd name="T52" fmla="*/ 16 w 60"/>
              <a:gd name="T53" fmla="*/ 38 h 108"/>
              <a:gd name="T54" fmla="*/ 28 w 60"/>
              <a:gd name="T55" fmla="*/ 54 h 108"/>
              <a:gd name="T56" fmla="*/ 16 w 60"/>
              <a:gd name="T57" fmla="*/ 71 h 108"/>
              <a:gd name="T58" fmla="*/ 7 w 60"/>
              <a:gd name="T59" fmla="*/ 84 h 108"/>
              <a:gd name="T60" fmla="*/ 7 w 60"/>
              <a:gd name="T61" fmla="*/ 91 h 108"/>
              <a:gd name="T62" fmla="*/ 28 w 60"/>
              <a:gd name="T63" fmla="*/ 77 h 108"/>
              <a:gd name="T64" fmla="*/ 33 w 60"/>
              <a:gd name="T65" fmla="*/ 77 h 108"/>
              <a:gd name="T66" fmla="*/ 54 w 60"/>
              <a:gd name="T67" fmla="*/ 91 h 108"/>
              <a:gd name="T68" fmla="*/ 54 w 60"/>
              <a:gd name="T69" fmla="*/ 84 h 108"/>
              <a:gd name="T70" fmla="*/ 44 w 60"/>
              <a:gd name="T71" fmla="*/ 71 h 108"/>
              <a:gd name="T72" fmla="*/ 33 w 60"/>
              <a:gd name="T73" fmla="*/ 54 h 108"/>
              <a:gd name="T74" fmla="*/ 44 w 60"/>
              <a:gd name="T75" fmla="*/ 3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108">
                <a:moveTo>
                  <a:pt x="39" y="54"/>
                </a:moveTo>
                <a:cubicBezTo>
                  <a:pt x="39" y="63"/>
                  <a:pt x="60" y="72"/>
                  <a:pt x="60" y="84"/>
                </a:cubicBezTo>
                <a:cubicBezTo>
                  <a:pt x="60" y="95"/>
                  <a:pt x="60" y="96"/>
                  <a:pt x="60" y="96"/>
                </a:cubicBezTo>
                <a:cubicBezTo>
                  <a:pt x="60" y="101"/>
                  <a:pt x="47" y="108"/>
                  <a:pt x="30" y="108"/>
                </a:cubicBezTo>
                <a:cubicBezTo>
                  <a:pt x="14" y="108"/>
                  <a:pt x="0" y="101"/>
                  <a:pt x="0" y="96"/>
                </a:cubicBezTo>
                <a:cubicBezTo>
                  <a:pt x="0" y="96"/>
                  <a:pt x="0" y="95"/>
                  <a:pt x="0" y="84"/>
                </a:cubicBezTo>
                <a:cubicBezTo>
                  <a:pt x="0" y="72"/>
                  <a:pt x="21" y="63"/>
                  <a:pt x="21" y="54"/>
                </a:cubicBezTo>
                <a:cubicBezTo>
                  <a:pt x="21" y="46"/>
                  <a:pt x="0" y="37"/>
                  <a:pt x="0" y="25"/>
                </a:cubicBezTo>
                <a:cubicBezTo>
                  <a:pt x="0" y="14"/>
                  <a:pt x="0" y="13"/>
                  <a:pt x="0" y="13"/>
                </a:cubicBezTo>
                <a:cubicBezTo>
                  <a:pt x="0" y="8"/>
                  <a:pt x="14" y="0"/>
                  <a:pt x="30" y="0"/>
                </a:cubicBezTo>
                <a:cubicBezTo>
                  <a:pt x="47" y="0"/>
                  <a:pt x="60" y="8"/>
                  <a:pt x="60" y="13"/>
                </a:cubicBezTo>
                <a:cubicBezTo>
                  <a:pt x="60" y="13"/>
                  <a:pt x="60" y="14"/>
                  <a:pt x="60" y="25"/>
                </a:cubicBezTo>
                <a:cubicBezTo>
                  <a:pt x="60" y="37"/>
                  <a:pt x="39" y="46"/>
                  <a:pt x="39" y="54"/>
                </a:cubicBezTo>
                <a:close/>
                <a:moveTo>
                  <a:pt x="7" y="16"/>
                </a:moveTo>
                <a:cubicBezTo>
                  <a:pt x="11" y="19"/>
                  <a:pt x="20" y="22"/>
                  <a:pt x="30" y="22"/>
                </a:cubicBezTo>
                <a:cubicBezTo>
                  <a:pt x="41" y="22"/>
                  <a:pt x="49" y="19"/>
                  <a:pt x="54" y="16"/>
                </a:cubicBezTo>
                <a:cubicBezTo>
                  <a:pt x="56" y="15"/>
                  <a:pt x="53" y="13"/>
                  <a:pt x="52" y="13"/>
                </a:cubicBezTo>
                <a:cubicBezTo>
                  <a:pt x="52" y="13"/>
                  <a:pt x="42" y="7"/>
                  <a:pt x="31" y="7"/>
                </a:cubicBezTo>
                <a:cubicBezTo>
                  <a:pt x="19" y="7"/>
                  <a:pt x="12" y="11"/>
                  <a:pt x="8" y="13"/>
                </a:cubicBezTo>
                <a:cubicBezTo>
                  <a:pt x="8" y="13"/>
                  <a:pt x="5" y="15"/>
                  <a:pt x="7" y="16"/>
                </a:cubicBezTo>
                <a:close/>
                <a:moveTo>
                  <a:pt x="44" y="38"/>
                </a:moveTo>
                <a:cubicBezTo>
                  <a:pt x="48" y="34"/>
                  <a:pt x="54" y="29"/>
                  <a:pt x="54" y="25"/>
                </a:cubicBezTo>
                <a:cubicBezTo>
                  <a:pt x="54" y="20"/>
                  <a:pt x="54" y="20"/>
                  <a:pt x="54" y="20"/>
                </a:cubicBezTo>
                <a:cubicBezTo>
                  <a:pt x="48" y="23"/>
                  <a:pt x="40" y="25"/>
                  <a:pt x="30" y="25"/>
                </a:cubicBezTo>
                <a:cubicBezTo>
                  <a:pt x="21" y="25"/>
                  <a:pt x="12" y="23"/>
                  <a:pt x="6" y="20"/>
                </a:cubicBezTo>
                <a:cubicBezTo>
                  <a:pt x="7" y="25"/>
                  <a:pt x="7" y="25"/>
                  <a:pt x="7" y="25"/>
                </a:cubicBezTo>
                <a:cubicBezTo>
                  <a:pt x="7" y="29"/>
                  <a:pt x="12" y="34"/>
                  <a:pt x="16" y="38"/>
                </a:cubicBezTo>
                <a:cubicBezTo>
                  <a:pt x="22" y="44"/>
                  <a:pt x="28" y="48"/>
                  <a:pt x="28" y="54"/>
                </a:cubicBezTo>
                <a:cubicBezTo>
                  <a:pt x="28" y="61"/>
                  <a:pt x="22" y="65"/>
                  <a:pt x="16" y="71"/>
                </a:cubicBezTo>
                <a:cubicBezTo>
                  <a:pt x="12" y="74"/>
                  <a:pt x="7" y="80"/>
                  <a:pt x="7" y="84"/>
                </a:cubicBezTo>
                <a:cubicBezTo>
                  <a:pt x="7" y="91"/>
                  <a:pt x="7" y="91"/>
                  <a:pt x="7" y="91"/>
                </a:cubicBezTo>
                <a:cubicBezTo>
                  <a:pt x="12" y="88"/>
                  <a:pt x="28" y="86"/>
                  <a:pt x="28" y="77"/>
                </a:cubicBezTo>
                <a:cubicBezTo>
                  <a:pt x="28" y="73"/>
                  <a:pt x="33" y="73"/>
                  <a:pt x="33" y="77"/>
                </a:cubicBezTo>
                <a:cubicBezTo>
                  <a:pt x="33" y="86"/>
                  <a:pt x="49" y="88"/>
                  <a:pt x="54" y="91"/>
                </a:cubicBezTo>
                <a:cubicBezTo>
                  <a:pt x="54" y="84"/>
                  <a:pt x="54" y="84"/>
                  <a:pt x="54" y="84"/>
                </a:cubicBezTo>
                <a:cubicBezTo>
                  <a:pt x="54" y="80"/>
                  <a:pt x="48" y="74"/>
                  <a:pt x="44" y="71"/>
                </a:cubicBezTo>
                <a:cubicBezTo>
                  <a:pt x="38" y="65"/>
                  <a:pt x="33" y="61"/>
                  <a:pt x="33" y="54"/>
                </a:cubicBezTo>
                <a:cubicBezTo>
                  <a:pt x="33" y="48"/>
                  <a:pt x="38" y="44"/>
                  <a:pt x="44" y="3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55"/>
          <p:cNvSpPr>
            <a:spLocks noEditPoints="1"/>
          </p:cNvSpPr>
          <p:nvPr/>
        </p:nvSpPr>
        <p:spPr bwMode="auto">
          <a:xfrm>
            <a:off x="2395538" y="4024313"/>
            <a:ext cx="306388" cy="307975"/>
          </a:xfrm>
          <a:custGeom>
            <a:avLst/>
            <a:gdLst>
              <a:gd name="T0" fmla="*/ 82 w 82"/>
              <a:gd name="T1" fmla="*/ 82 h 82"/>
              <a:gd name="T2" fmla="*/ 69 w 82"/>
              <a:gd name="T3" fmla="*/ 82 h 82"/>
              <a:gd name="T4" fmla="*/ 0 w 82"/>
              <a:gd name="T5" fmla="*/ 13 h 82"/>
              <a:gd name="T6" fmla="*/ 0 w 82"/>
              <a:gd name="T7" fmla="*/ 0 h 82"/>
              <a:gd name="T8" fmla="*/ 82 w 82"/>
              <a:gd name="T9" fmla="*/ 82 h 82"/>
              <a:gd name="T10" fmla="*/ 57 w 82"/>
              <a:gd name="T11" fmla="*/ 82 h 82"/>
              <a:gd name="T12" fmla="*/ 44 w 82"/>
              <a:gd name="T13" fmla="*/ 82 h 82"/>
              <a:gd name="T14" fmla="*/ 0 w 82"/>
              <a:gd name="T15" fmla="*/ 39 h 82"/>
              <a:gd name="T16" fmla="*/ 0 w 82"/>
              <a:gd name="T17" fmla="*/ 26 h 82"/>
              <a:gd name="T18" fmla="*/ 57 w 82"/>
              <a:gd name="T19" fmla="*/ 82 h 82"/>
              <a:gd name="T20" fmla="*/ 25 w 82"/>
              <a:gd name="T21" fmla="*/ 70 h 82"/>
              <a:gd name="T22" fmla="*/ 12 w 82"/>
              <a:gd name="T23" fmla="*/ 82 h 82"/>
              <a:gd name="T24" fmla="*/ 0 w 82"/>
              <a:gd name="T25" fmla="*/ 70 h 82"/>
              <a:gd name="T26" fmla="*/ 12 w 82"/>
              <a:gd name="T27" fmla="*/ 58 h 82"/>
              <a:gd name="T28" fmla="*/ 25 w 82"/>
              <a:gd name="T29"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82">
                <a:moveTo>
                  <a:pt x="82" y="82"/>
                </a:moveTo>
                <a:cubicBezTo>
                  <a:pt x="69" y="82"/>
                  <a:pt x="69" y="82"/>
                  <a:pt x="69" y="82"/>
                </a:cubicBezTo>
                <a:cubicBezTo>
                  <a:pt x="69" y="44"/>
                  <a:pt x="39" y="13"/>
                  <a:pt x="0" y="13"/>
                </a:cubicBezTo>
                <a:cubicBezTo>
                  <a:pt x="0" y="0"/>
                  <a:pt x="0" y="0"/>
                  <a:pt x="0" y="0"/>
                </a:cubicBezTo>
                <a:cubicBezTo>
                  <a:pt x="45" y="0"/>
                  <a:pt x="82" y="37"/>
                  <a:pt x="82" y="82"/>
                </a:cubicBezTo>
                <a:close/>
                <a:moveTo>
                  <a:pt x="57" y="82"/>
                </a:moveTo>
                <a:cubicBezTo>
                  <a:pt x="44" y="82"/>
                  <a:pt x="44" y="82"/>
                  <a:pt x="44" y="82"/>
                </a:cubicBezTo>
                <a:cubicBezTo>
                  <a:pt x="44" y="58"/>
                  <a:pt x="24" y="39"/>
                  <a:pt x="0" y="39"/>
                </a:cubicBezTo>
                <a:cubicBezTo>
                  <a:pt x="0" y="26"/>
                  <a:pt x="0" y="26"/>
                  <a:pt x="0" y="26"/>
                </a:cubicBezTo>
                <a:cubicBezTo>
                  <a:pt x="31" y="26"/>
                  <a:pt x="57" y="51"/>
                  <a:pt x="57" y="82"/>
                </a:cubicBezTo>
                <a:close/>
                <a:moveTo>
                  <a:pt x="25" y="70"/>
                </a:moveTo>
                <a:cubicBezTo>
                  <a:pt x="25" y="77"/>
                  <a:pt x="19" y="82"/>
                  <a:pt x="12" y="82"/>
                </a:cubicBezTo>
                <a:cubicBezTo>
                  <a:pt x="6" y="82"/>
                  <a:pt x="0" y="77"/>
                  <a:pt x="0" y="70"/>
                </a:cubicBezTo>
                <a:cubicBezTo>
                  <a:pt x="0" y="63"/>
                  <a:pt x="6" y="58"/>
                  <a:pt x="12" y="58"/>
                </a:cubicBezTo>
                <a:cubicBezTo>
                  <a:pt x="19" y="58"/>
                  <a:pt x="25" y="63"/>
                  <a:pt x="25" y="7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Freeform 56"/>
          <p:cNvSpPr>
            <a:spLocks noEditPoints="1"/>
          </p:cNvSpPr>
          <p:nvPr/>
        </p:nvSpPr>
        <p:spPr bwMode="auto">
          <a:xfrm>
            <a:off x="2995613" y="3989388"/>
            <a:ext cx="398463" cy="354013"/>
          </a:xfrm>
          <a:custGeom>
            <a:avLst/>
            <a:gdLst>
              <a:gd name="T0" fmla="*/ 106 w 106"/>
              <a:gd name="T1" fmla="*/ 29 h 94"/>
              <a:gd name="T2" fmla="*/ 99 w 106"/>
              <a:gd name="T3" fmla="*/ 37 h 94"/>
              <a:gd name="T4" fmla="*/ 8 w 106"/>
              <a:gd name="T5" fmla="*/ 37 h 94"/>
              <a:gd name="T6" fmla="*/ 0 w 106"/>
              <a:gd name="T7" fmla="*/ 29 h 94"/>
              <a:gd name="T8" fmla="*/ 106 w 106"/>
              <a:gd name="T9" fmla="*/ 29 h 94"/>
              <a:gd name="T10" fmla="*/ 91 w 106"/>
              <a:gd name="T11" fmla="*/ 45 h 94"/>
              <a:gd name="T12" fmla="*/ 83 w 106"/>
              <a:gd name="T13" fmla="*/ 52 h 94"/>
              <a:gd name="T14" fmla="*/ 23 w 106"/>
              <a:gd name="T15" fmla="*/ 52 h 94"/>
              <a:gd name="T16" fmla="*/ 15 w 106"/>
              <a:gd name="T17" fmla="*/ 45 h 94"/>
              <a:gd name="T18" fmla="*/ 91 w 106"/>
              <a:gd name="T19" fmla="*/ 45 h 94"/>
              <a:gd name="T20" fmla="*/ 76 w 106"/>
              <a:gd name="T21" fmla="*/ 60 h 94"/>
              <a:gd name="T22" fmla="*/ 68 w 106"/>
              <a:gd name="T23" fmla="*/ 67 h 94"/>
              <a:gd name="T24" fmla="*/ 38 w 106"/>
              <a:gd name="T25" fmla="*/ 67 h 94"/>
              <a:gd name="T26" fmla="*/ 31 w 106"/>
              <a:gd name="T27" fmla="*/ 60 h 94"/>
              <a:gd name="T28" fmla="*/ 76 w 106"/>
              <a:gd name="T29" fmla="*/ 60 h 94"/>
              <a:gd name="T30" fmla="*/ 64 w 106"/>
              <a:gd name="T31" fmla="*/ 83 h 94"/>
              <a:gd name="T32" fmla="*/ 53 w 106"/>
              <a:gd name="T33" fmla="*/ 94 h 94"/>
              <a:gd name="T34" fmla="*/ 43 w 106"/>
              <a:gd name="T35" fmla="*/ 83 h 94"/>
              <a:gd name="T36" fmla="*/ 53 w 106"/>
              <a:gd name="T37" fmla="*/ 72 h 94"/>
              <a:gd name="T38" fmla="*/ 64 w 106"/>
              <a:gd name="T39" fmla="*/ 8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4">
                <a:moveTo>
                  <a:pt x="106" y="29"/>
                </a:moveTo>
                <a:cubicBezTo>
                  <a:pt x="99" y="37"/>
                  <a:pt x="99" y="37"/>
                  <a:pt x="99" y="37"/>
                </a:cubicBezTo>
                <a:cubicBezTo>
                  <a:pt x="74" y="12"/>
                  <a:pt x="33" y="12"/>
                  <a:pt x="8" y="37"/>
                </a:cubicBezTo>
                <a:cubicBezTo>
                  <a:pt x="0" y="29"/>
                  <a:pt x="0" y="29"/>
                  <a:pt x="0" y="29"/>
                </a:cubicBezTo>
                <a:cubicBezTo>
                  <a:pt x="30" y="0"/>
                  <a:pt x="77" y="0"/>
                  <a:pt x="106" y="29"/>
                </a:cubicBezTo>
                <a:close/>
                <a:moveTo>
                  <a:pt x="91" y="45"/>
                </a:moveTo>
                <a:cubicBezTo>
                  <a:pt x="83" y="52"/>
                  <a:pt x="83" y="52"/>
                  <a:pt x="83" y="52"/>
                </a:cubicBezTo>
                <a:cubicBezTo>
                  <a:pt x="67" y="36"/>
                  <a:pt x="40" y="36"/>
                  <a:pt x="23" y="52"/>
                </a:cubicBezTo>
                <a:cubicBezTo>
                  <a:pt x="15" y="45"/>
                  <a:pt x="15" y="45"/>
                  <a:pt x="15" y="45"/>
                </a:cubicBezTo>
                <a:cubicBezTo>
                  <a:pt x="36" y="24"/>
                  <a:pt x="70" y="24"/>
                  <a:pt x="91" y="45"/>
                </a:cubicBezTo>
                <a:close/>
                <a:moveTo>
                  <a:pt x="76" y="60"/>
                </a:moveTo>
                <a:cubicBezTo>
                  <a:pt x="68" y="67"/>
                  <a:pt x="68" y="67"/>
                  <a:pt x="68" y="67"/>
                </a:cubicBezTo>
                <a:cubicBezTo>
                  <a:pt x="60" y="59"/>
                  <a:pt x="47" y="59"/>
                  <a:pt x="38" y="67"/>
                </a:cubicBezTo>
                <a:cubicBezTo>
                  <a:pt x="31" y="60"/>
                  <a:pt x="31" y="60"/>
                  <a:pt x="31" y="60"/>
                </a:cubicBezTo>
                <a:cubicBezTo>
                  <a:pt x="43" y="47"/>
                  <a:pt x="63" y="47"/>
                  <a:pt x="76" y="60"/>
                </a:cubicBezTo>
                <a:close/>
                <a:moveTo>
                  <a:pt x="64" y="83"/>
                </a:moveTo>
                <a:cubicBezTo>
                  <a:pt x="64" y="89"/>
                  <a:pt x="59" y="94"/>
                  <a:pt x="53" y="94"/>
                </a:cubicBezTo>
                <a:cubicBezTo>
                  <a:pt x="47" y="94"/>
                  <a:pt x="43" y="89"/>
                  <a:pt x="43" y="83"/>
                </a:cubicBezTo>
                <a:cubicBezTo>
                  <a:pt x="43" y="77"/>
                  <a:pt x="47" y="72"/>
                  <a:pt x="53" y="72"/>
                </a:cubicBezTo>
                <a:cubicBezTo>
                  <a:pt x="59" y="72"/>
                  <a:pt x="64" y="77"/>
                  <a:pt x="64" y="8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57"/>
          <p:cNvSpPr>
            <a:spLocks noEditPoints="1"/>
          </p:cNvSpPr>
          <p:nvPr/>
        </p:nvSpPr>
        <p:spPr bwMode="auto">
          <a:xfrm>
            <a:off x="3697288" y="4008438"/>
            <a:ext cx="285750" cy="342900"/>
          </a:xfrm>
          <a:custGeom>
            <a:avLst/>
            <a:gdLst>
              <a:gd name="T0" fmla="*/ 76 w 76"/>
              <a:gd name="T1" fmla="*/ 38 h 91"/>
              <a:gd name="T2" fmla="*/ 76 w 76"/>
              <a:gd name="T3" fmla="*/ 81 h 91"/>
              <a:gd name="T4" fmla="*/ 71 w 76"/>
              <a:gd name="T5" fmla="*/ 88 h 91"/>
              <a:gd name="T6" fmla="*/ 64 w 76"/>
              <a:gd name="T7" fmla="*/ 90 h 91"/>
              <a:gd name="T8" fmla="*/ 54 w 76"/>
              <a:gd name="T9" fmla="*/ 91 h 91"/>
              <a:gd name="T10" fmla="*/ 23 w 76"/>
              <a:gd name="T11" fmla="*/ 91 h 91"/>
              <a:gd name="T12" fmla="*/ 12 w 76"/>
              <a:gd name="T13" fmla="*/ 90 h 91"/>
              <a:gd name="T14" fmla="*/ 5 w 76"/>
              <a:gd name="T15" fmla="*/ 88 h 91"/>
              <a:gd name="T16" fmla="*/ 0 w 76"/>
              <a:gd name="T17" fmla="*/ 81 h 91"/>
              <a:gd name="T18" fmla="*/ 0 w 76"/>
              <a:gd name="T19" fmla="*/ 38 h 91"/>
              <a:gd name="T20" fmla="*/ 6 w 76"/>
              <a:gd name="T21" fmla="*/ 32 h 91"/>
              <a:gd name="T22" fmla="*/ 17 w 76"/>
              <a:gd name="T23" fmla="*/ 32 h 91"/>
              <a:gd name="T24" fmla="*/ 17 w 76"/>
              <a:gd name="T25" fmla="*/ 24 h 91"/>
              <a:gd name="T26" fmla="*/ 38 w 76"/>
              <a:gd name="T27" fmla="*/ 0 h 91"/>
              <a:gd name="T28" fmla="*/ 60 w 76"/>
              <a:gd name="T29" fmla="*/ 24 h 91"/>
              <a:gd name="T30" fmla="*/ 60 w 76"/>
              <a:gd name="T31" fmla="*/ 32 h 91"/>
              <a:gd name="T32" fmla="*/ 70 w 76"/>
              <a:gd name="T33" fmla="*/ 32 h 91"/>
              <a:gd name="T34" fmla="*/ 76 w 76"/>
              <a:gd name="T35" fmla="*/ 38 h 91"/>
              <a:gd name="T36" fmla="*/ 27 w 76"/>
              <a:gd name="T37" fmla="*/ 32 h 91"/>
              <a:gd name="T38" fmla="*/ 49 w 76"/>
              <a:gd name="T39" fmla="*/ 32 h 91"/>
              <a:gd name="T40" fmla="*/ 49 w 76"/>
              <a:gd name="T41" fmla="*/ 22 h 91"/>
              <a:gd name="T42" fmla="*/ 38 w 76"/>
              <a:gd name="T43" fmla="*/ 10 h 91"/>
              <a:gd name="T44" fmla="*/ 27 w 76"/>
              <a:gd name="T45" fmla="*/ 22 h 91"/>
              <a:gd name="T46" fmla="*/ 27 w 76"/>
              <a:gd name="T4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6" h="91">
                <a:moveTo>
                  <a:pt x="76" y="38"/>
                </a:moveTo>
                <a:cubicBezTo>
                  <a:pt x="76" y="81"/>
                  <a:pt x="76" y="81"/>
                  <a:pt x="76" y="81"/>
                </a:cubicBezTo>
                <a:cubicBezTo>
                  <a:pt x="76" y="83"/>
                  <a:pt x="74" y="87"/>
                  <a:pt x="71" y="88"/>
                </a:cubicBezTo>
                <a:cubicBezTo>
                  <a:pt x="64" y="90"/>
                  <a:pt x="64" y="90"/>
                  <a:pt x="64" y="90"/>
                </a:cubicBezTo>
                <a:cubicBezTo>
                  <a:pt x="62" y="91"/>
                  <a:pt x="57" y="91"/>
                  <a:pt x="54" y="91"/>
                </a:cubicBezTo>
                <a:cubicBezTo>
                  <a:pt x="23" y="91"/>
                  <a:pt x="23" y="91"/>
                  <a:pt x="23" y="91"/>
                </a:cubicBezTo>
                <a:cubicBezTo>
                  <a:pt x="19" y="91"/>
                  <a:pt x="15" y="91"/>
                  <a:pt x="12" y="90"/>
                </a:cubicBezTo>
                <a:cubicBezTo>
                  <a:pt x="5" y="88"/>
                  <a:pt x="5" y="88"/>
                  <a:pt x="5" y="88"/>
                </a:cubicBezTo>
                <a:cubicBezTo>
                  <a:pt x="3" y="87"/>
                  <a:pt x="0" y="83"/>
                  <a:pt x="0" y="81"/>
                </a:cubicBezTo>
                <a:cubicBezTo>
                  <a:pt x="0" y="38"/>
                  <a:pt x="0" y="38"/>
                  <a:pt x="0" y="38"/>
                </a:cubicBezTo>
                <a:cubicBezTo>
                  <a:pt x="0" y="35"/>
                  <a:pt x="3" y="32"/>
                  <a:pt x="6" y="32"/>
                </a:cubicBezTo>
                <a:cubicBezTo>
                  <a:pt x="17" y="32"/>
                  <a:pt x="17" y="32"/>
                  <a:pt x="17" y="32"/>
                </a:cubicBezTo>
                <a:cubicBezTo>
                  <a:pt x="17" y="24"/>
                  <a:pt x="17" y="24"/>
                  <a:pt x="17" y="24"/>
                </a:cubicBezTo>
                <a:cubicBezTo>
                  <a:pt x="17" y="9"/>
                  <a:pt x="24" y="0"/>
                  <a:pt x="38" y="0"/>
                </a:cubicBezTo>
                <a:cubicBezTo>
                  <a:pt x="53" y="0"/>
                  <a:pt x="60" y="9"/>
                  <a:pt x="60" y="24"/>
                </a:cubicBezTo>
                <a:cubicBezTo>
                  <a:pt x="60" y="32"/>
                  <a:pt x="60" y="32"/>
                  <a:pt x="60" y="32"/>
                </a:cubicBezTo>
                <a:cubicBezTo>
                  <a:pt x="70" y="32"/>
                  <a:pt x="70" y="32"/>
                  <a:pt x="70" y="32"/>
                </a:cubicBezTo>
                <a:cubicBezTo>
                  <a:pt x="72" y="32"/>
                  <a:pt x="76" y="35"/>
                  <a:pt x="76" y="38"/>
                </a:cubicBezTo>
                <a:close/>
                <a:moveTo>
                  <a:pt x="27" y="32"/>
                </a:moveTo>
                <a:cubicBezTo>
                  <a:pt x="49" y="32"/>
                  <a:pt x="49" y="32"/>
                  <a:pt x="49" y="32"/>
                </a:cubicBezTo>
                <a:cubicBezTo>
                  <a:pt x="49" y="22"/>
                  <a:pt x="49" y="22"/>
                  <a:pt x="49" y="22"/>
                </a:cubicBezTo>
                <a:cubicBezTo>
                  <a:pt x="49" y="14"/>
                  <a:pt x="45" y="10"/>
                  <a:pt x="38" y="10"/>
                </a:cubicBezTo>
                <a:cubicBezTo>
                  <a:pt x="32" y="10"/>
                  <a:pt x="27" y="14"/>
                  <a:pt x="27" y="22"/>
                </a:cubicBezTo>
                <a:lnTo>
                  <a:pt x="27" y="3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Freeform 58"/>
          <p:cNvSpPr>
            <a:spLocks/>
          </p:cNvSpPr>
          <p:nvPr/>
        </p:nvSpPr>
        <p:spPr bwMode="auto">
          <a:xfrm>
            <a:off x="4346575" y="3997326"/>
            <a:ext cx="280988" cy="365125"/>
          </a:xfrm>
          <a:custGeom>
            <a:avLst/>
            <a:gdLst>
              <a:gd name="T0" fmla="*/ 75 w 75"/>
              <a:gd name="T1" fmla="*/ 44 h 97"/>
              <a:gd name="T2" fmla="*/ 75 w 75"/>
              <a:gd name="T3" fmla="*/ 86 h 97"/>
              <a:gd name="T4" fmla="*/ 70 w 75"/>
              <a:gd name="T5" fmla="*/ 93 h 97"/>
              <a:gd name="T6" fmla="*/ 63 w 75"/>
              <a:gd name="T7" fmla="*/ 95 h 97"/>
              <a:gd name="T8" fmla="*/ 53 w 75"/>
              <a:gd name="T9" fmla="*/ 97 h 97"/>
              <a:gd name="T10" fmla="*/ 22 w 75"/>
              <a:gd name="T11" fmla="*/ 97 h 97"/>
              <a:gd name="T12" fmla="*/ 11 w 75"/>
              <a:gd name="T13" fmla="*/ 95 h 97"/>
              <a:gd name="T14" fmla="*/ 4 w 75"/>
              <a:gd name="T15" fmla="*/ 93 h 97"/>
              <a:gd name="T16" fmla="*/ 0 w 75"/>
              <a:gd name="T17" fmla="*/ 86 h 97"/>
              <a:gd name="T18" fmla="*/ 0 w 75"/>
              <a:gd name="T19" fmla="*/ 44 h 97"/>
              <a:gd name="T20" fmla="*/ 5 w 75"/>
              <a:gd name="T21" fmla="*/ 38 h 97"/>
              <a:gd name="T22" fmla="*/ 48 w 75"/>
              <a:gd name="T23" fmla="*/ 38 h 97"/>
              <a:gd name="T24" fmla="*/ 48 w 75"/>
              <a:gd name="T25" fmla="*/ 22 h 97"/>
              <a:gd name="T26" fmla="*/ 37 w 75"/>
              <a:gd name="T27" fmla="*/ 11 h 97"/>
              <a:gd name="T28" fmla="*/ 27 w 75"/>
              <a:gd name="T29" fmla="*/ 22 h 97"/>
              <a:gd name="T30" fmla="*/ 27 w 75"/>
              <a:gd name="T31" fmla="*/ 27 h 97"/>
              <a:gd name="T32" fmla="*/ 16 w 75"/>
              <a:gd name="T33" fmla="*/ 27 h 97"/>
              <a:gd name="T34" fmla="*/ 16 w 75"/>
              <a:gd name="T35" fmla="*/ 25 h 97"/>
              <a:gd name="T36" fmla="*/ 37 w 75"/>
              <a:gd name="T37" fmla="*/ 0 h 97"/>
              <a:gd name="T38" fmla="*/ 59 w 75"/>
              <a:gd name="T39" fmla="*/ 25 h 97"/>
              <a:gd name="T40" fmla="*/ 59 w 75"/>
              <a:gd name="T41" fmla="*/ 38 h 97"/>
              <a:gd name="T42" fmla="*/ 69 w 75"/>
              <a:gd name="T43" fmla="*/ 38 h 97"/>
              <a:gd name="T44" fmla="*/ 75 w 75"/>
              <a:gd name="T45" fmla="*/ 4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5" h="97">
                <a:moveTo>
                  <a:pt x="75" y="44"/>
                </a:moveTo>
                <a:cubicBezTo>
                  <a:pt x="75" y="86"/>
                  <a:pt x="75" y="86"/>
                  <a:pt x="75" y="86"/>
                </a:cubicBezTo>
                <a:cubicBezTo>
                  <a:pt x="75" y="89"/>
                  <a:pt x="73" y="92"/>
                  <a:pt x="70" y="93"/>
                </a:cubicBezTo>
                <a:cubicBezTo>
                  <a:pt x="63" y="95"/>
                  <a:pt x="63" y="95"/>
                  <a:pt x="63" y="95"/>
                </a:cubicBezTo>
                <a:cubicBezTo>
                  <a:pt x="61" y="96"/>
                  <a:pt x="56" y="97"/>
                  <a:pt x="53" y="97"/>
                </a:cubicBezTo>
                <a:cubicBezTo>
                  <a:pt x="22" y="97"/>
                  <a:pt x="22" y="97"/>
                  <a:pt x="22" y="97"/>
                </a:cubicBezTo>
                <a:cubicBezTo>
                  <a:pt x="19" y="97"/>
                  <a:pt x="14" y="96"/>
                  <a:pt x="11" y="95"/>
                </a:cubicBezTo>
                <a:cubicBezTo>
                  <a:pt x="4" y="93"/>
                  <a:pt x="4" y="93"/>
                  <a:pt x="4" y="93"/>
                </a:cubicBezTo>
                <a:cubicBezTo>
                  <a:pt x="2" y="92"/>
                  <a:pt x="0" y="89"/>
                  <a:pt x="0" y="86"/>
                </a:cubicBezTo>
                <a:cubicBezTo>
                  <a:pt x="0" y="44"/>
                  <a:pt x="0" y="44"/>
                  <a:pt x="0" y="44"/>
                </a:cubicBezTo>
                <a:cubicBezTo>
                  <a:pt x="0" y="41"/>
                  <a:pt x="2" y="38"/>
                  <a:pt x="5" y="38"/>
                </a:cubicBezTo>
                <a:cubicBezTo>
                  <a:pt x="48" y="38"/>
                  <a:pt x="48" y="38"/>
                  <a:pt x="48" y="38"/>
                </a:cubicBezTo>
                <a:cubicBezTo>
                  <a:pt x="48" y="22"/>
                  <a:pt x="48" y="22"/>
                  <a:pt x="48" y="22"/>
                </a:cubicBezTo>
                <a:cubicBezTo>
                  <a:pt x="48" y="15"/>
                  <a:pt x="44" y="11"/>
                  <a:pt x="37" y="11"/>
                </a:cubicBezTo>
                <a:cubicBezTo>
                  <a:pt x="31" y="11"/>
                  <a:pt x="27" y="15"/>
                  <a:pt x="27" y="22"/>
                </a:cubicBezTo>
                <a:cubicBezTo>
                  <a:pt x="27" y="27"/>
                  <a:pt x="27" y="27"/>
                  <a:pt x="27" y="27"/>
                </a:cubicBezTo>
                <a:cubicBezTo>
                  <a:pt x="16" y="27"/>
                  <a:pt x="16" y="27"/>
                  <a:pt x="16" y="27"/>
                </a:cubicBezTo>
                <a:cubicBezTo>
                  <a:pt x="16" y="25"/>
                  <a:pt x="16" y="25"/>
                  <a:pt x="16" y="25"/>
                </a:cubicBezTo>
                <a:cubicBezTo>
                  <a:pt x="16" y="9"/>
                  <a:pt x="23" y="0"/>
                  <a:pt x="37" y="0"/>
                </a:cubicBezTo>
                <a:cubicBezTo>
                  <a:pt x="52" y="0"/>
                  <a:pt x="59" y="9"/>
                  <a:pt x="59" y="25"/>
                </a:cubicBezTo>
                <a:cubicBezTo>
                  <a:pt x="59" y="38"/>
                  <a:pt x="59" y="38"/>
                  <a:pt x="59" y="38"/>
                </a:cubicBezTo>
                <a:cubicBezTo>
                  <a:pt x="69" y="38"/>
                  <a:pt x="69" y="38"/>
                  <a:pt x="69" y="38"/>
                </a:cubicBezTo>
                <a:cubicBezTo>
                  <a:pt x="71" y="38"/>
                  <a:pt x="75" y="41"/>
                  <a:pt x="75" y="4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Freeform 59"/>
          <p:cNvSpPr>
            <a:spLocks/>
          </p:cNvSpPr>
          <p:nvPr/>
        </p:nvSpPr>
        <p:spPr bwMode="auto">
          <a:xfrm>
            <a:off x="4992688" y="4035426"/>
            <a:ext cx="277813" cy="285750"/>
          </a:xfrm>
          <a:custGeom>
            <a:avLst/>
            <a:gdLst>
              <a:gd name="T0" fmla="*/ 22 w 74"/>
              <a:gd name="T1" fmla="*/ 73 h 76"/>
              <a:gd name="T2" fmla="*/ 3 w 74"/>
              <a:gd name="T3" fmla="*/ 48 h 76"/>
              <a:gd name="T4" fmla="*/ 4 w 74"/>
              <a:gd name="T5" fmla="*/ 37 h 76"/>
              <a:gd name="T6" fmla="*/ 14 w 74"/>
              <a:gd name="T7" fmla="*/ 39 h 76"/>
              <a:gd name="T8" fmla="*/ 27 w 74"/>
              <a:gd name="T9" fmla="*/ 55 h 76"/>
              <a:gd name="T10" fmla="*/ 59 w 74"/>
              <a:gd name="T11" fmla="*/ 4 h 76"/>
              <a:gd name="T12" fmla="*/ 69 w 74"/>
              <a:gd name="T13" fmla="*/ 2 h 76"/>
              <a:gd name="T14" fmla="*/ 72 w 74"/>
              <a:gd name="T15" fmla="*/ 12 h 76"/>
              <a:gd name="T16" fmla="*/ 34 w 74"/>
              <a:gd name="T17" fmla="*/ 73 h 76"/>
              <a:gd name="T18" fmla="*/ 28 w 74"/>
              <a:gd name="T19" fmla="*/ 76 h 76"/>
              <a:gd name="T20" fmla="*/ 28 w 74"/>
              <a:gd name="T21" fmla="*/ 76 h 76"/>
              <a:gd name="T22" fmla="*/ 22 w 74"/>
              <a:gd name="T23"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76">
                <a:moveTo>
                  <a:pt x="22" y="73"/>
                </a:moveTo>
                <a:cubicBezTo>
                  <a:pt x="3" y="48"/>
                  <a:pt x="3" y="48"/>
                  <a:pt x="3" y="48"/>
                </a:cubicBezTo>
                <a:cubicBezTo>
                  <a:pt x="0" y="44"/>
                  <a:pt x="1" y="40"/>
                  <a:pt x="4" y="37"/>
                </a:cubicBezTo>
                <a:cubicBezTo>
                  <a:pt x="7" y="35"/>
                  <a:pt x="12" y="35"/>
                  <a:pt x="14" y="39"/>
                </a:cubicBezTo>
                <a:cubicBezTo>
                  <a:pt x="27" y="55"/>
                  <a:pt x="27" y="55"/>
                  <a:pt x="27" y="55"/>
                </a:cubicBezTo>
                <a:cubicBezTo>
                  <a:pt x="59" y="4"/>
                  <a:pt x="59" y="4"/>
                  <a:pt x="59" y="4"/>
                </a:cubicBezTo>
                <a:cubicBezTo>
                  <a:pt x="61" y="1"/>
                  <a:pt x="66" y="0"/>
                  <a:pt x="69" y="2"/>
                </a:cubicBezTo>
                <a:cubicBezTo>
                  <a:pt x="73" y="4"/>
                  <a:pt x="74" y="9"/>
                  <a:pt x="72" y="12"/>
                </a:cubicBezTo>
                <a:cubicBezTo>
                  <a:pt x="34" y="73"/>
                  <a:pt x="34" y="73"/>
                  <a:pt x="34" y="73"/>
                </a:cubicBezTo>
                <a:cubicBezTo>
                  <a:pt x="33" y="75"/>
                  <a:pt x="31" y="76"/>
                  <a:pt x="28" y="76"/>
                </a:cubicBezTo>
                <a:cubicBezTo>
                  <a:pt x="28" y="76"/>
                  <a:pt x="28" y="76"/>
                  <a:pt x="28" y="76"/>
                </a:cubicBezTo>
                <a:cubicBezTo>
                  <a:pt x="25" y="76"/>
                  <a:pt x="23" y="75"/>
                  <a:pt x="22" y="7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Freeform 60"/>
          <p:cNvSpPr>
            <a:spLocks/>
          </p:cNvSpPr>
          <p:nvPr/>
        </p:nvSpPr>
        <p:spPr bwMode="auto">
          <a:xfrm>
            <a:off x="5680075" y="4071938"/>
            <a:ext cx="195263" cy="215900"/>
          </a:xfrm>
          <a:custGeom>
            <a:avLst/>
            <a:gdLst>
              <a:gd name="T0" fmla="*/ 49 w 52"/>
              <a:gd name="T1" fmla="*/ 55 h 57"/>
              <a:gd name="T2" fmla="*/ 40 w 52"/>
              <a:gd name="T3" fmla="*/ 55 h 57"/>
              <a:gd name="T4" fmla="*/ 26 w 52"/>
              <a:gd name="T5" fmla="*/ 38 h 57"/>
              <a:gd name="T6" fmla="*/ 11 w 52"/>
              <a:gd name="T7" fmla="*/ 55 h 57"/>
              <a:gd name="T8" fmla="*/ 2 w 52"/>
              <a:gd name="T9" fmla="*/ 55 h 57"/>
              <a:gd name="T10" fmla="*/ 2 w 52"/>
              <a:gd name="T11" fmla="*/ 45 h 57"/>
              <a:gd name="T12" fmla="*/ 17 w 52"/>
              <a:gd name="T13" fmla="*/ 28 h 57"/>
              <a:gd name="T14" fmla="*/ 2 w 52"/>
              <a:gd name="T15" fmla="*/ 11 h 57"/>
              <a:gd name="T16" fmla="*/ 2 w 52"/>
              <a:gd name="T17" fmla="*/ 2 h 57"/>
              <a:gd name="T18" fmla="*/ 11 w 52"/>
              <a:gd name="T19" fmla="*/ 2 h 57"/>
              <a:gd name="T20" fmla="*/ 26 w 52"/>
              <a:gd name="T21" fmla="*/ 19 h 57"/>
              <a:gd name="T22" fmla="*/ 40 w 52"/>
              <a:gd name="T23" fmla="*/ 2 h 57"/>
              <a:gd name="T24" fmla="*/ 49 w 52"/>
              <a:gd name="T25" fmla="*/ 2 h 57"/>
              <a:gd name="T26" fmla="*/ 49 w 52"/>
              <a:gd name="T27" fmla="*/ 11 h 57"/>
              <a:gd name="T28" fmla="*/ 34 w 52"/>
              <a:gd name="T29" fmla="*/ 28 h 57"/>
              <a:gd name="T30" fmla="*/ 49 w 52"/>
              <a:gd name="T31" fmla="*/ 45 h 57"/>
              <a:gd name="T32" fmla="*/ 49 w 52"/>
              <a:gd name="T3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57">
                <a:moveTo>
                  <a:pt x="49" y="55"/>
                </a:moveTo>
                <a:cubicBezTo>
                  <a:pt x="47" y="57"/>
                  <a:pt x="43" y="57"/>
                  <a:pt x="40" y="55"/>
                </a:cubicBezTo>
                <a:cubicBezTo>
                  <a:pt x="26" y="38"/>
                  <a:pt x="26" y="38"/>
                  <a:pt x="26" y="38"/>
                </a:cubicBezTo>
                <a:cubicBezTo>
                  <a:pt x="11" y="55"/>
                  <a:pt x="11" y="55"/>
                  <a:pt x="11" y="55"/>
                </a:cubicBezTo>
                <a:cubicBezTo>
                  <a:pt x="9" y="57"/>
                  <a:pt x="5" y="57"/>
                  <a:pt x="2" y="55"/>
                </a:cubicBezTo>
                <a:cubicBezTo>
                  <a:pt x="0" y="52"/>
                  <a:pt x="0" y="48"/>
                  <a:pt x="2" y="45"/>
                </a:cubicBezTo>
                <a:cubicBezTo>
                  <a:pt x="17" y="28"/>
                  <a:pt x="17" y="28"/>
                  <a:pt x="17" y="28"/>
                </a:cubicBezTo>
                <a:cubicBezTo>
                  <a:pt x="2" y="11"/>
                  <a:pt x="2" y="11"/>
                  <a:pt x="2" y="11"/>
                </a:cubicBezTo>
                <a:cubicBezTo>
                  <a:pt x="0" y="9"/>
                  <a:pt x="0" y="5"/>
                  <a:pt x="2" y="2"/>
                </a:cubicBezTo>
                <a:cubicBezTo>
                  <a:pt x="5" y="0"/>
                  <a:pt x="9" y="0"/>
                  <a:pt x="11" y="2"/>
                </a:cubicBezTo>
                <a:cubicBezTo>
                  <a:pt x="26" y="19"/>
                  <a:pt x="26" y="19"/>
                  <a:pt x="26" y="19"/>
                </a:cubicBezTo>
                <a:cubicBezTo>
                  <a:pt x="40" y="2"/>
                  <a:pt x="40" y="2"/>
                  <a:pt x="40" y="2"/>
                </a:cubicBezTo>
                <a:cubicBezTo>
                  <a:pt x="43" y="0"/>
                  <a:pt x="47" y="0"/>
                  <a:pt x="49" y="2"/>
                </a:cubicBezTo>
                <a:cubicBezTo>
                  <a:pt x="52" y="5"/>
                  <a:pt x="52" y="9"/>
                  <a:pt x="49" y="11"/>
                </a:cubicBezTo>
                <a:cubicBezTo>
                  <a:pt x="34" y="28"/>
                  <a:pt x="34" y="28"/>
                  <a:pt x="34" y="28"/>
                </a:cubicBezTo>
                <a:cubicBezTo>
                  <a:pt x="49" y="45"/>
                  <a:pt x="49" y="45"/>
                  <a:pt x="49" y="45"/>
                </a:cubicBezTo>
                <a:cubicBezTo>
                  <a:pt x="52" y="48"/>
                  <a:pt x="52" y="52"/>
                  <a:pt x="49" y="5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Freeform 61"/>
          <p:cNvSpPr>
            <a:spLocks noEditPoints="1"/>
          </p:cNvSpPr>
          <p:nvPr/>
        </p:nvSpPr>
        <p:spPr bwMode="auto">
          <a:xfrm>
            <a:off x="6238875" y="3997326"/>
            <a:ext cx="363538" cy="365125"/>
          </a:xfrm>
          <a:custGeom>
            <a:avLst/>
            <a:gdLst>
              <a:gd name="T0" fmla="*/ 97 w 97"/>
              <a:gd name="T1" fmla="*/ 5 h 97"/>
              <a:gd name="T2" fmla="*/ 97 w 97"/>
              <a:gd name="T3" fmla="*/ 74 h 97"/>
              <a:gd name="T4" fmla="*/ 94 w 97"/>
              <a:gd name="T5" fmla="*/ 79 h 97"/>
              <a:gd name="T6" fmla="*/ 51 w 97"/>
              <a:gd name="T7" fmla="*/ 97 h 97"/>
              <a:gd name="T8" fmla="*/ 50 w 97"/>
              <a:gd name="T9" fmla="*/ 97 h 97"/>
              <a:gd name="T10" fmla="*/ 49 w 97"/>
              <a:gd name="T11" fmla="*/ 97 h 97"/>
              <a:gd name="T12" fmla="*/ 48 w 97"/>
              <a:gd name="T13" fmla="*/ 97 h 97"/>
              <a:gd name="T14" fmla="*/ 47 w 97"/>
              <a:gd name="T15" fmla="*/ 97 h 97"/>
              <a:gd name="T16" fmla="*/ 4 w 97"/>
              <a:gd name="T17" fmla="*/ 79 h 97"/>
              <a:gd name="T18" fmla="*/ 0 w 97"/>
              <a:gd name="T19" fmla="*/ 74 h 97"/>
              <a:gd name="T20" fmla="*/ 0 w 97"/>
              <a:gd name="T21" fmla="*/ 5 h 97"/>
              <a:gd name="T22" fmla="*/ 3 w 97"/>
              <a:gd name="T23" fmla="*/ 1 h 97"/>
              <a:gd name="T24" fmla="*/ 8 w 97"/>
              <a:gd name="T25" fmla="*/ 0 h 97"/>
              <a:gd name="T26" fmla="*/ 49 w 97"/>
              <a:gd name="T27" fmla="*/ 17 h 97"/>
              <a:gd name="T28" fmla="*/ 90 w 97"/>
              <a:gd name="T29" fmla="*/ 0 h 97"/>
              <a:gd name="T30" fmla="*/ 95 w 97"/>
              <a:gd name="T31" fmla="*/ 1 h 97"/>
              <a:gd name="T32" fmla="*/ 97 w 97"/>
              <a:gd name="T33" fmla="*/ 5 h 97"/>
              <a:gd name="T34" fmla="*/ 43 w 97"/>
              <a:gd name="T35" fmla="*/ 26 h 97"/>
              <a:gd name="T36" fmla="*/ 9 w 97"/>
              <a:gd name="T37" fmla="*/ 12 h 97"/>
              <a:gd name="T38" fmla="*/ 9 w 97"/>
              <a:gd name="T39" fmla="*/ 72 h 97"/>
              <a:gd name="T40" fmla="*/ 43 w 97"/>
              <a:gd name="T41" fmla="*/ 86 h 97"/>
              <a:gd name="T42" fmla="*/ 43 w 97"/>
              <a:gd name="T43" fmla="*/ 26 h 97"/>
              <a:gd name="T44" fmla="*/ 37 w 97"/>
              <a:gd name="T45" fmla="*/ 46 h 97"/>
              <a:gd name="T46" fmla="*/ 15 w 97"/>
              <a:gd name="T47" fmla="*/ 37 h 97"/>
              <a:gd name="T48" fmla="*/ 15 w 97"/>
              <a:gd name="T49" fmla="*/ 30 h 97"/>
              <a:gd name="T50" fmla="*/ 37 w 97"/>
              <a:gd name="T51" fmla="*/ 38 h 97"/>
              <a:gd name="T52" fmla="*/ 37 w 97"/>
              <a:gd name="T53" fmla="*/ 46 h 97"/>
              <a:gd name="T54" fmla="*/ 37 w 97"/>
              <a:gd name="T55" fmla="*/ 68 h 97"/>
              <a:gd name="T56" fmla="*/ 15 w 97"/>
              <a:gd name="T57" fmla="*/ 59 h 97"/>
              <a:gd name="T58" fmla="*/ 15 w 97"/>
              <a:gd name="T59" fmla="*/ 52 h 97"/>
              <a:gd name="T60" fmla="*/ 37 w 97"/>
              <a:gd name="T61" fmla="*/ 61 h 97"/>
              <a:gd name="T62" fmla="*/ 37 w 97"/>
              <a:gd name="T63" fmla="*/ 68 h 97"/>
              <a:gd name="T64" fmla="*/ 89 w 97"/>
              <a:gd name="T65" fmla="*/ 12 h 97"/>
              <a:gd name="T66" fmla="*/ 54 w 97"/>
              <a:gd name="T67" fmla="*/ 26 h 97"/>
              <a:gd name="T68" fmla="*/ 54 w 97"/>
              <a:gd name="T69" fmla="*/ 86 h 97"/>
              <a:gd name="T70" fmla="*/ 89 w 97"/>
              <a:gd name="T71" fmla="*/ 72 h 97"/>
              <a:gd name="T72" fmla="*/ 89 w 97"/>
              <a:gd name="T73" fmla="*/ 12 h 97"/>
              <a:gd name="T74" fmla="*/ 83 w 97"/>
              <a:gd name="T75" fmla="*/ 37 h 97"/>
              <a:gd name="T76" fmla="*/ 61 w 97"/>
              <a:gd name="T77" fmla="*/ 46 h 97"/>
              <a:gd name="T78" fmla="*/ 61 w 97"/>
              <a:gd name="T79" fmla="*/ 38 h 97"/>
              <a:gd name="T80" fmla="*/ 83 w 97"/>
              <a:gd name="T81" fmla="*/ 30 h 97"/>
              <a:gd name="T82" fmla="*/ 83 w 97"/>
              <a:gd name="T83" fmla="*/ 37 h 97"/>
              <a:gd name="T84" fmla="*/ 83 w 97"/>
              <a:gd name="T85" fmla="*/ 59 h 97"/>
              <a:gd name="T86" fmla="*/ 61 w 97"/>
              <a:gd name="T87" fmla="*/ 68 h 97"/>
              <a:gd name="T88" fmla="*/ 61 w 97"/>
              <a:gd name="T89" fmla="*/ 61 h 97"/>
              <a:gd name="T90" fmla="*/ 83 w 97"/>
              <a:gd name="T91" fmla="*/ 52 h 97"/>
              <a:gd name="T92" fmla="*/ 83 w 97"/>
              <a:gd name="T93"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7" h="97">
                <a:moveTo>
                  <a:pt x="97" y="5"/>
                </a:moveTo>
                <a:cubicBezTo>
                  <a:pt x="97" y="74"/>
                  <a:pt x="97" y="74"/>
                  <a:pt x="97" y="74"/>
                </a:cubicBezTo>
                <a:cubicBezTo>
                  <a:pt x="97" y="76"/>
                  <a:pt x="96" y="78"/>
                  <a:pt x="94" y="79"/>
                </a:cubicBezTo>
                <a:cubicBezTo>
                  <a:pt x="51" y="97"/>
                  <a:pt x="51" y="97"/>
                  <a:pt x="51" y="97"/>
                </a:cubicBezTo>
                <a:cubicBezTo>
                  <a:pt x="51" y="97"/>
                  <a:pt x="50" y="97"/>
                  <a:pt x="50" y="97"/>
                </a:cubicBezTo>
                <a:cubicBezTo>
                  <a:pt x="50" y="97"/>
                  <a:pt x="49" y="97"/>
                  <a:pt x="49" y="97"/>
                </a:cubicBezTo>
                <a:cubicBezTo>
                  <a:pt x="49" y="97"/>
                  <a:pt x="48" y="97"/>
                  <a:pt x="48" y="97"/>
                </a:cubicBezTo>
                <a:cubicBezTo>
                  <a:pt x="48" y="97"/>
                  <a:pt x="47" y="97"/>
                  <a:pt x="47" y="97"/>
                </a:cubicBezTo>
                <a:cubicBezTo>
                  <a:pt x="4" y="79"/>
                  <a:pt x="4" y="79"/>
                  <a:pt x="4" y="79"/>
                </a:cubicBezTo>
                <a:cubicBezTo>
                  <a:pt x="2" y="78"/>
                  <a:pt x="0" y="76"/>
                  <a:pt x="0" y="74"/>
                </a:cubicBezTo>
                <a:cubicBezTo>
                  <a:pt x="0" y="5"/>
                  <a:pt x="0" y="5"/>
                  <a:pt x="0" y="5"/>
                </a:cubicBezTo>
                <a:cubicBezTo>
                  <a:pt x="0" y="3"/>
                  <a:pt x="1" y="2"/>
                  <a:pt x="3" y="1"/>
                </a:cubicBezTo>
                <a:cubicBezTo>
                  <a:pt x="4" y="0"/>
                  <a:pt x="6" y="0"/>
                  <a:pt x="8" y="0"/>
                </a:cubicBezTo>
                <a:cubicBezTo>
                  <a:pt x="49" y="17"/>
                  <a:pt x="49" y="17"/>
                  <a:pt x="49" y="17"/>
                </a:cubicBezTo>
                <a:cubicBezTo>
                  <a:pt x="90" y="0"/>
                  <a:pt x="90" y="0"/>
                  <a:pt x="90" y="0"/>
                </a:cubicBezTo>
                <a:cubicBezTo>
                  <a:pt x="92" y="0"/>
                  <a:pt x="94" y="0"/>
                  <a:pt x="95" y="1"/>
                </a:cubicBezTo>
                <a:cubicBezTo>
                  <a:pt x="97" y="2"/>
                  <a:pt x="97" y="3"/>
                  <a:pt x="97" y="5"/>
                </a:cubicBezTo>
                <a:close/>
                <a:moveTo>
                  <a:pt x="43" y="26"/>
                </a:moveTo>
                <a:cubicBezTo>
                  <a:pt x="9" y="12"/>
                  <a:pt x="9" y="12"/>
                  <a:pt x="9" y="12"/>
                </a:cubicBezTo>
                <a:cubicBezTo>
                  <a:pt x="9" y="72"/>
                  <a:pt x="9" y="72"/>
                  <a:pt x="9" y="72"/>
                </a:cubicBezTo>
                <a:cubicBezTo>
                  <a:pt x="43" y="86"/>
                  <a:pt x="43" y="86"/>
                  <a:pt x="43" y="86"/>
                </a:cubicBezTo>
                <a:lnTo>
                  <a:pt x="43" y="26"/>
                </a:lnTo>
                <a:close/>
                <a:moveTo>
                  <a:pt x="37" y="46"/>
                </a:moveTo>
                <a:cubicBezTo>
                  <a:pt x="15" y="37"/>
                  <a:pt x="15" y="37"/>
                  <a:pt x="15" y="37"/>
                </a:cubicBezTo>
                <a:cubicBezTo>
                  <a:pt x="15" y="30"/>
                  <a:pt x="15" y="30"/>
                  <a:pt x="15" y="30"/>
                </a:cubicBezTo>
                <a:cubicBezTo>
                  <a:pt x="37" y="38"/>
                  <a:pt x="37" y="38"/>
                  <a:pt x="37" y="38"/>
                </a:cubicBezTo>
                <a:lnTo>
                  <a:pt x="37" y="46"/>
                </a:lnTo>
                <a:close/>
                <a:moveTo>
                  <a:pt x="37" y="68"/>
                </a:moveTo>
                <a:cubicBezTo>
                  <a:pt x="15" y="59"/>
                  <a:pt x="15" y="59"/>
                  <a:pt x="15" y="59"/>
                </a:cubicBezTo>
                <a:cubicBezTo>
                  <a:pt x="15" y="52"/>
                  <a:pt x="15" y="52"/>
                  <a:pt x="15" y="52"/>
                </a:cubicBezTo>
                <a:cubicBezTo>
                  <a:pt x="37" y="61"/>
                  <a:pt x="37" y="61"/>
                  <a:pt x="37" y="61"/>
                </a:cubicBezTo>
                <a:lnTo>
                  <a:pt x="37" y="68"/>
                </a:lnTo>
                <a:close/>
                <a:moveTo>
                  <a:pt x="89" y="12"/>
                </a:moveTo>
                <a:cubicBezTo>
                  <a:pt x="54" y="26"/>
                  <a:pt x="54" y="26"/>
                  <a:pt x="54" y="26"/>
                </a:cubicBezTo>
                <a:cubicBezTo>
                  <a:pt x="54" y="86"/>
                  <a:pt x="54" y="86"/>
                  <a:pt x="54" y="86"/>
                </a:cubicBezTo>
                <a:cubicBezTo>
                  <a:pt x="89" y="72"/>
                  <a:pt x="89" y="72"/>
                  <a:pt x="89" y="72"/>
                </a:cubicBezTo>
                <a:lnTo>
                  <a:pt x="89" y="12"/>
                </a:lnTo>
                <a:close/>
                <a:moveTo>
                  <a:pt x="83" y="37"/>
                </a:moveTo>
                <a:cubicBezTo>
                  <a:pt x="61" y="46"/>
                  <a:pt x="61" y="46"/>
                  <a:pt x="61" y="46"/>
                </a:cubicBezTo>
                <a:cubicBezTo>
                  <a:pt x="61" y="38"/>
                  <a:pt x="61" y="38"/>
                  <a:pt x="61" y="38"/>
                </a:cubicBezTo>
                <a:cubicBezTo>
                  <a:pt x="83" y="30"/>
                  <a:pt x="83" y="30"/>
                  <a:pt x="83" y="30"/>
                </a:cubicBezTo>
                <a:lnTo>
                  <a:pt x="83" y="37"/>
                </a:lnTo>
                <a:close/>
                <a:moveTo>
                  <a:pt x="83" y="59"/>
                </a:moveTo>
                <a:cubicBezTo>
                  <a:pt x="61" y="68"/>
                  <a:pt x="61" y="68"/>
                  <a:pt x="61" y="68"/>
                </a:cubicBezTo>
                <a:cubicBezTo>
                  <a:pt x="61" y="61"/>
                  <a:pt x="61" y="61"/>
                  <a:pt x="61" y="61"/>
                </a:cubicBezTo>
                <a:cubicBezTo>
                  <a:pt x="83" y="52"/>
                  <a:pt x="83" y="52"/>
                  <a:pt x="83" y="52"/>
                </a:cubicBezTo>
                <a:lnTo>
                  <a:pt x="83" y="59"/>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Freeform 62"/>
          <p:cNvSpPr>
            <a:spLocks noEditPoints="1"/>
          </p:cNvSpPr>
          <p:nvPr/>
        </p:nvSpPr>
        <p:spPr bwMode="auto">
          <a:xfrm>
            <a:off x="6907213" y="4019551"/>
            <a:ext cx="322263" cy="323850"/>
          </a:xfrm>
          <a:custGeom>
            <a:avLst/>
            <a:gdLst>
              <a:gd name="T0" fmla="*/ 84 w 86"/>
              <a:gd name="T1" fmla="*/ 78 h 86"/>
              <a:gd name="T2" fmla="*/ 79 w 86"/>
              <a:gd name="T3" fmla="*/ 84 h 86"/>
              <a:gd name="T4" fmla="*/ 72 w 86"/>
              <a:gd name="T5" fmla="*/ 84 h 86"/>
              <a:gd name="T6" fmla="*/ 51 w 86"/>
              <a:gd name="T7" fmla="*/ 63 h 86"/>
              <a:gd name="T8" fmla="*/ 34 w 86"/>
              <a:gd name="T9" fmla="*/ 68 h 86"/>
              <a:gd name="T10" fmla="*/ 0 w 86"/>
              <a:gd name="T11" fmla="*/ 33 h 86"/>
              <a:gd name="T12" fmla="*/ 34 w 86"/>
              <a:gd name="T13" fmla="*/ 0 h 86"/>
              <a:gd name="T14" fmla="*/ 68 w 86"/>
              <a:gd name="T15" fmla="*/ 34 h 86"/>
              <a:gd name="T16" fmla="*/ 63 w 86"/>
              <a:gd name="T17" fmla="*/ 51 h 86"/>
              <a:gd name="T18" fmla="*/ 83 w 86"/>
              <a:gd name="T19" fmla="*/ 72 h 86"/>
              <a:gd name="T20" fmla="*/ 84 w 86"/>
              <a:gd name="T21" fmla="*/ 78 h 86"/>
              <a:gd name="T22" fmla="*/ 34 w 86"/>
              <a:gd name="T23" fmla="*/ 57 h 86"/>
              <a:gd name="T24" fmla="*/ 58 w 86"/>
              <a:gd name="T25" fmla="*/ 34 h 86"/>
              <a:gd name="T26" fmla="*/ 34 w 86"/>
              <a:gd name="T27" fmla="*/ 10 h 86"/>
              <a:gd name="T28" fmla="*/ 10 w 86"/>
              <a:gd name="T29" fmla="*/ 33 h 86"/>
              <a:gd name="T30" fmla="*/ 34 w 86"/>
              <a:gd name="T31" fmla="*/ 5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6" h="86">
                <a:moveTo>
                  <a:pt x="84" y="78"/>
                </a:moveTo>
                <a:cubicBezTo>
                  <a:pt x="79" y="84"/>
                  <a:pt x="79" y="84"/>
                  <a:pt x="79" y="84"/>
                </a:cubicBezTo>
                <a:cubicBezTo>
                  <a:pt x="77" y="86"/>
                  <a:pt x="74" y="86"/>
                  <a:pt x="72" y="84"/>
                </a:cubicBezTo>
                <a:cubicBezTo>
                  <a:pt x="51" y="63"/>
                  <a:pt x="51" y="63"/>
                  <a:pt x="51" y="63"/>
                </a:cubicBezTo>
                <a:cubicBezTo>
                  <a:pt x="46" y="66"/>
                  <a:pt x="41" y="68"/>
                  <a:pt x="34" y="68"/>
                </a:cubicBezTo>
                <a:cubicBezTo>
                  <a:pt x="16" y="68"/>
                  <a:pt x="0" y="52"/>
                  <a:pt x="0" y="33"/>
                </a:cubicBezTo>
                <a:cubicBezTo>
                  <a:pt x="0" y="15"/>
                  <a:pt x="15" y="0"/>
                  <a:pt x="34" y="0"/>
                </a:cubicBezTo>
                <a:cubicBezTo>
                  <a:pt x="52" y="0"/>
                  <a:pt x="68" y="16"/>
                  <a:pt x="68" y="34"/>
                </a:cubicBezTo>
                <a:cubicBezTo>
                  <a:pt x="68" y="40"/>
                  <a:pt x="66" y="47"/>
                  <a:pt x="63" y="51"/>
                </a:cubicBezTo>
                <a:cubicBezTo>
                  <a:pt x="83" y="72"/>
                  <a:pt x="83" y="72"/>
                  <a:pt x="83" y="72"/>
                </a:cubicBezTo>
                <a:cubicBezTo>
                  <a:pt x="85" y="74"/>
                  <a:pt x="86" y="77"/>
                  <a:pt x="84" y="78"/>
                </a:cubicBezTo>
                <a:close/>
                <a:moveTo>
                  <a:pt x="34" y="57"/>
                </a:moveTo>
                <a:cubicBezTo>
                  <a:pt x="47" y="57"/>
                  <a:pt x="58" y="47"/>
                  <a:pt x="58" y="34"/>
                </a:cubicBezTo>
                <a:cubicBezTo>
                  <a:pt x="58" y="21"/>
                  <a:pt x="46" y="10"/>
                  <a:pt x="34" y="10"/>
                </a:cubicBezTo>
                <a:cubicBezTo>
                  <a:pt x="21" y="10"/>
                  <a:pt x="10" y="20"/>
                  <a:pt x="10" y="33"/>
                </a:cubicBezTo>
                <a:cubicBezTo>
                  <a:pt x="10" y="46"/>
                  <a:pt x="22" y="57"/>
                  <a:pt x="34" y="5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5" name="Freeform 63"/>
          <p:cNvSpPr>
            <a:spLocks noEditPoints="1"/>
          </p:cNvSpPr>
          <p:nvPr/>
        </p:nvSpPr>
        <p:spPr bwMode="auto">
          <a:xfrm>
            <a:off x="7518400" y="4005263"/>
            <a:ext cx="390525" cy="346075"/>
          </a:xfrm>
          <a:custGeom>
            <a:avLst/>
            <a:gdLst>
              <a:gd name="T0" fmla="*/ 103 w 104"/>
              <a:gd name="T1" fmla="*/ 90 h 92"/>
              <a:gd name="T2" fmla="*/ 100 w 104"/>
              <a:gd name="T3" fmla="*/ 92 h 92"/>
              <a:gd name="T4" fmla="*/ 4 w 104"/>
              <a:gd name="T5" fmla="*/ 92 h 92"/>
              <a:gd name="T6" fmla="*/ 0 w 104"/>
              <a:gd name="T7" fmla="*/ 90 h 92"/>
              <a:gd name="T8" fmla="*/ 0 w 104"/>
              <a:gd name="T9" fmla="*/ 87 h 92"/>
              <a:gd name="T10" fmla="*/ 48 w 104"/>
              <a:gd name="T11" fmla="*/ 2 h 92"/>
              <a:gd name="T12" fmla="*/ 52 w 104"/>
              <a:gd name="T13" fmla="*/ 0 h 92"/>
              <a:gd name="T14" fmla="*/ 55 w 104"/>
              <a:gd name="T15" fmla="*/ 2 h 92"/>
              <a:gd name="T16" fmla="*/ 103 w 104"/>
              <a:gd name="T17" fmla="*/ 87 h 92"/>
              <a:gd name="T18" fmla="*/ 103 w 104"/>
              <a:gd name="T19" fmla="*/ 90 h 92"/>
              <a:gd name="T20" fmla="*/ 58 w 104"/>
              <a:gd name="T21" fmla="*/ 30 h 92"/>
              <a:gd name="T22" fmla="*/ 45 w 104"/>
              <a:gd name="T23" fmla="*/ 30 h 92"/>
              <a:gd name="T24" fmla="*/ 45 w 104"/>
              <a:gd name="T25" fmla="*/ 62 h 92"/>
              <a:gd name="T26" fmla="*/ 58 w 104"/>
              <a:gd name="T27" fmla="*/ 62 h 92"/>
              <a:gd name="T28" fmla="*/ 58 w 104"/>
              <a:gd name="T29" fmla="*/ 30 h 92"/>
              <a:gd name="T30" fmla="*/ 58 w 104"/>
              <a:gd name="T31" fmla="*/ 71 h 92"/>
              <a:gd name="T32" fmla="*/ 45 w 104"/>
              <a:gd name="T33" fmla="*/ 71 h 92"/>
              <a:gd name="T34" fmla="*/ 45 w 104"/>
              <a:gd name="T35" fmla="*/ 81 h 92"/>
              <a:gd name="T36" fmla="*/ 58 w 104"/>
              <a:gd name="T37" fmla="*/ 81 h 92"/>
              <a:gd name="T38" fmla="*/ 58 w 104"/>
              <a:gd name="T39" fmla="*/ 7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92">
                <a:moveTo>
                  <a:pt x="103" y="90"/>
                </a:moveTo>
                <a:cubicBezTo>
                  <a:pt x="102" y="92"/>
                  <a:pt x="101" y="92"/>
                  <a:pt x="100" y="92"/>
                </a:cubicBezTo>
                <a:cubicBezTo>
                  <a:pt x="4" y="92"/>
                  <a:pt x="4" y="92"/>
                  <a:pt x="4" y="92"/>
                </a:cubicBezTo>
                <a:cubicBezTo>
                  <a:pt x="2" y="92"/>
                  <a:pt x="1" y="92"/>
                  <a:pt x="0" y="90"/>
                </a:cubicBezTo>
                <a:cubicBezTo>
                  <a:pt x="0" y="89"/>
                  <a:pt x="0" y="88"/>
                  <a:pt x="0" y="87"/>
                </a:cubicBezTo>
                <a:cubicBezTo>
                  <a:pt x="48" y="2"/>
                  <a:pt x="48" y="2"/>
                  <a:pt x="48" y="2"/>
                </a:cubicBezTo>
                <a:cubicBezTo>
                  <a:pt x="49" y="1"/>
                  <a:pt x="50" y="0"/>
                  <a:pt x="52" y="0"/>
                </a:cubicBezTo>
                <a:cubicBezTo>
                  <a:pt x="53" y="0"/>
                  <a:pt x="54" y="1"/>
                  <a:pt x="55" y="2"/>
                </a:cubicBezTo>
                <a:cubicBezTo>
                  <a:pt x="103" y="87"/>
                  <a:pt x="103" y="87"/>
                  <a:pt x="103" y="87"/>
                </a:cubicBezTo>
                <a:cubicBezTo>
                  <a:pt x="104" y="88"/>
                  <a:pt x="104" y="89"/>
                  <a:pt x="103" y="90"/>
                </a:cubicBezTo>
                <a:close/>
                <a:moveTo>
                  <a:pt x="58" y="30"/>
                </a:moveTo>
                <a:cubicBezTo>
                  <a:pt x="45" y="30"/>
                  <a:pt x="45" y="30"/>
                  <a:pt x="45" y="30"/>
                </a:cubicBezTo>
                <a:cubicBezTo>
                  <a:pt x="45" y="62"/>
                  <a:pt x="45" y="62"/>
                  <a:pt x="45" y="62"/>
                </a:cubicBezTo>
                <a:cubicBezTo>
                  <a:pt x="58" y="62"/>
                  <a:pt x="58" y="62"/>
                  <a:pt x="58" y="62"/>
                </a:cubicBezTo>
                <a:lnTo>
                  <a:pt x="58" y="30"/>
                </a:lnTo>
                <a:close/>
                <a:moveTo>
                  <a:pt x="58" y="71"/>
                </a:moveTo>
                <a:cubicBezTo>
                  <a:pt x="45" y="71"/>
                  <a:pt x="45" y="71"/>
                  <a:pt x="45" y="71"/>
                </a:cubicBezTo>
                <a:cubicBezTo>
                  <a:pt x="45" y="81"/>
                  <a:pt x="45" y="81"/>
                  <a:pt x="45" y="81"/>
                </a:cubicBezTo>
                <a:cubicBezTo>
                  <a:pt x="58" y="81"/>
                  <a:pt x="58" y="81"/>
                  <a:pt x="58" y="81"/>
                </a:cubicBezTo>
                <a:lnTo>
                  <a:pt x="58" y="7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6" name="Freeform 64"/>
          <p:cNvSpPr>
            <a:spLocks/>
          </p:cNvSpPr>
          <p:nvPr/>
        </p:nvSpPr>
        <p:spPr bwMode="auto">
          <a:xfrm>
            <a:off x="8167688" y="4011613"/>
            <a:ext cx="382588" cy="334963"/>
          </a:xfrm>
          <a:custGeom>
            <a:avLst/>
            <a:gdLst>
              <a:gd name="T0" fmla="*/ 88 w 102"/>
              <a:gd name="T1" fmla="*/ 43 h 89"/>
              <a:gd name="T2" fmla="*/ 102 w 102"/>
              <a:gd name="T3" fmla="*/ 43 h 89"/>
              <a:gd name="T4" fmla="*/ 82 w 102"/>
              <a:gd name="T5" fmla="*/ 65 h 89"/>
              <a:gd name="T6" fmla="*/ 62 w 102"/>
              <a:gd name="T7" fmla="*/ 43 h 89"/>
              <a:gd name="T8" fmla="*/ 77 w 102"/>
              <a:gd name="T9" fmla="*/ 43 h 89"/>
              <a:gd name="T10" fmla="*/ 44 w 102"/>
              <a:gd name="T11" fmla="*/ 11 h 89"/>
              <a:gd name="T12" fmla="*/ 11 w 102"/>
              <a:gd name="T13" fmla="*/ 44 h 89"/>
              <a:gd name="T14" fmla="*/ 44 w 102"/>
              <a:gd name="T15" fmla="*/ 78 h 89"/>
              <a:gd name="T16" fmla="*/ 64 w 102"/>
              <a:gd name="T17" fmla="*/ 71 h 89"/>
              <a:gd name="T18" fmla="*/ 71 w 102"/>
              <a:gd name="T19" fmla="*/ 79 h 89"/>
              <a:gd name="T20" fmla="*/ 44 w 102"/>
              <a:gd name="T21" fmla="*/ 89 h 89"/>
              <a:gd name="T22" fmla="*/ 0 w 102"/>
              <a:gd name="T23" fmla="*/ 44 h 89"/>
              <a:gd name="T24" fmla="*/ 44 w 102"/>
              <a:gd name="T25" fmla="*/ 0 h 89"/>
              <a:gd name="T26" fmla="*/ 88 w 102"/>
              <a:gd name="T27" fmla="*/ 4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89">
                <a:moveTo>
                  <a:pt x="88" y="43"/>
                </a:moveTo>
                <a:cubicBezTo>
                  <a:pt x="102" y="43"/>
                  <a:pt x="102" y="43"/>
                  <a:pt x="102" y="43"/>
                </a:cubicBezTo>
                <a:cubicBezTo>
                  <a:pt x="82" y="65"/>
                  <a:pt x="82" y="65"/>
                  <a:pt x="82" y="65"/>
                </a:cubicBezTo>
                <a:cubicBezTo>
                  <a:pt x="62" y="43"/>
                  <a:pt x="62" y="43"/>
                  <a:pt x="62" y="43"/>
                </a:cubicBezTo>
                <a:cubicBezTo>
                  <a:pt x="77" y="43"/>
                  <a:pt x="77" y="43"/>
                  <a:pt x="77" y="43"/>
                </a:cubicBezTo>
                <a:cubicBezTo>
                  <a:pt x="77" y="25"/>
                  <a:pt x="62" y="11"/>
                  <a:pt x="44" y="11"/>
                </a:cubicBezTo>
                <a:cubicBezTo>
                  <a:pt x="26" y="11"/>
                  <a:pt x="11" y="26"/>
                  <a:pt x="11" y="44"/>
                </a:cubicBezTo>
                <a:cubicBezTo>
                  <a:pt x="11" y="63"/>
                  <a:pt x="26" y="78"/>
                  <a:pt x="44" y="78"/>
                </a:cubicBezTo>
                <a:cubicBezTo>
                  <a:pt x="52" y="78"/>
                  <a:pt x="58" y="75"/>
                  <a:pt x="64" y="71"/>
                </a:cubicBezTo>
                <a:cubicBezTo>
                  <a:pt x="71" y="79"/>
                  <a:pt x="71" y="79"/>
                  <a:pt x="71" y="79"/>
                </a:cubicBezTo>
                <a:cubicBezTo>
                  <a:pt x="64" y="85"/>
                  <a:pt x="54" y="89"/>
                  <a:pt x="44" y="89"/>
                </a:cubicBezTo>
                <a:cubicBezTo>
                  <a:pt x="20" y="89"/>
                  <a:pt x="0" y="69"/>
                  <a:pt x="0" y="44"/>
                </a:cubicBezTo>
                <a:cubicBezTo>
                  <a:pt x="0" y="20"/>
                  <a:pt x="20" y="0"/>
                  <a:pt x="44" y="0"/>
                </a:cubicBezTo>
                <a:cubicBezTo>
                  <a:pt x="68" y="0"/>
                  <a:pt x="88" y="19"/>
                  <a:pt x="88" y="4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7" name="Freeform 65"/>
          <p:cNvSpPr>
            <a:spLocks/>
          </p:cNvSpPr>
          <p:nvPr/>
        </p:nvSpPr>
        <p:spPr bwMode="auto">
          <a:xfrm>
            <a:off x="8813800" y="4011613"/>
            <a:ext cx="382588" cy="334963"/>
          </a:xfrm>
          <a:custGeom>
            <a:avLst/>
            <a:gdLst>
              <a:gd name="T0" fmla="*/ 102 w 102"/>
              <a:gd name="T1" fmla="*/ 44 h 89"/>
              <a:gd name="T2" fmla="*/ 57 w 102"/>
              <a:gd name="T3" fmla="*/ 89 h 89"/>
              <a:gd name="T4" fmla="*/ 30 w 102"/>
              <a:gd name="T5" fmla="*/ 79 h 89"/>
              <a:gd name="T6" fmla="*/ 38 w 102"/>
              <a:gd name="T7" fmla="*/ 71 h 89"/>
              <a:gd name="T8" fmla="*/ 57 w 102"/>
              <a:gd name="T9" fmla="*/ 78 h 89"/>
              <a:gd name="T10" fmla="*/ 90 w 102"/>
              <a:gd name="T11" fmla="*/ 44 h 89"/>
              <a:gd name="T12" fmla="*/ 57 w 102"/>
              <a:gd name="T13" fmla="*/ 11 h 89"/>
              <a:gd name="T14" fmla="*/ 24 w 102"/>
              <a:gd name="T15" fmla="*/ 43 h 89"/>
              <a:gd name="T16" fmla="*/ 40 w 102"/>
              <a:gd name="T17" fmla="*/ 43 h 89"/>
              <a:gd name="T18" fmla="*/ 20 w 102"/>
              <a:gd name="T19" fmla="*/ 65 h 89"/>
              <a:gd name="T20" fmla="*/ 0 w 102"/>
              <a:gd name="T21" fmla="*/ 43 h 89"/>
              <a:gd name="T22" fmla="*/ 13 w 102"/>
              <a:gd name="T23" fmla="*/ 43 h 89"/>
              <a:gd name="T24" fmla="*/ 57 w 102"/>
              <a:gd name="T25" fmla="*/ 0 h 89"/>
              <a:gd name="T26" fmla="*/ 102 w 102"/>
              <a:gd name="T27" fmla="*/ 4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89">
                <a:moveTo>
                  <a:pt x="102" y="44"/>
                </a:moveTo>
                <a:cubicBezTo>
                  <a:pt x="102" y="69"/>
                  <a:pt x="82" y="89"/>
                  <a:pt x="57" y="89"/>
                </a:cubicBezTo>
                <a:cubicBezTo>
                  <a:pt x="47" y="89"/>
                  <a:pt x="38" y="85"/>
                  <a:pt x="30" y="79"/>
                </a:cubicBezTo>
                <a:cubicBezTo>
                  <a:pt x="38" y="71"/>
                  <a:pt x="38" y="71"/>
                  <a:pt x="38" y="71"/>
                </a:cubicBezTo>
                <a:cubicBezTo>
                  <a:pt x="43" y="75"/>
                  <a:pt x="50" y="78"/>
                  <a:pt x="57" y="78"/>
                </a:cubicBezTo>
                <a:cubicBezTo>
                  <a:pt x="76" y="78"/>
                  <a:pt x="90" y="63"/>
                  <a:pt x="90" y="44"/>
                </a:cubicBezTo>
                <a:cubicBezTo>
                  <a:pt x="90" y="26"/>
                  <a:pt x="76" y="11"/>
                  <a:pt x="57" y="11"/>
                </a:cubicBezTo>
                <a:cubicBezTo>
                  <a:pt x="39" y="11"/>
                  <a:pt x="25" y="25"/>
                  <a:pt x="24" y="43"/>
                </a:cubicBezTo>
                <a:cubicBezTo>
                  <a:pt x="40" y="43"/>
                  <a:pt x="40" y="43"/>
                  <a:pt x="40" y="43"/>
                </a:cubicBezTo>
                <a:cubicBezTo>
                  <a:pt x="20" y="65"/>
                  <a:pt x="20" y="65"/>
                  <a:pt x="20" y="65"/>
                </a:cubicBezTo>
                <a:cubicBezTo>
                  <a:pt x="0" y="43"/>
                  <a:pt x="0" y="43"/>
                  <a:pt x="0" y="43"/>
                </a:cubicBezTo>
                <a:cubicBezTo>
                  <a:pt x="13" y="43"/>
                  <a:pt x="13" y="43"/>
                  <a:pt x="13" y="43"/>
                </a:cubicBezTo>
                <a:cubicBezTo>
                  <a:pt x="14" y="19"/>
                  <a:pt x="33" y="0"/>
                  <a:pt x="57" y="0"/>
                </a:cubicBezTo>
                <a:cubicBezTo>
                  <a:pt x="82" y="0"/>
                  <a:pt x="102" y="20"/>
                  <a:pt x="102" y="4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8" name="Freeform 66"/>
          <p:cNvSpPr>
            <a:spLocks noEditPoints="1"/>
          </p:cNvSpPr>
          <p:nvPr/>
        </p:nvSpPr>
        <p:spPr bwMode="auto">
          <a:xfrm>
            <a:off x="9448800" y="4008438"/>
            <a:ext cx="404813" cy="346075"/>
          </a:xfrm>
          <a:custGeom>
            <a:avLst/>
            <a:gdLst>
              <a:gd name="T0" fmla="*/ 52 w 108"/>
              <a:gd name="T1" fmla="*/ 50 h 92"/>
              <a:gd name="T2" fmla="*/ 11 w 108"/>
              <a:gd name="T3" fmla="*/ 78 h 92"/>
              <a:gd name="T4" fmla="*/ 0 w 108"/>
              <a:gd name="T5" fmla="*/ 78 h 92"/>
              <a:gd name="T6" fmla="*/ 0 w 108"/>
              <a:gd name="T7" fmla="*/ 63 h 92"/>
              <a:gd name="T8" fmla="*/ 11 w 108"/>
              <a:gd name="T9" fmla="*/ 63 h 92"/>
              <a:gd name="T10" fmla="*/ 40 w 108"/>
              <a:gd name="T11" fmla="*/ 41 h 92"/>
              <a:gd name="T12" fmla="*/ 81 w 108"/>
              <a:gd name="T13" fmla="*/ 13 h 92"/>
              <a:gd name="T14" fmla="*/ 85 w 108"/>
              <a:gd name="T15" fmla="*/ 13 h 92"/>
              <a:gd name="T16" fmla="*/ 85 w 108"/>
              <a:gd name="T17" fmla="*/ 0 h 92"/>
              <a:gd name="T18" fmla="*/ 108 w 108"/>
              <a:gd name="T19" fmla="*/ 19 h 92"/>
              <a:gd name="T20" fmla="*/ 85 w 108"/>
              <a:gd name="T21" fmla="*/ 39 h 92"/>
              <a:gd name="T22" fmla="*/ 85 w 108"/>
              <a:gd name="T23" fmla="*/ 28 h 92"/>
              <a:gd name="T24" fmla="*/ 81 w 108"/>
              <a:gd name="T25" fmla="*/ 28 h 92"/>
              <a:gd name="T26" fmla="*/ 52 w 108"/>
              <a:gd name="T27" fmla="*/ 50 h 92"/>
              <a:gd name="T28" fmla="*/ 11 w 108"/>
              <a:gd name="T29" fmla="*/ 29 h 92"/>
              <a:gd name="T30" fmla="*/ 0 w 108"/>
              <a:gd name="T31" fmla="*/ 29 h 92"/>
              <a:gd name="T32" fmla="*/ 0 w 108"/>
              <a:gd name="T33" fmla="*/ 14 h 92"/>
              <a:gd name="T34" fmla="*/ 11 w 108"/>
              <a:gd name="T35" fmla="*/ 14 h 92"/>
              <a:gd name="T36" fmla="*/ 38 w 108"/>
              <a:gd name="T37" fmla="*/ 26 h 92"/>
              <a:gd name="T38" fmla="*/ 32 w 108"/>
              <a:gd name="T39" fmla="*/ 34 h 92"/>
              <a:gd name="T40" fmla="*/ 29 w 108"/>
              <a:gd name="T41" fmla="*/ 38 h 92"/>
              <a:gd name="T42" fmla="*/ 11 w 108"/>
              <a:gd name="T43" fmla="*/ 29 h 92"/>
              <a:gd name="T44" fmla="*/ 85 w 108"/>
              <a:gd name="T45" fmla="*/ 53 h 92"/>
              <a:gd name="T46" fmla="*/ 108 w 108"/>
              <a:gd name="T47" fmla="*/ 72 h 92"/>
              <a:gd name="T48" fmla="*/ 85 w 108"/>
              <a:gd name="T49" fmla="*/ 92 h 92"/>
              <a:gd name="T50" fmla="*/ 85 w 108"/>
              <a:gd name="T51" fmla="*/ 79 h 92"/>
              <a:gd name="T52" fmla="*/ 81 w 108"/>
              <a:gd name="T53" fmla="*/ 79 h 92"/>
              <a:gd name="T54" fmla="*/ 53 w 108"/>
              <a:gd name="T55" fmla="*/ 66 h 92"/>
              <a:gd name="T56" fmla="*/ 61 w 108"/>
              <a:gd name="T57" fmla="*/ 56 h 92"/>
              <a:gd name="T58" fmla="*/ 62 w 108"/>
              <a:gd name="T59" fmla="*/ 54 h 92"/>
              <a:gd name="T60" fmla="*/ 81 w 108"/>
              <a:gd name="T61" fmla="*/ 64 h 92"/>
              <a:gd name="T62" fmla="*/ 85 w 108"/>
              <a:gd name="T63" fmla="*/ 64 h 92"/>
              <a:gd name="T64" fmla="*/ 85 w 108"/>
              <a:gd name="T65" fmla="*/ 5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 h="92">
                <a:moveTo>
                  <a:pt x="52" y="50"/>
                </a:moveTo>
                <a:cubicBezTo>
                  <a:pt x="42" y="63"/>
                  <a:pt x="31" y="78"/>
                  <a:pt x="11" y="78"/>
                </a:cubicBezTo>
                <a:cubicBezTo>
                  <a:pt x="0" y="78"/>
                  <a:pt x="0" y="78"/>
                  <a:pt x="0" y="78"/>
                </a:cubicBezTo>
                <a:cubicBezTo>
                  <a:pt x="0" y="63"/>
                  <a:pt x="0" y="63"/>
                  <a:pt x="0" y="63"/>
                </a:cubicBezTo>
                <a:cubicBezTo>
                  <a:pt x="11" y="63"/>
                  <a:pt x="11" y="63"/>
                  <a:pt x="11" y="63"/>
                </a:cubicBezTo>
                <a:cubicBezTo>
                  <a:pt x="24" y="63"/>
                  <a:pt x="31" y="53"/>
                  <a:pt x="40" y="41"/>
                </a:cubicBezTo>
                <a:cubicBezTo>
                  <a:pt x="50" y="28"/>
                  <a:pt x="61" y="13"/>
                  <a:pt x="81" y="13"/>
                </a:cubicBezTo>
                <a:cubicBezTo>
                  <a:pt x="85" y="13"/>
                  <a:pt x="85" y="13"/>
                  <a:pt x="85" y="13"/>
                </a:cubicBezTo>
                <a:cubicBezTo>
                  <a:pt x="85" y="0"/>
                  <a:pt x="85" y="0"/>
                  <a:pt x="85" y="0"/>
                </a:cubicBezTo>
                <a:cubicBezTo>
                  <a:pt x="108" y="19"/>
                  <a:pt x="108" y="19"/>
                  <a:pt x="108" y="19"/>
                </a:cubicBezTo>
                <a:cubicBezTo>
                  <a:pt x="85" y="39"/>
                  <a:pt x="85" y="39"/>
                  <a:pt x="85" y="39"/>
                </a:cubicBezTo>
                <a:cubicBezTo>
                  <a:pt x="85" y="28"/>
                  <a:pt x="85" y="28"/>
                  <a:pt x="85" y="28"/>
                </a:cubicBezTo>
                <a:cubicBezTo>
                  <a:pt x="81" y="28"/>
                  <a:pt x="81" y="28"/>
                  <a:pt x="81" y="28"/>
                </a:cubicBezTo>
                <a:cubicBezTo>
                  <a:pt x="69" y="28"/>
                  <a:pt x="61" y="38"/>
                  <a:pt x="52" y="50"/>
                </a:cubicBezTo>
                <a:close/>
                <a:moveTo>
                  <a:pt x="11" y="29"/>
                </a:moveTo>
                <a:cubicBezTo>
                  <a:pt x="0" y="29"/>
                  <a:pt x="0" y="29"/>
                  <a:pt x="0" y="29"/>
                </a:cubicBezTo>
                <a:cubicBezTo>
                  <a:pt x="0" y="14"/>
                  <a:pt x="0" y="14"/>
                  <a:pt x="0" y="14"/>
                </a:cubicBezTo>
                <a:cubicBezTo>
                  <a:pt x="11" y="14"/>
                  <a:pt x="11" y="14"/>
                  <a:pt x="11" y="14"/>
                </a:cubicBezTo>
                <a:cubicBezTo>
                  <a:pt x="23" y="14"/>
                  <a:pt x="31" y="19"/>
                  <a:pt x="38" y="26"/>
                </a:cubicBezTo>
                <a:cubicBezTo>
                  <a:pt x="36" y="29"/>
                  <a:pt x="34" y="31"/>
                  <a:pt x="32" y="34"/>
                </a:cubicBezTo>
                <a:cubicBezTo>
                  <a:pt x="31" y="35"/>
                  <a:pt x="30" y="37"/>
                  <a:pt x="29" y="38"/>
                </a:cubicBezTo>
                <a:cubicBezTo>
                  <a:pt x="24" y="32"/>
                  <a:pt x="18" y="29"/>
                  <a:pt x="11" y="29"/>
                </a:cubicBezTo>
                <a:close/>
                <a:moveTo>
                  <a:pt x="85" y="53"/>
                </a:moveTo>
                <a:cubicBezTo>
                  <a:pt x="108" y="72"/>
                  <a:pt x="108" y="72"/>
                  <a:pt x="108" y="72"/>
                </a:cubicBezTo>
                <a:cubicBezTo>
                  <a:pt x="85" y="92"/>
                  <a:pt x="85" y="92"/>
                  <a:pt x="85" y="92"/>
                </a:cubicBezTo>
                <a:cubicBezTo>
                  <a:pt x="85" y="79"/>
                  <a:pt x="85" y="79"/>
                  <a:pt x="85" y="79"/>
                </a:cubicBezTo>
                <a:cubicBezTo>
                  <a:pt x="81" y="79"/>
                  <a:pt x="81" y="79"/>
                  <a:pt x="81" y="79"/>
                </a:cubicBezTo>
                <a:cubicBezTo>
                  <a:pt x="69" y="79"/>
                  <a:pt x="60" y="73"/>
                  <a:pt x="53" y="66"/>
                </a:cubicBezTo>
                <a:cubicBezTo>
                  <a:pt x="56" y="63"/>
                  <a:pt x="58" y="60"/>
                  <a:pt x="61" y="56"/>
                </a:cubicBezTo>
                <a:cubicBezTo>
                  <a:pt x="61" y="56"/>
                  <a:pt x="62" y="55"/>
                  <a:pt x="62" y="54"/>
                </a:cubicBezTo>
                <a:cubicBezTo>
                  <a:pt x="68" y="60"/>
                  <a:pt x="74" y="64"/>
                  <a:pt x="81" y="64"/>
                </a:cubicBezTo>
                <a:cubicBezTo>
                  <a:pt x="85" y="64"/>
                  <a:pt x="85" y="64"/>
                  <a:pt x="85" y="64"/>
                </a:cubicBezTo>
                <a:lnTo>
                  <a:pt x="85" y="5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9" name="Freeform 67"/>
          <p:cNvSpPr>
            <a:spLocks/>
          </p:cNvSpPr>
          <p:nvPr/>
        </p:nvSpPr>
        <p:spPr bwMode="auto">
          <a:xfrm>
            <a:off x="10123488" y="4057651"/>
            <a:ext cx="346075" cy="244475"/>
          </a:xfrm>
          <a:custGeom>
            <a:avLst/>
            <a:gdLst>
              <a:gd name="T0" fmla="*/ 92 w 92"/>
              <a:gd name="T1" fmla="*/ 23 h 65"/>
              <a:gd name="T2" fmla="*/ 92 w 92"/>
              <a:gd name="T3" fmla="*/ 54 h 65"/>
              <a:gd name="T4" fmla="*/ 81 w 92"/>
              <a:gd name="T5" fmla="*/ 65 h 65"/>
              <a:gd name="T6" fmla="*/ 6 w 92"/>
              <a:gd name="T7" fmla="*/ 65 h 65"/>
              <a:gd name="T8" fmla="*/ 6 w 92"/>
              <a:gd name="T9" fmla="*/ 50 h 65"/>
              <a:gd name="T10" fmla="*/ 76 w 92"/>
              <a:gd name="T11" fmla="*/ 50 h 65"/>
              <a:gd name="T12" fmla="*/ 76 w 92"/>
              <a:gd name="T13" fmla="*/ 27 h 65"/>
              <a:gd name="T14" fmla="*/ 22 w 92"/>
              <a:gd name="T15" fmla="*/ 27 h 65"/>
              <a:gd name="T16" fmla="*/ 22 w 92"/>
              <a:gd name="T17" fmla="*/ 39 h 65"/>
              <a:gd name="T18" fmla="*/ 0 w 92"/>
              <a:gd name="T19" fmla="*/ 19 h 65"/>
              <a:gd name="T20" fmla="*/ 22 w 92"/>
              <a:gd name="T21" fmla="*/ 0 h 65"/>
              <a:gd name="T22" fmla="*/ 22 w 92"/>
              <a:gd name="T23" fmla="*/ 12 h 65"/>
              <a:gd name="T24" fmla="*/ 81 w 92"/>
              <a:gd name="T25" fmla="*/ 12 h 65"/>
              <a:gd name="T26" fmla="*/ 92 w 92"/>
              <a:gd name="T27" fmla="*/ 2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65">
                <a:moveTo>
                  <a:pt x="92" y="23"/>
                </a:moveTo>
                <a:cubicBezTo>
                  <a:pt x="92" y="54"/>
                  <a:pt x="92" y="54"/>
                  <a:pt x="92" y="54"/>
                </a:cubicBezTo>
                <a:cubicBezTo>
                  <a:pt x="92" y="60"/>
                  <a:pt x="87" y="65"/>
                  <a:pt x="81" y="65"/>
                </a:cubicBezTo>
                <a:cubicBezTo>
                  <a:pt x="6" y="65"/>
                  <a:pt x="6" y="65"/>
                  <a:pt x="6" y="65"/>
                </a:cubicBezTo>
                <a:cubicBezTo>
                  <a:pt x="6" y="50"/>
                  <a:pt x="6" y="50"/>
                  <a:pt x="6" y="50"/>
                </a:cubicBezTo>
                <a:cubicBezTo>
                  <a:pt x="76" y="50"/>
                  <a:pt x="76" y="50"/>
                  <a:pt x="76" y="50"/>
                </a:cubicBezTo>
                <a:cubicBezTo>
                  <a:pt x="76" y="27"/>
                  <a:pt x="76" y="27"/>
                  <a:pt x="76" y="27"/>
                </a:cubicBezTo>
                <a:cubicBezTo>
                  <a:pt x="22" y="27"/>
                  <a:pt x="22" y="27"/>
                  <a:pt x="22" y="27"/>
                </a:cubicBezTo>
                <a:cubicBezTo>
                  <a:pt x="22" y="39"/>
                  <a:pt x="22" y="39"/>
                  <a:pt x="22" y="39"/>
                </a:cubicBezTo>
                <a:cubicBezTo>
                  <a:pt x="0" y="19"/>
                  <a:pt x="0" y="19"/>
                  <a:pt x="0" y="19"/>
                </a:cubicBezTo>
                <a:cubicBezTo>
                  <a:pt x="22" y="0"/>
                  <a:pt x="22" y="0"/>
                  <a:pt x="22" y="0"/>
                </a:cubicBezTo>
                <a:cubicBezTo>
                  <a:pt x="22" y="12"/>
                  <a:pt x="22" y="12"/>
                  <a:pt x="22" y="12"/>
                </a:cubicBezTo>
                <a:cubicBezTo>
                  <a:pt x="81" y="12"/>
                  <a:pt x="81" y="12"/>
                  <a:pt x="81" y="12"/>
                </a:cubicBezTo>
                <a:cubicBezTo>
                  <a:pt x="87" y="12"/>
                  <a:pt x="92" y="17"/>
                  <a:pt x="92" y="2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0" name="Freeform 68"/>
          <p:cNvSpPr>
            <a:spLocks noEditPoints="1"/>
          </p:cNvSpPr>
          <p:nvPr/>
        </p:nvSpPr>
        <p:spPr bwMode="auto">
          <a:xfrm>
            <a:off x="10739438" y="4057651"/>
            <a:ext cx="404813" cy="244475"/>
          </a:xfrm>
          <a:custGeom>
            <a:avLst/>
            <a:gdLst>
              <a:gd name="T0" fmla="*/ 52 w 108"/>
              <a:gd name="T1" fmla="*/ 50 h 65"/>
              <a:gd name="T2" fmla="*/ 66 w 108"/>
              <a:gd name="T3" fmla="*/ 65 h 65"/>
              <a:gd name="T4" fmla="*/ 23 w 108"/>
              <a:gd name="T5" fmla="*/ 65 h 65"/>
              <a:gd name="T6" fmla="*/ 13 w 108"/>
              <a:gd name="T7" fmla="*/ 54 h 65"/>
              <a:gd name="T8" fmla="*/ 13 w 108"/>
              <a:gd name="T9" fmla="*/ 22 h 65"/>
              <a:gd name="T10" fmla="*/ 0 w 108"/>
              <a:gd name="T11" fmla="*/ 22 h 65"/>
              <a:gd name="T12" fmla="*/ 20 w 108"/>
              <a:gd name="T13" fmla="*/ 0 h 65"/>
              <a:gd name="T14" fmla="*/ 41 w 108"/>
              <a:gd name="T15" fmla="*/ 22 h 65"/>
              <a:gd name="T16" fmla="*/ 28 w 108"/>
              <a:gd name="T17" fmla="*/ 22 h 65"/>
              <a:gd name="T18" fmla="*/ 28 w 108"/>
              <a:gd name="T19" fmla="*/ 50 h 65"/>
              <a:gd name="T20" fmla="*/ 52 w 108"/>
              <a:gd name="T21" fmla="*/ 50 h 65"/>
              <a:gd name="T22" fmla="*/ 108 w 108"/>
              <a:gd name="T23" fmla="*/ 43 h 65"/>
              <a:gd name="T24" fmla="*/ 87 w 108"/>
              <a:gd name="T25" fmla="*/ 65 h 65"/>
              <a:gd name="T26" fmla="*/ 67 w 108"/>
              <a:gd name="T27" fmla="*/ 43 h 65"/>
              <a:gd name="T28" fmla="*/ 80 w 108"/>
              <a:gd name="T29" fmla="*/ 43 h 65"/>
              <a:gd name="T30" fmla="*/ 80 w 108"/>
              <a:gd name="T31" fmla="*/ 15 h 65"/>
              <a:gd name="T32" fmla="*/ 56 w 108"/>
              <a:gd name="T33" fmla="*/ 15 h 65"/>
              <a:gd name="T34" fmla="*/ 42 w 108"/>
              <a:gd name="T35" fmla="*/ 0 h 65"/>
              <a:gd name="T36" fmla="*/ 84 w 108"/>
              <a:gd name="T37" fmla="*/ 0 h 65"/>
              <a:gd name="T38" fmla="*/ 95 w 108"/>
              <a:gd name="T39" fmla="*/ 11 h 65"/>
              <a:gd name="T40" fmla="*/ 95 w 108"/>
              <a:gd name="T41" fmla="*/ 43 h 65"/>
              <a:gd name="T42" fmla="*/ 108 w 108"/>
              <a:gd name="T43" fmla="*/ 4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65">
                <a:moveTo>
                  <a:pt x="52" y="50"/>
                </a:moveTo>
                <a:cubicBezTo>
                  <a:pt x="66" y="65"/>
                  <a:pt x="66" y="65"/>
                  <a:pt x="66" y="65"/>
                </a:cubicBezTo>
                <a:cubicBezTo>
                  <a:pt x="23" y="65"/>
                  <a:pt x="23" y="65"/>
                  <a:pt x="23" y="65"/>
                </a:cubicBezTo>
                <a:cubicBezTo>
                  <a:pt x="17" y="65"/>
                  <a:pt x="13" y="60"/>
                  <a:pt x="13" y="54"/>
                </a:cubicBezTo>
                <a:cubicBezTo>
                  <a:pt x="13" y="22"/>
                  <a:pt x="13" y="22"/>
                  <a:pt x="13" y="22"/>
                </a:cubicBezTo>
                <a:cubicBezTo>
                  <a:pt x="0" y="22"/>
                  <a:pt x="0" y="22"/>
                  <a:pt x="0" y="22"/>
                </a:cubicBezTo>
                <a:cubicBezTo>
                  <a:pt x="20" y="0"/>
                  <a:pt x="20" y="0"/>
                  <a:pt x="20" y="0"/>
                </a:cubicBezTo>
                <a:cubicBezTo>
                  <a:pt x="41" y="22"/>
                  <a:pt x="41" y="22"/>
                  <a:pt x="41" y="22"/>
                </a:cubicBezTo>
                <a:cubicBezTo>
                  <a:pt x="28" y="22"/>
                  <a:pt x="28" y="22"/>
                  <a:pt x="28" y="22"/>
                </a:cubicBezTo>
                <a:cubicBezTo>
                  <a:pt x="28" y="50"/>
                  <a:pt x="28" y="50"/>
                  <a:pt x="28" y="50"/>
                </a:cubicBezTo>
                <a:lnTo>
                  <a:pt x="52" y="50"/>
                </a:lnTo>
                <a:close/>
                <a:moveTo>
                  <a:pt x="108" y="43"/>
                </a:moveTo>
                <a:cubicBezTo>
                  <a:pt x="87" y="65"/>
                  <a:pt x="87" y="65"/>
                  <a:pt x="87" y="65"/>
                </a:cubicBezTo>
                <a:cubicBezTo>
                  <a:pt x="67" y="43"/>
                  <a:pt x="67" y="43"/>
                  <a:pt x="67" y="43"/>
                </a:cubicBezTo>
                <a:cubicBezTo>
                  <a:pt x="80" y="43"/>
                  <a:pt x="80" y="43"/>
                  <a:pt x="80" y="43"/>
                </a:cubicBezTo>
                <a:cubicBezTo>
                  <a:pt x="80" y="15"/>
                  <a:pt x="80" y="15"/>
                  <a:pt x="80" y="15"/>
                </a:cubicBezTo>
                <a:cubicBezTo>
                  <a:pt x="56" y="15"/>
                  <a:pt x="56" y="15"/>
                  <a:pt x="56" y="15"/>
                </a:cubicBezTo>
                <a:cubicBezTo>
                  <a:pt x="42" y="0"/>
                  <a:pt x="42" y="0"/>
                  <a:pt x="42" y="0"/>
                </a:cubicBezTo>
                <a:cubicBezTo>
                  <a:pt x="84" y="0"/>
                  <a:pt x="84" y="0"/>
                  <a:pt x="84" y="0"/>
                </a:cubicBezTo>
                <a:cubicBezTo>
                  <a:pt x="90" y="0"/>
                  <a:pt x="95" y="5"/>
                  <a:pt x="95" y="11"/>
                </a:cubicBezTo>
                <a:cubicBezTo>
                  <a:pt x="95" y="43"/>
                  <a:pt x="95" y="43"/>
                  <a:pt x="95" y="43"/>
                </a:cubicBezTo>
                <a:lnTo>
                  <a:pt x="108" y="4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1" name="Freeform 69"/>
          <p:cNvSpPr>
            <a:spLocks noEditPoints="1"/>
          </p:cNvSpPr>
          <p:nvPr/>
        </p:nvSpPr>
        <p:spPr bwMode="auto">
          <a:xfrm>
            <a:off x="1119188" y="4746626"/>
            <a:ext cx="280988" cy="365125"/>
          </a:xfrm>
          <a:custGeom>
            <a:avLst/>
            <a:gdLst>
              <a:gd name="T0" fmla="*/ 75 w 75"/>
              <a:gd name="T1" fmla="*/ 10 h 97"/>
              <a:gd name="T2" fmla="*/ 75 w 75"/>
              <a:gd name="T3" fmla="*/ 86 h 97"/>
              <a:gd name="T4" fmla="*/ 65 w 75"/>
              <a:gd name="T5" fmla="*/ 97 h 97"/>
              <a:gd name="T6" fmla="*/ 11 w 75"/>
              <a:gd name="T7" fmla="*/ 97 h 97"/>
              <a:gd name="T8" fmla="*/ 0 w 75"/>
              <a:gd name="T9" fmla="*/ 86 h 97"/>
              <a:gd name="T10" fmla="*/ 0 w 75"/>
              <a:gd name="T11" fmla="*/ 10 h 97"/>
              <a:gd name="T12" fmla="*/ 11 w 75"/>
              <a:gd name="T13" fmla="*/ 0 h 97"/>
              <a:gd name="T14" fmla="*/ 65 w 75"/>
              <a:gd name="T15" fmla="*/ 0 h 97"/>
              <a:gd name="T16" fmla="*/ 75 w 75"/>
              <a:gd name="T17" fmla="*/ 10 h 97"/>
              <a:gd name="T18" fmla="*/ 65 w 75"/>
              <a:gd name="T19" fmla="*/ 10 h 97"/>
              <a:gd name="T20" fmla="*/ 11 w 75"/>
              <a:gd name="T21" fmla="*/ 10 h 97"/>
              <a:gd name="T22" fmla="*/ 11 w 75"/>
              <a:gd name="T23" fmla="*/ 86 h 97"/>
              <a:gd name="T24" fmla="*/ 65 w 75"/>
              <a:gd name="T25" fmla="*/ 86 h 97"/>
              <a:gd name="T26" fmla="*/ 65 w 75"/>
              <a:gd name="T27" fmla="*/ 10 h 97"/>
              <a:gd name="T28" fmla="*/ 53 w 75"/>
              <a:gd name="T29" fmla="*/ 32 h 97"/>
              <a:gd name="T30" fmla="*/ 23 w 75"/>
              <a:gd name="T31" fmla="*/ 32 h 97"/>
              <a:gd name="T32" fmla="*/ 23 w 75"/>
              <a:gd name="T33" fmla="*/ 22 h 97"/>
              <a:gd name="T34" fmla="*/ 53 w 75"/>
              <a:gd name="T35" fmla="*/ 22 h 97"/>
              <a:gd name="T36" fmla="*/ 53 w 75"/>
              <a:gd name="T37" fmla="*/ 32 h 97"/>
              <a:gd name="T38" fmla="*/ 53 w 75"/>
              <a:gd name="T39" fmla="*/ 74 h 97"/>
              <a:gd name="T40" fmla="*/ 23 w 75"/>
              <a:gd name="T41" fmla="*/ 74 h 97"/>
              <a:gd name="T42" fmla="*/ 23 w 75"/>
              <a:gd name="T43" fmla="*/ 65 h 97"/>
              <a:gd name="T44" fmla="*/ 53 w 75"/>
              <a:gd name="T45" fmla="*/ 65 h 97"/>
              <a:gd name="T46" fmla="*/ 53 w 75"/>
              <a:gd name="T47" fmla="*/ 74 h 97"/>
              <a:gd name="T48" fmla="*/ 23 w 75"/>
              <a:gd name="T49" fmla="*/ 43 h 97"/>
              <a:gd name="T50" fmla="*/ 53 w 75"/>
              <a:gd name="T51" fmla="*/ 43 h 97"/>
              <a:gd name="T52" fmla="*/ 53 w 75"/>
              <a:gd name="T53" fmla="*/ 53 h 97"/>
              <a:gd name="T54" fmla="*/ 23 w 75"/>
              <a:gd name="T55" fmla="*/ 53 h 97"/>
              <a:gd name="T56" fmla="*/ 23 w 75"/>
              <a:gd name="T57" fmla="*/ 4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7">
                <a:moveTo>
                  <a:pt x="75" y="10"/>
                </a:moveTo>
                <a:cubicBezTo>
                  <a:pt x="75" y="86"/>
                  <a:pt x="75" y="86"/>
                  <a:pt x="75" y="86"/>
                </a:cubicBezTo>
                <a:cubicBezTo>
                  <a:pt x="75" y="92"/>
                  <a:pt x="70" y="97"/>
                  <a:pt x="65" y="97"/>
                </a:cubicBezTo>
                <a:cubicBezTo>
                  <a:pt x="11" y="97"/>
                  <a:pt x="11" y="97"/>
                  <a:pt x="11" y="97"/>
                </a:cubicBezTo>
                <a:cubicBezTo>
                  <a:pt x="5" y="97"/>
                  <a:pt x="0" y="92"/>
                  <a:pt x="0" y="86"/>
                </a:cubicBezTo>
                <a:cubicBezTo>
                  <a:pt x="0" y="10"/>
                  <a:pt x="0" y="10"/>
                  <a:pt x="0" y="10"/>
                </a:cubicBezTo>
                <a:cubicBezTo>
                  <a:pt x="0" y="5"/>
                  <a:pt x="5" y="0"/>
                  <a:pt x="11" y="0"/>
                </a:cubicBezTo>
                <a:cubicBezTo>
                  <a:pt x="65" y="0"/>
                  <a:pt x="65" y="0"/>
                  <a:pt x="65" y="0"/>
                </a:cubicBezTo>
                <a:cubicBezTo>
                  <a:pt x="70" y="0"/>
                  <a:pt x="75" y="5"/>
                  <a:pt x="75" y="10"/>
                </a:cubicBezTo>
                <a:close/>
                <a:moveTo>
                  <a:pt x="65" y="10"/>
                </a:moveTo>
                <a:cubicBezTo>
                  <a:pt x="11" y="10"/>
                  <a:pt x="11" y="10"/>
                  <a:pt x="11" y="10"/>
                </a:cubicBezTo>
                <a:cubicBezTo>
                  <a:pt x="11" y="86"/>
                  <a:pt x="11" y="86"/>
                  <a:pt x="11" y="86"/>
                </a:cubicBezTo>
                <a:cubicBezTo>
                  <a:pt x="65" y="86"/>
                  <a:pt x="65" y="86"/>
                  <a:pt x="65" y="86"/>
                </a:cubicBezTo>
                <a:lnTo>
                  <a:pt x="65" y="10"/>
                </a:lnTo>
                <a:close/>
                <a:moveTo>
                  <a:pt x="53" y="32"/>
                </a:moveTo>
                <a:cubicBezTo>
                  <a:pt x="23" y="32"/>
                  <a:pt x="23" y="32"/>
                  <a:pt x="23" y="32"/>
                </a:cubicBezTo>
                <a:cubicBezTo>
                  <a:pt x="23" y="22"/>
                  <a:pt x="23" y="22"/>
                  <a:pt x="23" y="22"/>
                </a:cubicBezTo>
                <a:cubicBezTo>
                  <a:pt x="53" y="22"/>
                  <a:pt x="53" y="22"/>
                  <a:pt x="53" y="22"/>
                </a:cubicBezTo>
                <a:lnTo>
                  <a:pt x="53" y="32"/>
                </a:lnTo>
                <a:close/>
                <a:moveTo>
                  <a:pt x="53" y="74"/>
                </a:moveTo>
                <a:cubicBezTo>
                  <a:pt x="23" y="74"/>
                  <a:pt x="23" y="74"/>
                  <a:pt x="23" y="74"/>
                </a:cubicBezTo>
                <a:cubicBezTo>
                  <a:pt x="23" y="65"/>
                  <a:pt x="23" y="65"/>
                  <a:pt x="23" y="65"/>
                </a:cubicBezTo>
                <a:cubicBezTo>
                  <a:pt x="53" y="65"/>
                  <a:pt x="53" y="65"/>
                  <a:pt x="53" y="65"/>
                </a:cubicBezTo>
                <a:lnTo>
                  <a:pt x="53" y="74"/>
                </a:lnTo>
                <a:close/>
                <a:moveTo>
                  <a:pt x="23" y="43"/>
                </a:moveTo>
                <a:cubicBezTo>
                  <a:pt x="53" y="43"/>
                  <a:pt x="53" y="43"/>
                  <a:pt x="53" y="43"/>
                </a:cubicBezTo>
                <a:cubicBezTo>
                  <a:pt x="53" y="53"/>
                  <a:pt x="53" y="53"/>
                  <a:pt x="53" y="53"/>
                </a:cubicBezTo>
                <a:cubicBezTo>
                  <a:pt x="23" y="53"/>
                  <a:pt x="23" y="53"/>
                  <a:pt x="23" y="53"/>
                </a:cubicBezTo>
                <a:lnTo>
                  <a:pt x="23" y="4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2" name="Freeform 70"/>
          <p:cNvSpPr>
            <a:spLocks noEditPoints="1"/>
          </p:cNvSpPr>
          <p:nvPr/>
        </p:nvSpPr>
        <p:spPr bwMode="auto">
          <a:xfrm>
            <a:off x="1763713" y="4746626"/>
            <a:ext cx="282575" cy="365125"/>
          </a:xfrm>
          <a:custGeom>
            <a:avLst/>
            <a:gdLst>
              <a:gd name="T0" fmla="*/ 75 w 75"/>
              <a:gd name="T1" fmla="*/ 10 h 97"/>
              <a:gd name="T2" fmla="*/ 75 w 75"/>
              <a:gd name="T3" fmla="*/ 86 h 97"/>
              <a:gd name="T4" fmla="*/ 65 w 75"/>
              <a:gd name="T5" fmla="*/ 97 h 97"/>
              <a:gd name="T6" fmla="*/ 11 w 75"/>
              <a:gd name="T7" fmla="*/ 97 h 97"/>
              <a:gd name="T8" fmla="*/ 0 w 75"/>
              <a:gd name="T9" fmla="*/ 86 h 97"/>
              <a:gd name="T10" fmla="*/ 0 w 75"/>
              <a:gd name="T11" fmla="*/ 10 h 97"/>
              <a:gd name="T12" fmla="*/ 11 w 75"/>
              <a:gd name="T13" fmla="*/ 0 h 97"/>
              <a:gd name="T14" fmla="*/ 65 w 75"/>
              <a:gd name="T15" fmla="*/ 0 h 97"/>
              <a:gd name="T16" fmla="*/ 75 w 75"/>
              <a:gd name="T17" fmla="*/ 10 h 97"/>
              <a:gd name="T18" fmla="*/ 65 w 75"/>
              <a:gd name="T19" fmla="*/ 10 h 97"/>
              <a:gd name="T20" fmla="*/ 11 w 75"/>
              <a:gd name="T21" fmla="*/ 10 h 97"/>
              <a:gd name="T22" fmla="*/ 11 w 75"/>
              <a:gd name="T23" fmla="*/ 86 h 97"/>
              <a:gd name="T24" fmla="*/ 65 w 75"/>
              <a:gd name="T25" fmla="*/ 86 h 97"/>
              <a:gd name="T26" fmla="*/ 65 w 75"/>
              <a:gd name="T27" fmla="*/ 1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97">
                <a:moveTo>
                  <a:pt x="75" y="10"/>
                </a:moveTo>
                <a:cubicBezTo>
                  <a:pt x="75" y="86"/>
                  <a:pt x="75" y="86"/>
                  <a:pt x="75" y="86"/>
                </a:cubicBezTo>
                <a:cubicBezTo>
                  <a:pt x="75" y="92"/>
                  <a:pt x="71" y="97"/>
                  <a:pt x="65" y="97"/>
                </a:cubicBezTo>
                <a:cubicBezTo>
                  <a:pt x="11" y="97"/>
                  <a:pt x="11" y="97"/>
                  <a:pt x="11" y="97"/>
                </a:cubicBezTo>
                <a:cubicBezTo>
                  <a:pt x="5" y="97"/>
                  <a:pt x="0" y="92"/>
                  <a:pt x="0" y="86"/>
                </a:cubicBezTo>
                <a:cubicBezTo>
                  <a:pt x="0" y="10"/>
                  <a:pt x="0" y="10"/>
                  <a:pt x="0" y="10"/>
                </a:cubicBezTo>
                <a:cubicBezTo>
                  <a:pt x="0" y="5"/>
                  <a:pt x="5" y="0"/>
                  <a:pt x="11" y="0"/>
                </a:cubicBezTo>
                <a:cubicBezTo>
                  <a:pt x="65" y="0"/>
                  <a:pt x="65" y="0"/>
                  <a:pt x="65" y="0"/>
                </a:cubicBezTo>
                <a:cubicBezTo>
                  <a:pt x="71" y="0"/>
                  <a:pt x="75" y="5"/>
                  <a:pt x="75" y="10"/>
                </a:cubicBezTo>
                <a:close/>
                <a:moveTo>
                  <a:pt x="65" y="10"/>
                </a:moveTo>
                <a:cubicBezTo>
                  <a:pt x="11" y="10"/>
                  <a:pt x="11" y="10"/>
                  <a:pt x="11" y="10"/>
                </a:cubicBezTo>
                <a:cubicBezTo>
                  <a:pt x="11" y="86"/>
                  <a:pt x="11" y="86"/>
                  <a:pt x="11" y="86"/>
                </a:cubicBezTo>
                <a:cubicBezTo>
                  <a:pt x="65" y="86"/>
                  <a:pt x="65" y="86"/>
                  <a:pt x="65" y="86"/>
                </a:cubicBezTo>
                <a:lnTo>
                  <a:pt x="65" y="1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3" name="Freeform 71"/>
          <p:cNvSpPr>
            <a:spLocks noEditPoints="1"/>
          </p:cNvSpPr>
          <p:nvPr/>
        </p:nvSpPr>
        <p:spPr bwMode="auto">
          <a:xfrm>
            <a:off x="2409825" y="4746626"/>
            <a:ext cx="280988" cy="365125"/>
          </a:xfrm>
          <a:custGeom>
            <a:avLst/>
            <a:gdLst>
              <a:gd name="T0" fmla="*/ 75 w 75"/>
              <a:gd name="T1" fmla="*/ 27 h 97"/>
              <a:gd name="T2" fmla="*/ 75 w 75"/>
              <a:gd name="T3" fmla="*/ 91 h 97"/>
              <a:gd name="T4" fmla="*/ 70 w 75"/>
              <a:gd name="T5" fmla="*/ 97 h 97"/>
              <a:gd name="T6" fmla="*/ 27 w 75"/>
              <a:gd name="T7" fmla="*/ 97 h 97"/>
              <a:gd name="T8" fmla="*/ 21 w 75"/>
              <a:gd name="T9" fmla="*/ 91 h 97"/>
              <a:gd name="T10" fmla="*/ 21 w 75"/>
              <a:gd name="T11" fmla="*/ 75 h 97"/>
              <a:gd name="T12" fmla="*/ 5 w 75"/>
              <a:gd name="T13" fmla="*/ 75 h 97"/>
              <a:gd name="T14" fmla="*/ 0 w 75"/>
              <a:gd name="T15" fmla="*/ 70 h 97"/>
              <a:gd name="T16" fmla="*/ 0 w 75"/>
              <a:gd name="T17" fmla="*/ 5 h 97"/>
              <a:gd name="T18" fmla="*/ 5 w 75"/>
              <a:gd name="T19" fmla="*/ 0 h 97"/>
              <a:gd name="T20" fmla="*/ 48 w 75"/>
              <a:gd name="T21" fmla="*/ 0 h 97"/>
              <a:gd name="T22" fmla="*/ 54 w 75"/>
              <a:gd name="T23" fmla="*/ 5 h 97"/>
              <a:gd name="T24" fmla="*/ 54 w 75"/>
              <a:gd name="T25" fmla="*/ 21 h 97"/>
              <a:gd name="T26" fmla="*/ 70 w 75"/>
              <a:gd name="T27" fmla="*/ 21 h 97"/>
              <a:gd name="T28" fmla="*/ 75 w 75"/>
              <a:gd name="T29" fmla="*/ 27 h 97"/>
              <a:gd name="T30" fmla="*/ 21 w 75"/>
              <a:gd name="T31" fmla="*/ 64 h 97"/>
              <a:gd name="T32" fmla="*/ 21 w 75"/>
              <a:gd name="T33" fmla="*/ 27 h 97"/>
              <a:gd name="T34" fmla="*/ 27 w 75"/>
              <a:gd name="T35" fmla="*/ 21 h 97"/>
              <a:gd name="T36" fmla="*/ 43 w 75"/>
              <a:gd name="T37" fmla="*/ 21 h 97"/>
              <a:gd name="T38" fmla="*/ 43 w 75"/>
              <a:gd name="T39" fmla="*/ 10 h 97"/>
              <a:gd name="T40" fmla="*/ 11 w 75"/>
              <a:gd name="T41" fmla="*/ 10 h 97"/>
              <a:gd name="T42" fmla="*/ 11 w 75"/>
              <a:gd name="T43" fmla="*/ 64 h 97"/>
              <a:gd name="T44" fmla="*/ 21 w 75"/>
              <a:gd name="T45" fmla="*/ 64 h 97"/>
              <a:gd name="T46" fmla="*/ 65 w 75"/>
              <a:gd name="T47" fmla="*/ 32 h 97"/>
              <a:gd name="T48" fmla="*/ 32 w 75"/>
              <a:gd name="T49" fmla="*/ 32 h 97"/>
              <a:gd name="T50" fmla="*/ 32 w 75"/>
              <a:gd name="T51" fmla="*/ 86 h 97"/>
              <a:gd name="T52" fmla="*/ 65 w 75"/>
              <a:gd name="T53" fmla="*/ 86 h 97"/>
              <a:gd name="T54" fmla="*/ 65 w 75"/>
              <a:gd name="T55" fmla="*/ 3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5" h="97">
                <a:moveTo>
                  <a:pt x="75" y="27"/>
                </a:moveTo>
                <a:cubicBezTo>
                  <a:pt x="75" y="91"/>
                  <a:pt x="75" y="91"/>
                  <a:pt x="75" y="91"/>
                </a:cubicBezTo>
                <a:cubicBezTo>
                  <a:pt x="75" y="94"/>
                  <a:pt x="73" y="97"/>
                  <a:pt x="70" y="97"/>
                </a:cubicBezTo>
                <a:cubicBezTo>
                  <a:pt x="27" y="97"/>
                  <a:pt x="27" y="97"/>
                  <a:pt x="27" y="97"/>
                </a:cubicBezTo>
                <a:cubicBezTo>
                  <a:pt x="24" y="97"/>
                  <a:pt x="21" y="94"/>
                  <a:pt x="21" y="91"/>
                </a:cubicBezTo>
                <a:cubicBezTo>
                  <a:pt x="21" y="75"/>
                  <a:pt x="21" y="75"/>
                  <a:pt x="21" y="75"/>
                </a:cubicBezTo>
                <a:cubicBezTo>
                  <a:pt x="5" y="75"/>
                  <a:pt x="5" y="75"/>
                  <a:pt x="5" y="75"/>
                </a:cubicBezTo>
                <a:cubicBezTo>
                  <a:pt x="2" y="75"/>
                  <a:pt x="0" y="73"/>
                  <a:pt x="0" y="70"/>
                </a:cubicBezTo>
                <a:cubicBezTo>
                  <a:pt x="0" y="5"/>
                  <a:pt x="0" y="5"/>
                  <a:pt x="0" y="5"/>
                </a:cubicBezTo>
                <a:cubicBezTo>
                  <a:pt x="0" y="2"/>
                  <a:pt x="2" y="0"/>
                  <a:pt x="5" y="0"/>
                </a:cubicBezTo>
                <a:cubicBezTo>
                  <a:pt x="48" y="0"/>
                  <a:pt x="48" y="0"/>
                  <a:pt x="48" y="0"/>
                </a:cubicBezTo>
                <a:cubicBezTo>
                  <a:pt x="51" y="0"/>
                  <a:pt x="54" y="2"/>
                  <a:pt x="54" y="5"/>
                </a:cubicBezTo>
                <a:cubicBezTo>
                  <a:pt x="54" y="21"/>
                  <a:pt x="54" y="21"/>
                  <a:pt x="54" y="21"/>
                </a:cubicBezTo>
                <a:cubicBezTo>
                  <a:pt x="70" y="21"/>
                  <a:pt x="70" y="21"/>
                  <a:pt x="70" y="21"/>
                </a:cubicBezTo>
                <a:cubicBezTo>
                  <a:pt x="73" y="21"/>
                  <a:pt x="75" y="24"/>
                  <a:pt x="75" y="27"/>
                </a:cubicBezTo>
                <a:close/>
                <a:moveTo>
                  <a:pt x="21" y="64"/>
                </a:moveTo>
                <a:cubicBezTo>
                  <a:pt x="21" y="27"/>
                  <a:pt x="21" y="27"/>
                  <a:pt x="21" y="27"/>
                </a:cubicBezTo>
                <a:cubicBezTo>
                  <a:pt x="21" y="24"/>
                  <a:pt x="24" y="21"/>
                  <a:pt x="27" y="21"/>
                </a:cubicBezTo>
                <a:cubicBezTo>
                  <a:pt x="43" y="21"/>
                  <a:pt x="43" y="21"/>
                  <a:pt x="43" y="21"/>
                </a:cubicBezTo>
                <a:cubicBezTo>
                  <a:pt x="43" y="10"/>
                  <a:pt x="43" y="10"/>
                  <a:pt x="43" y="10"/>
                </a:cubicBezTo>
                <a:cubicBezTo>
                  <a:pt x="11" y="10"/>
                  <a:pt x="11" y="10"/>
                  <a:pt x="11" y="10"/>
                </a:cubicBezTo>
                <a:cubicBezTo>
                  <a:pt x="11" y="64"/>
                  <a:pt x="11" y="64"/>
                  <a:pt x="11" y="64"/>
                </a:cubicBezTo>
                <a:lnTo>
                  <a:pt x="21" y="64"/>
                </a:lnTo>
                <a:close/>
                <a:moveTo>
                  <a:pt x="65" y="32"/>
                </a:moveTo>
                <a:cubicBezTo>
                  <a:pt x="32" y="32"/>
                  <a:pt x="32" y="32"/>
                  <a:pt x="32" y="32"/>
                </a:cubicBezTo>
                <a:cubicBezTo>
                  <a:pt x="32" y="86"/>
                  <a:pt x="32" y="86"/>
                  <a:pt x="32" y="86"/>
                </a:cubicBezTo>
                <a:cubicBezTo>
                  <a:pt x="65" y="86"/>
                  <a:pt x="65" y="86"/>
                  <a:pt x="65" y="86"/>
                </a:cubicBezTo>
                <a:lnTo>
                  <a:pt x="65" y="3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4" name="Freeform 72"/>
          <p:cNvSpPr>
            <a:spLocks noEditPoints="1"/>
          </p:cNvSpPr>
          <p:nvPr/>
        </p:nvSpPr>
        <p:spPr bwMode="auto">
          <a:xfrm>
            <a:off x="2992438" y="4784726"/>
            <a:ext cx="404813" cy="285750"/>
          </a:xfrm>
          <a:custGeom>
            <a:avLst/>
            <a:gdLst>
              <a:gd name="T0" fmla="*/ 11 w 108"/>
              <a:gd name="T1" fmla="*/ 0 h 76"/>
              <a:gd name="T2" fmla="*/ 97 w 108"/>
              <a:gd name="T3" fmla="*/ 0 h 76"/>
              <a:gd name="T4" fmla="*/ 108 w 108"/>
              <a:gd name="T5" fmla="*/ 11 h 76"/>
              <a:gd name="T6" fmla="*/ 108 w 108"/>
              <a:gd name="T7" fmla="*/ 65 h 76"/>
              <a:gd name="T8" fmla="*/ 97 w 108"/>
              <a:gd name="T9" fmla="*/ 76 h 76"/>
              <a:gd name="T10" fmla="*/ 11 w 108"/>
              <a:gd name="T11" fmla="*/ 76 h 76"/>
              <a:gd name="T12" fmla="*/ 0 w 108"/>
              <a:gd name="T13" fmla="*/ 65 h 76"/>
              <a:gd name="T14" fmla="*/ 0 w 108"/>
              <a:gd name="T15" fmla="*/ 11 h 76"/>
              <a:gd name="T16" fmla="*/ 11 w 108"/>
              <a:gd name="T17" fmla="*/ 0 h 76"/>
              <a:gd name="T18" fmla="*/ 11 w 108"/>
              <a:gd name="T19" fmla="*/ 11 h 76"/>
              <a:gd name="T20" fmla="*/ 11 w 108"/>
              <a:gd name="T21" fmla="*/ 65 h 76"/>
              <a:gd name="T22" fmla="*/ 97 w 108"/>
              <a:gd name="T23" fmla="*/ 65 h 76"/>
              <a:gd name="T24" fmla="*/ 97 w 108"/>
              <a:gd name="T25" fmla="*/ 11 h 76"/>
              <a:gd name="T26" fmla="*/ 11 w 108"/>
              <a:gd name="T27" fmla="*/ 1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 h="76">
                <a:moveTo>
                  <a:pt x="11" y="0"/>
                </a:moveTo>
                <a:cubicBezTo>
                  <a:pt x="97" y="0"/>
                  <a:pt x="97" y="0"/>
                  <a:pt x="97" y="0"/>
                </a:cubicBezTo>
                <a:cubicBezTo>
                  <a:pt x="103" y="0"/>
                  <a:pt x="108" y="5"/>
                  <a:pt x="108" y="11"/>
                </a:cubicBezTo>
                <a:cubicBezTo>
                  <a:pt x="108" y="65"/>
                  <a:pt x="108" y="65"/>
                  <a:pt x="108" y="65"/>
                </a:cubicBezTo>
                <a:cubicBezTo>
                  <a:pt x="108" y="71"/>
                  <a:pt x="103" y="76"/>
                  <a:pt x="97" y="76"/>
                </a:cubicBezTo>
                <a:cubicBezTo>
                  <a:pt x="11" y="76"/>
                  <a:pt x="11" y="76"/>
                  <a:pt x="11" y="76"/>
                </a:cubicBezTo>
                <a:cubicBezTo>
                  <a:pt x="5" y="76"/>
                  <a:pt x="0" y="71"/>
                  <a:pt x="0" y="65"/>
                </a:cubicBezTo>
                <a:cubicBezTo>
                  <a:pt x="0" y="11"/>
                  <a:pt x="0" y="11"/>
                  <a:pt x="0" y="11"/>
                </a:cubicBezTo>
                <a:cubicBezTo>
                  <a:pt x="0" y="5"/>
                  <a:pt x="5" y="0"/>
                  <a:pt x="11" y="0"/>
                </a:cubicBezTo>
                <a:close/>
                <a:moveTo>
                  <a:pt x="11" y="11"/>
                </a:moveTo>
                <a:cubicBezTo>
                  <a:pt x="11" y="65"/>
                  <a:pt x="11" y="65"/>
                  <a:pt x="11" y="65"/>
                </a:cubicBezTo>
                <a:cubicBezTo>
                  <a:pt x="97" y="65"/>
                  <a:pt x="97" y="65"/>
                  <a:pt x="97" y="65"/>
                </a:cubicBezTo>
                <a:cubicBezTo>
                  <a:pt x="97" y="11"/>
                  <a:pt x="97" y="11"/>
                  <a:pt x="97" y="11"/>
                </a:cubicBezTo>
                <a:lnTo>
                  <a:pt x="11" y="1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5" name="Freeform 73"/>
          <p:cNvSpPr>
            <a:spLocks noEditPoints="1"/>
          </p:cNvSpPr>
          <p:nvPr/>
        </p:nvSpPr>
        <p:spPr bwMode="auto">
          <a:xfrm>
            <a:off x="3636963" y="4730751"/>
            <a:ext cx="406400" cy="392113"/>
          </a:xfrm>
          <a:custGeom>
            <a:avLst/>
            <a:gdLst>
              <a:gd name="T0" fmla="*/ 82 w 108"/>
              <a:gd name="T1" fmla="*/ 34 h 104"/>
              <a:gd name="T2" fmla="*/ 69 w 108"/>
              <a:gd name="T3" fmla="*/ 18 h 104"/>
              <a:gd name="T4" fmla="*/ 45 w 108"/>
              <a:gd name="T5" fmla="*/ 34 h 104"/>
              <a:gd name="T6" fmla="*/ 26 w 108"/>
              <a:gd name="T7" fmla="*/ 34 h 104"/>
              <a:gd name="T8" fmla="*/ 12 w 108"/>
              <a:gd name="T9" fmla="*/ 48 h 104"/>
              <a:gd name="T10" fmla="*/ 12 w 108"/>
              <a:gd name="T11" fmla="*/ 66 h 104"/>
              <a:gd name="T12" fmla="*/ 1 w 108"/>
              <a:gd name="T13" fmla="*/ 33 h 104"/>
              <a:gd name="T14" fmla="*/ 3 w 108"/>
              <a:gd name="T15" fmla="*/ 28 h 104"/>
              <a:gd name="T16" fmla="*/ 76 w 108"/>
              <a:gd name="T17" fmla="*/ 1 h 104"/>
              <a:gd name="T18" fmla="*/ 82 w 108"/>
              <a:gd name="T19" fmla="*/ 4 h 104"/>
              <a:gd name="T20" fmla="*/ 93 w 108"/>
              <a:gd name="T21" fmla="*/ 34 h 104"/>
              <a:gd name="T22" fmla="*/ 82 w 108"/>
              <a:gd name="T23" fmla="*/ 34 h 104"/>
              <a:gd name="T24" fmla="*/ 108 w 108"/>
              <a:gd name="T25" fmla="*/ 48 h 104"/>
              <a:gd name="T26" fmla="*/ 108 w 108"/>
              <a:gd name="T27" fmla="*/ 99 h 104"/>
              <a:gd name="T28" fmla="*/ 104 w 108"/>
              <a:gd name="T29" fmla="*/ 104 h 104"/>
              <a:gd name="T30" fmla="*/ 26 w 108"/>
              <a:gd name="T31" fmla="*/ 104 h 104"/>
              <a:gd name="T32" fmla="*/ 22 w 108"/>
              <a:gd name="T33" fmla="*/ 99 h 104"/>
              <a:gd name="T34" fmla="*/ 22 w 108"/>
              <a:gd name="T35" fmla="*/ 48 h 104"/>
              <a:gd name="T36" fmla="*/ 26 w 108"/>
              <a:gd name="T37" fmla="*/ 44 h 104"/>
              <a:gd name="T38" fmla="*/ 104 w 108"/>
              <a:gd name="T39" fmla="*/ 44 h 104"/>
              <a:gd name="T40" fmla="*/ 108 w 108"/>
              <a:gd name="T41" fmla="*/ 48 h 104"/>
              <a:gd name="T42" fmla="*/ 98 w 108"/>
              <a:gd name="T43" fmla="*/ 75 h 104"/>
              <a:gd name="T44" fmla="*/ 91 w 108"/>
              <a:gd name="T45" fmla="*/ 58 h 104"/>
              <a:gd name="T46" fmla="*/ 72 w 108"/>
              <a:gd name="T47" fmla="*/ 64 h 104"/>
              <a:gd name="T48" fmla="*/ 58 w 108"/>
              <a:gd name="T49" fmla="*/ 79 h 104"/>
              <a:gd name="T50" fmla="*/ 43 w 108"/>
              <a:gd name="T51" fmla="*/ 60 h 104"/>
              <a:gd name="T52" fmla="*/ 34 w 108"/>
              <a:gd name="T53" fmla="*/ 83 h 104"/>
              <a:gd name="T54" fmla="*/ 34 w 108"/>
              <a:gd name="T55" fmla="*/ 93 h 104"/>
              <a:gd name="T56" fmla="*/ 98 w 108"/>
              <a:gd name="T57" fmla="*/ 93 h 104"/>
              <a:gd name="T58" fmla="*/ 98 w 108"/>
              <a:gd name="T59" fmla="*/ 7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8" h="104">
                <a:moveTo>
                  <a:pt x="82" y="34"/>
                </a:moveTo>
                <a:cubicBezTo>
                  <a:pt x="69" y="18"/>
                  <a:pt x="69" y="18"/>
                  <a:pt x="69" y="18"/>
                </a:cubicBezTo>
                <a:cubicBezTo>
                  <a:pt x="45" y="34"/>
                  <a:pt x="45" y="34"/>
                  <a:pt x="45" y="34"/>
                </a:cubicBezTo>
                <a:cubicBezTo>
                  <a:pt x="26" y="34"/>
                  <a:pt x="26" y="34"/>
                  <a:pt x="26" y="34"/>
                </a:cubicBezTo>
                <a:cubicBezTo>
                  <a:pt x="18" y="34"/>
                  <a:pt x="12" y="40"/>
                  <a:pt x="12" y="48"/>
                </a:cubicBezTo>
                <a:cubicBezTo>
                  <a:pt x="12" y="66"/>
                  <a:pt x="12" y="66"/>
                  <a:pt x="12" y="66"/>
                </a:cubicBezTo>
                <a:cubicBezTo>
                  <a:pt x="1" y="33"/>
                  <a:pt x="1" y="33"/>
                  <a:pt x="1" y="33"/>
                </a:cubicBezTo>
                <a:cubicBezTo>
                  <a:pt x="0" y="31"/>
                  <a:pt x="1" y="29"/>
                  <a:pt x="3" y="28"/>
                </a:cubicBezTo>
                <a:cubicBezTo>
                  <a:pt x="76" y="1"/>
                  <a:pt x="76" y="1"/>
                  <a:pt x="76" y="1"/>
                </a:cubicBezTo>
                <a:cubicBezTo>
                  <a:pt x="79" y="0"/>
                  <a:pt x="81" y="2"/>
                  <a:pt x="82" y="4"/>
                </a:cubicBezTo>
                <a:cubicBezTo>
                  <a:pt x="93" y="34"/>
                  <a:pt x="93" y="34"/>
                  <a:pt x="93" y="34"/>
                </a:cubicBezTo>
                <a:lnTo>
                  <a:pt x="82" y="34"/>
                </a:lnTo>
                <a:close/>
                <a:moveTo>
                  <a:pt x="108" y="48"/>
                </a:moveTo>
                <a:cubicBezTo>
                  <a:pt x="108" y="99"/>
                  <a:pt x="108" y="99"/>
                  <a:pt x="108" y="99"/>
                </a:cubicBezTo>
                <a:cubicBezTo>
                  <a:pt x="108" y="102"/>
                  <a:pt x="107" y="104"/>
                  <a:pt x="104" y="104"/>
                </a:cubicBezTo>
                <a:cubicBezTo>
                  <a:pt x="26" y="104"/>
                  <a:pt x="26" y="104"/>
                  <a:pt x="26" y="104"/>
                </a:cubicBezTo>
                <a:cubicBezTo>
                  <a:pt x="24" y="104"/>
                  <a:pt x="22" y="102"/>
                  <a:pt x="22" y="99"/>
                </a:cubicBezTo>
                <a:cubicBezTo>
                  <a:pt x="22" y="48"/>
                  <a:pt x="22" y="48"/>
                  <a:pt x="22" y="48"/>
                </a:cubicBezTo>
                <a:cubicBezTo>
                  <a:pt x="22" y="46"/>
                  <a:pt x="24" y="44"/>
                  <a:pt x="26" y="44"/>
                </a:cubicBezTo>
                <a:cubicBezTo>
                  <a:pt x="104" y="44"/>
                  <a:pt x="104" y="44"/>
                  <a:pt x="104" y="44"/>
                </a:cubicBezTo>
                <a:cubicBezTo>
                  <a:pt x="107" y="44"/>
                  <a:pt x="108" y="46"/>
                  <a:pt x="108" y="48"/>
                </a:cubicBezTo>
                <a:close/>
                <a:moveTo>
                  <a:pt x="98" y="75"/>
                </a:moveTo>
                <a:cubicBezTo>
                  <a:pt x="91" y="58"/>
                  <a:pt x="91" y="58"/>
                  <a:pt x="91" y="58"/>
                </a:cubicBezTo>
                <a:cubicBezTo>
                  <a:pt x="72" y="64"/>
                  <a:pt x="72" y="64"/>
                  <a:pt x="72" y="64"/>
                </a:cubicBezTo>
                <a:cubicBezTo>
                  <a:pt x="58" y="79"/>
                  <a:pt x="58" y="79"/>
                  <a:pt x="58" y="79"/>
                </a:cubicBezTo>
                <a:cubicBezTo>
                  <a:pt x="43" y="60"/>
                  <a:pt x="43" y="60"/>
                  <a:pt x="43" y="60"/>
                </a:cubicBezTo>
                <a:cubicBezTo>
                  <a:pt x="34" y="83"/>
                  <a:pt x="34" y="83"/>
                  <a:pt x="34" y="83"/>
                </a:cubicBezTo>
                <a:cubicBezTo>
                  <a:pt x="34" y="93"/>
                  <a:pt x="34" y="93"/>
                  <a:pt x="34" y="93"/>
                </a:cubicBezTo>
                <a:cubicBezTo>
                  <a:pt x="98" y="93"/>
                  <a:pt x="98" y="93"/>
                  <a:pt x="98" y="93"/>
                </a:cubicBezTo>
                <a:lnTo>
                  <a:pt x="98" y="75"/>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6" name="Freeform 74"/>
          <p:cNvSpPr>
            <a:spLocks noEditPoints="1"/>
          </p:cNvSpPr>
          <p:nvPr/>
        </p:nvSpPr>
        <p:spPr bwMode="auto">
          <a:xfrm>
            <a:off x="4324350" y="4765676"/>
            <a:ext cx="322263" cy="323850"/>
          </a:xfrm>
          <a:custGeom>
            <a:avLst/>
            <a:gdLst>
              <a:gd name="T0" fmla="*/ 11 w 86"/>
              <a:gd name="T1" fmla="*/ 76 h 86"/>
              <a:gd name="T2" fmla="*/ 43 w 86"/>
              <a:gd name="T3" fmla="*/ 76 h 86"/>
              <a:gd name="T4" fmla="*/ 43 w 86"/>
              <a:gd name="T5" fmla="*/ 86 h 86"/>
              <a:gd name="T6" fmla="*/ 11 w 86"/>
              <a:gd name="T7" fmla="*/ 86 h 86"/>
              <a:gd name="T8" fmla="*/ 0 w 86"/>
              <a:gd name="T9" fmla="*/ 76 h 86"/>
              <a:gd name="T10" fmla="*/ 0 w 86"/>
              <a:gd name="T11" fmla="*/ 43 h 86"/>
              <a:gd name="T12" fmla="*/ 11 w 86"/>
              <a:gd name="T13" fmla="*/ 43 h 86"/>
              <a:gd name="T14" fmla="*/ 11 w 86"/>
              <a:gd name="T15" fmla="*/ 76 h 86"/>
              <a:gd name="T16" fmla="*/ 86 w 86"/>
              <a:gd name="T17" fmla="*/ 11 h 86"/>
              <a:gd name="T18" fmla="*/ 86 w 86"/>
              <a:gd name="T19" fmla="*/ 54 h 86"/>
              <a:gd name="T20" fmla="*/ 75 w 86"/>
              <a:gd name="T21" fmla="*/ 65 h 86"/>
              <a:gd name="T22" fmla="*/ 32 w 86"/>
              <a:gd name="T23" fmla="*/ 65 h 86"/>
              <a:gd name="T24" fmla="*/ 21 w 86"/>
              <a:gd name="T25" fmla="*/ 54 h 86"/>
              <a:gd name="T26" fmla="*/ 21 w 86"/>
              <a:gd name="T27" fmla="*/ 11 h 86"/>
              <a:gd name="T28" fmla="*/ 32 w 86"/>
              <a:gd name="T29" fmla="*/ 0 h 86"/>
              <a:gd name="T30" fmla="*/ 75 w 86"/>
              <a:gd name="T31" fmla="*/ 0 h 86"/>
              <a:gd name="T32" fmla="*/ 86 w 86"/>
              <a:gd name="T33" fmla="*/ 11 h 86"/>
              <a:gd name="T34" fmla="*/ 75 w 86"/>
              <a:gd name="T35" fmla="*/ 11 h 86"/>
              <a:gd name="T36" fmla="*/ 32 w 86"/>
              <a:gd name="T37" fmla="*/ 11 h 86"/>
              <a:gd name="T38" fmla="*/ 32 w 86"/>
              <a:gd name="T39" fmla="*/ 54 h 86"/>
              <a:gd name="T40" fmla="*/ 75 w 86"/>
              <a:gd name="T41" fmla="*/ 54 h 86"/>
              <a:gd name="T42" fmla="*/ 75 w 86"/>
              <a:gd name="T43" fmla="*/ 1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86">
                <a:moveTo>
                  <a:pt x="11" y="76"/>
                </a:moveTo>
                <a:cubicBezTo>
                  <a:pt x="43" y="76"/>
                  <a:pt x="43" y="76"/>
                  <a:pt x="43" y="76"/>
                </a:cubicBezTo>
                <a:cubicBezTo>
                  <a:pt x="43" y="86"/>
                  <a:pt x="43" y="86"/>
                  <a:pt x="43" y="86"/>
                </a:cubicBezTo>
                <a:cubicBezTo>
                  <a:pt x="11" y="86"/>
                  <a:pt x="11" y="86"/>
                  <a:pt x="11" y="86"/>
                </a:cubicBezTo>
                <a:cubicBezTo>
                  <a:pt x="4" y="86"/>
                  <a:pt x="0" y="82"/>
                  <a:pt x="0" y="76"/>
                </a:cubicBezTo>
                <a:cubicBezTo>
                  <a:pt x="0" y="43"/>
                  <a:pt x="0" y="43"/>
                  <a:pt x="0" y="43"/>
                </a:cubicBezTo>
                <a:cubicBezTo>
                  <a:pt x="11" y="43"/>
                  <a:pt x="11" y="43"/>
                  <a:pt x="11" y="43"/>
                </a:cubicBezTo>
                <a:lnTo>
                  <a:pt x="11" y="76"/>
                </a:lnTo>
                <a:close/>
                <a:moveTo>
                  <a:pt x="86" y="11"/>
                </a:moveTo>
                <a:cubicBezTo>
                  <a:pt x="86" y="54"/>
                  <a:pt x="86" y="54"/>
                  <a:pt x="86" y="54"/>
                </a:cubicBezTo>
                <a:cubicBezTo>
                  <a:pt x="86" y="60"/>
                  <a:pt x="81" y="65"/>
                  <a:pt x="75" y="65"/>
                </a:cubicBezTo>
                <a:cubicBezTo>
                  <a:pt x="32" y="65"/>
                  <a:pt x="32" y="65"/>
                  <a:pt x="32" y="65"/>
                </a:cubicBezTo>
                <a:cubicBezTo>
                  <a:pt x="26" y="65"/>
                  <a:pt x="21" y="60"/>
                  <a:pt x="21" y="54"/>
                </a:cubicBezTo>
                <a:cubicBezTo>
                  <a:pt x="21" y="11"/>
                  <a:pt x="21" y="11"/>
                  <a:pt x="21" y="11"/>
                </a:cubicBezTo>
                <a:cubicBezTo>
                  <a:pt x="21" y="5"/>
                  <a:pt x="26" y="0"/>
                  <a:pt x="32" y="0"/>
                </a:cubicBezTo>
                <a:cubicBezTo>
                  <a:pt x="75" y="0"/>
                  <a:pt x="75" y="0"/>
                  <a:pt x="75" y="0"/>
                </a:cubicBezTo>
                <a:cubicBezTo>
                  <a:pt x="81" y="0"/>
                  <a:pt x="86" y="5"/>
                  <a:pt x="86" y="11"/>
                </a:cubicBezTo>
                <a:close/>
                <a:moveTo>
                  <a:pt x="75" y="11"/>
                </a:moveTo>
                <a:cubicBezTo>
                  <a:pt x="32" y="11"/>
                  <a:pt x="32" y="11"/>
                  <a:pt x="32" y="11"/>
                </a:cubicBezTo>
                <a:cubicBezTo>
                  <a:pt x="32" y="54"/>
                  <a:pt x="32" y="54"/>
                  <a:pt x="32" y="54"/>
                </a:cubicBezTo>
                <a:cubicBezTo>
                  <a:pt x="75" y="54"/>
                  <a:pt x="75" y="54"/>
                  <a:pt x="75" y="54"/>
                </a:cubicBezTo>
                <a:lnTo>
                  <a:pt x="75" y="1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7" name="Freeform 75"/>
          <p:cNvSpPr>
            <a:spLocks noEditPoints="1"/>
          </p:cNvSpPr>
          <p:nvPr/>
        </p:nvSpPr>
        <p:spPr bwMode="auto">
          <a:xfrm>
            <a:off x="4929188" y="4765676"/>
            <a:ext cx="404813" cy="323850"/>
          </a:xfrm>
          <a:custGeom>
            <a:avLst/>
            <a:gdLst>
              <a:gd name="T0" fmla="*/ 108 w 108"/>
              <a:gd name="T1" fmla="*/ 32 h 86"/>
              <a:gd name="T2" fmla="*/ 103 w 108"/>
              <a:gd name="T3" fmla="*/ 81 h 86"/>
              <a:gd name="T4" fmla="*/ 98 w 108"/>
              <a:gd name="T5" fmla="*/ 86 h 86"/>
              <a:gd name="T6" fmla="*/ 10 w 108"/>
              <a:gd name="T7" fmla="*/ 86 h 86"/>
              <a:gd name="T8" fmla="*/ 4 w 108"/>
              <a:gd name="T9" fmla="*/ 81 h 86"/>
              <a:gd name="T10" fmla="*/ 0 w 108"/>
              <a:gd name="T11" fmla="*/ 32 h 86"/>
              <a:gd name="T12" fmla="*/ 5 w 108"/>
              <a:gd name="T13" fmla="*/ 27 h 86"/>
              <a:gd name="T14" fmla="*/ 103 w 108"/>
              <a:gd name="T15" fmla="*/ 27 h 86"/>
              <a:gd name="T16" fmla="*/ 108 w 108"/>
              <a:gd name="T17" fmla="*/ 32 h 86"/>
              <a:gd name="T18" fmla="*/ 100 w 108"/>
              <a:gd name="T19" fmla="*/ 19 h 86"/>
              <a:gd name="T20" fmla="*/ 9 w 108"/>
              <a:gd name="T21" fmla="*/ 19 h 86"/>
              <a:gd name="T22" fmla="*/ 10 w 108"/>
              <a:gd name="T23" fmla="*/ 5 h 86"/>
              <a:gd name="T24" fmla="*/ 17 w 108"/>
              <a:gd name="T25" fmla="*/ 0 h 86"/>
              <a:gd name="T26" fmla="*/ 34 w 108"/>
              <a:gd name="T27" fmla="*/ 0 h 86"/>
              <a:gd name="T28" fmla="*/ 44 w 108"/>
              <a:gd name="T29" fmla="*/ 4 h 86"/>
              <a:gd name="T30" fmla="*/ 47 w 108"/>
              <a:gd name="T31" fmla="*/ 7 h 86"/>
              <a:gd name="T32" fmla="*/ 56 w 108"/>
              <a:gd name="T33" fmla="*/ 11 h 86"/>
              <a:gd name="T34" fmla="*/ 93 w 108"/>
              <a:gd name="T35" fmla="*/ 11 h 86"/>
              <a:gd name="T36" fmla="*/ 99 w 108"/>
              <a:gd name="T37" fmla="*/ 15 h 86"/>
              <a:gd name="T38" fmla="*/ 100 w 108"/>
              <a:gd name="T39" fmla="*/ 19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8" h="86">
                <a:moveTo>
                  <a:pt x="108" y="32"/>
                </a:moveTo>
                <a:cubicBezTo>
                  <a:pt x="103" y="81"/>
                  <a:pt x="103" y="81"/>
                  <a:pt x="103" y="81"/>
                </a:cubicBezTo>
                <a:cubicBezTo>
                  <a:pt x="103" y="84"/>
                  <a:pt x="102" y="86"/>
                  <a:pt x="98" y="86"/>
                </a:cubicBezTo>
                <a:cubicBezTo>
                  <a:pt x="10" y="86"/>
                  <a:pt x="10" y="86"/>
                  <a:pt x="10" y="86"/>
                </a:cubicBezTo>
                <a:cubicBezTo>
                  <a:pt x="5" y="86"/>
                  <a:pt x="5" y="84"/>
                  <a:pt x="4" y="81"/>
                </a:cubicBezTo>
                <a:cubicBezTo>
                  <a:pt x="0" y="32"/>
                  <a:pt x="0" y="32"/>
                  <a:pt x="0" y="32"/>
                </a:cubicBezTo>
                <a:cubicBezTo>
                  <a:pt x="0" y="29"/>
                  <a:pt x="0" y="27"/>
                  <a:pt x="5" y="27"/>
                </a:cubicBezTo>
                <a:cubicBezTo>
                  <a:pt x="103" y="27"/>
                  <a:pt x="103" y="27"/>
                  <a:pt x="103" y="27"/>
                </a:cubicBezTo>
                <a:cubicBezTo>
                  <a:pt x="108" y="27"/>
                  <a:pt x="108" y="29"/>
                  <a:pt x="108" y="32"/>
                </a:cubicBezTo>
                <a:close/>
                <a:moveTo>
                  <a:pt x="100" y="19"/>
                </a:moveTo>
                <a:cubicBezTo>
                  <a:pt x="9" y="19"/>
                  <a:pt x="9" y="19"/>
                  <a:pt x="9" y="19"/>
                </a:cubicBezTo>
                <a:cubicBezTo>
                  <a:pt x="10" y="5"/>
                  <a:pt x="10" y="5"/>
                  <a:pt x="10" y="5"/>
                </a:cubicBezTo>
                <a:cubicBezTo>
                  <a:pt x="11" y="2"/>
                  <a:pt x="14" y="0"/>
                  <a:pt x="17" y="0"/>
                </a:cubicBezTo>
                <a:cubicBezTo>
                  <a:pt x="34" y="0"/>
                  <a:pt x="34" y="0"/>
                  <a:pt x="34" y="0"/>
                </a:cubicBezTo>
                <a:cubicBezTo>
                  <a:pt x="37" y="0"/>
                  <a:pt x="41" y="2"/>
                  <a:pt x="44" y="4"/>
                </a:cubicBezTo>
                <a:cubicBezTo>
                  <a:pt x="47" y="7"/>
                  <a:pt x="47" y="7"/>
                  <a:pt x="47" y="7"/>
                </a:cubicBezTo>
                <a:cubicBezTo>
                  <a:pt x="49" y="9"/>
                  <a:pt x="53" y="11"/>
                  <a:pt x="56" y="11"/>
                </a:cubicBezTo>
                <a:cubicBezTo>
                  <a:pt x="93" y="11"/>
                  <a:pt x="93" y="11"/>
                  <a:pt x="93" y="11"/>
                </a:cubicBezTo>
                <a:cubicBezTo>
                  <a:pt x="96" y="11"/>
                  <a:pt x="99" y="13"/>
                  <a:pt x="99" y="15"/>
                </a:cubicBezTo>
                <a:lnTo>
                  <a:pt x="100" y="19"/>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8" name="Freeform 76"/>
          <p:cNvSpPr>
            <a:spLocks noEditPoints="1"/>
          </p:cNvSpPr>
          <p:nvPr/>
        </p:nvSpPr>
        <p:spPr bwMode="auto">
          <a:xfrm>
            <a:off x="5573713" y="4765676"/>
            <a:ext cx="406400" cy="323850"/>
          </a:xfrm>
          <a:custGeom>
            <a:avLst/>
            <a:gdLst>
              <a:gd name="T0" fmla="*/ 107 w 108"/>
              <a:gd name="T1" fmla="*/ 32 h 86"/>
              <a:gd name="T2" fmla="*/ 98 w 108"/>
              <a:gd name="T3" fmla="*/ 81 h 86"/>
              <a:gd name="T4" fmla="*/ 92 w 108"/>
              <a:gd name="T5" fmla="*/ 86 h 86"/>
              <a:gd name="T6" fmla="*/ 16 w 108"/>
              <a:gd name="T7" fmla="*/ 86 h 86"/>
              <a:gd name="T8" fmla="*/ 10 w 108"/>
              <a:gd name="T9" fmla="*/ 81 h 86"/>
              <a:gd name="T10" fmla="*/ 1 w 108"/>
              <a:gd name="T11" fmla="*/ 32 h 86"/>
              <a:gd name="T12" fmla="*/ 5 w 108"/>
              <a:gd name="T13" fmla="*/ 22 h 86"/>
              <a:gd name="T14" fmla="*/ 9 w 108"/>
              <a:gd name="T15" fmla="*/ 18 h 86"/>
              <a:gd name="T16" fmla="*/ 9 w 108"/>
              <a:gd name="T17" fmla="*/ 27 h 86"/>
              <a:gd name="T18" fmla="*/ 99 w 108"/>
              <a:gd name="T19" fmla="*/ 27 h 86"/>
              <a:gd name="T20" fmla="*/ 99 w 108"/>
              <a:gd name="T21" fmla="*/ 18 h 86"/>
              <a:gd name="T22" fmla="*/ 102 w 108"/>
              <a:gd name="T23" fmla="*/ 22 h 86"/>
              <a:gd name="T24" fmla="*/ 107 w 108"/>
              <a:gd name="T25" fmla="*/ 32 h 86"/>
              <a:gd name="T26" fmla="*/ 92 w 108"/>
              <a:gd name="T27" fmla="*/ 22 h 86"/>
              <a:gd name="T28" fmla="*/ 16 w 108"/>
              <a:gd name="T29" fmla="*/ 22 h 86"/>
              <a:gd name="T30" fmla="*/ 16 w 108"/>
              <a:gd name="T31" fmla="*/ 16 h 86"/>
              <a:gd name="T32" fmla="*/ 22 w 108"/>
              <a:gd name="T33" fmla="*/ 11 h 86"/>
              <a:gd name="T34" fmla="*/ 86 w 108"/>
              <a:gd name="T35" fmla="*/ 11 h 86"/>
              <a:gd name="T36" fmla="*/ 92 w 108"/>
              <a:gd name="T37" fmla="*/ 16 h 86"/>
              <a:gd name="T38" fmla="*/ 92 w 108"/>
              <a:gd name="T39" fmla="*/ 22 h 86"/>
              <a:gd name="T40" fmla="*/ 81 w 108"/>
              <a:gd name="T41" fmla="*/ 5 h 86"/>
              <a:gd name="T42" fmla="*/ 27 w 108"/>
              <a:gd name="T43" fmla="*/ 5 h 86"/>
              <a:gd name="T44" fmla="*/ 32 w 108"/>
              <a:gd name="T45" fmla="*/ 0 h 86"/>
              <a:gd name="T46" fmla="*/ 75 w 108"/>
              <a:gd name="T47" fmla="*/ 0 h 86"/>
              <a:gd name="T48" fmla="*/ 81 w 108"/>
              <a:gd name="T49" fmla="*/ 5 h 86"/>
              <a:gd name="T50" fmla="*/ 75 w 108"/>
              <a:gd name="T51" fmla="*/ 40 h 86"/>
              <a:gd name="T52" fmla="*/ 68 w 108"/>
              <a:gd name="T53" fmla="*/ 40 h 86"/>
              <a:gd name="T54" fmla="*/ 68 w 108"/>
              <a:gd name="T55" fmla="*/ 49 h 86"/>
              <a:gd name="T56" fmla="*/ 40 w 108"/>
              <a:gd name="T57" fmla="*/ 49 h 86"/>
              <a:gd name="T58" fmla="*/ 40 w 108"/>
              <a:gd name="T59" fmla="*/ 40 h 86"/>
              <a:gd name="T60" fmla="*/ 32 w 108"/>
              <a:gd name="T61" fmla="*/ 40 h 86"/>
              <a:gd name="T62" fmla="*/ 32 w 108"/>
              <a:gd name="T63" fmla="*/ 51 h 86"/>
              <a:gd name="T64" fmla="*/ 38 w 108"/>
              <a:gd name="T65" fmla="*/ 56 h 86"/>
              <a:gd name="T66" fmla="*/ 70 w 108"/>
              <a:gd name="T67" fmla="*/ 56 h 86"/>
              <a:gd name="T68" fmla="*/ 75 w 108"/>
              <a:gd name="T69" fmla="*/ 51 h 86"/>
              <a:gd name="T70" fmla="*/ 75 w 108"/>
              <a:gd name="T71" fmla="*/ 4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86">
                <a:moveTo>
                  <a:pt x="107" y="32"/>
                </a:moveTo>
                <a:cubicBezTo>
                  <a:pt x="105" y="39"/>
                  <a:pt x="99" y="76"/>
                  <a:pt x="98" y="81"/>
                </a:cubicBezTo>
                <a:cubicBezTo>
                  <a:pt x="97" y="86"/>
                  <a:pt x="92" y="86"/>
                  <a:pt x="92" y="86"/>
                </a:cubicBezTo>
                <a:cubicBezTo>
                  <a:pt x="16" y="86"/>
                  <a:pt x="16" y="86"/>
                  <a:pt x="16" y="86"/>
                </a:cubicBezTo>
                <a:cubicBezTo>
                  <a:pt x="16" y="86"/>
                  <a:pt x="11" y="86"/>
                  <a:pt x="10" y="81"/>
                </a:cubicBezTo>
                <a:cubicBezTo>
                  <a:pt x="9" y="76"/>
                  <a:pt x="3" y="39"/>
                  <a:pt x="1" y="32"/>
                </a:cubicBezTo>
                <a:cubicBezTo>
                  <a:pt x="0" y="26"/>
                  <a:pt x="2" y="25"/>
                  <a:pt x="5" y="22"/>
                </a:cubicBezTo>
                <a:cubicBezTo>
                  <a:pt x="9" y="18"/>
                  <a:pt x="9" y="18"/>
                  <a:pt x="9" y="18"/>
                </a:cubicBezTo>
                <a:cubicBezTo>
                  <a:pt x="9" y="27"/>
                  <a:pt x="9" y="27"/>
                  <a:pt x="9" y="27"/>
                </a:cubicBezTo>
                <a:cubicBezTo>
                  <a:pt x="99" y="27"/>
                  <a:pt x="99" y="27"/>
                  <a:pt x="99" y="27"/>
                </a:cubicBezTo>
                <a:cubicBezTo>
                  <a:pt x="99" y="18"/>
                  <a:pt x="99" y="18"/>
                  <a:pt x="99" y="18"/>
                </a:cubicBezTo>
                <a:cubicBezTo>
                  <a:pt x="99" y="18"/>
                  <a:pt x="99" y="18"/>
                  <a:pt x="102" y="22"/>
                </a:cubicBezTo>
                <a:cubicBezTo>
                  <a:pt x="106" y="25"/>
                  <a:pt x="108" y="26"/>
                  <a:pt x="107" y="32"/>
                </a:cubicBezTo>
                <a:close/>
                <a:moveTo>
                  <a:pt x="92" y="22"/>
                </a:moveTo>
                <a:cubicBezTo>
                  <a:pt x="16" y="22"/>
                  <a:pt x="16" y="22"/>
                  <a:pt x="16" y="22"/>
                </a:cubicBezTo>
                <a:cubicBezTo>
                  <a:pt x="16" y="16"/>
                  <a:pt x="16" y="16"/>
                  <a:pt x="16" y="16"/>
                </a:cubicBezTo>
                <a:cubicBezTo>
                  <a:pt x="16" y="11"/>
                  <a:pt x="22" y="11"/>
                  <a:pt x="22" y="11"/>
                </a:cubicBezTo>
                <a:cubicBezTo>
                  <a:pt x="86" y="11"/>
                  <a:pt x="86" y="11"/>
                  <a:pt x="86" y="11"/>
                </a:cubicBezTo>
                <a:cubicBezTo>
                  <a:pt x="86" y="11"/>
                  <a:pt x="92" y="11"/>
                  <a:pt x="92" y="16"/>
                </a:cubicBezTo>
                <a:lnTo>
                  <a:pt x="92" y="22"/>
                </a:lnTo>
                <a:close/>
                <a:moveTo>
                  <a:pt x="81" y="5"/>
                </a:moveTo>
                <a:cubicBezTo>
                  <a:pt x="27" y="5"/>
                  <a:pt x="27" y="5"/>
                  <a:pt x="27" y="5"/>
                </a:cubicBezTo>
                <a:cubicBezTo>
                  <a:pt x="27" y="0"/>
                  <a:pt x="32" y="0"/>
                  <a:pt x="32" y="0"/>
                </a:cubicBezTo>
                <a:cubicBezTo>
                  <a:pt x="75" y="0"/>
                  <a:pt x="75" y="0"/>
                  <a:pt x="75" y="0"/>
                </a:cubicBezTo>
                <a:cubicBezTo>
                  <a:pt x="75" y="0"/>
                  <a:pt x="81" y="0"/>
                  <a:pt x="81" y="5"/>
                </a:cubicBezTo>
                <a:close/>
                <a:moveTo>
                  <a:pt x="75" y="40"/>
                </a:moveTo>
                <a:cubicBezTo>
                  <a:pt x="68" y="40"/>
                  <a:pt x="68" y="40"/>
                  <a:pt x="68" y="40"/>
                </a:cubicBezTo>
                <a:cubicBezTo>
                  <a:pt x="68" y="49"/>
                  <a:pt x="68" y="49"/>
                  <a:pt x="68" y="49"/>
                </a:cubicBezTo>
                <a:cubicBezTo>
                  <a:pt x="40" y="49"/>
                  <a:pt x="40" y="49"/>
                  <a:pt x="40" y="49"/>
                </a:cubicBezTo>
                <a:cubicBezTo>
                  <a:pt x="40" y="40"/>
                  <a:pt x="40" y="40"/>
                  <a:pt x="40" y="40"/>
                </a:cubicBezTo>
                <a:cubicBezTo>
                  <a:pt x="32" y="40"/>
                  <a:pt x="32" y="40"/>
                  <a:pt x="32" y="40"/>
                </a:cubicBezTo>
                <a:cubicBezTo>
                  <a:pt x="32" y="51"/>
                  <a:pt x="32" y="51"/>
                  <a:pt x="32" y="51"/>
                </a:cubicBezTo>
                <a:cubicBezTo>
                  <a:pt x="32" y="51"/>
                  <a:pt x="32" y="56"/>
                  <a:pt x="38" y="56"/>
                </a:cubicBezTo>
                <a:cubicBezTo>
                  <a:pt x="70" y="56"/>
                  <a:pt x="70" y="56"/>
                  <a:pt x="70" y="56"/>
                </a:cubicBezTo>
                <a:cubicBezTo>
                  <a:pt x="75" y="56"/>
                  <a:pt x="75" y="51"/>
                  <a:pt x="75" y="51"/>
                </a:cubicBezTo>
                <a:lnTo>
                  <a:pt x="75" y="4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9" name="Freeform 77"/>
          <p:cNvSpPr>
            <a:spLocks noEditPoints="1"/>
          </p:cNvSpPr>
          <p:nvPr/>
        </p:nvSpPr>
        <p:spPr bwMode="auto">
          <a:xfrm>
            <a:off x="6283325" y="4760913"/>
            <a:ext cx="282575" cy="331788"/>
          </a:xfrm>
          <a:custGeom>
            <a:avLst/>
            <a:gdLst>
              <a:gd name="T0" fmla="*/ 74 w 75"/>
              <a:gd name="T1" fmla="*/ 14 h 88"/>
              <a:gd name="T2" fmla="*/ 66 w 75"/>
              <a:gd name="T3" fmla="*/ 78 h 88"/>
              <a:gd name="T4" fmla="*/ 37 w 75"/>
              <a:gd name="T5" fmla="*/ 88 h 88"/>
              <a:gd name="T6" fmla="*/ 8 w 75"/>
              <a:gd name="T7" fmla="*/ 78 h 88"/>
              <a:gd name="T8" fmla="*/ 0 w 75"/>
              <a:gd name="T9" fmla="*/ 14 h 88"/>
              <a:gd name="T10" fmla="*/ 37 w 75"/>
              <a:gd name="T11" fmla="*/ 0 h 88"/>
              <a:gd name="T12" fmla="*/ 74 w 75"/>
              <a:gd name="T13" fmla="*/ 14 h 88"/>
              <a:gd name="T14" fmla="*/ 66 w 75"/>
              <a:gd name="T15" fmla="*/ 15 h 88"/>
              <a:gd name="T16" fmla="*/ 37 w 75"/>
              <a:gd name="T17" fmla="*/ 7 h 88"/>
              <a:gd name="T18" fmla="*/ 8 w 75"/>
              <a:gd name="T19" fmla="*/ 15 h 88"/>
              <a:gd name="T20" fmla="*/ 37 w 75"/>
              <a:gd name="T21" fmla="*/ 23 h 88"/>
              <a:gd name="T22" fmla="*/ 66 w 75"/>
              <a:gd name="T23" fmla="*/ 1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88">
                <a:moveTo>
                  <a:pt x="74" y="14"/>
                </a:moveTo>
                <a:cubicBezTo>
                  <a:pt x="66" y="78"/>
                  <a:pt x="66" y="78"/>
                  <a:pt x="66" y="78"/>
                </a:cubicBezTo>
                <a:cubicBezTo>
                  <a:pt x="66" y="80"/>
                  <a:pt x="54" y="88"/>
                  <a:pt x="37" y="88"/>
                </a:cubicBezTo>
                <a:cubicBezTo>
                  <a:pt x="20" y="88"/>
                  <a:pt x="8" y="80"/>
                  <a:pt x="8" y="78"/>
                </a:cubicBezTo>
                <a:cubicBezTo>
                  <a:pt x="0" y="14"/>
                  <a:pt x="0" y="14"/>
                  <a:pt x="0" y="14"/>
                </a:cubicBezTo>
                <a:cubicBezTo>
                  <a:pt x="0" y="7"/>
                  <a:pt x="14" y="0"/>
                  <a:pt x="37" y="0"/>
                </a:cubicBezTo>
                <a:cubicBezTo>
                  <a:pt x="60" y="0"/>
                  <a:pt x="75" y="7"/>
                  <a:pt x="74" y="14"/>
                </a:cubicBezTo>
                <a:close/>
                <a:moveTo>
                  <a:pt x="66" y="15"/>
                </a:moveTo>
                <a:cubicBezTo>
                  <a:pt x="66" y="13"/>
                  <a:pt x="54" y="7"/>
                  <a:pt x="37" y="7"/>
                </a:cubicBezTo>
                <a:cubicBezTo>
                  <a:pt x="20" y="7"/>
                  <a:pt x="8" y="13"/>
                  <a:pt x="8" y="15"/>
                </a:cubicBezTo>
                <a:cubicBezTo>
                  <a:pt x="8" y="17"/>
                  <a:pt x="20" y="23"/>
                  <a:pt x="37" y="23"/>
                </a:cubicBezTo>
                <a:cubicBezTo>
                  <a:pt x="54" y="23"/>
                  <a:pt x="66" y="17"/>
                  <a:pt x="66" y="1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0" name="Freeform 78"/>
          <p:cNvSpPr>
            <a:spLocks noEditPoints="1"/>
          </p:cNvSpPr>
          <p:nvPr/>
        </p:nvSpPr>
        <p:spPr bwMode="auto">
          <a:xfrm>
            <a:off x="6861175" y="4754563"/>
            <a:ext cx="414338" cy="346075"/>
          </a:xfrm>
          <a:custGeom>
            <a:avLst/>
            <a:gdLst>
              <a:gd name="T0" fmla="*/ 109 w 110"/>
              <a:gd name="T1" fmla="*/ 70 h 92"/>
              <a:gd name="T2" fmla="*/ 106 w 110"/>
              <a:gd name="T3" fmla="*/ 87 h 92"/>
              <a:gd name="T4" fmla="*/ 99 w 110"/>
              <a:gd name="T5" fmla="*/ 92 h 92"/>
              <a:gd name="T6" fmla="*/ 11 w 110"/>
              <a:gd name="T7" fmla="*/ 92 h 92"/>
              <a:gd name="T8" fmla="*/ 4 w 110"/>
              <a:gd name="T9" fmla="*/ 87 h 92"/>
              <a:gd name="T10" fmla="*/ 1 w 110"/>
              <a:gd name="T11" fmla="*/ 70 h 92"/>
              <a:gd name="T12" fmla="*/ 5 w 110"/>
              <a:gd name="T13" fmla="*/ 63 h 92"/>
              <a:gd name="T14" fmla="*/ 22 w 110"/>
              <a:gd name="T15" fmla="*/ 51 h 92"/>
              <a:gd name="T16" fmla="*/ 32 w 110"/>
              <a:gd name="T17" fmla="*/ 51 h 92"/>
              <a:gd name="T18" fmla="*/ 14 w 110"/>
              <a:gd name="T19" fmla="*/ 65 h 92"/>
              <a:gd name="T20" fmla="*/ 33 w 110"/>
              <a:gd name="T21" fmla="*/ 65 h 92"/>
              <a:gd name="T22" fmla="*/ 34 w 110"/>
              <a:gd name="T23" fmla="*/ 66 h 92"/>
              <a:gd name="T24" fmla="*/ 39 w 110"/>
              <a:gd name="T25" fmla="*/ 78 h 92"/>
              <a:gd name="T26" fmla="*/ 71 w 110"/>
              <a:gd name="T27" fmla="*/ 78 h 92"/>
              <a:gd name="T28" fmla="*/ 76 w 110"/>
              <a:gd name="T29" fmla="*/ 66 h 92"/>
              <a:gd name="T30" fmla="*/ 77 w 110"/>
              <a:gd name="T31" fmla="*/ 65 h 92"/>
              <a:gd name="T32" fmla="*/ 96 w 110"/>
              <a:gd name="T33" fmla="*/ 65 h 92"/>
              <a:gd name="T34" fmla="*/ 78 w 110"/>
              <a:gd name="T35" fmla="*/ 51 h 92"/>
              <a:gd name="T36" fmla="*/ 88 w 110"/>
              <a:gd name="T37" fmla="*/ 51 h 92"/>
              <a:gd name="T38" fmla="*/ 105 w 110"/>
              <a:gd name="T39" fmla="*/ 63 h 92"/>
              <a:gd name="T40" fmla="*/ 109 w 110"/>
              <a:gd name="T41" fmla="*/ 70 h 92"/>
              <a:gd name="T42" fmla="*/ 84 w 110"/>
              <a:gd name="T43" fmla="*/ 28 h 92"/>
              <a:gd name="T44" fmla="*/ 68 w 110"/>
              <a:gd name="T45" fmla="*/ 28 h 92"/>
              <a:gd name="T46" fmla="*/ 68 w 110"/>
              <a:gd name="T47" fmla="*/ 54 h 92"/>
              <a:gd name="T48" fmla="*/ 42 w 110"/>
              <a:gd name="T49" fmla="*/ 54 h 92"/>
              <a:gd name="T50" fmla="*/ 42 w 110"/>
              <a:gd name="T51" fmla="*/ 28 h 92"/>
              <a:gd name="T52" fmla="*/ 26 w 110"/>
              <a:gd name="T53" fmla="*/ 28 h 92"/>
              <a:gd name="T54" fmla="*/ 55 w 110"/>
              <a:gd name="T55" fmla="*/ 0 h 92"/>
              <a:gd name="T56" fmla="*/ 84 w 110"/>
              <a:gd name="T57" fmla="*/ 2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0" h="92">
                <a:moveTo>
                  <a:pt x="109" y="70"/>
                </a:moveTo>
                <a:cubicBezTo>
                  <a:pt x="106" y="87"/>
                  <a:pt x="106" y="87"/>
                  <a:pt x="106" y="87"/>
                </a:cubicBezTo>
                <a:cubicBezTo>
                  <a:pt x="105" y="90"/>
                  <a:pt x="102" y="92"/>
                  <a:pt x="99" y="92"/>
                </a:cubicBezTo>
                <a:cubicBezTo>
                  <a:pt x="11" y="92"/>
                  <a:pt x="11" y="92"/>
                  <a:pt x="11" y="92"/>
                </a:cubicBezTo>
                <a:cubicBezTo>
                  <a:pt x="8" y="92"/>
                  <a:pt x="5" y="90"/>
                  <a:pt x="4" y="87"/>
                </a:cubicBezTo>
                <a:cubicBezTo>
                  <a:pt x="1" y="70"/>
                  <a:pt x="1" y="70"/>
                  <a:pt x="1" y="70"/>
                </a:cubicBezTo>
                <a:cubicBezTo>
                  <a:pt x="0" y="68"/>
                  <a:pt x="2" y="64"/>
                  <a:pt x="5" y="63"/>
                </a:cubicBezTo>
                <a:cubicBezTo>
                  <a:pt x="22" y="51"/>
                  <a:pt x="22" y="51"/>
                  <a:pt x="22" y="51"/>
                </a:cubicBezTo>
                <a:cubicBezTo>
                  <a:pt x="32" y="51"/>
                  <a:pt x="32" y="51"/>
                  <a:pt x="32" y="51"/>
                </a:cubicBezTo>
                <a:cubicBezTo>
                  <a:pt x="14" y="65"/>
                  <a:pt x="14" y="65"/>
                  <a:pt x="14" y="65"/>
                </a:cubicBezTo>
                <a:cubicBezTo>
                  <a:pt x="33" y="65"/>
                  <a:pt x="33" y="65"/>
                  <a:pt x="33" y="65"/>
                </a:cubicBezTo>
                <a:cubicBezTo>
                  <a:pt x="34" y="65"/>
                  <a:pt x="34" y="65"/>
                  <a:pt x="34" y="66"/>
                </a:cubicBezTo>
                <a:cubicBezTo>
                  <a:pt x="39" y="78"/>
                  <a:pt x="39" y="78"/>
                  <a:pt x="39" y="78"/>
                </a:cubicBezTo>
                <a:cubicBezTo>
                  <a:pt x="71" y="78"/>
                  <a:pt x="71" y="78"/>
                  <a:pt x="71" y="78"/>
                </a:cubicBezTo>
                <a:cubicBezTo>
                  <a:pt x="76" y="66"/>
                  <a:pt x="76" y="66"/>
                  <a:pt x="76" y="66"/>
                </a:cubicBezTo>
                <a:cubicBezTo>
                  <a:pt x="76" y="65"/>
                  <a:pt x="76" y="65"/>
                  <a:pt x="77" y="65"/>
                </a:cubicBezTo>
                <a:cubicBezTo>
                  <a:pt x="96" y="65"/>
                  <a:pt x="96" y="65"/>
                  <a:pt x="96" y="65"/>
                </a:cubicBezTo>
                <a:cubicBezTo>
                  <a:pt x="78" y="51"/>
                  <a:pt x="78" y="51"/>
                  <a:pt x="78" y="51"/>
                </a:cubicBezTo>
                <a:cubicBezTo>
                  <a:pt x="88" y="51"/>
                  <a:pt x="88" y="51"/>
                  <a:pt x="88" y="51"/>
                </a:cubicBezTo>
                <a:cubicBezTo>
                  <a:pt x="105" y="63"/>
                  <a:pt x="105" y="63"/>
                  <a:pt x="105" y="63"/>
                </a:cubicBezTo>
                <a:cubicBezTo>
                  <a:pt x="108" y="64"/>
                  <a:pt x="110" y="68"/>
                  <a:pt x="109" y="70"/>
                </a:cubicBezTo>
                <a:close/>
                <a:moveTo>
                  <a:pt x="84" y="28"/>
                </a:moveTo>
                <a:cubicBezTo>
                  <a:pt x="68" y="28"/>
                  <a:pt x="68" y="28"/>
                  <a:pt x="68" y="28"/>
                </a:cubicBezTo>
                <a:cubicBezTo>
                  <a:pt x="68" y="54"/>
                  <a:pt x="68" y="54"/>
                  <a:pt x="68" y="54"/>
                </a:cubicBezTo>
                <a:cubicBezTo>
                  <a:pt x="42" y="54"/>
                  <a:pt x="42" y="54"/>
                  <a:pt x="42" y="54"/>
                </a:cubicBezTo>
                <a:cubicBezTo>
                  <a:pt x="42" y="28"/>
                  <a:pt x="42" y="28"/>
                  <a:pt x="42" y="28"/>
                </a:cubicBezTo>
                <a:cubicBezTo>
                  <a:pt x="26" y="28"/>
                  <a:pt x="26" y="28"/>
                  <a:pt x="26" y="28"/>
                </a:cubicBezTo>
                <a:cubicBezTo>
                  <a:pt x="55" y="0"/>
                  <a:pt x="55" y="0"/>
                  <a:pt x="55" y="0"/>
                </a:cubicBezTo>
                <a:lnTo>
                  <a:pt x="84" y="2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1" name="Freeform 79"/>
          <p:cNvSpPr>
            <a:spLocks noEditPoints="1"/>
          </p:cNvSpPr>
          <p:nvPr/>
        </p:nvSpPr>
        <p:spPr bwMode="auto">
          <a:xfrm>
            <a:off x="7507288" y="4754563"/>
            <a:ext cx="409575" cy="346075"/>
          </a:xfrm>
          <a:custGeom>
            <a:avLst/>
            <a:gdLst>
              <a:gd name="T0" fmla="*/ 108 w 109"/>
              <a:gd name="T1" fmla="*/ 70 h 92"/>
              <a:gd name="T2" fmla="*/ 105 w 109"/>
              <a:gd name="T3" fmla="*/ 87 h 92"/>
              <a:gd name="T4" fmla="*/ 99 w 109"/>
              <a:gd name="T5" fmla="*/ 92 h 92"/>
              <a:gd name="T6" fmla="*/ 11 w 109"/>
              <a:gd name="T7" fmla="*/ 92 h 92"/>
              <a:gd name="T8" fmla="*/ 4 w 109"/>
              <a:gd name="T9" fmla="*/ 87 h 92"/>
              <a:gd name="T10" fmla="*/ 1 w 109"/>
              <a:gd name="T11" fmla="*/ 70 h 92"/>
              <a:gd name="T12" fmla="*/ 4 w 109"/>
              <a:gd name="T13" fmla="*/ 63 h 92"/>
              <a:gd name="T14" fmla="*/ 21 w 109"/>
              <a:gd name="T15" fmla="*/ 51 h 92"/>
              <a:gd name="T16" fmla="*/ 32 w 109"/>
              <a:gd name="T17" fmla="*/ 51 h 92"/>
              <a:gd name="T18" fmla="*/ 14 w 109"/>
              <a:gd name="T19" fmla="*/ 65 h 92"/>
              <a:gd name="T20" fmla="*/ 33 w 109"/>
              <a:gd name="T21" fmla="*/ 65 h 92"/>
              <a:gd name="T22" fmla="*/ 34 w 109"/>
              <a:gd name="T23" fmla="*/ 66 h 92"/>
              <a:gd name="T24" fmla="*/ 38 w 109"/>
              <a:gd name="T25" fmla="*/ 78 h 92"/>
              <a:gd name="T26" fmla="*/ 71 w 109"/>
              <a:gd name="T27" fmla="*/ 78 h 92"/>
              <a:gd name="T28" fmla="*/ 75 w 109"/>
              <a:gd name="T29" fmla="*/ 66 h 92"/>
              <a:gd name="T30" fmla="*/ 76 w 109"/>
              <a:gd name="T31" fmla="*/ 65 h 92"/>
              <a:gd name="T32" fmla="*/ 95 w 109"/>
              <a:gd name="T33" fmla="*/ 65 h 92"/>
              <a:gd name="T34" fmla="*/ 77 w 109"/>
              <a:gd name="T35" fmla="*/ 51 h 92"/>
              <a:gd name="T36" fmla="*/ 88 w 109"/>
              <a:gd name="T37" fmla="*/ 51 h 92"/>
              <a:gd name="T38" fmla="*/ 105 w 109"/>
              <a:gd name="T39" fmla="*/ 63 h 92"/>
              <a:gd name="T40" fmla="*/ 108 w 109"/>
              <a:gd name="T41" fmla="*/ 70 h 92"/>
              <a:gd name="T42" fmla="*/ 55 w 109"/>
              <a:gd name="T43" fmla="*/ 54 h 92"/>
              <a:gd name="T44" fmla="*/ 25 w 109"/>
              <a:gd name="T45" fmla="*/ 27 h 92"/>
              <a:gd name="T46" fmla="*/ 42 w 109"/>
              <a:gd name="T47" fmla="*/ 27 h 92"/>
              <a:gd name="T48" fmla="*/ 42 w 109"/>
              <a:gd name="T49" fmla="*/ 0 h 92"/>
              <a:gd name="T50" fmla="*/ 68 w 109"/>
              <a:gd name="T51" fmla="*/ 0 h 92"/>
              <a:gd name="T52" fmla="*/ 68 w 109"/>
              <a:gd name="T53" fmla="*/ 27 h 92"/>
              <a:gd name="T54" fmla="*/ 84 w 109"/>
              <a:gd name="T55" fmla="*/ 27 h 92"/>
              <a:gd name="T56" fmla="*/ 55 w 109"/>
              <a:gd name="T57" fmla="*/ 5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9" h="92">
                <a:moveTo>
                  <a:pt x="108" y="70"/>
                </a:moveTo>
                <a:cubicBezTo>
                  <a:pt x="105" y="87"/>
                  <a:pt x="105" y="87"/>
                  <a:pt x="105" y="87"/>
                </a:cubicBezTo>
                <a:cubicBezTo>
                  <a:pt x="105" y="90"/>
                  <a:pt x="102" y="92"/>
                  <a:pt x="99" y="92"/>
                </a:cubicBezTo>
                <a:cubicBezTo>
                  <a:pt x="11" y="92"/>
                  <a:pt x="11" y="92"/>
                  <a:pt x="11" y="92"/>
                </a:cubicBezTo>
                <a:cubicBezTo>
                  <a:pt x="8" y="92"/>
                  <a:pt x="5" y="90"/>
                  <a:pt x="4" y="87"/>
                </a:cubicBezTo>
                <a:cubicBezTo>
                  <a:pt x="1" y="70"/>
                  <a:pt x="1" y="70"/>
                  <a:pt x="1" y="70"/>
                </a:cubicBezTo>
                <a:cubicBezTo>
                  <a:pt x="0" y="68"/>
                  <a:pt x="1" y="64"/>
                  <a:pt x="4" y="63"/>
                </a:cubicBezTo>
                <a:cubicBezTo>
                  <a:pt x="21" y="51"/>
                  <a:pt x="21" y="51"/>
                  <a:pt x="21" y="51"/>
                </a:cubicBezTo>
                <a:cubicBezTo>
                  <a:pt x="32" y="51"/>
                  <a:pt x="32" y="51"/>
                  <a:pt x="32" y="51"/>
                </a:cubicBezTo>
                <a:cubicBezTo>
                  <a:pt x="14" y="65"/>
                  <a:pt x="14" y="65"/>
                  <a:pt x="14" y="65"/>
                </a:cubicBezTo>
                <a:cubicBezTo>
                  <a:pt x="33" y="65"/>
                  <a:pt x="33" y="65"/>
                  <a:pt x="33" y="65"/>
                </a:cubicBezTo>
                <a:cubicBezTo>
                  <a:pt x="33" y="65"/>
                  <a:pt x="34" y="65"/>
                  <a:pt x="34" y="66"/>
                </a:cubicBezTo>
                <a:cubicBezTo>
                  <a:pt x="38" y="78"/>
                  <a:pt x="38" y="78"/>
                  <a:pt x="38" y="78"/>
                </a:cubicBezTo>
                <a:cubicBezTo>
                  <a:pt x="71" y="78"/>
                  <a:pt x="71" y="78"/>
                  <a:pt x="71" y="78"/>
                </a:cubicBezTo>
                <a:cubicBezTo>
                  <a:pt x="75" y="66"/>
                  <a:pt x="75" y="66"/>
                  <a:pt x="75" y="66"/>
                </a:cubicBezTo>
                <a:cubicBezTo>
                  <a:pt x="75" y="65"/>
                  <a:pt x="76" y="65"/>
                  <a:pt x="76" y="65"/>
                </a:cubicBezTo>
                <a:cubicBezTo>
                  <a:pt x="95" y="65"/>
                  <a:pt x="95" y="65"/>
                  <a:pt x="95" y="65"/>
                </a:cubicBezTo>
                <a:cubicBezTo>
                  <a:pt x="77" y="51"/>
                  <a:pt x="77" y="51"/>
                  <a:pt x="77" y="51"/>
                </a:cubicBezTo>
                <a:cubicBezTo>
                  <a:pt x="88" y="51"/>
                  <a:pt x="88" y="51"/>
                  <a:pt x="88" y="51"/>
                </a:cubicBezTo>
                <a:cubicBezTo>
                  <a:pt x="105" y="63"/>
                  <a:pt x="105" y="63"/>
                  <a:pt x="105" y="63"/>
                </a:cubicBezTo>
                <a:cubicBezTo>
                  <a:pt x="108" y="64"/>
                  <a:pt x="109" y="68"/>
                  <a:pt x="108" y="70"/>
                </a:cubicBezTo>
                <a:close/>
                <a:moveTo>
                  <a:pt x="55" y="54"/>
                </a:moveTo>
                <a:cubicBezTo>
                  <a:pt x="25" y="27"/>
                  <a:pt x="25" y="27"/>
                  <a:pt x="25" y="27"/>
                </a:cubicBezTo>
                <a:cubicBezTo>
                  <a:pt x="42" y="27"/>
                  <a:pt x="42" y="27"/>
                  <a:pt x="42" y="27"/>
                </a:cubicBezTo>
                <a:cubicBezTo>
                  <a:pt x="42" y="0"/>
                  <a:pt x="42" y="0"/>
                  <a:pt x="42" y="0"/>
                </a:cubicBezTo>
                <a:cubicBezTo>
                  <a:pt x="68" y="0"/>
                  <a:pt x="68" y="0"/>
                  <a:pt x="68" y="0"/>
                </a:cubicBezTo>
                <a:cubicBezTo>
                  <a:pt x="68" y="27"/>
                  <a:pt x="68" y="27"/>
                  <a:pt x="68" y="27"/>
                </a:cubicBezTo>
                <a:cubicBezTo>
                  <a:pt x="84" y="27"/>
                  <a:pt x="84" y="27"/>
                  <a:pt x="84" y="27"/>
                </a:cubicBezTo>
                <a:lnTo>
                  <a:pt x="55" y="5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2" name="Freeform 80"/>
          <p:cNvSpPr>
            <a:spLocks noEditPoints="1"/>
          </p:cNvSpPr>
          <p:nvPr/>
        </p:nvSpPr>
        <p:spPr bwMode="auto">
          <a:xfrm>
            <a:off x="8175625" y="4776788"/>
            <a:ext cx="368300" cy="304800"/>
          </a:xfrm>
          <a:custGeom>
            <a:avLst/>
            <a:gdLst>
              <a:gd name="T0" fmla="*/ 97 w 98"/>
              <a:gd name="T1" fmla="*/ 55 h 81"/>
              <a:gd name="T2" fmla="*/ 94 w 98"/>
              <a:gd name="T3" fmla="*/ 75 h 81"/>
              <a:gd name="T4" fmla="*/ 87 w 98"/>
              <a:gd name="T5" fmla="*/ 81 h 81"/>
              <a:gd name="T6" fmla="*/ 11 w 98"/>
              <a:gd name="T7" fmla="*/ 81 h 81"/>
              <a:gd name="T8" fmla="*/ 4 w 98"/>
              <a:gd name="T9" fmla="*/ 75 h 81"/>
              <a:gd name="T10" fmla="*/ 0 w 98"/>
              <a:gd name="T11" fmla="*/ 55 h 81"/>
              <a:gd name="T12" fmla="*/ 2 w 98"/>
              <a:gd name="T13" fmla="*/ 45 h 81"/>
              <a:gd name="T14" fmla="*/ 19 w 98"/>
              <a:gd name="T15" fmla="*/ 5 h 81"/>
              <a:gd name="T16" fmla="*/ 27 w 98"/>
              <a:gd name="T17" fmla="*/ 0 h 81"/>
              <a:gd name="T18" fmla="*/ 38 w 98"/>
              <a:gd name="T19" fmla="*/ 0 h 81"/>
              <a:gd name="T20" fmla="*/ 36 w 98"/>
              <a:gd name="T21" fmla="*/ 22 h 81"/>
              <a:gd name="T22" fmla="*/ 21 w 98"/>
              <a:gd name="T23" fmla="*/ 22 h 81"/>
              <a:gd name="T24" fmla="*/ 49 w 98"/>
              <a:gd name="T25" fmla="*/ 44 h 81"/>
              <a:gd name="T26" fmla="*/ 76 w 98"/>
              <a:gd name="T27" fmla="*/ 22 h 81"/>
              <a:gd name="T28" fmla="*/ 62 w 98"/>
              <a:gd name="T29" fmla="*/ 22 h 81"/>
              <a:gd name="T30" fmla="*/ 60 w 98"/>
              <a:gd name="T31" fmla="*/ 0 h 81"/>
              <a:gd name="T32" fmla="*/ 71 w 98"/>
              <a:gd name="T33" fmla="*/ 0 h 81"/>
              <a:gd name="T34" fmla="*/ 79 w 98"/>
              <a:gd name="T35" fmla="*/ 5 h 81"/>
              <a:gd name="T36" fmla="*/ 96 w 98"/>
              <a:gd name="T37" fmla="*/ 45 h 81"/>
              <a:gd name="T38" fmla="*/ 97 w 98"/>
              <a:gd name="T39" fmla="*/ 55 h 81"/>
              <a:gd name="T40" fmla="*/ 84 w 98"/>
              <a:gd name="T41" fmla="*/ 54 h 81"/>
              <a:gd name="T42" fmla="*/ 14 w 98"/>
              <a:gd name="T43" fmla="*/ 54 h 81"/>
              <a:gd name="T44" fmla="*/ 9 w 98"/>
              <a:gd name="T45" fmla="*/ 60 h 81"/>
              <a:gd name="T46" fmla="*/ 11 w 98"/>
              <a:gd name="T47" fmla="*/ 68 h 81"/>
              <a:gd name="T48" fmla="*/ 17 w 98"/>
              <a:gd name="T49" fmla="*/ 73 h 81"/>
              <a:gd name="T50" fmla="*/ 81 w 98"/>
              <a:gd name="T51" fmla="*/ 73 h 81"/>
              <a:gd name="T52" fmla="*/ 87 w 98"/>
              <a:gd name="T53" fmla="*/ 68 h 81"/>
              <a:gd name="T54" fmla="*/ 88 w 98"/>
              <a:gd name="T55" fmla="*/ 60 h 81"/>
              <a:gd name="T56" fmla="*/ 84 w 98"/>
              <a:gd name="T57" fmla="*/ 5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8" h="81">
                <a:moveTo>
                  <a:pt x="97" y="55"/>
                </a:moveTo>
                <a:cubicBezTo>
                  <a:pt x="94" y="75"/>
                  <a:pt x="94" y="75"/>
                  <a:pt x="94" y="75"/>
                </a:cubicBezTo>
                <a:cubicBezTo>
                  <a:pt x="93" y="78"/>
                  <a:pt x="90" y="81"/>
                  <a:pt x="87" y="81"/>
                </a:cubicBezTo>
                <a:cubicBezTo>
                  <a:pt x="11" y="81"/>
                  <a:pt x="11" y="81"/>
                  <a:pt x="11" y="81"/>
                </a:cubicBezTo>
                <a:cubicBezTo>
                  <a:pt x="7" y="81"/>
                  <a:pt x="5" y="78"/>
                  <a:pt x="4" y="75"/>
                </a:cubicBezTo>
                <a:cubicBezTo>
                  <a:pt x="0" y="55"/>
                  <a:pt x="0" y="55"/>
                  <a:pt x="0" y="55"/>
                </a:cubicBezTo>
                <a:cubicBezTo>
                  <a:pt x="0" y="52"/>
                  <a:pt x="1" y="48"/>
                  <a:pt x="2" y="45"/>
                </a:cubicBezTo>
                <a:cubicBezTo>
                  <a:pt x="19" y="5"/>
                  <a:pt x="19" y="5"/>
                  <a:pt x="19" y="5"/>
                </a:cubicBezTo>
                <a:cubicBezTo>
                  <a:pt x="20" y="2"/>
                  <a:pt x="24" y="0"/>
                  <a:pt x="27" y="0"/>
                </a:cubicBezTo>
                <a:cubicBezTo>
                  <a:pt x="38" y="0"/>
                  <a:pt x="38" y="0"/>
                  <a:pt x="38" y="0"/>
                </a:cubicBezTo>
                <a:cubicBezTo>
                  <a:pt x="36" y="22"/>
                  <a:pt x="36" y="22"/>
                  <a:pt x="36" y="22"/>
                </a:cubicBezTo>
                <a:cubicBezTo>
                  <a:pt x="21" y="22"/>
                  <a:pt x="21" y="22"/>
                  <a:pt x="21" y="22"/>
                </a:cubicBezTo>
                <a:cubicBezTo>
                  <a:pt x="49" y="44"/>
                  <a:pt x="49" y="44"/>
                  <a:pt x="49" y="44"/>
                </a:cubicBezTo>
                <a:cubicBezTo>
                  <a:pt x="76" y="22"/>
                  <a:pt x="76" y="22"/>
                  <a:pt x="76" y="22"/>
                </a:cubicBezTo>
                <a:cubicBezTo>
                  <a:pt x="62" y="22"/>
                  <a:pt x="62" y="22"/>
                  <a:pt x="62" y="22"/>
                </a:cubicBezTo>
                <a:cubicBezTo>
                  <a:pt x="60" y="0"/>
                  <a:pt x="60" y="0"/>
                  <a:pt x="60" y="0"/>
                </a:cubicBezTo>
                <a:cubicBezTo>
                  <a:pt x="71" y="0"/>
                  <a:pt x="71" y="0"/>
                  <a:pt x="71" y="0"/>
                </a:cubicBezTo>
                <a:cubicBezTo>
                  <a:pt x="74" y="0"/>
                  <a:pt x="77" y="2"/>
                  <a:pt x="79" y="5"/>
                </a:cubicBezTo>
                <a:cubicBezTo>
                  <a:pt x="96" y="45"/>
                  <a:pt x="96" y="45"/>
                  <a:pt x="96" y="45"/>
                </a:cubicBezTo>
                <a:cubicBezTo>
                  <a:pt x="97" y="48"/>
                  <a:pt x="98" y="52"/>
                  <a:pt x="97" y="55"/>
                </a:cubicBezTo>
                <a:close/>
                <a:moveTo>
                  <a:pt x="84" y="54"/>
                </a:moveTo>
                <a:cubicBezTo>
                  <a:pt x="14" y="54"/>
                  <a:pt x="14" y="54"/>
                  <a:pt x="14" y="54"/>
                </a:cubicBezTo>
                <a:cubicBezTo>
                  <a:pt x="11" y="54"/>
                  <a:pt x="9" y="57"/>
                  <a:pt x="9" y="60"/>
                </a:cubicBezTo>
                <a:cubicBezTo>
                  <a:pt x="11" y="68"/>
                  <a:pt x="11" y="68"/>
                  <a:pt x="11" y="68"/>
                </a:cubicBezTo>
                <a:cubicBezTo>
                  <a:pt x="11" y="71"/>
                  <a:pt x="14" y="73"/>
                  <a:pt x="17" y="73"/>
                </a:cubicBezTo>
                <a:cubicBezTo>
                  <a:pt x="81" y="73"/>
                  <a:pt x="81" y="73"/>
                  <a:pt x="81" y="73"/>
                </a:cubicBezTo>
                <a:cubicBezTo>
                  <a:pt x="84" y="73"/>
                  <a:pt x="87" y="71"/>
                  <a:pt x="87" y="68"/>
                </a:cubicBezTo>
                <a:cubicBezTo>
                  <a:pt x="88" y="60"/>
                  <a:pt x="88" y="60"/>
                  <a:pt x="88" y="60"/>
                </a:cubicBezTo>
                <a:cubicBezTo>
                  <a:pt x="89" y="57"/>
                  <a:pt x="87" y="54"/>
                  <a:pt x="84" y="5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3" name="Freeform 81"/>
          <p:cNvSpPr>
            <a:spLocks/>
          </p:cNvSpPr>
          <p:nvPr/>
        </p:nvSpPr>
        <p:spPr bwMode="auto">
          <a:xfrm>
            <a:off x="8802688" y="4795838"/>
            <a:ext cx="404813" cy="263525"/>
          </a:xfrm>
          <a:custGeom>
            <a:avLst/>
            <a:gdLst>
              <a:gd name="T0" fmla="*/ 108 w 108"/>
              <a:gd name="T1" fmla="*/ 45 h 70"/>
              <a:gd name="T2" fmla="*/ 82 w 108"/>
              <a:gd name="T3" fmla="*/ 70 h 70"/>
              <a:gd name="T4" fmla="*/ 19 w 108"/>
              <a:gd name="T5" fmla="*/ 70 h 70"/>
              <a:gd name="T6" fmla="*/ 0 w 108"/>
              <a:gd name="T7" fmla="*/ 51 h 70"/>
              <a:gd name="T8" fmla="*/ 19 w 108"/>
              <a:gd name="T9" fmla="*/ 32 h 70"/>
              <a:gd name="T10" fmla="*/ 22 w 108"/>
              <a:gd name="T11" fmla="*/ 32 h 70"/>
              <a:gd name="T12" fmla="*/ 21 w 108"/>
              <a:gd name="T13" fmla="*/ 28 h 70"/>
              <a:gd name="T14" fmla="*/ 50 w 108"/>
              <a:gd name="T15" fmla="*/ 0 h 70"/>
              <a:gd name="T16" fmla="*/ 77 w 108"/>
              <a:gd name="T17" fmla="*/ 20 h 70"/>
              <a:gd name="T18" fmla="*/ 82 w 108"/>
              <a:gd name="T19" fmla="*/ 20 h 70"/>
              <a:gd name="T20" fmla="*/ 108 w 108"/>
              <a:gd name="T21"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 h="70">
                <a:moveTo>
                  <a:pt x="108" y="45"/>
                </a:moveTo>
                <a:cubicBezTo>
                  <a:pt x="108" y="59"/>
                  <a:pt x="96" y="70"/>
                  <a:pt x="82" y="70"/>
                </a:cubicBezTo>
                <a:cubicBezTo>
                  <a:pt x="19" y="70"/>
                  <a:pt x="19" y="70"/>
                  <a:pt x="19" y="70"/>
                </a:cubicBezTo>
                <a:cubicBezTo>
                  <a:pt x="8" y="70"/>
                  <a:pt x="0" y="62"/>
                  <a:pt x="0" y="51"/>
                </a:cubicBezTo>
                <a:cubicBezTo>
                  <a:pt x="0" y="41"/>
                  <a:pt x="8" y="32"/>
                  <a:pt x="19" y="32"/>
                </a:cubicBezTo>
                <a:cubicBezTo>
                  <a:pt x="20" y="32"/>
                  <a:pt x="21" y="32"/>
                  <a:pt x="22" y="32"/>
                </a:cubicBezTo>
                <a:cubicBezTo>
                  <a:pt x="21" y="31"/>
                  <a:pt x="21" y="29"/>
                  <a:pt x="21" y="28"/>
                </a:cubicBezTo>
                <a:cubicBezTo>
                  <a:pt x="21" y="12"/>
                  <a:pt x="34" y="0"/>
                  <a:pt x="50" y="0"/>
                </a:cubicBezTo>
                <a:cubicBezTo>
                  <a:pt x="63" y="0"/>
                  <a:pt x="74" y="8"/>
                  <a:pt x="77" y="20"/>
                </a:cubicBezTo>
                <a:cubicBezTo>
                  <a:pt x="79" y="20"/>
                  <a:pt x="80" y="20"/>
                  <a:pt x="82" y="20"/>
                </a:cubicBezTo>
                <a:cubicBezTo>
                  <a:pt x="96" y="20"/>
                  <a:pt x="108" y="31"/>
                  <a:pt x="108" y="4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4" name="Freeform 82"/>
          <p:cNvSpPr>
            <a:spLocks/>
          </p:cNvSpPr>
          <p:nvPr/>
        </p:nvSpPr>
        <p:spPr bwMode="auto">
          <a:xfrm>
            <a:off x="9448800" y="4795838"/>
            <a:ext cx="404813" cy="263525"/>
          </a:xfrm>
          <a:custGeom>
            <a:avLst/>
            <a:gdLst>
              <a:gd name="T0" fmla="*/ 108 w 108"/>
              <a:gd name="T1" fmla="*/ 45 h 70"/>
              <a:gd name="T2" fmla="*/ 82 w 108"/>
              <a:gd name="T3" fmla="*/ 70 h 70"/>
              <a:gd name="T4" fmla="*/ 61 w 108"/>
              <a:gd name="T5" fmla="*/ 70 h 70"/>
              <a:gd name="T6" fmla="*/ 61 w 108"/>
              <a:gd name="T7" fmla="*/ 50 h 70"/>
              <a:gd name="T8" fmla="*/ 73 w 108"/>
              <a:gd name="T9" fmla="*/ 50 h 70"/>
              <a:gd name="T10" fmla="*/ 54 w 108"/>
              <a:gd name="T11" fmla="*/ 25 h 70"/>
              <a:gd name="T12" fmla="*/ 35 w 108"/>
              <a:gd name="T13" fmla="*/ 50 h 70"/>
              <a:gd name="T14" fmla="*/ 46 w 108"/>
              <a:gd name="T15" fmla="*/ 50 h 70"/>
              <a:gd name="T16" fmla="*/ 46 w 108"/>
              <a:gd name="T17" fmla="*/ 70 h 70"/>
              <a:gd name="T18" fmla="*/ 19 w 108"/>
              <a:gd name="T19" fmla="*/ 70 h 70"/>
              <a:gd name="T20" fmla="*/ 0 w 108"/>
              <a:gd name="T21" fmla="*/ 51 h 70"/>
              <a:gd name="T22" fmla="*/ 19 w 108"/>
              <a:gd name="T23" fmla="*/ 32 h 70"/>
              <a:gd name="T24" fmla="*/ 22 w 108"/>
              <a:gd name="T25" fmla="*/ 32 h 70"/>
              <a:gd name="T26" fmla="*/ 21 w 108"/>
              <a:gd name="T27" fmla="*/ 28 h 70"/>
              <a:gd name="T28" fmla="*/ 50 w 108"/>
              <a:gd name="T29" fmla="*/ 0 h 70"/>
              <a:gd name="T30" fmla="*/ 78 w 108"/>
              <a:gd name="T31" fmla="*/ 20 h 70"/>
              <a:gd name="T32" fmla="*/ 82 w 108"/>
              <a:gd name="T33" fmla="*/ 20 h 70"/>
              <a:gd name="T34" fmla="*/ 108 w 108"/>
              <a:gd name="T35"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8" h="70">
                <a:moveTo>
                  <a:pt x="108" y="45"/>
                </a:moveTo>
                <a:cubicBezTo>
                  <a:pt x="108" y="59"/>
                  <a:pt x="96" y="70"/>
                  <a:pt x="82" y="70"/>
                </a:cubicBezTo>
                <a:cubicBezTo>
                  <a:pt x="61" y="70"/>
                  <a:pt x="61" y="70"/>
                  <a:pt x="61" y="70"/>
                </a:cubicBezTo>
                <a:cubicBezTo>
                  <a:pt x="61" y="50"/>
                  <a:pt x="61" y="50"/>
                  <a:pt x="61" y="50"/>
                </a:cubicBezTo>
                <a:cubicBezTo>
                  <a:pt x="73" y="50"/>
                  <a:pt x="73" y="50"/>
                  <a:pt x="73" y="50"/>
                </a:cubicBezTo>
                <a:cubicBezTo>
                  <a:pt x="54" y="25"/>
                  <a:pt x="54" y="25"/>
                  <a:pt x="54" y="25"/>
                </a:cubicBezTo>
                <a:cubicBezTo>
                  <a:pt x="35" y="50"/>
                  <a:pt x="35" y="50"/>
                  <a:pt x="35" y="50"/>
                </a:cubicBezTo>
                <a:cubicBezTo>
                  <a:pt x="46" y="50"/>
                  <a:pt x="46" y="50"/>
                  <a:pt x="46" y="50"/>
                </a:cubicBezTo>
                <a:cubicBezTo>
                  <a:pt x="46" y="70"/>
                  <a:pt x="46" y="70"/>
                  <a:pt x="46" y="70"/>
                </a:cubicBezTo>
                <a:cubicBezTo>
                  <a:pt x="19" y="70"/>
                  <a:pt x="19" y="70"/>
                  <a:pt x="19" y="70"/>
                </a:cubicBezTo>
                <a:cubicBezTo>
                  <a:pt x="9" y="70"/>
                  <a:pt x="0" y="62"/>
                  <a:pt x="0" y="51"/>
                </a:cubicBezTo>
                <a:cubicBezTo>
                  <a:pt x="0" y="41"/>
                  <a:pt x="9" y="32"/>
                  <a:pt x="19" y="32"/>
                </a:cubicBezTo>
                <a:cubicBezTo>
                  <a:pt x="20" y="32"/>
                  <a:pt x="21" y="32"/>
                  <a:pt x="22" y="32"/>
                </a:cubicBezTo>
                <a:cubicBezTo>
                  <a:pt x="22" y="31"/>
                  <a:pt x="21" y="30"/>
                  <a:pt x="21" y="28"/>
                </a:cubicBezTo>
                <a:cubicBezTo>
                  <a:pt x="21" y="13"/>
                  <a:pt x="34" y="0"/>
                  <a:pt x="50" y="0"/>
                </a:cubicBezTo>
                <a:cubicBezTo>
                  <a:pt x="63" y="0"/>
                  <a:pt x="74" y="9"/>
                  <a:pt x="78" y="20"/>
                </a:cubicBezTo>
                <a:cubicBezTo>
                  <a:pt x="79" y="20"/>
                  <a:pt x="81" y="20"/>
                  <a:pt x="82" y="20"/>
                </a:cubicBezTo>
                <a:cubicBezTo>
                  <a:pt x="96" y="20"/>
                  <a:pt x="108" y="31"/>
                  <a:pt x="108" y="4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 name="Freeform 83"/>
          <p:cNvSpPr>
            <a:spLocks noEditPoints="1"/>
          </p:cNvSpPr>
          <p:nvPr/>
        </p:nvSpPr>
        <p:spPr bwMode="auto">
          <a:xfrm>
            <a:off x="10112375" y="4746626"/>
            <a:ext cx="365125" cy="360363"/>
          </a:xfrm>
          <a:custGeom>
            <a:avLst/>
            <a:gdLst>
              <a:gd name="T0" fmla="*/ 95 w 97"/>
              <a:gd name="T1" fmla="*/ 10 h 96"/>
              <a:gd name="T2" fmla="*/ 10 w 97"/>
              <a:gd name="T3" fmla="*/ 94 h 96"/>
              <a:gd name="T4" fmla="*/ 6 w 97"/>
              <a:gd name="T5" fmla="*/ 96 h 96"/>
              <a:gd name="T6" fmla="*/ 3 w 97"/>
              <a:gd name="T7" fmla="*/ 94 h 96"/>
              <a:gd name="T8" fmla="*/ 3 w 97"/>
              <a:gd name="T9" fmla="*/ 87 h 96"/>
              <a:gd name="T10" fmla="*/ 87 w 97"/>
              <a:gd name="T11" fmla="*/ 2 h 96"/>
              <a:gd name="T12" fmla="*/ 95 w 97"/>
              <a:gd name="T13" fmla="*/ 2 h 96"/>
              <a:gd name="T14" fmla="*/ 95 w 97"/>
              <a:gd name="T15" fmla="*/ 10 h 96"/>
              <a:gd name="T16" fmla="*/ 12 w 97"/>
              <a:gd name="T17" fmla="*/ 66 h 96"/>
              <a:gd name="T18" fmla="*/ 30 w 97"/>
              <a:gd name="T19" fmla="*/ 13 h 96"/>
              <a:gd name="T20" fmla="*/ 58 w 97"/>
              <a:gd name="T21" fmla="*/ 20 h 96"/>
              <a:gd name="T22" fmla="*/ 52 w 97"/>
              <a:gd name="T23" fmla="*/ 26 h 96"/>
              <a:gd name="T24" fmla="*/ 35 w 97"/>
              <a:gd name="T25" fmla="*/ 19 h 96"/>
              <a:gd name="T26" fmla="*/ 41 w 97"/>
              <a:gd name="T27" fmla="*/ 37 h 96"/>
              <a:gd name="T28" fmla="*/ 12 w 97"/>
              <a:gd name="T29" fmla="*/ 66 h 96"/>
              <a:gd name="T30" fmla="*/ 77 w 97"/>
              <a:gd name="T31" fmla="*/ 38 h 96"/>
              <a:gd name="T32" fmla="*/ 87 w 97"/>
              <a:gd name="T33" fmla="*/ 70 h 96"/>
              <a:gd name="T34" fmla="*/ 29 w 97"/>
              <a:gd name="T35" fmla="*/ 86 h 96"/>
              <a:gd name="T36" fmla="*/ 59 w 97"/>
              <a:gd name="T37" fmla="*/ 56 h 96"/>
              <a:gd name="T38" fmla="*/ 80 w 97"/>
              <a:gd name="T39" fmla="*/ 64 h 96"/>
              <a:gd name="T40" fmla="*/ 71 w 97"/>
              <a:gd name="T41" fmla="*/ 44 h 96"/>
              <a:gd name="T42" fmla="*/ 77 w 97"/>
              <a:gd name="T43" fmla="*/ 3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96">
                <a:moveTo>
                  <a:pt x="95" y="10"/>
                </a:moveTo>
                <a:cubicBezTo>
                  <a:pt x="10" y="94"/>
                  <a:pt x="10" y="94"/>
                  <a:pt x="10" y="94"/>
                </a:cubicBezTo>
                <a:cubicBezTo>
                  <a:pt x="9" y="95"/>
                  <a:pt x="8" y="96"/>
                  <a:pt x="6" y="96"/>
                </a:cubicBezTo>
                <a:cubicBezTo>
                  <a:pt x="5" y="96"/>
                  <a:pt x="4" y="95"/>
                  <a:pt x="3" y="94"/>
                </a:cubicBezTo>
                <a:cubicBezTo>
                  <a:pt x="0" y="92"/>
                  <a:pt x="0" y="89"/>
                  <a:pt x="3" y="87"/>
                </a:cubicBezTo>
                <a:cubicBezTo>
                  <a:pt x="87" y="2"/>
                  <a:pt x="87" y="2"/>
                  <a:pt x="87" y="2"/>
                </a:cubicBezTo>
                <a:cubicBezTo>
                  <a:pt x="89" y="0"/>
                  <a:pt x="92" y="0"/>
                  <a:pt x="95" y="2"/>
                </a:cubicBezTo>
                <a:cubicBezTo>
                  <a:pt x="97" y="4"/>
                  <a:pt x="97" y="8"/>
                  <a:pt x="95" y="10"/>
                </a:cubicBezTo>
                <a:close/>
                <a:moveTo>
                  <a:pt x="12" y="66"/>
                </a:moveTo>
                <a:cubicBezTo>
                  <a:pt x="6" y="44"/>
                  <a:pt x="25" y="17"/>
                  <a:pt x="30" y="13"/>
                </a:cubicBezTo>
                <a:cubicBezTo>
                  <a:pt x="34" y="8"/>
                  <a:pt x="46" y="11"/>
                  <a:pt x="58" y="20"/>
                </a:cubicBezTo>
                <a:cubicBezTo>
                  <a:pt x="52" y="26"/>
                  <a:pt x="52" y="26"/>
                  <a:pt x="52" y="26"/>
                </a:cubicBezTo>
                <a:cubicBezTo>
                  <a:pt x="44" y="20"/>
                  <a:pt x="36" y="18"/>
                  <a:pt x="35" y="19"/>
                </a:cubicBezTo>
                <a:cubicBezTo>
                  <a:pt x="34" y="21"/>
                  <a:pt x="35" y="28"/>
                  <a:pt x="41" y="37"/>
                </a:cubicBezTo>
                <a:lnTo>
                  <a:pt x="12" y="66"/>
                </a:lnTo>
                <a:close/>
                <a:moveTo>
                  <a:pt x="77" y="38"/>
                </a:moveTo>
                <a:cubicBezTo>
                  <a:pt x="87" y="52"/>
                  <a:pt x="92" y="65"/>
                  <a:pt x="87" y="70"/>
                </a:cubicBezTo>
                <a:cubicBezTo>
                  <a:pt x="81" y="75"/>
                  <a:pt x="52" y="95"/>
                  <a:pt x="29" y="86"/>
                </a:cubicBezTo>
                <a:cubicBezTo>
                  <a:pt x="59" y="56"/>
                  <a:pt x="59" y="56"/>
                  <a:pt x="59" y="56"/>
                </a:cubicBezTo>
                <a:cubicBezTo>
                  <a:pt x="70" y="63"/>
                  <a:pt x="78" y="66"/>
                  <a:pt x="80" y="64"/>
                </a:cubicBezTo>
                <a:cubicBezTo>
                  <a:pt x="81" y="63"/>
                  <a:pt x="79" y="54"/>
                  <a:pt x="71" y="44"/>
                </a:cubicBezTo>
                <a:lnTo>
                  <a:pt x="77" y="3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6" name="Freeform 84"/>
          <p:cNvSpPr>
            <a:spLocks noEditPoints="1"/>
          </p:cNvSpPr>
          <p:nvPr/>
        </p:nvSpPr>
        <p:spPr bwMode="auto">
          <a:xfrm>
            <a:off x="10706100" y="4735513"/>
            <a:ext cx="420688" cy="431800"/>
          </a:xfrm>
          <a:custGeom>
            <a:avLst/>
            <a:gdLst>
              <a:gd name="T0" fmla="*/ 72 w 112"/>
              <a:gd name="T1" fmla="*/ 43 h 115"/>
              <a:gd name="T2" fmla="*/ 89 w 112"/>
              <a:gd name="T3" fmla="*/ 83 h 115"/>
              <a:gd name="T4" fmla="*/ 23 w 112"/>
              <a:gd name="T5" fmla="*/ 92 h 115"/>
              <a:gd name="T6" fmla="*/ 32 w 112"/>
              <a:gd name="T7" fmla="*/ 26 h 115"/>
              <a:gd name="T8" fmla="*/ 72 w 112"/>
              <a:gd name="T9" fmla="*/ 43 h 115"/>
              <a:gd name="T10" fmla="*/ 66 w 112"/>
              <a:gd name="T11" fmla="*/ 48 h 115"/>
              <a:gd name="T12" fmla="*/ 38 w 112"/>
              <a:gd name="T13" fmla="*/ 33 h 115"/>
              <a:gd name="T14" fmla="*/ 53 w 112"/>
              <a:gd name="T15" fmla="*/ 62 h 115"/>
              <a:gd name="T16" fmla="*/ 82 w 112"/>
              <a:gd name="T17" fmla="*/ 77 h 115"/>
              <a:gd name="T18" fmla="*/ 66 w 112"/>
              <a:gd name="T19" fmla="*/ 48 h 115"/>
              <a:gd name="T20" fmla="*/ 62 w 112"/>
              <a:gd name="T21" fmla="*/ 14 h 115"/>
              <a:gd name="T22" fmla="*/ 67 w 112"/>
              <a:gd name="T23" fmla="*/ 4 h 115"/>
              <a:gd name="T24" fmla="*/ 75 w 112"/>
              <a:gd name="T25" fmla="*/ 2 h 115"/>
              <a:gd name="T26" fmla="*/ 77 w 112"/>
              <a:gd name="T27" fmla="*/ 9 h 115"/>
              <a:gd name="T28" fmla="*/ 71 w 112"/>
              <a:gd name="T29" fmla="*/ 19 h 115"/>
              <a:gd name="T30" fmla="*/ 66 w 112"/>
              <a:gd name="T31" fmla="*/ 22 h 115"/>
              <a:gd name="T32" fmla="*/ 64 w 112"/>
              <a:gd name="T33" fmla="*/ 21 h 115"/>
              <a:gd name="T34" fmla="*/ 62 w 112"/>
              <a:gd name="T35" fmla="*/ 14 h 115"/>
              <a:gd name="T36" fmla="*/ 79 w 112"/>
              <a:gd name="T37" fmla="*/ 33 h 115"/>
              <a:gd name="T38" fmla="*/ 79 w 112"/>
              <a:gd name="T39" fmla="*/ 26 h 115"/>
              <a:gd name="T40" fmla="*/ 90 w 112"/>
              <a:gd name="T41" fmla="*/ 15 h 115"/>
              <a:gd name="T42" fmla="*/ 97 w 112"/>
              <a:gd name="T43" fmla="*/ 15 h 115"/>
              <a:gd name="T44" fmla="*/ 97 w 112"/>
              <a:gd name="T45" fmla="*/ 23 h 115"/>
              <a:gd name="T46" fmla="*/ 87 w 112"/>
              <a:gd name="T47" fmla="*/ 33 h 115"/>
              <a:gd name="T48" fmla="*/ 83 w 112"/>
              <a:gd name="T49" fmla="*/ 35 h 115"/>
              <a:gd name="T50" fmla="*/ 79 w 112"/>
              <a:gd name="T51" fmla="*/ 33 h 115"/>
              <a:gd name="T52" fmla="*/ 109 w 112"/>
              <a:gd name="T53" fmla="*/ 45 h 115"/>
              <a:gd name="T54" fmla="*/ 98 w 112"/>
              <a:gd name="T55" fmla="*/ 51 h 115"/>
              <a:gd name="T56" fmla="*/ 96 w 112"/>
              <a:gd name="T57" fmla="*/ 52 h 115"/>
              <a:gd name="T58" fmla="*/ 91 w 112"/>
              <a:gd name="T59" fmla="*/ 49 h 115"/>
              <a:gd name="T60" fmla="*/ 93 w 112"/>
              <a:gd name="T61" fmla="*/ 41 h 115"/>
              <a:gd name="T62" fmla="*/ 104 w 112"/>
              <a:gd name="T63" fmla="*/ 36 h 115"/>
              <a:gd name="T64" fmla="*/ 111 w 112"/>
              <a:gd name="T65" fmla="*/ 38 h 115"/>
              <a:gd name="T66" fmla="*/ 109 w 112"/>
              <a:gd name="T67" fmla="*/ 4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115">
                <a:moveTo>
                  <a:pt x="72" y="43"/>
                </a:moveTo>
                <a:cubicBezTo>
                  <a:pt x="87" y="59"/>
                  <a:pt x="95" y="77"/>
                  <a:pt x="89" y="83"/>
                </a:cubicBezTo>
                <a:cubicBezTo>
                  <a:pt x="83" y="89"/>
                  <a:pt x="46" y="115"/>
                  <a:pt x="23" y="92"/>
                </a:cubicBezTo>
                <a:cubicBezTo>
                  <a:pt x="0" y="69"/>
                  <a:pt x="26" y="32"/>
                  <a:pt x="32" y="26"/>
                </a:cubicBezTo>
                <a:cubicBezTo>
                  <a:pt x="38" y="19"/>
                  <a:pt x="56" y="27"/>
                  <a:pt x="72" y="43"/>
                </a:cubicBezTo>
                <a:close/>
                <a:moveTo>
                  <a:pt x="66" y="48"/>
                </a:moveTo>
                <a:cubicBezTo>
                  <a:pt x="53" y="35"/>
                  <a:pt x="39" y="31"/>
                  <a:pt x="38" y="33"/>
                </a:cubicBezTo>
                <a:cubicBezTo>
                  <a:pt x="36" y="34"/>
                  <a:pt x="40" y="48"/>
                  <a:pt x="53" y="62"/>
                </a:cubicBezTo>
                <a:cubicBezTo>
                  <a:pt x="67" y="75"/>
                  <a:pt x="81" y="79"/>
                  <a:pt x="82" y="77"/>
                </a:cubicBezTo>
                <a:cubicBezTo>
                  <a:pt x="84" y="76"/>
                  <a:pt x="80" y="62"/>
                  <a:pt x="66" y="48"/>
                </a:cubicBezTo>
                <a:close/>
                <a:moveTo>
                  <a:pt x="62" y="14"/>
                </a:moveTo>
                <a:cubicBezTo>
                  <a:pt x="67" y="4"/>
                  <a:pt x="67" y="4"/>
                  <a:pt x="67" y="4"/>
                </a:cubicBezTo>
                <a:cubicBezTo>
                  <a:pt x="69" y="1"/>
                  <a:pt x="72" y="0"/>
                  <a:pt x="75" y="2"/>
                </a:cubicBezTo>
                <a:cubicBezTo>
                  <a:pt x="77" y="3"/>
                  <a:pt x="78" y="6"/>
                  <a:pt x="77" y="9"/>
                </a:cubicBezTo>
                <a:cubicBezTo>
                  <a:pt x="71" y="19"/>
                  <a:pt x="71" y="19"/>
                  <a:pt x="71" y="19"/>
                </a:cubicBezTo>
                <a:cubicBezTo>
                  <a:pt x="70" y="21"/>
                  <a:pt x="68" y="22"/>
                  <a:pt x="66" y="22"/>
                </a:cubicBezTo>
                <a:cubicBezTo>
                  <a:pt x="65" y="22"/>
                  <a:pt x="65" y="22"/>
                  <a:pt x="64" y="21"/>
                </a:cubicBezTo>
                <a:cubicBezTo>
                  <a:pt x="61" y="20"/>
                  <a:pt x="60" y="17"/>
                  <a:pt x="62" y="14"/>
                </a:cubicBezTo>
                <a:close/>
                <a:moveTo>
                  <a:pt x="79" y="33"/>
                </a:moveTo>
                <a:cubicBezTo>
                  <a:pt x="77" y="31"/>
                  <a:pt x="77" y="28"/>
                  <a:pt x="79" y="26"/>
                </a:cubicBezTo>
                <a:cubicBezTo>
                  <a:pt x="90" y="15"/>
                  <a:pt x="90" y="15"/>
                  <a:pt x="90" y="15"/>
                </a:cubicBezTo>
                <a:cubicBezTo>
                  <a:pt x="92" y="13"/>
                  <a:pt x="95" y="13"/>
                  <a:pt x="97" y="15"/>
                </a:cubicBezTo>
                <a:cubicBezTo>
                  <a:pt x="99" y="17"/>
                  <a:pt x="99" y="21"/>
                  <a:pt x="97" y="23"/>
                </a:cubicBezTo>
                <a:cubicBezTo>
                  <a:pt x="87" y="33"/>
                  <a:pt x="87" y="33"/>
                  <a:pt x="87" y="33"/>
                </a:cubicBezTo>
                <a:cubicBezTo>
                  <a:pt x="86" y="34"/>
                  <a:pt x="84" y="35"/>
                  <a:pt x="83" y="35"/>
                </a:cubicBezTo>
                <a:cubicBezTo>
                  <a:pt x="82" y="35"/>
                  <a:pt x="80" y="34"/>
                  <a:pt x="79" y="33"/>
                </a:cubicBezTo>
                <a:close/>
                <a:moveTo>
                  <a:pt x="109" y="45"/>
                </a:moveTo>
                <a:cubicBezTo>
                  <a:pt x="98" y="51"/>
                  <a:pt x="98" y="51"/>
                  <a:pt x="98" y="51"/>
                </a:cubicBezTo>
                <a:cubicBezTo>
                  <a:pt x="98" y="51"/>
                  <a:pt x="97" y="52"/>
                  <a:pt x="96" y="52"/>
                </a:cubicBezTo>
                <a:cubicBezTo>
                  <a:pt x="94" y="52"/>
                  <a:pt x="92" y="51"/>
                  <a:pt x="91" y="49"/>
                </a:cubicBezTo>
                <a:cubicBezTo>
                  <a:pt x="90" y="46"/>
                  <a:pt x="90" y="43"/>
                  <a:pt x="93" y="41"/>
                </a:cubicBezTo>
                <a:cubicBezTo>
                  <a:pt x="104" y="36"/>
                  <a:pt x="104" y="36"/>
                  <a:pt x="104" y="36"/>
                </a:cubicBezTo>
                <a:cubicBezTo>
                  <a:pt x="106" y="34"/>
                  <a:pt x="109" y="35"/>
                  <a:pt x="111" y="38"/>
                </a:cubicBezTo>
                <a:cubicBezTo>
                  <a:pt x="112" y="40"/>
                  <a:pt x="111" y="44"/>
                  <a:pt x="109" y="4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036760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102690" y="4607160"/>
            <a:ext cx="492989" cy="806475"/>
            <a:chOff x="-268287" y="4881563"/>
            <a:chExt cx="911225" cy="1490663"/>
          </a:xfrm>
          <a:solidFill>
            <a:schemeClr val="bg1">
              <a:lumMod val="10000"/>
            </a:schemeClr>
          </a:solidFill>
        </p:grpSpPr>
        <p:sp>
          <p:nvSpPr>
            <p:cNvPr id="3" name="Freeform 5"/>
            <p:cNvSpPr>
              <a:spLocks/>
            </p:cNvSpPr>
            <p:nvPr/>
          </p:nvSpPr>
          <p:spPr bwMode="auto">
            <a:xfrm>
              <a:off x="141288" y="4881563"/>
              <a:ext cx="87313" cy="109538"/>
            </a:xfrm>
            <a:custGeom>
              <a:avLst/>
              <a:gdLst>
                <a:gd name="T0" fmla="*/ 92 w 92"/>
                <a:gd name="T1" fmla="*/ 47 h 115"/>
                <a:gd name="T2" fmla="*/ 46 w 92"/>
                <a:gd name="T3" fmla="*/ 0 h 115"/>
                <a:gd name="T4" fmla="*/ 0 w 92"/>
                <a:gd name="T5" fmla="*/ 47 h 115"/>
                <a:gd name="T6" fmla="*/ 0 w 92"/>
                <a:gd name="T7" fmla="*/ 115 h 115"/>
                <a:gd name="T8" fmla="*/ 92 w 92"/>
                <a:gd name="T9" fmla="*/ 115 h 115"/>
                <a:gd name="T10" fmla="*/ 92 w 92"/>
                <a:gd name="T11" fmla="*/ 47 h 115"/>
              </a:gdLst>
              <a:ahLst/>
              <a:cxnLst>
                <a:cxn ang="0">
                  <a:pos x="T0" y="T1"/>
                </a:cxn>
                <a:cxn ang="0">
                  <a:pos x="T2" y="T3"/>
                </a:cxn>
                <a:cxn ang="0">
                  <a:pos x="T4" y="T5"/>
                </a:cxn>
                <a:cxn ang="0">
                  <a:pos x="T6" y="T7"/>
                </a:cxn>
                <a:cxn ang="0">
                  <a:pos x="T8" y="T9"/>
                </a:cxn>
                <a:cxn ang="0">
                  <a:pos x="T10" y="T11"/>
                </a:cxn>
              </a:cxnLst>
              <a:rect l="0" t="0" r="r" b="b"/>
              <a:pathLst>
                <a:path w="92" h="115">
                  <a:moveTo>
                    <a:pt x="92" y="47"/>
                  </a:moveTo>
                  <a:cubicBezTo>
                    <a:pt x="92" y="21"/>
                    <a:pt x="72" y="0"/>
                    <a:pt x="46" y="0"/>
                  </a:cubicBezTo>
                  <a:cubicBezTo>
                    <a:pt x="20" y="0"/>
                    <a:pt x="0" y="21"/>
                    <a:pt x="0" y="47"/>
                  </a:cubicBezTo>
                  <a:cubicBezTo>
                    <a:pt x="0" y="115"/>
                    <a:pt x="0" y="115"/>
                    <a:pt x="0" y="115"/>
                  </a:cubicBezTo>
                  <a:cubicBezTo>
                    <a:pt x="92" y="115"/>
                    <a:pt x="92" y="115"/>
                    <a:pt x="92" y="115"/>
                  </a:cubicBezTo>
                  <a:lnTo>
                    <a:pt x="9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 name="Freeform 6"/>
            <p:cNvSpPr>
              <a:spLocks/>
            </p:cNvSpPr>
            <p:nvPr/>
          </p:nvSpPr>
          <p:spPr bwMode="auto">
            <a:xfrm>
              <a:off x="-268287" y="5035551"/>
              <a:ext cx="909638" cy="298450"/>
            </a:xfrm>
            <a:custGeom>
              <a:avLst/>
              <a:gdLst>
                <a:gd name="T0" fmla="*/ 5 w 955"/>
                <a:gd name="T1" fmla="*/ 296 h 312"/>
                <a:gd name="T2" fmla="*/ 14 w 955"/>
                <a:gd name="T3" fmla="*/ 312 h 312"/>
                <a:gd name="T4" fmla="*/ 839 w 955"/>
                <a:gd name="T5" fmla="*/ 312 h 312"/>
                <a:gd name="T6" fmla="*/ 871 w 955"/>
                <a:gd name="T7" fmla="*/ 295 h 312"/>
                <a:gd name="T8" fmla="*/ 949 w 955"/>
                <a:gd name="T9" fmla="*/ 172 h 312"/>
                <a:gd name="T10" fmla="*/ 949 w 955"/>
                <a:gd name="T11" fmla="*/ 140 h 312"/>
                <a:gd name="T12" fmla="*/ 871 w 955"/>
                <a:gd name="T13" fmla="*/ 18 h 312"/>
                <a:gd name="T14" fmla="*/ 839 w 955"/>
                <a:gd name="T15" fmla="*/ 0 h 312"/>
                <a:gd name="T16" fmla="*/ 14 w 955"/>
                <a:gd name="T17" fmla="*/ 0 h 312"/>
                <a:gd name="T18" fmla="*/ 5 w 955"/>
                <a:gd name="T19" fmla="*/ 17 h 312"/>
                <a:gd name="T20" fmla="*/ 90 w 955"/>
                <a:gd name="T21" fmla="*/ 151 h 312"/>
                <a:gd name="T22" fmla="*/ 90 w 955"/>
                <a:gd name="T23" fmla="*/ 162 h 312"/>
                <a:gd name="T24" fmla="*/ 5 w 955"/>
                <a:gd name="T25" fmla="*/ 29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5" h="312">
                  <a:moveTo>
                    <a:pt x="5" y="296"/>
                  </a:moveTo>
                  <a:cubicBezTo>
                    <a:pt x="0" y="303"/>
                    <a:pt x="6" y="312"/>
                    <a:pt x="14" y="312"/>
                  </a:cubicBezTo>
                  <a:cubicBezTo>
                    <a:pt x="839" y="312"/>
                    <a:pt x="839" y="312"/>
                    <a:pt x="839" y="312"/>
                  </a:cubicBezTo>
                  <a:cubicBezTo>
                    <a:pt x="852" y="312"/>
                    <a:pt x="863" y="306"/>
                    <a:pt x="871" y="295"/>
                  </a:cubicBezTo>
                  <a:cubicBezTo>
                    <a:pt x="949" y="172"/>
                    <a:pt x="949" y="172"/>
                    <a:pt x="949" y="172"/>
                  </a:cubicBezTo>
                  <a:cubicBezTo>
                    <a:pt x="955" y="162"/>
                    <a:pt x="955" y="150"/>
                    <a:pt x="949" y="140"/>
                  </a:cubicBezTo>
                  <a:cubicBezTo>
                    <a:pt x="871" y="18"/>
                    <a:pt x="871" y="18"/>
                    <a:pt x="871" y="18"/>
                  </a:cubicBezTo>
                  <a:cubicBezTo>
                    <a:pt x="863" y="7"/>
                    <a:pt x="852" y="0"/>
                    <a:pt x="839" y="0"/>
                  </a:cubicBezTo>
                  <a:cubicBezTo>
                    <a:pt x="14" y="0"/>
                    <a:pt x="14" y="0"/>
                    <a:pt x="14" y="0"/>
                  </a:cubicBezTo>
                  <a:cubicBezTo>
                    <a:pt x="5" y="0"/>
                    <a:pt x="0" y="10"/>
                    <a:pt x="5" y="17"/>
                  </a:cubicBezTo>
                  <a:cubicBezTo>
                    <a:pt x="90" y="151"/>
                    <a:pt x="90" y="151"/>
                    <a:pt x="90" y="151"/>
                  </a:cubicBezTo>
                  <a:cubicBezTo>
                    <a:pt x="93" y="154"/>
                    <a:pt x="93" y="159"/>
                    <a:pt x="90" y="162"/>
                  </a:cubicBezTo>
                  <a:lnTo>
                    <a:pt x="5"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 name="Freeform 7"/>
            <p:cNvSpPr>
              <a:spLocks/>
            </p:cNvSpPr>
            <p:nvPr/>
          </p:nvSpPr>
          <p:spPr bwMode="auto">
            <a:xfrm>
              <a:off x="274638" y="5483226"/>
              <a:ext cx="368300" cy="296863"/>
            </a:xfrm>
            <a:custGeom>
              <a:avLst/>
              <a:gdLst>
                <a:gd name="T0" fmla="*/ 381 w 386"/>
                <a:gd name="T1" fmla="*/ 17 h 312"/>
                <a:gd name="T2" fmla="*/ 372 w 386"/>
                <a:gd name="T3" fmla="*/ 0 h 312"/>
                <a:gd name="T4" fmla="*/ 0 w 386"/>
                <a:gd name="T5" fmla="*/ 0 h 312"/>
                <a:gd name="T6" fmla="*/ 0 w 386"/>
                <a:gd name="T7" fmla="*/ 312 h 312"/>
                <a:gd name="T8" fmla="*/ 372 w 386"/>
                <a:gd name="T9" fmla="*/ 312 h 312"/>
                <a:gd name="T10" fmla="*/ 381 w 386"/>
                <a:gd name="T11" fmla="*/ 296 h 312"/>
                <a:gd name="T12" fmla="*/ 295 w 386"/>
                <a:gd name="T13" fmla="*/ 162 h 312"/>
                <a:gd name="T14" fmla="*/ 295 w 386"/>
                <a:gd name="T15" fmla="*/ 150 h 312"/>
                <a:gd name="T16" fmla="*/ 381 w 386"/>
                <a:gd name="T17" fmla="*/ 17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6" h="312">
                  <a:moveTo>
                    <a:pt x="381" y="17"/>
                  </a:moveTo>
                  <a:cubicBezTo>
                    <a:pt x="386" y="10"/>
                    <a:pt x="380" y="0"/>
                    <a:pt x="372" y="0"/>
                  </a:cubicBezTo>
                  <a:cubicBezTo>
                    <a:pt x="0" y="0"/>
                    <a:pt x="0" y="0"/>
                    <a:pt x="0" y="0"/>
                  </a:cubicBezTo>
                  <a:cubicBezTo>
                    <a:pt x="0" y="312"/>
                    <a:pt x="0" y="312"/>
                    <a:pt x="0" y="312"/>
                  </a:cubicBezTo>
                  <a:cubicBezTo>
                    <a:pt x="372" y="312"/>
                    <a:pt x="372" y="312"/>
                    <a:pt x="372" y="312"/>
                  </a:cubicBezTo>
                  <a:cubicBezTo>
                    <a:pt x="380" y="312"/>
                    <a:pt x="386" y="303"/>
                    <a:pt x="381" y="296"/>
                  </a:cubicBezTo>
                  <a:cubicBezTo>
                    <a:pt x="295" y="162"/>
                    <a:pt x="295" y="162"/>
                    <a:pt x="295" y="162"/>
                  </a:cubicBezTo>
                  <a:cubicBezTo>
                    <a:pt x="293" y="158"/>
                    <a:pt x="293" y="154"/>
                    <a:pt x="295" y="150"/>
                  </a:cubicBezTo>
                  <a:lnTo>
                    <a:pt x="381"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 name="Freeform 8"/>
            <p:cNvSpPr>
              <a:spLocks/>
            </p:cNvSpPr>
            <p:nvPr/>
          </p:nvSpPr>
          <p:spPr bwMode="auto">
            <a:xfrm>
              <a:off x="-268287" y="5483226"/>
              <a:ext cx="363538" cy="296863"/>
            </a:xfrm>
            <a:custGeom>
              <a:avLst/>
              <a:gdLst>
                <a:gd name="T0" fmla="*/ 382 w 382"/>
                <a:gd name="T1" fmla="*/ 0 h 312"/>
                <a:gd name="T2" fmla="*/ 117 w 382"/>
                <a:gd name="T3" fmla="*/ 0 h 312"/>
                <a:gd name="T4" fmla="*/ 85 w 382"/>
                <a:gd name="T5" fmla="*/ 18 h 312"/>
                <a:gd name="T6" fmla="*/ 7 w 382"/>
                <a:gd name="T7" fmla="*/ 140 h 312"/>
                <a:gd name="T8" fmla="*/ 7 w 382"/>
                <a:gd name="T9" fmla="*/ 173 h 312"/>
                <a:gd name="T10" fmla="*/ 85 w 382"/>
                <a:gd name="T11" fmla="*/ 295 h 312"/>
                <a:gd name="T12" fmla="*/ 117 w 382"/>
                <a:gd name="T13" fmla="*/ 312 h 312"/>
                <a:gd name="T14" fmla="*/ 382 w 382"/>
                <a:gd name="T15" fmla="*/ 312 h 312"/>
                <a:gd name="T16" fmla="*/ 382 w 382"/>
                <a:gd name="T17"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2" h="312">
                  <a:moveTo>
                    <a:pt x="382" y="0"/>
                  </a:moveTo>
                  <a:cubicBezTo>
                    <a:pt x="117" y="0"/>
                    <a:pt x="117" y="0"/>
                    <a:pt x="117" y="0"/>
                  </a:cubicBezTo>
                  <a:cubicBezTo>
                    <a:pt x="104" y="0"/>
                    <a:pt x="92" y="7"/>
                    <a:pt x="85" y="18"/>
                  </a:cubicBezTo>
                  <a:cubicBezTo>
                    <a:pt x="7" y="140"/>
                    <a:pt x="7" y="140"/>
                    <a:pt x="7" y="140"/>
                  </a:cubicBezTo>
                  <a:cubicBezTo>
                    <a:pt x="0" y="150"/>
                    <a:pt x="0" y="163"/>
                    <a:pt x="7" y="173"/>
                  </a:cubicBezTo>
                  <a:cubicBezTo>
                    <a:pt x="85" y="295"/>
                    <a:pt x="85" y="295"/>
                    <a:pt x="85" y="295"/>
                  </a:cubicBezTo>
                  <a:cubicBezTo>
                    <a:pt x="92" y="306"/>
                    <a:pt x="104" y="312"/>
                    <a:pt x="117" y="312"/>
                  </a:cubicBezTo>
                  <a:cubicBezTo>
                    <a:pt x="382" y="312"/>
                    <a:pt x="382" y="312"/>
                    <a:pt x="382" y="312"/>
                  </a:cubicBezTo>
                  <a:lnTo>
                    <a:pt x="38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9"/>
            <p:cNvSpPr>
              <a:spLocks/>
            </p:cNvSpPr>
            <p:nvPr/>
          </p:nvSpPr>
          <p:spPr bwMode="auto">
            <a:xfrm>
              <a:off x="-14287" y="5378451"/>
              <a:ext cx="400050" cy="993775"/>
            </a:xfrm>
            <a:custGeom>
              <a:avLst/>
              <a:gdLst>
                <a:gd name="T0" fmla="*/ 356 w 420"/>
                <a:gd name="T1" fmla="*/ 880 h 1042"/>
                <a:gd name="T2" fmla="*/ 256 w 420"/>
                <a:gd name="T3" fmla="*/ 880 h 1042"/>
                <a:gd name="T4" fmla="*/ 256 w 420"/>
                <a:gd name="T5" fmla="*/ 0 h 1042"/>
                <a:gd name="T6" fmla="*/ 164 w 420"/>
                <a:gd name="T7" fmla="*/ 0 h 1042"/>
                <a:gd name="T8" fmla="*/ 164 w 420"/>
                <a:gd name="T9" fmla="*/ 880 h 1042"/>
                <a:gd name="T10" fmla="*/ 63 w 420"/>
                <a:gd name="T11" fmla="*/ 880 h 1042"/>
                <a:gd name="T12" fmla="*/ 0 w 420"/>
                <a:gd name="T13" fmla="*/ 943 h 1042"/>
                <a:gd name="T14" fmla="*/ 0 w 420"/>
                <a:gd name="T15" fmla="*/ 1042 h 1042"/>
                <a:gd name="T16" fmla="*/ 420 w 420"/>
                <a:gd name="T17" fmla="*/ 1042 h 1042"/>
                <a:gd name="T18" fmla="*/ 420 w 420"/>
                <a:gd name="T19" fmla="*/ 943 h 1042"/>
                <a:gd name="T20" fmla="*/ 356 w 420"/>
                <a:gd name="T21" fmla="*/ 880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0" h="1042">
                  <a:moveTo>
                    <a:pt x="356" y="880"/>
                  </a:moveTo>
                  <a:cubicBezTo>
                    <a:pt x="256" y="880"/>
                    <a:pt x="256" y="880"/>
                    <a:pt x="256" y="880"/>
                  </a:cubicBezTo>
                  <a:cubicBezTo>
                    <a:pt x="256" y="0"/>
                    <a:pt x="256" y="0"/>
                    <a:pt x="256" y="0"/>
                  </a:cubicBezTo>
                  <a:cubicBezTo>
                    <a:pt x="164" y="0"/>
                    <a:pt x="164" y="0"/>
                    <a:pt x="164" y="0"/>
                  </a:cubicBezTo>
                  <a:cubicBezTo>
                    <a:pt x="164" y="880"/>
                    <a:pt x="164" y="880"/>
                    <a:pt x="164" y="880"/>
                  </a:cubicBezTo>
                  <a:cubicBezTo>
                    <a:pt x="63" y="880"/>
                    <a:pt x="63" y="880"/>
                    <a:pt x="63" y="880"/>
                  </a:cubicBezTo>
                  <a:cubicBezTo>
                    <a:pt x="28" y="880"/>
                    <a:pt x="0" y="908"/>
                    <a:pt x="0" y="943"/>
                  </a:cubicBezTo>
                  <a:cubicBezTo>
                    <a:pt x="0" y="1042"/>
                    <a:pt x="0" y="1042"/>
                    <a:pt x="0" y="1042"/>
                  </a:cubicBezTo>
                  <a:cubicBezTo>
                    <a:pt x="420" y="1042"/>
                    <a:pt x="420" y="1042"/>
                    <a:pt x="420" y="1042"/>
                  </a:cubicBezTo>
                  <a:cubicBezTo>
                    <a:pt x="420" y="943"/>
                    <a:pt x="420" y="943"/>
                    <a:pt x="420" y="943"/>
                  </a:cubicBezTo>
                  <a:cubicBezTo>
                    <a:pt x="420" y="908"/>
                    <a:pt x="391" y="880"/>
                    <a:pt x="356" y="8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8" name="Group 7"/>
          <p:cNvGrpSpPr/>
          <p:nvPr/>
        </p:nvGrpSpPr>
        <p:grpSpPr>
          <a:xfrm>
            <a:off x="4040320" y="4610595"/>
            <a:ext cx="727459" cy="799604"/>
            <a:chOff x="1287463" y="4886326"/>
            <a:chExt cx="1344613" cy="1477963"/>
          </a:xfrm>
          <a:solidFill>
            <a:schemeClr val="bg1">
              <a:lumMod val="10000"/>
            </a:schemeClr>
          </a:solidFill>
        </p:grpSpPr>
        <p:sp>
          <p:nvSpPr>
            <p:cNvPr id="9" name="Freeform 11"/>
            <p:cNvSpPr>
              <a:spLocks noEditPoints="1"/>
            </p:cNvSpPr>
            <p:nvPr/>
          </p:nvSpPr>
          <p:spPr bwMode="auto">
            <a:xfrm>
              <a:off x="1287463" y="4886326"/>
              <a:ext cx="1260475" cy="1477963"/>
            </a:xfrm>
            <a:custGeom>
              <a:avLst/>
              <a:gdLst>
                <a:gd name="T0" fmla="*/ 1233 w 1324"/>
                <a:gd name="T1" fmla="*/ 1414 h 1550"/>
                <a:gd name="T2" fmla="*/ 1188 w 1324"/>
                <a:gd name="T3" fmla="*/ 1459 h 1550"/>
                <a:gd name="T4" fmla="*/ 136 w 1324"/>
                <a:gd name="T5" fmla="*/ 1459 h 1550"/>
                <a:gd name="T6" fmla="*/ 91 w 1324"/>
                <a:gd name="T7" fmla="*/ 1414 h 1550"/>
                <a:gd name="T8" fmla="*/ 91 w 1324"/>
                <a:gd name="T9" fmla="*/ 1395 h 1550"/>
                <a:gd name="T10" fmla="*/ 1069 w 1324"/>
                <a:gd name="T11" fmla="*/ 1395 h 1550"/>
                <a:gd name="T12" fmla="*/ 1160 w 1324"/>
                <a:gd name="T13" fmla="*/ 1305 h 1550"/>
                <a:gd name="T14" fmla="*/ 1160 w 1324"/>
                <a:gd name="T15" fmla="*/ 90 h 1550"/>
                <a:gd name="T16" fmla="*/ 1069 w 1324"/>
                <a:gd name="T17" fmla="*/ 0 h 1550"/>
                <a:gd name="T18" fmla="*/ 91 w 1324"/>
                <a:gd name="T19" fmla="*/ 0 h 1550"/>
                <a:gd name="T20" fmla="*/ 0 w 1324"/>
                <a:gd name="T21" fmla="*/ 90 h 1550"/>
                <a:gd name="T22" fmla="*/ 0 w 1324"/>
                <a:gd name="T23" fmla="*/ 1414 h 1550"/>
                <a:gd name="T24" fmla="*/ 136 w 1324"/>
                <a:gd name="T25" fmla="*/ 1550 h 1550"/>
                <a:gd name="T26" fmla="*/ 1188 w 1324"/>
                <a:gd name="T27" fmla="*/ 1550 h 1550"/>
                <a:gd name="T28" fmla="*/ 1324 w 1324"/>
                <a:gd name="T29" fmla="*/ 1414 h 1550"/>
                <a:gd name="T30" fmla="*/ 1324 w 1324"/>
                <a:gd name="T31" fmla="*/ 1226 h 1550"/>
                <a:gd name="T32" fmla="*/ 1233 w 1324"/>
                <a:gd name="T33" fmla="*/ 1226 h 1550"/>
                <a:gd name="T34" fmla="*/ 1233 w 1324"/>
                <a:gd name="T35" fmla="*/ 1414 h 1550"/>
                <a:gd name="T36" fmla="*/ 257 w 1324"/>
                <a:gd name="T37" fmla="*/ 478 h 1550"/>
                <a:gd name="T38" fmla="*/ 286 w 1324"/>
                <a:gd name="T39" fmla="*/ 415 h 1550"/>
                <a:gd name="T40" fmla="*/ 344 w 1324"/>
                <a:gd name="T41" fmla="*/ 357 h 1550"/>
                <a:gd name="T42" fmla="*/ 426 w 1324"/>
                <a:gd name="T43" fmla="*/ 357 h 1550"/>
                <a:gd name="T44" fmla="*/ 472 w 1324"/>
                <a:gd name="T45" fmla="*/ 404 h 1550"/>
                <a:gd name="T46" fmla="*/ 517 w 1324"/>
                <a:gd name="T47" fmla="*/ 449 h 1550"/>
                <a:gd name="T48" fmla="*/ 517 w 1324"/>
                <a:gd name="T49" fmla="*/ 533 h 1550"/>
                <a:gd name="T50" fmla="*/ 460 w 1324"/>
                <a:gd name="T51" fmla="*/ 589 h 1550"/>
                <a:gd name="T52" fmla="*/ 458 w 1324"/>
                <a:gd name="T53" fmla="*/ 604 h 1550"/>
                <a:gd name="T54" fmla="*/ 509 w 1324"/>
                <a:gd name="T55" fmla="*/ 686 h 1550"/>
                <a:gd name="T56" fmla="*/ 652 w 1324"/>
                <a:gd name="T57" fmla="*/ 817 h 1550"/>
                <a:gd name="T58" fmla="*/ 690 w 1324"/>
                <a:gd name="T59" fmla="*/ 836 h 1550"/>
                <a:gd name="T60" fmla="*/ 706 w 1324"/>
                <a:gd name="T61" fmla="*/ 834 h 1550"/>
                <a:gd name="T62" fmla="*/ 763 w 1324"/>
                <a:gd name="T63" fmla="*/ 776 h 1550"/>
                <a:gd name="T64" fmla="*/ 845 w 1324"/>
                <a:gd name="T65" fmla="*/ 776 h 1550"/>
                <a:gd name="T66" fmla="*/ 937 w 1324"/>
                <a:gd name="T67" fmla="*/ 868 h 1550"/>
                <a:gd name="T68" fmla="*/ 937 w 1324"/>
                <a:gd name="T69" fmla="*/ 952 h 1550"/>
                <a:gd name="T70" fmla="*/ 884 w 1324"/>
                <a:gd name="T71" fmla="*/ 1005 h 1550"/>
                <a:gd name="T72" fmla="*/ 796 w 1324"/>
                <a:gd name="T73" fmla="*/ 1038 h 1550"/>
                <a:gd name="T74" fmla="*/ 656 w 1324"/>
                <a:gd name="T75" fmla="*/ 997 h 1550"/>
                <a:gd name="T76" fmla="*/ 402 w 1324"/>
                <a:gd name="T77" fmla="*/ 799 h 1550"/>
                <a:gd name="T78" fmla="*/ 278 w 1324"/>
                <a:gd name="T79" fmla="*/ 593 h 1550"/>
                <a:gd name="T80" fmla="*/ 257 w 1324"/>
                <a:gd name="T81" fmla="*/ 478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24" h="1550">
                  <a:moveTo>
                    <a:pt x="1233" y="1414"/>
                  </a:moveTo>
                  <a:cubicBezTo>
                    <a:pt x="1233" y="1439"/>
                    <a:pt x="1212" y="1459"/>
                    <a:pt x="1188" y="1459"/>
                  </a:cubicBezTo>
                  <a:cubicBezTo>
                    <a:pt x="136" y="1459"/>
                    <a:pt x="136" y="1459"/>
                    <a:pt x="136" y="1459"/>
                  </a:cubicBezTo>
                  <a:cubicBezTo>
                    <a:pt x="111" y="1459"/>
                    <a:pt x="91" y="1439"/>
                    <a:pt x="91" y="1414"/>
                  </a:cubicBezTo>
                  <a:cubicBezTo>
                    <a:pt x="91" y="1395"/>
                    <a:pt x="91" y="1395"/>
                    <a:pt x="91" y="1395"/>
                  </a:cubicBezTo>
                  <a:cubicBezTo>
                    <a:pt x="1069" y="1395"/>
                    <a:pt x="1069" y="1395"/>
                    <a:pt x="1069" y="1395"/>
                  </a:cubicBezTo>
                  <a:cubicBezTo>
                    <a:pt x="1119" y="1395"/>
                    <a:pt x="1160" y="1355"/>
                    <a:pt x="1160" y="1305"/>
                  </a:cubicBezTo>
                  <a:cubicBezTo>
                    <a:pt x="1160" y="90"/>
                    <a:pt x="1160" y="90"/>
                    <a:pt x="1160" y="90"/>
                  </a:cubicBezTo>
                  <a:cubicBezTo>
                    <a:pt x="1160" y="40"/>
                    <a:pt x="1119" y="0"/>
                    <a:pt x="1069" y="0"/>
                  </a:cubicBezTo>
                  <a:cubicBezTo>
                    <a:pt x="91" y="0"/>
                    <a:pt x="91" y="0"/>
                    <a:pt x="91" y="0"/>
                  </a:cubicBezTo>
                  <a:cubicBezTo>
                    <a:pt x="41" y="0"/>
                    <a:pt x="0" y="40"/>
                    <a:pt x="0" y="90"/>
                  </a:cubicBezTo>
                  <a:cubicBezTo>
                    <a:pt x="0" y="1414"/>
                    <a:pt x="0" y="1414"/>
                    <a:pt x="0" y="1414"/>
                  </a:cubicBezTo>
                  <a:cubicBezTo>
                    <a:pt x="0" y="1489"/>
                    <a:pt x="61" y="1550"/>
                    <a:pt x="136" y="1550"/>
                  </a:cubicBezTo>
                  <a:cubicBezTo>
                    <a:pt x="1188" y="1550"/>
                    <a:pt x="1188" y="1550"/>
                    <a:pt x="1188" y="1550"/>
                  </a:cubicBezTo>
                  <a:cubicBezTo>
                    <a:pt x="1262" y="1550"/>
                    <a:pt x="1324" y="1489"/>
                    <a:pt x="1324" y="1414"/>
                  </a:cubicBezTo>
                  <a:cubicBezTo>
                    <a:pt x="1324" y="1226"/>
                    <a:pt x="1324" y="1226"/>
                    <a:pt x="1324" y="1226"/>
                  </a:cubicBezTo>
                  <a:cubicBezTo>
                    <a:pt x="1233" y="1226"/>
                    <a:pt x="1233" y="1226"/>
                    <a:pt x="1233" y="1226"/>
                  </a:cubicBezTo>
                  <a:lnTo>
                    <a:pt x="1233" y="1414"/>
                  </a:lnTo>
                  <a:close/>
                  <a:moveTo>
                    <a:pt x="257" y="478"/>
                  </a:moveTo>
                  <a:cubicBezTo>
                    <a:pt x="259" y="453"/>
                    <a:pt x="268" y="432"/>
                    <a:pt x="286" y="415"/>
                  </a:cubicBezTo>
                  <a:cubicBezTo>
                    <a:pt x="306" y="396"/>
                    <a:pt x="324" y="377"/>
                    <a:pt x="344" y="357"/>
                  </a:cubicBezTo>
                  <a:cubicBezTo>
                    <a:pt x="369" y="333"/>
                    <a:pt x="400" y="333"/>
                    <a:pt x="426" y="357"/>
                  </a:cubicBezTo>
                  <a:cubicBezTo>
                    <a:pt x="441" y="373"/>
                    <a:pt x="457" y="388"/>
                    <a:pt x="472" y="404"/>
                  </a:cubicBezTo>
                  <a:cubicBezTo>
                    <a:pt x="517" y="449"/>
                    <a:pt x="517" y="449"/>
                    <a:pt x="517" y="449"/>
                  </a:cubicBezTo>
                  <a:cubicBezTo>
                    <a:pt x="543" y="475"/>
                    <a:pt x="543" y="507"/>
                    <a:pt x="517" y="533"/>
                  </a:cubicBezTo>
                  <a:cubicBezTo>
                    <a:pt x="498" y="552"/>
                    <a:pt x="480" y="571"/>
                    <a:pt x="460" y="589"/>
                  </a:cubicBezTo>
                  <a:cubicBezTo>
                    <a:pt x="455" y="594"/>
                    <a:pt x="455" y="598"/>
                    <a:pt x="458" y="604"/>
                  </a:cubicBezTo>
                  <a:cubicBezTo>
                    <a:pt x="470" y="635"/>
                    <a:pt x="488" y="661"/>
                    <a:pt x="509" y="686"/>
                  </a:cubicBezTo>
                  <a:cubicBezTo>
                    <a:pt x="550" y="737"/>
                    <a:pt x="596" y="782"/>
                    <a:pt x="652" y="817"/>
                  </a:cubicBezTo>
                  <a:cubicBezTo>
                    <a:pt x="664" y="824"/>
                    <a:pt x="677" y="830"/>
                    <a:pt x="690" y="836"/>
                  </a:cubicBezTo>
                  <a:cubicBezTo>
                    <a:pt x="696" y="840"/>
                    <a:pt x="700" y="839"/>
                    <a:pt x="706" y="834"/>
                  </a:cubicBezTo>
                  <a:cubicBezTo>
                    <a:pt x="724" y="814"/>
                    <a:pt x="744" y="795"/>
                    <a:pt x="763" y="776"/>
                  </a:cubicBezTo>
                  <a:cubicBezTo>
                    <a:pt x="788" y="751"/>
                    <a:pt x="820" y="751"/>
                    <a:pt x="845" y="776"/>
                  </a:cubicBezTo>
                  <a:cubicBezTo>
                    <a:pt x="876" y="807"/>
                    <a:pt x="906" y="837"/>
                    <a:pt x="937" y="868"/>
                  </a:cubicBezTo>
                  <a:cubicBezTo>
                    <a:pt x="963" y="894"/>
                    <a:pt x="962" y="926"/>
                    <a:pt x="937" y="952"/>
                  </a:cubicBezTo>
                  <a:cubicBezTo>
                    <a:pt x="919" y="970"/>
                    <a:pt x="901" y="986"/>
                    <a:pt x="884" y="1005"/>
                  </a:cubicBezTo>
                  <a:cubicBezTo>
                    <a:pt x="860" y="1032"/>
                    <a:pt x="830" y="1040"/>
                    <a:pt x="796" y="1038"/>
                  </a:cubicBezTo>
                  <a:cubicBezTo>
                    <a:pt x="746" y="1035"/>
                    <a:pt x="700" y="1019"/>
                    <a:pt x="656" y="997"/>
                  </a:cubicBezTo>
                  <a:cubicBezTo>
                    <a:pt x="557" y="949"/>
                    <a:pt x="473" y="883"/>
                    <a:pt x="402" y="799"/>
                  </a:cubicBezTo>
                  <a:cubicBezTo>
                    <a:pt x="350" y="737"/>
                    <a:pt x="307" y="669"/>
                    <a:pt x="278" y="593"/>
                  </a:cubicBezTo>
                  <a:cubicBezTo>
                    <a:pt x="264" y="555"/>
                    <a:pt x="254" y="518"/>
                    <a:pt x="257" y="4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12"/>
            <p:cNvSpPr>
              <a:spLocks/>
            </p:cNvSpPr>
            <p:nvPr/>
          </p:nvSpPr>
          <p:spPr bwMode="auto">
            <a:xfrm>
              <a:off x="2465388" y="5373688"/>
              <a:ext cx="166688" cy="254000"/>
            </a:xfrm>
            <a:custGeom>
              <a:avLst/>
              <a:gdLst>
                <a:gd name="T0" fmla="*/ 121 w 175"/>
                <a:gd name="T1" fmla="*/ 0 h 266"/>
                <a:gd name="T2" fmla="*/ 0 w 175"/>
                <a:gd name="T3" fmla="*/ 0 h 266"/>
                <a:gd name="T4" fmla="*/ 0 w 175"/>
                <a:gd name="T5" fmla="*/ 266 h 266"/>
                <a:gd name="T6" fmla="*/ 121 w 175"/>
                <a:gd name="T7" fmla="*/ 266 h 266"/>
                <a:gd name="T8" fmla="*/ 175 w 175"/>
                <a:gd name="T9" fmla="*/ 211 h 266"/>
                <a:gd name="T10" fmla="*/ 175 w 175"/>
                <a:gd name="T11" fmla="*/ 54 h 266"/>
                <a:gd name="T12" fmla="*/ 121 w 175"/>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175" h="266">
                  <a:moveTo>
                    <a:pt x="121" y="0"/>
                  </a:moveTo>
                  <a:cubicBezTo>
                    <a:pt x="0" y="0"/>
                    <a:pt x="0" y="0"/>
                    <a:pt x="0" y="0"/>
                  </a:cubicBezTo>
                  <a:cubicBezTo>
                    <a:pt x="0" y="266"/>
                    <a:pt x="0" y="266"/>
                    <a:pt x="0" y="266"/>
                  </a:cubicBezTo>
                  <a:cubicBezTo>
                    <a:pt x="121" y="266"/>
                    <a:pt x="121" y="266"/>
                    <a:pt x="121" y="266"/>
                  </a:cubicBezTo>
                  <a:cubicBezTo>
                    <a:pt x="151" y="266"/>
                    <a:pt x="175" y="242"/>
                    <a:pt x="175" y="211"/>
                  </a:cubicBezTo>
                  <a:cubicBezTo>
                    <a:pt x="175" y="54"/>
                    <a:pt x="175" y="54"/>
                    <a:pt x="175" y="54"/>
                  </a:cubicBezTo>
                  <a:cubicBezTo>
                    <a:pt x="175" y="24"/>
                    <a:pt x="151" y="0"/>
                    <a:pt x="1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3"/>
            <p:cNvSpPr>
              <a:spLocks/>
            </p:cNvSpPr>
            <p:nvPr/>
          </p:nvSpPr>
          <p:spPr bwMode="auto">
            <a:xfrm>
              <a:off x="2465388" y="5711826"/>
              <a:ext cx="166688" cy="252413"/>
            </a:xfrm>
            <a:custGeom>
              <a:avLst/>
              <a:gdLst>
                <a:gd name="T0" fmla="*/ 121 w 175"/>
                <a:gd name="T1" fmla="*/ 0 h 265"/>
                <a:gd name="T2" fmla="*/ 0 w 175"/>
                <a:gd name="T3" fmla="*/ 0 h 265"/>
                <a:gd name="T4" fmla="*/ 0 w 175"/>
                <a:gd name="T5" fmla="*/ 265 h 265"/>
                <a:gd name="T6" fmla="*/ 121 w 175"/>
                <a:gd name="T7" fmla="*/ 265 h 265"/>
                <a:gd name="T8" fmla="*/ 175 w 175"/>
                <a:gd name="T9" fmla="*/ 211 h 265"/>
                <a:gd name="T10" fmla="*/ 175 w 175"/>
                <a:gd name="T11" fmla="*/ 54 h 265"/>
                <a:gd name="T12" fmla="*/ 121 w 175"/>
                <a:gd name="T13" fmla="*/ 0 h 265"/>
              </a:gdLst>
              <a:ahLst/>
              <a:cxnLst>
                <a:cxn ang="0">
                  <a:pos x="T0" y="T1"/>
                </a:cxn>
                <a:cxn ang="0">
                  <a:pos x="T2" y="T3"/>
                </a:cxn>
                <a:cxn ang="0">
                  <a:pos x="T4" y="T5"/>
                </a:cxn>
                <a:cxn ang="0">
                  <a:pos x="T6" y="T7"/>
                </a:cxn>
                <a:cxn ang="0">
                  <a:pos x="T8" y="T9"/>
                </a:cxn>
                <a:cxn ang="0">
                  <a:pos x="T10" y="T11"/>
                </a:cxn>
                <a:cxn ang="0">
                  <a:pos x="T12" y="T13"/>
                </a:cxn>
              </a:cxnLst>
              <a:rect l="0" t="0" r="r" b="b"/>
              <a:pathLst>
                <a:path w="175" h="265">
                  <a:moveTo>
                    <a:pt x="121" y="0"/>
                  </a:moveTo>
                  <a:cubicBezTo>
                    <a:pt x="0" y="0"/>
                    <a:pt x="0" y="0"/>
                    <a:pt x="0" y="0"/>
                  </a:cubicBezTo>
                  <a:cubicBezTo>
                    <a:pt x="0" y="265"/>
                    <a:pt x="0" y="265"/>
                    <a:pt x="0" y="265"/>
                  </a:cubicBezTo>
                  <a:cubicBezTo>
                    <a:pt x="121" y="265"/>
                    <a:pt x="121" y="265"/>
                    <a:pt x="121" y="265"/>
                  </a:cubicBezTo>
                  <a:cubicBezTo>
                    <a:pt x="151" y="265"/>
                    <a:pt x="175" y="241"/>
                    <a:pt x="175" y="211"/>
                  </a:cubicBezTo>
                  <a:cubicBezTo>
                    <a:pt x="175" y="54"/>
                    <a:pt x="175" y="54"/>
                    <a:pt x="175" y="54"/>
                  </a:cubicBezTo>
                  <a:cubicBezTo>
                    <a:pt x="175" y="24"/>
                    <a:pt x="151" y="0"/>
                    <a:pt x="1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4"/>
            <p:cNvSpPr>
              <a:spLocks/>
            </p:cNvSpPr>
            <p:nvPr/>
          </p:nvSpPr>
          <p:spPr bwMode="auto">
            <a:xfrm>
              <a:off x="2465388" y="5037138"/>
              <a:ext cx="166688" cy="252413"/>
            </a:xfrm>
            <a:custGeom>
              <a:avLst/>
              <a:gdLst>
                <a:gd name="T0" fmla="*/ 121 w 175"/>
                <a:gd name="T1" fmla="*/ 0 h 266"/>
                <a:gd name="T2" fmla="*/ 0 w 175"/>
                <a:gd name="T3" fmla="*/ 0 h 266"/>
                <a:gd name="T4" fmla="*/ 0 w 175"/>
                <a:gd name="T5" fmla="*/ 266 h 266"/>
                <a:gd name="T6" fmla="*/ 121 w 175"/>
                <a:gd name="T7" fmla="*/ 266 h 266"/>
                <a:gd name="T8" fmla="*/ 175 w 175"/>
                <a:gd name="T9" fmla="*/ 212 h 266"/>
                <a:gd name="T10" fmla="*/ 175 w 175"/>
                <a:gd name="T11" fmla="*/ 55 h 266"/>
                <a:gd name="T12" fmla="*/ 121 w 175"/>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175" h="266">
                  <a:moveTo>
                    <a:pt x="121" y="0"/>
                  </a:moveTo>
                  <a:cubicBezTo>
                    <a:pt x="0" y="0"/>
                    <a:pt x="0" y="0"/>
                    <a:pt x="0" y="0"/>
                  </a:cubicBezTo>
                  <a:cubicBezTo>
                    <a:pt x="0" y="266"/>
                    <a:pt x="0" y="266"/>
                    <a:pt x="0" y="266"/>
                  </a:cubicBezTo>
                  <a:cubicBezTo>
                    <a:pt x="121" y="266"/>
                    <a:pt x="121" y="266"/>
                    <a:pt x="121" y="266"/>
                  </a:cubicBezTo>
                  <a:cubicBezTo>
                    <a:pt x="151" y="266"/>
                    <a:pt x="175" y="242"/>
                    <a:pt x="175" y="212"/>
                  </a:cubicBezTo>
                  <a:cubicBezTo>
                    <a:pt x="175" y="55"/>
                    <a:pt x="175" y="55"/>
                    <a:pt x="175" y="55"/>
                  </a:cubicBezTo>
                  <a:cubicBezTo>
                    <a:pt x="175" y="25"/>
                    <a:pt x="151" y="0"/>
                    <a:pt x="1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3" name="Group 12"/>
          <p:cNvGrpSpPr/>
          <p:nvPr/>
        </p:nvGrpSpPr>
        <p:grpSpPr>
          <a:xfrm>
            <a:off x="4004677" y="2973892"/>
            <a:ext cx="798745" cy="811628"/>
            <a:chOff x="-3814763" y="4870451"/>
            <a:chExt cx="1476375" cy="1500187"/>
          </a:xfrm>
          <a:solidFill>
            <a:schemeClr val="bg1">
              <a:lumMod val="10000"/>
            </a:schemeClr>
          </a:solidFill>
        </p:grpSpPr>
        <p:sp>
          <p:nvSpPr>
            <p:cNvPr id="14" name="Freeform 15"/>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6"/>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7"/>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7" name="Freeform 21"/>
          <p:cNvSpPr>
            <a:spLocks noEditPoints="1"/>
          </p:cNvSpPr>
          <p:nvPr/>
        </p:nvSpPr>
        <p:spPr bwMode="auto">
          <a:xfrm>
            <a:off x="5685868" y="4656545"/>
            <a:ext cx="944751" cy="707705"/>
          </a:xfrm>
          <a:custGeom>
            <a:avLst/>
            <a:gdLst>
              <a:gd name="T0" fmla="*/ 1551 w 1571"/>
              <a:gd name="T1" fmla="*/ 4 h 1176"/>
              <a:gd name="T2" fmla="*/ 33 w 1571"/>
              <a:gd name="T3" fmla="*/ 552 h 1176"/>
              <a:gd name="T4" fmla="*/ 25 w 1571"/>
              <a:gd name="T5" fmla="*/ 617 h 1176"/>
              <a:gd name="T6" fmla="*/ 252 w 1571"/>
              <a:gd name="T7" fmla="*/ 772 h 1176"/>
              <a:gd name="T8" fmla="*/ 1282 w 1571"/>
              <a:gd name="T9" fmla="*/ 229 h 1176"/>
              <a:gd name="T10" fmla="*/ 410 w 1571"/>
              <a:gd name="T11" fmla="*/ 880 h 1176"/>
              <a:gd name="T12" fmla="*/ 410 w 1571"/>
              <a:gd name="T13" fmla="*/ 1143 h 1176"/>
              <a:gd name="T14" fmla="*/ 445 w 1571"/>
              <a:gd name="T15" fmla="*/ 1162 h 1176"/>
              <a:gd name="T16" fmla="*/ 637 w 1571"/>
              <a:gd name="T17" fmla="*/ 1035 h 1176"/>
              <a:gd name="T18" fmla="*/ 826 w 1571"/>
              <a:gd name="T19" fmla="*/ 1164 h 1176"/>
              <a:gd name="T20" fmla="*/ 878 w 1571"/>
              <a:gd name="T21" fmla="*/ 1153 h 1176"/>
              <a:gd name="T22" fmla="*/ 1565 w 1571"/>
              <a:gd name="T23" fmla="*/ 21 h 1176"/>
              <a:gd name="T24" fmla="*/ 1551 w 1571"/>
              <a:gd name="T25" fmla="*/ 4 h 1176"/>
              <a:gd name="T26" fmla="*/ 1551 w 1571"/>
              <a:gd name="T27" fmla="*/ 4 h 1176"/>
              <a:gd name="T28" fmla="*/ 1551 w 1571"/>
              <a:gd name="T29" fmla="*/ 4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1" h="1176">
                <a:moveTo>
                  <a:pt x="1551" y="4"/>
                </a:moveTo>
                <a:cubicBezTo>
                  <a:pt x="33" y="552"/>
                  <a:pt x="33" y="552"/>
                  <a:pt x="33" y="552"/>
                </a:cubicBezTo>
                <a:cubicBezTo>
                  <a:pt x="5" y="563"/>
                  <a:pt x="0" y="600"/>
                  <a:pt x="25" y="617"/>
                </a:cubicBezTo>
                <a:cubicBezTo>
                  <a:pt x="252" y="772"/>
                  <a:pt x="252" y="772"/>
                  <a:pt x="252" y="772"/>
                </a:cubicBezTo>
                <a:cubicBezTo>
                  <a:pt x="1282" y="229"/>
                  <a:pt x="1282" y="229"/>
                  <a:pt x="1282" y="229"/>
                </a:cubicBezTo>
                <a:cubicBezTo>
                  <a:pt x="410" y="880"/>
                  <a:pt x="410" y="880"/>
                  <a:pt x="410" y="880"/>
                </a:cubicBezTo>
                <a:cubicBezTo>
                  <a:pt x="410" y="1143"/>
                  <a:pt x="410" y="1143"/>
                  <a:pt x="410" y="1143"/>
                </a:cubicBezTo>
                <a:cubicBezTo>
                  <a:pt x="410" y="1161"/>
                  <a:pt x="430" y="1172"/>
                  <a:pt x="445" y="1162"/>
                </a:cubicBezTo>
                <a:cubicBezTo>
                  <a:pt x="637" y="1035"/>
                  <a:pt x="637" y="1035"/>
                  <a:pt x="637" y="1035"/>
                </a:cubicBezTo>
                <a:cubicBezTo>
                  <a:pt x="826" y="1164"/>
                  <a:pt x="826" y="1164"/>
                  <a:pt x="826" y="1164"/>
                </a:cubicBezTo>
                <a:cubicBezTo>
                  <a:pt x="844" y="1176"/>
                  <a:pt x="867" y="1171"/>
                  <a:pt x="878" y="1153"/>
                </a:cubicBezTo>
                <a:cubicBezTo>
                  <a:pt x="1565" y="21"/>
                  <a:pt x="1565" y="21"/>
                  <a:pt x="1565" y="21"/>
                </a:cubicBezTo>
                <a:cubicBezTo>
                  <a:pt x="1571" y="12"/>
                  <a:pt x="1561" y="0"/>
                  <a:pt x="1551" y="4"/>
                </a:cubicBezTo>
                <a:close/>
                <a:moveTo>
                  <a:pt x="1551" y="4"/>
                </a:moveTo>
                <a:cubicBezTo>
                  <a:pt x="1551" y="4"/>
                  <a:pt x="1551" y="4"/>
                  <a:pt x="1551" y="4"/>
                </a:cubicBezTo>
              </a:path>
            </a:pathLst>
          </a:custGeom>
          <a:solidFill>
            <a:schemeClr val="bg1">
              <a:lumMod val="1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8" name="Group 17"/>
          <p:cNvGrpSpPr/>
          <p:nvPr/>
        </p:nvGrpSpPr>
        <p:grpSpPr>
          <a:xfrm>
            <a:off x="1978154" y="2976898"/>
            <a:ext cx="742060" cy="805616"/>
            <a:chOff x="-749300" y="2463800"/>
            <a:chExt cx="1371600" cy="1489075"/>
          </a:xfrm>
          <a:solidFill>
            <a:schemeClr val="bg1">
              <a:lumMod val="10000"/>
            </a:schemeClr>
          </a:solidFill>
        </p:grpSpPr>
        <p:sp>
          <p:nvSpPr>
            <p:cNvPr id="19" name="Freeform 25"/>
            <p:cNvSpPr>
              <a:spLocks noEditPoints="1"/>
            </p:cNvSpPr>
            <p:nvPr/>
          </p:nvSpPr>
          <p:spPr bwMode="auto">
            <a:xfrm>
              <a:off x="-749300" y="2625725"/>
              <a:ext cx="1371600" cy="1069975"/>
            </a:xfrm>
            <a:custGeom>
              <a:avLst/>
              <a:gdLst>
                <a:gd name="T0" fmla="*/ 1353 w 1440"/>
                <a:gd name="T1" fmla="*/ 393 h 1123"/>
                <a:gd name="T2" fmla="*/ 361 w 1440"/>
                <a:gd name="T3" fmla="*/ 300 h 1123"/>
                <a:gd name="T4" fmla="*/ 346 w 1440"/>
                <a:gd name="T5" fmla="*/ 300 h 1123"/>
                <a:gd name="T6" fmla="*/ 306 w 1440"/>
                <a:gd name="T7" fmla="*/ 108 h 1123"/>
                <a:gd name="T8" fmla="*/ 303 w 1440"/>
                <a:gd name="T9" fmla="*/ 97 h 1123"/>
                <a:gd name="T10" fmla="*/ 267 w 1440"/>
                <a:gd name="T11" fmla="*/ 64 h 1123"/>
                <a:gd name="T12" fmla="*/ 78 w 1440"/>
                <a:gd name="T13" fmla="*/ 9 h 1123"/>
                <a:gd name="T14" fmla="*/ 9 w 1440"/>
                <a:gd name="T15" fmla="*/ 46 h 1123"/>
                <a:gd name="T16" fmla="*/ 47 w 1440"/>
                <a:gd name="T17" fmla="*/ 115 h 1123"/>
                <a:gd name="T18" fmla="*/ 204 w 1440"/>
                <a:gd name="T19" fmla="*/ 161 h 1123"/>
                <a:gd name="T20" fmla="*/ 394 w 1440"/>
                <a:gd name="T21" fmla="*/ 1076 h 1123"/>
                <a:gd name="T22" fmla="*/ 449 w 1440"/>
                <a:gd name="T23" fmla="*/ 1123 h 1123"/>
                <a:gd name="T24" fmla="*/ 1265 w 1440"/>
                <a:gd name="T25" fmla="*/ 1123 h 1123"/>
                <a:gd name="T26" fmla="*/ 1320 w 1440"/>
                <a:gd name="T27" fmla="*/ 1068 h 1123"/>
                <a:gd name="T28" fmla="*/ 1265 w 1440"/>
                <a:gd name="T29" fmla="*/ 1013 h 1123"/>
                <a:gd name="T30" fmla="*/ 494 w 1440"/>
                <a:gd name="T31" fmla="*/ 1013 h 1123"/>
                <a:gd name="T32" fmla="*/ 468 w 1440"/>
                <a:gd name="T33" fmla="*/ 887 h 1123"/>
                <a:gd name="T34" fmla="*/ 1279 w 1440"/>
                <a:gd name="T35" fmla="*/ 887 h 1123"/>
                <a:gd name="T36" fmla="*/ 1366 w 1440"/>
                <a:gd name="T37" fmla="*/ 820 h 1123"/>
                <a:gd name="T38" fmla="*/ 1432 w 1440"/>
                <a:gd name="T39" fmla="*/ 489 h 1123"/>
                <a:gd name="T40" fmla="*/ 1353 w 1440"/>
                <a:gd name="T41" fmla="*/ 393 h 1123"/>
                <a:gd name="T42" fmla="*/ 1353 w 1440"/>
                <a:gd name="T43" fmla="*/ 393 h 1123"/>
                <a:gd name="T44" fmla="*/ 1353 w 1440"/>
                <a:gd name="T45" fmla="*/ 393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40" h="1123">
                  <a:moveTo>
                    <a:pt x="1353" y="393"/>
                  </a:moveTo>
                  <a:cubicBezTo>
                    <a:pt x="361" y="300"/>
                    <a:pt x="361" y="300"/>
                    <a:pt x="361" y="300"/>
                  </a:cubicBezTo>
                  <a:cubicBezTo>
                    <a:pt x="356" y="300"/>
                    <a:pt x="351" y="300"/>
                    <a:pt x="346" y="300"/>
                  </a:cubicBezTo>
                  <a:cubicBezTo>
                    <a:pt x="306" y="108"/>
                    <a:pt x="306" y="108"/>
                    <a:pt x="306" y="108"/>
                  </a:cubicBezTo>
                  <a:cubicBezTo>
                    <a:pt x="305" y="104"/>
                    <a:pt x="304" y="100"/>
                    <a:pt x="303" y="97"/>
                  </a:cubicBezTo>
                  <a:cubicBezTo>
                    <a:pt x="296" y="82"/>
                    <a:pt x="284" y="69"/>
                    <a:pt x="267" y="64"/>
                  </a:cubicBezTo>
                  <a:cubicBezTo>
                    <a:pt x="78" y="9"/>
                    <a:pt x="78" y="9"/>
                    <a:pt x="78" y="9"/>
                  </a:cubicBezTo>
                  <a:cubicBezTo>
                    <a:pt x="48" y="0"/>
                    <a:pt x="18" y="17"/>
                    <a:pt x="9" y="46"/>
                  </a:cubicBezTo>
                  <a:cubicBezTo>
                    <a:pt x="0" y="75"/>
                    <a:pt x="17" y="106"/>
                    <a:pt x="47" y="115"/>
                  </a:cubicBezTo>
                  <a:cubicBezTo>
                    <a:pt x="204" y="161"/>
                    <a:pt x="204" y="161"/>
                    <a:pt x="204" y="161"/>
                  </a:cubicBezTo>
                  <a:cubicBezTo>
                    <a:pt x="394" y="1076"/>
                    <a:pt x="394" y="1076"/>
                    <a:pt x="394" y="1076"/>
                  </a:cubicBezTo>
                  <a:cubicBezTo>
                    <a:pt x="398" y="1102"/>
                    <a:pt x="421" y="1123"/>
                    <a:pt x="449" y="1123"/>
                  </a:cubicBezTo>
                  <a:cubicBezTo>
                    <a:pt x="1265" y="1123"/>
                    <a:pt x="1265" y="1123"/>
                    <a:pt x="1265" y="1123"/>
                  </a:cubicBezTo>
                  <a:cubicBezTo>
                    <a:pt x="1295" y="1123"/>
                    <a:pt x="1320" y="1098"/>
                    <a:pt x="1320" y="1068"/>
                  </a:cubicBezTo>
                  <a:cubicBezTo>
                    <a:pt x="1320" y="1037"/>
                    <a:pt x="1295" y="1013"/>
                    <a:pt x="1265" y="1013"/>
                  </a:cubicBezTo>
                  <a:cubicBezTo>
                    <a:pt x="494" y="1013"/>
                    <a:pt x="494" y="1013"/>
                    <a:pt x="494" y="1013"/>
                  </a:cubicBezTo>
                  <a:cubicBezTo>
                    <a:pt x="468" y="887"/>
                    <a:pt x="468" y="887"/>
                    <a:pt x="468" y="887"/>
                  </a:cubicBezTo>
                  <a:cubicBezTo>
                    <a:pt x="1279" y="887"/>
                    <a:pt x="1279" y="887"/>
                    <a:pt x="1279" y="887"/>
                  </a:cubicBezTo>
                  <a:cubicBezTo>
                    <a:pt x="1322" y="887"/>
                    <a:pt x="1359" y="859"/>
                    <a:pt x="1366" y="820"/>
                  </a:cubicBezTo>
                  <a:cubicBezTo>
                    <a:pt x="1432" y="489"/>
                    <a:pt x="1432" y="489"/>
                    <a:pt x="1432" y="489"/>
                  </a:cubicBezTo>
                  <a:cubicBezTo>
                    <a:pt x="1440" y="442"/>
                    <a:pt x="1405" y="398"/>
                    <a:pt x="1353" y="393"/>
                  </a:cubicBezTo>
                  <a:close/>
                  <a:moveTo>
                    <a:pt x="1353" y="393"/>
                  </a:moveTo>
                  <a:cubicBezTo>
                    <a:pt x="1353" y="393"/>
                    <a:pt x="1353" y="393"/>
                    <a:pt x="1353" y="39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26"/>
            <p:cNvSpPr>
              <a:spLocks noEditPoints="1"/>
            </p:cNvSpPr>
            <p:nvPr/>
          </p:nvSpPr>
          <p:spPr bwMode="auto">
            <a:xfrm>
              <a:off x="-277812" y="3743325"/>
              <a:ext cx="211138" cy="209550"/>
            </a:xfrm>
            <a:custGeom>
              <a:avLst/>
              <a:gdLst>
                <a:gd name="T0" fmla="*/ 221 w 221"/>
                <a:gd name="T1" fmla="*/ 110 h 220"/>
                <a:gd name="T2" fmla="*/ 111 w 221"/>
                <a:gd name="T3" fmla="*/ 220 h 220"/>
                <a:gd name="T4" fmla="*/ 0 w 221"/>
                <a:gd name="T5" fmla="*/ 110 h 220"/>
                <a:gd name="T6" fmla="*/ 111 w 221"/>
                <a:gd name="T7" fmla="*/ 0 h 220"/>
                <a:gd name="T8" fmla="*/ 221 w 221"/>
                <a:gd name="T9" fmla="*/ 110 h 220"/>
                <a:gd name="T10" fmla="*/ 221 w 221"/>
                <a:gd name="T11" fmla="*/ 110 h 220"/>
                <a:gd name="T12" fmla="*/ 221 w 221"/>
                <a:gd name="T13" fmla="*/ 110 h 220"/>
              </a:gdLst>
              <a:ahLst/>
              <a:cxnLst>
                <a:cxn ang="0">
                  <a:pos x="T0" y="T1"/>
                </a:cxn>
                <a:cxn ang="0">
                  <a:pos x="T2" y="T3"/>
                </a:cxn>
                <a:cxn ang="0">
                  <a:pos x="T4" y="T5"/>
                </a:cxn>
                <a:cxn ang="0">
                  <a:pos x="T6" y="T7"/>
                </a:cxn>
                <a:cxn ang="0">
                  <a:pos x="T8" y="T9"/>
                </a:cxn>
                <a:cxn ang="0">
                  <a:pos x="T10" y="T11"/>
                </a:cxn>
                <a:cxn ang="0">
                  <a:pos x="T12" y="T13"/>
                </a:cxn>
              </a:cxnLst>
              <a:rect l="0" t="0" r="r" b="b"/>
              <a:pathLst>
                <a:path w="221" h="220">
                  <a:moveTo>
                    <a:pt x="221" y="110"/>
                  </a:moveTo>
                  <a:cubicBezTo>
                    <a:pt x="221" y="171"/>
                    <a:pt x="171" y="220"/>
                    <a:pt x="111" y="220"/>
                  </a:cubicBezTo>
                  <a:cubicBezTo>
                    <a:pt x="50" y="220"/>
                    <a:pt x="0" y="171"/>
                    <a:pt x="0" y="110"/>
                  </a:cubicBezTo>
                  <a:cubicBezTo>
                    <a:pt x="0" y="49"/>
                    <a:pt x="50" y="0"/>
                    <a:pt x="111" y="0"/>
                  </a:cubicBezTo>
                  <a:cubicBezTo>
                    <a:pt x="171" y="0"/>
                    <a:pt x="221" y="49"/>
                    <a:pt x="221" y="110"/>
                  </a:cubicBezTo>
                  <a:close/>
                  <a:moveTo>
                    <a:pt x="221" y="110"/>
                  </a:moveTo>
                  <a:cubicBezTo>
                    <a:pt x="221" y="110"/>
                    <a:pt x="221" y="110"/>
                    <a:pt x="221"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7"/>
            <p:cNvSpPr>
              <a:spLocks noEditPoints="1"/>
            </p:cNvSpPr>
            <p:nvPr/>
          </p:nvSpPr>
          <p:spPr bwMode="auto">
            <a:xfrm>
              <a:off x="223838" y="3743325"/>
              <a:ext cx="209550" cy="209550"/>
            </a:xfrm>
            <a:custGeom>
              <a:avLst/>
              <a:gdLst>
                <a:gd name="T0" fmla="*/ 220 w 220"/>
                <a:gd name="T1" fmla="*/ 110 h 220"/>
                <a:gd name="T2" fmla="*/ 110 w 220"/>
                <a:gd name="T3" fmla="*/ 220 h 220"/>
                <a:gd name="T4" fmla="*/ 0 w 220"/>
                <a:gd name="T5" fmla="*/ 110 h 220"/>
                <a:gd name="T6" fmla="*/ 110 w 220"/>
                <a:gd name="T7" fmla="*/ 0 h 220"/>
                <a:gd name="T8" fmla="*/ 220 w 220"/>
                <a:gd name="T9" fmla="*/ 110 h 220"/>
                <a:gd name="T10" fmla="*/ 220 w 220"/>
                <a:gd name="T11" fmla="*/ 110 h 220"/>
                <a:gd name="T12" fmla="*/ 220 w 220"/>
                <a:gd name="T13" fmla="*/ 110 h 220"/>
              </a:gdLst>
              <a:ahLst/>
              <a:cxnLst>
                <a:cxn ang="0">
                  <a:pos x="T0" y="T1"/>
                </a:cxn>
                <a:cxn ang="0">
                  <a:pos x="T2" y="T3"/>
                </a:cxn>
                <a:cxn ang="0">
                  <a:pos x="T4" y="T5"/>
                </a:cxn>
                <a:cxn ang="0">
                  <a:pos x="T6" y="T7"/>
                </a:cxn>
                <a:cxn ang="0">
                  <a:pos x="T8" y="T9"/>
                </a:cxn>
                <a:cxn ang="0">
                  <a:pos x="T10" y="T11"/>
                </a:cxn>
                <a:cxn ang="0">
                  <a:pos x="T12" y="T13"/>
                </a:cxn>
              </a:cxnLst>
              <a:rect l="0" t="0" r="r" b="b"/>
              <a:pathLst>
                <a:path w="220" h="220">
                  <a:moveTo>
                    <a:pt x="220" y="110"/>
                  </a:moveTo>
                  <a:cubicBezTo>
                    <a:pt x="220" y="171"/>
                    <a:pt x="170" y="220"/>
                    <a:pt x="110" y="220"/>
                  </a:cubicBezTo>
                  <a:cubicBezTo>
                    <a:pt x="49" y="220"/>
                    <a:pt x="0" y="171"/>
                    <a:pt x="0" y="110"/>
                  </a:cubicBezTo>
                  <a:cubicBezTo>
                    <a:pt x="0" y="49"/>
                    <a:pt x="49" y="0"/>
                    <a:pt x="110" y="0"/>
                  </a:cubicBezTo>
                  <a:cubicBezTo>
                    <a:pt x="170" y="0"/>
                    <a:pt x="220" y="49"/>
                    <a:pt x="220" y="110"/>
                  </a:cubicBezTo>
                  <a:close/>
                  <a:moveTo>
                    <a:pt x="220" y="110"/>
                  </a:moveTo>
                  <a:cubicBezTo>
                    <a:pt x="220" y="110"/>
                    <a:pt x="220" y="110"/>
                    <a:pt x="220"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8"/>
            <p:cNvSpPr>
              <a:spLocks noEditPoints="1"/>
            </p:cNvSpPr>
            <p:nvPr/>
          </p:nvSpPr>
          <p:spPr bwMode="auto">
            <a:xfrm>
              <a:off x="-293687" y="2463800"/>
              <a:ext cx="765175" cy="474663"/>
            </a:xfrm>
            <a:custGeom>
              <a:avLst/>
              <a:gdLst>
                <a:gd name="T0" fmla="*/ 33 w 804"/>
                <a:gd name="T1" fmla="*/ 429 h 499"/>
                <a:gd name="T2" fmla="*/ 46 w 804"/>
                <a:gd name="T3" fmla="*/ 430 h 499"/>
                <a:gd name="T4" fmla="*/ 85 w 804"/>
                <a:gd name="T5" fmla="*/ 434 h 499"/>
                <a:gd name="T6" fmla="*/ 245 w 804"/>
                <a:gd name="T7" fmla="*/ 449 h 499"/>
                <a:gd name="T8" fmla="*/ 251 w 804"/>
                <a:gd name="T9" fmla="*/ 387 h 499"/>
                <a:gd name="T10" fmla="*/ 417 w 804"/>
                <a:gd name="T11" fmla="*/ 250 h 499"/>
                <a:gd name="T12" fmla="*/ 553 w 804"/>
                <a:gd name="T13" fmla="*/ 415 h 499"/>
                <a:gd name="T14" fmla="*/ 548 w 804"/>
                <a:gd name="T15" fmla="*/ 477 h 499"/>
                <a:gd name="T16" fmla="*/ 708 w 804"/>
                <a:gd name="T17" fmla="*/ 492 h 499"/>
                <a:gd name="T18" fmla="*/ 760 w 804"/>
                <a:gd name="T19" fmla="*/ 497 h 499"/>
                <a:gd name="T20" fmla="*/ 797 w 804"/>
                <a:gd name="T21" fmla="*/ 466 h 499"/>
                <a:gd name="T22" fmla="*/ 802 w 804"/>
                <a:gd name="T23" fmla="*/ 411 h 499"/>
                <a:gd name="T24" fmla="*/ 771 w 804"/>
                <a:gd name="T25" fmla="*/ 374 h 499"/>
                <a:gd name="T26" fmla="*/ 720 w 804"/>
                <a:gd name="T27" fmla="*/ 369 h 499"/>
                <a:gd name="T28" fmla="*/ 683 w 804"/>
                <a:gd name="T29" fmla="*/ 250 h 499"/>
                <a:gd name="T30" fmla="*/ 723 w 804"/>
                <a:gd name="T31" fmla="*/ 217 h 499"/>
                <a:gd name="T32" fmla="*/ 727 w 804"/>
                <a:gd name="T33" fmla="*/ 168 h 499"/>
                <a:gd name="T34" fmla="*/ 692 w 804"/>
                <a:gd name="T35" fmla="*/ 126 h 499"/>
                <a:gd name="T36" fmla="*/ 643 w 804"/>
                <a:gd name="T37" fmla="*/ 121 h 499"/>
                <a:gd name="T38" fmla="*/ 603 w 804"/>
                <a:gd name="T39" fmla="*/ 154 h 499"/>
                <a:gd name="T40" fmla="*/ 493 w 804"/>
                <a:gd name="T41" fmla="*/ 95 h 499"/>
                <a:gd name="T42" fmla="*/ 498 w 804"/>
                <a:gd name="T43" fmla="*/ 44 h 499"/>
                <a:gd name="T44" fmla="*/ 467 w 804"/>
                <a:gd name="T45" fmla="*/ 7 h 499"/>
                <a:gd name="T46" fmla="*/ 412 w 804"/>
                <a:gd name="T47" fmla="*/ 2 h 499"/>
                <a:gd name="T48" fmla="*/ 375 w 804"/>
                <a:gd name="T49" fmla="*/ 33 h 499"/>
                <a:gd name="T50" fmla="*/ 370 w 804"/>
                <a:gd name="T51" fmla="*/ 84 h 499"/>
                <a:gd name="T52" fmla="*/ 251 w 804"/>
                <a:gd name="T53" fmla="*/ 121 h 499"/>
                <a:gd name="T54" fmla="*/ 218 w 804"/>
                <a:gd name="T55" fmla="*/ 81 h 499"/>
                <a:gd name="T56" fmla="*/ 169 w 804"/>
                <a:gd name="T57" fmla="*/ 77 h 499"/>
                <a:gd name="T58" fmla="*/ 127 w 804"/>
                <a:gd name="T59" fmla="*/ 112 h 499"/>
                <a:gd name="T60" fmla="*/ 122 w 804"/>
                <a:gd name="T61" fmla="*/ 160 h 499"/>
                <a:gd name="T62" fmla="*/ 155 w 804"/>
                <a:gd name="T63" fmla="*/ 200 h 499"/>
                <a:gd name="T64" fmla="*/ 97 w 804"/>
                <a:gd name="T65" fmla="*/ 310 h 499"/>
                <a:gd name="T66" fmla="*/ 46 w 804"/>
                <a:gd name="T67" fmla="*/ 305 h 499"/>
                <a:gd name="T68" fmla="*/ 8 w 804"/>
                <a:gd name="T69" fmla="*/ 336 h 499"/>
                <a:gd name="T70" fmla="*/ 3 w 804"/>
                <a:gd name="T71" fmla="*/ 391 h 499"/>
                <a:gd name="T72" fmla="*/ 33 w 804"/>
                <a:gd name="T73" fmla="*/ 429 h 499"/>
                <a:gd name="T74" fmla="*/ 33 w 804"/>
                <a:gd name="T75" fmla="*/ 429 h 499"/>
                <a:gd name="T76" fmla="*/ 33 w 804"/>
                <a:gd name="T77" fmla="*/ 429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4" h="499">
                  <a:moveTo>
                    <a:pt x="33" y="429"/>
                  </a:moveTo>
                  <a:cubicBezTo>
                    <a:pt x="46" y="430"/>
                    <a:pt x="46" y="430"/>
                    <a:pt x="46" y="430"/>
                  </a:cubicBezTo>
                  <a:cubicBezTo>
                    <a:pt x="85" y="434"/>
                    <a:pt x="85" y="434"/>
                    <a:pt x="85" y="434"/>
                  </a:cubicBezTo>
                  <a:cubicBezTo>
                    <a:pt x="245" y="449"/>
                    <a:pt x="245" y="449"/>
                    <a:pt x="245" y="449"/>
                  </a:cubicBezTo>
                  <a:cubicBezTo>
                    <a:pt x="251" y="387"/>
                    <a:pt x="251" y="387"/>
                    <a:pt x="251" y="387"/>
                  </a:cubicBezTo>
                  <a:cubicBezTo>
                    <a:pt x="259" y="303"/>
                    <a:pt x="333" y="242"/>
                    <a:pt x="417" y="250"/>
                  </a:cubicBezTo>
                  <a:cubicBezTo>
                    <a:pt x="500" y="258"/>
                    <a:pt x="561" y="332"/>
                    <a:pt x="553" y="415"/>
                  </a:cubicBezTo>
                  <a:cubicBezTo>
                    <a:pt x="548" y="477"/>
                    <a:pt x="548" y="477"/>
                    <a:pt x="548" y="477"/>
                  </a:cubicBezTo>
                  <a:cubicBezTo>
                    <a:pt x="708" y="492"/>
                    <a:pt x="708" y="492"/>
                    <a:pt x="708" y="492"/>
                  </a:cubicBezTo>
                  <a:cubicBezTo>
                    <a:pt x="760" y="497"/>
                    <a:pt x="760" y="497"/>
                    <a:pt x="760" y="497"/>
                  </a:cubicBezTo>
                  <a:cubicBezTo>
                    <a:pt x="778" y="499"/>
                    <a:pt x="795" y="485"/>
                    <a:pt x="797" y="466"/>
                  </a:cubicBezTo>
                  <a:cubicBezTo>
                    <a:pt x="802" y="411"/>
                    <a:pt x="802" y="411"/>
                    <a:pt x="802" y="411"/>
                  </a:cubicBezTo>
                  <a:cubicBezTo>
                    <a:pt x="804" y="392"/>
                    <a:pt x="790" y="375"/>
                    <a:pt x="771" y="374"/>
                  </a:cubicBezTo>
                  <a:cubicBezTo>
                    <a:pt x="720" y="369"/>
                    <a:pt x="720" y="369"/>
                    <a:pt x="720" y="369"/>
                  </a:cubicBezTo>
                  <a:cubicBezTo>
                    <a:pt x="716" y="326"/>
                    <a:pt x="703" y="286"/>
                    <a:pt x="683" y="250"/>
                  </a:cubicBezTo>
                  <a:cubicBezTo>
                    <a:pt x="723" y="217"/>
                    <a:pt x="723" y="217"/>
                    <a:pt x="723" y="217"/>
                  </a:cubicBezTo>
                  <a:cubicBezTo>
                    <a:pt x="737" y="205"/>
                    <a:pt x="739" y="183"/>
                    <a:pt x="727" y="168"/>
                  </a:cubicBezTo>
                  <a:cubicBezTo>
                    <a:pt x="692" y="126"/>
                    <a:pt x="692" y="126"/>
                    <a:pt x="692" y="126"/>
                  </a:cubicBezTo>
                  <a:cubicBezTo>
                    <a:pt x="680" y="111"/>
                    <a:pt x="658" y="109"/>
                    <a:pt x="643" y="121"/>
                  </a:cubicBezTo>
                  <a:cubicBezTo>
                    <a:pt x="603" y="154"/>
                    <a:pt x="603" y="154"/>
                    <a:pt x="603" y="154"/>
                  </a:cubicBezTo>
                  <a:cubicBezTo>
                    <a:pt x="571" y="128"/>
                    <a:pt x="534" y="108"/>
                    <a:pt x="493" y="95"/>
                  </a:cubicBezTo>
                  <a:cubicBezTo>
                    <a:pt x="498" y="44"/>
                    <a:pt x="498" y="44"/>
                    <a:pt x="498" y="44"/>
                  </a:cubicBezTo>
                  <a:cubicBezTo>
                    <a:pt x="500" y="25"/>
                    <a:pt x="486" y="8"/>
                    <a:pt x="467" y="7"/>
                  </a:cubicBezTo>
                  <a:cubicBezTo>
                    <a:pt x="412" y="2"/>
                    <a:pt x="412" y="2"/>
                    <a:pt x="412" y="2"/>
                  </a:cubicBezTo>
                  <a:cubicBezTo>
                    <a:pt x="393" y="0"/>
                    <a:pt x="376" y="14"/>
                    <a:pt x="375" y="33"/>
                  </a:cubicBezTo>
                  <a:cubicBezTo>
                    <a:pt x="370" y="84"/>
                    <a:pt x="370" y="84"/>
                    <a:pt x="370" y="84"/>
                  </a:cubicBezTo>
                  <a:cubicBezTo>
                    <a:pt x="327" y="88"/>
                    <a:pt x="287" y="101"/>
                    <a:pt x="251" y="121"/>
                  </a:cubicBezTo>
                  <a:cubicBezTo>
                    <a:pt x="218" y="81"/>
                    <a:pt x="218" y="81"/>
                    <a:pt x="218" y="81"/>
                  </a:cubicBezTo>
                  <a:cubicBezTo>
                    <a:pt x="206" y="66"/>
                    <a:pt x="184" y="64"/>
                    <a:pt x="169" y="77"/>
                  </a:cubicBezTo>
                  <a:cubicBezTo>
                    <a:pt x="127" y="112"/>
                    <a:pt x="127" y="112"/>
                    <a:pt x="127" y="112"/>
                  </a:cubicBezTo>
                  <a:cubicBezTo>
                    <a:pt x="112" y="124"/>
                    <a:pt x="110" y="146"/>
                    <a:pt x="122" y="160"/>
                  </a:cubicBezTo>
                  <a:cubicBezTo>
                    <a:pt x="155" y="200"/>
                    <a:pt x="155" y="200"/>
                    <a:pt x="155" y="200"/>
                  </a:cubicBezTo>
                  <a:cubicBezTo>
                    <a:pt x="129" y="232"/>
                    <a:pt x="109" y="269"/>
                    <a:pt x="97" y="310"/>
                  </a:cubicBezTo>
                  <a:cubicBezTo>
                    <a:pt x="46" y="305"/>
                    <a:pt x="46" y="305"/>
                    <a:pt x="46" y="305"/>
                  </a:cubicBezTo>
                  <a:cubicBezTo>
                    <a:pt x="27" y="303"/>
                    <a:pt x="10" y="318"/>
                    <a:pt x="8" y="336"/>
                  </a:cubicBezTo>
                  <a:cubicBezTo>
                    <a:pt x="3" y="391"/>
                    <a:pt x="3" y="391"/>
                    <a:pt x="3" y="391"/>
                  </a:cubicBezTo>
                  <a:cubicBezTo>
                    <a:pt x="0" y="410"/>
                    <a:pt x="14" y="427"/>
                    <a:pt x="33" y="429"/>
                  </a:cubicBezTo>
                  <a:close/>
                  <a:moveTo>
                    <a:pt x="33" y="429"/>
                  </a:moveTo>
                  <a:cubicBezTo>
                    <a:pt x="33" y="429"/>
                    <a:pt x="33" y="429"/>
                    <a:pt x="33" y="4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3" name="Freeform 29"/>
          <p:cNvSpPr>
            <a:spLocks noEditPoints="1"/>
          </p:cNvSpPr>
          <p:nvPr/>
        </p:nvSpPr>
        <p:spPr bwMode="auto">
          <a:xfrm>
            <a:off x="5756294" y="3023706"/>
            <a:ext cx="803898" cy="712000"/>
          </a:xfrm>
          <a:custGeom>
            <a:avLst/>
            <a:gdLst>
              <a:gd name="T0" fmla="*/ 1301 w 1560"/>
              <a:gd name="T1" fmla="*/ 225 h 1383"/>
              <a:gd name="T2" fmla="*/ 1560 w 1560"/>
              <a:gd name="T3" fmla="*/ 1 h 1383"/>
              <a:gd name="T4" fmla="*/ 1197 w 1560"/>
              <a:gd name="T5" fmla="*/ 190 h 1383"/>
              <a:gd name="T6" fmla="*/ 772 w 1560"/>
              <a:gd name="T7" fmla="*/ 171 h 1383"/>
              <a:gd name="T8" fmla="*/ 349 w 1560"/>
              <a:gd name="T9" fmla="*/ 160 h 1383"/>
              <a:gd name="T10" fmla="*/ 0 w 1560"/>
              <a:gd name="T11" fmla="*/ 639 h 1383"/>
              <a:gd name="T12" fmla="*/ 159 w 1560"/>
              <a:gd name="T13" fmla="*/ 788 h 1383"/>
              <a:gd name="T14" fmla="*/ 108 w 1560"/>
              <a:gd name="T15" fmla="*/ 977 h 1383"/>
              <a:gd name="T16" fmla="*/ 203 w 1560"/>
              <a:gd name="T17" fmla="*/ 1026 h 1383"/>
              <a:gd name="T18" fmla="*/ 259 w 1560"/>
              <a:gd name="T19" fmla="*/ 1098 h 1383"/>
              <a:gd name="T20" fmla="*/ 380 w 1560"/>
              <a:gd name="T21" fmla="*/ 1146 h 1383"/>
              <a:gd name="T22" fmla="*/ 484 w 1560"/>
              <a:gd name="T23" fmla="*/ 1278 h 1383"/>
              <a:gd name="T24" fmla="*/ 577 w 1560"/>
              <a:gd name="T25" fmla="*/ 1256 h 1383"/>
              <a:gd name="T26" fmla="*/ 608 w 1560"/>
              <a:gd name="T27" fmla="*/ 1294 h 1383"/>
              <a:gd name="T28" fmla="*/ 690 w 1560"/>
              <a:gd name="T29" fmla="*/ 1338 h 1383"/>
              <a:gd name="T30" fmla="*/ 760 w 1560"/>
              <a:gd name="T31" fmla="*/ 1318 h 1383"/>
              <a:gd name="T32" fmla="*/ 888 w 1560"/>
              <a:gd name="T33" fmla="*/ 1358 h 1383"/>
              <a:gd name="T34" fmla="*/ 920 w 1560"/>
              <a:gd name="T35" fmla="*/ 1264 h 1383"/>
              <a:gd name="T36" fmla="*/ 1079 w 1560"/>
              <a:gd name="T37" fmla="*/ 1192 h 1383"/>
              <a:gd name="T38" fmla="*/ 1197 w 1560"/>
              <a:gd name="T39" fmla="*/ 1204 h 1383"/>
              <a:gd name="T40" fmla="*/ 1343 w 1560"/>
              <a:gd name="T41" fmla="*/ 1101 h 1383"/>
              <a:gd name="T42" fmla="*/ 1321 w 1560"/>
              <a:gd name="T43" fmla="*/ 902 h 1383"/>
              <a:gd name="T44" fmla="*/ 1511 w 1560"/>
              <a:gd name="T45" fmla="*/ 711 h 1383"/>
              <a:gd name="T46" fmla="*/ 1560 w 1560"/>
              <a:gd name="T47" fmla="*/ 606 h 1383"/>
              <a:gd name="T48" fmla="*/ 1391 w 1560"/>
              <a:gd name="T49" fmla="*/ 728 h 1383"/>
              <a:gd name="T50" fmla="*/ 1166 w 1560"/>
              <a:gd name="T51" fmla="*/ 843 h 1383"/>
              <a:gd name="T52" fmla="*/ 1145 w 1560"/>
              <a:gd name="T53" fmla="*/ 981 h 1383"/>
              <a:gd name="T54" fmla="*/ 1039 w 1560"/>
              <a:gd name="T55" fmla="*/ 979 h 1383"/>
              <a:gd name="T56" fmla="*/ 1002 w 1560"/>
              <a:gd name="T57" fmla="*/ 1069 h 1383"/>
              <a:gd name="T58" fmla="*/ 899 w 1560"/>
              <a:gd name="T59" fmla="*/ 1081 h 1383"/>
              <a:gd name="T60" fmla="*/ 834 w 1560"/>
              <a:gd name="T61" fmla="*/ 1179 h 1383"/>
              <a:gd name="T62" fmla="*/ 736 w 1560"/>
              <a:gd name="T63" fmla="*/ 1260 h 1383"/>
              <a:gd name="T64" fmla="*/ 688 w 1560"/>
              <a:gd name="T65" fmla="*/ 1277 h 1383"/>
              <a:gd name="T66" fmla="*/ 650 w 1560"/>
              <a:gd name="T67" fmla="*/ 1224 h 1383"/>
              <a:gd name="T68" fmla="*/ 821 w 1560"/>
              <a:gd name="T69" fmla="*/ 1079 h 1383"/>
              <a:gd name="T70" fmla="*/ 803 w 1560"/>
              <a:gd name="T71" fmla="*/ 1023 h 1383"/>
              <a:gd name="T72" fmla="*/ 541 w 1560"/>
              <a:gd name="T73" fmla="*/ 1205 h 1383"/>
              <a:gd name="T74" fmla="*/ 452 w 1560"/>
              <a:gd name="T75" fmla="*/ 1190 h 1383"/>
              <a:gd name="T76" fmla="*/ 757 w 1560"/>
              <a:gd name="T77" fmla="*/ 896 h 1383"/>
              <a:gd name="T78" fmla="*/ 738 w 1560"/>
              <a:gd name="T79" fmla="*/ 840 h 1383"/>
              <a:gd name="T80" fmla="*/ 430 w 1560"/>
              <a:gd name="T81" fmla="*/ 1057 h 1383"/>
              <a:gd name="T82" fmla="*/ 308 w 1560"/>
              <a:gd name="T83" fmla="*/ 1064 h 1383"/>
              <a:gd name="T84" fmla="*/ 345 w 1560"/>
              <a:gd name="T85" fmla="*/ 961 h 1383"/>
              <a:gd name="T86" fmla="*/ 674 w 1560"/>
              <a:gd name="T87" fmla="*/ 722 h 1383"/>
              <a:gd name="T88" fmla="*/ 627 w 1560"/>
              <a:gd name="T89" fmla="*/ 694 h 1383"/>
              <a:gd name="T90" fmla="*/ 280 w 1560"/>
              <a:gd name="T91" fmla="*/ 932 h 1383"/>
              <a:gd name="T92" fmla="*/ 160 w 1560"/>
              <a:gd name="T93" fmla="*/ 941 h 1383"/>
              <a:gd name="T94" fmla="*/ 813 w 1560"/>
              <a:gd name="T95" fmla="*/ 384 h 1383"/>
              <a:gd name="T96" fmla="*/ 1090 w 1560"/>
              <a:gd name="T97" fmla="*/ 649 h 1383"/>
              <a:gd name="T98" fmla="*/ 1078 w 1560"/>
              <a:gd name="T99" fmla="*/ 359 h 1383"/>
              <a:gd name="T100" fmla="*/ 1147 w 1560"/>
              <a:gd name="T101" fmla="*/ 251 h 1383"/>
              <a:gd name="T102" fmla="*/ 1212 w 1560"/>
              <a:gd name="T103" fmla="*/ 250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60" h="1383">
                <a:moveTo>
                  <a:pt x="1212" y="250"/>
                </a:moveTo>
                <a:cubicBezTo>
                  <a:pt x="1243" y="250"/>
                  <a:pt x="1274" y="242"/>
                  <a:pt x="1301" y="225"/>
                </a:cubicBezTo>
                <a:cubicBezTo>
                  <a:pt x="1560" y="73"/>
                  <a:pt x="1560" y="73"/>
                  <a:pt x="1560" y="73"/>
                </a:cubicBezTo>
                <a:cubicBezTo>
                  <a:pt x="1560" y="1"/>
                  <a:pt x="1560" y="1"/>
                  <a:pt x="1560" y="1"/>
                </a:cubicBezTo>
                <a:cubicBezTo>
                  <a:pt x="1269" y="170"/>
                  <a:pt x="1269" y="170"/>
                  <a:pt x="1269" y="170"/>
                </a:cubicBezTo>
                <a:cubicBezTo>
                  <a:pt x="1247" y="183"/>
                  <a:pt x="1222" y="190"/>
                  <a:pt x="1197" y="190"/>
                </a:cubicBezTo>
                <a:cubicBezTo>
                  <a:pt x="812" y="185"/>
                  <a:pt x="812" y="185"/>
                  <a:pt x="812" y="185"/>
                </a:cubicBezTo>
                <a:cubicBezTo>
                  <a:pt x="793" y="178"/>
                  <a:pt x="778" y="174"/>
                  <a:pt x="772" y="171"/>
                </a:cubicBezTo>
                <a:cubicBezTo>
                  <a:pt x="652" y="145"/>
                  <a:pt x="557" y="155"/>
                  <a:pt x="493" y="172"/>
                </a:cubicBezTo>
                <a:cubicBezTo>
                  <a:pt x="445" y="185"/>
                  <a:pt x="394" y="180"/>
                  <a:pt x="349" y="160"/>
                </a:cubicBezTo>
                <a:cubicBezTo>
                  <a:pt x="0" y="0"/>
                  <a:pt x="0" y="0"/>
                  <a:pt x="0" y="0"/>
                </a:cubicBezTo>
                <a:cubicBezTo>
                  <a:pt x="0" y="639"/>
                  <a:pt x="0" y="639"/>
                  <a:pt x="0" y="639"/>
                </a:cubicBezTo>
                <a:cubicBezTo>
                  <a:pt x="36" y="659"/>
                  <a:pt x="36" y="659"/>
                  <a:pt x="36" y="659"/>
                </a:cubicBezTo>
                <a:cubicBezTo>
                  <a:pt x="90" y="688"/>
                  <a:pt x="132" y="733"/>
                  <a:pt x="159" y="788"/>
                </a:cubicBezTo>
                <a:cubicBezTo>
                  <a:pt x="138" y="804"/>
                  <a:pt x="138" y="804"/>
                  <a:pt x="138" y="804"/>
                </a:cubicBezTo>
                <a:cubicBezTo>
                  <a:pt x="83" y="844"/>
                  <a:pt x="71" y="922"/>
                  <a:pt x="108" y="977"/>
                </a:cubicBezTo>
                <a:cubicBezTo>
                  <a:pt x="128" y="1003"/>
                  <a:pt x="156" y="1020"/>
                  <a:pt x="189" y="1026"/>
                </a:cubicBezTo>
                <a:cubicBezTo>
                  <a:pt x="193" y="1026"/>
                  <a:pt x="198" y="1026"/>
                  <a:pt x="203" y="1026"/>
                </a:cubicBezTo>
                <a:cubicBezTo>
                  <a:pt x="214" y="1027"/>
                  <a:pt x="226" y="1026"/>
                  <a:pt x="236" y="1024"/>
                </a:cubicBezTo>
                <a:cubicBezTo>
                  <a:pt x="236" y="1052"/>
                  <a:pt x="243" y="1075"/>
                  <a:pt x="259" y="1098"/>
                </a:cubicBezTo>
                <a:cubicBezTo>
                  <a:pt x="281" y="1128"/>
                  <a:pt x="316" y="1142"/>
                  <a:pt x="353" y="1144"/>
                </a:cubicBezTo>
                <a:cubicBezTo>
                  <a:pt x="362" y="1145"/>
                  <a:pt x="372" y="1145"/>
                  <a:pt x="380" y="1146"/>
                </a:cubicBezTo>
                <a:cubicBezTo>
                  <a:pt x="376" y="1175"/>
                  <a:pt x="385" y="1204"/>
                  <a:pt x="403" y="1229"/>
                </a:cubicBezTo>
                <a:cubicBezTo>
                  <a:pt x="423" y="1255"/>
                  <a:pt x="452" y="1272"/>
                  <a:pt x="484" y="1278"/>
                </a:cubicBezTo>
                <a:cubicBezTo>
                  <a:pt x="488" y="1278"/>
                  <a:pt x="494" y="1279"/>
                  <a:pt x="498" y="1279"/>
                </a:cubicBezTo>
                <a:cubicBezTo>
                  <a:pt x="527" y="1280"/>
                  <a:pt x="555" y="1272"/>
                  <a:pt x="577" y="1256"/>
                </a:cubicBezTo>
                <a:cubicBezTo>
                  <a:pt x="589" y="1246"/>
                  <a:pt x="589" y="1246"/>
                  <a:pt x="589" y="1246"/>
                </a:cubicBezTo>
                <a:cubicBezTo>
                  <a:pt x="592" y="1264"/>
                  <a:pt x="597" y="1280"/>
                  <a:pt x="608" y="1294"/>
                </a:cubicBezTo>
                <a:cubicBezTo>
                  <a:pt x="625" y="1317"/>
                  <a:pt x="649" y="1332"/>
                  <a:pt x="678" y="1337"/>
                </a:cubicBezTo>
                <a:cubicBezTo>
                  <a:pt x="682" y="1338"/>
                  <a:pt x="686" y="1338"/>
                  <a:pt x="690" y="1338"/>
                </a:cubicBezTo>
                <a:cubicBezTo>
                  <a:pt x="714" y="1339"/>
                  <a:pt x="737" y="1332"/>
                  <a:pt x="758" y="1318"/>
                </a:cubicBezTo>
                <a:cubicBezTo>
                  <a:pt x="760" y="1318"/>
                  <a:pt x="760" y="1318"/>
                  <a:pt x="760" y="1318"/>
                </a:cubicBezTo>
                <a:cubicBezTo>
                  <a:pt x="774" y="1338"/>
                  <a:pt x="774" y="1338"/>
                  <a:pt x="774" y="1338"/>
                </a:cubicBezTo>
                <a:cubicBezTo>
                  <a:pt x="799" y="1375"/>
                  <a:pt x="852" y="1383"/>
                  <a:pt x="888" y="1358"/>
                </a:cubicBezTo>
                <a:cubicBezTo>
                  <a:pt x="919" y="1336"/>
                  <a:pt x="931" y="1294"/>
                  <a:pt x="917" y="1260"/>
                </a:cubicBezTo>
                <a:cubicBezTo>
                  <a:pt x="920" y="1264"/>
                  <a:pt x="920" y="1264"/>
                  <a:pt x="920" y="1264"/>
                </a:cubicBezTo>
                <a:cubicBezTo>
                  <a:pt x="944" y="1299"/>
                  <a:pt x="989" y="1314"/>
                  <a:pt x="1029" y="1298"/>
                </a:cubicBezTo>
                <a:cubicBezTo>
                  <a:pt x="1073" y="1280"/>
                  <a:pt x="1090" y="1233"/>
                  <a:pt x="1079" y="1192"/>
                </a:cubicBezTo>
                <a:cubicBezTo>
                  <a:pt x="1108" y="1225"/>
                  <a:pt x="1159" y="1232"/>
                  <a:pt x="1195" y="1206"/>
                </a:cubicBezTo>
                <a:cubicBezTo>
                  <a:pt x="1197" y="1204"/>
                  <a:pt x="1197" y="1204"/>
                  <a:pt x="1197" y="1204"/>
                </a:cubicBezTo>
                <a:cubicBezTo>
                  <a:pt x="1234" y="1179"/>
                  <a:pt x="1244" y="1131"/>
                  <a:pt x="1225" y="1092"/>
                </a:cubicBezTo>
                <a:cubicBezTo>
                  <a:pt x="1256" y="1122"/>
                  <a:pt x="1307" y="1126"/>
                  <a:pt x="1343" y="1101"/>
                </a:cubicBezTo>
                <a:cubicBezTo>
                  <a:pt x="1386" y="1070"/>
                  <a:pt x="1397" y="1010"/>
                  <a:pt x="1366" y="967"/>
                </a:cubicBezTo>
                <a:cubicBezTo>
                  <a:pt x="1321" y="902"/>
                  <a:pt x="1321" y="902"/>
                  <a:pt x="1321" y="902"/>
                </a:cubicBezTo>
                <a:cubicBezTo>
                  <a:pt x="1420" y="787"/>
                  <a:pt x="1420" y="787"/>
                  <a:pt x="1420" y="787"/>
                </a:cubicBezTo>
                <a:cubicBezTo>
                  <a:pt x="1445" y="756"/>
                  <a:pt x="1476" y="731"/>
                  <a:pt x="1511" y="711"/>
                </a:cubicBezTo>
                <a:cubicBezTo>
                  <a:pt x="1560" y="682"/>
                  <a:pt x="1560" y="682"/>
                  <a:pt x="1560" y="682"/>
                </a:cubicBezTo>
                <a:cubicBezTo>
                  <a:pt x="1560" y="606"/>
                  <a:pt x="1560" y="606"/>
                  <a:pt x="1560" y="606"/>
                </a:cubicBezTo>
                <a:cubicBezTo>
                  <a:pt x="1492" y="644"/>
                  <a:pt x="1492" y="644"/>
                  <a:pt x="1492" y="644"/>
                </a:cubicBezTo>
                <a:cubicBezTo>
                  <a:pt x="1454" y="666"/>
                  <a:pt x="1420" y="694"/>
                  <a:pt x="1391" y="728"/>
                </a:cubicBezTo>
                <a:cubicBezTo>
                  <a:pt x="1284" y="851"/>
                  <a:pt x="1284" y="851"/>
                  <a:pt x="1284" y="851"/>
                </a:cubicBezTo>
                <a:cubicBezTo>
                  <a:pt x="1253" y="822"/>
                  <a:pt x="1202" y="818"/>
                  <a:pt x="1166" y="843"/>
                </a:cubicBezTo>
                <a:cubicBezTo>
                  <a:pt x="1123" y="874"/>
                  <a:pt x="1112" y="934"/>
                  <a:pt x="1143" y="977"/>
                </a:cubicBezTo>
                <a:cubicBezTo>
                  <a:pt x="1145" y="981"/>
                  <a:pt x="1145" y="981"/>
                  <a:pt x="1145" y="981"/>
                </a:cubicBezTo>
                <a:cubicBezTo>
                  <a:pt x="1143" y="981"/>
                  <a:pt x="1143" y="981"/>
                  <a:pt x="1143" y="981"/>
                </a:cubicBezTo>
                <a:cubicBezTo>
                  <a:pt x="1113" y="960"/>
                  <a:pt x="1072" y="957"/>
                  <a:pt x="1039" y="979"/>
                </a:cubicBezTo>
                <a:cubicBezTo>
                  <a:pt x="1037" y="981"/>
                  <a:pt x="1037" y="981"/>
                  <a:pt x="1037" y="981"/>
                </a:cubicBezTo>
                <a:cubicBezTo>
                  <a:pt x="1009" y="1001"/>
                  <a:pt x="996" y="1035"/>
                  <a:pt x="1002" y="1069"/>
                </a:cubicBezTo>
                <a:cubicBezTo>
                  <a:pt x="991" y="1076"/>
                  <a:pt x="991" y="1076"/>
                  <a:pt x="991" y="1076"/>
                </a:cubicBezTo>
                <a:cubicBezTo>
                  <a:pt x="963" y="1061"/>
                  <a:pt x="928" y="1061"/>
                  <a:pt x="899" y="1081"/>
                </a:cubicBezTo>
                <a:cubicBezTo>
                  <a:pt x="873" y="1099"/>
                  <a:pt x="860" y="1132"/>
                  <a:pt x="862" y="1161"/>
                </a:cubicBezTo>
                <a:cubicBezTo>
                  <a:pt x="834" y="1179"/>
                  <a:pt x="834" y="1179"/>
                  <a:pt x="834" y="1179"/>
                </a:cubicBezTo>
                <a:cubicBezTo>
                  <a:pt x="812" y="1174"/>
                  <a:pt x="789" y="1179"/>
                  <a:pt x="771" y="1191"/>
                </a:cubicBezTo>
                <a:cubicBezTo>
                  <a:pt x="748" y="1208"/>
                  <a:pt x="735" y="1234"/>
                  <a:pt x="736" y="1260"/>
                </a:cubicBezTo>
                <a:cubicBezTo>
                  <a:pt x="722" y="1269"/>
                  <a:pt x="722" y="1269"/>
                  <a:pt x="722" y="1269"/>
                </a:cubicBezTo>
                <a:cubicBezTo>
                  <a:pt x="713" y="1276"/>
                  <a:pt x="700" y="1279"/>
                  <a:pt x="688" y="1277"/>
                </a:cubicBezTo>
                <a:cubicBezTo>
                  <a:pt x="676" y="1274"/>
                  <a:pt x="665" y="1268"/>
                  <a:pt x="658" y="1258"/>
                </a:cubicBezTo>
                <a:cubicBezTo>
                  <a:pt x="650" y="1249"/>
                  <a:pt x="647" y="1235"/>
                  <a:pt x="650" y="1224"/>
                </a:cubicBezTo>
                <a:cubicBezTo>
                  <a:pt x="652" y="1212"/>
                  <a:pt x="659" y="1201"/>
                  <a:pt x="669" y="1194"/>
                </a:cubicBezTo>
                <a:cubicBezTo>
                  <a:pt x="821" y="1079"/>
                  <a:pt x="821" y="1079"/>
                  <a:pt x="821" y="1079"/>
                </a:cubicBezTo>
                <a:cubicBezTo>
                  <a:pt x="829" y="1073"/>
                  <a:pt x="834" y="1066"/>
                  <a:pt x="834" y="1056"/>
                </a:cubicBezTo>
                <a:cubicBezTo>
                  <a:pt x="835" y="1038"/>
                  <a:pt x="820" y="1023"/>
                  <a:pt x="803" y="1023"/>
                </a:cubicBezTo>
                <a:cubicBezTo>
                  <a:pt x="796" y="1023"/>
                  <a:pt x="791" y="1025"/>
                  <a:pt x="785" y="1028"/>
                </a:cubicBezTo>
                <a:cubicBezTo>
                  <a:pt x="541" y="1205"/>
                  <a:pt x="541" y="1205"/>
                  <a:pt x="541" y="1205"/>
                </a:cubicBezTo>
                <a:cubicBezTo>
                  <a:pt x="527" y="1214"/>
                  <a:pt x="511" y="1219"/>
                  <a:pt x="494" y="1216"/>
                </a:cubicBezTo>
                <a:cubicBezTo>
                  <a:pt x="476" y="1213"/>
                  <a:pt x="461" y="1204"/>
                  <a:pt x="452" y="1190"/>
                </a:cubicBezTo>
                <a:cubicBezTo>
                  <a:pt x="432" y="1164"/>
                  <a:pt x="438" y="1123"/>
                  <a:pt x="467" y="1103"/>
                </a:cubicBezTo>
                <a:cubicBezTo>
                  <a:pt x="757" y="896"/>
                  <a:pt x="757" y="896"/>
                  <a:pt x="757" y="896"/>
                </a:cubicBezTo>
                <a:cubicBezTo>
                  <a:pt x="764" y="890"/>
                  <a:pt x="768" y="882"/>
                  <a:pt x="768" y="872"/>
                </a:cubicBezTo>
                <a:cubicBezTo>
                  <a:pt x="768" y="855"/>
                  <a:pt x="755" y="841"/>
                  <a:pt x="738" y="840"/>
                </a:cubicBezTo>
                <a:cubicBezTo>
                  <a:pt x="728" y="840"/>
                  <a:pt x="721" y="843"/>
                  <a:pt x="714" y="851"/>
                </a:cubicBezTo>
                <a:cubicBezTo>
                  <a:pt x="430" y="1057"/>
                  <a:pt x="430" y="1057"/>
                  <a:pt x="430" y="1057"/>
                </a:cubicBezTo>
                <a:cubicBezTo>
                  <a:pt x="422" y="1060"/>
                  <a:pt x="418" y="1066"/>
                  <a:pt x="412" y="1071"/>
                </a:cubicBezTo>
                <a:cubicBezTo>
                  <a:pt x="377" y="1093"/>
                  <a:pt x="327" y="1088"/>
                  <a:pt x="308" y="1064"/>
                </a:cubicBezTo>
                <a:cubicBezTo>
                  <a:pt x="290" y="1038"/>
                  <a:pt x="294" y="1002"/>
                  <a:pt x="317" y="980"/>
                </a:cubicBezTo>
                <a:cubicBezTo>
                  <a:pt x="345" y="961"/>
                  <a:pt x="345" y="961"/>
                  <a:pt x="345" y="961"/>
                </a:cubicBezTo>
                <a:cubicBezTo>
                  <a:pt x="661" y="745"/>
                  <a:pt x="661" y="745"/>
                  <a:pt x="661" y="745"/>
                </a:cubicBezTo>
                <a:cubicBezTo>
                  <a:pt x="669" y="739"/>
                  <a:pt x="674" y="732"/>
                  <a:pt x="674" y="722"/>
                </a:cubicBezTo>
                <a:cubicBezTo>
                  <a:pt x="675" y="712"/>
                  <a:pt x="670" y="702"/>
                  <a:pt x="661" y="696"/>
                </a:cubicBezTo>
                <a:cubicBezTo>
                  <a:pt x="650" y="688"/>
                  <a:pt x="639" y="687"/>
                  <a:pt x="627" y="694"/>
                </a:cubicBezTo>
                <a:cubicBezTo>
                  <a:pt x="288" y="924"/>
                  <a:pt x="288" y="924"/>
                  <a:pt x="288" y="924"/>
                </a:cubicBezTo>
                <a:cubicBezTo>
                  <a:pt x="286" y="928"/>
                  <a:pt x="282" y="930"/>
                  <a:pt x="280" y="932"/>
                </a:cubicBezTo>
                <a:cubicBezTo>
                  <a:pt x="247" y="955"/>
                  <a:pt x="247" y="955"/>
                  <a:pt x="247" y="955"/>
                </a:cubicBezTo>
                <a:cubicBezTo>
                  <a:pt x="221" y="976"/>
                  <a:pt x="180" y="970"/>
                  <a:pt x="160" y="941"/>
                </a:cubicBezTo>
                <a:cubicBezTo>
                  <a:pt x="140" y="914"/>
                  <a:pt x="146" y="874"/>
                  <a:pt x="175" y="854"/>
                </a:cubicBezTo>
                <a:cubicBezTo>
                  <a:pt x="813" y="384"/>
                  <a:pt x="813" y="384"/>
                  <a:pt x="813" y="384"/>
                </a:cubicBezTo>
                <a:cubicBezTo>
                  <a:pt x="864" y="414"/>
                  <a:pt x="902" y="474"/>
                  <a:pt x="902" y="474"/>
                </a:cubicBezTo>
                <a:cubicBezTo>
                  <a:pt x="965" y="671"/>
                  <a:pt x="1043" y="673"/>
                  <a:pt x="1090" y="649"/>
                </a:cubicBezTo>
                <a:cubicBezTo>
                  <a:pt x="1115" y="637"/>
                  <a:pt x="1126" y="608"/>
                  <a:pt x="1117" y="581"/>
                </a:cubicBezTo>
                <a:cubicBezTo>
                  <a:pt x="1092" y="506"/>
                  <a:pt x="1078" y="359"/>
                  <a:pt x="1078" y="359"/>
                </a:cubicBezTo>
                <a:cubicBezTo>
                  <a:pt x="1060" y="321"/>
                  <a:pt x="1004" y="281"/>
                  <a:pt x="941" y="248"/>
                </a:cubicBezTo>
                <a:cubicBezTo>
                  <a:pt x="1147" y="251"/>
                  <a:pt x="1147" y="251"/>
                  <a:pt x="1147" y="251"/>
                </a:cubicBezTo>
                <a:lnTo>
                  <a:pt x="1212" y="250"/>
                </a:lnTo>
                <a:close/>
                <a:moveTo>
                  <a:pt x="1212" y="250"/>
                </a:moveTo>
                <a:cubicBezTo>
                  <a:pt x="1212" y="250"/>
                  <a:pt x="1212" y="250"/>
                  <a:pt x="1212" y="250"/>
                </a:cubicBezTo>
              </a:path>
            </a:pathLst>
          </a:custGeom>
          <a:solidFill>
            <a:schemeClr val="bg1">
              <a:lumMod val="1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4" name="Group 23"/>
          <p:cNvGrpSpPr/>
          <p:nvPr/>
        </p:nvGrpSpPr>
        <p:grpSpPr>
          <a:xfrm>
            <a:off x="4075533" y="1453136"/>
            <a:ext cx="657032" cy="812486"/>
            <a:chOff x="534988" y="793750"/>
            <a:chExt cx="1214438" cy="1501775"/>
          </a:xfrm>
          <a:solidFill>
            <a:schemeClr val="bg1">
              <a:lumMod val="10000"/>
            </a:schemeClr>
          </a:solidFill>
        </p:grpSpPr>
        <p:sp>
          <p:nvSpPr>
            <p:cNvPr id="25" name="Freeform 30"/>
            <p:cNvSpPr>
              <a:spLocks noEditPoints="1"/>
            </p:cNvSpPr>
            <p:nvPr/>
          </p:nvSpPr>
          <p:spPr bwMode="auto">
            <a:xfrm>
              <a:off x="534988" y="793750"/>
              <a:ext cx="1214438" cy="1231900"/>
            </a:xfrm>
            <a:custGeom>
              <a:avLst/>
              <a:gdLst>
                <a:gd name="T0" fmla="*/ 1227 w 1275"/>
                <a:gd name="T1" fmla="*/ 691 h 1294"/>
                <a:gd name="T2" fmla="*/ 1245 w 1275"/>
                <a:gd name="T3" fmla="*/ 568 h 1294"/>
                <a:gd name="T4" fmla="*/ 1188 w 1275"/>
                <a:gd name="T5" fmla="*/ 431 h 1294"/>
                <a:gd name="T6" fmla="*/ 1151 w 1275"/>
                <a:gd name="T7" fmla="*/ 312 h 1294"/>
                <a:gd name="T8" fmla="*/ 1040 w 1275"/>
                <a:gd name="T9" fmla="*/ 214 h 1294"/>
                <a:gd name="T10" fmla="*/ 954 w 1275"/>
                <a:gd name="T11" fmla="*/ 122 h 1294"/>
                <a:gd name="T12" fmla="*/ 812 w 1275"/>
                <a:gd name="T13" fmla="*/ 82 h 1294"/>
                <a:gd name="T14" fmla="*/ 695 w 1275"/>
                <a:gd name="T15" fmla="*/ 37 h 1294"/>
                <a:gd name="T16" fmla="*/ 549 w 1275"/>
                <a:gd name="T17" fmla="*/ 63 h 1294"/>
                <a:gd name="T18" fmla="*/ 425 w 1275"/>
                <a:gd name="T19" fmla="*/ 72 h 1294"/>
                <a:gd name="T20" fmla="*/ 304 w 1275"/>
                <a:gd name="T21" fmla="*/ 159 h 1294"/>
                <a:gd name="T22" fmla="*/ 197 w 1275"/>
                <a:gd name="T23" fmla="*/ 222 h 1294"/>
                <a:gd name="T24" fmla="*/ 126 w 1275"/>
                <a:gd name="T25" fmla="*/ 352 h 1294"/>
                <a:gd name="T26" fmla="*/ 56 w 1275"/>
                <a:gd name="T27" fmla="*/ 455 h 1294"/>
                <a:gd name="T28" fmla="*/ 48 w 1275"/>
                <a:gd name="T29" fmla="*/ 603 h 1294"/>
                <a:gd name="T30" fmla="*/ 30 w 1275"/>
                <a:gd name="T31" fmla="*/ 727 h 1294"/>
                <a:gd name="T32" fmla="*/ 87 w 1275"/>
                <a:gd name="T33" fmla="*/ 863 h 1294"/>
                <a:gd name="T34" fmla="*/ 124 w 1275"/>
                <a:gd name="T35" fmla="*/ 983 h 1294"/>
                <a:gd name="T36" fmla="*/ 235 w 1275"/>
                <a:gd name="T37" fmla="*/ 1080 h 1294"/>
                <a:gd name="T38" fmla="*/ 320 w 1275"/>
                <a:gd name="T39" fmla="*/ 1172 h 1294"/>
                <a:gd name="T40" fmla="*/ 463 w 1275"/>
                <a:gd name="T41" fmla="*/ 1212 h 1294"/>
                <a:gd name="T42" fmla="*/ 580 w 1275"/>
                <a:gd name="T43" fmla="*/ 1257 h 1294"/>
                <a:gd name="T44" fmla="*/ 726 w 1275"/>
                <a:gd name="T45" fmla="*/ 1232 h 1294"/>
                <a:gd name="T46" fmla="*/ 850 w 1275"/>
                <a:gd name="T47" fmla="*/ 1222 h 1294"/>
                <a:gd name="T48" fmla="*/ 970 w 1275"/>
                <a:gd name="T49" fmla="*/ 1136 h 1294"/>
                <a:gd name="T50" fmla="*/ 1078 w 1275"/>
                <a:gd name="T51" fmla="*/ 1072 h 1294"/>
                <a:gd name="T52" fmla="*/ 1149 w 1275"/>
                <a:gd name="T53" fmla="*/ 943 h 1294"/>
                <a:gd name="T54" fmla="*/ 1219 w 1275"/>
                <a:gd name="T55" fmla="*/ 839 h 1294"/>
                <a:gd name="T56" fmla="*/ 637 w 1275"/>
                <a:gd name="T57" fmla="*/ 1063 h 1294"/>
                <a:gd name="T58" fmla="*/ 637 w 1275"/>
                <a:gd name="T59" fmla="*/ 231 h 1294"/>
                <a:gd name="T60" fmla="*/ 637 w 1275"/>
                <a:gd name="T61" fmla="*/ 1063 h 1294"/>
                <a:gd name="T62" fmla="*/ 637 w 1275"/>
                <a:gd name="T63" fmla="*/ 1063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75" h="1294">
                  <a:moveTo>
                    <a:pt x="1246" y="717"/>
                  </a:moveTo>
                  <a:cubicBezTo>
                    <a:pt x="1227" y="691"/>
                    <a:pt x="1227" y="691"/>
                    <a:pt x="1227" y="691"/>
                  </a:cubicBezTo>
                  <a:cubicBezTo>
                    <a:pt x="1206" y="662"/>
                    <a:pt x="1205" y="623"/>
                    <a:pt x="1226" y="594"/>
                  </a:cubicBezTo>
                  <a:cubicBezTo>
                    <a:pt x="1245" y="568"/>
                    <a:pt x="1245" y="568"/>
                    <a:pt x="1245" y="568"/>
                  </a:cubicBezTo>
                  <a:cubicBezTo>
                    <a:pt x="1274" y="527"/>
                    <a:pt x="1260" y="470"/>
                    <a:pt x="1216" y="446"/>
                  </a:cubicBezTo>
                  <a:cubicBezTo>
                    <a:pt x="1188" y="431"/>
                    <a:pt x="1188" y="431"/>
                    <a:pt x="1188" y="431"/>
                  </a:cubicBezTo>
                  <a:cubicBezTo>
                    <a:pt x="1156" y="414"/>
                    <a:pt x="1139" y="379"/>
                    <a:pt x="1145" y="344"/>
                  </a:cubicBezTo>
                  <a:cubicBezTo>
                    <a:pt x="1151" y="312"/>
                    <a:pt x="1151" y="312"/>
                    <a:pt x="1151" y="312"/>
                  </a:cubicBezTo>
                  <a:cubicBezTo>
                    <a:pt x="1159" y="262"/>
                    <a:pt x="1122" y="217"/>
                    <a:pt x="1072" y="215"/>
                  </a:cubicBezTo>
                  <a:cubicBezTo>
                    <a:pt x="1040" y="214"/>
                    <a:pt x="1040" y="214"/>
                    <a:pt x="1040" y="214"/>
                  </a:cubicBezTo>
                  <a:cubicBezTo>
                    <a:pt x="1004" y="212"/>
                    <a:pt x="973" y="188"/>
                    <a:pt x="963" y="154"/>
                  </a:cubicBezTo>
                  <a:cubicBezTo>
                    <a:pt x="954" y="122"/>
                    <a:pt x="954" y="122"/>
                    <a:pt x="954" y="122"/>
                  </a:cubicBezTo>
                  <a:cubicBezTo>
                    <a:pt x="941" y="74"/>
                    <a:pt x="888" y="49"/>
                    <a:pt x="842" y="69"/>
                  </a:cubicBezTo>
                  <a:cubicBezTo>
                    <a:pt x="812" y="82"/>
                    <a:pt x="812" y="82"/>
                    <a:pt x="812" y="82"/>
                  </a:cubicBezTo>
                  <a:cubicBezTo>
                    <a:pt x="779" y="96"/>
                    <a:pt x="741" y="88"/>
                    <a:pt x="717" y="61"/>
                  </a:cubicBezTo>
                  <a:cubicBezTo>
                    <a:pt x="695" y="37"/>
                    <a:pt x="695" y="37"/>
                    <a:pt x="695" y="37"/>
                  </a:cubicBezTo>
                  <a:cubicBezTo>
                    <a:pt x="662" y="0"/>
                    <a:pt x="603" y="0"/>
                    <a:pt x="571" y="38"/>
                  </a:cubicBezTo>
                  <a:cubicBezTo>
                    <a:pt x="549" y="63"/>
                    <a:pt x="549" y="63"/>
                    <a:pt x="549" y="63"/>
                  </a:cubicBezTo>
                  <a:cubicBezTo>
                    <a:pt x="526" y="89"/>
                    <a:pt x="488" y="98"/>
                    <a:pt x="455" y="85"/>
                  </a:cubicBezTo>
                  <a:cubicBezTo>
                    <a:pt x="425" y="72"/>
                    <a:pt x="425" y="72"/>
                    <a:pt x="425" y="72"/>
                  </a:cubicBezTo>
                  <a:cubicBezTo>
                    <a:pt x="379" y="53"/>
                    <a:pt x="326" y="79"/>
                    <a:pt x="313" y="127"/>
                  </a:cubicBezTo>
                  <a:cubicBezTo>
                    <a:pt x="304" y="159"/>
                    <a:pt x="304" y="159"/>
                    <a:pt x="304" y="159"/>
                  </a:cubicBezTo>
                  <a:cubicBezTo>
                    <a:pt x="295" y="193"/>
                    <a:pt x="265" y="217"/>
                    <a:pt x="229" y="220"/>
                  </a:cubicBezTo>
                  <a:cubicBezTo>
                    <a:pt x="197" y="222"/>
                    <a:pt x="197" y="222"/>
                    <a:pt x="197" y="222"/>
                  </a:cubicBezTo>
                  <a:cubicBezTo>
                    <a:pt x="147" y="224"/>
                    <a:pt x="111" y="271"/>
                    <a:pt x="120" y="320"/>
                  </a:cubicBezTo>
                  <a:cubicBezTo>
                    <a:pt x="126" y="352"/>
                    <a:pt x="126" y="352"/>
                    <a:pt x="126" y="352"/>
                  </a:cubicBezTo>
                  <a:cubicBezTo>
                    <a:pt x="132" y="387"/>
                    <a:pt x="115" y="422"/>
                    <a:pt x="84" y="439"/>
                  </a:cubicBezTo>
                  <a:cubicBezTo>
                    <a:pt x="56" y="455"/>
                    <a:pt x="56" y="455"/>
                    <a:pt x="56" y="455"/>
                  </a:cubicBezTo>
                  <a:cubicBezTo>
                    <a:pt x="12" y="480"/>
                    <a:pt x="0" y="536"/>
                    <a:pt x="29" y="577"/>
                  </a:cubicBezTo>
                  <a:cubicBezTo>
                    <a:pt x="48" y="603"/>
                    <a:pt x="48" y="603"/>
                    <a:pt x="48" y="603"/>
                  </a:cubicBezTo>
                  <a:cubicBezTo>
                    <a:pt x="69" y="632"/>
                    <a:pt x="70" y="671"/>
                    <a:pt x="49" y="700"/>
                  </a:cubicBezTo>
                  <a:cubicBezTo>
                    <a:pt x="30" y="727"/>
                    <a:pt x="30" y="727"/>
                    <a:pt x="30" y="727"/>
                  </a:cubicBezTo>
                  <a:cubicBezTo>
                    <a:pt x="1" y="767"/>
                    <a:pt x="15" y="824"/>
                    <a:pt x="58" y="848"/>
                  </a:cubicBezTo>
                  <a:cubicBezTo>
                    <a:pt x="87" y="863"/>
                    <a:pt x="87" y="863"/>
                    <a:pt x="87" y="863"/>
                  </a:cubicBezTo>
                  <a:cubicBezTo>
                    <a:pt x="119" y="880"/>
                    <a:pt x="136" y="915"/>
                    <a:pt x="130" y="950"/>
                  </a:cubicBezTo>
                  <a:cubicBezTo>
                    <a:pt x="124" y="983"/>
                    <a:pt x="124" y="983"/>
                    <a:pt x="124" y="983"/>
                  </a:cubicBezTo>
                  <a:cubicBezTo>
                    <a:pt x="116" y="1032"/>
                    <a:pt x="153" y="1077"/>
                    <a:pt x="203" y="1079"/>
                  </a:cubicBezTo>
                  <a:cubicBezTo>
                    <a:pt x="235" y="1080"/>
                    <a:pt x="235" y="1080"/>
                    <a:pt x="235" y="1080"/>
                  </a:cubicBezTo>
                  <a:cubicBezTo>
                    <a:pt x="271" y="1082"/>
                    <a:pt x="302" y="1106"/>
                    <a:pt x="312" y="1140"/>
                  </a:cubicBezTo>
                  <a:cubicBezTo>
                    <a:pt x="320" y="1172"/>
                    <a:pt x="320" y="1172"/>
                    <a:pt x="320" y="1172"/>
                  </a:cubicBezTo>
                  <a:cubicBezTo>
                    <a:pt x="334" y="1220"/>
                    <a:pt x="387" y="1245"/>
                    <a:pt x="433" y="1225"/>
                  </a:cubicBezTo>
                  <a:cubicBezTo>
                    <a:pt x="463" y="1212"/>
                    <a:pt x="463" y="1212"/>
                    <a:pt x="463" y="1212"/>
                  </a:cubicBezTo>
                  <a:cubicBezTo>
                    <a:pt x="496" y="1198"/>
                    <a:pt x="534" y="1206"/>
                    <a:pt x="558" y="1233"/>
                  </a:cubicBezTo>
                  <a:cubicBezTo>
                    <a:pt x="580" y="1257"/>
                    <a:pt x="580" y="1257"/>
                    <a:pt x="580" y="1257"/>
                  </a:cubicBezTo>
                  <a:cubicBezTo>
                    <a:pt x="613" y="1294"/>
                    <a:pt x="672" y="1294"/>
                    <a:pt x="704" y="1256"/>
                  </a:cubicBezTo>
                  <a:cubicBezTo>
                    <a:pt x="726" y="1232"/>
                    <a:pt x="726" y="1232"/>
                    <a:pt x="726" y="1232"/>
                  </a:cubicBezTo>
                  <a:cubicBezTo>
                    <a:pt x="749" y="1205"/>
                    <a:pt x="787" y="1196"/>
                    <a:pt x="820" y="1209"/>
                  </a:cubicBezTo>
                  <a:cubicBezTo>
                    <a:pt x="850" y="1222"/>
                    <a:pt x="850" y="1222"/>
                    <a:pt x="850" y="1222"/>
                  </a:cubicBezTo>
                  <a:cubicBezTo>
                    <a:pt x="896" y="1241"/>
                    <a:pt x="949" y="1215"/>
                    <a:pt x="962" y="1167"/>
                  </a:cubicBezTo>
                  <a:cubicBezTo>
                    <a:pt x="970" y="1136"/>
                    <a:pt x="970" y="1136"/>
                    <a:pt x="970" y="1136"/>
                  </a:cubicBezTo>
                  <a:cubicBezTo>
                    <a:pt x="980" y="1101"/>
                    <a:pt x="1010" y="1077"/>
                    <a:pt x="1046" y="1074"/>
                  </a:cubicBezTo>
                  <a:cubicBezTo>
                    <a:pt x="1078" y="1072"/>
                    <a:pt x="1078" y="1072"/>
                    <a:pt x="1078" y="1072"/>
                  </a:cubicBezTo>
                  <a:cubicBezTo>
                    <a:pt x="1128" y="1070"/>
                    <a:pt x="1164" y="1024"/>
                    <a:pt x="1155" y="975"/>
                  </a:cubicBezTo>
                  <a:cubicBezTo>
                    <a:pt x="1149" y="943"/>
                    <a:pt x="1149" y="943"/>
                    <a:pt x="1149" y="943"/>
                  </a:cubicBezTo>
                  <a:cubicBezTo>
                    <a:pt x="1143" y="907"/>
                    <a:pt x="1160" y="872"/>
                    <a:pt x="1191" y="855"/>
                  </a:cubicBezTo>
                  <a:cubicBezTo>
                    <a:pt x="1219" y="839"/>
                    <a:pt x="1219" y="839"/>
                    <a:pt x="1219" y="839"/>
                  </a:cubicBezTo>
                  <a:cubicBezTo>
                    <a:pt x="1263" y="815"/>
                    <a:pt x="1275" y="758"/>
                    <a:pt x="1246" y="717"/>
                  </a:cubicBezTo>
                  <a:close/>
                  <a:moveTo>
                    <a:pt x="637" y="1063"/>
                  </a:moveTo>
                  <a:cubicBezTo>
                    <a:pt x="408" y="1063"/>
                    <a:pt x="221" y="876"/>
                    <a:pt x="221" y="647"/>
                  </a:cubicBezTo>
                  <a:cubicBezTo>
                    <a:pt x="221" y="417"/>
                    <a:pt x="408" y="231"/>
                    <a:pt x="637" y="231"/>
                  </a:cubicBezTo>
                  <a:cubicBezTo>
                    <a:pt x="866" y="231"/>
                    <a:pt x="1053" y="417"/>
                    <a:pt x="1053" y="647"/>
                  </a:cubicBezTo>
                  <a:cubicBezTo>
                    <a:pt x="1053" y="876"/>
                    <a:pt x="866" y="1063"/>
                    <a:pt x="637" y="1063"/>
                  </a:cubicBezTo>
                  <a:close/>
                  <a:moveTo>
                    <a:pt x="637" y="1063"/>
                  </a:moveTo>
                  <a:cubicBezTo>
                    <a:pt x="637" y="1063"/>
                    <a:pt x="637" y="1063"/>
                    <a:pt x="637" y="10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1"/>
            <p:cNvSpPr>
              <a:spLocks noEditPoints="1"/>
            </p:cNvSpPr>
            <p:nvPr/>
          </p:nvSpPr>
          <p:spPr bwMode="auto">
            <a:xfrm>
              <a:off x="1281113" y="1901825"/>
              <a:ext cx="388938" cy="392113"/>
            </a:xfrm>
            <a:custGeom>
              <a:avLst/>
              <a:gdLst>
                <a:gd name="T0" fmla="*/ 289 w 408"/>
                <a:gd name="T1" fmla="*/ 0 h 411"/>
                <a:gd name="T2" fmla="*/ 274 w 408"/>
                <a:gd name="T3" fmla="*/ 1 h 411"/>
                <a:gd name="T4" fmla="*/ 267 w 408"/>
                <a:gd name="T5" fmla="*/ 27 h 411"/>
                <a:gd name="T6" fmla="*/ 98 w 408"/>
                <a:gd name="T7" fmla="*/ 155 h 411"/>
                <a:gd name="T8" fmla="*/ 32 w 408"/>
                <a:gd name="T9" fmla="*/ 142 h 411"/>
                <a:gd name="T10" fmla="*/ 8 w 408"/>
                <a:gd name="T11" fmla="*/ 132 h 411"/>
                <a:gd name="T12" fmla="*/ 0 w 408"/>
                <a:gd name="T13" fmla="*/ 141 h 411"/>
                <a:gd name="T14" fmla="*/ 119 w 408"/>
                <a:gd name="T15" fmla="*/ 357 h 411"/>
                <a:gd name="T16" fmla="*/ 152 w 408"/>
                <a:gd name="T17" fmla="*/ 381 h 411"/>
                <a:gd name="T18" fmla="*/ 295 w 408"/>
                <a:gd name="T19" fmla="*/ 407 h 411"/>
                <a:gd name="T20" fmla="*/ 348 w 408"/>
                <a:gd name="T21" fmla="*/ 378 h 411"/>
                <a:gd name="T22" fmla="*/ 402 w 408"/>
                <a:gd name="T23" fmla="*/ 243 h 411"/>
                <a:gd name="T24" fmla="*/ 400 w 408"/>
                <a:gd name="T25" fmla="*/ 202 h 411"/>
                <a:gd name="T26" fmla="*/ 289 w 408"/>
                <a:gd name="T27" fmla="*/ 0 h 411"/>
                <a:gd name="T28" fmla="*/ 289 w 408"/>
                <a:gd name="T29" fmla="*/ 0 h 411"/>
                <a:gd name="T30" fmla="*/ 289 w 408"/>
                <a:gd name="T31"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8" h="411">
                  <a:moveTo>
                    <a:pt x="289" y="0"/>
                  </a:moveTo>
                  <a:cubicBezTo>
                    <a:pt x="274" y="1"/>
                    <a:pt x="274" y="1"/>
                    <a:pt x="274" y="1"/>
                  </a:cubicBezTo>
                  <a:cubicBezTo>
                    <a:pt x="267" y="27"/>
                    <a:pt x="267" y="27"/>
                    <a:pt x="267" y="27"/>
                  </a:cubicBezTo>
                  <a:cubicBezTo>
                    <a:pt x="246" y="102"/>
                    <a:pt x="177" y="155"/>
                    <a:pt x="98" y="155"/>
                  </a:cubicBezTo>
                  <a:cubicBezTo>
                    <a:pt x="75" y="155"/>
                    <a:pt x="53" y="151"/>
                    <a:pt x="32" y="142"/>
                  </a:cubicBezTo>
                  <a:cubicBezTo>
                    <a:pt x="8" y="132"/>
                    <a:pt x="8" y="132"/>
                    <a:pt x="8" y="132"/>
                  </a:cubicBezTo>
                  <a:cubicBezTo>
                    <a:pt x="0" y="141"/>
                    <a:pt x="0" y="141"/>
                    <a:pt x="0" y="141"/>
                  </a:cubicBezTo>
                  <a:cubicBezTo>
                    <a:pt x="119" y="357"/>
                    <a:pt x="119" y="357"/>
                    <a:pt x="119" y="357"/>
                  </a:cubicBezTo>
                  <a:cubicBezTo>
                    <a:pt x="126" y="369"/>
                    <a:pt x="138" y="378"/>
                    <a:pt x="152" y="381"/>
                  </a:cubicBezTo>
                  <a:cubicBezTo>
                    <a:pt x="295" y="407"/>
                    <a:pt x="295" y="407"/>
                    <a:pt x="295" y="407"/>
                  </a:cubicBezTo>
                  <a:cubicBezTo>
                    <a:pt x="317" y="411"/>
                    <a:pt x="340" y="399"/>
                    <a:pt x="348" y="378"/>
                  </a:cubicBezTo>
                  <a:cubicBezTo>
                    <a:pt x="402" y="243"/>
                    <a:pt x="402" y="243"/>
                    <a:pt x="402" y="243"/>
                  </a:cubicBezTo>
                  <a:cubicBezTo>
                    <a:pt x="408" y="229"/>
                    <a:pt x="407" y="214"/>
                    <a:pt x="400" y="202"/>
                  </a:cubicBezTo>
                  <a:lnTo>
                    <a:pt x="289" y="0"/>
                  </a:lnTo>
                  <a:close/>
                  <a:moveTo>
                    <a:pt x="289" y="0"/>
                  </a:moveTo>
                  <a:cubicBezTo>
                    <a:pt x="289" y="0"/>
                    <a:pt x="289" y="0"/>
                    <a:pt x="28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32"/>
            <p:cNvSpPr>
              <a:spLocks noEditPoints="1"/>
            </p:cNvSpPr>
            <p:nvPr/>
          </p:nvSpPr>
          <p:spPr bwMode="auto">
            <a:xfrm>
              <a:off x="614363" y="1908175"/>
              <a:ext cx="392113" cy="387350"/>
            </a:xfrm>
            <a:custGeom>
              <a:avLst/>
              <a:gdLst>
                <a:gd name="T0" fmla="*/ 386 w 412"/>
                <a:gd name="T1" fmla="*/ 138 h 406"/>
                <a:gd name="T2" fmla="*/ 317 w 412"/>
                <a:gd name="T3" fmla="*/ 153 h 406"/>
                <a:gd name="T4" fmla="*/ 149 w 412"/>
                <a:gd name="T5" fmla="*/ 27 h 406"/>
                <a:gd name="T6" fmla="*/ 141 w 412"/>
                <a:gd name="T7" fmla="*/ 1 h 406"/>
                <a:gd name="T8" fmla="*/ 116 w 412"/>
                <a:gd name="T9" fmla="*/ 0 h 406"/>
                <a:gd name="T10" fmla="*/ 8 w 412"/>
                <a:gd name="T11" fmla="*/ 196 h 406"/>
                <a:gd name="T12" fmla="*/ 6 w 412"/>
                <a:gd name="T13" fmla="*/ 237 h 406"/>
                <a:gd name="T14" fmla="*/ 60 w 412"/>
                <a:gd name="T15" fmla="*/ 372 h 406"/>
                <a:gd name="T16" fmla="*/ 113 w 412"/>
                <a:gd name="T17" fmla="*/ 402 h 406"/>
                <a:gd name="T18" fmla="*/ 256 w 412"/>
                <a:gd name="T19" fmla="*/ 375 h 406"/>
                <a:gd name="T20" fmla="*/ 290 w 412"/>
                <a:gd name="T21" fmla="*/ 351 h 406"/>
                <a:gd name="T22" fmla="*/ 412 w 412"/>
                <a:gd name="T23" fmla="*/ 129 h 406"/>
                <a:gd name="T24" fmla="*/ 411 w 412"/>
                <a:gd name="T25" fmla="*/ 128 h 406"/>
                <a:gd name="T26" fmla="*/ 386 w 412"/>
                <a:gd name="T27" fmla="*/ 138 h 406"/>
                <a:gd name="T28" fmla="*/ 386 w 412"/>
                <a:gd name="T29" fmla="*/ 138 h 406"/>
                <a:gd name="T30" fmla="*/ 386 w 412"/>
                <a:gd name="T31" fmla="*/ 13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2" h="406">
                  <a:moveTo>
                    <a:pt x="386" y="138"/>
                  </a:moveTo>
                  <a:cubicBezTo>
                    <a:pt x="364" y="148"/>
                    <a:pt x="341" y="153"/>
                    <a:pt x="317" y="153"/>
                  </a:cubicBezTo>
                  <a:cubicBezTo>
                    <a:pt x="239" y="153"/>
                    <a:pt x="170" y="101"/>
                    <a:pt x="149" y="27"/>
                  </a:cubicBezTo>
                  <a:cubicBezTo>
                    <a:pt x="141" y="1"/>
                    <a:pt x="141" y="1"/>
                    <a:pt x="141" y="1"/>
                  </a:cubicBezTo>
                  <a:cubicBezTo>
                    <a:pt x="116" y="0"/>
                    <a:pt x="116" y="0"/>
                    <a:pt x="116" y="0"/>
                  </a:cubicBezTo>
                  <a:cubicBezTo>
                    <a:pt x="8" y="196"/>
                    <a:pt x="8" y="196"/>
                    <a:pt x="8" y="196"/>
                  </a:cubicBezTo>
                  <a:cubicBezTo>
                    <a:pt x="1" y="209"/>
                    <a:pt x="0" y="224"/>
                    <a:pt x="6" y="237"/>
                  </a:cubicBezTo>
                  <a:cubicBezTo>
                    <a:pt x="60" y="372"/>
                    <a:pt x="60" y="372"/>
                    <a:pt x="60" y="372"/>
                  </a:cubicBezTo>
                  <a:cubicBezTo>
                    <a:pt x="69" y="394"/>
                    <a:pt x="91" y="406"/>
                    <a:pt x="113" y="402"/>
                  </a:cubicBezTo>
                  <a:cubicBezTo>
                    <a:pt x="256" y="375"/>
                    <a:pt x="256" y="375"/>
                    <a:pt x="256" y="375"/>
                  </a:cubicBezTo>
                  <a:cubicBezTo>
                    <a:pt x="270" y="373"/>
                    <a:pt x="283" y="364"/>
                    <a:pt x="290" y="351"/>
                  </a:cubicBezTo>
                  <a:cubicBezTo>
                    <a:pt x="412" y="129"/>
                    <a:pt x="412" y="129"/>
                    <a:pt x="412" y="129"/>
                  </a:cubicBezTo>
                  <a:cubicBezTo>
                    <a:pt x="411" y="128"/>
                    <a:pt x="411" y="128"/>
                    <a:pt x="411" y="128"/>
                  </a:cubicBezTo>
                  <a:lnTo>
                    <a:pt x="386" y="138"/>
                  </a:lnTo>
                  <a:close/>
                  <a:moveTo>
                    <a:pt x="386" y="138"/>
                  </a:moveTo>
                  <a:cubicBezTo>
                    <a:pt x="386" y="138"/>
                    <a:pt x="386" y="138"/>
                    <a:pt x="386" y="1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33"/>
            <p:cNvSpPr>
              <a:spLocks noEditPoints="1"/>
            </p:cNvSpPr>
            <p:nvPr/>
          </p:nvSpPr>
          <p:spPr bwMode="auto">
            <a:xfrm>
              <a:off x="874713" y="1106488"/>
              <a:ext cx="536575" cy="531813"/>
            </a:xfrm>
            <a:custGeom>
              <a:avLst/>
              <a:gdLst>
                <a:gd name="T0" fmla="*/ 521 w 564"/>
                <a:gd name="T1" fmla="*/ 295 h 558"/>
                <a:gd name="T2" fmla="*/ 514 w 564"/>
                <a:gd name="T3" fmla="*/ 229 h 558"/>
                <a:gd name="T4" fmla="*/ 370 w 564"/>
                <a:gd name="T5" fmla="*/ 217 h 558"/>
                <a:gd name="T6" fmla="*/ 346 w 564"/>
                <a:gd name="T7" fmla="*/ 222 h 558"/>
                <a:gd name="T8" fmla="*/ 346 w 564"/>
                <a:gd name="T9" fmla="*/ 128 h 558"/>
                <a:gd name="T10" fmla="*/ 296 w 564"/>
                <a:gd name="T11" fmla="*/ 0 h 558"/>
                <a:gd name="T12" fmla="*/ 279 w 564"/>
                <a:gd name="T13" fmla="*/ 55 h 558"/>
                <a:gd name="T14" fmla="*/ 172 w 564"/>
                <a:gd name="T15" fmla="*/ 246 h 558"/>
                <a:gd name="T16" fmla="*/ 147 w 564"/>
                <a:gd name="T17" fmla="*/ 288 h 558"/>
                <a:gd name="T18" fmla="*/ 117 w 564"/>
                <a:gd name="T19" fmla="*/ 277 h 558"/>
                <a:gd name="T20" fmla="*/ 47 w 564"/>
                <a:gd name="T21" fmla="*/ 277 h 558"/>
                <a:gd name="T22" fmla="*/ 0 w 564"/>
                <a:gd name="T23" fmla="*/ 324 h 558"/>
                <a:gd name="T24" fmla="*/ 0 w 564"/>
                <a:gd name="T25" fmla="*/ 511 h 558"/>
                <a:gd name="T26" fmla="*/ 47 w 564"/>
                <a:gd name="T27" fmla="*/ 558 h 558"/>
                <a:gd name="T28" fmla="*/ 117 w 564"/>
                <a:gd name="T29" fmla="*/ 558 h 558"/>
                <a:gd name="T30" fmla="*/ 143 w 564"/>
                <a:gd name="T31" fmla="*/ 550 h 558"/>
                <a:gd name="T32" fmla="*/ 154 w 564"/>
                <a:gd name="T33" fmla="*/ 513 h 558"/>
                <a:gd name="T34" fmla="*/ 154 w 564"/>
                <a:gd name="T35" fmla="*/ 397 h 558"/>
                <a:gd name="T36" fmla="*/ 235 w 564"/>
                <a:gd name="T37" fmla="*/ 549 h 558"/>
                <a:gd name="T38" fmla="*/ 334 w 564"/>
                <a:gd name="T39" fmla="*/ 552 h 558"/>
                <a:gd name="T40" fmla="*/ 428 w 564"/>
                <a:gd name="T41" fmla="*/ 549 h 558"/>
                <a:gd name="T42" fmla="*/ 498 w 564"/>
                <a:gd name="T43" fmla="*/ 465 h 558"/>
                <a:gd name="T44" fmla="*/ 520 w 564"/>
                <a:gd name="T45" fmla="*/ 380 h 558"/>
                <a:gd name="T46" fmla="*/ 521 w 564"/>
                <a:gd name="T47" fmla="*/ 295 h 558"/>
                <a:gd name="T48" fmla="*/ 521 w 564"/>
                <a:gd name="T49" fmla="*/ 295 h 558"/>
                <a:gd name="T50" fmla="*/ 521 w 564"/>
                <a:gd name="T51" fmla="*/ 295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4" h="558">
                  <a:moveTo>
                    <a:pt x="521" y="295"/>
                  </a:moveTo>
                  <a:cubicBezTo>
                    <a:pt x="521" y="295"/>
                    <a:pt x="545" y="257"/>
                    <a:pt x="514" y="229"/>
                  </a:cubicBezTo>
                  <a:cubicBezTo>
                    <a:pt x="475" y="193"/>
                    <a:pt x="370" y="217"/>
                    <a:pt x="370" y="217"/>
                  </a:cubicBezTo>
                  <a:cubicBezTo>
                    <a:pt x="362" y="218"/>
                    <a:pt x="355" y="220"/>
                    <a:pt x="346" y="222"/>
                  </a:cubicBezTo>
                  <a:cubicBezTo>
                    <a:pt x="346" y="222"/>
                    <a:pt x="310" y="239"/>
                    <a:pt x="346" y="128"/>
                  </a:cubicBezTo>
                  <a:cubicBezTo>
                    <a:pt x="383" y="18"/>
                    <a:pt x="322" y="0"/>
                    <a:pt x="296" y="0"/>
                  </a:cubicBezTo>
                  <a:cubicBezTo>
                    <a:pt x="271" y="0"/>
                    <a:pt x="279" y="55"/>
                    <a:pt x="279" y="55"/>
                  </a:cubicBezTo>
                  <a:cubicBezTo>
                    <a:pt x="279" y="55"/>
                    <a:pt x="225" y="206"/>
                    <a:pt x="172" y="246"/>
                  </a:cubicBezTo>
                  <a:cubicBezTo>
                    <a:pt x="159" y="261"/>
                    <a:pt x="151" y="277"/>
                    <a:pt x="147" y="288"/>
                  </a:cubicBezTo>
                  <a:cubicBezTo>
                    <a:pt x="139" y="281"/>
                    <a:pt x="128" y="277"/>
                    <a:pt x="117" y="277"/>
                  </a:cubicBezTo>
                  <a:cubicBezTo>
                    <a:pt x="47" y="277"/>
                    <a:pt x="47" y="277"/>
                    <a:pt x="47" y="277"/>
                  </a:cubicBezTo>
                  <a:cubicBezTo>
                    <a:pt x="21" y="277"/>
                    <a:pt x="0" y="298"/>
                    <a:pt x="0" y="324"/>
                  </a:cubicBezTo>
                  <a:cubicBezTo>
                    <a:pt x="0" y="511"/>
                    <a:pt x="0" y="511"/>
                    <a:pt x="0" y="511"/>
                  </a:cubicBezTo>
                  <a:cubicBezTo>
                    <a:pt x="0" y="537"/>
                    <a:pt x="21" y="558"/>
                    <a:pt x="47" y="558"/>
                  </a:cubicBezTo>
                  <a:cubicBezTo>
                    <a:pt x="117" y="558"/>
                    <a:pt x="117" y="558"/>
                    <a:pt x="117" y="558"/>
                  </a:cubicBezTo>
                  <a:cubicBezTo>
                    <a:pt x="126" y="558"/>
                    <a:pt x="135" y="555"/>
                    <a:pt x="143" y="550"/>
                  </a:cubicBezTo>
                  <a:cubicBezTo>
                    <a:pt x="144" y="548"/>
                    <a:pt x="154" y="539"/>
                    <a:pt x="154" y="513"/>
                  </a:cubicBezTo>
                  <a:cubicBezTo>
                    <a:pt x="154" y="397"/>
                    <a:pt x="154" y="397"/>
                    <a:pt x="154" y="397"/>
                  </a:cubicBezTo>
                  <a:cubicBezTo>
                    <a:pt x="154" y="401"/>
                    <a:pt x="154" y="541"/>
                    <a:pt x="235" y="549"/>
                  </a:cubicBezTo>
                  <a:cubicBezTo>
                    <a:pt x="263" y="551"/>
                    <a:pt x="299" y="553"/>
                    <a:pt x="334" y="552"/>
                  </a:cubicBezTo>
                  <a:cubicBezTo>
                    <a:pt x="367" y="555"/>
                    <a:pt x="401" y="555"/>
                    <a:pt x="428" y="549"/>
                  </a:cubicBezTo>
                  <a:cubicBezTo>
                    <a:pt x="521" y="529"/>
                    <a:pt x="498" y="465"/>
                    <a:pt x="498" y="465"/>
                  </a:cubicBezTo>
                  <a:cubicBezTo>
                    <a:pt x="548" y="427"/>
                    <a:pt x="520" y="380"/>
                    <a:pt x="520" y="380"/>
                  </a:cubicBezTo>
                  <a:cubicBezTo>
                    <a:pt x="564" y="334"/>
                    <a:pt x="521" y="295"/>
                    <a:pt x="521" y="295"/>
                  </a:cubicBezTo>
                  <a:close/>
                  <a:moveTo>
                    <a:pt x="521" y="295"/>
                  </a:moveTo>
                  <a:cubicBezTo>
                    <a:pt x="521" y="295"/>
                    <a:pt x="521" y="295"/>
                    <a:pt x="521" y="29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9" name="Group 28"/>
          <p:cNvGrpSpPr/>
          <p:nvPr/>
        </p:nvGrpSpPr>
        <p:grpSpPr>
          <a:xfrm>
            <a:off x="1998338" y="1456142"/>
            <a:ext cx="701693" cy="806474"/>
            <a:chOff x="-1609725" y="493713"/>
            <a:chExt cx="1296988" cy="1490662"/>
          </a:xfrm>
          <a:solidFill>
            <a:schemeClr val="bg1">
              <a:lumMod val="10000"/>
            </a:schemeClr>
          </a:solidFill>
        </p:grpSpPr>
        <p:sp>
          <p:nvSpPr>
            <p:cNvPr id="30" name="Freeform 34"/>
            <p:cNvSpPr>
              <a:spLocks noEditPoints="1"/>
            </p:cNvSpPr>
            <p:nvPr/>
          </p:nvSpPr>
          <p:spPr bwMode="auto">
            <a:xfrm>
              <a:off x="-1609725" y="1390650"/>
              <a:ext cx="1296988" cy="593725"/>
            </a:xfrm>
            <a:custGeom>
              <a:avLst/>
              <a:gdLst>
                <a:gd name="T0" fmla="*/ 1181 w 1363"/>
                <a:gd name="T1" fmla="*/ 127 h 623"/>
                <a:gd name="T2" fmla="*/ 918 w 1363"/>
                <a:gd name="T3" fmla="*/ 0 h 623"/>
                <a:gd name="T4" fmla="*/ 791 w 1363"/>
                <a:gd name="T5" fmla="*/ 402 h 623"/>
                <a:gd name="T6" fmla="*/ 773 w 1363"/>
                <a:gd name="T7" fmla="*/ 456 h 623"/>
                <a:gd name="T8" fmla="*/ 716 w 1363"/>
                <a:gd name="T9" fmla="*/ 295 h 623"/>
                <a:gd name="T10" fmla="*/ 682 w 1363"/>
                <a:gd name="T11" fmla="*/ 104 h 623"/>
                <a:gd name="T12" fmla="*/ 681 w 1363"/>
                <a:gd name="T13" fmla="*/ 104 h 623"/>
                <a:gd name="T14" fmla="*/ 647 w 1363"/>
                <a:gd name="T15" fmla="*/ 295 h 623"/>
                <a:gd name="T16" fmla="*/ 590 w 1363"/>
                <a:gd name="T17" fmla="*/ 456 h 623"/>
                <a:gd name="T18" fmla="*/ 572 w 1363"/>
                <a:gd name="T19" fmla="*/ 402 h 623"/>
                <a:gd name="T20" fmla="*/ 445 w 1363"/>
                <a:gd name="T21" fmla="*/ 0 h 623"/>
                <a:gd name="T22" fmla="*/ 182 w 1363"/>
                <a:gd name="T23" fmla="*/ 127 h 623"/>
                <a:gd name="T24" fmla="*/ 7 w 1363"/>
                <a:gd name="T25" fmla="*/ 623 h 623"/>
                <a:gd name="T26" fmla="*/ 1355 w 1363"/>
                <a:gd name="T27" fmla="*/ 623 h 623"/>
                <a:gd name="T28" fmla="*/ 1181 w 1363"/>
                <a:gd name="T29" fmla="*/ 127 h 623"/>
                <a:gd name="T30" fmla="*/ 1181 w 1363"/>
                <a:gd name="T31" fmla="*/ 127 h 623"/>
                <a:gd name="T32" fmla="*/ 1181 w 1363"/>
                <a:gd name="T33" fmla="*/ 127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3" h="623">
                  <a:moveTo>
                    <a:pt x="1181" y="127"/>
                  </a:moveTo>
                  <a:cubicBezTo>
                    <a:pt x="1016" y="64"/>
                    <a:pt x="918" y="0"/>
                    <a:pt x="918" y="0"/>
                  </a:cubicBezTo>
                  <a:cubicBezTo>
                    <a:pt x="791" y="402"/>
                    <a:pt x="791" y="402"/>
                    <a:pt x="791" y="402"/>
                  </a:cubicBezTo>
                  <a:cubicBezTo>
                    <a:pt x="773" y="456"/>
                    <a:pt x="773" y="456"/>
                    <a:pt x="773" y="456"/>
                  </a:cubicBezTo>
                  <a:cubicBezTo>
                    <a:pt x="716" y="295"/>
                    <a:pt x="716" y="295"/>
                    <a:pt x="716" y="295"/>
                  </a:cubicBezTo>
                  <a:cubicBezTo>
                    <a:pt x="847" y="113"/>
                    <a:pt x="706" y="104"/>
                    <a:pt x="682" y="104"/>
                  </a:cubicBezTo>
                  <a:cubicBezTo>
                    <a:pt x="681" y="104"/>
                    <a:pt x="681" y="104"/>
                    <a:pt x="681" y="104"/>
                  </a:cubicBezTo>
                  <a:cubicBezTo>
                    <a:pt x="656" y="104"/>
                    <a:pt x="516" y="113"/>
                    <a:pt x="647" y="295"/>
                  </a:cubicBezTo>
                  <a:cubicBezTo>
                    <a:pt x="590" y="456"/>
                    <a:pt x="590" y="456"/>
                    <a:pt x="590" y="456"/>
                  </a:cubicBezTo>
                  <a:cubicBezTo>
                    <a:pt x="572" y="402"/>
                    <a:pt x="572" y="402"/>
                    <a:pt x="572" y="402"/>
                  </a:cubicBezTo>
                  <a:cubicBezTo>
                    <a:pt x="445" y="0"/>
                    <a:pt x="445" y="0"/>
                    <a:pt x="445" y="0"/>
                  </a:cubicBezTo>
                  <a:cubicBezTo>
                    <a:pt x="445" y="0"/>
                    <a:pt x="346" y="64"/>
                    <a:pt x="182" y="127"/>
                  </a:cubicBezTo>
                  <a:cubicBezTo>
                    <a:pt x="0" y="193"/>
                    <a:pt x="11" y="343"/>
                    <a:pt x="7" y="623"/>
                  </a:cubicBezTo>
                  <a:cubicBezTo>
                    <a:pt x="1355" y="623"/>
                    <a:pt x="1355" y="623"/>
                    <a:pt x="1355" y="623"/>
                  </a:cubicBezTo>
                  <a:cubicBezTo>
                    <a:pt x="1352" y="343"/>
                    <a:pt x="1363" y="193"/>
                    <a:pt x="1181" y="127"/>
                  </a:cubicBezTo>
                  <a:close/>
                  <a:moveTo>
                    <a:pt x="1181" y="127"/>
                  </a:moveTo>
                  <a:cubicBezTo>
                    <a:pt x="1181" y="127"/>
                    <a:pt x="1181" y="127"/>
                    <a:pt x="1181" y="12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5"/>
            <p:cNvSpPr>
              <a:spLocks noEditPoints="1"/>
            </p:cNvSpPr>
            <p:nvPr/>
          </p:nvSpPr>
          <p:spPr bwMode="auto">
            <a:xfrm>
              <a:off x="-1238250" y="709613"/>
              <a:ext cx="534988" cy="536575"/>
            </a:xfrm>
            <a:custGeom>
              <a:avLst/>
              <a:gdLst>
                <a:gd name="T0" fmla="*/ 295 w 562"/>
                <a:gd name="T1" fmla="*/ 105 h 563"/>
                <a:gd name="T2" fmla="*/ 369 w 562"/>
                <a:gd name="T3" fmla="*/ 31 h 563"/>
                <a:gd name="T4" fmla="*/ 102 w 562"/>
                <a:gd name="T5" fmla="*/ 93 h 563"/>
                <a:gd name="T6" fmla="*/ 102 w 562"/>
                <a:gd name="T7" fmla="*/ 461 h 563"/>
                <a:gd name="T8" fmla="*/ 469 w 562"/>
                <a:gd name="T9" fmla="*/ 461 h 563"/>
                <a:gd name="T10" fmla="*/ 532 w 562"/>
                <a:gd name="T11" fmla="*/ 194 h 563"/>
                <a:gd name="T12" fmla="*/ 458 w 562"/>
                <a:gd name="T13" fmla="*/ 268 h 563"/>
                <a:gd name="T14" fmla="*/ 408 w 562"/>
                <a:gd name="T15" fmla="*/ 399 h 563"/>
                <a:gd name="T16" fmla="*/ 163 w 562"/>
                <a:gd name="T17" fmla="*/ 399 h 563"/>
                <a:gd name="T18" fmla="*/ 163 w 562"/>
                <a:gd name="T19" fmla="*/ 155 h 563"/>
                <a:gd name="T20" fmla="*/ 295 w 562"/>
                <a:gd name="T21" fmla="*/ 105 h 563"/>
                <a:gd name="T22" fmla="*/ 295 w 562"/>
                <a:gd name="T23" fmla="*/ 105 h 563"/>
                <a:gd name="T24" fmla="*/ 295 w 562"/>
                <a:gd name="T25" fmla="*/ 105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2" h="563">
                  <a:moveTo>
                    <a:pt x="295" y="105"/>
                  </a:moveTo>
                  <a:cubicBezTo>
                    <a:pt x="369" y="31"/>
                    <a:pt x="369" y="31"/>
                    <a:pt x="369" y="31"/>
                  </a:cubicBezTo>
                  <a:cubicBezTo>
                    <a:pt x="278" y="0"/>
                    <a:pt x="174" y="21"/>
                    <a:pt x="102" y="93"/>
                  </a:cubicBezTo>
                  <a:cubicBezTo>
                    <a:pt x="0" y="195"/>
                    <a:pt x="0" y="360"/>
                    <a:pt x="102" y="461"/>
                  </a:cubicBezTo>
                  <a:cubicBezTo>
                    <a:pt x="203" y="563"/>
                    <a:pt x="368" y="563"/>
                    <a:pt x="469" y="461"/>
                  </a:cubicBezTo>
                  <a:cubicBezTo>
                    <a:pt x="542" y="389"/>
                    <a:pt x="562" y="285"/>
                    <a:pt x="532" y="194"/>
                  </a:cubicBezTo>
                  <a:cubicBezTo>
                    <a:pt x="458" y="268"/>
                    <a:pt x="458" y="268"/>
                    <a:pt x="458" y="268"/>
                  </a:cubicBezTo>
                  <a:cubicBezTo>
                    <a:pt x="460" y="315"/>
                    <a:pt x="444" y="363"/>
                    <a:pt x="408" y="399"/>
                  </a:cubicBezTo>
                  <a:cubicBezTo>
                    <a:pt x="340" y="467"/>
                    <a:pt x="231" y="467"/>
                    <a:pt x="163" y="399"/>
                  </a:cubicBezTo>
                  <a:cubicBezTo>
                    <a:pt x="96" y="332"/>
                    <a:pt x="96" y="223"/>
                    <a:pt x="163" y="155"/>
                  </a:cubicBezTo>
                  <a:cubicBezTo>
                    <a:pt x="200" y="119"/>
                    <a:pt x="248" y="102"/>
                    <a:pt x="295" y="105"/>
                  </a:cubicBezTo>
                  <a:close/>
                  <a:moveTo>
                    <a:pt x="295" y="105"/>
                  </a:moveTo>
                  <a:cubicBezTo>
                    <a:pt x="295" y="105"/>
                    <a:pt x="295" y="105"/>
                    <a:pt x="295" y="10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6"/>
            <p:cNvSpPr>
              <a:spLocks noEditPoints="1"/>
            </p:cNvSpPr>
            <p:nvPr/>
          </p:nvSpPr>
          <p:spPr bwMode="auto">
            <a:xfrm>
              <a:off x="-1423987" y="519113"/>
              <a:ext cx="911225" cy="912813"/>
            </a:xfrm>
            <a:custGeom>
              <a:avLst/>
              <a:gdLst>
                <a:gd name="T0" fmla="*/ 791 w 958"/>
                <a:gd name="T1" fmla="*/ 786 h 957"/>
                <a:gd name="T2" fmla="*/ 862 w 958"/>
                <a:gd name="T3" fmla="*/ 258 h 957"/>
                <a:gd name="T4" fmla="*/ 791 w 958"/>
                <a:gd name="T5" fmla="*/ 329 h 957"/>
                <a:gd name="T6" fmla="*/ 724 w 958"/>
                <a:gd name="T7" fmla="*/ 719 h 957"/>
                <a:gd name="T8" fmla="*/ 239 w 958"/>
                <a:gd name="T9" fmla="*/ 719 h 957"/>
                <a:gd name="T10" fmla="*/ 239 w 958"/>
                <a:gd name="T11" fmla="*/ 234 h 957"/>
                <a:gd name="T12" fmla="*/ 629 w 958"/>
                <a:gd name="T13" fmla="*/ 166 h 957"/>
                <a:gd name="T14" fmla="*/ 699 w 958"/>
                <a:gd name="T15" fmla="*/ 96 h 957"/>
                <a:gd name="T16" fmla="*/ 171 w 958"/>
                <a:gd name="T17" fmla="*/ 166 h 957"/>
                <a:gd name="T18" fmla="*/ 171 w 958"/>
                <a:gd name="T19" fmla="*/ 786 h 957"/>
                <a:gd name="T20" fmla="*/ 791 w 958"/>
                <a:gd name="T21" fmla="*/ 786 h 957"/>
                <a:gd name="T22" fmla="*/ 791 w 958"/>
                <a:gd name="T23" fmla="*/ 786 h 957"/>
                <a:gd name="T24" fmla="*/ 791 w 958"/>
                <a:gd name="T25" fmla="*/ 786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8" h="957">
                  <a:moveTo>
                    <a:pt x="791" y="786"/>
                  </a:moveTo>
                  <a:cubicBezTo>
                    <a:pt x="934" y="643"/>
                    <a:pt x="958" y="426"/>
                    <a:pt x="862" y="258"/>
                  </a:cubicBezTo>
                  <a:cubicBezTo>
                    <a:pt x="791" y="329"/>
                    <a:pt x="791" y="329"/>
                    <a:pt x="791" y="329"/>
                  </a:cubicBezTo>
                  <a:cubicBezTo>
                    <a:pt x="852" y="456"/>
                    <a:pt x="829" y="613"/>
                    <a:pt x="724" y="719"/>
                  </a:cubicBezTo>
                  <a:cubicBezTo>
                    <a:pt x="590" y="853"/>
                    <a:pt x="373" y="853"/>
                    <a:pt x="239" y="719"/>
                  </a:cubicBezTo>
                  <a:cubicBezTo>
                    <a:pt x="105" y="585"/>
                    <a:pt x="105" y="368"/>
                    <a:pt x="239" y="234"/>
                  </a:cubicBezTo>
                  <a:cubicBezTo>
                    <a:pt x="344" y="128"/>
                    <a:pt x="501" y="106"/>
                    <a:pt x="629" y="166"/>
                  </a:cubicBezTo>
                  <a:cubicBezTo>
                    <a:pt x="699" y="96"/>
                    <a:pt x="699" y="96"/>
                    <a:pt x="699" y="96"/>
                  </a:cubicBezTo>
                  <a:cubicBezTo>
                    <a:pt x="532" y="0"/>
                    <a:pt x="314" y="23"/>
                    <a:pt x="171" y="166"/>
                  </a:cubicBezTo>
                  <a:cubicBezTo>
                    <a:pt x="0" y="337"/>
                    <a:pt x="0" y="615"/>
                    <a:pt x="171" y="786"/>
                  </a:cubicBezTo>
                  <a:cubicBezTo>
                    <a:pt x="343" y="957"/>
                    <a:pt x="620" y="957"/>
                    <a:pt x="791" y="786"/>
                  </a:cubicBezTo>
                  <a:close/>
                  <a:moveTo>
                    <a:pt x="791" y="786"/>
                  </a:moveTo>
                  <a:cubicBezTo>
                    <a:pt x="791" y="786"/>
                    <a:pt x="791" y="786"/>
                    <a:pt x="791" y="7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7"/>
            <p:cNvSpPr>
              <a:spLocks noEditPoints="1"/>
            </p:cNvSpPr>
            <p:nvPr/>
          </p:nvSpPr>
          <p:spPr bwMode="auto">
            <a:xfrm>
              <a:off x="-1050925" y="493713"/>
              <a:ext cx="563563" cy="565150"/>
            </a:xfrm>
            <a:custGeom>
              <a:avLst/>
              <a:gdLst>
                <a:gd name="T0" fmla="*/ 113 w 592"/>
                <a:gd name="T1" fmla="*/ 417 h 593"/>
                <a:gd name="T2" fmla="*/ 89 w 592"/>
                <a:gd name="T3" fmla="*/ 414 h 593"/>
                <a:gd name="T4" fmla="*/ 0 w 592"/>
                <a:gd name="T5" fmla="*/ 503 h 593"/>
                <a:gd name="T6" fmla="*/ 89 w 592"/>
                <a:gd name="T7" fmla="*/ 593 h 593"/>
                <a:gd name="T8" fmla="*/ 179 w 592"/>
                <a:gd name="T9" fmla="*/ 503 h 593"/>
                <a:gd name="T10" fmla="*/ 176 w 592"/>
                <a:gd name="T11" fmla="*/ 479 h 593"/>
                <a:gd name="T12" fmla="*/ 426 w 592"/>
                <a:gd name="T13" fmla="*/ 230 h 593"/>
                <a:gd name="T14" fmla="*/ 466 w 592"/>
                <a:gd name="T15" fmla="*/ 235 h 593"/>
                <a:gd name="T16" fmla="*/ 592 w 592"/>
                <a:gd name="T17" fmla="*/ 109 h 593"/>
                <a:gd name="T18" fmla="*/ 497 w 592"/>
                <a:gd name="T19" fmla="*/ 96 h 593"/>
                <a:gd name="T20" fmla="*/ 484 w 592"/>
                <a:gd name="T21" fmla="*/ 0 h 593"/>
                <a:gd name="T22" fmla="*/ 358 w 592"/>
                <a:gd name="T23" fmla="*/ 127 h 593"/>
                <a:gd name="T24" fmla="*/ 363 w 592"/>
                <a:gd name="T25" fmla="*/ 167 h 593"/>
                <a:gd name="T26" fmla="*/ 113 w 592"/>
                <a:gd name="T27" fmla="*/ 417 h 593"/>
                <a:gd name="T28" fmla="*/ 113 w 592"/>
                <a:gd name="T29" fmla="*/ 417 h 593"/>
                <a:gd name="T30" fmla="*/ 113 w 592"/>
                <a:gd name="T31" fmla="*/ 417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2" h="593">
                  <a:moveTo>
                    <a:pt x="113" y="417"/>
                  </a:moveTo>
                  <a:cubicBezTo>
                    <a:pt x="106" y="415"/>
                    <a:pt x="98" y="414"/>
                    <a:pt x="89" y="414"/>
                  </a:cubicBezTo>
                  <a:cubicBezTo>
                    <a:pt x="40" y="414"/>
                    <a:pt x="0" y="454"/>
                    <a:pt x="0" y="503"/>
                  </a:cubicBezTo>
                  <a:cubicBezTo>
                    <a:pt x="0" y="553"/>
                    <a:pt x="40" y="593"/>
                    <a:pt x="89" y="593"/>
                  </a:cubicBezTo>
                  <a:cubicBezTo>
                    <a:pt x="139" y="593"/>
                    <a:pt x="179" y="553"/>
                    <a:pt x="179" y="503"/>
                  </a:cubicBezTo>
                  <a:cubicBezTo>
                    <a:pt x="179" y="495"/>
                    <a:pt x="178" y="487"/>
                    <a:pt x="176" y="479"/>
                  </a:cubicBezTo>
                  <a:cubicBezTo>
                    <a:pt x="426" y="230"/>
                    <a:pt x="426" y="230"/>
                    <a:pt x="426" y="230"/>
                  </a:cubicBezTo>
                  <a:cubicBezTo>
                    <a:pt x="466" y="235"/>
                    <a:pt x="466" y="235"/>
                    <a:pt x="466" y="235"/>
                  </a:cubicBezTo>
                  <a:cubicBezTo>
                    <a:pt x="592" y="109"/>
                    <a:pt x="592" y="109"/>
                    <a:pt x="592" y="109"/>
                  </a:cubicBezTo>
                  <a:cubicBezTo>
                    <a:pt x="497" y="96"/>
                    <a:pt x="497" y="96"/>
                    <a:pt x="497" y="96"/>
                  </a:cubicBezTo>
                  <a:cubicBezTo>
                    <a:pt x="484" y="0"/>
                    <a:pt x="484" y="0"/>
                    <a:pt x="484" y="0"/>
                  </a:cubicBezTo>
                  <a:cubicBezTo>
                    <a:pt x="358" y="127"/>
                    <a:pt x="358" y="127"/>
                    <a:pt x="358" y="127"/>
                  </a:cubicBezTo>
                  <a:cubicBezTo>
                    <a:pt x="363" y="167"/>
                    <a:pt x="363" y="167"/>
                    <a:pt x="363" y="167"/>
                  </a:cubicBezTo>
                  <a:lnTo>
                    <a:pt x="113" y="417"/>
                  </a:lnTo>
                  <a:close/>
                  <a:moveTo>
                    <a:pt x="113" y="417"/>
                  </a:moveTo>
                  <a:cubicBezTo>
                    <a:pt x="113" y="417"/>
                    <a:pt x="113" y="417"/>
                    <a:pt x="113" y="4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4" name="Group 33"/>
          <p:cNvGrpSpPr/>
          <p:nvPr/>
        </p:nvGrpSpPr>
        <p:grpSpPr>
          <a:xfrm>
            <a:off x="5756294" y="1553194"/>
            <a:ext cx="803898" cy="612371"/>
            <a:chOff x="1938338" y="685800"/>
            <a:chExt cx="1485900" cy="1131888"/>
          </a:xfrm>
          <a:solidFill>
            <a:schemeClr val="bg1">
              <a:lumMod val="10000"/>
            </a:schemeClr>
          </a:solidFill>
        </p:grpSpPr>
        <p:sp>
          <p:nvSpPr>
            <p:cNvPr id="35"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1" name="Group 50"/>
          <p:cNvGrpSpPr/>
          <p:nvPr/>
        </p:nvGrpSpPr>
        <p:grpSpPr>
          <a:xfrm>
            <a:off x="7454028" y="4606301"/>
            <a:ext cx="589182" cy="808193"/>
            <a:chOff x="12206288" y="28575"/>
            <a:chExt cx="1089025" cy="1493838"/>
          </a:xfrm>
          <a:solidFill>
            <a:schemeClr val="bg1">
              <a:lumMod val="10000"/>
            </a:schemeClr>
          </a:solidFill>
        </p:grpSpPr>
        <p:sp>
          <p:nvSpPr>
            <p:cNvPr id="52"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3"/>
          <p:cNvGrpSpPr/>
          <p:nvPr/>
        </p:nvGrpSpPr>
        <p:grpSpPr>
          <a:xfrm>
            <a:off x="9196696" y="2976040"/>
            <a:ext cx="653596" cy="807333"/>
            <a:chOff x="10379076" y="-47625"/>
            <a:chExt cx="1208087" cy="1492250"/>
          </a:xfrm>
          <a:solidFill>
            <a:schemeClr val="bg1">
              <a:lumMod val="10000"/>
            </a:schemeClr>
          </a:solidFill>
        </p:grpSpPr>
        <p:sp>
          <p:nvSpPr>
            <p:cNvPr id="55" name="Freeform 59"/>
            <p:cNvSpPr>
              <a:spLocks noEditPoints="1"/>
            </p:cNvSpPr>
            <p:nvPr/>
          </p:nvSpPr>
          <p:spPr bwMode="auto">
            <a:xfrm>
              <a:off x="10545763" y="627062"/>
              <a:ext cx="873125" cy="309563"/>
            </a:xfrm>
            <a:custGeom>
              <a:avLst/>
              <a:gdLst>
                <a:gd name="T0" fmla="*/ 69 w 917"/>
                <a:gd name="T1" fmla="*/ 194 h 325"/>
                <a:gd name="T2" fmla="*/ 849 w 917"/>
                <a:gd name="T3" fmla="*/ 194 h 325"/>
                <a:gd name="T4" fmla="*/ 849 w 917"/>
                <a:gd name="T5" fmla="*/ 325 h 325"/>
                <a:gd name="T6" fmla="*/ 917 w 917"/>
                <a:gd name="T7" fmla="*/ 325 h 325"/>
                <a:gd name="T8" fmla="*/ 917 w 917"/>
                <a:gd name="T9" fmla="*/ 160 h 325"/>
                <a:gd name="T10" fmla="*/ 883 w 917"/>
                <a:gd name="T11" fmla="*/ 125 h 325"/>
                <a:gd name="T12" fmla="*/ 493 w 917"/>
                <a:gd name="T13" fmla="*/ 125 h 325"/>
                <a:gd name="T14" fmla="*/ 493 w 917"/>
                <a:gd name="T15" fmla="*/ 0 h 325"/>
                <a:gd name="T16" fmla="*/ 424 w 917"/>
                <a:gd name="T17" fmla="*/ 0 h 325"/>
                <a:gd name="T18" fmla="*/ 424 w 917"/>
                <a:gd name="T19" fmla="*/ 125 h 325"/>
                <a:gd name="T20" fmla="*/ 34 w 917"/>
                <a:gd name="T21" fmla="*/ 125 h 325"/>
                <a:gd name="T22" fmla="*/ 0 w 917"/>
                <a:gd name="T23" fmla="*/ 160 h 325"/>
                <a:gd name="T24" fmla="*/ 0 w 917"/>
                <a:gd name="T25" fmla="*/ 320 h 325"/>
                <a:gd name="T26" fmla="*/ 69 w 917"/>
                <a:gd name="T27" fmla="*/ 320 h 325"/>
                <a:gd name="T28" fmla="*/ 69 w 917"/>
                <a:gd name="T29" fmla="*/ 194 h 325"/>
                <a:gd name="T30" fmla="*/ 69 w 917"/>
                <a:gd name="T31" fmla="*/ 194 h 325"/>
                <a:gd name="T32" fmla="*/ 69 w 917"/>
                <a:gd name="T33" fmla="*/ 194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7" h="325">
                  <a:moveTo>
                    <a:pt x="69" y="194"/>
                  </a:moveTo>
                  <a:cubicBezTo>
                    <a:pt x="849" y="194"/>
                    <a:pt x="849" y="194"/>
                    <a:pt x="849" y="194"/>
                  </a:cubicBezTo>
                  <a:cubicBezTo>
                    <a:pt x="849" y="325"/>
                    <a:pt x="849" y="325"/>
                    <a:pt x="849" y="325"/>
                  </a:cubicBezTo>
                  <a:cubicBezTo>
                    <a:pt x="917" y="325"/>
                    <a:pt x="917" y="325"/>
                    <a:pt x="917" y="325"/>
                  </a:cubicBezTo>
                  <a:cubicBezTo>
                    <a:pt x="917" y="160"/>
                    <a:pt x="917" y="160"/>
                    <a:pt x="917" y="160"/>
                  </a:cubicBezTo>
                  <a:cubicBezTo>
                    <a:pt x="917" y="141"/>
                    <a:pt x="902" y="125"/>
                    <a:pt x="883" y="125"/>
                  </a:cubicBezTo>
                  <a:cubicBezTo>
                    <a:pt x="493" y="125"/>
                    <a:pt x="493" y="125"/>
                    <a:pt x="493" y="125"/>
                  </a:cubicBezTo>
                  <a:cubicBezTo>
                    <a:pt x="493" y="0"/>
                    <a:pt x="493" y="0"/>
                    <a:pt x="493" y="0"/>
                  </a:cubicBezTo>
                  <a:cubicBezTo>
                    <a:pt x="424" y="0"/>
                    <a:pt x="424" y="0"/>
                    <a:pt x="424" y="0"/>
                  </a:cubicBezTo>
                  <a:cubicBezTo>
                    <a:pt x="424" y="125"/>
                    <a:pt x="424" y="125"/>
                    <a:pt x="424" y="125"/>
                  </a:cubicBezTo>
                  <a:cubicBezTo>
                    <a:pt x="34" y="125"/>
                    <a:pt x="34" y="125"/>
                    <a:pt x="34" y="125"/>
                  </a:cubicBezTo>
                  <a:cubicBezTo>
                    <a:pt x="16" y="125"/>
                    <a:pt x="0" y="141"/>
                    <a:pt x="0" y="160"/>
                  </a:cubicBezTo>
                  <a:cubicBezTo>
                    <a:pt x="0" y="320"/>
                    <a:pt x="0" y="320"/>
                    <a:pt x="0" y="320"/>
                  </a:cubicBezTo>
                  <a:cubicBezTo>
                    <a:pt x="69" y="320"/>
                    <a:pt x="69" y="320"/>
                    <a:pt x="69" y="320"/>
                  </a:cubicBezTo>
                  <a:lnTo>
                    <a:pt x="69" y="194"/>
                  </a:lnTo>
                  <a:close/>
                  <a:moveTo>
                    <a:pt x="69" y="194"/>
                  </a:moveTo>
                  <a:cubicBezTo>
                    <a:pt x="69" y="194"/>
                    <a:pt x="69" y="194"/>
                    <a:pt x="69"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0"/>
            <p:cNvSpPr>
              <a:spLocks noEditPoints="1"/>
            </p:cNvSpPr>
            <p:nvPr/>
          </p:nvSpPr>
          <p:spPr bwMode="auto">
            <a:xfrm>
              <a:off x="10715626" y="317500"/>
              <a:ext cx="533400" cy="244475"/>
            </a:xfrm>
            <a:custGeom>
              <a:avLst/>
              <a:gdLst>
                <a:gd name="T0" fmla="*/ 280 w 560"/>
                <a:gd name="T1" fmla="*/ 256 h 256"/>
                <a:gd name="T2" fmla="*/ 557 w 560"/>
                <a:gd name="T3" fmla="*/ 256 h 256"/>
                <a:gd name="T4" fmla="*/ 485 w 560"/>
                <a:gd name="T5" fmla="*/ 52 h 256"/>
                <a:gd name="T6" fmla="*/ 377 w 560"/>
                <a:gd name="T7" fmla="*/ 0 h 256"/>
                <a:gd name="T8" fmla="*/ 325 w 560"/>
                <a:gd name="T9" fmla="*/ 165 h 256"/>
                <a:gd name="T10" fmla="*/ 318 w 560"/>
                <a:gd name="T11" fmla="*/ 187 h 256"/>
                <a:gd name="T12" fmla="*/ 294 w 560"/>
                <a:gd name="T13" fmla="*/ 121 h 256"/>
                <a:gd name="T14" fmla="*/ 280 w 560"/>
                <a:gd name="T15" fmla="*/ 43 h 256"/>
                <a:gd name="T16" fmla="*/ 280 w 560"/>
                <a:gd name="T17" fmla="*/ 43 h 256"/>
                <a:gd name="T18" fmla="*/ 266 w 560"/>
                <a:gd name="T19" fmla="*/ 121 h 256"/>
                <a:gd name="T20" fmla="*/ 242 w 560"/>
                <a:gd name="T21" fmla="*/ 187 h 256"/>
                <a:gd name="T22" fmla="*/ 235 w 560"/>
                <a:gd name="T23" fmla="*/ 165 h 256"/>
                <a:gd name="T24" fmla="*/ 183 w 560"/>
                <a:gd name="T25" fmla="*/ 0 h 256"/>
                <a:gd name="T26" fmla="*/ 75 w 560"/>
                <a:gd name="T27" fmla="*/ 52 h 256"/>
                <a:gd name="T28" fmla="*/ 4 w 560"/>
                <a:gd name="T29" fmla="*/ 256 h 256"/>
                <a:gd name="T30" fmla="*/ 280 w 560"/>
                <a:gd name="T31" fmla="*/ 256 h 256"/>
                <a:gd name="T32" fmla="*/ 280 w 560"/>
                <a:gd name="T33" fmla="*/ 256 h 256"/>
                <a:gd name="T34" fmla="*/ 280 w 560"/>
                <a:gd name="T35"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0" h="256">
                  <a:moveTo>
                    <a:pt x="280" y="256"/>
                  </a:moveTo>
                  <a:cubicBezTo>
                    <a:pt x="557" y="256"/>
                    <a:pt x="557" y="256"/>
                    <a:pt x="557" y="256"/>
                  </a:cubicBezTo>
                  <a:cubicBezTo>
                    <a:pt x="555" y="141"/>
                    <a:pt x="560" y="79"/>
                    <a:pt x="485" y="52"/>
                  </a:cubicBezTo>
                  <a:cubicBezTo>
                    <a:pt x="417" y="26"/>
                    <a:pt x="377" y="0"/>
                    <a:pt x="377" y="0"/>
                  </a:cubicBezTo>
                  <a:cubicBezTo>
                    <a:pt x="325" y="165"/>
                    <a:pt x="325" y="165"/>
                    <a:pt x="325" y="165"/>
                  </a:cubicBezTo>
                  <a:cubicBezTo>
                    <a:pt x="318" y="187"/>
                    <a:pt x="318" y="187"/>
                    <a:pt x="318" y="187"/>
                  </a:cubicBezTo>
                  <a:cubicBezTo>
                    <a:pt x="294" y="121"/>
                    <a:pt x="294" y="121"/>
                    <a:pt x="294" y="121"/>
                  </a:cubicBezTo>
                  <a:cubicBezTo>
                    <a:pt x="348" y="46"/>
                    <a:pt x="290" y="43"/>
                    <a:pt x="280" y="43"/>
                  </a:cubicBezTo>
                  <a:cubicBezTo>
                    <a:pt x="280" y="43"/>
                    <a:pt x="280" y="43"/>
                    <a:pt x="280" y="43"/>
                  </a:cubicBezTo>
                  <a:cubicBezTo>
                    <a:pt x="270" y="43"/>
                    <a:pt x="212" y="46"/>
                    <a:pt x="266" y="121"/>
                  </a:cubicBezTo>
                  <a:cubicBezTo>
                    <a:pt x="242" y="187"/>
                    <a:pt x="242" y="187"/>
                    <a:pt x="242" y="187"/>
                  </a:cubicBezTo>
                  <a:cubicBezTo>
                    <a:pt x="235" y="165"/>
                    <a:pt x="235" y="165"/>
                    <a:pt x="235" y="165"/>
                  </a:cubicBezTo>
                  <a:cubicBezTo>
                    <a:pt x="183" y="0"/>
                    <a:pt x="183" y="0"/>
                    <a:pt x="183" y="0"/>
                  </a:cubicBezTo>
                  <a:cubicBezTo>
                    <a:pt x="183" y="0"/>
                    <a:pt x="142" y="27"/>
                    <a:pt x="75" y="52"/>
                  </a:cubicBezTo>
                  <a:cubicBezTo>
                    <a:pt x="0" y="79"/>
                    <a:pt x="5" y="140"/>
                    <a:pt x="4" y="256"/>
                  </a:cubicBezTo>
                  <a:lnTo>
                    <a:pt x="280" y="256"/>
                  </a:lnTo>
                  <a:close/>
                  <a:moveTo>
                    <a:pt x="280" y="256"/>
                  </a:moveTo>
                  <a:cubicBezTo>
                    <a:pt x="280" y="256"/>
                    <a:pt x="280" y="256"/>
                    <a:pt x="280" y="2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61"/>
            <p:cNvSpPr>
              <a:spLocks noEditPoints="1"/>
            </p:cNvSpPr>
            <p:nvPr/>
          </p:nvSpPr>
          <p:spPr bwMode="auto">
            <a:xfrm>
              <a:off x="10836276" y="-47625"/>
              <a:ext cx="292100" cy="373063"/>
            </a:xfrm>
            <a:custGeom>
              <a:avLst/>
              <a:gdLst>
                <a:gd name="T0" fmla="*/ 37 w 307"/>
                <a:gd name="T1" fmla="*/ 279 h 391"/>
                <a:gd name="T2" fmla="*/ 122 w 307"/>
                <a:gd name="T3" fmla="*/ 384 h 391"/>
                <a:gd name="T4" fmla="*/ 185 w 307"/>
                <a:gd name="T5" fmla="*/ 384 h 391"/>
                <a:gd name="T6" fmla="*/ 270 w 307"/>
                <a:gd name="T7" fmla="*/ 279 h 391"/>
                <a:gd name="T8" fmla="*/ 294 w 307"/>
                <a:gd name="T9" fmla="*/ 237 h 391"/>
                <a:gd name="T10" fmla="*/ 282 w 307"/>
                <a:gd name="T11" fmla="*/ 187 h 391"/>
                <a:gd name="T12" fmla="*/ 287 w 307"/>
                <a:gd name="T13" fmla="*/ 168 h 391"/>
                <a:gd name="T14" fmla="*/ 249 w 307"/>
                <a:gd name="T15" fmla="*/ 49 h 391"/>
                <a:gd name="T16" fmla="*/ 215 w 307"/>
                <a:gd name="T17" fmla="*/ 17 h 391"/>
                <a:gd name="T18" fmla="*/ 144 w 307"/>
                <a:gd name="T19" fmla="*/ 3 h 391"/>
                <a:gd name="T20" fmla="*/ 116 w 307"/>
                <a:gd name="T21" fmla="*/ 8 h 391"/>
                <a:gd name="T22" fmla="*/ 86 w 307"/>
                <a:gd name="T23" fmla="*/ 24 h 391"/>
                <a:gd name="T24" fmla="*/ 54 w 307"/>
                <a:gd name="T25" fmla="*/ 50 h 391"/>
                <a:gd name="T26" fmla="*/ 20 w 307"/>
                <a:gd name="T27" fmla="*/ 110 h 391"/>
                <a:gd name="T28" fmla="*/ 20 w 307"/>
                <a:gd name="T29" fmla="*/ 169 h 391"/>
                <a:gd name="T30" fmla="*/ 25 w 307"/>
                <a:gd name="T31" fmla="*/ 187 h 391"/>
                <a:gd name="T32" fmla="*/ 13 w 307"/>
                <a:gd name="T33" fmla="*/ 237 h 391"/>
                <a:gd name="T34" fmla="*/ 37 w 307"/>
                <a:gd name="T35" fmla="*/ 279 h 391"/>
                <a:gd name="T36" fmla="*/ 37 w 307"/>
                <a:gd name="T37" fmla="*/ 279 h 391"/>
                <a:gd name="T38" fmla="*/ 37 w 307"/>
                <a:gd name="T39" fmla="*/ 279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7" h="391">
                  <a:moveTo>
                    <a:pt x="37" y="279"/>
                  </a:moveTo>
                  <a:cubicBezTo>
                    <a:pt x="43" y="318"/>
                    <a:pt x="73" y="367"/>
                    <a:pt x="122" y="384"/>
                  </a:cubicBezTo>
                  <a:cubicBezTo>
                    <a:pt x="143" y="391"/>
                    <a:pt x="165" y="391"/>
                    <a:pt x="185" y="384"/>
                  </a:cubicBezTo>
                  <a:cubicBezTo>
                    <a:pt x="233" y="367"/>
                    <a:pt x="264" y="318"/>
                    <a:pt x="270" y="279"/>
                  </a:cubicBezTo>
                  <a:cubicBezTo>
                    <a:pt x="276" y="278"/>
                    <a:pt x="285" y="269"/>
                    <a:pt x="294" y="237"/>
                  </a:cubicBezTo>
                  <a:cubicBezTo>
                    <a:pt x="307" y="192"/>
                    <a:pt x="294" y="186"/>
                    <a:pt x="282" y="187"/>
                  </a:cubicBezTo>
                  <a:cubicBezTo>
                    <a:pt x="284" y="180"/>
                    <a:pt x="286" y="174"/>
                    <a:pt x="287" y="168"/>
                  </a:cubicBezTo>
                  <a:cubicBezTo>
                    <a:pt x="306" y="53"/>
                    <a:pt x="249" y="49"/>
                    <a:pt x="249" y="49"/>
                  </a:cubicBezTo>
                  <a:cubicBezTo>
                    <a:pt x="249" y="49"/>
                    <a:pt x="240" y="31"/>
                    <a:pt x="215" y="17"/>
                  </a:cubicBezTo>
                  <a:cubicBezTo>
                    <a:pt x="198" y="7"/>
                    <a:pt x="175" y="0"/>
                    <a:pt x="144" y="3"/>
                  </a:cubicBezTo>
                  <a:cubicBezTo>
                    <a:pt x="135" y="3"/>
                    <a:pt x="125" y="5"/>
                    <a:pt x="116" y="8"/>
                  </a:cubicBezTo>
                  <a:cubicBezTo>
                    <a:pt x="105" y="12"/>
                    <a:pt x="95" y="17"/>
                    <a:pt x="86" y="24"/>
                  </a:cubicBezTo>
                  <a:cubicBezTo>
                    <a:pt x="74" y="31"/>
                    <a:pt x="63" y="40"/>
                    <a:pt x="54" y="50"/>
                  </a:cubicBezTo>
                  <a:cubicBezTo>
                    <a:pt x="39" y="65"/>
                    <a:pt x="25" y="85"/>
                    <a:pt x="20" y="110"/>
                  </a:cubicBezTo>
                  <a:cubicBezTo>
                    <a:pt x="15" y="129"/>
                    <a:pt x="16" y="148"/>
                    <a:pt x="20" y="169"/>
                  </a:cubicBezTo>
                  <a:cubicBezTo>
                    <a:pt x="21" y="175"/>
                    <a:pt x="23" y="181"/>
                    <a:pt x="25" y="187"/>
                  </a:cubicBezTo>
                  <a:cubicBezTo>
                    <a:pt x="14" y="186"/>
                    <a:pt x="0" y="192"/>
                    <a:pt x="13" y="237"/>
                  </a:cubicBezTo>
                  <a:cubicBezTo>
                    <a:pt x="22" y="269"/>
                    <a:pt x="31" y="278"/>
                    <a:pt x="37" y="279"/>
                  </a:cubicBezTo>
                  <a:close/>
                  <a:moveTo>
                    <a:pt x="37" y="279"/>
                  </a:moveTo>
                  <a:cubicBezTo>
                    <a:pt x="37" y="279"/>
                    <a:pt x="37" y="279"/>
                    <a:pt x="37" y="2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62"/>
            <p:cNvSpPr>
              <a:spLocks noEditPoints="1"/>
            </p:cNvSpPr>
            <p:nvPr/>
          </p:nvSpPr>
          <p:spPr bwMode="auto">
            <a:xfrm>
              <a:off x="11187113" y="1262062"/>
              <a:ext cx="400050" cy="182563"/>
            </a:xfrm>
            <a:custGeom>
              <a:avLst/>
              <a:gdLst>
                <a:gd name="T0" fmla="*/ 364 w 420"/>
                <a:gd name="T1" fmla="*/ 39 h 192"/>
                <a:gd name="T2" fmla="*/ 282 w 420"/>
                <a:gd name="T3" fmla="*/ 0 h 192"/>
                <a:gd name="T4" fmla="*/ 243 w 420"/>
                <a:gd name="T5" fmla="*/ 124 h 192"/>
                <a:gd name="T6" fmla="*/ 238 w 420"/>
                <a:gd name="T7" fmla="*/ 141 h 192"/>
                <a:gd name="T8" fmla="*/ 220 w 420"/>
                <a:gd name="T9" fmla="*/ 91 h 192"/>
                <a:gd name="T10" fmla="*/ 210 w 420"/>
                <a:gd name="T11" fmla="*/ 32 h 192"/>
                <a:gd name="T12" fmla="*/ 199 w 420"/>
                <a:gd name="T13" fmla="*/ 91 h 192"/>
                <a:gd name="T14" fmla="*/ 182 w 420"/>
                <a:gd name="T15" fmla="*/ 141 h 192"/>
                <a:gd name="T16" fmla="*/ 176 w 420"/>
                <a:gd name="T17" fmla="*/ 124 h 192"/>
                <a:gd name="T18" fmla="*/ 137 w 420"/>
                <a:gd name="T19" fmla="*/ 0 h 192"/>
                <a:gd name="T20" fmla="*/ 56 w 420"/>
                <a:gd name="T21" fmla="*/ 39 h 192"/>
                <a:gd name="T22" fmla="*/ 2 w 420"/>
                <a:gd name="T23" fmla="*/ 192 h 192"/>
                <a:gd name="T24" fmla="*/ 417 w 420"/>
                <a:gd name="T25" fmla="*/ 192 h 192"/>
                <a:gd name="T26" fmla="*/ 364 w 420"/>
                <a:gd name="T27" fmla="*/ 39 h 192"/>
                <a:gd name="T28" fmla="*/ 364 w 420"/>
                <a:gd name="T29" fmla="*/ 39 h 192"/>
                <a:gd name="T30" fmla="*/ 364 w 420"/>
                <a:gd name="T31" fmla="*/ 3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0" h="192">
                  <a:moveTo>
                    <a:pt x="364" y="39"/>
                  </a:moveTo>
                  <a:cubicBezTo>
                    <a:pt x="313" y="20"/>
                    <a:pt x="282" y="0"/>
                    <a:pt x="282" y="0"/>
                  </a:cubicBezTo>
                  <a:cubicBezTo>
                    <a:pt x="243" y="124"/>
                    <a:pt x="243" y="124"/>
                    <a:pt x="243" y="124"/>
                  </a:cubicBezTo>
                  <a:cubicBezTo>
                    <a:pt x="238" y="141"/>
                    <a:pt x="238" y="141"/>
                    <a:pt x="238" y="141"/>
                  </a:cubicBezTo>
                  <a:cubicBezTo>
                    <a:pt x="220" y="91"/>
                    <a:pt x="220" y="91"/>
                    <a:pt x="220" y="91"/>
                  </a:cubicBezTo>
                  <a:cubicBezTo>
                    <a:pt x="261" y="35"/>
                    <a:pt x="217" y="32"/>
                    <a:pt x="210" y="32"/>
                  </a:cubicBezTo>
                  <a:cubicBezTo>
                    <a:pt x="202" y="32"/>
                    <a:pt x="159" y="35"/>
                    <a:pt x="199" y="91"/>
                  </a:cubicBezTo>
                  <a:cubicBezTo>
                    <a:pt x="182" y="141"/>
                    <a:pt x="182" y="141"/>
                    <a:pt x="182" y="141"/>
                  </a:cubicBezTo>
                  <a:cubicBezTo>
                    <a:pt x="176" y="124"/>
                    <a:pt x="176" y="124"/>
                    <a:pt x="176" y="124"/>
                  </a:cubicBezTo>
                  <a:cubicBezTo>
                    <a:pt x="137" y="0"/>
                    <a:pt x="137" y="0"/>
                    <a:pt x="137" y="0"/>
                  </a:cubicBezTo>
                  <a:cubicBezTo>
                    <a:pt x="137" y="0"/>
                    <a:pt x="107" y="20"/>
                    <a:pt x="56" y="39"/>
                  </a:cubicBezTo>
                  <a:cubicBezTo>
                    <a:pt x="0" y="60"/>
                    <a:pt x="3" y="106"/>
                    <a:pt x="2" y="192"/>
                  </a:cubicBezTo>
                  <a:cubicBezTo>
                    <a:pt x="417" y="192"/>
                    <a:pt x="417" y="192"/>
                    <a:pt x="417" y="192"/>
                  </a:cubicBezTo>
                  <a:cubicBezTo>
                    <a:pt x="416" y="106"/>
                    <a:pt x="420" y="60"/>
                    <a:pt x="364" y="39"/>
                  </a:cubicBezTo>
                  <a:close/>
                  <a:moveTo>
                    <a:pt x="364" y="39"/>
                  </a:moveTo>
                  <a:cubicBezTo>
                    <a:pt x="364" y="39"/>
                    <a:pt x="364" y="39"/>
                    <a:pt x="364"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63"/>
            <p:cNvSpPr>
              <a:spLocks noEditPoints="1"/>
            </p:cNvSpPr>
            <p:nvPr/>
          </p:nvSpPr>
          <p:spPr bwMode="auto">
            <a:xfrm>
              <a:off x="11277601" y="987425"/>
              <a:ext cx="219075" cy="280988"/>
            </a:xfrm>
            <a:custGeom>
              <a:avLst/>
              <a:gdLst>
                <a:gd name="T0" fmla="*/ 108 w 230"/>
                <a:gd name="T1" fmla="*/ 2 h 294"/>
                <a:gd name="T2" fmla="*/ 87 w 230"/>
                <a:gd name="T3" fmla="*/ 6 h 294"/>
                <a:gd name="T4" fmla="*/ 64 w 230"/>
                <a:gd name="T5" fmla="*/ 18 h 294"/>
                <a:gd name="T6" fmla="*/ 40 w 230"/>
                <a:gd name="T7" fmla="*/ 37 h 294"/>
                <a:gd name="T8" fmla="*/ 15 w 230"/>
                <a:gd name="T9" fmla="*/ 83 h 294"/>
                <a:gd name="T10" fmla="*/ 15 w 230"/>
                <a:gd name="T11" fmla="*/ 127 h 294"/>
                <a:gd name="T12" fmla="*/ 19 w 230"/>
                <a:gd name="T13" fmla="*/ 141 h 294"/>
                <a:gd name="T14" fmla="*/ 10 w 230"/>
                <a:gd name="T15" fmla="*/ 178 h 294"/>
                <a:gd name="T16" fmla="*/ 28 w 230"/>
                <a:gd name="T17" fmla="*/ 210 h 294"/>
                <a:gd name="T18" fmla="*/ 92 w 230"/>
                <a:gd name="T19" fmla="*/ 289 h 294"/>
                <a:gd name="T20" fmla="*/ 138 w 230"/>
                <a:gd name="T21" fmla="*/ 289 h 294"/>
                <a:gd name="T22" fmla="*/ 202 w 230"/>
                <a:gd name="T23" fmla="*/ 210 h 294"/>
                <a:gd name="T24" fmla="*/ 221 w 230"/>
                <a:gd name="T25" fmla="*/ 178 h 294"/>
                <a:gd name="T26" fmla="*/ 212 w 230"/>
                <a:gd name="T27" fmla="*/ 141 h 294"/>
                <a:gd name="T28" fmla="*/ 215 w 230"/>
                <a:gd name="T29" fmla="*/ 127 h 294"/>
                <a:gd name="T30" fmla="*/ 187 w 230"/>
                <a:gd name="T31" fmla="*/ 37 h 294"/>
                <a:gd name="T32" fmla="*/ 162 w 230"/>
                <a:gd name="T33" fmla="*/ 13 h 294"/>
                <a:gd name="T34" fmla="*/ 108 w 230"/>
                <a:gd name="T35" fmla="*/ 2 h 294"/>
                <a:gd name="T36" fmla="*/ 108 w 230"/>
                <a:gd name="T37" fmla="*/ 2 h 294"/>
                <a:gd name="T38" fmla="*/ 108 w 230"/>
                <a:gd name="T39" fmla="*/ 2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0" h="294">
                  <a:moveTo>
                    <a:pt x="108" y="2"/>
                  </a:moveTo>
                  <a:cubicBezTo>
                    <a:pt x="101" y="2"/>
                    <a:pt x="94" y="4"/>
                    <a:pt x="87" y="6"/>
                  </a:cubicBezTo>
                  <a:cubicBezTo>
                    <a:pt x="79" y="9"/>
                    <a:pt x="71" y="13"/>
                    <a:pt x="64" y="18"/>
                  </a:cubicBezTo>
                  <a:cubicBezTo>
                    <a:pt x="55" y="23"/>
                    <a:pt x="47" y="30"/>
                    <a:pt x="40" y="37"/>
                  </a:cubicBezTo>
                  <a:cubicBezTo>
                    <a:pt x="29" y="49"/>
                    <a:pt x="19" y="64"/>
                    <a:pt x="15" y="83"/>
                  </a:cubicBezTo>
                  <a:cubicBezTo>
                    <a:pt x="11" y="96"/>
                    <a:pt x="12" y="111"/>
                    <a:pt x="15" y="127"/>
                  </a:cubicBezTo>
                  <a:cubicBezTo>
                    <a:pt x="16" y="131"/>
                    <a:pt x="17" y="136"/>
                    <a:pt x="19" y="141"/>
                  </a:cubicBezTo>
                  <a:cubicBezTo>
                    <a:pt x="10" y="140"/>
                    <a:pt x="0" y="145"/>
                    <a:pt x="10" y="178"/>
                  </a:cubicBezTo>
                  <a:cubicBezTo>
                    <a:pt x="17" y="202"/>
                    <a:pt x="23" y="209"/>
                    <a:pt x="28" y="210"/>
                  </a:cubicBezTo>
                  <a:cubicBezTo>
                    <a:pt x="32" y="239"/>
                    <a:pt x="55" y="276"/>
                    <a:pt x="92" y="289"/>
                  </a:cubicBezTo>
                  <a:cubicBezTo>
                    <a:pt x="107" y="294"/>
                    <a:pt x="123" y="294"/>
                    <a:pt x="138" y="289"/>
                  </a:cubicBezTo>
                  <a:cubicBezTo>
                    <a:pt x="175" y="276"/>
                    <a:pt x="198" y="239"/>
                    <a:pt x="202" y="210"/>
                  </a:cubicBezTo>
                  <a:cubicBezTo>
                    <a:pt x="207" y="209"/>
                    <a:pt x="214" y="202"/>
                    <a:pt x="221" y="178"/>
                  </a:cubicBezTo>
                  <a:cubicBezTo>
                    <a:pt x="230" y="144"/>
                    <a:pt x="220" y="140"/>
                    <a:pt x="212" y="141"/>
                  </a:cubicBezTo>
                  <a:cubicBezTo>
                    <a:pt x="213" y="136"/>
                    <a:pt x="215" y="131"/>
                    <a:pt x="215" y="127"/>
                  </a:cubicBezTo>
                  <a:cubicBezTo>
                    <a:pt x="230" y="40"/>
                    <a:pt x="187" y="37"/>
                    <a:pt x="187" y="37"/>
                  </a:cubicBezTo>
                  <a:cubicBezTo>
                    <a:pt x="187" y="37"/>
                    <a:pt x="180" y="24"/>
                    <a:pt x="162" y="13"/>
                  </a:cubicBezTo>
                  <a:cubicBezTo>
                    <a:pt x="148" y="5"/>
                    <a:pt x="131" y="0"/>
                    <a:pt x="108" y="2"/>
                  </a:cubicBezTo>
                  <a:close/>
                  <a:moveTo>
                    <a:pt x="108" y="2"/>
                  </a:moveTo>
                  <a:cubicBezTo>
                    <a:pt x="108" y="2"/>
                    <a:pt x="108" y="2"/>
                    <a:pt x="108"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4"/>
            <p:cNvSpPr>
              <a:spLocks noEditPoints="1"/>
            </p:cNvSpPr>
            <p:nvPr/>
          </p:nvSpPr>
          <p:spPr bwMode="auto">
            <a:xfrm>
              <a:off x="10379076" y="1262062"/>
              <a:ext cx="400050" cy="182563"/>
            </a:xfrm>
            <a:custGeom>
              <a:avLst/>
              <a:gdLst>
                <a:gd name="T0" fmla="*/ 364 w 420"/>
                <a:gd name="T1" fmla="*/ 39 h 192"/>
                <a:gd name="T2" fmla="*/ 283 w 420"/>
                <a:gd name="T3" fmla="*/ 0 h 192"/>
                <a:gd name="T4" fmla="*/ 244 w 420"/>
                <a:gd name="T5" fmla="*/ 124 h 192"/>
                <a:gd name="T6" fmla="*/ 239 w 420"/>
                <a:gd name="T7" fmla="*/ 141 h 192"/>
                <a:gd name="T8" fmla="*/ 221 w 420"/>
                <a:gd name="T9" fmla="*/ 91 h 192"/>
                <a:gd name="T10" fmla="*/ 210 w 420"/>
                <a:gd name="T11" fmla="*/ 32 h 192"/>
                <a:gd name="T12" fmla="*/ 200 w 420"/>
                <a:gd name="T13" fmla="*/ 91 h 192"/>
                <a:gd name="T14" fmla="*/ 182 w 420"/>
                <a:gd name="T15" fmla="*/ 141 h 192"/>
                <a:gd name="T16" fmla="*/ 177 w 420"/>
                <a:gd name="T17" fmla="*/ 124 h 192"/>
                <a:gd name="T18" fmla="*/ 138 w 420"/>
                <a:gd name="T19" fmla="*/ 0 h 192"/>
                <a:gd name="T20" fmla="*/ 56 w 420"/>
                <a:gd name="T21" fmla="*/ 39 h 192"/>
                <a:gd name="T22" fmla="*/ 3 w 420"/>
                <a:gd name="T23" fmla="*/ 192 h 192"/>
                <a:gd name="T24" fmla="*/ 418 w 420"/>
                <a:gd name="T25" fmla="*/ 192 h 192"/>
                <a:gd name="T26" fmla="*/ 364 w 420"/>
                <a:gd name="T27" fmla="*/ 39 h 192"/>
                <a:gd name="T28" fmla="*/ 364 w 420"/>
                <a:gd name="T29" fmla="*/ 39 h 192"/>
                <a:gd name="T30" fmla="*/ 364 w 420"/>
                <a:gd name="T31" fmla="*/ 3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0" h="192">
                  <a:moveTo>
                    <a:pt x="364" y="39"/>
                  </a:moveTo>
                  <a:cubicBezTo>
                    <a:pt x="313" y="20"/>
                    <a:pt x="283" y="0"/>
                    <a:pt x="283" y="0"/>
                  </a:cubicBezTo>
                  <a:cubicBezTo>
                    <a:pt x="244" y="124"/>
                    <a:pt x="244" y="124"/>
                    <a:pt x="244" y="124"/>
                  </a:cubicBezTo>
                  <a:cubicBezTo>
                    <a:pt x="239" y="141"/>
                    <a:pt x="239" y="141"/>
                    <a:pt x="239" y="141"/>
                  </a:cubicBezTo>
                  <a:cubicBezTo>
                    <a:pt x="221" y="91"/>
                    <a:pt x="221" y="91"/>
                    <a:pt x="221" y="91"/>
                  </a:cubicBezTo>
                  <a:cubicBezTo>
                    <a:pt x="261" y="35"/>
                    <a:pt x="218" y="32"/>
                    <a:pt x="210" y="32"/>
                  </a:cubicBezTo>
                  <a:cubicBezTo>
                    <a:pt x="203" y="32"/>
                    <a:pt x="159" y="35"/>
                    <a:pt x="200" y="91"/>
                  </a:cubicBezTo>
                  <a:cubicBezTo>
                    <a:pt x="182" y="141"/>
                    <a:pt x="182" y="141"/>
                    <a:pt x="182" y="141"/>
                  </a:cubicBezTo>
                  <a:cubicBezTo>
                    <a:pt x="177" y="124"/>
                    <a:pt x="177" y="124"/>
                    <a:pt x="177" y="124"/>
                  </a:cubicBezTo>
                  <a:cubicBezTo>
                    <a:pt x="138" y="0"/>
                    <a:pt x="138" y="0"/>
                    <a:pt x="138" y="0"/>
                  </a:cubicBezTo>
                  <a:cubicBezTo>
                    <a:pt x="138" y="0"/>
                    <a:pt x="107" y="20"/>
                    <a:pt x="56" y="39"/>
                  </a:cubicBezTo>
                  <a:cubicBezTo>
                    <a:pt x="0" y="60"/>
                    <a:pt x="4" y="106"/>
                    <a:pt x="3" y="192"/>
                  </a:cubicBezTo>
                  <a:cubicBezTo>
                    <a:pt x="418" y="192"/>
                    <a:pt x="418" y="192"/>
                    <a:pt x="418" y="192"/>
                  </a:cubicBezTo>
                  <a:cubicBezTo>
                    <a:pt x="417" y="106"/>
                    <a:pt x="420" y="60"/>
                    <a:pt x="364" y="39"/>
                  </a:cubicBezTo>
                  <a:close/>
                  <a:moveTo>
                    <a:pt x="364" y="39"/>
                  </a:moveTo>
                  <a:cubicBezTo>
                    <a:pt x="364" y="39"/>
                    <a:pt x="364" y="39"/>
                    <a:pt x="364"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5"/>
            <p:cNvSpPr>
              <a:spLocks noEditPoints="1"/>
            </p:cNvSpPr>
            <p:nvPr/>
          </p:nvSpPr>
          <p:spPr bwMode="auto">
            <a:xfrm>
              <a:off x="10469563" y="987425"/>
              <a:ext cx="219075" cy="280988"/>
            </a:xfrm>
            <a:custGeom>
              <a:avLst/>
              <a:gdLst>
                <a:gd name="T0" fmla="*/ 27 w 229"/>
                <a:gd name="T1" fmla="*/ 210 h 294"/>
                <a:gd name="T2" fmla="*/ 91 w 229"/>
                <a:gd name="T3" fmla="*/ 289 h 294"/>
                <a:gd name="T4" fmla="*/ 137 w 229"/>
                <a:gd name="T5" fmla="*/ 289 h 294"/>
                <a:gd name="T6" fmla="*/ 201 w 229"/>
                <a:gd name="T7" fmla="*/ 210 h 294"/>
                <a:gd name="T8" fmla="*/ 220 w 229"/>
                <a:gd name="T9" fmla="*/ 178 h 294"/>
                <a:gd name="T10" fmla="*/ 211 w 229"/>
                <a:gd name="T11" fmla="*/ 141 h 294"/>
                <a:gd name="T12" fmla="*/ 215 w 229"/>
                <a:gd name="T13" fmla="*/ 127 h 294"/>
                <a:gd name="T14" fmla="*/ 186 w 229"/>
                <a:gd name="T15" fmla="*/ 37 h 294"/>
                <a:gd name="T16" fmla="*/ 161 w 229"/>
                <a:gd name="T17" fmla="*/ 13 h 294"/>
                <a:gd name="T18" fmla="*/ 108 w 229"/>
                <a:gd name="T19" fmla="*/ 2 h 294"/>
                <a:gd name="T20" fmla="*/ 87 w 229"/>
                <a:gd name="T21" fmla="*/ 6 h 294"/>
                <a:gd name="T22" fmla="*/ 64 w 229"/>
                <a:gd name="T23" fmla="*/ 18 h 294"/>
                <a:gd name="T24" fmla="*/ 40 w 229"/>
                <a:gd name="T25" fmla="*/ 37 h 294"/>
                <a:gd name="T26" fmla="*/ 15 w 229"/>
                <a:gd name="T27" fmla="*/ 83 h 294"/>
                <a:gd name="T28" fmla="*/ 15 w 229"/>
                <a:gd name="T29" fmla="*/ 127 h 294"/>
                <a:gd name="T30" fmla="*/ 19 w 229"/>
                <a:gd name="T31" fmla="*/ 141 h 294"/>
                <a:gd name="T32" fmla="*/ 10 w 229"/>
                <a:gd name="T33" fmla="*/ 178 h 294"/>
                <a:gd name="T34" fmla="*/ 27 w 229"/>
                <a:gd name="T35" fmla="*/ 210 h 294"/>
                <a:gd name="T36" fmla="*/ 27 w 229"/>
                <a:gd name="T37" fmla="*/ 210 h 294"/>
                <a:gd name="T38" fmla="*/ 27 w 229"/>
                <a:gd name="T39" fmla="*/ 21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9" h="294">
                  <a:moveTo>
                    <a:pt x="27" y="210"/>
                  </a:moveTo>
                  <a:cubicBezTo>
                    <a:pt x="31" y="239"/>
                    <a:pt x="54" y="276"/>
                    <a:pt x="91" y="289"/>
                  </a:cubicBezTo>
                  <a:cubicBezTo>
                    <a:pt x="106" y="294"/>
                    <a:pt x="122" y="294"/>
                    <a:pt x="137" y="289"/>
                  </a:cubicBezTo>
                  <a:cubicBezTo>
                    <a:pt x="174" y="276"/>
                    <a:pt x="197" y="239"/>
                    <a:pt x="201" y="210"/>
                  </a:cubicBezTo>
                  <a:cubicBezTo>
                    <a:pt x="206" y="209"/>
                    <a:pt x="213" y="202"/>
                    <a:pt x="220" y="178"/>
                  </a:cubicBezTo>
                  <a:cubicBezTo>
                    <a:pt x="229" y="144"/>
                    <a:pt x="219" y="140"/>
                    <a:pt x="211" y="141"/>
                  </a:cubicBezTo>
                  <a:cubicBezTo>
                    <a:pt x="212" y="136"/>
                    <a:pt x="214" y="131"/>
                    <a:pt x="215" y="127"/>
                  </a:cubicBezTo>
                  <a:cubicBezTo>
                    <a:pt x="229" y="40"/>
                    <a:pt x="186" y="37"/>
                    <a:pt x="186" y="37"/>
                  </a:cubicBezTo>
                  <a:cubicBezTo>
                    <a:pt x="186" y="37"/>
                    <a:pt x="179" y="24"/>
                    <a:pt x="161" y="13"/>
                  </a:cubicBezTo>
                  <a:cubicBezTo>
                    <a:pt x="148" y="6"/>
                    <a:pt x="131" y="0"/>
                    <a:pt x="108" y="2"/>
                  </a:cubicBezTo>
                  <a:cubicBezTo>
                    <a:pt x="101" y="2"/>
                    <a:pt x="94" y="4"/>
                    <a:pt x="87" y="6"/>
                  </a:cubicBezTo>
                  <a:cubicBezTo>
                    <a:pt x="79" y="9"/>
                    <a:pt x="71" y="13"/>
                    <a:pt x="64" y="18"/>
                  </a:cubicBezTo>
                  <a:cubicBezTo>
                    <a:pt x="55" y="23"/>
                    <a:pt x="47" y="30"/>
                    <a:pt x="40" y="37"/>
                  </a:cubicBezTo>
                  <a:cubicBezTo>
                    <a:pt x="29" y="49"/>
                    <a:pt x="19" y="64"/>
                    <a:pt x="15" y="83"/>
                  </a:cubicBezTo>
                  <a:cubicBezTo>
                    <a:pt x="11" y="96"/>
                    <a:pt x="12" y="111"/>
                    <a:pt x="15" y="127"/>
                  </a:cubicBezTo>
                  <a:cubicBezTo>
                    <a:pt x="16" y="131"/>
                    <a:pt x="17" y="136"/>
                    <a:pt x="19" y="141"/>
                  </a:cubicBezTo>
                  <a:cubicBezTo>
                    <a:pt x="10" y="140"/>
                    <a:pt x="0" y="145"/>
                    <a:pt x="10" y="178"/>
                  </a:cubicBezTo>
                  <a:cubicBezTo>
                    <a:pt x="15" y="202"/>
                    <a:pt x="22" y="209"/>
                    <a:pt x="27" y="210"/>
                  </a:cubicBezTo>
                  <a:close/>
                  <a:moveTo>
                    <a:pt x="27" y="210"/>
                  </a:moveTo>
                  <a:cubicBezTo>
                    <a:pt x="27" y="210"/>
                    <a:pt x="27" y="210"/>
                    <a:pt x="27" y="2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p:cNvGrpSpPr/>
          <p:nvPr/>
        </p:nvGrpSpPr>
        <p:grpSpPr>
          <a:xfrm>
            <a:off x="9119828" y="1518839"/>
            <a:ext cx="807333" cy="681080"/>
            <a:chOff x="8404226" y="-1452563"/>
            <a:chExt cx="1492250" cy="1258888"/>
          </a:xfrm>
          <a:solidFill>
            <a:schemeClr val="bg1">
              <a:lumMod val="10000"/>
            </a:schemeClr>
          </a:solidFill>
        </p:grpSpPr>
        <p:sp>
          <p:nvSpPr>
            <p:cNvPr id="63" name="Freeform 66"/>
            <p:cNvSpPr>
              <a:spLocks noEditPoints="1"/>
            </p:cNvSpPr>
            <p:nvPr/>
          </p:nvSpPr>
          <p:spPr bwMode="auto">
            <a:xfrm>
              <a:off x="8513763" y="-642938"/>
              <a:ext cx="238125" cy="449263"/>
            </a:xfrm>
            <a:custGeom>
              <a:avLst/>
              <a:gdLst>
                <a:gd name="T0" fmla="*/ 0 w 251"/>
                <a:gd name="T1" fmla="*/ 192 h 472"/>
                <a:gd name="T2" fmla="*/ 0 w 251"/>
                <a:gd name="T3" fmla="*/ 444 h 472"/>
                <a:gd name="T4" fmla="*/ 28 w 251"/>
                <a:gd name="T5" fmla="*/ 472 h 472"/>
                <a:gd name="T6" fmla="*/ 223 w 251"/>
                <a:gd name="T7" fmla="*/ 472 h 472"/>
                <a:gd name="T8" fmla="*/ 251 w 251"/>
                <a:gd name="T9" fmla="*/ 444 h 472"/>
                <a:gd name="T10" fmla="*/ 251 w 251"/>
                <a:gd name="T11" fmla="*/ 0 h 472"/>
                <a:gd name="T12" fmla="*/ 109 w 251"/>
                <a:gd name="T13" fmla="*/ 142 h 472"/>
                <a:gd name="T14" fmla="*/ 0 w 251"/>
                <a:gd name="T15" fmla="*/ 192 h 472"/>
                <a:gd name="T16" fmla="*/ 0 w 251"/>
                <a:gd name="T17" fmla="*/ 192 h 472"/>
                <a:gd name="T18" fmla="*/ 0 w 251"/>
                <a:gd name="T19" fmla="*/ 192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472">
                  <a:moveTo>
                    <a:pt x="0" y="192"/>
                  </a:moveTo>
                  <a:cubicBezTo>
                    <a:pt x="0" y="444"/>
                    <a:pt x="0" y="444"/>
                    <a:pt x="0" y="444"/>
                  </a:cubicBezTo>
                  <a:cubicBezTo>
                    <a:pt x="0" y="459"/>
                    <a:pt x="12" y="472"/>
                    <a:pt x="28" y="472"/>
                  </a:cubicBezTo>
                  <a:cubicBezTo>
                    <a:pt x="223" y="472"/>
                    <a:pt x="223" y="472"/>
                    <a:pt x="223" y="472"/>
                  </a:cubicBezTo>
                  <a:cubicBezTo>
                    <a:pt x="238" y="472"/>
                    <a:pt x="251" y="460"/>
                    <a:pt x="251" y="444"/>
                  </a:cubicBezTo>
                  <a:cubicBezTo>
                    <a:pt x="251" y="0"/>
                    <a:pt x="251" y="0"/>
                    <a:pt x="251" y="0"/>
                  </a:cubicBezTo>
                  <a:cubicBezTo>
                    <a:pt x="109" y="142"/>
                    <a:pt x="109" y="142"/>
                    <a:pt x="109" y="142"/>
                  </a:cubicBezTo>
                  <a:cubicBezTo>
                    <a:pt x="79" y="171"/>
                    <a:pt x="41" y="189"/>
                    <a:pt x="0" y="192"/>
                  </a:cubicBezTo>
                  <a:close/>
                  <a:moveTo>
                    <a:pt x="0" y="192"/>
                  </a:moveTo>
                  <a:cubicBezTo>
                    <a:pt x="0" y="192"/>
                    <a:pt x="0" y="192"/>
                    <a:pt x="0" y="19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7"/>
            <p:cNvSpPr>
              <a:spLocks noEditPoints="1"/>
            </p:cNvSpPr>
            <p:nvPr/>
          </p:nvSpPr>
          <p:spPr bwMode="auto">
            <a:xfrm>
              <a:off x="8843963" y="-646113"/>
              <a:ext cx="241300" cy="452438"/>
            </a:xfrm>
            <a:custGeom>
              <a:avLst/>
              <a:gdLst>
                <a:gd name="T0" fmla="*/ 0 w 252"/>
                <a:gd name="T1" fmla="*/ 0 h 475"/>
                <a:gd name="T2" fmla="*/ 0 w 252"/>
                <a:gd name="T3" fmla="*/ 447 h 475"/>
                <a:gd name="T4" fmla="*/ 29 w 252"/>
                <a:gd name="T5" fmla="*/ 475 h 475"/>
                <a:gd name="T6" fmla="*/ 224 w 252"/>
                <a:gd name="T7" fmla="*/ 475 h 475"/>
                <a:gd name="T8" fmla="*/ 252 w 252"/>
                <a:gd name="T9" fmla="*/ 447 h 475"/>
                <a:gd name="T10" fmla="*/ 252 w 252"/>
                <a:gd name="T11" fmla="*/ 184 h 475"/>
                <a:gd name="T12" fmla="*/ 134 w 252"/>
                <a:gd name="T13" fmla="*/ 134 h 475"/>
                <a:gd name="T14" fmla="*/ 0 w 252"/>
                <a:gd name="T15" fmla="*/ 0 h 475"/>
                <a:gd name="T16" fmla="*/ 0 w 252"/>
                <a:gd name="T17" fmla="*/ 0 h 475"/>
                <a:gd name="T18" fmla="*/ 0 w 252"/>
                <a:gd name="T19" fmla="*/ 0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475">
                  <a:moveTo>
                    <a:pt x="0" y="0"/>
                  </a:moveTo>
                  <a:cubicBezTo>
                    <a:pt x="0" y="447"/>
                    <a:pt x="0" y="447"/>
                    <a:pt x="0" y="447"/>
                  </a:cubicBezTo>
                  <a:cubicBezTo>
                    <a:pt x="0" y="462"/>
                    <a:pt x="13" y="475"/>
                    <a:pt x="29" y="475"/>
                  </a:cubicBezTo>
                  <a:cubicBezTo>
                    <a:pt x="224" y="475"/>
                    <a:pt x="224" y="475"/>
                    <a:pt x="224" y="475"/>
                  </a:cubicBezTo>
                  <a:cubicBezTo>
                    <a:pt x="239" y="475"/>
                    <a:pt x="252" y="463"/>
                    <a:pt x="252" y="447"/>
                  </a:cubicBezTo>
                  <a:cubicBezTo>
                    <a:pt x="252" y="184"/>
                    <a:pt x="252" y="184"/>
                    <a:pt x="252" y="184"/>
                  </a:cubicBezTo>
                  <a:cubicBezTo>
                    <a:pt x="207" y="183"/>
                    <a:pt x="166" y="165"/>
                    <a:pt x="134" y="134"/>
                  </a:cubicBezTo>
                  <a:lnTo>
                    <a:pt x="0" y="0"/>
                  </a:lnTo>
                  <a:close/>
                  <a:moveTo>
                    <a:pt x="0" y="0"/>
                  </a:move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8"/>
            <p:cNvSpPr>
              <a:spLocks noEditPoints="1"/>
            </p:cNvSpPr>
            <p:nvPr/>
          </p:nvSpPr>
          <p:spPr bwMode="auto">
            <a:xfrm>
              <a:off x="9177338" y="-731838"/>
              <a:ext cx="239713" cy="538163"/>
            </a:xfrm>
            <a:custGeom>
              <a:avLst/>
              <a:gdLst>
                <a:gd name="T0" fmla="*/ 0 w 252"/>
                <a:gd name="T1" fmla="*/ 246 h 565"/>
                <a:gd name="T2" fmla="*/ 0 w 252"/>
                <a:gd name="T3" fmla="*/ 537 h 565"/>
                <a:gd name="T4" fmla="*/ 28 w 252"/>
                <a:gd name="T5" fmla="*/ 565 h 565"/>
                <a:gd name="T6" fmla="*/ 224 w 252"/>
                <a:gd name="T7" fmla="*/ 565 h 565"/>
                <a:gd name="T8" fmla="*/ 252 w 252"/>
                <a:gd name="T9" fmla="*/ 537 h 565"/>
                <a:gd name="T10" fmla="*/ 252 w 252"/>
                <a:gd name="T11" fmla="*/ 0 h 565"/>
                <a:gd name="T12" fmla="*/ 28 w 252"/>
                <a:gd name="T13" fmla="*/ 223 h 565"/>
                <a:gd name="T14" fmla="*/ 0 w 252"/>
                <a:gd name="T15" fmla="*/ 246 h 565"/>
                <a:gd name="T16" fmla="*/ 0 w 252"/>
                <a:gd name="T17" fmla="*/ 246 h 565"/>
                <a:gd name="T18" fmla="*/ 0 w 252"/>
                <a:gd name="T19" fmla="*/ 246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565">
                  <a:moveTo>
                    <a:pt x="0" y="246"/>
                  </a:moveTo>
                  <a:cubicBezTo>
                    <a:pt x="0" y="537"/>
                    <a:pt x="0" y="537"/>
                    <a:pt x="0" y="537"/>
                  </a:cubicBezTo>
                  <a:cubicBezTo>
                    <a:pt x="0" y="552"/>
                    <a:pt x="13" y="565"/>
                    <a:pt x="28" y="565"/>
                  </a:cubicBezTo>
                  <a:cubicBezTo>
                    <a:pt x="224" y="565"/>
                    <a:pt x="224" y="565"/>
                    <a:pt x="224" y="565"/>
                  </a:cubicBezTo>
                  <a:cubicBezTo>
                    <a:pt x="239" y="565"/>
                    <a:pt x="252" y="553"/>
                    <a:pt x="252" y="537"/>
                  </a:cubicBezTo>
                  <a:cubicBezTo>
                    <a:pt x="252" y="0"/>
                    <a:pt x="252" y="0"/>
                    <a:pt x="252" y="0"/>
                  </a:cubicBezTo>
                  <a:cubicBezTo>
                    <a:pt x="28" y="223"/>
                    <a:pt x="28" y="223"/>
                    <a:pt x="28" y="223"/>
                  </a:cubicBezTo>
                  <a:cubicBezTo>
                    <a:pt x="19" y="232"/>
                    <a:pt x="10" y="239"/>
                    <a:pt x="0" y="246"/>
                  </a:cubicBezTo>
                  <a:close/>
                  <a:moveTo>
                    <a:pt x="0" y="246"/>
                  </a:moveTo>
                  <a:cubicBezTo>
                    <a:pt x="0" y="246"/>
                    <a:pt x="0" y="246"/>
                    <a:pt x="0" y="2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9"/>
            <p:cNvSpPr>
              <a:spLocks noEditPoints="1"/>
            </p:cNvSpPr>
            <p:nvPr/>
          </p:nvSpPr>
          <p:spPr bwMode="auto">
            <a:xfrm>
              <a:off x="9509126" y="-1044575"/>
              <a:ext cx="239713" cy="850900"/>
            </a:xfrm>
            <a:custGeom>
              <a:avLst/>
              <a:gdLst>
                <a:gd name="T0" fmla="*/ 233 w 252"/>
                <a:gd name="T1" fmla="*/ 0 h 895"/>
                <a:gd name="T2" fmla="*/ 0 w 252"/>
                <a:gd name="T3" fmla="*/ 232 h 895"/>
                <a:gd name="T4" fmla="*/ 0 w 252"/>
                <a:gd name="T5" fmla="*/ 867 h 895"/>
                <a:gd name="T6" fmla="*/ 28 w 252"/>
                <a:gd name="T7" fmla="*/ 895 h 895"/>
                <a:gd name="T8" fmla="*/ 223 w 252"/>
                <a:gd name="T9" fmla="*/ 895 h 895"/>
                <a:gd name="T10" fmla="*/ 252 w 252"/>
                <a:gd name="T11" fmla="*/ 867 h 895"/>
                <a:gd name="T12" fmla="*/ 252 w 252"/>
                <a:gd name="T13" fmla="*/ 17 h 895"/>
                <a:gd name="T14" fmla="*/ 237 w 252"/>
                <a:gd name="T15" fmla="*/ 4 h 895"/>
                <a:gd name="T16" fmla="*/ 233 w 252"/>
                <a:gd name="T17" fmla="*/ 0 h 895"/>
                <a:gd name="T18" fmla="*/ 233 w 252"/>
                <a:gd name="T19" fmla="*/ 0 h 895"/>
                <a:gd name="T20" fmla="*/ 233 w 252"/>
                <a:gd name="T21" fmla="*/ 0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2" h="895">
                  <a:moveTo>
                    <a:pt x="233" y="0"/>
                  </a:moveTo>
                  <a:cubicBezTo>
                    <a:pt x="0" y="232"/>
                    <a:pt x="0" y="232"/>
                    <a:pt x="0" y="232"/>
                  </a:cubicBezTo>
                  <a:cubicBezTo>
                    <a:pt x="0" y="867"/>
                    <a:pt x="0" y="867"/>
                    <a:pt x="0" y="867"/>
                  </a:cubicBezTo>
                  <a:cubicBezTo>
                    <a:pt x="0" y="882"/>
                    <a:pt x="12" y="895"/>
                    <a:pt x="28" y="895"/>
                  </a:cubicBezTo>
                  <a:cubicBezTo>
                    <a:pt x="223" y="895"/>
                    <a:pt x="223" y="895"/>
                    <a:pt x="223" y="895"/>
                  </a:cubicBezTo>
                  <a:cubicBezTo>
                    <a:pt x="239" y="895"/>
                    <a:pt x="252" y="883"/>
                    <a:pt x="252" y="867"/>
                  </a:cubicBezTo>
                  <a:cubicBezTo>
                    <a:pt x="252" y="17"/>
                    <a:pt x="252" y="17"/>
                    <a:pt x="252" y="17"/>
                  </a:cubicBezTo>
                  <a:cubicBezTo>
                    <a:pt x="245" y="12"/>
                    <a:pt x="240" y="7"/>
                    <a:pt x="237" y="4"/>
                  </a:cubicBezTo>
                  <a:lnTo>
                    <a:pt x="233" y="0"/>
                  </a:lnTo>
                  <a:close/>
                  <a:moveTo>
                    <a:pt x="233" y="0"/>
                  </a:moveTo>
                  <a:cubicBezTo>
                    <a:pt x="233" y="0"/>
                    <a:pt x="233" y="0"/>
                    <a:pt x="23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70"/>
            <p:cNvSpPr>
              <a:spLocks noEditPoints="1"/>
            </p:cNvSpPr>
            <p:nvPr/>
          </p:nvSpPr>
          <p:spPr bwMode="auto">
            <a:xfrm>
              <a:off x="8404226" y="-1452563"/>
              <a:ext cx="1492250" cy="904875"/>
            </a:xfrm>
            <a:custGeom>
              <a:avLst/>
              <a:gdLst>
                <a:gd name="T0" fmla="*/ 1552 w 1566"/>
                <a:gd name="T1" fmla="*/ 15 h 950"/>
                <a:gd name="T2" fmla="*/ 1511 w 1566"/>
                <a:gd name="T3" fmla="*/ 0 h 950"/>
                <a:gd name="T4" fmla="*/ 1506 w 1566"/>
                <a:gd name="T5" fmla="*/ 0 h 950"/>
                <a:gd name="T6" fmla="*/ 1234 w 1566"/>
                <a:gd name="T7" fmla="*/ 13 h 950"/>
                <a:gd name="T8" fmla="*/ 1192 w 1566"/>
                <a:gd name="T9" fmla="*/ 28 h 950"/>
                <a:gd name="T10" fmla="*/ 1182 w 1566"/>
                <a:gd name="T11" fmla="*/ 42 h 950"/>
                <a:gd name="T12" fmla="*/ 1196 w 1566"/>
                <a:gd name="T13" fmla="*/ 99 h 950"/>
                <a:gd name="T14" fmla="*/ 1219 w 1566"/>
                <a:gd name="T15" fmla="*/ 122 h 950"/>
                <a:gd name="T16" fmla="*/ 1267 w 1566"/>
                <a:gd name="T17" fmla="*/ 170 h 950"/>
                <a:gd name="T18" fmla="*/ 717 w 1566"/>
                <a:gd name="T19" fmla="*/ 719 h 950"/>
                <a:gd name="T20" fmla="*/ 471 w 1566"/>
                <a:gd name="T21" fmla="*/ 473 h 950"/>
                <a:gd name="T22" fmla="*/ 415 w 1566"/>
                <a:gd name="T23" fmla="*/ 450 h 950"/>
                <a:gd name="T24" fmla="*/ 360 w 1566"/>
                <a:gd name="T25" fmla="*/ 473 h 950"/>
                <a:gd name="T26" fmla="*/ 31 w 1566"/>
                <a:gd name="T27" fmla="*/ 801 h 950"/>
                <a:gd name="T28" fmla="*/ 31 w 1566"/>
                <a:gd name="T29" fmla="*/ 912 h 950"/>
                <a:gd name="T30" fmla="*/ 46 w 1566"/>
                <a:gd name="T31" fmla="*/ 927 h 950"/>
                <a:gd name="T32" fmla="*/ 101 w 1566"/>
                <a:gd name="T33" fmla="*/ 950 h 950"/>
                <a:gd name="T34" fmla="*/ 157 w 1566"/>
                <a:gd name="T35" fmla="*/ 927 h 950"/>
                <a:gd name="T36" fmla="*/ 415 w 1566"/>
                <a:gd name="T37" fmla="*/ 668 h 950"/>
                <a:gd name="T38" fmla="*/ 662 w 1566"/>
                <a:gd name="T39" fmla="*/ 915 h 950"/>
                <a:gd name="T40" fmla="*/ 717 w 1566"/>
                <a:gd name="T41" fmla="*/ 938 h 950"/>
                <a:gd name="T42" fmla="*/ 773 w 1566"/>
                <a:gd name="T43" fmla="*/ 915 h 950"/>
                <a:gd name="T44" fmla="*/ 1393 w 1566"/>
                <a:gd name="T45" fmla="*/ 296 h 950"/>
                <a:gd name="T46" fmla="*/ 1463 w 1566"/>
                <a:gd name="T47" fmla="*/ 365 h 950"/>
                <a:gd name="T48" fmla="*/ 1500 w 1566"/>
                <a:gd name="T49" fmla="*/ 385 h 950"/>
                <a:gd name="T50" fmla="*/ 1523 w 1566"/>
                <a:gd name="T51" fmla="*/ 379 h 950"/>
                <a:gd name="T52" fmla="*/ 1536 w 1566"/>
                <a:gd name="T53" fmla="*/ 369 h 950"/>
                <a:gd name="T54" fmla="*/ 1553 w 1566"/>
                <a:gd name="T55" fmla="*/ 324 h 950"/>
                <a:gd name="T56" fmla="*/ 1561 w 1566"/>
                <a:gd name="T57" fmla="*/ 147 h 950"/>
                <a:gd name="T58" fmla="*/ 1565 w 1566"/>
                <a:gd name="T59" fmla="*/ 59 h 950"/>
                <a:gd name="T60" fmla="*/ 1552 w 1566"/>
                <a:gd name="T61" fmla="*/ 15 h 950"/>
                <a:gd name="T62" fmla="*/ 1552 w 1566"/>
                <a:gd name="T63" fmla="*/ 15 h 950"/>
                <a:gd name="T64" fmla="*/ 1552 w 1566"/>
                <a:gd name="T65" fmla="*/ 15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6" h="950">
                  <a:moveTo>
                    <a:pt x="1552" y="15"/>
                  </a:moveTo>
                  <a:cubicBezTo>
                    <a:pt x="1543" y="5"/>
                    <a:pt x="1529" y="0"/>
                    <a:pt x="1511" y="0"/>
                  </a:cubicBezTo>
                  <a:cubicBezTo>
                    <a:pt x="1506" y="0"/>
                    <a:pt x="1506" y="0"/>
                    <a:pt x="1506" y="0"/>
                  </a:cubicBezTo>
                  <a:cubicBezTo>
                    <a:pt x="1415" y="4"/>
                    <a:pt x="1324" y="9"/>
                    <a:pt x="1234" y="13"/>
                  </a:cubicBezTo>
                  <a:cubicBezTo>
                    <a:pt x="1221" y="14"/>
                    <a:pt x="1205" y="14"/>
                    <a:pt x="1192" y="28"/>
                  </a:cubicBezTo>
                  <a:cubicBezTo>
                    <a:pt x="1188" y="32"/>
                    <a:pt x="1184" y="36"/>
                    <a:pt x="1182" y="42"/>
                  </a:cubicBezTo>
                  <a:cubicBezTo>
                    <a:pt x="1168" y="71"/>
                    <a:pt x="1187" y="90"/>
                    <a:pt x="1196" y="99"/>
                  </a:cubicBezTo>
                  <a:cubicBezTo>
                    <a:pt x="1219" y="122"/>
                    <a:pt x="1219" y="122"/>
                    <a:pt x="1219" y="122"/>
                  </a:cubicBezTo>
                  <a:cubicBezTo>
                    <a:pt x="1235" y="138"/>
                    <a:pt x="1251" y="154"/>
                    <a:pt x="1267" y="170"/>
                  </a:cubicBezTo>
                  <a:cubicBezTo>
                    <a:pt x="717" y="719"/>
                    <a:pt x="717" y="719"/>
                    <a:pt x="717" y="719"/>
                  </a:cubicBezTo>
                  <a:cubicBezTo>
                    <a:pt x="471" y="473"/>
                    <a:pt x="471" y="473"/>
                    <a:pt x="471" y="473"/>
                  </a:cubicBezTo>
                  <a:cubicBezTo>
                    <a:pt x="456" y="458"/>
                    <a:pt x="436" y="450"/>
                    <a:pt x="415" y="450"/>
                  </a:cubicBezTo>
                  <a:cubicBezTo>
                    <a:pt x="394" y="450"/>
                    <a:pt x="374" y="458"/>
                    <a:pt x="360" y="473"/>
                  </a:cubicBezTo>
                  <a:cubicBezTo>
                    <a:pt x="31" y="801"/>
                    <a:pt x="31" y="801"/>
                    <a:pt x="31" y="801"/>
                  </a:cubicBezTo>
                  <a:cubicBezTo>
                    <a:pt x="0" y="832"/>
                    <a:pt x="0" y="881"/>
                    <a:pt x="31" y="912"/>
                  </a:cubicBezTo>
                  <a:cubicBezTo>
                    <a:pt x="46" y="927"/>
                    <a:pt x="46" y="927"/>
                    <a:pt x="46" y="927"/>
                  </a:cubicBezTo>
                  <a:cubicBezTo>
                    <a:pt x="60" y="941"/>
                    <a:pt x="80" y="950"/>
                    <a:pt x="101" y="950"/>
                  </a:cubicBezTo>
                  <a:cubicBezTo>
                    <a:pt x="123" y="950"/>
                    <a:pt x="142" y="941"/>
                    <a:pt x="157" y="927"/>
                  </a:cubicBezTo>
                  <a:cubicBezTo>
                    <a:pt x="415" y="668"/>
                    <a:pt x="415" y="668"/>
                    <a:pt x="415" y="668"/>
                  </a:cubicBezTo>
                  <a:cubicBezTo>
                    <a:pt x="662" y="915"/>
                    <a:pt x="662" y="915"/>
                    <a:pt x="662" y="915"/>
                  </a:cubicBezTo>
                  <a:cubicBezTo>
                    <a:pt x="676" y="930"/>
                    <a:pt x="696" y="938"/>
                    <a:pt x="717" y="938"/>
                  </a:cubicBezTo>
                  <a:cubicBezTo>
                    <a:pt x="739" y="938"/>
                    <a:pt x="758" y="930"/>
                    <a:pt x="773" y="915"/>
                  </a:cubicBezTo>
                  <a:cubicBezTo>
                    <a:pt x="1393" y="296"/>
                    <a:pt x="1393" y="296"/>
                    <a:pt x="1393" y="296"/>
                  </a:cubicBezTo>
                  <a:cubicBezTo>
                    <a:pt x="1463" y="365"/>
                    <a:pt x="1463" y="365"/>
                    <a:pt x="1463" y="365"/>
                  </a:cubicBezTo>
                  <a:cubicBezTo>
                    <a:pt x="1471" y="374"/>
                    <a:pt x="1483" y="385"/>
                    <a:pt x="1500" y="385"/>
                  </a:cubicBezTo>
                  <a:cubicBezTo>
                    <a:pt x="1508" y="385"/>
                    <a:pt x="1515" y="383"/>
                    <a:pt x="1523" y="379"/>
                  </a:cubicBezTo>
                  <a:cubicBezTo>
                    <a:pt x="1528" y="376"/>
                    <a:pt x="1532" y="373"/>
                    <a:pt x="1536" y="369"/>
                  </a:cubicBezTo>
                  <a:cubicBezTo>
                    <a:pt x="1550" y="356"/>
                    <a:pt x="1552" y="338"/>
                    <a:pt x="1553" y="324"/>
                  </a:cubicBezTo>
                  <a:cubicBezTo>
                    <a:pt x="1556" y="265"/>
                    <a:pt x="1558" y="206"/>
                    <a:pt x="1561" y="147"/>
                  </a:cubicBezTo>
                  <a:cubicBezTo>
                    <a:pt x="1565" y="59"/>
                    <a:pt x="1565" y="59"/>
                    <a:pt x="1565" y="59"/>
                  </a:cubicBezTo>
                  <a:cubicBezTo>
                    <a:pt x="1566" y="40"/>
                    <a:pt x="1562" y="26"/>
                    <a:pt x="1552" y="15"/>
                  </a:cubicBezTo>
                  <a:close/>
                  <a:moveTo>
                    <a:pt x="1552" y="15"/>
                  </a:moveTo>
                  <a:cubicBezTo>
                    <a:pt x="1552" y="15"/>
                    <a:pt x="1552" y="15"/>
                    <a:pt x="1552"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8" name="Group 67"/>
          <p:cNvGrpSpPr/>
          <p:nvPr/>
        </p:nvGrpSpPr>
        <p:grpSpPr>
          <a:xfrm>
            <a:off x="7345811" y="3009106"/>
            <a:ext cx="805616" cy="741201"/>
            <a:chOff x="10163176" y="-1509713"/>
            <a:chExt cx="1489075" cy="1370013"/>
          </a:xfrm>
          <a:solidFill>
            <a:schemeClr val="bg1">
              <a:lumMod val="10000"/>
            </a:schemeClr>
          </a:solidFill>
        </p:grpSpPr>
        <p:sp>
          <p:nvSpPr>
            <p:cNvPr id="69" name="Freeform 71"/>
            <p:cNvSpPr>
              <a:spLocks noEditPoints="1"/>
            </p:cNvSpPr>
            <p:nvPr/>
          </p:nvSpPr>
          <p:spPr bwMode="auto">
            <a:xfrm>
              <a:off x="10242551" y="-1146175"/>
              <a:ext cx="252413" cy="1006475"/>
            </a:xfrm>
            <a:custGeom>
              <a:avLst/>
              <a:gdLst>
                <a:gd name="T0" fmla="*/ 0 w 264"/>
                <a:gd name="T1" fmla="*/ 1015 h 1057"/>
                <a:gd name="T2" fmla="*/ 42 w 264"/>
                <a:gd name="T3" fmla="*/ 1057 h 1057"/>
                <a:gd name="T4" fmla="*/ 222 w 264"/>
                <a:gd name="T5" fmla="*/ 1057 h 1057"/>
                <a:gd name="T6" fmla="*/ 264 w 264"/>
                <a:gd name="T7" fmla="*/ 1015 h 1057"/>
                <a:gd name="T8" fmla="*/ 264 w 264"/>
                <a:gd name="T9" fmla="*/ 264 h 1057"/>
                <a:gd name="T10" fmla="*/ 0 w 264"/>
                <a:gd name="T11" fmla="*/ 0 h 1057"/>
                <a:gd name="T12" fmla="*/ 0 w 264"/>
                <a:gd name="T13" fmla="*/ 1015 h 1057"/>
                <a:gd name="T14" fmla="*/ 0 w 264"/>
                <a:gd name="T15" fmla="*/ 1015 h 1057"/>
                <a:gd name="T16" fmla="*/ 0 w 264"/>
                <a:gd name="T17" fmla="*/ 1015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4" h="1057">
                  <a:moveTo>
                    <a:pt x="0" y="1015"/>
                  </a:moveTo>
                  <a:cubicBezTo>
                    <a:pt x="0" y="1038"/>
                    <a:pt x="19" y="1057"/>
                    <a:pt x="42" y="1057"/>
                  </a:cubicBezTo>
                  <a:cubicBezTo>
                    <a:pt x="222" y="1057"/>
                    <a:pt x="222" y="1057"/>
                    <a:pt x="222" y="1057"/>
                  </a:cubicBezTo>
                  <a:cubicBezTo>
                    <a:pt x="245" y="1057"/>
                    <a:pt x="264" y="1038"/>
                    <a:pt x="264" y="1015"/>
                  </a:cubicBezTo>
                  <a:cubicBezTo>
                    <a:pt x="264" y="264"/>
                    <a:pt x="264" y="264"/>
                    <a:pt x="264" y="264"/>
                  </a:cubicBezTo>
                  <a:cubicBezTo>
                    <a:pt x="0" y="0"/>
                    <a:pt x="0" y="0"/>
                    <a:pt x="0" y="0"/>
                  </a:cubicBezTo>
                  <a:lnTo>
                    <a:pt x="0" y="1015"/>
                  </a:lnTo>
                  <a:close/>
                  <a:moveTo>
                    <a:pt x="0" y="1015"/>
                  </a:moveTo>
                  <a:cubicBezTo>
                    <a:pt x="0" y="1015"/>
                    <a:pt x="0" y="1015"/>
                    <a:pt x="0" y="10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72"/>
            <p:cNvSpPr>
              <a:spLocks noEditPoints="1"/>
            </p:cNvSpPr>
            <p:nvPr/>
          </p:nvSpPr>
          <p:spPr bwMode="auto">
            <a:xfrm>
              <a:off x="10593388" y="-796925"/>
              <a:ext cx="250825" cy="657225"/>
            </a:xfrm>
            <a:custGeom>
              <a:avLst/>
              <a:gdLst>
                <a:gd name="T0" fmla="*/ 0 w 264"/>
                <a:gd name="T1" fmla="*/ 0 h 691"/>
                <a:gd name="T2" fmla="*/ 0 w 264"/>
                <a:gd name="T3" fmla="*/ 649 h 691"/>
                <a:gd name="T4" fmla="*/ 42 w 264"/>
                <a:gd name="T5" fmla="*/ 691 h 691"/>
                <a:gd name="T6" fmla="*/ 222 w 264"/>
                <a:gd name="T7" fmla="*/ 691 h 691"/>
                <a:gd name="T8" fmla="*/ 264 w 264"/>
                <a:gd name="T9" fmla="*/ 649 h 691"/>
                <a:gd name="T10" fmla="*/ 264 w 264"/>
                <a:gd name="T11" fmla="*/ 204 h 691"/>
                <a:gd name="T12" fmla="*/ 146 w 264"/>
                <a:gd name="T13" fmla="*/ 146 h 691"/>
                <a:gd name="T14" fmla="*/ 0 w 264"/>
                <a:gd name="T15" fmla="*/ 0 h 691"/>
                <a:gd name="T16" fmla="*/ 0 w 264"/>
                <a:gd name="T17" fmla="*/ 0 h 691"/>
                <a:gd name="T18" fmla="*/ 0 w 264"/>
                <a:gd name="T19" fmla="*/ 0 h 6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691">
                  <a:moveTo>
                    <a:pt x="0" y="0"/>
                  </a:moveTo>
                  <a:cubicBezTo>
                    <a:pt x="0" y="649"/>
                    <a:pt x="0" y="649"/>
                    <a:pt x="0" y="649"/>
                  </a:cubicBezTo>
                  <a:cubicBezTo>
                    <a:pt x="0" y="672"/>
                    <a:pt x="19" y="691"/>
                    <a:pt x="42" y="691"/>
                  </a:cubicBezTo>
                  <a:cubicBezTo>
                    <a:pt x="222" y="691"/>
                    <a:pt x="222" y="691"/>
                    <a:pt x="222" y="691"/>
                  </a:cubicBezTo>
                  <a:cubicBezTo>
                    <a:pt x="245" y="691"/>
                    <a:pt x="264" y="672"/>
                    <a:pt x="264" y="649"/>
                  </a:cubicBezTo>
                  <a:cubicBezTo>
                    <a:pt x="264" y="204"/>
                    <a:pt x="264" y="204"/>
                    <a:pt x="264" y="204"/>
                  </a:cubicBezTo>
                  <a:cubicBezTo>
                    <a:pt x="219" y="199"/>
                    <a:pt x="178" y="179"/>
                    <a:pt x="146" y="146"/>
                  </a:cubicBezTo>
                  <a:lnTo>
                    <a:pt x="0" y="0"/>
                  </a:lnTo>
                  <a:close/>
                  <a:moveTo>
                    <a:pt x="0" y="0"/>
                  </a:move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3"/>
            <p:cNvSpPr>
              <a:spLocks noEditPoints="1"/>
            </p:cNvSpPr>
            <p:nvPr/>
          </p:nvSpPr>
          <p:spPr bwMode="auto">
            <a:xfrm>
              <a:off x="11291888" y="-441325"/>
              <a:ext cx="250825" cy="301625"/>
            </a:xfrm>
            <a:custGeom>
              <a:avLst/>
              <a:gdLst>
                <a:gd name="T0" fmla="*/ 0 w 264"/>
                <a:gd name="T1" fmla="*/ 0 h 316"/>
                <a:gd name="T2" fmla="*/ 0 w 264"/>
                <a:gd name="T3" fmla="*/ 274 h 316"/>
                <a:gd name="T4" fmla="*/ 42 w 264"/>
                <a:gd name="T5" fmla="*/ 316 h 316"/>
                <a:gd name="T6" fmla="*/ 221 w 264"/>
                <a:gd name="T7" fmla="*/ 316 h 316"/>
                <a:gd name="T8" fmla="*/ 264 w 264"/>
                <a:gd name="T9" fmla="*/ 274 h 316"/>
                <a:gd name="T10" fmla="*/ 264 w 264"/>
                <a:gd name="T11" fmla="*/ 13 h 316"/>
                <a:gd name="T12" fmla="*/ 24 w 264"/>
                <a:gd name="T13" fmla="*/ 2 h 316"/>
                <a:gd name="T14" fmla="*/ 0 w 264"/>
                <a:gd name="T15" fmla="*/ 0 h 316"/>
                <a:gd name="T16" fmla="*/ 0 w 264"/>
                <a:gd name="T17" fmla="*/ 0 h 316"/>
                <a:gd name="T18" fmla="*/ 0 w 264"/>
                <a:gd name="T19"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316">
                  <a:moveTo>
                    <a:pt x="0" y="0"/>
                  </a:moveTo>
                  <a:cubicBezTo>
                    <a:pt x="0" y="274"/>
                    <a:pt x="0" y="274"/>
                    <a:pt x="0" y="274"/>
                  </a:cubicBezTo>
                  <a:cubicBezTo>
                    <a:pt x="0" y="297"/>
                    <a:pt x="19" y="316"/>
                    <a:pt x="42" y="316"/>
                  </a:cubicBezTo>
                  <a:cubicBezTo>
                    <a:pt x="221" y="316"/>
                    <a:pt x="221" y="316"/>
                    <a:pt x="221" y="316"/>
                  </a:cubicBezTo>
                  <a:cubicBezTo>
                    <a:pt x="245" y="316"/>
                    <a:pt x="264" y="297"/>
                    <a:pt x="264" y="274"/>
                  </a:cubicBezTo>
                  <a:cubicBezTo>
                    <a:pt x="264" y="13"/>
                    <a:pt x="264" y="13"/>
                    <a:pt x="264" y="13"/>
                  </a:cubicBezTo>
                  <a:cubicBezTo>
                    <a:pt x="184" y="9"/>
                    <a:pt x="104" y="6"/>
                    <a:pt x="24" y="2"/>
                  </a:cubicBezTo>
                  <a:cubicBezTo>
                    <a:pt x="18" y="2"/>
                    <a:pt x="10" y="1"/>
                    <a:pt x="0" y="0"/>
                  </a:cubicBezTo>
                  <a:close/>
                  <a:moveTo>
                    <a:pt x="0" y="0"/>
                  </a:move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4"/>
            <p:cNvSpPr>
              <a:spLocks noEditPoints="1"/>
            </p:cNvSpPr>
            <p:nvPr/>
          </p:nvSpPr>
          <p:spPr bwMode="auto">
            <a:xfrm>
              <a:off x="10942638" y="-776288"/>
              <a:ext cx="250825" cy="636588"/>
            </a:xfrm>
            <a:custGeom>
              <a:avLst/>
              <a:gdLst>
                <a:gd name="T0" fmla="*/ 260 w 264"/>
                <a:gd name="T1" fmla="*/ 68 h 668"/>
                <a:gd name="T2" fmla="*/ 191 w 264"/>
                <a:gd name="T3" fmla="*/ 0 h 668"/>
                <a:gd name="T4" fmla="*/ 67 w 264"/>
                <a:gd name="T5" fmla="*/ 123 h 668"/>
                <a:gd name="T6" fmla="*/ 0 w 264"/>
                <a:gd name="T7" fmla="*/ 168 h 668"/>
                <a:gd name="T8" fmla="*/ 0 w 264"/>
                <a:gd name="T9" fmla="*/ 626 h 668"/>
                <a:gd name="T10" fmla="*/ 42 w 264"/>
                <a:gd name="T11" fmla="*/ 668 h 668"/>
                <a:gd name="T12" fmla="*/ 221 w 264"/>
                <a:gd name="T13" fmla="*/ 668 h 668"/>
                <a:gd name="T14" fmla="*/ 264 w 264"/>
                <a:gd name="T15" fmla="*/ 626 h 668"/>
                <a:gd name="T16" fmla="*/ 264 w 264"/>
                <a:gd name="T17" fmla="*/ 300 h 668"/>
                <a:gd name="T18" fmla="*/ 231 w 264"/>
                <a:gd name="T19" fmla="*/ 253 h 668"/>
                <a:gd name="T20" fmla="*/ 260 w 264"/>
                <a:gd name="T21" fmla="*/ 68 h 668"/>
                <a:gd name="T22" fmla="*/ 260 w 264"/>
                <a:gd name="T23" fmla="*/ 68 h 668"/>
                <a:gd name="T24" fmla="*/ 260 w 264"/>
                <a:gd name="T25" fmla="*/ 68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4" h="668">
                  <a:moveTo>
                    <a:pt x="260" y="68"/>
                  </a:moveTo>
                  <a:cubicBezTo>
                    <a:pt x="191" y="0"/>
                    <a:pt x="191" y="0"/>
                    <a:pt x="191" y="0"/>
                  </a:cubicBezTo>
                  <a:cubicBezTo>
                    <a:pt x="67" y="123"/>
                    <a:pt x="67" y="123"/>
                    <a:pt x="67" y="123"/>
                  </a:cubicBezTo>
                  <a:cubicBezTo>
                    <a:pt x="48" y="143"/>
                    <a:pt x="25" y="158"/>
                    <a:pt x="0" y="168"/>
                  </a:cubicBezTo>
                  <a:cubicBezTo>
                    <a:pt x="0" y="626"/>
                    <a:pt x="0" y="626"/>
                    <a:pt x="0" y="626"/>
                  </a:cubicBezTo>
                  <a:cubicBezTo>
                    <a:pt x="0" y="649"/>
                    <a:pt x="19" y="668"/>
                    <a:pt x="42" y="668"/>
                  </a:cubicBezTo>
                  <a:cubicBezTo>
                    <a:pt x="221" y="668"/>
                    <a:pt x="221" y="668"/>
                    <a:pt x="221" y="668"/>
                  </a:cubicBezTo>
                  <a:cubicBezTo>
                    <a:pt x="245" y="668"/>
                    <a:pt x="264" y="649"/>
                    <a:pt x="264" y="626"/>
                  </a:cubicBezTo>
                  <a:cubicBezTo>
                    <a:pt x="264" y="300"/>
                    <a:pt x="264" y="300"/>
                    <a:pt x="264" y="300"/>
                  </a:cubicBezTo>
                  <a:cubicBezTo>
                    <a:pt x="251" y="287"/>
                    <a:pt x="240" y="271"/>
                    <a:pt x="231" y="253"/>
                  </a:cubicBezTo>
                  <a:cubicBezTo>
                    <a:pt x="218" y="222"/>
                    <a:pt x="193" y="145"/>
                    <a:pt x="260" y="68"/>
                  </a:cubicBezTo>
                  <a:close/>
                  <a:moveTo>
                    <a:pt x="260" y="68"/>
                  </a:moveTo>
                  <a:cubicBezTo>
                    <a:pt x="260" y="68"/>
                    <a:pt x="260" y="68"/>
                    <a:pt x="260"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5"/>
            <p:cNvSpPr>
              <a:spLocks noEditPoints="1"/>
            </p:cNvSpPr>
            <p:nvPr/>
          </p:nvSpPr>
          <p:spPr bwMode="auto">
            <a:xfrm>
              <a:off x="10163176" y="-1509713"/>
              <a:ext cx="1489075" cy="968375"/>
            </a:xfrm>
            <a:custGeom>
              <a:avLst/>
              <a:gdLst>
                <a:gd name="T0" fmla="*/ 1563 w 1564"/>
                <a:gd name="T1" fmla="*/ 955 h 1016"/>
                <a:gd name="T2" fmla="*/ 1559 w 1564"/>
                <a:gd name="T3" fmla="*/ 862 h 1016"/>
                <a:gd name="T4" fmla="*/ 1550 w 1564"/>
                <a:gd name="T5" fmla="*/ 676 h 1016"/>
                <a:gd name="T6" fmla="*/ 1532 w 1564"/>
                <a:gd name="T7" fmla="*/ 628 h 1016"/>
                <a:gd name="T8" fmla="*/ 1518 w 1564"/>
                <a:gd name="T9" fmla="*/ 618 h 1016"/>
                <a:gd name="T10" fmla="*/ 1494 w 1564"/>
                <a:gd name="T11" fmla="*/ 611 h 1016"/>
                <a:gd name="T12" fmla="*/ 1455 w 1564"/>
                <a:gd name="T13" fmla="*/ 632 h 1016"/>
                <a:gd name="T14" fmla="*/ 1386 w 1564"/>
                <a:gd name="T15" fmla="*/ 701 h 1016"/>
                <a:gd name="T16" fmla="*/ 1381 w 1564"/>
                <a:gd name="T17" fmla="*/ 706 h 1016"/>
                <a:gd name="T18" fmla="*/ 1068 w 1564"/>
                <a:gd name="T19" fmla="*/ 392 h 1016"/>
                <a:gd name="T20" fmla="*/ 1009 w 1564"/>
                <a:gd name="T21" fmla="*/ 367 h 1016"/>
                <a:gd name="T22" fmla="*/ 951 w 1564"/>
                <a:gd name="T23" fmla="*/ 392 h 1016"/>
                <a:gd name="T24" fmla="*/ 741 w 1564"/>
                <a:gd name="T25" fmla="*/ 601 h 1016"/>
                <a:gd name="T26" fmla="*/ 165 w 1564"/>
                <a:gd name="T27" fmla="*/ 25 h 1016"/>
                <a:gd name="T28" fmla="*/ 106 w 1564"/>
                <a:gd name="T29" fmla="*/ 0 h 1016"/>
                <a:gd name="T30" fmla="*/ 48 w 1564"/>
                <a:gd name="T31" fmla="*/ 25 h 1016"/>
                <a:gd name="T32" fmla="*/ 32 w 1564"/>
                <a:gd name="T33" fmla="*/ 40 h 1016"/>
                <a:gd name="T34" fmla="*/ 32 w 1564"/>
                <a:gd name="T35" fmla="*/ 157 h 1016"/>
                <a:gd name="T36" fmla="*/ 683 w 1564"/>
                <a:gd name="T37" fmla="*/ 808 h 1016"/>
                <a:gd name="T38" fmla="*/ 741 w 1564"/>
                <a:gd name="T39" fmla="*/ 832 h 1016"/>
                <a:gd name="T40" fmla="*/ 799 w 1564"/>
                <a:gd name="T41" fmla="*/ 808 h 1016"/>
                <a:gd name="T42" fmla="*/ 1009 w 1564"/>
                <a:gd name="T43" fmla="*/ 598 h 1016"/>
                <a:gd name="T44" fmla="*/ 1249 w 1564"/>
                <a:gd name="T45" fmla="*/ 838 h 1016"/>
                <a:gd name="T46" fmla="*/ 1199 w 1564"/>
                <a:gd name="T47" fmla="*/ 888 h 1016"/>
                <a:gd name="T48" fmla="*/ 1175 w 1564"/>
                <a:gd name="T49" fmla="*/ 912 h 1016"/>
                <a:gd name="T50" fmla="*/ 1160 w 1564"/>
                <a:gd name="T51" fmla="*/ 972 h 1016"/>
                <a:gd name="T52" fmla="*/ 1170 w 1564"/>
                <a:gd name="T53" fmla="*/ 987 h 1016"/>
                <a:gd name="T54" fmla="*/ 1214 w 1564"/>
                <a:gd name="T55" fmla="*/ 1003 h 1016"/>
                <a:gd name="T56" fmla="*/ 1501 w 1564"/>
                <a:gd name="T57" fmla="*/ 1016 h 1016"/>
                <a:gd name="T58" fmla="*/ 1506 w 1564"/>
                <a:gd name="T59" fmla="*/ 1016 h 1016"/>
                <a:gd name="T60" fmla="*/ 1549 w 1564"/>
                <a:gd name="T61" fmla="*/ 1000 h 1016"/>
                <a:gd name="T62" fmla="*/ 1563 w 1564"/>
                <a:gd name="T63" fmla="*/ 955 h 1016"/>
                <a:gd name="T64" fmla="*/ 1563 w 1564"/>
                <a:gd name="T65" fmla="*/ 955 h 1016"/>
                <a:gd name="T66" fmla="*/ 1563 w 1564"/>
                <a:gd name="T67" fmla="*/ 955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4" h="1016">
                  <a:moveTo>
                    <a:pt x="1563" y="955"/>
                  </a:moveTo>
                  <a:cubicBezTo>
                    <a:pt x="1559" y="862"/>
                    <a:pt x="1559" y="862"/>
                    <a:pt x="1559" y="862"/>
                  </a:cubicBezTo>
                  <a:cubicBezTo>
                    <a:pt x="1556" y="800"/>
                    <a:pt x="1553" y="738"/>
                    <a:pt x="1550" y="676"/>
                  </a:cubicBezTo>
                  <a:cubicBezTo>
                    <a:pt x="1549" y="661"/>
                    <a:pt x="1547" y="643"/>
                    <a:pt x="1532" y="628"/>
                  </a:cubicBezTo>
                  <a:cubicBezTo>
                    <a:pt x="1528" y="625"/>
                    <a:pt x="1524" y="621"/>
                    <a:pt x="1518" y="618"/>
                  </a:cubicBezTo>
                  <a:cubicBezTo>
                    <a:pt x="1510" y="613"/>
                    <a:pt x="1502" y="611"/>
                    <a:pt x="1494" y="611"/>
                  </a:cubicBezTo>
                  <a:cubicBezTo>
                    <a:pt x="1476" y="611"/>
                    <a:pt x="1464" y="624"/>
                    <a:pt x="1455" y="632"/>
                  </a:cubicBezTo>
                  <a:cubicBezTo>
                    <a:pt x="1386" y="701"/>
                    <a:pt x="1386" y="701"/>
                    <a:pt x="1386" y="701"/>
                  </a:cubicBezTo>
                  <a:cubicBezTo>
                    <a:pt x="1385" y="703"/>
                    <a:pt x="1383" y="704"/>
                    <a:pt x="1381" y="706"/>
                  </a:cubicBezTo>
                  <a:cubicBezTo>
                    <a:pt x="1068" y="392"/>
                    <a:pt x="1068" y="392"/>
                    <a:pt x="1068" y="392"/>
                  </a:cubicBezTo>
                  <a:cubicBezTo>
                    <a:pt x="1052" y="376"/>
                    <a:pt x="1031" y="367"/>
                    <a:pt x="1009" y="367"/>
                  </a:cubicBezTo>
                  <a:cubicBezTo>
                    <a:pt x="988" y="367"/>
                    <a:pt x="966" y="376"/>
                    <a:pt x="951" y="392"/>
                  </a:cubicBezTo>
                  <a:cubicBezTo>
                    <a:pt x="741" y="601"/>
                    <a:pt x="741" y="601"/>
                    <a:pt x="741" y="601"/>
                  </a:cubicBezTo>
                  <a:cubicBezTo>
                    <a:pt x="165" y="25"/>
                    <a:pt x="165" y="25"/>
                    <a:pt x="165" y="25"/>
                  </a:cubicBezTo>
                  <a:cubicBezTo>
                    <a:pt x="149" y="9"/>
                    <a:pt x="128" y="0"/>
                    <a:pt x="106" y="0"/>
                  </a:cubicBezTo>
                  <a:cubicBezTo>
                    <a:pt x="84" y="0"/>
                    <a:pt x="63" y="9"/>
                    <a:pt x="48" y="25"/>
                  </a:cubicBezTo>
                  <a:cubicBezTo>
                    <a:pt x="32" y="40"/>
                    <a:pt x="32" y="40"/>
                    <a:pt x="32" y="40"/>
                  </a:cubicBezTo>
                  <a:cubicBezTo>
                    <a:pt x="0" y="73"/>
                    <a:pt x="0" y="125"/>
                    <a:pt x="32" y="157"/>
                  </a:cubicBezTo>
                  <a:cubicBezTo>
                    <a:pt x="683" y="808"/>
                    <a:pt x="683" y="808"/>
                    <a:pt x="683" y="808"/>
                  </a:cubicBezTo>
                  <a:cubicBezTo>
                    <a:pt x="698" y="823"/>
                    <a:pt x="719" y="832"/>
                    <a:pt x="741" y="832"/>
                  </a:cubicBezTo>
                  <a:cubicBezTo>
                    <a:pt x="763" y="832"/>
                    <a:pt x="784" y="823"/>
                    <a:pt x="799" y="808"/>
                  </a:cubicBezTo>
                  <a:cubicBezTo>
                    <a:pt x="1009" y="598"/>
                    <a:pt x="1009" y="598"/>
                    <a:pt x="1009" y="598"/>
                  </a:cubicBezTo>
                  <a:cubicBezTo>
                    <a:pt x="1249" y="838"/>
                    <a:pt x="1249" y="838"/>
                    <a:pt x="1249" y="838"/>
                  </a:cubicBezTo>
                  <a:cubicBezTo>
                    <a:pt x="1232" y="855"/>
                    <a:pt x="1215" y="871"/>
                    <a:pt x="1199" y="888"/>
                  </a:cubicBezTo>
                  <a:cubicBezTo>
                    <a:pt x="1175" y="912"/>
                    <a:pt x="1175" y="912"/>
                    <a:pt x="1175" y="912"/>
                  </a:cubicBezTo>
                  <a:cubicBezTo>
                    <a:pt x="1165" y="922"/>
                    <a:pt x="1145" y="942"/>
                    <a:pt x="1160" y="972"/>
                  </a:cubicBezTo>
                  <a:cubicBezTo>
                    <a:pt x="1163" y="978"/>
                    <a:pt x="1166" y="983"/>
                    <a:pt x="1170" y="987"/>
                  </a:cubicBezTo>
                  <a:cubicBezTo>
                    <a:pt x="1184" y="1001"/>
                    <a:pt x="1202" y="1002"/>
                    <a:pt x="1214" y="1003"/>
                  </a:cubicBezTo>
                  <a:cubicBezTo>
                    <a:pt x="1309" y="1007"/>
                    <a:pt x="1405" y="1011"/>
                    <a:pt x="1501" y="1016"/>
                  </a:cubicBezTo>
                  <a:cubicBezTo>
                    <a:pt x="1506" y="1016"/>
                    <a:pt x="1506" y="1016"/>
                    <a:pt x="1506" y="1016"/>
                  </a:cubicBezTo>
                  <a:cubicBezTo>
                    <a:pt x="1525" y="1016"/>
                    <a:pt x="1540" y="1011"/>
                    <a:pt x="1549" y="1000"/>
                  </a:cubicBezTo>
                  <a:cubicBezTo>
                    <a:pt x="1560" y="990"/>
                    <a:pt x="1564" y="975"/>
                    <a:pt x="1563" y="955"/>
                  </a:cubicBezTo>
                  <a:close/>
                  <a:moveTo>
                    <a:pt x="1563" y="955"/>
                  </a:moveTo>
                  <a:cubicBezTo>
                    <a:pt x="1563" y="955"/>
                    <a:pt x="1563" y="955"/>
                    <a:pt x="1563" y="95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4" name="Group 73"/>
          <p:cNvGrpSpPr/>
          <p:nvPr/>
        </p:nvGrpSpPr>
        <p:grpSpPr>
          <a:xfrm>
            <a:off x="9108233" y="4595565"/>
            <a:ext cx="830523" cy="829664"/>
            <a:chOff x="12017376" y="-1597026"/>
            <a:chExt cx="1535113" cy="1533525"/>
          </a:xfrm>
          <a:solidFill>
            <a:schemeClr val="bg1">
              <a:lumMod val="10000"/>
            </a:schemeClr>
          </a:solidFill>
        </p:grpSpPr>
        <p:sp>
          <p:nvSpPr>
            <p:cNvPr id="75" name="Freeform 76"/>
            <p:cNvSpPr>
              <a:spLocks noEditPoints="1"/>
            </p:cNvSpPr>
            <p:nvPr/>
          </p:nvSpPr>
          <p:spPr bwMode="auto">
            <a:xfrm>
              <a:off x="12017376" y="-1597026"/>
              <a:ext cx="1535113" cy="1533525"/>
            </a:xfrm>
            <a:custGeom>
              <a:avLst/>
              <a:gdLst>
                <a:gd name="T0" fmla="*/ 1564 w 1612"/>
                <a:gd name="T1" fmla="*/ 1389 h 1611"/>
                <a:gd name="T2" fmla="*/ 1243 w 1612"/>
                <a:gd name="T3" fmla="*/ 1069 h 1611"/>
                <a:gd name="T4" fmla="*/ 1220 w 1612"/>
                <a:gd name="T5" fmla="*/ 1092 h 1611"/>
                <a:gd name="T6" fmla="*/ 1185 w 1612"/>
                <a:gd name="T7" fmla="*/ 1056 h 1611"/>
                <a:gd name="T8" fmla="*/ 1125 w 1612"/>
                <a:gd name="T9" fmla="*/ 243 h 1611"/>
                <a:gd name="T10" fmla="*/ 243 w 1612"/>
                <a:gd name="T11" fmla="*/ 243 h 1611"/>
                <a:gd name="T12" fmla="*/ 243 w 1612"/>
                <a:gd name="T13" fmla="*/ 1125 h 1611"/>
                <a:gd name="T14" fmla="*/ 1057 w 1612"/>
                <a:gd name="T15" fmla="*/ 1184 h 1611"/>
                <a:gd name="T16" fmla="*/ 1092 w 1612"/>
                <a:gd name="T17" fmla="*/ 1220 h 1611"/>
                <a:gd name="T18" fmla="*/ 1069 w 1612"/>
                <a:gd name="T19" fmla="*/ 1243 h 1611"/>
                <a:gd name="T20" fmla="*/ 1390 w 1612"/>
                <a:gd name="T21" fmla="*/ 1563 h 1611"/>
                <a:gd name="T22" fmla="*/ 1564 w 1612"/>
                <a:gd name="T23" fmla="*/ 1563 h 1611"/>
                <a:gd name="T24" fmla="*/ 1564 w 1612"/>
                <a:gd name="T25" fmla="*/ 1389 h 1611"/>
                <a:gd name="T26" fmla="*/ 990 w 1612"/>
                <a:gd name="T27" fmla="*/ 989 h 1611"/>
                <a:gd name="T28" fmla="*/ 379 w 1612"/>
                <a:gd name="T29" fmla="*/ 989 h 1611"/>
                <a:gd name="T30" fmla="*/ 379 w 1612"/>
                <a:gd name="T31" fmla="*/ 379 h 1611"/>
                <a:gd name="T32" fmla="*/ 990 w 1612"/>
                <a:gd name="T33" fmla="*/ 379 h 1611"/>
                <a:gd name="T34" fmla="*/ 990 w 1612"/>
                <a:gd name="T35" fmla="*/ 989 h 1611"/>
                <a:gd name="T36" fmla="*/ 990 w 1612"/>
                <a:gd name="T37" fmla="*/ 989 h 1611"/>
                <a:gd name="T38" fmla="*/ 990 w 1612"/>
                <a:gd name="T39" fmla="*/ 989 h 1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12" h="1611">
                  <a:moveTo>
                    <a:pt x="1564" y="1389"/>
                  </a:moveTo>
                  <a:cubicBezTo>
                    <a:pt x="1243" y="1069"/>
                    <a:pt x="1243" y="1069"/>
                    <a:pt x="1243" y="1069"/>
                  </a:cubicBezTo>
                  <a:cubicBezTo>
                    <a:pt x="1220" y="1092"/>
                    <a:pt x="1220" y="1092"/>
                    <a:pt x="1220" y="1092"/>
                  </a:cubicBezTo>
                  <a:cubicBezTo>
                    <a:pt x="1185" y="1056"/>
                    <a:pt x="1185" y="1056"/>
                    <a:pt x="1185" y="1056"/>
                  </a:cubicBezTo>
                  <a:cubicBezTo>
                    <a:pt x="1367" y="812"/>
                    <a:pt x="1347" y="465"/>
                    <a:pt x="1125" y="243"/>
                  </a:cubicBezTo>
                  <a:cubicBezTo>
                    <a:pt x="882" y="0"/>
                    <a:pt x="487" y="0"/>
                    <a:pt x="243" y="243"/>
                  </a:cubicBezTo>
                  <a:cubicBezTo>
                    <a:pt x="0" y="487"/>
                    <a:pt x="0" y="882"/>
                    <a:pt x="243" y="1125"/>
                  </a:cubicBezTo>
                  <a:cubicBezTo>
                    <a:pt x="465" y="1347"/>
                    <a:pt x="812" y="1366"/>
                    <a:pt x="1057" y="1184"/>
                  </a:cubicBezTo>
                  <a:cubicBezTo>
                    <a:pt x="1092" y="1220"/>
                    <a:pt x="1092" y="1220"/>
                    <a:pt x="1092" y="1220"/>
                  </a:cubicBezTo>
                  <a:cubicBezTo>
                    <a:pt x="1069" y="1243"/>
                    <a:pt x="1069" y="1243"/>
                    <a:pt x="1069" y="1243"/>
                  </a:cubicBezTo>
                  <a:cubicBezTo>
                    <a:pt x="1390" y="1563"/>
                    <a:pt x="1390" y="1563"/>
                    <a:pt x="1390" y="1563"/>
                  </a:cubicBezTo>
                  <a:cubicBezTo>
                    <a:pt x="1438" y="1611"/>
                    <a:pt x="1516" y="1611"/>
                    <a:pt x="1564" y="1563"/>
                  </a:cubicBezTo>
                  <a:cubicBezTo>
                    <a:pt x="1612" y="1516"/>
                    <a:pt x="1612" y="1438"/>
                    <a:pt x="1564" y="1389"/>
                  </a:cubicBezTo>
                  <a:close/>
                  <a:moveTo>
                    <a:pt x="990" y="989"/>
                  </a:moveTo>
                  <a:cubicBezTo>
                    <a:pt x="821" y="1158"/>
                    <a:pt x="547" y="1158"/>
                    <a:pt x="379" y="989"/>
                  </a:cubicBezTo>
                  <a:cubicBezTo>
                    <a:pt x="210" y="821"/>
                    <a:pt x="210" y="547"/>
                    <a:pt x="379" y="379"/>
                  </a:cubicBezTo>
                  <a:cubicBezTo>
                    <a:pt x="547" y="210"/>
                    <a:pt x="821" y="210"/>
                    <a:pt x="990" y="379"/>
                  </a:cubicBezTo>
                  <a:cubicBezTo>
                    <a:pt x="1158" y="547"/>
                    <a:pt x="1158" y="821"/>
                    <a:pt x="990" y="989"/>
                  </a:cubicBezTo>
                  <a:close/>
                  <a:moveTo>
                    <a:pt x="990" y="989"/>
                  </a:moveTo>
                  <a:cubicBezTo>
                    <a:pt x="990" y="989"/>
                    <a:pt x="990" y="989"/>
                    <a:pt x="990" y="98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7"/>
            <p:cNvSpPr>
              <a:spLocks noEditPoints="1"/>
            </p:cNvSpPr>
            <p:nvPr/>
          </p:nvSpPr>
          <p:spPr bwMode="auto">
            <a:xfrm>
              <a:off x="12511088" y="-1257300"/>
              <a:ext cx="312738" cy="400050"/>
            </a:xfrm>
            <a:custGeom>
              <a:avLst/>
              <a:gdLst>
                <a:gd name="T0" fmla="*/ 40 w 328"/>
                <a:gd name="T1" fmla="*/ 298 h 419"/>
                <a:gd name="T2" fmla="*/ 131 w 328"/>
                <a:gd name="T3" fmla="*/ 411 h 419"/>
                <a:gd name="T4" fmla="*/ 197 w 328"/>
                <a:gd name="T5" fmla="*/ 411 h 419"/>
                <a:gd name="T6" fmla="*/ 288 w 328"/>
                <a:gd name="T7" fmla="*/ 299 h 419"/>
                <a:gd name="T8" fmla="*/ 314 w 328"/>
                <a:gd name="T9" fmla="*/ 254 h 419"/>
                <a:gd name="T10" fmla="*/ 301 w 328"/>
                <a:gd name="T11" fmla="*/ 200 h 419"/>
                <a:gd name="T12" fmla="*/ 307 w 328"/>
                <a:gd name="T13" fmla="*/ 181 h 419"/>
                <a:gd name="T14" fmla="*/ 266 w 328"/>
                <a:gd name="T15" fmla="*/ 53 h 419"/>
                <a:gd name="T16" fmla="*/ 230 w 328"/>
                <a:gd name="T17" fmla="*/ 19 h 419"/>
                <a:gd name="T18" fmla="*/ 155 w 328"/>
                <a:gd name="T19" fmla="*/ 3 h 419"/>
                <a:gd name="T20" fmla="*/ 125 w 328"/>
                <a:gd name="T21" fmla="*/ 9 h 419"/>
                <a:gd name="T22" fmla="*/ 92 w 328"/>
                <a:gd name="T23" fmla="*/ 26 h 419"/>
                <a:gd name="T24" fmla="*/ 58 w 328"/>
                <a:gd name="T25" fmla="*/ 54 h 419"/>
                <a:gd name="T26" fmla="*/ 21 w 328"/>
                <a:gd name="T27" fmla="*/ 118 h 419"/>
                <a:gd name="T28" fmla="*/ 22 w 328"/>
                <a:gd name="T29" fmla="*/ 181 h 419"/>
                <a:gd name="T30" fmla="*/ 27 w 328"/>
                <a:gd name="T31" fmla="*/ 200 h 419"/>
                <a:gd name="T32" fmla="*/ 14 w 328"/>
                <a:gd name="T33" fmla="*/ 254 h 419"/>
                <a:gd name="T34" fmla="*/ 40 w 328"/>
                <a:gd name="T35" fmla="*/ 298 h 419"/>
                <a:gd name="T36" fmla="*/ 40 w 328"/>
                <a:gd name="T37" fmla="*/ 298 h 419"/>
                <a:gd name="T38" fmla="*/ 40 w 328"/>
                <a:gd name="T39" fmla="*/ 298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8" h="419">
                  <a:moveTo>
                    <a:pt x="40" y="298"/>
                  </a:moveTo>
                  <a:cubicBezTo>
                    <a:pt x="46" y="340"/>
                    <a:pt x="78" y="392"/>
                    <a:pt x="131" y="411"/>
                  </a:cubicBezTo>
                  <a:cubicBezTo>
                    <a:pt x="152" y="419"/>
                    <a:pt x="176" y="419"/>
                    <a:pt x="197" y="411"/>
                  </a:cubicBezTo>
                  <a:cubicBezTo>
                    <a:pt x="249" y="392"/>
                    <a:pt x="282" y="340"/>
                    <a:pt x="288" y="299"/>
                  </a:cubicBezTo>
                  <a:cubicBezTo>
                    <a:pt x="295" y="298"/>
                    <a:pt x="304" y="288"/>
                    <a:pt x="314" y="254"/>
                  </a:cubicBezTo>
                  <a:cubicBezTo>
                    <a:pt x="328" y="206"/>
                    <a:pt x="313" y="199"/>
                    <a:pt x="301" y="200"/>
                  </a:cubicBezTo>
                  <a:cubicBezTo>
                    <a:pt x="304" y="193"/>
                    <a:pt x="306" y="187"/>
                    <a:pt x="307" y="181"/>
                  </a:cubicBezTo>
                  <a:cubicBezTo>
                    <a:pt x="327" y="57"/>
                    <a:pt x="266" y="53"/>
                    <a:pt x="266" y="53"/>
                  </a:cubicBezTo>
                  <a:cubicBezTo>
                    <a:pt x="266" y="53"/>
                    <a:pt x="256" y="34"/>
                    <a:pt x="230" y="19"/>
                  </a:cubicBezTo>
                  <a:cubicBezTo>
                    <a:pt x="212" y="8"/>
                    <a:pt x="187" y="0"/>
                    <a:pt x="155" y="3"/>
                  </a:cubicBezTo>
                  <a:cubicBezTo>
                    <a:pt x="144" y="4"/>
                    <a:pt x="134" y="6"/>
                    <a:pt x="125" y="9"/>
                  </a:cubicBezTo>
                  <a:cubicBezTo>
                    <a:pt x="113" y="13"/>
                    <a:pt x="102" y="19"/>
                    <a:pt x="92" y="26"/>
                  </a:cubicBezTo>
                  <a:cubicBezTo>
                    <a:pt x="80" y="33"/>
                    <a:pt x="68" y="43"/>
                    <a:pt x="58" y="54"/>
                  </a:cubicBezTo>
                  <a:cubicBezTo>
                    <a:pt x="42" y="70"/>
                    <a:pt x="27" y="91"/>
                    <a:pt x="21" y="118"/>
                  </a:cubicBezTo>
                  <a:cubicBezTo>
                    <a:pt x="16" y="138"/>
                    <a:pt x="17" y="158"/>
                    <a:pt x="22" y="181"/>
                  </a:cubicBezTo>
                  <a:cubicBezTo>
                    <a:pt x="23" y="187"/>
                    <a:pt x="25" y="194"/>
                    <a:pt x="27" y="200"/>
                  </a:cubicBezTo>
                  <a:cubicBezTo>
                    <a:pt x="15" y="199"/>
                    <a:pt x="0" y="206"/>
                    <a:pt x="14" y="254"/>
                  </a:cubicBezTo>
                  <a:cubicBezTo>
                    <a:pt x="24" y="288"/>
                    <a:pt x="33" y="298"/>
                    <a:pt x="40" y="298"/>
                  </a:cubicBezTo>
                  <a:close/>
                  <a:moveTo>
                    <a:pt x="40" y="298"/>
                  </a:moveTo>
                  <a:cubicBezTo>
                    <a:pt x="40" y="298"/>
                    <a:pt x="40" y="298"/>
                    <a:pt x="40" y="29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8"/>
            <p:cNvSpPr>
              <a:spLocks noEditPoints="1"/>
            </p:cNvSpPr>
            <p:nvPr/>
          </p:nvSpPr>
          <p:spPr bwMode="auto">
            <a:xfrm>
              <a:off x="12396788" y="-866775"/>
              <a:ext cx="544513" cy="292100"/>
            </a:xfrm>
            <a:custGeom>
              <a:avLst/>
              <a:gdLst>
                <a:gd name="T0" fmla="*/ 506 w 572"/>
                <a:gd name="T1" fmla="*/ 56 h 306"/>
                <a:gd name="T2" fmla="*/ 390 w 572"/>
                <a:gd name="T3" fmla="*/ 0 h 306"/>
                <a:gd name="T4" fmla="*/ 334 w 572"/>
                <a:gd name="T5" fmla="*/ 176 h 306"/>
                <a:gd name="T6" fmla="*/ 327 w 572"/>
                <a:gd name="T7" fmla="*/ 200 h 306"/>
                <a:gd name="T8" fmla="*/ 302 w 572"/>
                <a:gd name="T9" fmla="*/ 129 h 306"/>
                <a:gd name="T10" fmla="*/ 287 w 572"/>
                <a:gd name="T11" fmla="*/ 45 h 306"/>
                <a:gd name="T12" fmla="*/ 285 w 572"/>
                <a:gd name="T13" fmla="*/ 45 h 306"/>
                <a:gd name="T14" fmla="*/ 270 w 572"/>
                <a:gd name="T15" fmla="*/ 129 h 306"/>
                <a:gd name="T16" fmla="*/ 245 w 572"/>
                <a:gd name="T17" fmla="*/ 200 h 306"/>
                <a:gd name="T18" fmla="*/ 238 w 572"/>
                <a:gd name="T19" fmla="*/ 176 h 306"/>
                <a:gd name="T20" fmla="*/ 182 w 572"/>
                <a:gd name="T21" fmla="*/ 0 h 306"/>
                <a:gd name="T22" fmla="*/ 67 w 572"/>
                <a:gd name="T23" fmla="*/ 56 h 306"/>
                <a:gd name="T24" fmla="*/ 0 w 572"/>
                <a:gd name="T25" fmla="*/ 127 h 306"/>
                <a:gd name="T26" fmla="*/ 34 w 572"/>
                <a:gd name="T27" fmla="*/ 167 h 306"/>
                <a:gd name="T28" fmla="*/ 537 w 572"/>
                <a:gd name="T29" fmla="*/ 167 h 306"/>
                <a:gd name="T30" fmla="*/ 572 w 572"/>
                <a:gd name="T31" fmla="*/ 127 h 306"/>
                <a:gd name="T32" fmla="*/ 506 w 572"/>
                <a:gd name="T33" fmla="*/ 56 h 306"/>
                <a:gd name="T34" fmla="*/ 506 w 572"/>
                <a:gd name="T35" fmla="*/ 56 h 306"/>
                <a:gd name="T36" fmla="*/ 506 w 572"/>
                <a:gd name="T37" fmla="*/ 5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2" h="306">
                  <a:moveTo>
                    <a:pt x="506" y="56"/>
                  </a:moveTo>
                  <a:cubicBezTo>
                    <a:pt x="433" y="28"/>
                    <a:pt x="390" y="0"/>
                    <a:pt x="390" y="0"/>
                  </a:cubicBezTo>
                  <a:cubicBezTo>
                    <a:pt x="334" y="176"/>
                    <a:pt x="334" y="176"/>
                    <a:pt x="334" y="176"/>
                  </a:cubicBezTo>
                  <a:cubicBezTo>
                    <a:pt x="327" y="200"/>
                    <a:pt x="327" y="200"/>
                    <a:pt x="327" y="200"/>
                  </a:cubicBezTo>
                  <a:cubicBezTo>
                    <a:pt x="302" y="129"/>
                    <a:pt x="302" y="129"/>
                    <a:pt x="302" y="129"/>
                  </a:cubicBezTo>
                  <a:cubicBezTo>
                    <a:pt x="359" y="49"/>
                    <a:pt x="297" y="45"/>
                    <a:pt x="287" y="45"/>
                  </a:cubicBezTo>
                  <a:cubicBezTo>
                    <a:pt x="285" y="45"/>
                    <a:pt x="285" y="45"/>
                    <a:pt x="285" y="45"/>
                  </a:cubicBezTo>
                  <a:cubicBezTo>
                    <a:pt x="275" y="45"/>
                    <a:pt x="213" y="49"/>
                    <a:pt x="270" y="129"/>
                  </a:cubicBezTo>
                  <a:cubicBezTo>
                    <a:pt x="245" y="200"/>
                    <a:pt x="245" y="200"/>
                    <a:pt x="245" y="200"/>
                  </a:cubicBezTo>
                  <a:cubicBezTo>
                    <a:pt x="238" y="176"/>
                    <a:pt x="238" y="176"/>
                    <a:pt x="238" y="176"/>
                  </a:cubicBezTo>
                  <a:cubicBezTo>
                    <a:pt x="182" y="0"/>
                    <a:pt x="182" y="0"/>
                    <a:pt x="182" y="0"/>
                  </a:cubicBezTo>
                  <a:cubicBezTo>
                    <a:pt x="182" y="0"/>
                    <a:pt x="139" y="28"/>
                    <a:pt x="67" y="56"/>
                  </a:cubicBezTo>
                  <a:cubicBezTo>
                    <a:pt x="28" y="70"/>
                    <a:pt x="9" y="93"/>
                    <a:pt x="0" y="127"/>
                  </a:cubicBezTo>
                  <a:cubicBezTo>
                    <a:pt x="10" y="141"/>
                    <a:pt x="21" y="155"/>
                    <a:pt x="34" y="167"/>
                  </a:cubicBezTo>
                  <a:cubicBezTo>
                    <a:pt x="173" y="306"/>
                    <a:pt x="398" y="306"/>
                    <a:pt x="537" y="167"/>
                  </a:cubicBezTo>
                  <a:cubicBezTo>
                    <a:pt x="550" y="154"/>
                    <a:pt x="561" y="141"/>
                    <a:pt x="572" y="127"/>
                  </a:cubicBezTo>
                  <a:cubicBezTo>
                    <a:pt x="563" y="93"/>
                    <a:pt x="544" y="70"/>
                    <a:pt x="506" y="56"/>
                  </a:cubicBezTo>
                  <a:close/>
                  <a:moveTo>
                    <a:pt x="506" y="56"/>
                  </a:moveTo>
                  <a:cubicBezTo>
                    <a:pt x="506" y="56"/>
                    <a:pt x="506" y="56"/>
                    <a:pt x="50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p:cNvGrpSpPr/>
          <p:nvPr/>
        </p:nvGrpSpPr>
        <p:grpSpPr>
          <a:xfrm>
            <a:off x="7346241" y="1618038"/>
            <a:ext cx="804757" cy="482682"/>
            <a:chOff x="8513763" y="333375"/>
            <a:chExt cx="1487488" cy="892175"/>
          </a:xfrm>
          <a:solidFill>
            <a:schemeClr val="bg1">
              <a:lumMod val="10000"/>
            </a:schemeClr>
          </a:solidFill>
        </p:grpSpPr>
        <p:sp>
          <p:nvSpPr>
            <p:cNvPr id="79" name="Freeform 79"/>
            <p:cNvSpPr>
              <a:spLocks noEditPoints="1"/>
            </p:cNvSpPr>
            <p:nvPr/>
          </p:nvSpPr>
          <p:spPr bwMode="auto">
            <a:xfrm>
              <a:off x="9061451" y="333375"/>
              <a:ext cx="392113" cy="438150"/>
            </a:xfrm>
            <a:custGeom>
              <a:avLst/>
              <a:gdLst>
                <a:gd name="T0" fmla="*/ 205 w 412"/>
                <a:gd name="T1" fmla="*/ 460 h 460"/>
                <a:gd name="T2" fmla="*/ 207 w 412"/>
                <a:gd name="T3" fmla="*/ 460 h 460"/>
                <a:gd name="T4" fmla="*/ 383 w 412"/>
                <a:gd name="T5" fmla="*/ 183 h 460"/>
                <a:gd name="T6" fmla="*/ 206 w 412"/>
                <a:gd name="T7" fmla="*/ 3 h 460"/>
                <a:gd name="T8" fmla="*/ 29 w 412"/>
                <a:gd name="T9" fmla="*/ 183 h 460"/>
                <a:gd name="T10" fmla="*/ 205 w 412"/>
                <a:gd name="T11" fmla="*/ 460 h 460"/>
                <a:gd name="T12" fmla="*/ 205 w 412"/>
                <a:gd name="T13" fmla="*/ 460 h 460"/>
                <a:gd name="T14" fmla="*/ 205 w 412"/>
                <a:gd name="T15" fmla="*/ 460 h 4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2" h="460">
                  <a:moveTo>
                    <a:pt x="205" y="460"/>
                  </a:moveTo>
                  <a:cubicBezTo>
                    <a:pt x="207" y="460"/>
                    <a:pt x="207" y="460"/>
                    <a:pt x="207" y="460"/>
                  </a:cubicBezTo>
                  <a:cubicBezTo>
                    <a:pt x="412" y="457"/>
                    <a:pt x="383" y="183"/>
                    <a:pt x="383" y="183"/>
                  </a:cubicBezTo>
                  <a:cubicBezTo>
                    <a:pt x="374" y="0"/>
                    <a:pt x="221" y="2"/>
                    <a:pt x="206" y="3"/>
                  </a:cubicBezTo>
                  <a:cubicBezTo>
                    <a:pt x="191" y="2"/>
                    <a:pt x="38" y="0"/>
                    <a:pt x="29" y="183"/>
                  </a:cubicBezTo>
                  <a:cubicBezTo>
                    <a:pt x="29" y="184"/>
                    <a:pt x="0" y="458"/>
                    <a:pt x="205" y="460"/>
                  </a:cubicBezTo>
                  <a:close/>
                  <a:moveTo>
                    <a:pt x="205" y="460"/>
                  </a:moveTo>
                  <a:cubicBezTo>
                    <a:pt x="205" y="460"/>
                    <a:pt x="205" y="460"/>
                    <a:pt x="205" y="4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p:cNvSpPr>
              <a:spLocks noEditPoints="1"/>
            </p:cNvSpPr>
            <p:nvPr/>
          </p:nvSpPr>
          <p:spPr bwMode="auto">
            <a:xfrm>
              <a:off x="9555163" y="508000"/>
              <a:ext cx="315913" cy="352425"/>
            </a:xfrm>
            <a:custGeom>
              <a:avLst/>
              <a:gdLst>
                <a:gd name="T0" fmla="*/ 165 w 331"/>
                <a:gd name="T1" fmla="*/ 369 h 369"/>
                <a:gd name="T2" fmla="*/ 167 w 331"/>
                <a:gd name="T3" fmla="*/ 369 h 369"/>
                <a:gd name="T4" fmla="*/ 308 w 331"/>
                <a:gd name="T5" fmla="*/ 147 h 369"/>
                <a:gd name="T6" fmla="*/ 166 w 331"/>
                <a:gd name="T7" fmla="*/ 1 h 369"/>
                <a:gd name="T8" fmla="*/ 24 w 331"/>
                <a:gd name="T9" fmla="*/ 147 h 369"/>
                <a:gd name="T10" fmla="*/ 165 w 331"/>
                <a:gd name="T11" fmla="*/ 369 h 369"/>
                <a:gd name="T12" fmla="*/ 165 w 331"/>
                <a:gd name="T13" fmla="*/ 369 h 369"/>
                <a:gd name="T14" fmla="*/ 165 w 331"/>
                <a:gd name="T15" fmla="*/ 369 h 3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1" h="369">
                  <a:moveTo>
                    <a:pt x="165" y="369"/>
                  </a:moveTo>
                  <a:cubicBezTo>
                    <a:pt x="167" y="369"/>
                    <a:pt x="167" y="369"/>
                    <a:pt x="167" y="369"/>
                  </a:cubicBezTo>
                  <a:cubicBezTo>
                    <a:pt x="331" y="367"/>
                    <a:pt x="308" y="147"/>
                    <a:pt x="308" y="147"/>
                  </a:cubicBezTo>
                  <a:cubicBezTo>
                    <a:pt x="301" y="0"/>
                    <a:pt x="178" y="1"/>
                    <a:pt x="166" y="1"/>
                  </a:cubicBezTo>
                  <a:cubicBezTo>
                    <a:pt x="154" y="1"/>
                    <a:pt x="30" y="0"/>
                    <a:pt x="24" y="147"/>
                  </a:cubicBezTo>
                  <a:cubicBezTo>
                    <a:pt x="24" y="147"/>
                    <a:pt x="0" y="367"/>
                    <a:pt x="165" y="369"/>
                  </a:cubicBezTo>
                  <a:close/>
                  <a:moveTo>
                    <a:pt x="165" y="369"/>
                  </a:moveTo>
                  <a:cubicBezTo>
                    <a:pt x="165" y="369"/>
                    <a:pt x="165" y="369"/>
                    <a:pt x="165" y="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p:cNvSpPr>
              <a:spLocks noEditPoints="1"/>
            </p:cNvSpPr>
            <p:nvPr/>
          </p:nvSpPr>
          <p:spPr bwMode="auto">
            <a:xfrm>
              <a:off x="8513763" y="814387"/>
              <a:ext cx="1487488" cy="411163"/>
            </a:xfrm>
            <a:custGeom>
              <a:avLst/>
              <a:gdLst>
                <a:gd name="T0" fmla="*/ 1562 w 1562"/>
                <a:gd name="T1" fmla="*/ 271 h 431"/>
                <a:gd name="T2" fmla="*/ 1503 w 1562"/>
                <a:gd name="T3" fmla="*/ 161 h 431"/>
                <a:gd name="T4" fmla="*/ 1367 w 1562"/>
                <a:gd name="T5" fmla="*/ 85 h 431"/>
                <a:gd name="T6" fmla="*/ 1310 w 1562"/>
                <a:gd name="T7" fmla="*/ 267 h 431"/>
                <a:gd name="T8" fmla="*/ 1276 w 1562"/>
                <a:gd name="T9" fmla="*/ 171 h 431"/>
                <a:gd name="T10" fmla="*/ 1261 w 1562"/>
                <a:gd name="T11" fmla="*/ 85 h 431"/>
                <a:gd name="T12" fmla="*/ 1260 w 1562"/>
                <a:gd name="T13" fmla="*/ 85 h 431"/>
                <a:gd name="T14" fmla="*/ 1245 w 1562"/>
                <a:gd name="T15" fmla="*/ 171 h 431"/>
                <a:gd name="T16" fmla="*/ 1212 w 1562"/>
                <a:gd name="T17" fmla="*/ 266 h 431"/>
                <a:gd name="T18" fmla="*/ 1154 w 1562"/>
                <a:gd name="T19" fmla="*/ 85 h 431"/>
                <a:gd name="T20" fmla="*/ 1105 w 1562"/>
                <a:gd name="T21" fmla="*/ 110 h 431"/>
                <a:gd name="T22" fmla="*/ 1083 w 1562"/>
                <a:gd name="T23" fmla="*/ 94 h 431"/>
                <a:gd name="T24" fmla="*/ 914 w 1562"/>
                <a:gd name="T25" fmla="*/ 1 h 431"/>
                <a:gd name="T26" fmla="*/ 842 w 1562"/>
                <a:gd name="T27" fmla="*/ 226 h 431"/>
                <a:gd name="T28" fmla="*/ 801 w 1562"/>
                <a:gd name="T29" fmla="*/ 107 h 431"/>
                <a:gd name="T30" fmla="*/ 782 w 1562"/>
                <a:gd name="T31" fmla="*/ 0 h 431"/>
                <a:gd name="T32" fmla="*/ 781 w 1562"/>
                <a:gd name="T33" fmla="*/ 0 h 431"/>
                <a:gd name="T34" fmla="*/ 762 w 1562"/>
                <a:gd name="T35" fmla="*/ 107 h 431"/>
                <a:gd name="T36" fmla="*/ 720 w 1562"/>
                <a:gd name="T37" fmla="*/ 226 h 431"/>
                <a:gd name="T38" fmla="*/ 649 w 1562"/>
                <a:gd name="T39" fmla="*/ 1 h 431"/>
                <a:gd name="T40" fmla="*/ 480 w 1562"/>
                <a:gd name="T41" fmla="*/ 94 h 431"/>
                <a:gd name="T42" fmla="*/ 457 w 1562"/>
                <a:gd name="T43" fmla="*/ 111 h 431"/>
                <a:gd name="T44" fmla="*/ 407 w 1562"/>
                <a:gd name="T45" fmla="*/ 85 h 431"/>
                <a:gd name="T46" fmla="*/ 350 w 1562"/>
                <a:gd name="T47" fmla="*/ 266 h 431"/>
                <a:gd name="T48" fmla="*/ 317 w 1562"/>
                <a:gd name="T49" fmla="*/ 171 h 431"/>
                <a:gd name="T50" fmla="*/ 301 w 1562"/>
                <a:gd name="T51" fmla="*/ 85 h 431"/>
                <a:gd name="T52" fmla="*/ 301 w 1562"/>
                <a:gd name="T53" fmla="*/ 85 h 431"/>
                <a:gd name="T54" fmla="*/ 285 w 1562"/>
                <a:gd name="T55" fmla="*/ 171 h 431"/>
                <a:gd name="T56" fmla="*/ 252 w 1562"/>
                <a:gd name="T57" fmla="*/ 266 h 431"/>
                <a:gd name="T58" fmla="*/ 195 w 1562"/>
                <a:gd name="T59" fmla="*/ 85 h 431"/>
                <a:gd name="T60" fmla="*/ 58 w 1562"/>
                <a:gd name="T61" fmla="*/ 160 h 431"/>
                <a:gd name="T62" fmla="*/ 0 w 1562"/>
                <a:gd name="T63" fmla="*/ 271 h 431"/>
                <a:gd name="T64" fmla="*/ 0 w 1562"/>
                <a:gd name="T65" fmla="*/ 431 h 431"/>
                <a:gd name="T66" fmla="*/ 1562 w 1562"/>
                <a:gd name="T67" fmla="*/ 431 h 431"/>
                <a:gd name="T68" fmla="*/ 1562 w 1562"/>
                <a:gd name="T69" fmla="*/ 271 h 431"/>
                <a:gd name="T70" fmla="*/ 1562 w 1562"/>
                <a:gd name="T71" fmla="*/ 271 h 431"/>
                <a:gd name="T72" fmla="*/ 1562 w 1562"/>
                <a:gd name="T73" fmla="*/ 27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2" h="431">
                  <a:moveTo>
                    <a:pt x="1562" y="271"/>
                  </a:moveTo>
                  <a:cubicBezTo>
                    <a:pt x="1561" y="224"/>
                    <a:pt x="1552" y="191"/>
                    <a:pt x="1503" y="161"/>
                  </a:cubicBezTo>
                  <a:cubicBezTo>
                    <a:pt x="1439" y="120"/>
                    <a:pt x="1367" y="85"/>
                    <a:pt x="1367" y="85"/>
                  </a:cubicBezTo>
                  <a:cubicBezTo>
                    <a:pt x="1310" y="267"/>
                    <a:pt x="1310" y="267"/>
                    <a:pt x="1310" y="267"/>
                  </a:cubicBezTo>
                  <a:cubicBezTo>
                    <a:pt x="1276" y="171"/>
                    <a:pt x="1276" y="171"/>
                    <a:pt x="1276" y="171"/>
                  </a:cubicBezTo>
                  <a:cubicBezTo>
                    <a:pt x="1335" y="90"/>
                    <a:pt x="1272" y="85"/>
                    <a:pt x="1261" y="85"/>
                  </a:cubicBezTo>
                  <a:cubicBezTo>
                    <a:pt x="1260" y="85"/>
                    <a:pt x="1260" y="85"/>
                    <a:pt x="1260" y="85"/>
                  </a:cubicBezTo>
                  <a:cubicBezTo>
                    <a:pt x="1249" y="85"/>
                    <a:pt x="1186" y="90"/>
                    <a:pt x="1245" y="171"/>
                  </a:cubicBezTo>
                  <a:cubicBezTo>
                    <a:pt x="1212" y="266"/>
                    <a:pt x="1212" y="266"/>
                    <a:pt x="1212" y="266"/>
                  </a:cubicBezTo>
                  <a:cubicBezTo>
                    <a:pt x="1154" y="85"/>
                    <a:pt x="1154" y="85"/>
                    <a:pt x="1154" y="85"/>
                  </a:cubicBezTo>
                  <a:cubicBezTo>
                    <a:pt x="1154" y="85"/>
                    <a:pt x="1134" y="95"/>
                    <a:pt x="1105" y="110"/>
                  </a:cubicBezTo>
                  <a:cubicBezTo>
                    <a:pt x="1098" y="105"/>
                    <a:pt x="1091" y="99"/>
                    <a:pt x="1083" y="94"/>
                  </a:cubicBezTo>
                  <a:cubicBezTo>
                    <a:pt x="1003" y="44"/>
                    <a:pt x="914" y="1"/>
                    <a:pt x="914" y="1"/>
                  </a:cubicBezTo>
                  <a:cubicBezTo>
                    <a:pt x="842" y="226"/>
                    <a:pt x="842" y="226"/>
                    <a:pt x="842" y="226"/>
                  </a:cubicBezTo>
                  <a:cubicBezTo>
                    <a:pt x="801" y="107"/>
                    <a:pt x="801" y="107"/>
                    <a:pt x="801" y="107"/>
                  </a:cubicBezTo>
                  <a:cubicBezTo>
                    <a:pt x="874" y="6"/>
                    <a:pt x="796" y="1"/>
                    <a:pt x="782" y="0"/>
                  </a:cubicBezTo>
                  <a:cubicBezTo>
                    <a:pt x="781" y="0"/>
                    <a:pt x="781" y="0"/>
                    <a:pt x="781" y="0"/>
                  </a:cubicBezTo>
                  <a:cubicBezTo>
                    <a:pt x="767" y="0"/>
                    <a:pt x="689" y="5"/>
                    <a:pt x="762" y="107"/>
                  </a:cubicBezTo>
                  <a:cubicBezTo>
                    <a:pt x="720" y="226"/>
                    <a:pt x="720" y="226"/>
                    <a:pt x="720" y="226"/>
                  </a:cubicBezTo>
                  <a:cubicBezTo>
                    <a:pt x="649" y="1"/>
                    <a:pt x="649" y="1"/>
                    <a:pt x="649" y="1"/>
                  </a:cubicBezTo>
                  <a:cubicBezTo>
                    <a:pt x="649" y="1"/>
                    <a:pt x="560" y="44"/>
                    <a:pt x="480" y="94"/>
                  </a:cubicBezTo>
                  <a:cubicBezTo>
                    <a:pt x="471" y="100"/>
                    <a:pt x="464" y="105"/>
                    <a:pt x="457" y="111"/>
                  </a:cubicBezTo>
                  <a:cubicBezTo>
                    <a:pt x="428" y="95"/>
                    <a:pt x="407" y="85"/>
                    <a:pt x="407" y="85"/>
                  </a:cubicBezTo>
                  <a:cubicBezTo>
                    <a:pt x="350" y="266"/>
                    <a:pt x="350" y="266"/>
                    <a:pt x="350" y="266"/>
                  </a:cubicBezTo>
                  <a:cubicBezTo>
                    <a:pt x="317" y="171"/>
                    <a:pt x="317" y="171"/>
                    <a:pt x="317" y="171"/>
                  </a:cubicBezTo>
                  <a:cubicBezTo>
                    <a:pt x="375" y="90"/>
                    <a:pt x="313" y="85"/>
                    <a:pt x="301" y="85"/>
                  </a:cubicBezTo>
                  <a:cubicBezTo>
                    <a:pt x="301" y="85"/>
                    <a:pt x="301" y="85"/>
                    <a:pt x="301" y="85"/>
                  </a:cubicBezTo>
                  <a:cubicBezTo>
                    <a:pt x="290" y="85"/>
                    <a:pt x="227" y="90"/>
                    <a:pt x="285" y="171"/>
                  </a:cubicBezTo>
                  <a:cubicBezTo>
                    <a:pt x="252" y="266"/>
                    <a:pt x="252" y="266"/>
                    <a:pt x="252" y="266"/>
                  </a:cubicBezTo>
                  <a:cubicBezTo>
                    <a:pt x="195" y="85"/>
                    <a:pt x="195" y="85"/>
                    <a:pt x="195" y="85"/>
                  </a:cubicBezTo>
                  <a:cubicBezTo>
                    <a:pt x="195" y="85"/>
                    <a:pt x="123" y="120"/>
                    <a:pt x="58" y="160"/>
                  </a:cubicBezTo>
                  <a:cubicBezTo>
                    <a:pt x="10" y="191"/>
                    <a:pt x="1" y="224"/>
                    <a:pt x="0" y="271"/>
                  </a:cubicBezTo>
                  <a:cubicBezTo>
                    <a:pt x="0" y="431"/>
                    <a:pt x="0" y="431"/>
                    <a:pt x="0" y="431"/>
                  </a:cubicBezTo>
                  <a:cubicBezTo>
                    <a:pt x="1562" y="431"/>
                    <a:pt x="1562" y="431"/>
                    <a:pt x="1562" y="431"/>
                  </a:cubicBezTo>
                  <a:lnTo>
                    <a:pt x="1562" y="271"/>
                  </a:lnTo>
                  <a:close/>
                  <a:moveTo>
                    <a:pt x="1562" y="271"/>
                  </a:moveTo>
                  <a:cubicBezTo>
                    <a:pt x="1562" y="271"/>
                    <a:pt x="1562" y="271"/>
                    <a:pt x="1562"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p:cNvSpPr>
              <a:spLocks noEditPoints="1"/>
            </p:cNvSpPr>
            <p:nvPr/>
          </p:nvSpPr>
          <p:spPr bwMode="auto">
            <a:xfrm>
              <a:off x="8640763" y="508000"/>
              <a:ext cx="315913" cy="352425"/>
            </a:xfrm>
            <a:custGeom>
              <a:avLst/>
              <a:gdLst>
                <a:gd name="T0" fmla="*/ 165 w 332"/>
                <a:gd name="T1" fmla="*/ 369 h 369"/>
                <a:gd name="T2" fmla="*/ 167 w 332"/>
                <a:gd name="T3" fmla="*/ 369 h 369"/>
                <a:gd name="T4" fmla="*/ 308 w 332"/>
                <a:gd name="T5" fmla="*/ 147 h 369"/>
                <a:gd name="T6" fmla="*/ 166 w 332"/>
                <a:gd name="T7" fmla="*/ 1 h 369"/>
                <a:gd name="T8" fmla="*/ 24 w 332"/>
                <a:gd name="T9" fmla="*/ 147 h 369"/>
                <a:gd name="T10" fmla="*/ 165 w 332"/>
                <a:gd name="T11" fmla="*/ 369 h 369"/>
                <a:gd name="T12" fmla="*/ 165 w 332"/>
                <a:gd name="T13" fmla="*/ 369 h 369"/>
                <a:gd name="T14" fmla="*/ 165 w 332"/>
                <a:gd name="T15" fmla="*/ 369 h 3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2" h="369">
                  <a:moveTo>
                    <a:pt x="165" y="369"/>
                  </a:moveTo>
                  <a:cubicBezTo>
                    <a:pt x="167" y="369"/>
                    <a:pt x="167" y="369"/>
                    <a:pt x="167" y="369"/>
                  </a:cubicBezTo>
                  <a:cubicBezTo>
                    <a:pt x="332" y="367"/>
                    <a:pt x="308" y="147"/>
                    <a:pt x="308" y="147"/>
                  </a:cubicBezTo>
                  <a:cubicBezTo>
                    <a:pt x="301" y="0"/>
                    <a:pt x="178" y="1"/>
                    <a:pt x="166" y="1"/>
                  </a:cubicBezTo>
                  <a:cubicBezTo>
                    <a:pt x="154" y="1"/>
                    <a:pt x="31" y="0"/>
                    <a:pt x="24" y="147"/>
                  </a:cubicBezTo>
                  <a:cubicBezTo>
                    <a:pt x="24" y="147"/>
                    <a:pt x="0" y="367"/>
                    <a:pt x="165" y="369"/>
                  </a:cubicBezTo>
                  <a:close/>
                  <a:moveTo>
                    <a:pt x="165" y="369"/>
                  </a:moveTo>
                  <a:cubicBezTo>
                    <a:pt x="165" y="369"/>
                    <a:pt x="165" y="369"/>
                    <a:pt x="165" y="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37876941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5"/>
          <p:cNvSpPr>
            <a:spLocks noEditPoints="1"/>
          </p:cNvSpPr>
          <p:nvPr/>
        </p:nvSpPr>
        <p:spPr bwMode="auto">
          <a:xfrm>
            <a:off x="1239838" y="490538"/>
            <a:ext cx="404812" cy="557213"/>
          </a:xfrm>
          <a:custGeom>
            <a:avLst/>
            <a:gdLst>
              <a:gd name="T0" fmla="*/ 32 w 128"/>
              <a:gd name="T1" fmla="*/ 104 h 176"/>
              <a:gd name="T2" fmla="*/ 28 w 128"/>
              <a:gd name="T3" fmla="*/ 108 h 176"/>
              <a:gd name="T4" fmla="*/ 29 w 128"/>
              <a:gd name="T5" fmla="*/ 111 h 176"/>
              <a:gd name="T6" fmla="*/ 61 w 128"/>
              <a:gd name="T7" fmla="*/ 143 h 176"/>
              <a:gd name="T8" fmla="*/ 64 w 128"/>
              <a:gd name="T9" fmla="*/ 144 h 176"/>
              <a:gd name="T10" fmla="*/ 67 w 128"/>
              <a:gd name="T11" fmla="*/ 143 h 176"/>
              <a:gd name="T12" fmla="*/ 99 w 128"/>
              <a:gd name="T13" fmla="*/ 111 h 176"/>
              <a:gd name="T14" fmla="*/ 100 w 128"/>
              <a:gd name="T15" fmla="*/ 108 h 176"/>
              <a:gd name="T16" fmla="*/ 96 w 128"/>
              <a:gd name="T17" fmla="*/ 104 h 176"/>
              <a:gd name="T18" fmla="*/ 93 w 128"/>
              <a:gd name="T19" fmla="*/ 105 h 176"/>
              <a:gd name="T20" fmla="*/ 68 w 128"/>
              <a:gd name="T21" fmla="*/ 130 h 176"/>
              <a:gd name="T22" fmla="*/ 68 w 128"/>
              <a:gd name="T23" fmla="*/ 4 h 176"/>
              <a:gd name="T24" fmla="*/ 64 w 128"/>
              <a:gd name="T25" fmla="*/ 0 h 176"/>
              <a:gd name="T26" fmla="*/ 60 w 128"/>
              <a:gd name="T27" fmla="*/ 4 h 176"/>
              <a:gd name="T28" fmla="*/ 60 w 128"/>
              <a:gd name="T29" fmla="*/ 130 h 176"/>
              <a:gd name="T30" fmla="*/ 35 w 128"/>
              <a:gd name="T31" fmla="*/ 105 h 176"/>
              <a:gd name="T32" fmla="*/ 32 w 128"/>
              <a:gd name="T33" fmla="*/ 104 h 176"/>
              <a:gd name="T34" fmla="*/ 124 w 128"/>
              <a:gd name="T35" fmla="*/ 56 h 176"/>
              <a:gd name="T36" fmla="*/ 80 w 128"/>
              <a:gd name="T37" fmla="*/ 56 h 176"/>
              <a:gd name="T38" fmla="*/ 76 w 128"/>
              <a:gd name="T39" fmla="*/ 60 h 176"/>
              <a:gd name="T40" fmla="*/ 80 w 128"/>
              <a:gd name="T41" fmla="*/ 64 h 176"/>
              <a:gd name="T42" fmla="*/ 120 w 128"/>
              <a:gd name="T43" fmla="*/ 64 h 176"/>
              <a:gd name="T44" fmla="*/ 120 w 128"/>
              <a:gd name="T45" fmla="*/ 168 h 176"/>
              <a:gd name="T46" fmla="*/ 8 w 128"/>
              <a:gd name="T47" fmla="*/ 168 h 176"/>
              <a:gd name="T48" fmla="*/ 8 w 128"/>
              <a:gd name="T49" fmla="*/ 64 h 176"/>
              <a:gd name="T50" fmla="*/ 48 w 128"/>
              <a:gd name="T51" fmla="*/ 64 h 176"/>
              <a:gd name="T52" fmla="*/ 52 w 128"/>
              <a:gd name="T53" fmla="*/ 60 h 176"/>
              <a:gd name="T54" fmla="*/ 48 w 128"/>
              <a:gd name="T55" fmla="*/ 56 h 176"/>
              <a:gd name="T56" fmla="*/ 4 w 128"/>
              <a:gd name="T57" fmla="*/ 56 h 176"/>
              <a:gd name="T58" fmla="*/ 0 w 128"/>
              <a:gd name="T59" fmla="*/ 60 h 176"/>
              <a:gd name="T60" fmla="*/ 0 w 128"/>
              <a:gd name="T61" fmla="*/ 172 h 176"/>
              <a:gd name="T62" fmla="*/ 4 w 128"/>
              <a:gd name="T63" fmla="*/ 176 h 176"/>
              <a:gd name="T64" fmla="*/ 124 w 128"/>
              <a:gd name="T65" fmla="*/ 176 h 176"/>
              <a:gd name="T66" fmla="*/ 128 w 128"/>
              <a:gd name="T67" fmla="*/ 172 h 176"/>
              <a:gd name="T68" fmla="*/ 128 w 128"/>
              <a:gd name="T69" fmla="*/ 60 h 176"/>
              <a:gd name="T70" fmla="*/ 124 w 128"/>
              <a:gd name="T71" fmla="*/ 5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76">
                <a:moveTo>
                  <a:pt x="32" y="104"/>
                </a:moveTo>
                <a:cubicBezTo>
                  <a:pt x="30" y="104"/>
                  <a:pt x="28" y="106"/>
                  <a:pt x="28" y="108"/>
                </a:cubicBezTo>
                <a:cubicBezTo>
                  <a:pt x="28" y="109"/>
                  <a:pt x="28" y="110"/>
                  <a:pt x="29" y="111"/>
                </a:cubicBezTo>
                <a:cubicBezTo>
                  <a:pt x="61" y="143"/>
                  <a:pt x="61" y="143"/>
                  <a:pt x="61" y="143"/>
                </a:cubicBezTo>
                <a:cubicBezTo>
                  <a:pt x="62" y="144"/>
                  <a:pt x="63" y="144"/>
                  <a:pt x="64" y="144"/>
                </a:cubicBezTo>
                <a:cubicBezTo>
                  <a:pt x="65" y="144"/>
                  <a:pt x="66" y="144"/>
                  <a:pt x="67" y="143"/>
                </a:cubicBezTo>
                <a:cubicBezTo>
                  <a:pt x="99" y="111"/>
                  <a:pt x="99" y="111"/>
                  <a:pt x="99" y="111"/>
                </a:cubicBezTo>
                <a:cubicBezTo>
                  <a:pt x="100" y="110"/>
                  <a:pt x="100" y="109"/>
                  <a:pt x="100" y="108"/>
                </a:cubicBezTo>
                <a:cubicBezTo>
                  <a:pt x="100" y="106"/>
                  <a:pt x="98" y="104"/>
                  <a:pt x="96" y="104"/>
                </a:cubicBezTo>
                <a:cubicBezTo>
                  <a:pt x="95" y="104"/>
                  <a:pt x="94" y="104"/>
                  <a:pt x="93" y="105"/>
                </a:cubicBezTo>
                <a:cubicBezTo>
                  <a:pt x="68" y="130"/>
                  <a:pt x="68" y="130"/>
                  <a:pt x="68" y="130"/>
                </a:cubicBezTo>
                <a:cubicBezTo>
                  <a:pt x="68" y="4"/>
                  <a:pt x="68" y="4"/>
                  <a:pt x="68" y="4"/>
                </a:cubicBezTo>
                <a:cubicBezTo>
                  <a:pt x="68" y="2"/>
                  <a:pt x="66" y="0"/>
                  <a:pt x="64" y="0"/>
                </a:cubicBezTo>
                <a:cubicBezTo>
                  <a:pt x="62" y="0"/>
                  <a:pt x="60" y="2"/>
                  <a:pt x="60" y="4"/>
                </a:cubicBezTo>
                <a:cubicBezTo>
                  <a:pt x="60" y="130"/>
                  <a:pt x="60" y="130"/>
                  <a:pt x="60" y="130"/>
                </a:cubicBezTo>
                <a:cubicBezTo>
                  <a:pt x="35" y="105"/>
                  <a:pt x="35" y="105"/>
                  <a:pt x="35" y="105"/>
                </a:cubicBezTo>
                <a:cubicBezTo>
                  <a:pt x="34" y="104"/>
                  <a:pt x="33" y="104"/>
                  <a:pt x="32" y="104"/>
                </a:cubicBezTo>
                <a:moveTo>
                  <a:pt x="124" y="56"/>
                </a:moveTo>
                <a:cubicBezTo>
                  <a:pt x="80" y="56"/>
                  <a:pt x="80" y="56"/>
                  <a:pt x="80" y="56"/>
                </a:cubicBezTo>
                <a:cubicBezTo>
                  <a:pt x="78" y="56"/>
                  <a:pt x="76" y="58"/>
                  <a:pt x="76" y="60"/>
                </a:cubicBezTo>
                <a:cubicBezTo>
                  <a:pt x="76" y="62"/>
                  <a:pt x="78" y="64"/>
                  <a:pt x="80" y="64"/>
                </a:cubicBezTo>
                <a:cubicBezTo>
                  <a:pt x="120" y="64"/>
                  <a:pt x="120" y="64"/>
                  <a:pt x="120" y="64"/>
                </a:cubicBezTo>
                <a:cubicBezTo>
                  <a:pt x="120" y="168"/>
                  <a:pt x="120" y="168"/>
                  <a:pt x="120" y="168"/>
                </a:cubicBezTo>
                <a:cubicBezTo>
                  <a:pt x="8" y="168"/>
                  <a:pt x="8" y="168"/>
                  <a:pt x="8" y="168"/>
                </a:cubicBezTo>
                <a:cubicBezTo>
                  <a:pt x="8" y="64"/>
                  <a:pt x="8" y="64"/>
                  <a:pt x="8" y="64"/>
                </a:cubicBezTo>
                <a:cubicBezTo>
                  <a:pt x="48" y="64"/>
                  <a:pt x="48" y="64"/>
                  <a:pt x="48" y="64"/>
                </a:cubicBezTo>
                <a:cubicBezTo>
                  <a:pt x="50" y="64"/>
                  <a:pt x="52" y="62"/>
                  <a:pt x="52" y="60"/>
                </a:cubicBezTo>
                <a:cubicBezTo>
                  <a:pt x="52" y="58"/>
                  <a:pt x="50" y="56"/>
                  <a:pt x="48" y="56"/>
                </a:cubicBezTo>
                <a:cubicBezTo>
                  <a:pt x="4" y="56"/>
                  <a:pt x="4" y="56"/>
                  <a:pt x="4" y="56"/>
                </a:cubicBezTo>
                <a:cubicBezTo>
                  <a:pt x="2" y="56"/>
                  <a:pt x="0" y="58"/>
                  <a:pt x="0" y="60"/>
                </a:cubicBezTo>
                <a:cubicBezTo>
                  <a:pt x="0" y="172"/>
                  <a:pt x="0" y="172"/>
                  <a:pt x="0" y="172"/>
                </a:cubicBezTo>
                <a:cubicBezTo>
                  <a:pt x="0" y="174"/>
                  <a:pt x="2" y="176"/>
                  <a:pt x="4" y="176"/>
                </a:cubicBezTo>
                <a:cubicBezTo>
                  <a:pt x="124" y="176"/>
                  <a:pt x="124" y="176"/>
                  <a:pt x="124" y="176"/>
                </a:cubicBezTo>
                <a:cubicBezTo>
                  <a:pt x="126" y="176"/>
                  <a:pt x="128" y="174"/>
                  <a:pt x="128" y="172"/>
                </a:cubicBezTo>
                <a:cubicBezTo>
                  <a:pt x="128" y="60"/>
                  <a:pt x="128" y="60"/>
                  <a:pt x="128" y="60"/>
                </a:cubicBezTo>
                <a:cubicBezTo>
                  <a:pt x="128" y="58"/>
                  <a:pt x="126" y="56"/>
                  <a:pt x="124" y="5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noEditPoints="1"/>
          </p:cNvSpPr>
          <p:nvPr/>
        </p:nvSpPr>
        <p:spPr bwMode="auto">
          <a:xfrm>
            <a:off x="2303463" y="490538"/>
            <a:ext cx="404812" cy="557213"/>
          </a:xfrm>
          <a:custGeom>
            <a:avLst/>
            <a:gdLst>
              <a:gd name="T0" fmla="*/ 124 w 128"/>
              <a:gd name="T1" fmla="*/ 56 h 176"/>
              <a:gd name="T2" fmla="*/ 80 w 128"/>
              <a:gd name="T3" fmla="*/ 56 h 176"/>
              <a:gd name="T4" fmla="*/ 76 w 128"/>
              <a:gd name="T5" fmla="*/ 60 h 176"/>
              <a:gd name="T6" fmla="*/ 80 w 128"/>
              <a:gd name="T7" fmla="*/ 64 h 176"/>
              <a:gd name="T8" fmla="*/ 120 w 128"/>
              <a:gd name="T9" fmla="*/ 64 h 176"/>
              <a:gd name="T10" fmla="*/ 120 w 128"/>
              <a:gd name="T11" fmla="*/ 168 h 176"/>
              <a:gd name="T12" fmla="*/ 8 w 128"/>
              <a:gd name="T13" fmla="*/ 168 h 176"/>
              <a:gd name="T14" fmla="*/ 8 w 128"/>
              <a:gd name="T15" fmla="*/ 64 h 176"/>
              <a:gd name="T16" fmla="*/ 48 w 128"/>
              <a:gd name="T17" fmla="*/ 64 h 176"/>
              <a:gd name="T18" fmla="*/ 52 w 128"/>
              <a:gd name="T19" fmla="*/ 60 h 176"/>
              <a:gd name="T20" fmla="*/ 48 w 128"/>
              <a:gd name="T21" fmla="*/ 56 h 176"/>
              <a:gd name="T22" fmla="*/ 4 w 128"/>
              <a:gd name="T23" fmla="*/ 56 h 176"/>
              <a:gd name="T24" fmla="*/ 0 w 128"/>
              <a:gd name="T25" fmla="*/ 60 h 176"/>
              <a:gd name="T26" fmla="*/ 0 w 128"/>
              <a:gd name="T27" fmla="*/ 172 h 176"/>
              <a:gd name="T28" fmla="*/ 4 w 128"/>
              <a:gd name="T29" fmla="*/ 176 h 176"/>
              <a:gd name="T30" fmla="*/ 124 w 128"/>
              <a:gd name="T31" fmla="*/ 176 h 176"/>
              <a:gd name="T32" fmla="*/ 128 w 128"/>
              <a:gd name="T33" fmla="*/ 172 h 176"/>
              <a:gd name="T34" fmla="*/ 128 w 128"/>
              <a:gd name="T35" fmla="*/ 60 h 176"/>
              <a:gd name="T36" fmla="*/ 124 w 128"/>
              <a:gd name="T37" fmla="*/ 56 h 176"/>
              <a:gd name="T38" fmla="*/ 32 w 128"/>
              <a:gd name="T39" fmla="*/ 40 h 176"/>
              <a:gd name="T40" fmla="*/ 35 w 128"/>
              <a:gd name="T41" fmla="*/ 39 h 176"/>
              <a:gd name="T42" fmla="*/ 60 w 128"/>
              <a:gd name="T43" fmla="*/ 14 h 176"/>
              <a:gd name="T44" fmla="*/ 60 w 128"/>
              <a:gd name="T45" fmla="*/ 140 h 176"/>
              <a:gd name="T46" fmla="*/ 64 w 128"/>
              <a:gd name="T47" fmla="*/ 144 h 176"/>
              <a:gd name="T48" fmla="*/ 68 w 128"/>
              <a:gd name="T49" fmla="*/ 140 h 176"/>
              <a:gd name="T50" fmla="*/ 68 w 128"/>
              <a:gd name="T51" fmla="*/ 14 h 176"/>
              <a:gd name="T52" fmla="*/ 93 w 128"/>
              <a:gd name="T53" fmla="*/ 39 h 176"/>
              <a:gd name="T54" fmla="*/ 96 w 128"/>
              <a:gd name="T55" fmla="*/ 40 h 176"/>
              <a:gd name="T56" fmla="*/ 100 w 128"/>
              <a:gd name="T57" fmla="*/ 36 h 176"/>
              <a:gd name="T58" fmla="*/ 99 w 128"/>
              <a:gd name="T59" fmla="*/ 33 h 176"/>
              <a:gd name="T60" fmla="*/ 67 w 128"/>
              <a:gd name="T61" fmla="*/ 1 h 176"/>
              <a:gd name="T62" fmla="*/ 64 w 128"/>
              <a:gd name="T63" fmla="*/ 0 h 176"/>
              <a:gd name="T64" fmla="*/ 61 w 128"/>
              <a:gd name="T65" fmla="*/ 1 h 176"/>
              <a:gd name="T66" fmla="*/ 29 w 128"/>
              <a:gd name="T67" fmla="*/ 33 h 176"/>
              <a:gd name="T68" fmla="*/ 28 w 128"/>
              <a:gd name="T69" fmla="*/ 36 h 176"/>
              <a:gd name="T70" fmla="*/ 32 w 128"/>
              <a:gd name="T71"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76">
                <a:moveTo>
                  <a:pt x="124" y="56"/>
                </a:moveTo>
                <a:cubicBezTo>
                  <a:pt x="80" y="56"/>
                  <a:pt x="80" y="56"/>
                  <a:pt x="80" y="56"/>
                </a:cubicBezTo>
                <a:cubicBezTo>
                  <a:pt x="78" y="56"/>
                  <a:pt x="76" y="58"/>
                  <a:pt x="76" y="60"/>
                </a:cubicBezTo>
                <a:cubicBezTo>
                  <a:pt x="76" y="62"/>
                  <a:pt x="78" y="64"/>
                  <a:pt x="80" y="64"/>
                </a:cubicBezTo>
                <a:cubicBezTo>
                  <a:pt x="120" y="64"/>
                  <a:pt x="120" y="64"/>
                  <a:pt x="120" y="64"/>
                </a:cubicBezTo>
                <a:cubicBezTo>
                  <a:pt x="120" y="168"/>
                  <a:pt x="120" y="168"/>
                  <a:pt x="120" y="168"/>
                </a:cubicBezTo>
                <a:cubicBezTo>
                  <a:pt x="8" y="168"/>
                  <a:pt x="8" y="168"/>
                  <a:pt x="8" y="168"/>
                </a:cubicBezTo>
                <a:cubicBezTo>
                  <a:pt x="8" y="64"/>
                  <a:pt x="8" y="64"/>
                  <a:pt x="8" y="64"/>
                </a:cubicBezTo>
                <a:cubicBezTo>
                  <a:pt x="48" y="64"/>
                  <a:pt x="48" y="64"/>
                  <a:pt x="48" y="64"/>
                </a:cubicBezTo>
                <a:cubicBezTo>
                  <a:pt x="50" y="64"/>
                  <a:pt x="52" y="62"/>
                  <a:pt x="52" y="60"/>
                </a:cubicBezTo>
                <a:cubicBezTo>
                  <a:pt x="52" y="58"/>
                  <a:pt x="50" y="56"/>
                  <a:pt x="48" y="56"/>
                </a:cubicBezTo>
                <a:cubicBezTo>
                  <a:pt x="4" y="56"/>
                  <a:pt x="4" y="56"/>
                  <a:pt x="4" y="56"/>
                </a:cubicBezTo>
                <a:cubicBezTo>
                  <a:pt x="2" y="56"/>
                  <a:pt x="0" y="58"/>
                  <a:pt x="0" y="60"/>
                </a:cubicBezTo>
                <a:cubicBezTo>
                  <a:pt x="0" y="172"/>
                  <a:pt x="0" y="172"/>
                  <a:pt x="0" y="172"/>
                </a:cubicBezTo>
                <a:cubicBezTo>
                  <a:pt x="0" y="174"/>
                  <a:pt x="2" y="176"/>
                  <a:pt x="4" y="176"/>
                </a:cubicBezTo>
                <a:cubicBezTo>
                  <a:pt x="124" y="176"/>
                  <a:pt x="124" y="176"/>
                  <a:pt x="124" y="176"/>
                </a:cubicBezTo>
                <a:cubicBezTo>
                  <a:pt x="126" y="176"/>
                  <a:pt x="128" y="174"/>
                  <a:pt x="128" y="172"/>
                </a:cubicBezTo>
                <a:cubicBezTo>
                  <a:pt x="128" y="60"/>
                  <a:pt x="128" y="60"/>
                  <a:pt x="128" y="60"/>
                </a:cubicBezTo>
                <a:cubicBezTo>
                  <a:pt x="128" y="58"/>
                  <a:pt x="126" y="56"/>
                  <a:pt x="124" y="56"/>
                </a:cubicBezTo>
                <a:moveTo>
                  <a:pt x="32" y="40"/>
                </a:moveTo>
                <a:cubicBezTo>
                  <a:pt x="33" y="40"/>
                  <a:pt x="34" y="40"/>
                  <a:pt x="35" y="39"/>
                </a:cubicBezTo>
                <a:cubicBezTo>
                  <a:pt x="60" y="14"/>
                  <a:pt x="60" y="14"/>
                  <a:pt x="60" y="14"/>
                </a:cubicBezTo>
                <a:cubicBezTo>
                  <a:pt x="60" y="140"/>
                  <a:pt x="60" y="140"/>
                  <a:pt x="60" y="140"/>
                </a:cubicBezTo>
                <a:cubicBezTo>
                  <a:pt x="60" y="142"/>
                  <a:pt x="62" y="144"/>
                  <a:pt x="64" y="144"/>
                </a:cubicBezTo>
                <a:cubicBezTo>
                  <a:pt x="66" y="144"/>
                  <a:pt x="68" y="142"/>
                  <a:pt x="68" y="140"/>
                </a:cubicBezTo>
                <a:cubicBezTo>
                  <a:pt x="68" y="14"/>
                  <a:pt x="68" y="14"/>
                  <a:pt x="68" y="14"/>
                </a:cubicBezTo>
                <a:cubicBezTo>
                  <a:pt x="93" y="39"/>
                  <a:pt x="93" y="39"/>
                  <a:pt x="93" y="39"/>
                </a:cubicBezTo>
                <a:cubicBezTo>
                  <a:pt x="94" y="40"/>
                  <a:pt x="95" y="40"/>
                  <a:pt x="96" y="40"/>
                </a:cubicBezTo>
                <a:cubicBezTo>
                  <a:pt x="98" y="40"/>
                  <a:pt x="100" y="38"/>
                  <a:pt x="100" y="36"/>
                </a:cubicBezTo>
                <a:cubicBezTo>
                  <a:pt x="100" y="35"/>
                  <a:pt x="100" y="34"/>
                  <a:pt x="99" y="33"/>
                </a:cubicBezTo>
                <a:cubicBezTo>
                  <a:pt x="67" y="1"/>
                  <a:pt x="67" y="1"/>
                  <a:pt x="67" y="1"/>
                </a:cubicBezTo>
                <a:cubicBezTo>
                  <a:pt x="66" y="0"/>
                  <a:pt x="65" y="0"/>
                  <a:pt x="64" y="0"/>
                </a:cubicBezTo>
                <a:cubicBezTo>
                  <a:pt x="63" y="0"/>
                  <a:pt x="62" y="0"/>
                  <a:pt x="61" y="1"/>
                </a:cubicBezTo>
                <a:cubicBezTo>
                  <a:pt x="29" y="33"/>
                  <a:pt x="29" y="33"/>
                  <a:pt x="29" y="33"/>
                </a:cubicBezTo>
                <a:cubicBezTo>
                  <a:pt x="28" y="34"/>
                  <a:pt x="28" y="35"/>
                  <a:pt x="28" y="36"/>
                </a:cubicBezTo>
                <a:cubicBezTo>
                  <a:pt x="28" y="38"/>
                  <a:pt x="30" y="40"/>
                  <a:pt x="32" y="4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7"/>
          <p:cNvSpPr>
            <a:spLocks noEditPoints="1"/>
          </p:cNvSpPr>
          <p:nvPr/>
        </p:nvSpPr>
        <p:spPr bwMode="auto">
          <a:xfrm>
            <a:off x="3290888" y="490538"/>
            <a:ext cx="555625" cy="557213"/>
          </a:xfrm>
          <a:custGeom>
            <a:avLst/>
            <a:gdLst>
              <a:gd name="T0" fmla="*/ 96 w 176"/>
              <a:gd name="T1" fmla="*/ 112 h 176"/>
              <a:gd name="T2" fmla="*/ 80 w 176"/>
              <a:gd name="T3" fmla="*/ 96 h 176"/>
              <a:gd name="T4" fmla="*/ 85 w 176"/>
              <a:gd name="T5" fmla="*/ 101 h 176"/>
              <a:gd name="T6" fmla="*/ 91 w 176"/>
              <a:gd name="T7" fmla="*/ 107 h 176"/>
              <a:gd name="T8" fmla="*/ 85 w 176"/>
              <a:gd name="T9" fmla="*/ 101 h 176"/>
              <a:gd name="T10" fmla="*/ 120 w 176"/>
              <a:gd name="T11" fmla="*/ 104 h 176"/>
              <a:gd name="T12" fmla="*/ 76 w 176"/>
              <a:gd name="T13" fmla="*/ 134 h 176"/>
              <a:gd name="T14" fmla="*/ 88 w 176"/>
              <a:gd name="T15" fmla="*/ 144 h 176"/>
              <a:gd name="T16" fmla="*/ 123 w 176"/>
              <a:gd name="T17" fmla="*/ 84 h 176"/>
              <a:gd name="T18" fmla="*/ 58 w 176"/>
              <a:gd name="T19" fmla="*/ 116 h 176"/>
              <a:gd name="T20" fmla="*/ 88 w 176"/>
              <a:gd name="T21" fmla="*/ 72 h 176"/>
              <a:gd name="T22" fmla="*/ 108 w 176"/>
              <a:gd name="T23" fmla="*/ 69 h 176"/>
              <a:gd name="T24" fmla="*/ 48 w 176"/>
              <a:gd name="T25" fmla="*/ 104 h 176"/>
              <a:gd name="T26" fmla="*/ 58 w 176"/>
              <a:gd name="T27" fmla="*/ 116 h 176"/>
              <a:gd name="T28" fmla="*/ 16 w 176"/>
              <a:gd name="T29" fmla="*/ 20 h 176"/>
              <a:gd name="T30" fmla="*/ 24 w 176"/>
              <a:gd name="T31" fmla="*/ 20 h 176"/>
              <a:gd name="T32" fmla="*/ 160 w 176"/>
              <a:gd name="T33" fmla="*/ 0 h 176"/>
              <a:gd name="T34" fmla="*/ 0 w 176"/>
              <a:gd name="T35" fmla="*/ 16 h 176"/>
              <a:gd name="T36" fmla="*/ 16 w 176"/>
              <a:gd name="T37" fmla="*/ 176 h 176"/>
              <a:gd name="T38" fmla="*/ 176 w 176"/>
              <a:gd name="T39" fmla="*/ 160 h 176"/>
              <a:gd name="T40" fmla="*/ 160 w 176"/>
              <a:gd name="T41" fmla="*/ 0 h 176"/>
              <a:gd name="T42" fmla="*/ 160 w 176"/>
              <a:gd name="T43" fmla="*/ 168 h 176"/>
              <a:gd name="T44" fmla="*/ 8 w 176"/>
              <a:gd name="T45" fmla="*/ 160 h 176"/>
              <a:gd name="T46" fmla="*/ 168 w 176"/>
              <a:gd name="T47" fmla="*/ 40 h 176"/>
              <a:gd name="T48" fmla="*/ 168 w 176"/>
              <a:gd name="T49" fmla="*/ 32 h 176"/>
              <a:gd name="T50" fmla="*/ 8 w 176"/>
              <a:gd name="T51" fmla="*/ 16 h 176"/>
              <a:gd name="T52" fmla="*/ 160 w 176"/>
              <a:gd name="T53" fmla="*/ 8 h 176"/>
              <a:gd name="T54" fmla="*/ 168 w 176"/>
              <a:gd name="T55" fmla="*/ 32 h 176"/>
              <a:gd name="T56" fmla="*/ 68 w 176"/>
              <a:gd name="T57" fmla="*/ 16 h 176"/>
              <a:gd name="T58" fmla="*/ 68 w 176"/>
              <a:gd name="T59" fmla="*/ 24 h 176"/>
              <a:gd name="T60" fmla="*/ 160 w 176"/>
              <a:gd name="T61" fmla="*/ 20 h 176"/>
              <a:gd name="T62" fmla="*/ 36 w 176"/>
              <a:gd name="T63" fmla="*/ 16 h 176"/>
              <a:gd name="T64" fmla="*/ 36 w 176"/>
              <a:gd name="T65" fmla="*/ 24 h 176"/>
              <a:gd name="T66" fmla="*/ 36 w 176"/>
              <a:gd name="T67" fmla="*/ 16 h 176"/>
              <a:gd name="T68" fmla="*/ 48 w 176"/>
              <a:gd name="T69" fmla="*/ 20 h 176"/>
              <a:gd name="T70" fmla="*/ 56 w 176"/>
              <a:gd name="T71" fmla="*/ 2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50" y="142"/>
                </a:moveTo>
                <a:cubicBezTo>
                  <a:pt x="96" y="112"/>
                  <a:pt x="96" y="112"/>
                  <a:pt x="96" y="112"/>
                </a:cubicBezTo>
                <a:cubicBezTo>
                  <a:pt x="126" y="66"/>
                  <a:pt x="126" y="66"/>
                  <a:pt x="126" y="66"/>
                </a:cubicBezTo>
                <a:cubicBezTo>
                  <a:pt x="80" y="96"/>
                  <a:pt x="80" y="96"/>
                  <a:pt x="80" y="96"/>
                </a:cubicBezTo>
                <a:lnTo>
                  <a:pt x="50" y="142"/>
                </a:lnTo>
                <a:close/>
                <a:moveTo>
                  <a:pt x="85" y="101"/>
                </a:moveTo>
                <a:cubicBezTo>
                  <a:pt x="87" y="100"/>
                  <a:pt x="89" y="100"/>
                  <a:pt x="91" y="101"/>
                </a:cubicBezTo>
                <a:cubicBezTo>
                  <a:pt x="92" y="103"/>
                  <a:pt x="92" y="105"/>
                  <a:pt x="91" y="107"/>
                </a:cubicBezTo>
                <a:cubicBezTo>
                  <a:pt x="89" y="108"/>
                  <a:pt x="87" y="108"/>
                  <a:pt x="85" y="107"/>
                </a:cubicBezTo>
                <a:cubicBezTo>
                  <a:pt x="84" y="105"/>
                  <a:pt x="84" y="103"/>
                  <a:pt x="85" y="101"/>
                </a:cubicBezTo>
                <a:moveTo>
                  <a:pt x="118" y="92"/>
                </a:moveTo>
                <a:cubicBezTo>
                  <a:pt x="119" y="96"/>
                  <a:pt x="120" y="100"/>
                  <a:pt x="120" y="104"/>
                </a:cubicBezTo>
                <a:cubicBezTo>
                  <a:pt x="120" y="122"/>
                  <a:pt x="106" y="136"/>
                  <a:pt x="88" y="136"/>
                </a:cubicBezTo>
                <a:cubicBezTo>
                  <a:pt x="84" y="136"/>
                  <a:pt x="80" y="135"/>
                  <a:pt x="76" y="134"/>
                </a:cubicBezTo>
                <a:cubicBezTo>
                  <a:pt x="68" y="139"/>
                  <a:pt x="68" y="139"/>
                  <a:pt x="68" y="139"/>
                </a:cubicBezTo>
                <a:cubicBezTo>
                  <a:pt x="74" y="142"/>
                  <a:pt x="81" y="144"/>
                  <a:pt x="88" y="144"/>
                </a:cubicBezTo>
                <a:cubicBezTo>
                  <a:pt x="110" y="144"/>
                  <a:pt x="128" y="126"/>
                  <a:pt x="128" y="104"/>
                </a:cubicBezTo>
                <a:cubicBezTo>
                  <a:pt x="128" y="97"/>
                  <a:pt x="126" y="90"/>
                  <a:pt x="123" y="84"/>
                </a:cubicBezTo>
                <a:lnTo>
                  <a:pt x="118" y="92"/>
                </a:lnTo>
                <a:close/>
                <a:moveTo>
                  <a:pt x="58" y="116"/>
                </a:moveTo>
                <a:cubicBezTo>
                  <a:pt x="57" y="112"/>
                  <a:pt x="56" y="108"/>
                  <a:pt x="56" y="104"/>
                </a:cubicBezTo>
                <a:cubicBezTo>
                  <a:pt x="56" y="86"/>
                  <a:pt x="70" y="72"/>
                  <a:pt x="88" y="72"/>
                </a:cubicBezTo>
                <a:cubicBezTo>
                  <a:pt x="92" y="72"/>
                  <a:pt x="96" y="73"/>
                  <a:pt x="100" y="74"/>
                </a:cubicBezTo>
                <a:cubicBezTo>
                  <a:pt x="108" y="69"/>
                  <a:pt x="108" y="69"/>
                  <a:pt x="108" y="69"/>
                </a:cubicBezTo>
                <a:cubicBezTo>
                  <a:pt x="102" y="66"/>
                  <a:pt x="95" y="64"/>
                  <a:pt x="88" y="64"/>
                </a:cubicBezTo>
                <a:cubicBezTo>
                  <a:pt x="66" y="64"/>
                  <a:pt x="48" y="82"/>
                  <a:pt x="48" y="104"/>
                </a:cubicBezTo>
                <a:cubicBezTo>
                  <a:pt x="48" y="111"/>
                  <a:pt x="50" y="118"/>
                  <a:pt x="53" y="124"/>
                </a:cubicBezTo>
                <a:lnTo>
                  <a:pt x="58" y="116"/>
                </a:lnTo>
                <a:close/>
                <a:moveTo>
                  <a:pt x="20" y="16"/>
                </a:moveTo>
                <a:cubicBezTo>
                  <a:pt x="18" y="16"/>
                  <a:pt x="16" y="18"/>
                  <a:pt x="16" y="20"/>
                </a:cubicBezTo>
                <a:cubicBezTo>
                  <a:pt x="16" y="22"/>
                  <a:pt x="18" y="24"/>
                  <a:pt x="20" y="24"/>
                </a:cubicBezTo>
                <a:cubicBezTo>
                  <a:pt x="22" y="24"/>
                  <a:pt x="24" y="22"/>
                  <a:pt x="24" y="20"/>
                </a:cubicBezTo>
                <a:cubicBezTo>
                  <a:pt x="24" y="18"/>
                  <a:pt x="22" y="16"/>
                  <a:pt x="20" y="16"/>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40"/>
                  <a:pt x="8" y="40"/>
                  <a:pt x="8" y="40"/>
                </a:cubicBezTo>
                <a:cubicBezTo>
                  <a:pt x="168" y="40"/>
                  <a:pt x="168" y="40"/>
                  <a:pt x="168" y="40"/>
                </a:cubicBezTo>
                <a:lnTo>
                  <a:pt x="168" y="160"/>
                </a:lnTo>
                <a:close/>
                <a:moveTo>
                  <a:pt x="168" y="32"/>
                </a:moveTo>
                <a:cubicBezTo>
                  <a:pt x="8" y="32"/>
                  <a:pt x="8" y="32"/>
                  <a:pt x="8" y="32"/>
                </a:cubicBezTo>
                <a:cubicBezTo>
                  <a:pt x="8" y="16"/>
                  <a:pt x="8" y="16"/>
                  <a:pt x="8" y="16"/>
                </a:cubicBezTo>
                <a:cubicBezTo>
                  <a:pt x="8" y="12"/>
                  <a:pt x="12" y="8"/>
                  <a:pt x="16" y="8"/>
                </a:cubicBezTo>
                <a:cubicBezTo>
                  <a:pt x="160" y="8"/>
                  <a:pt x="160" y="8"/>
                  <a:pt x="160" y="8"/>
                </a:cubicBezTo>
                <a:cubicBezTo>
                  <a:pt x="164" y="8"/>
                  <a:pt x="168" y="12"/>
                  <a:pt x="168" y="16"/>
                </a:cubicBezTo>
                <a:lnTo>
                  <a:pt x="168" y="32"/>
                </a:lnTo>
                <a:close/>
                <a:moveTo>
                  <a:pt x="156" y="16"/>
                </a:moveTo>
                <a:cubicBezTo>
                  <a:pt x="68" y="16"/>
                  <a:pt x="68" y="16"/>
                  <a:pt x="68" y="16"/>
                </a:cubicBezTo>
                <a:cubicBezTo>
                  <a:pt x="66" y="16"/>
                  <a:pt x="64" y="18"/>
                  <a:pt x="64" y="20"/>
                </a:cubicBezTo>
                <a:cubicBezTo>
                  <a:pt x="64" y="22"/>
                  <a:pt x="66" y="24"/>
                  <a:pt x="68" y="24"/>
                </a:cubicBezTo>
                <a:cubicBezTo>
                  <a:pt x="156" y="24"/>
                  <a:pt x="156" y="24"/>
                  <a:pt x="156" y="24"/>
                </a:cubicBezTo>
                <a:cubicBezTo>
                  <a:pt x="158" y="24"/>
                  <a:pt x="160" y="22"/>
                  <a:pt x="160" y="20"/>
                </a:cubicBezTo>
                <a:cubicBezTo>
                  <a:pt x="160" y="18"/>
                  <a:pt x="158" y="16"/>
                  <a:pt x="156" y="16"/>
                </a:cubicBezTo>
                <a:moveTo>
                  <a:pt x="36" y="16"/>
                </a:moveTo>
                <a:cubicBezTo>
                  <a:pt x="34" y="16"/>
                  <a:pt x="32" y="18"/>
                  <a:pt x="32" y="20"/>
                </a:cubicBezTo>
                <a:cubicBezTo>
                  <a:pt x="32" y="22"/>
                  <a:pt x="34" y="24"/>
                  <a:pt x="36" y="24"/>
                </a:cubicBezTo>
                <a:cubicBezTo>
                  <a:pt x="38" y="24"/>
                  <a:pt x="40" y="22"/>
                  <a:pt x="40" y="20"/>
                </a:cubicBezTo>
                <a:cubicBezTo>
                  <a:pt x="40" y="18"/>
                  <a:pt x="38" y="16"/>
                  <a:pt x="36" y="16"/>
                </a:cubicBezTo>
                <a:moveTo>
                  <a:pt x="52" y="16"/>
                </a:moveTo>
                <a:cubicBezTo>
                  <a:pt x="50" y="16"/>
                  <a:pt x="48" y="18"/>
                  <a:pt x="48" y="20"/>
                </a:cubicBezTo>
                <a:cubicBezTo>
                  <a:pt x="48" y="22"/>
                  <a:pt x="50" y="24"/>
                  <a:pt x="52" y="24"/>
                </a:cubicBezTo>
                <a:cubicBezTo>
                  <a:pt x="54" y="24"/>
                  <a:pt x="56" y="22"/>
                  <a:pt x="56" y="20"/>
                </a:cubicBezTo>
                <a:cubicBezTo>
                  <a:pt x="56" y="18"/>
                  <a:pt x="54" y="16"/>
                  <a:pt x="52" y="1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8"/>
          <p:cNvSpPr>
            <a:spLocks noEditPoints="1"/>
          </p:cNvSpPr>
          <p:nvPr/>
        </p:nvSpPr>
        <p:spPr bwMode="auto">
          <a:xfrm>
            <a:off x="4352925" y="490538"/>
            <a:ext cx="557212" cy="557213"/>
          </a:xfrm>
          <a:custGeom>
            <a:avLst/>
            <a:gdLst>
              <a:gd name="T0" fmla="*/ 20 w 176"/>
              <a:gd name="T1" fmla="*/ 16 h 176"/>
              <a:gd name="T2" fmla="*/ 16 w 176"/>
              <a:gd name="T3" fmla="*/ 20 h 176"/>
              <a:gd name="T4" fmla="*/ 20 w 176"/>
              <a:gd name="T5" fmla="*/ 24 h 176"/>
              <a:gd name="T6" fmla="*/ 24 w 176"/>
              <a:gd name="T7" fmla="*/ 20 h 176"/>
              <a:gd name="T8" fmla="*/ 20 w 176"/>
              <a:gd name="T9" fmla="*/ 16 h 176"/>
              <a:gd name="T10" fmla="*/ 36 w 176"/>
              <a:gd name="T11" fmla="*/ 16 h 176"/>
              <a:gd name="T12" fmla="*/ 32 w 176"/>
              <a:gd name="T13" fmla="*/ 20 h 176"/>
              <a:gd name="T14" fmla="*/ 36 w 176"/>
              <a:gd name="T15" fmla="*/ 24 h 176"/>
              <a:gd name="T16" fmla="*/ 40 w 176"/>
              <a:gd name="T17" fmla="*/ 20 h 176"/>
              <a:gd name="T18" fmla="*/ 36 w 176"/>
              <a:gd name="T19" fmla="*/ 16 h 176"/>
              <a:gd name="T20" fmla="*/ 52 w 176"/>
              <a:gd name="T21" fmla="*/ 16 h 176"/>
              <a:gd name="T22" fmla="*/ 48 w 176"/>
              <a:gd name="T23" fmla="*/ 20 h 176"/>
              <a:gd name="T24" fmla="*/ 52 w 176"/>
              <a:gd name="T25" fmla="*/ 24 h 176"/>
              <a:gd name="T26" fmla="*/ 56 w 176"/>
              <a:gd name="T27" fmla="*/ 20 h 176"/>
              <a:gd name="T28" fmla="*/ 52 w 176"/>
              <a:gd name="T29" fmla="*/ 16 h 176"/>
              <a:gd name="T30" fmla="*/ 160 w 176"/>
              <a:gd name="T31" fmla="*/ 0 h 176"/>
              <a:gd name="T32" fmla="*/ 16 w 176"/>
              <a:gd name="T33" fmla="*/ 0 h 176"/>
              <a:gd name="T34" fmla="*/ 0 w 176"/>
              <a:gd name="T35" fmla="*/ 16 h 176"/>
              <a:gd name="T36" fmla="*/ 0 w 176"/>
              <a:gd name="T37" fmla="*/ 160 h 176"/>
              <a:gd name="T38" fmla="*/ 16 w 176"/>
              <a:gd name="T39" fmla="*/ 176 h 176"/>
              <a:gd name="T40" fmla="*/ 160 w 176"/>
              <a:gd name="T41" fmla="*/ 176 h 176"/>
              <a:gd name="T42" fmla="*/ 176 w 176"/>
              <a:gd name="T43" fmla="*/ 160 h 176"/>
              <a:gd name="T44" fmla="*/ 176 w 176"/>
              <a:gd name="T45" fmla="*/ 16 h 176"/>
              <a:gd name="T46" fmla="*/ 160 w 176"/>
              <a:gd name="T47" fmla="*/ 0 h 176"/>
              <a:gd name="T48" fmla="*/ 168 w 176"/>
              <a:gd name="T49" fmla="*/ 160 h 176"/>
              <a:gd name="T50" fmla="*/ 160 w 176"/>
              <a:gd name="T51" fmla="*/ 168 h 176"/>
              <a:gd name="T52" fmla="*/ 16 w 176"/>
              <a:gd name="T53" fmla="*/ 168 h 176"/>
              <a:gd name="T54" fmla="*/ 8 w 176"/>
              <a:gd name="T55" fmla="*/ 160 h 176"/>
              <a:gd name="T56" fmla="*/ 8 w 176"/>
              <a:gd name="T57" fmla="*/ 40 h 176"/>
              <a:gd name="T58" fmla="*/ 168 w 176"/>
              <a:gd name="T59" fmla="*/ 40 h 176"/>
              <a:gd name="T60" fmla="*/ 168 w 176"/>
              <a:gd name="T61" fmla="*/ 160 h 176"/>
              <a:gd name="T62" fmla="*/ 168 w 176"/>
              <a:gd name="T63" fmla="*/ 32 h 176"/>
              <a:gd name="T64" fmla="*/ 8 w 176"/>
              <a:gd name="T65" fmla="*/ 32 h 176"/>
              <a:gd name="T66" fmla="*/ 8 w 176"/>
              <a:gd name="T67" fmla="*/ 16 h 176"/>
              <a:gd name="T68" fmla="*/ 16 w 176"/>
              <a:gd name="T69" fmla="*/ 8 h 176"/>
              <a:gd name="T70" fmla="*/ 160 w 176"/>
              <a:gd name="T71" fmla="*/ 8 h 176"/>
              <a:gd name="T72" fmla="*/ 168 w 176"/>
              <a:gd name="T73" fmla="*/ 16 h 176"/>
              <a:gd name="T74" fmla="*/ 168 w 176"/>
              <a:gd name="T75" fmla="*/ 32 h 176"/>
              <a:gd name="T76" fmla="*/ 156 w 176"/>
              <a:gd name="T77" fmla="*/ 16 h 176"/>
              <a:gd name="T78" fmla="*/ 68 w 176"/>
              <a:gd name="T79" fmla="*/ 16 h 176"/>
              <a:gd name="T80" fmla="*/ 64 w 176"/>
              <a:gd name="T81" fmla="*/ 20 h 176"/>
              <a:gd name="T82" fmla="*/ 68 w 176"/>
              <a:gd name="T83" fmla="*/ 24 h 176"/>
              <a:gd name="T84" fmla="*/ 156 w 176"/>
              <a:gd name="T85" fmla="*/ 24 h 176"/>
              <a:gd name="T86" fmla="*/ 160 w 176"/>
              <a:gd name="T87" fmla="*/ 20 h 176"/>
              <a:gd name="T88" fmla="*/ 156 w 176"/>
              <a:gd name="T89" fmla="*/ 1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20" y="16"/>
                </a:moveTo>
                <a:cubicBezTo>
                  <a:pt x="18" y="16"/>
                  <a:pt x="16" y="18"/>
                  <a:pt x="16" y="20"/>
                </a:cubicBezTo>
                <a:cubicBezTo>
                  <a:pt x="16" y="22"/>
                  <a:pt x="18" y="24"/>
                  <a:pt x="20" y="24"/>
                </a:cubicBezTo>
                <a:cubicBezTo>
                  <a:pt x="22" y="24"/>
                  <a:pt x="24" y="22"/>
                  <a:pt x="24" y="20"/>
                </a:cubicBezTo>
                <a:cubicBezTo>
                  <a:pt x="24" y="18"/>
                  <a:pt x="22" y="16"/>
                  <a:pt x="20" y="16"/>
                </a:cubicBezTo>
                <a:moveTo>
                  <a:pt x="36" y="16"/>
                </a:moveTo>
                <a:cubicBezTo>
                  <a:pt x="34" y="16"/>
                  <a:pt x="32" y="18"/>
                  <a:pt x="32" y="20"/>
                </a:cubicBezTo>
                <a:cubicBezTo>
                  <a:pt x="32" y="22"/>
                  <a:pt x="34" y="24"/>
                  <a:pt x="36" y="24"/>
                </a:cubicBezTo>
                <a:cubicBezTo>
                  <a:pt x="38" y="24"/>
                  <a:pt x="40" y="22"/>
                  <a:pt x="40" y="20"/>
                </a:cubicBezTo>
                <a:cubicBezTo>
                  <a:pt x="40" y="18"/>
                  <a:pt x="38" y="16"/>
                  <a:pt x="36" y="16"/>
                </a:cubicBezTo>
                <a:moveTo>
                  <a:pt x="52" y="16"/>
                </a:moveTo>
                <a:cubicBezTo>
                  <a:pt x="50" y="16"/>
                  <a:pt x="48" y="18"/>
                  <a:pt x="48" y="20"/>
                </a:cubicBezTo>
                <a:cubicBezTo>
                  <a:pt x="48" y="22"/>
                  <a:pt x="50" y="24"/>
                  <a:pt x="52" y="24"/>
                </a:cubicBezTo>
                <a:cubicBezTo>
                  <a:pt x="54" y="24"/>
                  <a:pt x="56" y="22"/>
                  <a:pt x="56" y="20"/>
                </a:cubicBezTo>
                <a:cubicBezTo>
                  <a:pt x="56" y="18"/>
                  <a:pt x="54" y="16"/>
                  <a:pt x="52" y="16"/>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40"/>
                  <a:pt x="8" y="40"/>
                  <a:pt x="8" y="40"/>
                </a:cubicBezTo>
                <a:cubicBezTo>
                  <a:pt x="168" y="40"/>
                  <a:pt x="168" y="40"/>
                  <a:pt x="168" y="40"/>
                </a:cubicBezTo>
                <a:lnTo>
                  <a:pt x="168" y="160"/>
                </a:lnTo>
                <a:close/>
                <a:moveTo>
                  <a:pt x="168" y="32"/>
                </a:moveTo>
                <a:cubicBezTo>
                  <a:pt x="8" y="32"/>
                  <a:pt x="8" y="32"/>
                  <a:pt x="8" y="32"/>
                </a:cubicBezTo>
                <a:cubicBezTo>
                  <a:pt x="8" y="16"/>
                  <a:pt x="8" y="16"/>
                  <a:pt x="8" y="16"/>
                </a:cubicBezTo>
                <a:cubicBezTo>
                  <a:pt x="8" y="12"/>
                  <a:pt x="12" y="8"/>
                  <a:pt x="16" y="8"/>
                </a:cubicBezTo>
                <a:cubicBezTo>
                  <a:pt x="160" y="8"/>
                  <a:pt x="160" y="8"/>
                  <a:pt x="160" y="8"/>
                </a:cubicBezTo>
                <a:cubicBezTo>
                  <a:pt x="164" y="8"/>
                  <a:pt x="168" y="12"/>
                  <a:pt x="168" y="16"/>
                </a:cubicBezTo>
                <a:lnTo>
                  <a:pt x="168" y="32"/>
                </a:lnTo>
                <a:close/>
                <a:moveTo>
                  <a:pt x="156" y="16"/>
                </a:moveTo>
                <a:cubicBezTo>
                  <a:pt x="68" y="16"/>
                  <a:pt x="68" y="16"/>
                  <a:pt x="68" y="16"/>
                </a:cubicBezTo>
                <a:cubicBezTo>
                  <a:pt x="66" y="16"/>
                  <a:pt x="64" y="18"/>
                  <a:pt x="64" y="20"/>
                </a:cubicBezTo>
                <a:cubicBezTo>
                  <a:pt x="64" y="22"/>
                  <a:pt x="66" y="24"/>
                  <a:pt x="68" y="24"/>
                </a:cubicBezTo>
                <a:cubicBezTo>
                  <a:pt x="156" y="24"/>
                  <a:pt x="156" y="24"/>
                  <a:pt x="156" y="24"/>
                </a:cubicBezTo>
                <a:cubicBezTo>
                  <a:pt x="158" y="24"/>
                  <a:pt x="160" y="22"/>
                  <a:pt x="160" y="20"/>
                </a:cubicBezTo>
                <a:cubicBezTo>
                  <a:pt x="160" y="18"/>
                  <a:pt x="158" y="16"/>
                  <a:pt x="156" y="1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9"/>
          <p:cNvSpPr>
            <a:spLocks noEditPoints="1"/>
          </p:cNvSpPr>
          <p:nvPr/>
        </p:nvSpPr>
        <p:spPr bwMode="auto">
          <a:xfrm>
            <a:off x="5416550" y="490538"/>
            <a:ext cx="557212" cy="557213"/>
          </a:xfrm>
          <a:custGeom>
            <a:avLst/>
            <a:gdLst>
              <a:gd name="T0" fmla="*/ 16 w 176"/>
              <a:gd name="T1" fmla="*/ 32 h 176"/>
              <a:gd name="T2" fmla="*/ 0 w 176"/>
              <a:gd name="T3" fmla="*/ 160 h 176"/>
              <a:gd name="T4" fmla="*/ 128 w 176"/>
              <a:gd name="T5" fmla="*/ 176 h 176"/>
              <a:gd name="T6" fmla="*/ 144 w 176"/>
              <a:gd name="T7" fmla="*/ 48 h 176"/>
              <a:gd name="T8" fmla="*/ 136 w 176"/>
              <a:gd name="T9" fmla="*/ 160 h 176"/>
              <a:gd name="T10" fmla="*/ 16 w 176"/>
              <a:gd name="T11" fmla="*/ 168 h 176"/>
              <a:gd name="T12" fmla="*/ 8 w 176"/>
              <a:gd name="T13" fmla="*/ 72 h 176"/>
              <a:gd name="T14" fmla="*/ 136 w 176"/>
              <a:gd name="T15" fmla="*/ 160 h 176"/>
              <a:gd name="T16" fmla="*/ 8 w 176"/>
              <a:gd name="T17" fmla="*/ 64 h 176"/>
              <a:gd name="T18" fmla="*/ 16 w 176"/>
              <a:gd name="T19" fmla="*/ 40 h 176"/>
              <a:gd name="T20" fmla="*/ 136 w 176"/>
              <a:gd name="T21" fmla="*/ 48 h 176"/>
              <a:gd name="T22" fmla="*/ 36 w 176"/>
              <a:gd name="T23" fmla="*/ 48 h 176"/>
              <a:gd name="T24" fmla="*/ 36 w 176"/>
              <a:gd name="T25" fmla="*/ 56 h 176"/>
              <a:gd name="T26" fmla="*/ 36 w 176"/>
              <a:gd name="T27" fmla="*/ 48 h 176"/>
              <a:gd name="T28" fmla="*/ 16 w 176"/>
              <a:gd name="T29" fmla="*/ 52 h 176"/>
              <a:gd name="T30" fmla="*/ 24 w 176"/>
              <a:gd name="T31" fmla="*/ 52 h 176"/>
              <a:gd name="T32" fmla="*/ 160 w 176"/>
              <a:gd name="T33" fmla="*/ 0 h 176"/>
              <a:gd name="T34" fmla="*/ 32 w 176"/>
              <a:gd name="T35" fmla="*/ 16 h 176"/>
              <a:gd name="T36" fmla="*/ 36 w 176"/>
              <a:gd name="T37" fmla="*/ 24 h 176"/>
              <a:gd name="T38" fmla="*/ 40 w 176"/>
              <a:gd name="T39" fmla="*/ 16 h 176"/>
              <a:gd name="T40" fmla="*/ 160 w 176"/>
              <a:gd name="T41" fmla="*/ 8 h 176"/>
              <a:gd name="T42" fmla="*/ 168 w 176"/>
              <a:gd name="T43" fmla="*/ 128 h 176"/>
              <a:gd name="T44" fmla="*/ 156 w 176"/>
              <a:gd name="T45" fmla="*/ 136 h 176"/>
              <a:gd name="T46" fmla="*/ 156 w 176"/>
              <a:gd name="T47" fmla="*/ 144 h 176"/>
              <a:gd name="T48" fmla="*/ 176 w 176"/>
              <a:gd name="T49" fmla="*/ 128 h 176"/>
              <a:gd name="T50" fmla="*/ 160 w 176"/>
              <a:gd name="T51" fmla="*/ 0 h 176"/>
              <a:gd name="T52" fmla="*/ 48 w 176"/>
              <a:gd name="T53" fmla="*/ 52 h 176"/>
              <a:gd name="T54" fmla="*/ 56 w 176"/>
              <a:gd name="T55" fmla="*/ 52 h 176"/>
              <a:gd name="T56" fmla="*/ 124 w 176"/>
              <a:gd name="T57" fmla="*/ 48 h 176"/>
              <a:gd name="T58" fmla="*/ 64 w 176"/>
              <a:gd name="T59" fmla="*/ 52 h 176"/>
              <a:gd name="T60" fmla="*/ 124 w 176"/>
              <a:gd name="T61" fmla="*/ 56 h 176"/>
              <a:gd name="T62" fmla="*/ 124 w 176"/>
              <a:gd name="T63"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136" y="160"/>
                </a:moveTo>
                <a:cubicBezTo>
                  <a:pt x="136" y="164"/>
                  <a:pt x="132" y="168"/>
                  <a:pt x="128" y="168"/>
                </a:cubicBezTo>
                <a:cubicBezTo>
                  <a:pt x="16" y="168"/>
                  <a:pt x="16" y="168"/>
                  <a:pt x="16" y="168"/>
                </a:cubicBezTo>
                <a:cubicBezTo>
                  <a:pt x="12" y="168"/>
                  <a:pt x="8" y="164"/>
                  <a:pt x="8" y="160"/>
                </a:cubicBezTo>
                <a:cubicBezTo>
                  <a:pt x="8" y="72"/>
                  <a:pt x="8" y="72"/>
                  <a:pt x="8" y="72"/>
                </a:cubicBezTo>
                <a:cubicBezTo>
                  <a:pt x="136" y="72"/>
                  <a:pt x="136" y="72"/>
                  <a:pt x="136" y="72"/>
                </a:cubicBezTo>
                <a:lnTo>
                  <a:pt x="136" y="160"/>
                </a:lnTo>
                <a:close/>
                <a:moveTo>
                  <a:pt x="136" y="64"/>
                </a:moveTo>
                <a:cubicBezTo>
                  <a:pt x="8" y="64"/>
                  <a:pt x="8" y="64"/>
                  <a:pt x="8" y="64"/>
                </a:cubicBezTo>
                <a:cubicBezTo>
                  <a:pt x="8" y="48"/>
                  <a:pt x="8" y="48"/>
                  <a:pt x="8" y="48"/>
                </a:cubicBezTo>
                <a:cubicBezTo>
                  <a:pt x="8" y="44"/>
                  <a:pt x="12" y="40"/>
                  <a:pt x="16" y="40"/>
                </a:cubicBezTo>
                <a:cubicBezTo>
                  <a:pt x="128" y="40"/>
                  <a:pt x="128" y="40"/>
                  <a:pt x="128" y="40"/>
                </a:cubicBezTo>
                <a:cubicBezTo>
                  <a:pt x="132" y="40"/>
                  <a:pt x="136" y="44"/>
                  <a:pt x="136" y="48"/>
                </a:cubicBezTo>
                <a:lnTo>
                  <a:pt x="136" y="64"/>
                </a:lnTo>
                <a:close/>
                <a:moveTo>
                  <a:pt x="36" y="48"/>
                </a:moveTo>
                <a:cubicBezTo>
                  <a:pt x="34" y="48"/>
                  <a:pt x="32" y="50"/>
                  <a:pt x="32" y="52"/>
                </a:cubicBezTo>
                <a:cubicBezTo>
                  <a:pt x="32" y="54"/>
                  <a:pt x="34" y="56"/>
                  <a:pt x="36" y="56"/>
                </a:cubicBezTo>
                <a:cubicBezTo>
                  <a:pt x="38" y="56"/>
                  <a:pt x="40" y="54"/>
                  <a:pt x="40" y="52"/>
                </a:cubicBezTo>
                <a:cubicBezTo>
                  <a:pt x="40" y="50"/>
                  <a:pt x="38" y="48"/>
                  <a:pt x="36" y="48"/>
                </a:cubicBezTo>
                <a:moveTo>
                  <a:pt x="20" y="48"/>
                </a:moveTo>
                <a:cubicBezTo>
                  <a:pt x="18" y="48"/>
                  <a:pt x="16" y="50"/>
                  <a:pt x="16" y="52"/>
                </a:cubicBezTo>
                <a:cubicBezTo>
                  <a:pt x="16" y="54"/>
                  <a:pt x="18" y="56"/>
                  <a:pt x="20" y="56"/>
                </a:cubicBezTo>
                <a:cubicBezTo>
                  <a:pt x="22" y="56"/>
                  <a:pt x="24" y="54"/>
                  <a:pt x="24" y="52"/>
                </a:cubicBezTo>
                <a:cubicBezTo>
                  <a:pt x="24" y="50"/>
                  <a:pt x="22" y="48"/>
                  <a:pt x="20" y="48"/>
                </a:cubicBezTo>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52" y="48"/>
                </a:moveTo>
                <a:cubicBezTo>
                  <a:pt x="50" y="48"/>
                  <a:pt x="48" y="50"/>
                  <a:pt x="48" y="52"/>
                </a:cubicBezTo>
                <a:cubicBezTo>
                  <a:pt x="48" y="54"/>
                  <a:pt x="50" y="56"/>
                  <a:pt x="52" y="56"/>
                </a:cubicBezTo>
                <a:cubicBezTo>
                  <a:pt x="54" y="56"/>
                  <a:pt x="56" y="54"/>
                  <a:pt x="56" y="52"/>
                </a:cubicBezTo>
                <a:cubicBezTo>
                  <a:pt x="56" y="50"/>
                  <a:pt x="54" y="48"/>
                  <a:pt x="52" y="48"/>
                </a:cubicBezTo>
                <a:moveTo>
                  <a:pt x="124" y="48"/>
                </a:moveTo>
                <a:cubicBezTo>
                  <a:pt x="68" y="48"/>
                  <a:pt x="68" y="48"/>
                  <a:pt x="68" y="48"/>
                </a:cubicBezTo>
                <a:cubicBezTo>
                  <a:pt x="66" y="48"/>
                  <a:pt x="64" y="50"/>
                  <a:pt x="64" y="52"/>
                </a:cubicBezTo>
                <a:cubicBezTo>
                  <a:pt x="64" y="54"/>
                  <a:pt x="66" y="56"/>
                  <a:pt x="68" y="56"/>
                </a:cubicBezTo>
                <a:cubicBezTo>
                  <a:pt x="124" y="56"/>
                  <a:pt x="124" y="56"/>
                  <a:pt x="124" y="56"/>
                </a:cubicBezTo>
                <a:cubicBezTo>
                  <a:pt x="126" y="56"/>
                  <a:pt x="128" y="54"/>
                  <a:pt x="128" y="52"/>
                </a:cubicBezTo>
                <a:cubicBezTo>
                  <a:pt x="128" y="50"/>
                  <a:pt x="126" y="48"/>
                  <a:pt x="124" y="4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noEditPoints="1"/>
          </p:cNvSpPr>
          <p:nvPr/>
        </p:nvSpPr>
        <p:spPr bwMode="auto">
          <a:xfrm>
            <a:off x="6480175" y="566738"/>
            <a:ext cx="557212" cy="404813"/>
          </a:xfrm>
          <a:custGeom>
            <a:avLst/>
            <a:gdLst>
              <a:gd name="T0" fmla="*/ 160 w 176"/>
              <a:gd name="T1" fmla="*/ 0 h 128"/>
              <a:gd name="T2" fmla="*/ 16 w 176"/>
              <a:gd name="T3" fmla="*/ 0 h 128"/>
              <a:gd name="T4" fmla="*/ 0 w 176"/>
              <a:gd name="T5" fmla="*/ 16 h 128"/>
              <a:gd name="T6" fmla="*/ 0 w 176"/>
              <a:gd name="T7" fmla="*/ 112 h 128"/>
              <a:gd name="T8" fmla="*/ 16 w 176"/>
              <a:gd name="T9" fmla="*/ 128 h 128"/>
              <a:gd name="T10" fmla="*/ 160 w 176"/>
              <a:gd name="T11" fmla="*/ 128 h 128"/>
              <a:gd name="T12" fmla="*/ 176 w 176"/>
              <a:gd name="T13" fmla="*/ 112 h 128"/>
              <a:gd name="T14" fmla="*/ 176 w 176"/>
              <a:gd name="T15" fmla="*/ 16 h 128"/>
              <a:gd name="T16" fmla="*/ 160 w 176"/>
              <a:gd name="T17" fmla="*/ 0 h 128"/>
              <a:gd name="T18" fmla="*/ 16 w 176"/>
              <a:gd name="T19" fmla="*/ 8 h 128"/>
              <a:gd name="T20" fmla="*/ 160 w 176"/>
              <a:gd name="T21" fmla="*/ 8 h 128"/>
              <a:gd name="T22" fmla="*/ 163 w 176"/>
              <a:gd name="T23" fmla="*/ 8 h 128"/>
              <a:gd name="T24" fmla="*/ 93 w 176"/>
              <a:gd name="T25" fmla="*/ 78 h 128"/>
              <a:gd name="T26" fmla="*/ 88 w 176"/>
              <a:gd name="T27" fmla="*/ 80 h 128"/>
              <a:gd name="T28" fmla="*/ 83 w 176"/>
              <a:gd name="T29" fmla="*/ 78 h 128"/>
              <a:gd name="T30" fmla="*/ 13 w 176"/>
              <a:gd name="T31" fmla="*/ 8 h 128"/>
              <a:gd name="T32" fmla="*/ 16 w 176"/>
              <a:gd name="T33" fmla="*/ 8 h 128"/>
              <a:gd name="T34" fmla="*/ 8 w 176"/>
              <a:gd name="T35" fmla="*/ 112 h 128"/>
              <a:gd name="T36" fmla="*/ 8 w 176"/>
              <a:gd name="T37" fmla="*/ 16 h 128"/>
              <a:gd name="T38" fmla="*/ 8 w 176"/>
              <a:gd name="T39" fmla="*/ 15 h 128"/>
              <a:gd name="T40" fmla="*/ 58 w 176"/>
              <a:gd name="T41" fmla="*/ 64 h 128"/>
              <a:gd name="T42" fmla="*/ 8 w 176"/>
              <a:gd name="T43" fmla="*/ 113 h 128"/>
              <a:gd name="T44" fmla="*/ 8 w 176"/>
              <a:gd name="T45" fmla="*/ 112 h 128"/>
              <a:gd name="T46" fmla="*/ 160 w 176"/>
              <a:gd name="T47" fmla="*/ 120 h 128"/>
              <a:gd name="T48" fmla="*/ 16 w 176"/>
              <a:gd name="T49" fmla="*/ 120 h 128"/>
              <a:gd name="T50" fmla="*/ 13 w 176"/>
              <a:gd name="T51" fmla="*/ 120 h 128"/>
              <a:gd name="T52" fmla="*/ 63 w 176"/>
              <a:gd name="T53" fmla="*/ 70 h 128"/>
              <a:gd name="T54" fmla="*/ 77 w 176"/>
              <a:gd name="T55" fmla="*/ 83 h 128"/>
              <a:gd name="T56" fmla="*/ 88 w 176"/>
              <a:gd name="T57" fmla="*/ 88 h 128"/>
              <a:gd name="T58" fmla="*/ 99 w 176"/>
              <a:gd name="T59" fmla="*/ 83 h 128"/>
              <a:gd name="T60" fmla="*/ 113 w 176"/>
              <a:gd name="T61" fmla="*/ 70 h 128"/>
              <a:gd name="T62" fmla="*/ 163 w 176"/>
              <a:gd name="T63" fmla="*/ 120 h 128"/>
              <a:gd name="T64" fmla="*/ 160 w 176"/>
              <a:gd name="T65" fmla="*/ 120 h 128"/>
              <a:gd name="T66" fmla="*/ 168 w 176"/>
              <a:gd name="T67" fmla="*/ 112 h 128"/>
              <a:gd name="T68" fmla="*/ 168 w 176"/>
              <a:gd name="T69" fmla="*/ 113 h 128"/>
              <a:gd name="T70" fmla="*/ 118 w 176"/>
              <a:gd name="T71" fmla="*/ 64 h 128"/>
              <a:gd name="T72" fmla="*/ 168 w 176"/>
              <a:gd name="T73" fmla="*/ 15 h 128"/>
              <a:gd name="T74" fmla="*/ 168 w 176"/>
              <a:gd name="T75" fmla="*/ 16 h 128"/>
              <a:gd name="T76" fmla="*/ 168 w 176"/>
              <a:gd name="T77"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 h="128">
                <a:moveTo>
                  <a:pt x="160" y="0"/>
                </a:moveTo>
                <a:cubicBezTo>
                  <a:pt x="16" y="0"/>
                  <a:pt x="16" y="0"/>
                  <a:pt x="16" y="0"/>
                </a:cubicBezTo>
                <a:cubicBezTo>
                  <a:pt x="7" y="0"/>
                  <a:pt x="0" y="7"/>
                  <a:pt x="0" y="16"/>
                </a:cubicBezTo>
                <a:cubicBezTo>
                  <a:pt x="0" y="112"/>
                  <a:pt x="0" y="112"/>
                  <a:pt x="0" y="112"/>
                </a:cubicBezTo>
                <a:cubicBezTo>
                  <a:pt x="0" y="121"/>
                  <a:pt x="7" y="128"/>
                  <a:pt x="16" y="128"/>
                </a:cubicBezTo>
                <a:cubicBezTo>
                  <a:pt x="160" y="128"/>
                  <a:pt x="160" y="128"/>
                  <a:pt x="160" y="128"/>
                </a:cubicBezTo>
                <a:cubicBezTo>
                  <a:pt x="169" y="128"/>
                  <a:pt x="176" y="121"/>
                  <a:pt x="176" y="112"/>
                </a:cubicBezTo>
                <a:cubicBezTo>
                  <a:pt x="176" y="16"/>
                  <a:pt x="176" y="16"/>
                  <a:pt x="176" y="16"/>
                </a:cubicBezTo>
                <a:cubicBezTo>
                  <a:pt x="176" y="7"/>
                  <a:pt x="169" y="0"/>
                  <a:pt x="160" y="0"/>
                </a:cubicBezTo>
                <a:moveTo>
                  <a:pt x="16" y="8"/>
                </a:moveTo>
                <a:cubicBezTo>
                  <a:pt x="160" y="8"/>
                  <a:pt x="160" y="8"/>
                  <a:pt x="160" y="8"/>
                </a:cubicBezTo>
                <a:cubicBezTo>
                  <a:pt x="161" y="8"/>
                  <a:pt x="162" y="8"/>
                  <a:pt x="163" y="8"/>
                </a:cubicBezTo>
                <a:cubicBezTo>
                  <a:pt x="93" y="78"/>
                  <a:pt x="93" y="78"/>
                  <a:pt x="93" y="78"/>
                </a:cubicBezTo>
                <a:cubicBezTo>
                  <a:pt x="92" y="79"/>
                  <a:pt x="90" y="80"/>
                  <a:pt x="88" y="80"/>
                </a:cubicBezTo>
                <a:cubicBezTo>
                  <a:pt x="86" y="80"/>
                  <a:pt x="84" y="79"/>
                  <a:pt x="83" y="78"/>
                </a:cubicBezTo>
                <a:cubicBezTo>
                  <a:pt x="13" y="8"/>
                  <a:pt x="13" y="8"/>
                  <a:pt x="13" y="8"/>
                </a:cubicBezTo>
                <a:cubicBezTo>
                  <a:pt x="14" y="8"/>
                  <a:pt x="15" y="8"/>
                  <a:pt x="16" y="8"/>
                </a:cubicBezTo>
                <a:moveTo>
                  <a:pt x="8" y="112"/>
                </a:moveTo>
                <a:cubicBezTo>
                  <a:pt x="8" y="16"/>
                  <a:pt x="8" y="16"/>
                  <a:pt x="8" y="16"/>
                </a:cubicBezTo>
                <a:cubicBezTo>
                  <a:pt x="8" y="16"/>
                  <a:pt x="8" y="15"/>
                  <a:pt x="8" y="15"/>
                </a:cubicBezTo>
                <a:cubicBezTo>
                  <a:pt x="58" y="64"/>
                  <a:pt x="58" y="64"/>
                  <a:pt x="58" y="64"/>
                </a:cubicBezTo>
                <a:cubicBezTo>
                  <a:pt x="8" y="113"/>
                  <a:pt x="8" y="113"/>
                  <a:pt x="8" y="113"/>
                </a:cubicBezTo>
                <a:cubicBezTo>
                  <a:pt x="8" y="113"/>
                  <a:pt x="8" y="112"/>
                  <a:pt x="8" y="112"/>
                </a:cubicBezTo>
                <a:moveTo>
                  <a:pt x="160" y="120"/>
                </a:moveTo>
                <a:cubicBezTo>
                  <a:pt x="16" y="120"/>
                  <a:pt x="16" y="120"/>
                  <a:pt x="16" y="120"/>
                </a:cubicBezTo>
                <a:cubicBezTo>
                  <a:pt x="15" y="120"/>
                  <a:pt x="14" y="120"/>
                  <a:pt x="13" y="120"/>
                </a:cubicBezTo>
                <a:cubicBezTo>
                  <a:pt x="63" y="70"/>
                  <a:pt x="63" y="70"/>
                  <a:pt x="63" y="70"/>
                </a:cubicBezTo>
                <a:cubicBezTo>
                  <a:pt x="77" y="83"/>
                  <a:pt x="77" y="83"/>
                  <a:pt x="77" y="83"/>
                </a:cubicBezTo>
                <a:cubicBezTo>
                  <a:pt x="80" y="86"/>
                  <a:pt x="84" y="88"/>
                  <a:pt x="88" y="88"/>
                </a:cubicBezTo>
                <a:cubicBezTo>
                  <a:pt x="92" y="88"/>
                  <a:pt x="96" y="86"/>
                  <a:pt x="99" y="83"/>
                </a:cubicBezTo>
                <a:cubicBezTo>
                  <a:pt x="113" y="70"/>
                  <a:pt x="113" y="70"/>
                  <a:pt x="113" y="70"/>
                </a:cubicBezTo>
                <a:cubicBezTo>
                  <a:pt x="163" y="120"/>
                  <a:pt x="163" y="120"/>
                  <a:pt x="163" y="120"/>
                </a:cubicBezTo>
                <a:cubicBezTo>
                  <a:pt x="162" y="120"/>
                  <a:pt x="161" y="120"/>
                  <a:pt x="160" y="120"/>
                </a:cubicBezTo>
                <a:moveTo>
                  <a:pt x="168" y="112"/>
                </a:moveTo>
                <a:cubicBezTo>
                  <a:pt x="168" y="112"/>
                  <a:pt x="168" y="113"/>
                  <a:pt x="168" y="113"/>
                </a:cubicBezTo>
                <a:cubicBezTo>
                  <a:pt x="118" y="64"/>
                  <a:pt x="118" y="64"/>
                  <a:pt x="118" y="64"/>
                </a:cubicBezTo>
                <a:cubicBezTo>
                  <a:pt x="168" y="15"/>
                  <a:pt x="168" y="15"/>
                  <a:pt x="168" y="15"/>
                </a:cubicBezTo>
                <a:cubicBezTo>
                  <a:pt x="168" y="15"/>
                  <a:pt x="168" y="16"/>
                  <a:pt x="168" y="16"/>
                </a:cubicBezTo>
                <a:lnTo>
                  <a:pt x="168"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1"/>
          <p:cNvSpPr>
            <a:spLocks noEditPoints="1"/>
          </p:cNvSpPr>
          <p:nvPr/>
        </p:nvSpPr>
        <p:spPr bwMode="auto">
          <a:xfrm>
            <a:off x="7543800" y="554038"/>
            <a:ext cx="557212" cy="430213"/>
          </a:xfrm>
          <a:custGeom>
            <a:avLst/>
            <a:gdLst>
              <a:gd name="T0" fmla="*/ 160 w 176"/>
              <a:gd name="T1" fmla="*/ 0 h 136"/>
              <a:gd name="T2" fmla="*/ 48 w 176"/>
              <a:gd name="T3" fmla="*/ 0 h 136"/>
              <a:gd name="T4" fmla="*/ 32 w 176"/>
              <a:gd name="T5" fmla="*/ 16 h 136"/>
              <a:gd name="T6" fmla="*/ 32 w 176"/>
              <a:gd name="T7" fmla="*/ 20 h 136"/>
              <a:gd name="T8" fmla="*/ 36 w 176"/>
              <a:gd name="T9" fmla="*/ 24 h 136"/>
              <a:gd name="T10" fmla="*/ 40 w 176"/>
              <a:gd name="T11" fmla="*/ 20 h 136"/>
              <a:gd name="T12" fmla="*/ 40 w 176"/>
              <a:gd name="T13" fmla="*/ 16 h 136"/>
              <a:gd name="T14" fmla="*/ 48 w 176"/>
              <a:gd name="T15" fmla="*/ 8 h 136"/>
              <a:gd name="T16" fmla="*/ 160 w 176"/>
              <a:gd name="T17" fmla="*/ 8 h 136"/>
              <a:gd name="T18" fmla="*/ 168 w 176"/>
              <a:gd name="T19" fmla="*/ 16 h 136"/>
              <a:gd name="T20" fmla="*/ 168 w 176"/>
              <a:gd name="T21" fmla="*/ 88 h 136"/>
              <a:gd name="T22" fmla="*/ 160 w 176"/>
              <a:gd name="T23" fmla="*/ 96 h 136"/>
              <a:gd name="T24" fmla="*/ 156 w 176"/>
              <a:gd name="T25" fmla="*/ 96 h 136"/>
              <a:gd name="T26" fmla="*/ 152 w 176"/>
              <a:gd name="T27" fmla="*/ 100 h 136"/>
              <a:gd name="T28" fmla="*/ 156 w 176"/>
              <a:gd name="T29" fmla="*/ 104 h 136"/>
              <a:gd name="T30" fmla="*/ 160 w 176"/>
              <a:gd name="T31" fmla="*/ 104 h 136"/>
              <a:gd name="T32" fmla="*/ 176 w 176"/>
              <a:gd name="T33" fmla="*/ 88 h 136"/>
              <a:gd name="T34" fmla="*/ 176 w 176"/>
              <a:gd name="T35" fmla="*/ 16 h 136"/>
              <a:gd name="T36" fmla="*/ 160 w 176"/>
              <a:gd name="T37" fmla="*/ 0 h 136"/>
              <a:gd name="T38" fmla="*/ 128 w 176"/>
              <a:gd name="T39" fmla="*/ 32 h 136"/>
              <a:gd name="T40" fmla="*/ 16 w 176"/>
              <a:gd name="T41" fmla="*/ 32 h 136"/>
              <a:gd name="T42" fmla="*/ 0 w 176"/>
              <a:gd name="T43" fmla="*/ 48 h 136"/>
              <a:gd name="T44" fmla="*/ 0 w 176"/>
              <a:gd name="T45" fmla="*/ 120 h 136"/>
              <a:gd name="T46" fmla="*/ 16 w 176"/>
              <a:gd name="T47" fmla="*/ 136 h 136"/>
              <a:gd name="T48" fmla="*/ 128 w 176"/>
              <a:gd name="T49" fmla="*/ 136 h 136"/>
              <a:gd name="T50" fmla="*/ 144 w 176"/>
              <a:gd name="T51" fmla="*/ 120 h 136"/>
              <a:gd name="T52" fmla="*/ 144 w 176"/>
              <a:gd name="T53" fmla="*/ 48 h 136"/>
              <a:gd name="T54" fmla="*/ 128 w 176"/>
              <a:gd name="T55" fmla="*/ 32 h 136"/>
              <a:gd name="T56" fmla="*/ 16 w 176"/>
              <a:gd name="T57" fmla="*/ 40 h 136"/>
              <a:gd name="T58" fmla="*/ 128 w 176"/>
              <a:gd name="T59" fmla="*/ 40 h 136"/>
              <a:gd name="T60" fmla="*/ 133 w 176"/>
              <a:gd name="T61" fmla="*/ 42 h 136"/>
              <a:gd name="T62" fmla="*/ 77 w 176"/>
              <a:gd name="T63" fmla="*/ 98 h 136"/>
              <a:gd name="T64" fmla="*/ 72 w 176"/>
              <a:gd name="T65" fmla="*/ 100 h 136"/>
              <a:gd name="T66" fmla="*/ 67 w 176"/>
              <a:gd name="T67" fmla="*/ 98 h 136"/>
              <a:gd name="T68" fmla="*/ 11 w 176"/>
              <a:gd name="T69" fmla="*/ 42 h 136"/>
              <a:gd name="T70" fmla="*/ 16 w 176"/>
              <a:gd name="T71" fmla="*/ 40 h 136"/>
              <a:gd name="T72" fmla="*/ 8 w 176"/>
              <a:gd name="T73" fmla="*/ 50 h 136"/>
              <a:gd name="T74" fmla="*/ 42 w 176"/>
              <a:gd name="T75" fmla="*/ 84 h 136"/>
              <a:gd name="T76" fmla="*/ 8 w 176"/>
              <a:gd name="T77" fmla="*/ 118 h 136"/>
              <a:gd name="T78" fmla="*/ 8 w 176"/>
              <a:gd name="T79" fmla="*/ 50 h 136"/>
              <a:gd name="T80" fmla="*/ 128 w 176"/>
              <a:gd name="T81" fmla="*/ 128 h 136"/>
              <a:gd name="T82" fmla="*/ 16 w 176"/>
              <a:gd name="T83" fmla="*/ 128 h 136"/>
              <a:gd name="T84" fmla="*/ 11 w 176"/>
              <a:gd name="T85" fmla="*/ 126 h 136"/>
              <a:gd name="T86" fmla="*/ 47 w 176"/>
              <a:gd name="T87" fmla="*/ 90 h 136"/>
              <a:gd name="T88" fmla="*/ 61 w 176"/>
              <a:gd name="T89" fmla="*/ 103 h 136"/>
              <a:gd name="T90" fmla="*/ 72 w 176"/>
              <a:gd name="T91" fmla="*/ 108 h 136"/>
              <a:gd name="T92" fmla="*/ 83 w 176"/>
              <a:gd name="T93" fmla="*/ 103 h 136"/>
              <a:gd name="T94" fmla="*/ 97 w 176"/>
              <a:gd name="T95" fmla="*/ 90 h 136"/>
              <a:gd name="T96" fmla="*/ 133 w 176"/>
              <a:gd name="T97" fmla="*/ 126 h 136"/>
              <a:gd name="T98" fmla="*/ 128 w 176"/>
              <a:gd name="T99" fmla="*/ 128 h 136"/>
              <a:gd name="T100" fmla="*/ 136 w 176"/>
              <a:gd name="T101" fmla="*/ 118 h 136"/>
              <a:gd name="T102" fmla="*/ 102 w 176"/>
              <a:gd name="T103" fmla="*/ 84 h 136"/>
              <a:gd name="T104" fmla="*/ 136 w 176"/>
              <a:gd name="T105" fmla="*/ 50 h 136"/>
              <a:gd name="T106" fmla="*/ 136 w 176"/>
              <a:gd name="T107" fmla="*/ 11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36">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88"/>
                  <a:pt x="168" y="88"/>
                  <a:pt x="168" y="88"/>
                </a:cubicBezTo>
                <a:cubicBezTo>
                  <a:pt x="168" y="92"/>
                  <a:pt x="164" y="96"/>
                  <a:pt x="160" y="96"/>
                </a:cubicBezTo>
                <a:cubicBezTo>
                  <a:pt x="156" y="96"/>
                  <a:pt x="156" y="96"/>
                  <a:pt x="156" y="96"/>
                </a:cubicBezTo>
                <a:cubicBezTo>
                  <a:pt x="154" y="96"/>
                  <a:pt x="152" y="98"/>
                  <a:pt x="152" y="100"/>
                </a:cubicBezTo>
                <a:cubicBezTo>
                  <a:pt x="152" y="102"/>
                  <a:pt x="154" y="104"/>
                  <a:pt x="156" y="104"/>
                </a:cubicBezTo>
                <a:cubicBezTo>
                  <a:pt x="160" y="104"/>
                  <a:pt x="160" y="104"/>
                  <a:pt x="160" y="104"/>
                </a:cubicBezTo>
                <a:cubicBezTo>
                  <a:pt x="169" y="104"/>
                  <a:pt x="176" y="97"/>
                  <a:pt x="176" y="88"/>
                </a:cubicBezTo>
                <a:cubicBezTo>
                  <a:pt x="176" y="16"/>
                  <a:pt x="176" y="16"/>
                  <a:pt x="176" y="16"/>
                </a:cubicBezTo>
                <a:cubicBezTo>
                  <a:pt x="176" y="7"/>
                  <a:pt x="169" y="0"/>
                  <a:pt x="160" y="0"/>
                </a:cubicBezTo>
                <a:moveTo>
                  <a:pt x="128" y="32"/>
                </a:moveTo>
                <a:cubicBezTo>
                  <a:pt x="16" y="32"/>
                  <a:pt x="16" y="32"/>
                  <a:pt x="16" y="32"/>
                </a:cubicBezTo>
                <a:cubicBezTo>
                  <a:pt x="7" y="32"/>
                  <a:pt x="0" y="39"/>
                  <a:pt x="0" y="48"/>
                </a:cubicBezTo>
                <a:cubicBezTo>
                  <a:pt x="0" y="120"/>
                  <a:pt x="0" y="120"/>
                  <a:pt x="0" y="120"/>
                </a:cubicBezTo>
                <a:cubicBezTo>
                  <a:pt x="0" y="129"/>
                  <a:pt x="7" y="136"/>
                  <a:pt x="16" y="136"/>
                </a:cubicBezTo>
                <a:cubicBezTo>
                  <a:pt x="128" y="136"/>
                  <a:pt x="128" y="136"/>
                  <a:pt x="128" y="136"/>
                </a:cubicBezTo>
                <a:cubicBezTo>
                  <a:pt x="137" y="136"/>
                  <a:pt x="144" y="129"/>
                  <a:pt x="144" y="120"/>
                </a:cubicBezTo>
                <a:cubicBezTo>
                  <a:pt x="144" y="48"/>
                  <a:pt x="144" y="48"/>
                  <a:pt x="144" y="48"/>
                </a:cubicBezTo>
                <a:cubicBezTo>
                  <a:pt x="144" y="39"/>
                  <a:pt x="137" y="32"/>
                  <a:pt x="128" y="32"/>
                </a:cubicBezTo>
                <a:moveTo>
                  <a:pt x="16" y="40"/>
                </a:moveTo>
                <a:cubicBezTo>
                  <a:pt x="128" y="40"/>
                  <a:pt x="128" y="40"/>
                  <a:pt x="128" y="40"/>
                </a:cubicBezTo>
                <a:cubicBezTo>
                  <a:pt x="130" y="40"/>
                  <a:pt x="132" y="41"/>
                  <a:pt x="133" y="42"/>
                </a:cubicBezTo>
                <a:cubicBezTo>
                  <a:pt x="77" y="98"/>
                  <a:pt x="77" y="98"/>
                  <a:pt x="77" y="98"/>
                </a:cubicBezTo>
                <a:cubicBezTo>
                  <a:pt x="76" y="99"/>
                  <a:pt x="74" y="100"/>
                  <a:pt x="72" y="100"/>
                </a:cubicBezTo>
                <a:cubicBezTo>
                  <a:pt x="70" y="100"/>
                  <a:pt x="68" y="99"/>
                  <a:pt x="67" y="98"/>
                </a:cubicBezTo>
                <a:cubicBezTo>
                  <a:pt x="11" y="42"/>
                  <a:pt x="11" y="42"/>
                  <a:pt x="11" y="42"/>
                </a:cubicBezTo>
                <a:cubicBezTo>
                  <a:pt x="12" y="41"/>
                  <a:pt x="14" y="40"/>
                  <a:pt x="16" y="40"/>
                </a:cubicBezTo>
                <a:moveTo>
                  <a:pt x="8" y="50"/>
                </a:moveTo>
                <a:cubicBezTo>
                  <a:pt x="42" y="84"/>
                  <a:pt x="42" y="84"/>
                  <a:pt x="42" y="84"/>
                </a:cubicBezTo>
                <a:cubicBezTo>
                  <a:pt x="8" y="118"/>
                  <a:pt x="8" y="118"/>
                  <a:pt x="8" y="118"/>
                </a:cubicBezTo>
                <a:lnTo>
                  <a:pt x="8" y="50"/>
                </a:lnTo>
                <a:close/>
                <a:moveTo>
                  <a:pt x="128" y="128"/>
                </a:moveTo>
                <a:cubicBezTo>
                  <a:pt x="16" y="128"/>
                  <a:pt x="16" y="128"/>
                  <a:pt x="16" y="128"/>
                </a:cubicBezTo>
                <a:cubicBezTo>
                  <a:pt x="14" y="128"/>
                  <a:pt x="12" y="127"/>
                  <a:pt x="11" y="126"/>
                </a:cubicBezTo>
                <a:cubicBezTo>
                  <a:pt x="47" y="90"/>
                  <a:pt x="47" y="90"/>
                  <a:pt x="47" y="90"/>
                </a:cubicBezTo>
                <a:cubicBezTo>
                  <a:pt x="61" y="103"/>
                  <a:pt x="61" y="103"/>
                  <a:pt x="61" y="103"/>
                </a:cubicBezTo>
                <a:cubicBezTo>
                  <a:pt x="64" y="106"/>
                  <a:pt x="68" y="108"/>
                  <a:pt x="72" y="108"/>
                </a:cubicBezTo>
                <a:cubicBezTo>
                  <a:pt x="76" y="108"/>
                  <a:pt x="80" y="106"/>
                  <a:pt x="83" y="103"/>
                </a:cubicBezTo>
                <a:cubicBezTo>
                  <a:pt x="97" y="90"/>
                  <a:pt x="97" y="90"/>
                  <a:pt x="97" y="90"/>
                </a:cubicBezTo>
                <a:cubicBezTo>
                  <a:pt x="133" y="126"/>
                  <a:pt x="133" y="126"/>
                  <a:pt x="133" y="126"/>
                </a:cubicBezTo>
                <a:cubicBezTo>
                  <a:pt x="132" y="127"/>
                  <a:pt x="130" y="128"/>
                  <a:pt x="128" y="128"/>
                </a:cubicBezTo>
                <a:moveTo>
                  <a:pt x="136" y="118"/>
                </a:moveTo>
                <a:cubicBezTo>
                  <a:pt x="102" y="84"/>
                  <a:pt x="102" y="84"/>
                  <a:pt x="102" y="84"/>
                </a:cubicBezTo>
                <a:cubicBezTo>
                  <a:pt x="136" y="50"/>
                  <a:pt x="136" y="50"/>
                  <a:pt x="136" y="50"/>
                </a:cubicBezTo>
                <a:lnTo>
                  <a:pt x="136" y="11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2"/>
          <p:cNvSpPr>
            <a:spLocks noEditPoints="1"/>
          </p:cNvSpPr>
          <p:nvPr/>
        </p:nvSpPr>
        <p:spPr bwMode="auto">
          <a:xfrm>
            <a:off x="8607425" y="541338"/>
            <a:ext cx="555625" cy="455613"/>
          </a:xfrm>
          <a:custGeom>
            <a:avLst/>
            <a:gdLst>
              <a:gd name="T0" fmla="*/ 176 w 176"/>
              <a:gd name="T1" fmla="*/ 82 h 144"/>
              <a:gd name="T2" fmla="*/ 176 w 176"/>
              <a:gd name="T3" fmla="*/ 82 h 144"/>
              <a:gd name="T4" fmla="*/ 136 w 176"/>
              <a:gd name="T5" fmla="*/ 2 h 144"/>
              <a:gd name="T6" fmla="*/ 136 w 176"/>
              <a:gd name="T7" fmla="*/ 2 h 144"/>
              <a:gd name="T8" fmla="*/ 132 w 176"/>
              <a:gd name="T9" fmla="*/ 0 h 144"/>
              <a:gd name="T10" fmla="*/ 44 w 176"/>
              <a:gd name="T11" fmla="*/ 0 h 144"/>
              <a:gd name="T12" fmla="*/ 40 w 176"/>
              <a:gd name="T13" fmla="*/ 2 h 144"/>
              <a:gd name="T14" fmla="*/ 40 w 176"/>
              <a:gd name="T15" fmla="*/ 2 h 144"/>
              <a:gd name="T16" fmla="*/ 0 w 176"/>
              <a:gd name="T17" fmla="*/ 82 h 144"/>
              <a:gd name="T18" fmla="*/ 0 w 176"/>
              <a:gd name="T19" fmla="*/ 82 h 144"/>
              <a:gd name="T20" fmla="*/ 0 w 176"/>
              <a:gd name="T21" fmla="*/ 84 h 144"/>
              <a:gd name="T22" fmla="*/ 0 w 176"/>
              <a:gd name="T23" fmla="*/ 140 h 144"/>
              <a:gd name="T24" fmla="*/ 4 w 176"/>
              <a:gd name="T25" fmla="*/ 144 h 144"/>
              <a:gd name="T26" fmla="*/ 172 w 176"/>
              <a:gd name="T27" fmla="*/ 144 h 144"/>
              <a:gd name="T28" fmla="*/ 176 w 176"/>
              <a:gd name="T29" fmla="*/ 140 h 144"/>
              <a:gd name="T30" fmla="*/ 176 w 176"/>
              <a:gd name="T31" fmla="*/ 84 h 144"/>
              <a:gd name="T32" fmla="*/ 176 w 176"/>
              <a:gd name="T33" fmla="*/ 82 h 144"/>
              <a:gd name="T34" fmla="*/ 46 w 176"/>
              <a:gd name="T35" fmla="*/ 8 h 144"/>
              <a:gd name="T36" fmla="*/ 130 w 176"/>
              <a:gd name="T37" fmla="*/ 8 h 144"/>
              <a:gd name="T38" fmla="*/ 166 w 176"/>
              <a:gd name="T39" fmla="*/ 80 h 144"/>
              <a:gd name="T40" fmla="*/ 116 w 176"/>
              <a:gd name="T41" fmla="*/ 80 h 144"/>
              <a:gd name="T42" fmla="*/ 112 w 176"/>
              <a:gd name="T43" fmla="*/ 84 h 144"/>
              <a:gd name="T44" fmla="*/ 88 w 176"/>
              <a:gd name="T45" fmla="*/ 108 h 144"/>
              <a:gd name="T46" fmla="*/ 64 w 176"/>
              <a:gd name="T47" fmla="*/ 84 h 144"/>
              <a:gd name="T48" fmla="*/ 60 w 176"/>
              <a:gd name="T49" fmla="*/ 80 h 144"/>
              <a:gd name="T50" fmla="*/ 10 w 176"/>
              <a:gd name="T51" fmla="*/ 80 h 144"/>
              <a:gd name="T52" fmla="*/ 46 w 176"/>
              <a:gd name="T53" fmla="*/ 8 h 144"/>
              <a:gd name="T54" fmla="*/ 168 w 176"/>
              <a:gd name="T55" fmla="*/ 136 h 144"/>
              <a:gd name="T56" fmla="*/ 8 w 176"/>
              <a:gd name="T57" fmla="*/ 136 h 144"/>
              <a:gd name="T58" fmla="*/ 8 w 176"/>
              <a:gd name="T59" fmla="*/ 88 h 144"/>
              <a:gd name="T60" fmla="*/ 56 w 176"/>
              <a:gd name="T61" fmla="*/ 88 h 144"/>
              <a:gd name="T62" fmla="*/ 88 w 176"/>
              <a:gd name="T63" fmla="*/ 116 h 144"/>
              <a:gd name="T64" fmla="*/ 120 w 176"/>
              <a:gd name="T65" fmla="*/ 88 h 144"/>
              <a:gd name="T66" fmla="*/ 168 w 176"/>
              <a:gd name="T67" fmla="*/ 88 h 144"/>
              <a:gd name="T68" fmla="*/ 168 w 176"/>
              <a:gd name="T69"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44">
                <a:moveTo>
                  <a:pt x="176" y="82"/>
                </a:moveTo>
                <a:cubicBezTo>
                  <a:pt x="176" y="82"/>
                  <a:pt x="176" y="82"/>
                  <a:pt x="176" y="82"/>
                </a:cubicBezTo>
                <a:cubicBezTo>
                  <a:pt x="136" y="2"/>
                  <a:pt x="136" y="2"/>
                  <a:pt x="136" y="2"/>
                </a:cubicBezTo>
                <a:cubicBezTo>
                  <a:pt x="136" y="2"/>
                  <a:pt x="136" y="2"/>
                  <a:pt x="136" y="2"/>
                </a:cubicBezTo>
                <a:cubicBezTo>
                  <a:pt x="135" y="1"/>
                  <a:pt x="134" y="0"/>
                  <a:pt x="132" y="0"/>
                </a:cubicBezTo>
                <a:cubicBezTo>
                  <a:pt x="44" y="0"/>
                  <a:pt x="44" y="0"/>
                  <a:pt x="44" y="0"/>
                </a:cubicBezTo>
                <a:cubicBezTo>
                  <a:pt x="42" y="0"/>
                  <a:pt x="41" y="1"/>
                  <a:pt x="40" y="2"/>
                </a:cubicBezTo>
                <a:cubicBezTo>
                  <a:pt x="40" y="2"/>
                  <a:pt x="40" y="2"/>
                  <a:pt x="40" y="2"/>
                </a:cubicBezTo>
                <a:cubicBezTo>
                  <a:pt x="0" y="82"/>
                  <a:pt x="0" y="82"/>
                  <a:pt x="0" y="82"/>
                </a:cubicBezTo>
                <a:cubicBezTo>
                  <a:pt x="0" y="82"/>
                  <a:pt x="0" y="82"/>
                  <a:pt x="0" y="82"/>
                </a:cubicBezTo>
                <a:cubicBezTo>
                  <a:pt x="0" y="83"/>
                  <a:pt x="0" y="83"/>
                  <a:pt x="0" y="84"/>
                </a:cubicBezTo>
                <a:cubicBezTo>
                  <a:pt x="0" y="140"/>
                  <a:pt x="0" y="140"/>
                  <a:pt x="0" y="140"/>
                </a:cubicBezTo>
                <a:cubicBezTo>
                  <a:pt x="0" y="142"/>
                  <a:pt x="2" y="144"/>
                  <a:pt x="4" y="144"/>
                </a:cubicBezTo>
                <a:cubicBezTo>
                  <a:pt x="172" y="144"/>
                  <a:pt x="172" y="144"/>
                  <a:pt x="172" y="144"/>
                </a:cubicBezTo>
                <a:cubicBezTo>
                  <a:pt x="174" y="144"/>
                  <a:pt x="176" y="142"/>
                  <a:pt x="176" y="140"/>
                </a:cubicBezTo>
                <a:cubicBezTo>
                  <a:pt x="176" y="84"/>
                  <a:pt x="176" y="84"/>
                  <a:pt x="176" y="84"/>
                </a:cubicBezTo>
                <a:cubicBezTo>
                  <a:pt x="176" y="83"/>
                  <a:pt x="176" y="83"/>
                  <a:pt x="176" y="82"/>
                </a:cubicBezTo>
                <a:moveTo>
                  <a:pt x="46" y="8"/>
                </a:moveTo>
                <a:cubicBezTo>
                  <a:pt x="130" y="8"/>
                  <a:pt x="130" y="8"/>
                  <a:pt x="130" y="8"/>
                </a:cubicBezTo>
                <a:cubicBezTo>
                  <a:pt x="166" y="80"/>
                  <a:pt x="166" y="80"/>
                  <a:pt x="166" y="80"/>
                </a:cubicBezTo>
                <a:cubicBezTo>
                  <a:pt x="116" y="80"/>
                  <a:pt x="116" y="80"/>
                  <a:pt x="116" y="80"/>
                </a:cubicBezTo>
                <a:cubicBezTo>
                  <a:pt x="114" y="80"/>
                  <a:pt x="112" y="82"/>
                  <a:pt x="112" y="84"/>
                </a:cubicBezTo>
                <a:cubicBezTo>
                  <a:pt x="112" y="97"/>
                  <a:pt x="101" y="108"/>
                  <a:pt x="88" y="108"/>
                </a:cubicBezTo>
                <a:cubicBezTo>
                  <a:pt x="75" y="108"/>
                  <a:pt x="64" y="97"/>
                  <a:pt x="64" y="84"/>
                </a:cubicBezTo>
                <a:cubicBezTo>
                  <a:pt x="64" y="82"/>
                  <a:pt x="62" y="80"/>
                  <a:pt x="60" y="80"/>
                </a:cubicBezTo>
                <a:cubicBezTo>
                  <a:pt x="10" y="80"/>
                  <a:pt x="10" y="80"/>
                  <a:pt x="10" y="80"/>
                </a:cubicBezTo>
                <a:lnTo>
                  <a:pt x="46" y="8"/>
                </a:lnTo>
                <a:close/>
                <a:moveTo>
                  <a:pt x="168" y="136"/>
                </a:moveTo>
                <a:cubicBezTo>
                  <a:pt x="8" y="136"/>
                  <a:pt x="8" y="136"/>
                  <a:pt x="8" y="136"/>
                </a:cubicBezTo>
                <a:cubicBezTo>
                  <a:pt x="8" y="88"/>
                  <a:pt x="8" y="88"/>
                  <a:pt x="8" y="88"/>
                </a:cubicBezTo>
                <a:cubicBezTo>
                  <a:pt x="56" y="88"/>
                  <a:pt x="56" y="88"/>
                  <a:pt x="56" y="88"/>
                </a:cubicBezTo>
                <a:cubicBezTo>
                  <a:pt x="58" y="104"/>
                  <a:pt x="72" y="116"/>
                  <a:pt x="88" y="116"/>
                </a:cubicBezTo>
                <a:cubicBezTo>
                  <a:pt x="104" y="116"/>
                  <a:pt x="118" y="104"/>
                  <a:pt x="120" y="88"/>
                </a:cubicBezTo>
                <a:cubicBezTo>
                  <a:pt x="168" y="88"/>
                  <a:pt x="168" y="88"/>
                  <a:pt x="168" y="88"/>
                </a:cubicBezTo>
                <a:lnTo>
                  <a:pt x="168" y="13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13"/>
          <p:cNvSpPr>
            <a:spLocks noEditPoints="1"/>
          </p:cNvSpPr>
          <p:nvPr/>
        </p:nvSpPr>
        <p:spPr bwMode="auto">
          <a:xfrm>
            <a:off x="9669463" y="515938"/>
            <a:ext cx="557212" cy="506413"/>
          </a:xfrm>
          <a:custGeom>
            <a:avLst/>
            <a:gdLst>
              <a:gd name="T0" fmla="*/ 64 w 176"/>
              <a:gd name="T1" fmla="*/ 64 h 160"/>
              <a:gd name="T2" fmla="*/ 60 w 176"/>
              <a:gd name="T3" fmla="*/ 68 h 160"/>
              <a:gd name="T4" fmla="*/ 61 w 176"/>
              <a:gd name="T5" fmla="*/ 71 h 160"/>
              <a:gd name="T6" fmla="*/ 85 w 176"/>
              <a:gd name="T7" fmla="*/ 95 h 160"/>
              <a:gd name="T8" fmla="*/ 88 w 176"/>
              <a:gd name="T9" fmla="*/ 96 h 160"/>
              <a:gd name="T10" fmla="*/ 91 w 176"/>
              <a:gd name="T11" fmla="*/ 95 h 160"/>
              <a:gd name="T12" fmla="*/ 115 w 176"/>
              <a:gd name="T13" fmla="*/ 71 h 160"/>
              <a:gd name="T14" fmla="*/ 116 w 176"/>
              <a:gd name="T15" fmla="*/ 68 h 160"/>
              <a:gd name="T16" fmla="*/ 112 w 176"/>
              <a:gd name="T17" fmla="*/ 64 h 160"/>
              <a:gd name="T18" fmla="*/ 109 w 176"/>
              <a:gd name="T19" fmla="*/ 65 h 160"/>
              <a:gd name="T20" fmla="*/ 92 w 176"/>
              <a:gd name="T21" fmla="*/ 82 h 160"/>
              <a:gd name="T22" fmla="*/ 92 w 176"/>
              <a:gd name="T23" fmla="*/ 4 h 160"/>
              <a:gd name="T24" fmla="*/ 88 w 176"/>
              <a:gd name="T25" fmla="*/ 0 h 160"/>
              <a:gd name="T26" fmla="*/ 84 w 176"/>
              <a:gd name="T27" fmla="*/ 4 h 160"/>
              <a:gd name="T28" fmla="*/ 84 w 176"/>
              <a:gd name="T29" fmla="*/ 82 h 160"/>
              <a:gd name="T30" fmla="*/ 67 w 176"/>
              <a:gd name="T31" fmla="*/ 65 h 160"/>
              <a:gd name="T32" fmla="*/ 64 w 176"/>
              <a:gd name="T33" fmla="*/ 64 h 160"/>
              <a:gd name="T34" fmla="*/ 176 w 176"/>
              <a:gd name="T35" fmla="*/ 98 h 160"/>
              <a:gd name="T36" fmla="*/ 176 w 176"/>
              <a:gd name="T37" fmla="*/ 98 h 160"/>
              <a:gd name="T38" fmla="*/ 136 w 176"/>
              <a:gd name="T39" fmla="*/ 18 h 160"/>
              <a:gd name="T40" fmla="*/ 136 w 176"/>
              <a:gd name="T41" fmla="*/ 18 h 160"/>
              <a:gd name="T42" fmla="*/ 132 w 176"/>
              <a:gd name="T43" fmla="*/ 16 h 160"/>
              <a:gd name="T44" fmla="*/ 104 w 176"/>
              <a:gd name="T45" fmla="*/ 16 h 160"/>
              <a:gd name="T46" fmla="*/ 100 w 176"/>
              <a:gd name="T47" fmla="*/ 20 h 160"/>
              <a:gd name="T48" fmla="*/ 104 w 176"/>
              <a:gd name="T49" fmla="*/ 24 h 160"/>
              <a:gd name="T50" fmla="*/ 130 w 176"/>
              <a:gd name="T51" fmla="*/ 24 h 160"/>
              <a:gd name="T52" fmla="*/ 166 w 176"/>
              <a:gd name="T53" fmla="*/ 96 h 160"/>
              <a:gd name="T54" fmla="*/ 116 w 176"/>
              <a:gd name="T55" fmla="*/ 96 h 160"/>
              <a:gd name="T56" fmla="*/ 112 w 176"/>
              <a:gd name="T57" fmla="*/ 100 h 160"/>
              <a:gd name="T58" fmla="*/ 88 w 176"/>
              <a:gd name="T59" fmla="*/ 124 h 160"/>
              <a:gd name="T60" fmla="*/ 64 w 176"/>
              <a:gd name="T61" fmla="*/ 100 h 160"/>
              <a:gd name="T62" fmla="*/ 60 w 176"/>
              <a:gd name="T63" fmla="*/ 96 h 160"/>
              <a:gd name="T64" fmla="*/ 10 w 176"/>
              <a:gd name="T65" fmla="*/ 96 h 160"/>
              <a:gd name="T66" fmla="*/ 46 w 176"/>
              <a:gd name="T67" fmla="*/ 24 h 160"/>
              <a:gd name="T68" fmla="*/ 72 w 176"/>
              <a:gd name="T69" fmla="*/ 24 h 160"/>
              <a:gd name="T70" fmla="*/ 76 w 176"/>
              <a:gd name="T71" fmla="*/ 20 h 160"/>
              <a:gd name="T72" fmla="*/ 72 w 176"/>
              <a:gd name="T73" fmla="*/ 16 h 160"/>
              <a:gd name="T74" fmla="*/ 44 w 176"/>
              <a:gd name="T75" fmla="*/ 16 h 160"/>
              <a:gd name="T76" fmla="*/ 40 w 176"/>
              <a:gd name="T77" fmla="*/ 18 h 160"/>
              <a:gd name="T78" fmla="*/ 40 w 176"/>
              <a:gd name="T79" fmla="*/ 18 h 160"/>
              <a:gd name="T80" fmla="*/ 0 w 176"/>
              <a:gd name="T81" fmla="*/ 98 h 160"/>
              <a:gd name="T82" fmla="*/ 0 w 176"/>
              <a:gd name="T83" fmla="*/ 98 h 160"/>
              <a:gd name="T84" fmla="*/ 0 w 176"/>
              <a:gd name="T85" fmla="*/ 100 h 160"/>
              <a:gd name="T86" fmla="*/ 0 w 176"/>
              <a:gd name="T87" fmla="*/ 156 h 160"/>
              <a:gd name="T88" fmla="*/ 4 w 176"/>
              <a:gd name="T89" fmla="*/ 160 h 160"/>
              <a:gd name="T90" fmla="*/ 172 w 176"/>
              <a:gd name="T91" fmla="*/ 160 h 160"/>
              <a:gd name="T92" fmla="*/ 176 w 176"/>
              <a:gd name="T93" fmla="*/ 156 h 160"/>
              <a:gd name="T94" fmla="*/ 176 w 176"/>
              <a:gd name="T95" fmla="*/ 100 h 160"/>
              <a:gd name="T96" fmla="*/ 176 w 176"/>
              <a:gd name="T97" fmla="*/ 98 h 160"/>
              <a:gd name="T98" fmla="*/ 168 w 176"/>
              <a:gd name="T99" fmla="*/ 152 h 160"/>
              <a:gd name="T100" fmla="*/ 8 w 176"/>
              <a:gd name="T101" fmla="*/ 152 h 160"/>
              <a:gd name="T102" fmla="*/ 8 w 176"/>
              <a:gd name="T103" fmla="*/ 104 h 160"/>
              <a:gd name="T104" fmla="*/ 56 w 176"/>
              <a:gd name="T105" fmla="*/ 104 h 160"/>
              <a:gd name="T106" fmla="*/ 88 w 176"/>
              <a:gd name="T107" fmla="*/ 132 h 160"/>
              <a:gd name="T108" fmla="*/ 120 w 176"/>
              <a:gd name="T109" fmla="*/ 104 h 160"/>
              <a:gd name="T110" fmla="*/ 168 w 176"/>
              <a:gd name="T111" fmla="*/ 104 h 160"/>
              <a:gd name="T112" fmla="*/ 168 w 176"/>
              <a:gd name="T113" fmla="*/ 15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60">
                <a:moveTo>
                  <a:pt x="64" y="64"/>
                </a:moveTo>
                <a:cubicBezTo>
                  <a:pt x="62" y="64"/>
                  <a:pt x="60" y="66"/>
                  <a:pt x="60" y="68"/>
                </a:cubicBezTo>
                <a:cubicBezTo>
                  <a:pt x="60" y="69"/>
                  <a:pt x="60" y="70"/>
                  <a:pt x="61" y="71"/>
                </a:cubicBezTo>
                <a:cubicBezTo>
                  <a:pt x="85" y="95"/>
                  <a:pt x="85" y="95"/>
                  <a:pt x="85" y="95"/>
                </a:cubicBezTo>
                <a:cubicBezTo>
                  <a:pt x="86" y="96"/>
                  <a:pt x="87" y="96"/>
                  <a:pt x="88" y="96"/>
                </a:cubicBezTo>
                <a:cubicBezTo>
                  <a:pt x="89" y="96"/>
                  <a:pt x="90" y="96"/>
                  <a:pt x="91" y="95"/>
                </a:cubicBezTo>
                <a:cubicBezTo>
                  <a:pt x="115" y="71"/>
                  <a:pt x="115" y="71"/>
                  <a:pt x="115" y="71"/>
                </a:cubicBezTo>
                <a:cubicBezTo>
                  <a:pt x="116" y="70"/>
                  <a:pt x="116" y="69"/>
                  <a:pt x="116" y="68"/>
                </a:cubicBezTo>
                <a:cubicBezTo>
                  <a:pt x="116" y="66"/>
                  <a:pt x="114" y="64"/>
                  <a:pt x="112" y="64"/>
                </a:cubicBezTo>
                <a:cubicBezTo>
                  <a:pt x="111" y="64"/>
                  <a:pt x="110" y="64"/>
                  <a:pt x="109" y="65"/>
                </a:cubicBezTo>
                <a:cubicBezTo>
                  <a:pt x="92" y="82"/>
                  <a:pt x="92" y="82"/>
                  <a:pt x="92" y="82"/>
                </a:cubicBezTo>
                <a:cubicBezTo>
                  <a:pt x="92" y="4"/>
                  <a:pt x="92" y="4"/>
                  <a:pt x="92" y="4"/>
                </a:cubicBezTo>
                <a:cubicBezTo>
                  <a:pt x="92" y="2"/>
                  <a:pt x="90" y="0"/>
                  <a:pt x="88" y="0"/>
                </a:cubicBezTo>
                <a:cubicBezTo>
                  <a:pt x="86" y="0"/>
                  <a:pt x="84" y="2"/>
                  <a:pt x="84" y="4"/>
                </a:cubicBezTo>
                <a:cubicBezTo>
                  <a:pt x="84" y="82"/>
                  <a:pt x="84" y="82"/>
                  <a:pt x="84" y="82"/>
                </a:cubicBezTo>
                <a:cubicBezTo>
                  <a:pt x="67" y="65"/>
                  <a:pt x="67" y="65"/>
                  <a:pt x="67" y="65"/>
                </a:cubicBezTo>
                <a:cubicBezTo>
                  <a:pt x="66" y="64"/>
                  <a:pt x="65" y="64"/>
                  <a:pt x="64" y="64"/>
                </a:cubicBezTo>
                <a:moveTo>
                  <a:pt x="176" y="98"/>
                </a:moveTo>
                <a:cubicBezTo>
                  <a:pt x="176" y="98"/>
                  <a:pt x="176" y="98"/>
                  <a:pt x="176" y="98"/>
                </a:cubicBezTo>
                <a:cubicBezTo>
                  <a:pt x="136" y="18"/>
                  <a:pt x="136" y="18"/>
                  <a:pt x="136" y="18"/>
                </a:cubicBezTo>
                <a:cubicBezTo>
                  <a:pt x="136" y="18"/>
                  <a:pt x="136" y="18"/>
                  <a:pt x="136" y="18"/>
                </a:cubicBezTo>
                <a:cubicBezTo>
                  <a:pt x="135" y="17"/>
                  <a:pt x="134" y="16"/>
                  <a:pt x="132" y="16"/>
                </a:cubicBezTo>
                <a:cubicBezTo>
                  <a:pt x="104" y="16"/>
                  <a:pt x="104" y="16"/>
                  <a:pt x="104" y="16"/>
                </a:cubicBezTo>
                <a:cubicBezTo>
                  <a:pt x="102" y="16"/>
                  <a:pt x="100" y="18"/>
                  <a:pt x="100" y="20"/>
                </a:cubicBezTo>
                <a:cubicBezTo>
                  <a:pt x="100" y="22"/>
                  <a:pt x="102" y="24"/>
                  <a:pt x="104" y="24"/>
                </a:cubicBezTo>
                <a:cubicBezTo>
                  <a:pt x="130" y="24"/>
                  <a:pt x="130" y="24"/>
                  <a:pt x="130" y="24"/>
                </a:cubicBezTo>
                <a:cubicBezTo>
                  <a:pt x="166" y="96"/>
                  <a:pt x="166" y="96"/>
                  <a:pt x="166" y="96"/>
                </a:cubicBezTo>
                <a:cubicBezTo>
                  <a:pt x="116" y="96"/>
                  <a:pt x="116" y="96"/>
                  <a:pt x="116" y="96"/>
                </a:cubicBezTo>
                <a:cubicBezTo>
                  <a:pt x="114" y="96"/>
                  <a:pt x="112" y="98"/>
                  <a:pt x="112" y="100"/>
                </a:cubicBezTo>
                <a:cubicBezTo>
                  <a:pt x="112" y="113"/>
                  <a:pt x="101" y="124"/>
                  <a:pt x="88" y="124"/>
                </a:cubicBezTo>
                <a:cubicBezTo>
                  <a:pt x="75" y="124"/>
                  <a:pt x="64" y="113"/>
                  <a:pt x="64" y="100"/>
                </a:cubicBezTo>
                <a:cubicBezTo>
                  <a:pt x="64" y="98"/>
                  <a:pt x="62" y="96"/>
                  <a:pt x="60" y="96"/>
                </a:cubicBezTo>
                <a:cubicBezTo>
                  <a:pt x="10" y="96"/>
                  <a:pt x="10" y="96"/>
                  <a:pt x="10" y="96"/>
                </a:cubicBezTo>
                <a:cubicBezTo>
                  <a:pt x="46" y="24"/>
                  <a:pt x="46" y="24"/>
                  <a:pt x="46" y="24"/>
                </a:cubicBezTo>
                <a:cubicBezTo>
                  <a:pt x="72" y="24"/>
                  <a:pt x="72" y="24"/>
                  <a:pt x="72" y="24"/>
                </a:cubicBezTo>
                <a:cubicBezTo>
                  <a:pt x="74" y="24"/>
                  <a:pt x="76" y="22"/>
                  <a:pt x="76" y="20"/>
                </a:cubicBezTo>
                <a:cubicBezTo>
                  <a:pt x="76" y="18"/>
                  <a:pt x="74" y="16"/>
                  <a:pt x="72" y="16"/>
                </a:cubicBezTo>
                <a:cubicBezTo>
                  <a:pt x="44" y="16"/>
                  <a:pt x="44" y="16"/>
                  <a:pt x="44" y="16"/>
                </a:cubicBezTo>
                <a:cubicBezTo>
                  <a:pt x="42" y="16"/>
                  <a:pt x="41" y="17"/>
                  <a:pt x="40" y="18"/>
                </a:cubicBezTo>
                <a:cubicBezTo>
                  <a:pt x="40" y="18"/>
                  <a:pt x="40" y="18"/>
                  <a:pt x="40" y="18"/>
                </a:cubicBezTo>
                <a:cubicBezTo>
                  <a:pt x="0" y="98"/>
                  <a:pt x="0" y="98"/>
                  <a:pt x="0" y="98"/>
                </a:cubicBezTo>
                <a:cubicBezTo>
                  <a:pt x="0" y="98"/>
                  <a:pt x="0" y="98"/>
                  <a:pt x="0" y="98"/>
                </a:cubicBezTo>
                <a:cubicBezTo>
                  <a:pt x="0" y="99"/>
                  <a:pt x="0" y="99"/>
                  <a:pt x="0" y="100"/>
                </a:cubicBezTo>
                <a:cubicBezTo>
                  <a:pt x="0" y="156"/>
                  <a:pt x="0" y="156"/>
                  <a:pt x="0" y="156"/>
                </a:cubicBezTo>
                <a:cubicBezTo>
                  <a:pt x="0" y="158"/>
                  <a:pt x="2" y="160"/>
                  <a:pt x="4" y="160"/>
                </a:cubicBezTo>
                <a:cubicBezTo>
                  <a:pt x="172" y="160"/>
                  <a:pt x="172" y="160"/>
                  <a:pt x="172" y="160"/>
                </a:cubicBezTo>
                <a:cubicBezTo>
                  <a:pt x="174" y="160"/>
                  <a:pt x="176" y="158"/>
                  <a:pt x="176" y="156"/>
                </a:cubicBezTo>
                <a:cubicBezTo>
                  <a:pt x="176" y="100"/>
                  <a:pt x="176" y="100"/>
                  <a:pt x="176" y="100"/>
                </a:cubicBezTo>
                <a:cubicBezTo>
                  <a:pt x="176" y="99"/>
                  <a:pt x="176" y="99"/>
                  <a:pt x="176" y="98"/>
                </a:cubicBezTo>
                <a:moveTo>
                  <a:pt x="168" y="152"/>
                </a:moveTo>
                <a:cubicBezTo>
                  <a:pt x="8" y="152"/>
                  <a:pt x="8" y="152"/>
                  <a:pt x="8" y="152"/>
                </a:cubicBezTo>
                <a:cubicBezTo>
                  <a:pt x="8" y="104"/>
                  <a:pt x="8" y="104"/>
                  <a:pt x="8" y="104"/>
                </a:cubicBezTo>
                <a:cubicBezTo>
                  <a:pt x="56" y="104"/>
                  <a:pt x="56" y="104"/>
                  <a:pt x="56" y="104"/>
                </a:cubicBezTo>
                <a:cubicBezTo>
                  <a:pt x="58" y="120"/>
                  <a:pt x="72" y="132"/>
                  <a:pt x="88" y="132"/>
                </a:cubicBezTo>
                <a:cubicBezTo>
                  <a:pt x="104" y="132"/>
                  <a:pt x="118" y="120"/>
                  <a:pt x="120" y="104"/>
                </a:cubicBezTo>
                <a:cubicBezTo>
                  <a:pt x="168" y="104"/>
                  <a:pt x="168" y="104"/>
                  <a:pt x="168" y="104"/>
                </a:cubicBezTo>
                <a:lnTo>
                  <a:pt x="168" y="15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noEditPoints="1"/>
          </p:cNvSpPr>
          <p:nvPr/>
        </p:nvSpPr>
        <p:spPr bwMode="auto">
          <a:xfrm>
            <a:off x="10733088" y="515938"/>
            <a:ext cx="557212" cy="506413"/>
          </a:xfrm>
          <a:custGeom>
            <a:avLst/>
            <a:gdLst>
              <a:gd name="T0" fmla="*/ 64 w 176"/>
              <a:gd name="T1" fmla="*/ 32 h 160"/>
              <a:gd name="T2" fmla="*/ 67 w 176"/>
              <a:gd name="T3" fmla="*/ 31 h 160"/>
              <a:gd name="T4" fmla="*/ 84 w 176"/>
              <a:gd name="T5" fmla="*/ 14 h 160"/>
              <a:gd name="T6" fmla="*/ 84 w 176"/>
              <a:gd name="T7" fmla="*/ 92 h 160"/>
              <a:gd name="T8" fmla="*/ 88 w 176"/>
              <a:gd name="T9" fmla="*/ 96 h 160"/>
              <a:gd name="T10" fmla="*/ 92 w 176"/>
              <a:gd name="T11" fmla="*/ 92 h 160"/>
              <a:gd name="T12" fmla="*/ 92 w 176"/>
              <a:gd name="T13" fmla="*/ 14 h 160"/>
              <a:gd name="T14" fmla="*/ 109 w 176"/>
              <a:gd name="T15" fmla="*/ 31 h 160"/>
              <a:gd name="T16" fmla="*/ 112 w 176"/>
              <a:gd name="T17" fmla="*/ 32 h 160"/>
              <a:gd name="T18" fmla="*/ 116 w 176"/>
              <a:gd name="T19" fmla="*/ 28 h 160"/>
              <a:gd name="T20" fmla="*/ 115 w 176"/>
              <a:gd name="T21" fmla="*/ 25 h 160"/>
              <a:gd name="T22" fmla="*/ 91 w 176"/>
              <a:gd name="T23" fmla="*/ 1 h 160"/>
              <a:gd name="T24" fmla="*/ 88 w 176"/>
              <a:gd name="T25" fmla="*/ 0 h 160"/>
              <a:gd name="T26" fmla="*/ 85 w 176"/>
              <a:gd name="T27" fmla="*/ 1 h 160"/>
              <a:gd name="T28" fmla="*/ 61 w 176"/>
              <a:gd name="T29" fmla="*/ 25 h 160"/>
              <a:gd name="T30" fmla="*/ 60 w 176"/>
              <a:gd name="T31" fmla="*/ 28 h 160"/>
              <a:gd name="T32" fmla="*/ 64 w 176"/>
              <a:gd name="T33" fmla="*/ 32 h 160"/>
              <a:gd name="T34" fmla="*/ 176 w 176"/>
              <a:gd name="T35" fmla="*/ 98 h 160"/>
              <a:gd name="T36" fmla="*/ 176 w 176"/>
              <a:gd name="T37" fmla="*/ 98 h 160"/>
              <a:gd name="T38" fmla="*/ 136 w 176"/>
              <a:gd name="T39" fmla="*/ 18 h 160"/>
              <a:gd name="T40" fmla="*/ 136 w 176"/>
              <a:gd name="T41" fmla="*/ 18 h 160"/>
              <a:gd name="T42" fmla="*/ 132 w 176"/>
              <a:gd name="T43" fmla="*/ 16 h 160"/>
              <a:gd name="T44" fmla="*/ 128 w 176"/>
              <a:gd name="T45" fmla="*/ 16 h 160"/>
              <a:gd name="T46" fmla="*/ 124 w 176"/>
              <a:gd name="T47" fmla="*/ 20 h 160"/>
              <a:gd name="T48" fmla="*/ 128 w 176"/>
              <a:gd name="T49" fmla="*/ 24 h 160"/>
              <a:gd name="T50" fmla="*/ 130 w 176"/>
              <a:gd name="T51" fmla="*/ 24 h 160"/>
              <a:gd name="T52" fmla="*/ 166 w 176"/>
              <a:gd name="T53" fmla="*/ 96 h 160"/>
              <a:gd name="T54" fmla="*/ 116 w 176"/>
              <a:gd name="T55" fmla="*/ 96 h 160"/>
              <a:gd name="T56" fmla="*/ 112 w 176"/>
              <a:gd name="T57" fmla="*/ 100 h 160"/>
              <a:gd name="T58" fmla="*/ 88 w 176"/>
              <a:gd name="T59" fmla="*/ 124 h 160"/>
              <a:gd name="T60" fmla="*/ 64 w 176"/>
              <a:gd name="T61" fmla="*/ 100 h 160"/>
              <a:gd name="T62" fmla="*/ 60 w 176"/>
              <a:gd name="T63" fmla="*/ 96 h 160"/>
              <a:gd name="T64" fmla="*/ 10 w 176"/>
              <a:gd name="T65" fmla="*/ 96 h 160"/>
              <a:gd name="T66" fmla="*/ 46 w 176"/>
              <a:gd name="T67" fmla="*/ 24 h 160"/>
              <a:gd name="T68" fmla="*/ 48 w 176"/>
              <a:gd name="T69" fmla="*/ 24 h 160"/>
              <a:gd name="T70" fmla="*/ 52 w 176"/>
              <a:gd name="T71" fmla="*/ 20 h 160"/>
              <a:gd name="T72" fmla="*/ 48 w 176"/>
              <a:gd name="T73" fmla="*/ 16 h 160"/>
              <a:gd name="T74" fmla="*/ 44 w 176"/>
              <a:gd name="T75" fmla="*/ 16 h 160"/>
              <a:gd name="T76" fmla="*/ 40 w 176"/>
              <a:gd name="T77" fmla="*/ 18 h 160"/>
              <a:gd name="T78" fmla="*/ 40 w 176"/>
              <a:gd name="T79" fmla="*/ 18 h 160"/>
              <a:gd name="T80" fmla="*/ 0 w 176"/>
              <a:gd name="T81" fmla="*/ 98 h 160"/>
              <a:gd name="T82" fmla="*/ 0 w 176"/>
              <a:gd name="T83" fmla="*/ 98 h 160"/>
              <a:gd name="T84" fmla="*/ 0 w 176"/>
              <a:gd name="T85" fmla="*/ 100 h 160"/>
              <a:gd name="T86" fmla="*/ 0 w 176"/>
              <a:gd name="T87" fmla="*/ 156 h 160"/>
              <a:gd name="T88" fmla="*/ 4 w 176"/>
              <a:gd name="T89" fmla="*/ 160 h 160"/>
              <a:gd name="T90" fmla="*/ 172 w 176"/>
              <a:gd name="T91" fmla="*/ 160 h 160"/>
              <a:gd name="T92" fmla="*/ 176 w 176"/>
              <a:gd name="T93" fmla="*/ 156 h 160"/>
              <a:gd name="T94" fmla="*/ 176 w 176"/>
              <a:gd name="T95" fmla="*/ 100 h 160"/>
              <a:gd name="T96" fmla="*/ 176 w 176"/>
              <a:gd name="T97" fmla="*/ 98 h 160"/>
              <a:gd name="T98" fmla="*/ 168 w 176"/>
              <a:gd name="T99" fmla="*/ 152 h 160"/>
              <a:gd name="T100" fmla="*/ 8 w 176"/>
              <a:gd name="T101" fmla="*/ 152 h 160"/>
              <a:gd name="T102" fmla="*/ 8 w 176"/>
              <a:gd name="T103" fmla="*/ 104 h 160"/>
              <a:gd name="T104" fmla="*/ 56 w 176"/>
              <a:gd name="T105" fmla="*/ 104 h 160"/>
              <a:gd name="T106" fmla="*/ 88 w 176"/>
              <a:gd name="T107" fmla="*/ 132 h 160"/>
              <a:gd name="T108" fmla="*/ 120 w 176"/>
              <a:gd name="T109" fmla="*/ 104 h 160"/>
              <a:gd name="T110" fmla="*/ 168 w 176"/>
              <a:gd name="T111" fmla="*/ 104 h 160"/>
              <a:gd name="T112" fmla="*/ 168 w 176"/>
              <a:gd name="T113" fmla="*/ 15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60">
                <a:moveTo>
                  <a:pt x="64" y="32"/>
                </a:moveTo>
                <a:cubicBezTo>
                  <a:pt x="65" y="32"/>
                  <a:pt x="66" y="32"/>
                  <a:pt x="67" y="31"/>
                </a:cubicBezTo>
                <a:cubicBezTo>
                  <a:pt x="84" y="14"/>
                  <a:pt x="84" y="14"/>
                  <a:pt x="84" y="14"/>
                </a:cubicBezTo>
                <a:cubicBezTo>
                  <a:pt x="84" y="92"/>
                  <a:pt x="84" y="92"/>
                  <a:pt x="84" y="92"/>
                </a:cubicBezTo>
                <a:cubicBezTo>
                  <a:pt x="84" y="94"/>
                  <a:pt x="86" y="96"/>
                  <a:pt x="88" y="96"/>
                </a:cubicBezTo>
                <a:cubicBezTo>
                  <a:pt x="90" y="96"/>
                  <a:pt x="92" y="94"/>
                  <a:pt x="92" y="92"/>
                </a:cubicBezTo>
                <a:cubicBezTo>
                  <a:pt x="92" y="14"/>
                  <a:pt x="92" y="14"/>
                  <a:pt x="92" y="14"/>
                </a:cubicBezTo>
                <a:cubicBezTo>
                  <a:pt x="109" y="31"/>
                  <a:pt x="109" y="31"/>
                  <a:pt x="109" y="31"/>
                </a:cubicBezTo>
                <a:cubicBezTo>
                  <a:pt x="110" y="32"/>
                  <a:pt x="111" y="32"/>
                  <a:pt x="112" y="32"/>
                </a:cubicBezTo>
                <a:cubicBezTo>
                  <a:pt x="114" y="32"/>
                  <a:pt x="116" y="30"/>
                  <a:pt x="116" y="28"/>
                </a:cubicBezTo>
                <a:cubicBezTo>
                  <a:pt x="116" y="27"/>
                  <a:pt x="116" y="26"/>
                  <a:pt x="115" y="25"/>
                </a:cubicBezTo>
                <a:cubicBezTo>
                  <a:pt x="91" y="1"/>
                  <a:pt x="91" y="1"/>
                  <a:pt x="91" y="1"/>
                </a:cubicBezTo>
                <a:cubicBezTo>
                  <a:pt x="90" y="0"/>
                  <a:pt x="89" y="0"/>
                  <a:pt x="88" y="0"/>
                </a:cubicBezTo>
                <a:cubicBezTo>
                  <a:pt x="87" y="0"/>
                  <a:pt x="86" y="0"/>
                  <a:pt x="85" y="1"/>
                </a:cubicBezTo>
                <a:cubicBezTo>
                  <a:pt x="61" y="25"/>
                  <a:pt x="61" y="25"/>
                  <a:pt x="61" y="25"/>
                </a:cubicBezTo>
                <a:cubicBezTo>
                  <a:pt x="60" y="26"/>
                  <a:pt x="60" y="27"/>
                  <a:pt x="60" y="28"/>
                </a:cubicBezTo>
                <a:cubicBezTo>
                  <a:pt x="60" y="30"/>
                  <a:pt x="62" y="32"/>
                  <a:pt x="64" y="32"/>
                </a:cubicBezTo>
                <a:moveTo>
                  <a:pt x="176" y="98"/>
                </a:moveTo>
                <a:cubicBezTo>
                  <a:pt x="176" y="98"/>
                  <a:pt x="176" y="98"/>
                  <a:pt x="176" y="98"/>
                </a:cubicBezTo>
                <a:cubicBezTo>
                  <a:pt x="136" y="18"/>
                  <a:pt x="136" y="18"/>
                  <a:pt x="136" y="18"/>
                </a:cubicBezTo>
                <a:cubicBezTo>
                  <a:pt x="136" y="18"/>
                  <a:pt x="136" y="18"/>
                  <a:pt x="136" y="18"/>
                </a:cubicBezTo>
                <a:cubicBezTo>
                  <a:pt x="135" y="17"/>
                  <a:pt x="134" y="16"/>
                  <a:pt x="132" y="16"/>
                </a:cubicBezTo>
                <a:cubicBezTo>
                  <a:pt x="128" y="16"/>
                  <a:pt x="128" y="16"/>
                  <a:pt x="128" y="16"/>
                </a:cubicBezTo>
                <a:cubicBezTo>
                  <a:pt x="126" y="16"/>
                  <a:pt x="124" y="18"/>
                  <a:pt x="124" y="20"/>
                </a:cubicBezTo>
                <a:cubicBezTo>
                  <a:pt x="124" y="22"/>
                  <a:pt x="126" y="24"/>
                  <a:pt x="128" y="24"/>
                </a:cubicBezTo>
                <a:cubicBezTo>
                  <a:pt x="130" y="24"/>
                  <a:pt x="130" y="24"/>
                  <a:pt x="130" y="24"/>
                </a:cubicBezTo>
                <a:cubicBezTo>
                  <a:pt x="166" y="96"/>
                  <a:pt x="166" y="96"/>
                  <a:pt x="166" y="96"/>
                </a:cubicBezTo>
                <a:cubicBezTo>
                  <a:pt x="116" y="96"/>
                  <a:pt x="116" y="96"/>
                  <a:pt x="116" y="96"/>
                </a:cubicBezTo>
                <a:cubicBezTo>
                  <a:pt x="114" y="96"/>
                  <a:pt x="112" y="98"/>
                  <a:pt x="112" y="100"/>
                </a:cubicBezTo>
                <a:cubicBezTo>
                  <a:pt x="112" y="113"/>
                  <a:pt x="101" y="124"/>
                  <a:pt x="88" y="124"/>
                </a:cubicBezTo>
                <a:cubicBezTo>
                  <a:pt x="75" y="124"/>
                  <a:pt x="64" y="113"/>
                  <a:pt x="64" y="100"/>
                </a:cubicBezTo>
                <a:cubicBezTo>
                  <a:pt x="64" y="98"/>
                  <a:pt x="62" y="96"/>
                  <a:pt x="60" y="96"/>
                </a:cubicBezTo>
                <a:cubicBezTo>
                  <a:pt x="10" y="96"/>
                  <a:pt x="10" y="96"/>
                  <a:pt x="10" y="96"/>
                </a:cubicBezTo>
                <a:cubicBezTo>
                  <a:pt x="46" y="24"/>
                  <a:pt x="46" y="24"/>
                  <a:pt x="46" y="24"/>
                </a:cubicBezTo>
                <a:cubicBezTo>
                  <a:pt x="48" y="24"/>
                  <a:pt x="48" y="24"/>
                  <a:pt x="48" y="24"/>
                </a:cubicBezTo>
                <a:cubicBezTo>
                  <a:pt x="50" y="24"/>
                  <a:pt x="52" y="22"/>
                  <a:pt x="52" y="20"/>
                </a:cubicBezTo>
                <a:cubicBezTo>
                  <a:pt x="52" y="18"/>
                  <a:pt x="50" y="16"/>
                  <a:pt x="48" y="16"/>
                </a:cubicBezTo>
                <a:cubicBezTo>
                  <a:pt x="44" y="16"/>
                  <a:pt x="44" y="16"/>
                  <a:pt x="44" y="16"/>
                </a:cubicBezTo>
                <a:cubicBezTo>
                  <a:pt x="42" y="16"/>
                  <a:pt x="41" y="17"/>
                  <a:pt x="40" y="18"/>
                </a:cubicBezTo>
                <a:cubicBezTo>
                  <a:pt x="40" y="18"/>
                  <a:pt x="40" y="18"/>
                  <a:pt x="40" y="18"/>
                </a:cubicBezTo>
                <a:cubicBezTo>
                  <a:pt x="0" y="98"/>
                  <a:pt x="0" y="98"/>
                  <a:pt x="0" y="98"/>
                </a:cubicBezTo>
                <a:cubicBezTo>
                  <a:pt x="0" y="98"/>
                  <a:pt x="0" y="98"/>
                  <a:pt x="0" y="98"/>
                </a:cubicBezTo>
                <a:cubicBezTo>
                  <a:pt x="0" y="99"/>
                  <a:pt x="0" y="99"/>
                  <a:pt x="0" y="100"/>
                </a:cubicBezTo>
                <a:cubicBezTo>
                  <a:pt x="0" y="156"/>
                  <a:pt x="0" y="156"/>
                  <a:pt x="0" y="156"/>
                </a:cubicBezTo>
                <a:cubicBezTo>
                  <a:pt x="0" y="158"/>
                  <a:pt x="2" y="160"/>
                  <a:pt x="4" y="160"/>
                </a:cubicBezTo>
                <a:cubicBezTo>
                  <a:pt x="172" y="160"/>
                  <a:pt x="172" y="160"/>
                  <a:pt x="172" y="160"/>
                </a:cubicBezTo>
                <a:cubicBezTo>
                  <a:pt x="174" y="160"/>
                  <a:pt x="176" y="158"/>
                  <a:pt x="176" y="156"/>
                </a:cubicBezTo>
                <a:cubicBezTo>
                  <a:pt x="176" y="100"/>
                  <a:pt x="176" y="100"/>
                  <a:pt x="176" y="100"/>
                </a:cubicBezTo>
                <a:cubicBezTo>
                  <a:pt x="176" y="99"/>
                  <a:pt x="176" y="99"/>
                  <a:pt x="176" y="98"/>
                </a:cubicBezTo>
                <a:moveTo>
                  <a:pt x="168" y="152"/>
                </a:moveTo>
                <a:cubicBezTo>
                  <a:pt x="8" y="152"/>
                  <a:pt x="8" y="152"/>
                  <a:pt x="8" y="152"/>
                </a:cubicBezTo>
                <a:cubicBezTo>
                  <a:pt x="8" y="104"/>
                  <a:pt x="8" y="104"/>
                  <a:pt x="8" y="104"/>
                </a:cubicBezTo>
                <a:cubicBezTo>
                  <a:pt x="56" y="104"/>
                  <a:pt x="56" y="104"/>
                  <a:pt x="56" y="104"/>
                </a:cubicBezTo>
                <a:cubicBezTo>
                  <a:pt x="58" y="120"/>
                  <a:pt x="72" y="132"/>
                  <a:pt x="88" y="132"/>
                </a:cubicBezTo>
                <a:cubicBezTo>
                  <a:pt x="104" y="132"/>
                  <a:pt x="118" y="120"/>
                  <a:pt x="120" y="104"/>
                </a:cubicBezTo>
                <a:cubicBezTo>
                  <a:pt x="168" y="104"/>
                  <a:pt x="168" y="104"/>
                  <a:pt x="168" y="104"/>
                </a:cubicBezTo>
                <a:lnTo>
                  <a:pt x="168" y="15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15"/>
          <p:cNvSpPr>
            <a:spLocks noEditPoints="1"/>
          </p:cNvSpPr>
          <p:nvPr/>
        </p:nvSpPr>
        <p:spPr bwMode="auto">
          <a:xfrm>
            <a:off x="1163638" y="1604963"/>
            <a:ext cx="557212" cy="455613"/>
          </a:xfrm>
          <a:custGeom>
            <a:avLst/>
            <a:gdLst>
              <a:gd name="T0" fmla="*/ 60 w 176"/>
              <a:gd name="T1" fmla="*/ 32 h 144"/>
              <a:gd name="T2" fmla="*/ 116 w 176"/>
              <a:gd name="T3" fmla="*/ 32 h 144"/>
              <a:gd name="T4" fmla="*/ 120 w 176"/>
              <a:gd name="T5" fmla="*/ 28 h 144"/>
              <a:gd name="T6" fmla="*/ 116 w 176"/>
              <a:gd name="T7" fmla="*/ 24 h 144"/>
              <a:gd name="T8" fmla="*/ 60 w 176"/>
              <a:gd name="T9" fmla="*/ 24 h 144"/>
              <a:gd name="T10" fmla="*/ 56 w 176"/>
              <a:gd name="T11" fmla="*/ 28 h 144"/>
              <a:gd name="T12" fmla="*/ 60 w 176"/>
              <a:gd name="T13" fmla="*/ 32 h 144"/>
              <a:gd name="T14" fmla="*/ 52 w 176"/>
              <a:gd name="T15" fmla="*/ 48 h 144"/>
              <a:gd name="T16" fmla="*/ 124 w 176"/>
              <a:gd name="T17" fmla="*/ 48 h 144"/>
              <a:gd name="T18" fmla="*/ 128 w 176"/>
              <a:gd name="T19" fmla="*/ 44 h 144"/>
              <a:gd name="T20" fmla="*/ 124 w 176"/>
              <a:gd name="T21" fmla="*/ 40 h 144"/>
              <a:gd name="T22" fmla="*/ 52 w 176"/>
              <a:gd name="T23" fmla="*/ 40 h 144"/>
              <a:gd name="T24" fmla="*/ 48 w 176"/>
              <a:gd name="T25" fmla="*/ 44 h 144"/>
              <a:gd name="T26" fmla="*/ 52 w 176"/>
              <a:gd name="T27" fmla="*/ 48 h 144"/>
              <a:gd name="T28" fmla="*/ 136 w 176"/>
              <a:gd name="T29" fmla="*/ 60 h 144"/>
              <a:gd name="T30" fmla="*/ 132 w 176"/>
              <a:gd name="T31" fmla="*/ 56 h 144"/>
              <a:gd name="T32" fmla="*/ 44 w 176"/>
              <a:gd name="T33" fmla="*/ 56 h 144"/>
              <a:gd name="T34" fmla="*/ 40 w 176"/>
              <a:gd name="T35" fmla="*/ 60 h 144"/>
              <a:gd name="T36" fmla="*/ 44 w 176"/>
              <a:gd name="T37" fmla="*/ 64 h 144"/>
              <a:gd name="T38" fmla="*/ 132 w 176"/>
              <a:gd name="T39" fmla="*/ 64 h 144"/>
              <a:gd name="T40" fmla="*/ 136 w 176"/>
              <a:gd name="T41" fmla="*/ 60 h 144"/>
              <a:gd name="T42" fmla="*/ 176 w 176"/>
              <a:gd name="T43" fmla="*/ 82 h 144"/>
              <a:gd name="T44" fmla="*/ 176 w 176"/>
              <a:gd name="T45" fmla="*/ 82 h 144"/>
              <a:gd name="T46" fmla="*/ 136 w 176"/>
              <a:gd name="T47" fmla="*/ 2 h 144"/>
              <a:gd name="T48" fmla="*/ 136 w 176"/>
              <a:gd name="T49" fmla="*/ 2 h 144"/>
              <a:gd name="T50" fmla="*/ 132 w 176"/>
              <a:gd name="T51" fmla="*/ 0 h 144"/>
              <a:gd name="T52" fmla="*/ 44 w 176"/>
              <a:gd name="T53" fmla="*/ 0 h 144"/>
              <a:gd name="T54" fmla="*/ 40 w 176"/>
              <a:gd name="T55" fmla="*/ 2 h 144"/>
              <a:gd name="T56" fmla="*/ 40 w 176"/>
              <a:gd name="T57" fmla="*/ 2 h 144"/>
              <a:gd name="T58" fmla="*/ 0 w 176"/>
              <a:gd name="T59" fmla="*/ 82 h 144"/>
              <a:gd name="T60" fmla="*/ 0 w 176"/>
              <a:gd name="T61" fmla="*/ 82 h 144"/>
              <a:gd name="T62" fmla="*/ 0 w 176"/>
              <a:gd name="T63" fmla="*/ 84 h 144"/>
              <a:gd name="T64" fmla="*/ 0 w 176"/>
              <a:gd name="T65" fmla="*/ 140 h 144"/>
              <a:gd name="T66" fmla="*/ 4 w 176"/>
              <a:gd name="T67" fmla="*/ 144 h 144"/>
              <a:gd name="T68" fmla="*/ 172 w 176"/>
              <a:gd name="T69" fmla="*/ 144 h 144"/>
              <a:gd name="T70" fmla="*/ 176 w 176"/>
              <a:gd name="T71" fmla="*/ 140 h 144"/>
              <a:gd name="T72" fmla="*/ 176 w 176"/>
              <a:gd name="T73" fmla="*/ 84 h 144"/>
              <a:gd name="T74" fmla="*/ 176 w 176"/>
              <a:gd name="T75" fmla="*/ 82 h 144"/>
              <a:gd name="T76" fmla="*/ 46 w 176"/>
              <a:gd name="T77" fmla="*/ 8 h 144"/>
              <a:gd name="T78" fmla="*/ 130 w 176"/>
              <a:gd name="T79" fmla="*/ 8 h 144"/>
              <a:gd name="T80" fmla="*/ 166 w 176"/>
              <a:gd name="T81" fmla="*/ 80 h 144"/>
              <a:gd name="T82" fmla="*/ 116 w 176"/>
              <a:gd name="T83" fmla="*/ 80 h 144"/>
              <a:gd name="T84" fmla="*/ 112 w 176"/>
              <a:gd name="T85" fmla="*/ 84 h 144"/>
              <a:gd name="T86" fmla="*/ 88 w 176"/>
              <a:gd name="T87" fmla="*/ 108 h 144"/>
              <a:gd name="T88" fmla="*/ 64 w 176"/>
              <a:gd name="T89" fmla="*/ 84 h 144"/>
              <a:gd name="T90" fmla="*/ 60 w 176"/>
              <a:gd name="T91" fmla="*/ 80 h 144"/>
              <a:gd name="T92" fmla="*/ 10 w 176"/>
              <a:gd name="T93" fmla="*/ 80 h 144"/>
              <a:gd name="T94" fmla="*/ 46 w 176"/>
              <a:gd name="T95" fmla="*/ 8 h 144"/>
              <a:gd name="T96" fmla="*/ 168 w 176"/>
              <a:gd name="T97" fmla="*/ 136 h 144"/>
              <a:gd name="T98" fmla="*/ 8 w 176"/>
              <a:gd name="T99" fmla="*/ 136 h 144"/>
              <a:gd name="T100" fmla="*/ 8 w 176"/>
              <a:gd name="T101" fmla="*/ 88 h 144"/>
              <a:gd name="T102" fmla="*/ 56 w 176"/>
              <a:gd name="T103" fmla="*/ 88 h 144"/>
              <a:gd name="T104" fmla="*/ 88 w 176"/>
              <a:gd name="T105" fmla="*/ 116 h 144"/>
              <a:gd name="T106" fmla="*/ 120 w 176"/>
              <a:gd name="T107" fmla="*/ 88 h 144"/>
              <a:gd name="T108" fmla="*/ 168 w 176"/>
              <a:gd name="T109" fmla="*/ 8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60" y="32"/>
                </a:moveTo>
                <a:cubicBezTo>
                  <a:pt x="116" y="32"/>
                  <a:pt x="116" y="32"/>
                  <a:pt x="116" y="32"/>
                </a:cubicBezTo>
                <a:cubicBezTo>
                  <a:pt x="118" y="32"/>
                  <a:pt x="120" y="30"/>
                  <a:pt x="120" y="28"/>
                </a:cubicBezTo>
                <a:cubicBezTo>
                  <a:pt x="120" y="26"/>
                  <a:pt x="118" y="24"/>
                  <a:pt x="116" y="24"/>
                </a:cubicBezTo>
                <a:cubicBezTo>
                  <a:pt x="60" y="24"/>
                  <a:pt x="60" y="24"/>
                  <a:pt x="60" y="24"/>
                </a:cubicBezTo>
                <a:cubicBezTo>
                  <a:pt x="58" y="24"/>
                  <a:pt x="56" y="26"/>
                  <a:pt x="56" y="28"/>
                </a:cubicBezTo>
                <a:cubicBezTo>
                  <a:pt x="56" y="30"/>
                  <a:pt x="58" y="32"/>
                  <a:pt x="60" y="32"/>
                </a:cubicBezTo>
                <a:moveTo>
                  <a:pt x="52" y="48"/>
                </a:moveTo>
                <a:cubicBezTo>
                  <a:pt x="124" y="48"/>
                  <a:pt x="124" y="48"/>
                  <a:pt x="124" y="48"/>
                </a:cubicBezTo>
                <a:cubicBezTo>
                  <a:pt x="126" y="48"/>
                  <a:pt x="128" y="46"/>
                  <a:pt x="128" y="44"/>
                </a:cubicBezTo>
                <a:cubicBezTo>
                  <a:pt x="128" y="42"/>
                  <a:pt x="126" y="40"/>
                  <a:pt x="124" y="40"/>
                </a:cubicBezTo>
                <a:cubicBezTo>
                  <a:pt x="52" y="40"/>
                  <a:pt x="52" y="40"/>
                  <a:pt x="52" y="40"/>
                </a:cubicBezTo>
                <a:cubicBezTo>
                  <a:pt x="50" y="40"/>
                  <a:pt x="48" y="42"/>
                  <a:pt x="48" y="44"/>
                </a:cubicBezTo>
                <a:cubicBezTo>
                  <a:pt x="48" y="46"/>
                  <a:pt x="50" y="48"/>
                  <a:pt x="52" y="48"/>
                </a:cubicBezTo>
                <a:moveTo>
                  <a:pt x="136" y="60"/>
                </a:moveTo>
                <a:cubicBezTo>
                  <a:pt x="136" y="58"/>
                  <a:pt x="134" y="56"/>
                  <a:pt x="132" y="56"/>
                </a:cubicBezTo>
                <a:cubicBezTo>
                  <a:pt x="44" y="56"/>
                  <a:pt x="44" y="56"/>
                  <a:pt x="44" y="56"/>
                </a:cubicBezTo>
                <a:cubicBezTo>
                  <a:pt x="42" y="56"/>
                  <a:pt x="40" y="58"/>
                  <a:pt x="40" y="60"/>
                </a:cubicBezTo>
                <a:cubicBezTo>
                  <a:pt x="40" y="62"/>
                  <a:pt x="42" y="64"/>
                  <a:pt x="44" y="64"/>
                </a:cubicBezTo>
                <a:cubicBezTo>
                  <a:pt x="132" y="64"/>
                  <a:pt x="132" y="64"/>
                  <a:pt x="132" y="64"/>
                </a:cubicBezTo>
                <a:cubicBezTo>
                  <a:pt x="134" y="64"/>
                  <a:pt x="136" y="62"/>
                  <a:pt x="136" y="60"/>
                </a:cubicBezTo>
                <a:moveTo>
                  <a:pt x="176" y="82"/>
                </a:moveTo>
                <a:cubicBezTo>
                  <a:pt x="176" y="82"/>
                  <a:pt x="176" y="82"/>
                  <a:pt x="176" y="82"/>
                </a:cubicBezTo>
                <a:cubicBezTo>
                  <a:pt x="136" y="2"/>
                  <a:pt x="136" y="2"/>
                  <a:pt x="136" y="2"/>
                </a:cubicBezTo>
                <a:cubicBezTo>
                  <a:pt x="136" y="2"/>
                  <a:pt x="136" y="2"/>
                  <a:pt x="136" y="2"/>
                </a:cubicBezTo>
                <a:cubicBezTo>
                  <a:pt x="135" y="1"/>
                  <a:pt x="134" y="0"/>
                  <a:pt x="132" y="0"/>
                </a:cubicBezTo>
                <a:cubicBezTo>
                  <a:pt x="44" y="0"/>
                  <a:pt x="44" y="0"/>
                  <a:pt x="44" y="0"/>
                </a:cubicBezTo>
                <a:cubicBezTo>
                  <a:pt x="42" y="0"/>
                  <a:pt x="41" y="1"/>
                  <a:pt x="40" y="2"/>
                </a:cubicBezTo>
                <a:cubicBezTo>
                  <a:pt x="40" y="2"/>
                  <a:pt x="40" y="2"/>
                  <a:pt x="40" y="2"/>
                </a:cubicBezTo>
                <a:cubicBezTo>
                  <a:pt x="0" y="82"/>
                  <a:pt x="0" y="82"/>
                  <a:pt x="0" y="82"/>
                </a:cubicBezTo>
                <a:cubicBezTo>
                  <a:pt x="0" y="82"/>
                  <a:pt x="0" y="82"/>
                  <a:pt x="0" y="82"/>
                </a:cubicBezTo>
                <a:cubicBezTo>
                  <a:pt x="0" y="83"/>
                  <a:pt x="0" y="83"/>
                  <a:pt x="0" y="84"/>
                </a:cubicBezTo>
                <a:cubicBezTo>
                  <a:pt x="0" y="140"/>
                  <a:pt x="0" y="140"/>
                  <a:pt x="0" y="140"/>
                </a:cubicBezTo>
                <a:cubicBezTo>
                  <a:pt x="0" y="142"/>
                  <a:pt x="2" y="144"/>
                  <a:pt x="4" y="144"/>
                </a:cubicBezTo>
                <a:cubicBezTo>
                  <a:pt x="172" y="144"/>
                  <a:pt x="172" y="144"/>
                  <a:pt x="172" y="144"/>
                </a:cubicBezTo>
                <a:cubicBezTo>
                  <a:pt x="174" y="144"/>
                  <a:pt x="176" y="142"/>
                  <a:pt x="176" y="140"/>
                </a:cubicBezTo>
                <a:cubicBezTo>
                  <a:pt x="176" y="84"/>
                  <a:pt x="176" y="84"/>
                  <a:pt x="176" y="84"/>
                </a:cubicBezTo>
                <a:cubicBezTo>
                  <a:pt x="176" y="83"/>
                  <a:pt x="176" y="83"/>
                  <a:pt x="176" y="82"/>
                </a:cubicBezTo>
                <a:moveTo>
                  <a:pt x="46" y="8"/>
                </a:moveTo>
                <a:cubicBezTo>
                  <a:pt x="130" y="8"/>
                  <a:pt x="130" y="8"/>
                  <a:pt x="130" y="8"/>
                </a:cubicBezTo>
                <a:cubicBezTo>
                  <a:pt x="166" y="80"/>
                  <a:pt x="166" y="80"/>
                  <a:pt x="166" y="80"/>
                </a:cubicBezTo>
                <a:cubicBezTo>
                  <a:pt x="116" y="80"/>
                  <a:pt x="116" y="80"/>
                  <a:pt x="116" y="80"/>
                </a:cubicBezTo>
                <a:cubicBezTo>
                  <a:pt x="114" y="80"/>
                  <a:pt x="112" y="82"/>
                  <a:pt x="112" y="84"/>
                </a:cubicBezTo>
                <a:cubicBezTo>
                  <a:pt x="112" y="97"/>
                  <a:pt x="101" y="108"/>
                  <a:pt x="88" y="108"/>
                </a:cubicBezTo>
                <a:cubicBezTo>
                  <a:pt x="75" y="108"/>
                  <a:pt x="64" y="97"/>
                  <a:pt x="64" y="84"/>
                </a:cubicBezTo>
                <a:cubicBezTo>
                  <a:pt x="64" y="82"/>
                  <a:pt x="62" y="80"/>
                  <a:pt x="60" y="80"/>
                </a:cubicBezTo>
                <a:cubicBezTo>
                  <a:pt x="10" y="80"/>
                  <a:pt x="10" y="80"/>
                  <a:pt x="10" y="80"/>
                </a:cubicBezTo>
                <a:lnTo>
                  <a:pt x="46" y="8"/>
                </a:lnTo>
                <a:close/>
                <a:moveTo>
                  <a:pt x="168" y="136"/>
                </a:moveTo>
                <a:cubicBezTo>
                  <a:pt x="8" y="136"/>
                  <a:pt x="8" y="136"/>
                  <a:pt x="8" y="136"/>
                </a:cubicBezTo>
                <a:cubicBezTo>
                  <a:pt x="8" y="88"/>
                  <a:pt x="8" y="88"/>
                  <a:pt x="8" y="88"/>
                </a:cubicBezTo>
                <a:cubicBezTo>
                  <a:pt x="56" y="88"/>
                  <a:pt x="56" y="88"/>
                  <a:pt x="56" y="88"/>
                </a:cubicBezTo>
                <a:cubicBezTo>
                  <a:pt x="58" y="104"/>
                  <a:pt x="72" y="116"/>
                  <a:pt x="88" y="116"/>
                </a:cubicBezTo>
                <a:cubicBezTo>
                  <a:pt x="104" y="116"/>
                  <a:pt x="118" y="104"/>
                  <a:pt x="120" y="88"/>
                </a:cubicBezTo>
                <a:cubicBezTo>
                  <a:pt x="168" y="88"/>
                  <a:pt x="168" y="88"/>
                  <a:pt x="168" y="88"/>
                </a:cubicBezTo>
                <a:lnTo>
                  <a:pt x="168" y="13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0" name="Freeform 16"/>
          <p:cNvSpPr>
            <a:spLocks noEditPoints="1"/>
          </p:cNvSpPr>
          <p:nvPr/>
        </p:nvSpPr>
        <p:spPr bwMode="auto">
          <a:xfrm>
            <a:off x="2227263" y="1554163"/>
            <a:ext cx="557212" cy="557213"/>
          </a:xfrm>
          <a:custGeom>
            <a:avLst/>
            <a:gdLst>
              <a:gd name="T0" fmla="*/ 176 w 176"/>
              <a:gd name="T1" fmla="*/ 52 h 176"/>
              <a:gd name="T2" fmla="*/ 176 w 176"/>
              <a:gd name="T3" fmla="*/ 50 h 176"/>
              <a:gd name="T4" fmla="*/ 144 w 176"/>
              <a:gd name="T5" fmla="*/ 2 h 176"/>
              <a:gd name="T6" fmla="*/ 36 w 176"/>
              <a:gd name="T7" fmla="*/ 0 h 176"/>
              <a:gd name="T8" fmla="*/ 32 w 176"/>
              <a:gd name="T9" fmla="*/ 2 h 176"/>
              <a:gd name="T10" fmla="*/ 0 w 176"/>
              <a:gd name="T11" fmla="*/ 50 h 176"/>
              <a:gd name="T12" fmla="*/ 0 w 176"/>
              <a:gd name="T13" fmla="*/ 100 h 176"/>
              <a:gd name="T14" fmla="*/ 13 w 176"/>
              <a:gd name="T15" fmla="*/ 104 h 176"/>
              <a:gd name="T16" fmla="*/ 0 w 176"/>
              <a:gd name="T17" fmla="*/ 122 h 176"/>
              <a:gd name="T18" fmla="*/ 0 w 176"/>
              <a:gd name="T19" fmla="*/ 172 h 176"/>
              <a:gd name="T20" fmla="*/ 172 w 176"/>
              <a:gd name="T21" fmla="*/ 176 h 176"/>
              <a:gd name="T22" fmla="*/ 176 w 176"/>
              <a:gd name="T23" fmla="*/ 124 h 176"/>
              <a:gd name="T24" fmla="*/ 176 w 176"/>
              <a:gd name="T25" fmla="*/ 122 h 176"/>
              <a:gd name="T26" fmla="*/ 172 w 176"/>
              <a:gd name="T27" fmla="*/ 104 h 176"/>
              <a:gd name="T28" fmla="*/ 38 w 176"/>
              <a:gd name="T29" fmla="*/ 8 h 176"/>
              <a:gd name="T30" fmla="*/ 165 w 176"/>
              <a:gd name="T31" fmla="*/ 48 h 176"/>
              <a:gd name="T32" fmla="*/ 112 w 176"/>
              <a:gd name="T33" fmla="*/ 52 h 176"/>
              <a:gd name="T34" fmla="*/ 64 w 176"/>
              <a:gd name="T35" fmla="*/ 52 h 176"/>
              <a:gd name="T36" fmla="*/ 11 w 176"/>
              <a:gd name="T37" fmla="*/ 48 h 176"/>
              <a:gd name="T38" fmla="*/ 168 w 176"/>
              <a:gd name="T39" fmla="*/ 168 h 176"/>
              <a:gd name="T40" fmla="*/ 8 w 176"/>
              <a:gd name="T41" fmla="*/ 128 h 176"/>
              <a:gd name="T42" fmla="*/ 88 w 176"/>
              <a:gd name="T43" fmla="*/ 156 h 176"/>
              <a:gd name="T44" fmla="*/ 168 w 176"/>
              <a:gd name="T45" fmla="*/ 128 h 176"/>
              <a:gd name="T46" fmla="*/ 165 w 176"/>
              <a:gd name="T47" fmla="*/ 120 h 176"/>
              <a:gd name="T48" fmla="*/ 112 w 176"/>
              <a:gd name="T49" fmla="*/ 124 h 176"/>
              <a:gd name="T50" fmla="*/ 64 w 176"/>
              <a:gd name="T51" fmla="*/ 124 h 176"/>
              <a:gd name="T52" fmla="*/ 11 w 176"/>
              <a:gd name="T53" fmla="*/ 120 h 176"/>
              <a:gd name="T54" fmla="*/ 154 w 176"/>
              <a:gd name="T55" fmla="*/ 104 h 176"/>
              <a:gd name="T56" fmla="*/ 168 w 176"/>
              <a:gd name="T57" fmla="*/ 96 h 176"/>
              <a:gd name="T58" fmla="*/ 8 w 176"/>
              <a:gd name="T59" fmla="*/ 56 h 176"/>
              <a:gd name="T60" fmla="*/ 88 w 176"/>
              <a:gd name="T61" fmla="*/ 84 h 176"/>
              <a:gd name="T62" fmla="*/ 168 w 176"/>
              <a:gd name="T63" fmla="*/ 5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6" y="100"/>
                </a:moveTo>
                <a:cubicBezTo>
                  <a:pt x="176" y="52"/>
                  <a:pt x="176" y="52"/>
                  <a:pt x="176" y="52"/>
                </a:cubicBezTo>
                <a:cubicBezTo>
                  <a:pt x="176" y="51"/>
                  <a:pt x="176" y="51"/>
                  <a:pt x="176" y="50"/>
                </a:cubicBezTo>
                <a:cubicBezTo>
                  <a:pt x="176" y="50"/>
                  <a:pt x="176" y="50"/>
                  <a:pt x="176" y="50"/>
                </a:cubicBezTo>
                <a:cubicBezTo>
                  <a:pt x="144" y="2"/>
                  <a:pt x="144" y="2"/>
                  <a:pt x="144" y="2"/>
                </a:cubicBezTo>
                <a:cubicBezTo>
                  <a:pt x="144" y="2"/>
                  <a:pt x="144" y="2"/>
                  <a:pt x="144" y="2"/>
                </a:cubicBezTo>
                <a:cubicBezTo>
                  <a:pt x="143" y="1"/>
                  <a:pt x="142" y="0"/>
                  <a:pt x="140" y="0"/>
                </a:cubicBezTo>
                <a:cubicBezTo>
                  <a:pt x="36" y="0"/>
                  <a:pt x="36" y="0"/>
                  <a:pt x="36" y="0"/>
                </a:cubicBezTo>
                <a:cubicBezTo>
                  <a:pt x="34" y="0"/>
                  <a:pt x="33" y="1"/>
                  <a:pt x="32" y="2"/>
                </a:cubicBezTo>
                <a:cubicBezTo>
                  <a:pt x="32" y="2"/>
                  <a:pt x="32" y="2"/>
                  <a:pt x="32" y="2"/>
                </a:cubicBezTo>
                <a:cubicBezTo>
                  <a:pt x="0" y="50"/>
                  <a:pt x="0" y="50"/>
                  <a:pt x="0" y="50"/>
                </a:cubicBezTo>
                <a:cubicBezTo>
                  <a:pt x="0" y="50"/>
                  <a:pt x="0" y="50"/>
                  <a:pt x="0" y="50"/>
                </a:cubicBezTo>
                <a:cubicBezTo>
                  <a:pt x="0" y="51"/>
                  <a:pt x="0" y="51"/>
                  <a:pt x="0" y="52"/>
                </a:cubicBezTo>
                <a:cubicBezTo>
                  <a:pt x="0" y="100"/>
                  <a:pt x="0" y="100"/>
                  <a:pt x="0" y="100"/>
                </a:cubicBezTo>
                <a:cubicBezTo>
                  <a:pt x="0" y="102"/>
                  <a:pt x="2" y="104"/>
                  <a:pt x="4" y="104"/>
                </a:cubicBezTo>
                <a:cubicBezTo>
                  <a:pt x="13" y="104"/>
                  <a:pt x="13" y="104"/>
                  <a:pt x="13" y="104"/>
                </a:cubicBezTo>
                <a:cubicBezTo>
                  <a:pt x="0" y="122"/>
                  <a:pt x="0" y="122"/>
                  <a:pt x="0" y="122"/>
                </a:cubicBezTo>
                <a:cubicBezTo>
                  <a:pt x="0" y="122"/>
                  <a:pt x="0" y="122"/>
                  <a:pt x="0" y="122"/>
                </a:cubicBezTo>
                <a:cubicBezTo>
                  <a:pt x="0" y="123"/>
                  <a:pt x="0" y="123"/>
                  <a:pt x="0" y="124"/>
                </a:cubicBezTo>
                <a:cubicBezTo>
                  <a:pt x="0" y="172"/>
                  <a:pt x="0" y="172"/>
                  <a:pt x="0" y="172"/>
                </a:cubicBezTo>
                <a:cubicBezTo>
                  <a:pt x="0" y="174"/>
                  <a:pt x="2" y="176"/>
                  <a:pt x="4" y="176"/>
                </a:cubicBezTo>
                <a:cubicBezTo>
                  <a:pt x="172" y="176"/>
                  <a:pt x="172" y="176"/>
                  <a:pt x="172" y="176"/>
                </a:cubicBezTo>
                <a:cubicBezTo>
                  <a:pt x="174" y="176"/>
                  <a:pt x="176" y="174"/>
                  <a:pt x="176" y="172"/>
                </a:cubicBezTo>
                <a:cubicBezTo>
                  <a:pt x="176" y="124"/>
                  <a:pt x="176" y="124"/>
                  <a:pt x="176" y="124"/>
                </a:cubicBezTo>
                <a:cubicBezTo>
                  <a:pt x="176" y="123"/>
                  <a:pt x="176" y="123"/>
                  <a:pt x="176" y="122"/>
                </a:cubicBezTo>
                <a:cubicBezTo>
                  <a:pt x="176" y="122"/>
                  <a:pt x="176" y="122"/>
                  <a:pt x="176" y="122"/>
                </a:cubicBezTo>
                <a:cubicBezTo>
                  <a:pt x="163" y="104"/>
                  <a:pt x="163" y="104"/>
                  <a:pt x="163" y="104"/>
                </a:cubicBezTo>
                <a:cubicBezTo>
                  <a:pt x="172" y="104"/>
                  <a:pt x="172" y="104"/>
                  <a:pt x="172" y="104"/>
                </a:cubicBezTo>
                <a:cubicBezTo>
                  <a:pt x="174" y="104"/>
                  <a:pt x="176" y="102"/>
                  <a:pt x="176" y="100"/>
                </a:cubicBezTo>
                <a:moveTo>
                  <a:pt x="38" y="8"/>
                </a:moveTo>
                <a:cubicBezTo>
                  <a:pt x="138" y="8"/>
                  <a:pt x="138" y="8"/>
                  <a:pt x="138" y="8"/>
                </a:cubicBezTo>
                <a:cubicBezTo>
                  <a:pt x="165" y="48"/>
                  <a:pt x="165" y="48"/>
                  <a:pt x="165" y="48"/>
                </a:cubicBezTo>
                <a:cubicBezTo>
                  <a:pt x="116" y="48"/>
                  <a:pt x="116" y="48"/>
                  <a:pt x="116" y="48"/>
                </a:cubicBezTo>
                <a:cubicBezTo>
                  <a:pt x="114" y="48"/>
                  <a:pt x="112" y="50"/>
                  <a:pt x="112" y="52"/>
                </a:cubicBezTo>
                <a:cubicBezTo>
                  <a:pt x="112" y="65"/>
                  <a:pt x="101" y="76"/>
                  <a:pt x="88" y="76"/>
                </a:cubicBezTo>
                <a:cubicBezTo>
                  <a:pt x="75" y="76"/>
                  <a:pt x="64" y="65"/>
                  <a:pt x="64" y="52"/>
                </a:cubicBezTo>
                <a:cubicBezTo>
                  <a:pt x="64" y="50"/>
                  <a:pt x="62" y="48"/>
                  <a:pt x="60" y="48"/>
                </a:cubicBezTo>
                <a:cubicBezTo>
                  <a:pt x="11" y="48"/>
                  <a:pt x="11" y="48"/>
                  <a:pt x="11" y="48"/>
                </a:cubicBezTo>
                <a:lnTo>
                  <a:pt x="38" y="8"/>
                </a:lnTo>
                <a:close/>
                <a:moveTo>
                  <a:pt x="168" y="168"/>
                </a:moveTo>
                <a:cubicBezTo>
                  <a:pt x="8" y="168"/>
                  <a:pt x="8" y="168"/>
                  <a:pt x="8" y="168"/>
                </a:cubicBezTo>
                <a:cubicBezTo>
                  <a:pt x="8" y="128"/>
                  <a:pt x="8" y="128"/>
                  <a:pt x="8" y="128"/>
                </a:cubicBezTo>
                <a:cubicBezTo>
                  <a:pt x="56" y="128"/>
                  <a:pt x="56" y="128"/>
                  <a:pt x="56" y="128"/>
                </a:cubicBezTo>
                <a:cubicBezTo>
                  <a:pt x="58" y="144"/>
                  <a:pt x="72" y="156"/>
                  <a:pt x="88" y="156"/>
                </a:cubicBezTo>
                <a:cubicBezTo>
                  <a:pt x="104" y="156"/>
                  <a:pt x="118" y="144"/>
                  <a:pt x="120" y="128"/>
                </a:cubicBezTo>
                <a:cubicBezTo>
                  <a:pt x="168" y="128"/>
                  <a:pt x="168" y="128"/>
                  <a:pt x="168" y="128"/>
                </a:cubicBezTo>
                <a:lnTo>
                  <a:pt x="168" y="168"/>
                </a:lnTo>
                <a:close/>
                <a:moveTo>
                  <a:pt x="165" y="120"/>
                </a:moveTo>
                <a:cubicBezTo>
                  <a:pt x="116" y="120"/>
                  <a:pt x="116" y="120"/>
                  <a:pt x="116" y="120"/>
                </a:cubicBezTo>
                <a:cubicBezTo>
                  <a:pt x="114" y="120"/>
                  <a:pt x="112" y="122"/>
                  <a:pt x="112" y="124"/>
                </a:cubicBezTo>
                <a:cubicBezTo>
                  <a:pt x="112" y="137"/>
                  <a:pt x="101" y="148"/>
                  <a:pt x="88" y="148"/>
                </a:cubicBezTo>
                <a:cubicBezTo>
                  <a:pt x="75" y="148"/>
                  <a:pt x="64" y="137"/>
                  <a:pt x="64" y="124"/>
                </a:cubicBezTo>
                <a:cubicBezTo>
                  <a:pt x="64" y="122"/>
                  <a:pt x="62" y="120"/>
                  <a:pt x="60" y="120"/>
                </a:cubicBezTo>
                <a:cubicBezTo>
                  <a:pt x="11" y="120"/>
                  <a:pt x="11" y="120"/>
                  <a:pt x="11" y="120"/>
                </a:cubicBezTo>
                <a:cubicBezTo>
                  <a:pt x="22" y="104"/>
                  <a:pt x="22" y="104"/>
                  <a:pt x="22" y="104"/>
                </a:cubicBezTo>
                <a:cubicBezTo>
                  <a:pt x="154" y="104"/>
                  <a:pt x="154" y="104"/>
                  <a:pt x="154" y="104"/>
                </a:cubicBezTo>
                <a:lnTo>
                  <a:pt x="165" y="120"/>
                </a:lnTo>
                <a:close/>
                <a:moveTo>
                  <a:pt x="168" y="96"/>
                </a:moveTo>
                <a:cubicBezTo>
                  <a:pt x="8" y="96"/>
                  <a:pt x="8" y="96"/>
                  <a:pt x="8" y="96"/>
                </a:cubicBezTo>
                <a:cubicBezTo>
                  <a:pt x="8" y="56"/>
                  <a:pt x="8" y="56"/>
                  <a:pt x="8" y="56"/>
                </a:cubicBezTo>
                <a:cubicBezTo>
                  <a:pt x="56" y="56"/>
                  <a:pt x="56" y="56"/>
                  <a:pt x="56" y="56"/>
                </a:cubicBezTo>
                <a:cubicBezTo>
                  <a:pt x="58" y="72"/>
                  <a:pt x="72" y="84"/>
                  <a:pt x="88" y="84"/>
                </a:cubicBezTo>
                <a:cubicBezTo>
                  <a:pt x="104" y="84"/>
                  <a:pt x="118" y="72"/>
                  <a:pt x="120" y="56"/>
                </a:cubicBezTo>
                <a:cubicBezTo>
                  <a:pt x="168" y="56"/>
                  <a:pt x="168" y="56"/>
                  <a:pt x="168" y="56"/>
                </a:cubicBezTo>
                <a:lnTo>
                  <a:pt x="168" y="9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Freeform 17"/>
          <p:cNvSpPr>
            <a:spLocks/>
          </p:cNvSpPr>
          <p:nvPr/>
        </p:nvSpPr>
        <p:spPr bwMode="auto">
          <a:xfrm>
            <a:off x="3290888" y="1554163"/>
            <a:ext cx="555625" cy="557213"/>
          </a:xfrm>
          <a:custGeom>
            <a:avLst/>
            <a:gdLst>
              <a:gd name="T0" fmla="*/ 172 w 176"/>
              <a:gd name="T1" fmla="*/ 84 h 176"/>
              <a:gd name="T2" fmla="*/ 168 w 176"/>
              <a:gd name="T3" fmla="*/ 88 h 176"/>
              <a:gd name="T4" fmla="*/ 88 w 176"/>
              <a:gd name="T5" fmla="*/ 168 h 176"/>
              <a:gd name="T6" fmla="*/ 8 w 176"/>
              <a:gd name="T7" fmla="*/ 88 h 176"/>
              <a:gd name="T8" fmla="*/ 88 w 176"/>
              <a:gd name="T9" fmla="*/ 8 h 176"/>
              <a:gd name="T10" fmla="*/ 152 w 176"/>
              <a:gd name="T11" fmla="*/ 40 h 176"/>
              <a:gd name="T12" fmla="*/ 120 w 176"/>
              <a:gd name="T13" fmla="*/ 40 h 176"/>
              <a:gd name="T14" fmla="*/ 116 w 176"/>
              <a:gd name="T15" fmla="*/ 44 h 176"/>
              <a:gd name="T16" fmla="*/ 120 w 176"/>
              <a:gd name="T17" fmla="*/ 48 h 176"/>
              <a:gd name="T18" fmla="*/ 160 w 176"/>
              <a:gd name="T19" fmla="*/ 48 h 176"/>
              <a:gd name="T20" fmla="*/ 164 w 176"/>
              <a:gd name="T21" fmla="*/ 44 h 176"/>
              <a:gd name="T22" fmla="*/ 164 w 176"/>
              <a:gd name="T23" fmla="*/ 4 h 176"/>
              <a:gd name="T24" fmla="*/ 160 w 176"/>
              <a:gd name="T25" fmla="*/ 0 h 176"/>
              <a:gd name="T26" fmla="*/ 156 w 176"/>
              <a:gd name="T27" fmla="*/ 4 h 176"/>
              <a:gd name="T28" fmla="*/ 156 w 176"/>
              <a:gd name="T29" fmla="*/ 32 h 176"/>
              <a:gd name="T30" fmla="*/ 88 w 176"/>
              <a:gd name="T31" fmla="*/ 0 h 176"/>
              <a:gd name="T32" fmla="*/ 0 w 176"/>
              <a:gd name="T33" fmla="*/ 88 h 176"/>
              <a:gd name="T34" fmla="*/ 88 w 176"/>
              <a:gd name="T35" fmla="*/ 176 h 176"/>
              <a:gd name="T36" fmla="*/ 176 w 176"/>
              <a:gd name="T37" fmla="*/ 88 h 176"/>
              <a:gd name="T38" fmla="*/ 172 w 176"/>
              <a:gd name="T39"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76">
                <a:moveTo>
                  <a:pt x="172" y="84"/>
                </a:moveTo>
                <a:cubicBezTo>
                  <a:pt x="170" y="84"/>
                  <a:pt x="168" y="86"/>
                  <a:pt x="168" y="88"/>
                </a:cubicBezTo>
                <a:cubicBezTo>
                  <a:pt x="168" y="132"/>
                  <a:pt x="132" y="168"/>
                  <a:pt x="88" y="168"/>
                </a:cubicBezTo>
                <a:cubicBezTo>
                  <a:pt x="44" y="168"/>
                  <a:pt x="8" y="132"/>
                  <a:pt x="8" y="88"/>
                </a:cubicBezTo>
                <a:cubicBezTo>
                  <a:pt x="8" y="44"/>
                  <a:pt x="44" y="8"/>
                  <a:pt x="88" y="8"/>
                </a:cubicBezTo>
                <a:cubicBezTo>
                  <a:pt x="114" y="8"/>
                  <a:pt x="137" y="21"/>
                  <a:pt x="152" y="40"/>
                </a:cubicBezTo>
                <a:cubicBezTo>
                  <a:pt x="120" y="40"/>
                  <a:pt x="120" y="40"/>
                  <a:pt x="120" y="40"/>
                </a:cubicBezTo>
                <a:cubicBezTo>
                  <a:pt x="118" y="40"/>
                  <a:pt x="116" y="42"/>
                  <a:pt x="116" y="44"/>
                </a:cubicBezTo>
                <a:cubicBezTo>
                  <a:pt x="116" y="46"/>
                  <a:pt x="118" y="48"/>
                  <a:pt x="120" y="48"/>
                </a:cubicBezTo>
                <a:cubicBezTo>
                  <a:pt x="160" y="48"/>
                  <a:pt x="160" y="48"/>
                  <a:pt x="160" y="48"/>
                </a:cubicBezTo>
                <a:cubicBezTo>
                  <a:pt x="162" y="48"/>
                  <a:pt x="164" y="46"/>
                  <a:pt x="164" y="44"/>
                </a:cubicBezTo>
                <a:cubicBezTo>
                  <a:pt x="164" y="4"/>
                  <a:pt x="164" y="4"/>
                  <a:pt x="164" y="4"/>
                </a:cubicBezTo>
                <a:cubicBezTo>
                  <a:pt x="164" y="2"/>
                  <a:pt x="162" y="0"/>
                  <a:pt x="160" y="0"/>
                </a:cubicBezTo>
                <a:cubicBezTo>
                  <a:pt x="158" y="0"/>
                  <a:pt x="156" y="2"/>
                  <a:pt x="156" y="4"/>
                </a:cubicBezTo>
                <a:cubicBezTo>
                  <a:pt x="156" y="32"/>
                  <a:pt x="156" y="32"/>
                  <a:pt x="156" y="32"/>
                </a:cubicBezTo>
                <a:cubicBezTo>
                  <a:pt x="140" y="13"/>
                  <a:pt x="115" y="0"/>
                  <a:pt x="88" y="0"/>
                </a:cubicBezTo>
                <a:cubicBezTo>
                  <a:pt x="39" y="0"/>
                  <a:pt x="0" y="39"/>
                  <a:pt x="0" y="88"/>
                </a:cubicBezTo>
                <a:cubicBezTo>
                  <a:pt x="0" y="137"/>
                  <a:pt x="39" y="176"/>
                  <a:pt x="88" y="176"/>
                </a:cubicBezTo>
                <a:cubicBezTo>
                  <a:pt x="137" y="176"/>
                  <a:pt x="176" y="137"/>
                  <a:pt x="176" y="88"/>
                </a:cubicBezTo>
                <a:cubicBezTo>
                  <a:pt x="176" y="86"/>
                  <a:pt x="174" y="84"/>
                  <a:pt x="172" y="8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18"/>
          <p:cNvSpPr>
            <a:spLocks noEditPoints="1"/>
          </p:cNvSpPr>
          <p:nvPr/>
        </p:nvSpPr>
        <p:spPr bwMode="auto">
          <a:xfrm>
            <a:off x="4352925" y="1554163"/>
            <a:ext cx="557212" cy="557213"/>
          </a:xfrm>
          <a:custGeom>
            <a:avLst/>
            <a:gdLst>
              <a:gd name="T0" fmla="*/ 172 w 176"/>
              <a:gd name="T1" fmla="*/ 84 h 176"/>
              <a:gd name="T2" fmla="*/ 168 w 176"/>
              <a:gd name="T3" fmla="*/ 88 h 176"/>
              <a:gd name="T4" fmla="*/ 88 w 176"/>
              <a:gd name="T5" fmla="*/ 168 h 176"/>
              <a:gd name="T6" fmla="*/ 24 w 176"/>
              <a:gd name="T7" fmla="*/ 136 h 176"/>
              <a:gd name="T8" fmla="*/ 56 w 176"/>
              <a:gd name="T9" fmla="*/ 136 h 176"/>
              <a:gd name="T10" fmla="*/ 60 w 176"/>
              <a:gd name="T11" fmla="*/ 132 h 176"/>
              <a:gd name="T12" fmla="*/ 56 w 176"/>
              <a:gd name="T13" fmla="*/ 128 h 176"/>
              <a:gd name="T14" fmla="*/ 16 w 176"/>
              <a:gd name="T15" fmla="*/ 128 h 176"/>
              <a:gd name="T16" fmla="*/ 12 w 176"/>
              <a:gd name="T17" fmla="*/ 132 h 176"/>
              <a:gd name="T18" fmla="*/ 12 w 176"/>
              <a:gd name="T19" fmla="*/ 172 h 176"/>
              <a:gd name="T20" fmla="*/ 16 w 176"/>
              <a:gd name="T21" fmla="*/ 176 h 176"/>
              <a:gd name="T22" fmla="*/ 20 w 176"/>
              <a:gd name="T23" fmla="*/ 172 h 176"/>
              <a:gd name="T24" fmla="*/ 20 w 176"/>
              <a:gd name="T25" fmla="*/ 144 h 176"/>
              <a:gd name="T26" fmla="*/ 88 w 176"/>
              <a:gd name="T27" fmla="*/ 176 h 176"/>
              <a:gd name="T28" fmla="*/ 176 w 176"/>
              <a:gd name="T29" fmla="*/ 88 h 176"/>
              <a:gd name="T30" fmla="*/ 172 w 176"/>
              <a:gd name="T31" fmla="*/ 84 h 176"/>
              <a:gd name="T32" fmla="*/ 88 w 176"/>
              <a:gd name="T33" fmla="*/ 8 h 176"/>
              <a:gd name="T34" fmla="*/ 152 w 176"/>
              <a:gd name="T35" fmla="*/ 40 h 176"/>
              <a:gd name="T36" fmla="*/ 120 w 176"/>
              <a:gd name="T37" fmla="*/ 40 h 176"/>
              <a:gd name="T38" fmla="*/ 116 w 176"/>
              <a:gd name="T39" fmla="*/ 44 h 176"/>
              <a:gd name="T40" fmla="*/ 120 w 176"/>
              <a:gd name="T41" fmla="*/ 48 h 176"/>
              <a:gd name="T42" fmla="*/ 160 w 176"/>
              <a:gd name="T43" fmla="*/ 48 h 176"/>
              <a:gd name="T44" fmla="*/ 164 w 176"/>
              <a:gd name="T45" fmla="*/ 44 h 176"/>
              <a:gd name="T46" fmla="*/ 164 w 176"/>
              <a:gd name="T47" fmla="*/ 4 h 176"/>
              <a:gd name="T48" fmla="*/ 160 w 176"/>
              <a:gd name="T49" fmla="*/ 0 h 176"/>
              <a:gd name="T50" fmla="*/ 156 w 176"/>
              <a:gd name="T51" fmla="*/ 4 h 176"/>
              <a:gd name="T52" fmla="*/ 156 w 176"/>
              <a:gd name="T53" fmla="*/ 32 h 176"/>
              <a:gd name="T54" fmla="*/ 88 w 176"/>
              <a:gd name="T55" fmla="*/ 0 h 176"/>
              <a:gd name="T56" fmla="*/ 0 w 176"/>
              <a:gd name="T57" fmla="*/ 88 h 176"/>
              <a:gd name="T58" fmla="*/ 4 w 176"/>
              <a:gd name="T59" fmla="*/ 92 h 176"/>
              <a:gd name="T60" fmla="*/ 8 w 176"/>
              <a:gd name="T61" fmla="*/ 88 h 176"/>
              <a:gd name="T62" fmla="*/ 88 w 176"/>
              <a:gd name="T63"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2" y="84"/>
                </a:moveTo>
                <a:cubicBezTo>
                  <a:pt x="170" y="84"/>
                  <a:pt x="168" y="86"/>
                  <a:pt x="168" y="88"/>
                </a:cubicBezTo>
                <a:cubicBezTo>
                  <a:pt x="168" y="132"/>
                  <a:pt x="132" y="168"/>
                  <a:pt x="88" y="168"/>
                </a:cubicBezTo>
                <a:cubicBezTo>
                  <a:pt x="62" y="168"/>
                  <a:pt x="39" y="155"/>
                  <a:pt x="24" y="136"/>
                </a:cubicBezTo>
                <a:cubicBezTo>
                  <a:pt x="56" y="136"/>
                  <a:pt x="56" y="136"/>
                  <a:pt x="56" y="136"/>
                </a:cubicBezTo>
                <a:cubicBezTo>
                  <a:pt x="58" y="136"/>
                  <a:pt x="60" y="134"/>
                  <a:pt x="60" y="132"/>
                </a:cubicBezTo>
                <a:cubicBezTo>
                  <a:pt x="60" y="130"/>
                  <a:pt x="58" y="128"/>
                  <a:pt x="56" y="128"/>
                </a:cubicBezTo>
                <a:cubicBezTo>
                  <a:pt x="16" y="128"/>
                  <a:pt x="16" y="128"/>
                  <a:pt x="16" y="128"/>
                </a:cubicBezTo>
                <a:cubicBezTo>
                  <a:pt x="14" y="128"/>
                  <a:pt x="12" y="130"/>
                  <a:pt x="12" y="132"/>
                </a:cubicBezTo>
                <a:cubicBezTo>
                  <a:pt x="12" y="172"/>
                  <a:pt x="12" y="172"/>
                  <a:pt x="12" y="172"/>
                </a:cubicBezTo>
                <a:cubicBezTo>
                  <a:pt x="12" y="174"/>
                  <a:pt x="14" y="176"/>
                  <a:pt x="16" y="176"/>
                </a:cubicBezTo>
                <a:cubicBezTo>
                  <a:pt x="18" y="176"/>
                  <a:pt x="20" y="174"/>
                  <a:pt x="20" y="172"/>
                </a:cubicBezTo>
                <a:cubicBezTo>
                  <a:pt x="20" y="144"/>
                  <a:pt x="20" y="144"/>
                  <a:pt x="20" y="144"/>
                </a:cubicBezTo>
                <a:cubicBezTo>
                  <a:pt x="36" y="163"/>
                  <a:pt x="61" y="176"/>
                  <a:pt x="88" y="176"/>
                </a:cubicBezTo>
                <a:cubicBezTo>
                  <a:pt x="137" y="176"/>
                  <a:pt x="176" y="137"/>
                  <a:pt x="176" y="88"/>
                </a:cubicBezTo>
                <a:cubicBezTo>
                  <a:pt x="176" y="86"/>
                  <a:pt x="174" y="84"/>
                  <a:pt x="172" y="84"/>
                </a:cubicBezTo>
                <a:moveTo>
                  <a:pt x="88" y="8"/>
                </a:moveTo>
                <a:cubicBezTo>
                  <a:pt x="114" y="8"/>
                  <a:pt x="137" y="21"/>
                  <a:pt x="152" y="40"/>
                </a:cubicBezTo>
                <a:cubicBezTo>
                  <a:pt x="120" y="40"/>
                  <a:pt x="120" y="40"/>
                  <a:pt x="120" y="40"/>
                </a:cubicBezTo>
                <a:cubicBezTo>
                  <a:pt x="118" y="40"/>
                  <a:pt x="116" y="42"/>
                  <a:pt x="116" y="44"/>
                </a:cubicBezTo>
                <a:cubicBezTo>
                  <a:pt x="116" y="46"/>
                  <a:pt x="118" y="48"/>
                  <a:pt x="120" y="48"/>
                </a:cubicBezTo>
                <a:cubicBezTo>
                  <a:pt x="160" y="48"/>
                  <a:pt x="160" y="48"/>
                  <a:pt x="160" y="48"/>
                </a:cubicBezTo>
                <a:cubicBezTo>
                  <a:pt x="162" y="48"/>
                  <a:pt x="164" y="46"/>
                  <a:pt x="164" y="44"/>
                </a:cubicBezTo>
                <a:cubicBezTo>
                  <a:pt x="164" y="4"/>
                  <a:pt x="164" y="4"/>
                  <a:pt x="164" y="4"/>
                </a:cubicBezTo>
                <a:cubicBezTo>
                  <a:pt x="164" y="2"/>
                  <a:pt x="162" y="0"/>
                  <a:pt x="160" y="0"/>
                </a:cubicBezTo>
                <a:cubicBezTo>
                  <a:pt x="158" y="0"/>
                  <a:pt x="156" y="2"/>
                  <a:pt x="156" y="4"/>
                </a:cubicBezTo>
                <a:cubicBezTo>
                  <a:pt x="156" y="32"/>
                  <a:pt x="156" y="32"/>
                  <a:pt x="156" y="32"/>
                </a:cubicBezTo>
                <a:cubicBezTo>
                  <a:pt x="140" y="13"/>
                  <a:pt x="115" y="0"/>
                  <a:pt x="88" y="0"/>
                </a:cubicBezTo>
                <a:cubicBezTo>
                  <a:pt x="39" y="0"/>
                  <a:pt x="0" y="39"/>
                  <a:pt x="0" y="88"/>
                </a:cubicBezTo>
                <a:cubicBezTo>
                  <a:pt x="0" y="90"/>
                  <a:pt x="2" y="92"/>
                  <a:pt x="4" y="92"/>
                </a:cubicBezTo>
                <a:cubicBezTo>
                  <a:pt x="6" y="92"/>
                  <a:pt x="8" y="90"/>
                  <a:pt x="8" y="88"/>
                </a:cubicBezTo>
                <a:cubicBezTo>
                  <a:pt x="8" y="44"/>
                  <a:pt x="44" y="8"/>
                  <a:pt x="88" y="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19"/>
          <p:cNvSpPr>
            <a:spLocks noEditPoints="1"/>
          </p:cNvSpPr>
          <p:nvPr/>
        </p:nvSpPr>
        <p:spPr bwMode="auto">
          <a:xfrm>
            <a:off x="5467350" y="1554163"/>
            <a:ext cx="455612" cy="557213"/>
          </a:xfrm>
          <a:custGeom>
            <a:avLst/>
            <a:gdLst>
              <a:gd name="T0" fmla="*/ 140 w 144"/>
              <a:gd name="T1" fmla="*/ 100 h 176"/>
              <a:gd name="T2" fmla="*/ 136 w 144"/>
              <a:gd name="T3" fmla="*/ 104 h 176"/>
              <a:gd name="T4" fmla="*/ 72 w 144"/>
              <a:gd name="T5" fmla="*/ 168 h 176"/>
              <a:gd name="T6" fmla="*/ 8 w 144"/>
              <a:gd name="T7" fmla="*/ 104 h 176"/>
              <a:gd name="T8" fmla="*/ 72 w 144"/>
              <a:gd name="T9" fmla="*/ 40 h 176"/>
              <a:gd name="T10" fmla="*/ 72 w 144"/>
              <a:gd name="T11" fmla="*/ 68 h 176"/>
              <a:gd name="T12" fmla="*/ 76 w 144"/>
              <a:gd name="T13" fmla="*/ 72 h 176"/>
              <a:gd name="T14" fmla="*/ 78 w 144"/>
              <a:gd name="T15" fmla="*/ 71 h 176"/>
              <a:gd name="T16" fmla="*/ 78 w 144"/>
              <a:gd name="T17" fmla="*/ 71 h 176"/>
              <a:gd name="T18" fmla="*/ 126 w 144"/>
              <a:gd name="T19" fmla="*/ 39 h 176"/>
              <a:gd name="T20" fmla="*/ 126 w 144"/>
              <a:gd name="T21" fmla="*/ 39 h 176"/>
              <a:gd name="T22" fmla="*/ 128 w 144"/>
              <a:gd name="T23" fmla="*/ 36 h 176"/>
              <a:gd name="T24" fmla="*/ 126 w 144"/>
              <a:gd name="T25" fmla="*/ 33 h 176"/>
              <a:gd name="T26" fmla="*/ 126 w 144"/>
              <a:gd name="T27" fmla="*/ 33 h 176"/>
              <a:gd name="T28" fmla="*/ 78 w 144"/>
              <a:gd name="T29" fmla="*/ 1 h 176"/>
              <a:gd name="T30" fmla="*/ 78 w 144"/>
              <a:gd name="T31" fmla="*/ 1 h 176"/>
              <a:gd name="T32" fmla="*/ 76 w 144"/>
              <a:gd name="T33" fmla="*/ 0 h 176"/>
              <a:gd name="T34" fmla="*/ 72 w 144"/>
              <a:gd name="T35" fmla="*/ 4 h 176"/>
              <a:gd name="T36" fmla="*/ 72 w 144"/>
              <a:gd name="T37" fmla="*/ 32 h 176"/>
              <a:gd name="T38" fmla="*/ 0 w 144"/>
              <a:gd name="T39" fmla="*/ 104 h 176"/>
              <a:gd name="T40" fmla="*/ 72 w 144"/>
              <a:gd name="T41" fmla="*/ 176 h 176"/>
              <a:gd name="T42" fmla="*/ 144 w 144"/>
              <a:gd name="T43" fmla="*/ 104 h 176"/>
              <a:gd name="T44" fmla="*/ 140 w 144"/>
              <a:gd name="T45" fmla="*/ 100 h 176"/>
              <a:gd name="T46" fmla="*/ 80 w 144"/>
              <a:gd name="T47" fmla="*/ 11 h 176"/>
              <a:gd name="T48" fmla="*/ 117 w 144"/>
              <a:gd name="T49" fmla="*/ 36 h 176"/>
              <a:gd name="T50" fmla="*/ 80 w 144"/>
              <a:gd name="T51" fmla="*/ 61 h 176"/>
              <a:gd name="T52" fmla="*/ 80 w 144"/>
              <a:gd name="T53" fmla="*/ 1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176">
                <a:moveTo>
                  <a:pt x="140" y="100"/>
                </a:moveTo>
                <a:cubicBezTo>
                  <a:pt x="138" y="100"/>
                  <a:pt x="136" y="102"/>
                  <a:pt x="136" y="104"/>
                </a:cubicBezTo>
                <a:cubicBezTo>
                  <a:pt x="136" y="139"/>
                  <a:pt x="107" y="168"/>
                  <a:pt x="72" y="168"/>
                </a:cubicBezTo>
                <a:cubicBezTo>
                  <a:pt x="37" y="168"/>
                  <a:pt x="8" y="139"/>
                  <a:pt x="8" y="104"/>
                </a:cubicBezTo>
                <a:cubicBezTo>
                  <a:pt x="8" y="69"/>
                  <a:pt x="37" y="40"/>
                  <a:pt x="72" y="40"/>
                </a:cubicBezTo>
                <a:cubicBezTo>
                  <a:pt x="72" y="68"/>
                  <a:pt x="72" y="68"/>
                  <a:pt x="72" y="68"/>
                </a:cubicBezTo>
                <a:cubicBezTo>
                  <a:pt x="72" y="70"/>
                  <a:pt x="74" y="72"/>
                  <a:pt x="76" y="72"/>
                </a:cubicBezTo>
                <a:cubicBezTo>
                  <a:pt x="77" y="72"/>
                  <a:pt x="78" y="72"/>
                  <a:pt x="78" y="71"/>
                </a:cubicBezTo>
                <a:cubicBezTo>
                  <a:pt x="78" y="71"/>
                  <a:pt x="78" y="71"/>
                  <a:pt x="78" y="71"/>
                </a:cubicBezTo>
                <a:cubicBezTo>
                  <a:pt x="126" y="39"/>
                  <a:pt x="126" y="39"/>
                  <a:pt x="126" y="39"/>
                </a:cubicBezTo>
                <a:cubicBezTo>
                  <a:pt x="126" y="39"/>
                  <a:pt x="126" y="39"/>
                  <a:pt x="126" y="39"/>
                </a:cubicBezTo>
                <a:cubicBezTo>
                  <a:pt x="127" y="39"/>
                  <a:pt x="128" y="37"/>
                  <a:pt x="128" y="36"/>
                </a:cubicBezTo>
                <a:cubicBezTo>
                  <a:pt x="128" y="35"/>
                  <a:pt x="127" y="33"/>
                  <a:pt x="126" y="33"/>
                </a:cubicBezTo>
                <a:cubicBezTo>
                  <a:pt x="126" y="33"/>
                  <a:pt x="126" y="33"/>
                  <a:pt x="126" y="33"/>
                </a:cubicBezTo>
                <a:cubicBezTo>
                  <a:pt x="78" y="1"/>
                  <a:pt x="78" y="1"/>
                  <a:pt x="78" y="1"/>
                </a:cubicBezTo>
                <a:cubicBezTo>
                  <a:pt x="78" y="1"/>
                  <a:pt x="78" y="1"/>
                  <a:pt x="78" y="1"/>
                </a:cubicBezTo>
                <a:cubicBezTo>
                  <a:pt x="78" y="0"/>
                  <a:pt x="77" y="0"/>
                  <a:pt x="76" y="0"/>
                </a:cubicBezTo>
                <a:cubicBezTo>
                  <a:pt x="74" y="0"/>
                  <a:pt x="72" y="2"/>
                  <a:pt x="72" y="4"/>
                </a:cubicBezTo>
                <a:cubicBezTo>
                  <a:pt x="72" y="32"/>
                  <a:pt x="72" y="32"/>
                  <a:pt x="72" y="32"/>
                </a:cubicBezTo>
                <a:cubicBezTo>
                  <a:pt x="32" y="32"/>
                  <a:pt x="0" y="64"/>
                  <a:pt x="0" y="104"/>
                </a:cubicBezTo>
                <a:cubicBezTo>
                  <a:pt x="0" y="144"/>
                  <a:pt x="32" y="176"/>
                  <a:pt x="72" y="176"/>
                </a:cubicBezTo>
                <a:cubicBezTo>
                  <a:pt x="112" y="176"/>
                  <a:pt x="144" y="144"/>
                  <a:pt x="144" y="104"/>
                </a:cubicBezTo>
                <a:cubicBezTo>
                  <a:pt x="144" y="102"/>
                  <a:pt x="142" y="100"/>
                  <a:pt x="140" y="100"/>
                </a:cubicBezTo>
                <a:moveTo>
                  <a:pt x="80" y="11"/>
                </a:moveTo>
                <a:cubicBezTo>
                  <a:pt x="117" y="36"/>
                  <a:pt x="117" y="36"/>
                  <a:pt x="117" y="36"/>
                </a:cubicBezTo>
                <a:cubicBezTo>
                  <a:pt x="80" y="61"/>
                  <a:pt x="80" y="61"/>
                  <a:pt x="80" y="61"/>
                </a:cubicBezTo>
                <a:lnTo>
                  <a:pt x="80" y="1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20"/>
          <p:cNvSpPr>
            <a:spLocks/>
          </p:cNvSpPr>
          <p:nvPr/>
        </p:nvSpPr>
        <p:spPr bwMode="auto">
          <a:xfrm>
            <a:off x="6530975" y="1554163"/>
            <a:ext cx="455612" cy="557213"/>
          </a:xfrm>
          <a:custGeom>
            <a:avLst/>
            <a:gdLst>
              <a:gd name="T0" fmla="*/ 140 w 144"/>
              <a:gd name="T1" fmla="*/ 100 h 176"/>
              <a:gd name="T2" fmla="*/ 136 w 144"/>
              <a:gd name="T3" fmla="*/ 104 h 176"/>
              <a:gd name="T4" fmla="*/ 72 w 144"/>
              <a:gd name="T5" fmla="*/ 168 h 176"/>
              <a:gd name="T6" fmla="*/ 8 w 144"/>
              <a:gd name="T7" fmla="*/ 104 h 176"/>
              <a:gd name="T8" fmla="*/ 72 w 144"/>
              <a:gd name="T9" fmla="*/ 40 h 176"/>
              <a:gd name="T10" fmla="*/ 98 w 144"/>
              <a:gd name="T11" fmla="*/ 40 h 176"/>
              <a:gd name="T12" fmla="*/ 74 w 144"/>
              <a:gd name="T13" fmla="*/ 65 h 176"/>
              <a:gd name="T14" fmla="*/ 74 w 144"/>
              <a:gd name="T15" fmla="*/ 65 h 176"/>
              <a:gd name="T16" fmla="*/ 72 w 144"/>
              <a:gd name="T17" fmla="*/ 68 h 176"/>
              <a:gd name="T18" fmla="*/ 76 w 144"/>
              <a:gd name="T19" fmla="*/ 72 h 176"/>
              <a:gd name="T20" fmla="*/ 78 w 144"/>
              <a:gd name="T21" fmla="*/ 71 h 176"/>
              <a:gd name="T22" fmla="*/ 78 w 144"/>
              <a:gd name="T23" fmla="*/ 71 h 176"/>
              <a:gd name="T24" fmla="*/ 78 w 144"/>
              <a:gd name="T25" fmla="*/ 71 h 176"/>
              <a:gd name="T26" fmla="*/ 79 w 144"/>
              <a:gd name="T27" fmla="*/ 70 h 176"/>
              <a:gd name="T28" fmla="*/ 110 w 144"/>
              <a:gd name="T29" fmla="*/ 39 h 176"/>
              <a:gd name="T30" fmla="*/ 110 w 144"/>
              <a:gd name="T31" fmla="*/ 39 h 176"/>
              <a:gd name="T32" fmla="*/ 112 w 144"/>
              <a:gd name="T33" fmla="*/ 36 h 176"/>
              <a:gd name="T34" fmla="*/ 110 w 144"/>
              <a:gd name="T35" fmla="*/ 33 h 176"/>
              <a:gd name="T36" fmla="*/ 110 w 144"/>
              <a:gd name="T37" fmla="*/ 33 h 176"/>
              <a:gd name="T38" fmla="*/ 79 w 144"/>
              <a:gd name="T39" fmla="*/ 2 h 176"/>
              <a:gd name="T40" fmla="*/ 78 w 144"/>
              <a:gd name="T41" fmla="*/ 1 h 176"/>
              <a:gd name="T42" fmla="*/ 78 w 144"/>
              <a:gd name="T43" fmla="*/ 1 h 176"/>
              <a:gd name="T44" fmla="*/ 78 w 144"/>
              <a:gd name="T45" fmla="*/ 1 h 176"/>
              <a:gd name="T46" fmla="*/ 76 w 144"/>
              <a:gd name="T47" fmla="*/ 0 h 176"/>
              <a:gd name="T48" fmla="*/ 72 w 144"/>
              <a:gd name="T49" fmla="*/ 4 h 176"/>
              <a:gd name="T50" fmla="*/ 74 w 144"/>
              <a:gd name="T51" fmla="*/ 7 h 176"/>
              <a:gd name="T52" fmla="*/ 74 w 144"/>
              <a:gd name="T53" fmla="*/ 7 h 176"/>
              <a:gd name="T54" fmla="*/ 98 w 144"/>
              <a:gd name="T55" fmla="*/ 32 h 176"/>
              <a:gd name="T56" fmla="*/ 72 w 144"/>
              <a:gd name="T57" fmla="*/ 32 h 176"/>
              <a:gd name="T58" fmla="*/ 0 w 144"/>
              <a:gd name="T59" fmla="*/ 104 h 176"/>
              <a:gd name="T60" fmla="*/ 72 w 144"/>
              <a:gd name="T61" fmla="*/ 176 h 176"/>
              <a:gd name="T62" fmla="*/ 144 w 144"/>
              <a:gd name="T63" fmla="*/ 104 h 176"/>
              <a:gd name="T64" fmla="*/ 140 w 144"/>
              <a:gd name="T65" fmla="*/ 10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76">
                <a:moveTo>
                  <a:pt x="140" y="100"/>
                </a:moveTo>
                <a:cubicBezTo>
                  <a:pt x="138" y="100"/>
                  <a:pt x="136" y="102"/>
                  <a:pt x="136" y="104"/>
                </a:cubicBezTo>
                <a:cubicBezTo>
                  <a:pt x="136" y="139"/>
                  <a:pt x="107" y="168"/>
                  <a:pt x="72" y="168"/>
                </a:cubicBezTo>
                <a:cubicBezTo>
                  <a:pt x="37" y="168"/>
                  <a:pt x="8" y="139"/>
                  <a:pt x="8" y="104"/>
                </a:cubicBezTo>
                <a:cubicBezTo>
                  <a:pt x="8" y="69"/>
                  <a:pt x="37" y="40"/>
                  <a:pt x="72" y="40"/>
                </a:cubicBezTo>
                <a:cubicBezTo>
                  <a:pt x="98" y="40"/>
                  <a:pt x="98" y="40"/>
                  <a:pt x="98" y="40"/>
                </a:cubicBezTo>
                <a:cubicBezTo>
                  <a:pt x="74" y="65"/>
                  <a:pt x="74" y="65"/>
                  <a:pt x="74" y="65"/>
                </a:cubicBezTo>
                <a:cubicBezTo>
                  <a:pt x="74" y="65"/>
                  <a:pt x="74" y="65"/>
                  <a:pt x="74" y="65"/>
                </a:cubicBezTo>
                <a:cubicBezTo>
                  <a:pt x="73" y="65"/>
                  <a:pt x="72" y="67"/>
                  <a:pt x="72" y="68"/>
                </a:cubicBezTo>
                <a:cubicBezTo>
                  <a:pt x="72" y="70"/>
                  <a:pt x="74" y="72"/>
                  <a:pt x="76" y="72"/>
                </a:cubicBezTo>
                <a:cubicBezTo>
                  <a:pt x="77" y="72"/>
                  <a:pt x="78" y="72"/>
                  <a:pt x="78" y="71"/>
                </a:cubicBezTo>
                <a:cubicBezTo>
                  <a:pt x="78" y="71"/>
                  <a:pt x="78" y="71"/>
                  <a:pt x="78" y="71"/>
                </a:cubicBezTo>
                <a:cubicBezTo>
                  <a:pt x="78" y="71"/>
                  <a:pt x="78" y="71"/>
                  <a:pt x="78" y="71"/>
                </a:cubicBezTo>
                <a:cubicBezTo>
                  <a:pt x="79" y="71"/>
                  <a:pt x="79" y="71"/>
                  <a:pt x="79" y="70"/>
                </a:cubicBezTo>
                <a:cubicBezTo>
                  <a:pt x="110" y="39"/>
                  <a:pt x="110" y="39"/>
                  <a:pt x="110" y="39"/>
                </a:cubicBezTo>
                <a:cubicBezTo>
                  <a:pt x="110" y="39"/>
                  <a:pt x="110" y="39"/>
                  <a:pt x="110" y="39"/>
                </a:cubicBezTo>
                <a:cubicBezTo>
                  <a:pt x="111" y="39"/>
                  <a:pt x="112" y="37"/>
                  <a:pt x="112" y="36"/>
                </a:cubicBezTo>
                <a:cubicBezTo>
                  <a:pt x="112" y="35"/>
                  <a:pt x="111" y="33"/>
                  <a:pt x="110" y="33"/>
                </a:cubicBezTo>
                <a:cubicBezTo>
                  <a:pt x="110" y="33"/>
                  <a:pt x="110" y="33"/>
                  <a:pt x="110" y="33"/>
                </a:cubicBezTo>
                <a:cubicBezTo>
                  <a:pt x="79" y="2"/>
                  <a:pt x="79" y="2"/>
                  <a:pt x="79" y="2"/>
                </a:cubicBezTo>
                <a:cubicBezTo>
                  <a:pt x="79" y="1"/>
                  <a:pt x="79" y="1"/>
                  <a:pt x="78" y="1"/>
                </a:cubicBezTo>
                <a:cubicBezTo>
                  <a:pt x="78" y="1"/>
                  <a:pt x="78" y="1"/>
                  <a:pt x="78" y="1"/>
                </a:cubicBezTo>
                <a:cubicBezTo>
                  <a:pt x="78" y="1"/>
                  <a:pt x="78" y="1"/>
                  <a:pt x="78" y="1"/>
                </a:cubicBezTo>
                <a:cubicBezTo>
                  <a:pt x="78" y="0"/>
                  <a:pt x="77" y="0"/>
                  <a:pt x="76" y="0"/>
                </a:cubicBezTo>
                <a:cubicBezTo>
                  <a:pt x="74" y="0"/>
                  <a:pt x="72" y="2"/>
                  <a:pt x="72" y="4"/>
                </a:cubicBezTo>
                <a:cubicBezTo>
                  <a:pt x="72" y="5"/>
                  <a:pt x="73" y="7"/>
                  <a:pt x="74" y="7"/>
                </a:cubicBezTo>
                <a:cubicBezTo>
                  <a:pt x="74" y="7"/>
                  <a:pt x="74" y="7"/>
                  <a:pt x="74" y="7"/>
                </a:cubicBezTo>
                <a:cubicBezTo>
                  <a:pt x="98" y="32"/>
                  <a:pt x="98" y="32"/>
                  <a:pt x="98" y="32"/>
                </a:cubicBezTo>
                <a:cubicBezTo>
                  <a:pt x="72" y="32"/>
                  <a:pt x="72" y="32"/>
                  <a:pt x="72" y="32"/>
                </a:cubicBezTo>
                <a:cubicBezTo>
                  <a:pt x="32" y="32"/>
                  <a:pt x="0" y="64"/>
                  <a:pt x="0" y="104"/>
                </a:cubicBezTo>
                <a:cubicBezTo>
                  <a:pt x="0" y="144"/>
                  <a:pt x="32" y="176"/>
                  <a:pt x="72" y="176"/>
                </a:cubicBezTo>
                <a:cubicBezTo>
                  <a:pt x="112" y="176"/>
                  <a:pt x="144" y="144"/>
                  <a:pt x="144" y="104"/>
                </a:cubicBezTo>
                <a:cubicBezTo>
                  <a:pt x="144" y="102"/>
                  <a:pt x="142" y="100"/>
                  <a:pt x="140" y="10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21"/>
          <p:cNvSpPr>
            <a:spLocks noEditPoints="1"/>
          </p:cNvSpPr>
          <p:nvPr/>
        </p:nvSpPr>
        <p:spPr bwMode="auto">
          <a:xfrm>
            <a:off x="7543800" y="1554163"/>
            <a:ext cx="557212" cy="557213"/>
          </a:xfrm>
          <a:custGeom>
            <a:avLst/>
            <a:gdLst>
              <a:gd name="T0" fmla="*/ 112 w 176"/>
              <a:gd name="T1" fmla="*/ 144 h 176"/>
              <a:gd name="T2" fmla="*/ 109 w 176"/>
              <a:gd name="T3" fmla="*/ 145 h 176"/>
              <a:gd name="T4" fmla="*/ 92 w 176"/>
              <a:gd name="T5" fmla="*/ 162 h 176"/>
              <a:gd name="T6" fmla="*/ 92 w 176"/>
              <a:gd name="T7" fmla="*/ 68 h 176"/>
              <a:gd name="T8" fmla="*/ 88 w 176"/>
              <a:gd name="T9" fmla="*/ 64 h 176"/>
              <a:gd name="T10" fmla="*/ 84 w 176"/>
              <a:gd name="T11" fmla="*/ 68 h 176"/>
              <a:gd name="T12" fmla="*/ 84 w 176"/>
              <a:gd name="T13" fmla="*/ 162 h 176"/>
              <a:gd name="T14" fmla="*/ 67 w 176"/>
              <a:gd name="T15" fmla="*/ 145 h 176"/>
              <a:gd name="T16" fmla="*/ 64 w 176"/>
              <a:gd name="T17" fmla="*/ 144 h 176"/>
              <a:gd name="T18" fmla="*/ 60 w 176"/>
              <a:gd name="T19" fmla="*/ 148 h 176"/>
              <a:gd name="T20" fmla="*/ 61 w 176"/>
              <a:gd name="T21" fmla="*/ 151 h 176"/>
              <a:gd name="T22" fmla="*/ 85 w 176"/>
              <a:gd name="T23" fmla="*/ 175 h 176"/>
              <a:gd name="T24" fmla="*/ 88 w 176"/>
              <a:gd name="T25" fmla="*/ 176 h 176"/>
              <a:gd name="T26" fmla="*/ 91 w 176"/>
              <a:gd name="T27" fmla="*/ 175 h 176"/>
              <a:gd name="T28" fmla="*/ 115 w 176"/>
              <a:gd name="T29" fmla="*/ 151 h 176"/>
              <a:gd name="T30" fmla="*/ 116 w 176"/>
              <a:gd name="T31" fmla="*/ 148 h 176"/>
              <a:gd name="T32" fmla="*/ 112 w 176"/>
              <a:gd name="T33" fmla="*/ 144 h 176"/>
              <a:gd name="T34" fmla="*/ 152 w 176"/>
              <a:gd name="T35" fmla="*/ 51 h 176"/>
              <a:gd name="T36" fmla="*/ 152 w 176"/>
              <a:gd name="T37" fmla="*/ 48 h 176"/>
              <a:gd name="T38" fmla="*/ 104 w 176"/>
              <a:gd name="T39" fmla="*/ 0 h 176"/>
              <a:gd name="T40" fmla="*/ 62 w 176"/>
              <a:gd name="T41" fmla="*/ 26 h 176"/>
              <a:gd name="T42" fmla="*/ 52 w 176"/>
              <a:gd name="T43" fmla="*/ 24 h 176"/>
              <a:gd name="T44" fmla="*/ 24 w 176"/>
              <a:gd name="T45" fmla="*/ 52 h 176"/>
              <a:gd name="T46" fmla="*/ 25 w 176"/>
              <a:gd name="T47" fmla="*/ 58 h 176"/>
              <a:gd name="T48" fmla="*/ 0 w 176"/>
              <a:gd name="T49" fmla="*/ 92 h 176"/>
              <a:gd name="T50" fmla="*/ 36 w 176"/>
              <a:gd name="T51" fmla="*/ 128 h 176"/>
              <a:gd name="T52" fmla="*/ 72 w 176"/>
              <a:gd name="T53" fmla="*/ 128 h 176"/>
              <a:gd name="T54" fmla="*/ 76 w 176"/>
              <a:gd name="T55" fmla="*/ 124 h 176"/>
              <a:gd name="T56" fmla="*/ 72 w 176"/>
              <a:gd name="T57" fmla="*/ 120 h 176"/>
              <a:gd name="T58" fmla="*/ 36 w 176"/>
              <a:gd name="T59" fmla="*/ 120 h 176"/>
              <a:gd name="T60" fmla="*/ 8 w 176"/>
              <a:gd name="T61" fmla="*/ 92 h 176"/>
              <a:gd name="T62" fmla="*/ 27 w 176"/>
              <a:gd name="T63" fmla="*/ 65 h 176"/>
              <a:gd name="T64" fmla="*/ 34 w 176"/>
              <a:gd name="T65" fmla="*/ 63 h 176"/>
              <a:gd name="T66" fmla="*/ 32 w 176"/>
              <a:gd name="T67" fmla="*/ 56 h 176"/>
              <a:gd name="T68" fmla="*/ 32 w 176"/>
              <a:gd name="T69" fmla="*/ 52 h 176"/>
              <a:gd name="T70" fmla="*/ 52 w 176"/>
              <a:gd name="T71" fmla="*/ 32 h 176"/>
              <a:gd name="T72" fmla="*/ 59 w 176"/>
              <a:gd name="T73" fmla="*/ 33 h 176"/>
              <a:gd name="T74" fmla="*/ 65 w 176"/>
              <a:gd name="T75" fmla="*/ 36 h 176"/>
              <a:gd name="T76" fmla="*/ 69 w 176"/>
              <a:gd name="T77" fmla="*/ 29 h 176"/>
              <a:gd name="T78" fmla="*/ 104 w 176"/>
              <a:gd name="T79" fmla="*/ 8 h 176"/>
              <a:gd name="T80" fmla="*/ 144 w 176"/>
              <a:gd name="T81" fmla="*/ 48 h 176"/>
              <a:gd name="T82" fmla="*/ 144 w 176"/>
              <a:gd name="T83" fmla="*/ 50 h 176"/>
              <a:gd name="T84" fmla="*/ 144 w 176"/>
              <a:gd name="T85" fmla="*/ 51 h 176"/>
              <a:gd name="T86" fmla="*/ 143 w 176"/>
              <a:gd name="T87" fmla="*/ 56 h 176"/>
              <a:gd name="T88" fmla="*/ 149 w 176"/>
              <a:gd name="T89" fmla="*/ 59 h 176"/>
              <a:gd name="T90" fmla="*/ 168 w 176"/>
              <a:gd name="T91" fmla="*/ 88 h 176"/>
              <a:gd name="T92" fmla="*/ 136 w 176"/>
              <a:gd name="T93" fmla="*/ 120 h 176"/>
              <a:gd name="T94" fmla="*/ 104 w 176"/>
              <a:gd name="T95" fmla="*/ 120 h 176"/>
              <a:gd name="T96" fmla="*/ 100 w 176"/>
              <a:gd name="T97" fmla="*/ 124 h 176"/>
              <a:gd name="T98" fmla="*/ 104 w 176"/>
              <a:gd name="T99" fmla="*/ 128 h 176"/>
              <a:gd name="T100" fmla="*/ 136 w 176"/>
              <a:gd name="T101" fmla="*/ 128 h 176"/>
              <a:gd name="T102" fmla="*/ 176 w 176"/>
              <a:gd name="T103" fmla="*/ 88 h 176"/>
              <a:gd name="T104" fmla="*/ 152 w 176"/>
              <a:gd name="T105" fmla="*/ 5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12" y="144"/>
                </a:moveTo>
                <a:cubicBezTo>
                  <a:pt x="111" y="144"/>
                  <a:pt x="110" y="144"/>
                  <a:pt x="109" y="145"/>
                </a:cubicBezTo>
                <a:cubicBezTo>
                  <a:pt x="92" y="162"/>
                  <a:pt x="92" y="162"/>
                  <a:pt x="92" y="162"/>
                </a:cubicBezTo>
                <a:cubicBezTo>
                  <a:pt x="92" y="68"/>
                  <a:pt x="92" y="68"/>
                  <a:pt x="92" y="68"/>
                </a:cubicBezTo>
                <a:cubicBezTo>
                  <a:pt x="92" y="66"/>
                  <a:pt x="90" y="64"/>
                  <a:pt x="88" y="64"/>
                </a:cubicBezTo>
                <a:cubicBezTo>
                  <a:pt x="86" y="64"/>
                  <a:pt x="84" y="66"/>
                  <a:pt x="84" y="68"/>
                </a:cubicBezTo>
                <a:cubicBezTo>
                  <a:pt x="84" y="162"/>
                  <a:pt x="84" y="162"/>
                  <a:pt x="84" y="162"/>
                </a:cubicBezTo>
                <a:cubicBezTo>
                  <a:pt x="67" y="145"/>
                  <a:pt x="67" y="145"/>
                  <a:pt x="67" y="145"/>
                </a:cubicBezTo>
                <a:cubicBezTo>
                  <a:pt x="66" y="144"/>
                  <a:pt x="65" y="144"/>
                  <a:pt x="64" y="144"/>
                </a:cubicBezTo>
                <a:cubicBezTo>
                  <a:pt x="62" y="144"/>
                  <a:pt x="60" y="146"/>
                  <a:pt x="60" y="148"/>
                </a:cubicBezTo>
                <a:cubicBezTo>
                  <a:pt x="60" y="149"/>
                  <a:pt x="60" y="150"/>
                  <a:pt x="61" y="151"/>
                </a:cubicBezTo>
                <a:cubicBezTo>
                  <a:pt x="85" y="175"/>
                  <a:pt x="85" y="175"/>
                  <a:pt x="85" y="175"/>
                </a:cubicBezTo>
                <a:cubicBezTo>
                  <a:pt x="86" y="176"/>
                  <a:pt x="87" y="176"/>
                  <a:pt x="88" y="176"/>
                </a:cubicBezTo>
                <a:cubicBezTo>
                  <a:pt x="89" y="176"/>
                  <a:pt x="90" y="176"/>
                  <a:pt x="91" y="175"/>
                </a:cubicBezTo>
                <a:cubicBezTo>
                  <a:pt x="115" y="151"/>
                  <a:pt x="115" y="151"/>
                  <a:pt x="115" y="151"/>
                </a:cubicBezTo>
                <a:cubicBezTo>
                  <a:pt x="116" y="150"/>
                  <a:pt x="116" y="149"/>
                  <a:pt x="116" y="148"/>
                </a:cubicBezTo>
                <a:cubicBezTo>
                  <a:pt x="116" y="146"/>
                  <a:pt x="114" y="144"/>
                  <a:pt x="112" y="144"/>
                </a:cubicBezTo>
                <a:moveTo>
                  <a:pt x="152" y="51"/>
                </a:moveTo>
                <a:cubicBezTo>
                  <a:pt x="152" y="50"/>
                  <a:pt x="152" y="49"/>
                  <a:pt x="152" y="48"/>
                </a:cubicBezTo>
                <a:cubicBezTo>
                  <a:pt x="152" y="21"/>
                  <a:pt x="131" y="0"/>
                  <a:pt x="104" y="0"/>
                </a:cubicBezTo>
                <a:cubicBezTo>
                  <a:pt x="86" y="0"/>
                  <a:pt x="70" y="10"/>
                  <a:pt x="62" y="26"/>
                </a:cubicBezTo>
                <a:cubicBezTo>
                  <a:pt x="59" y="25"/>
                  <a:pt x="55" y="24"/>
                  <a:pt x="52" y="24"/>
                </a:cubicBezTo>
                <a:cubicBezTo>
                  <a:pt x="37" y="24"/>
                  <a:pt x="24" y="37"/>
                  <a:pt x="24" y="52"/>
                </a:cubicBezTo>
                <a:cubicBezTo>
                  <a:pt x="24" y="54"/>
                  <a:pt x="24" y="56"/>
                  <a:pt x="25" y="58"/>
                </a:cubicBezTo>
                <a:cubicBezTo>
                  <a:pt x="10" y="63"/>
                  <a:pt x="0" y="76"/>
                  <a:pt x="0" y="92"/>
                </a:cubicBezTo>
                <a:cubicBezTo>
                  <a:pt x="0" y="112"/>
                  <a:pt x="16" y="128"/>
                  <a:pt x="36" y="128"/>
                </a:cubicBezTo>
                <a:cubicBezTo>
                  <a:pt x="72" y="128"/>
                  <a:pt x="72" y="128"/>
                  <a:pt x="72" y="128"/>
                </a:cubicBezTo>
                <a:cubicBezTo>
                  <a:pt x="74" y="128"/>
                  <a:pt x="76" y="126"/>
                  <a:pt x="76" y="124"/>
                </a:cubicBezTo>
                <a:cubicBezTo>
                  <a:pt x="76" y="122"/>
                  <a:pt x="74" y="120"/>
                  <a:pt x="72" y="120"/>
                </a:cubicBezTo>
                <a:cubicBezTo>
                  <a:pt x="36" y="120"/>
                  <a:pt x="36" y="120"/>
                  <a:pt x="36" y="120"/>
                </a:cubicBezTo>
                <a:cubicBezTo>
                  <a:pt x="21" y="120"/>
                  <a:pt x="8" y="107"/>
                  <a:pt x="8" y="92"/>
                </a:cubicBezTo>
                <a:cubicBezTo>
                  <a:pt x="8" y="80"/>
                  <a:pt x="16" y="69"/>
                  <a:pt x="27" y="65"/>
                </a:cubicBezTo>
                <a:cubicBezTo>
                  <a:pt x="34" y="63"/>
                  <a:pt x="34" y="63"/>
                  <a:pt x="34" y="63"/>
                </a:cubicBezTo>
                <a:cubicBezTo>
                  <a:pt x="32" y="56"/>
                  <a:pt x="32" y="56"/>
                  <a:pt x="32" y="56"/>
                </a:cubicBezTo>
                <a:cubicBezTo>
                  <a:pt x="32" y="55"/>
                  <a:pt x="32" y="53"/>
                  <a:pt x="32" y="52"/>
                </a:cubicBezTo>
                <a:cubicBezTo>
                  <a:pt x="32" y="41"/>
                  <a:pt x="41" y="32"/>
                  <a:pt x="52" y="32"/>
                </a:cubicBezTo>
                <a:cubicBezTo>
                  <a:pt x="54" y="32"/>
                  <a:pt x="57" y="32"/>
                  <a:pt x="59" y="33"/>
                </a:cubicBezTo>
                <a:cubicBezTo>
                  <a:pt x="65" y="36"/>
                  <a:pt x="65" y="36"/>
                  <a:pt x="65" y="36"/>
                </a:cubicBezTo>
                <a:cubicBezTo>
                  <a:pt x="69" y="29"/>
                  <a:pt x="69" y="29"/>
                  <a:pt x="69" y="29"/>
                </a:cubicBezTo>
                <a:cubicBezTo>
                  <a:pt x="76" y="16"/>
                  <a:pt x="89" y="8"/>
                  <a:pt x="104" y="8"/>
                </a:cubicBezTo>
                <a:cubicBezTo>
                  <a:pt x="126" y="8"/>
                  <a:pt x="144" y="26"/>
                  <a:pt x="144" y="48"/>
                </a:cubicBezTo>
                <a:cubicBezTo>
                  <a:pt x="144" y="49"/>
                  <a:pt x="144" y="49"/>
                  <a:pt x="144" y="50"/>
                </a:cubicBezTo>
                <a:cubicBezTo>
                  <a:pt x="144" y="51"/>
                  <a:pt x="144" y="51"/>
                  <a:pt x="144" y="51"/>
                </a:cubicBezTo>
                <a:cubicBezTo>
                  <a:pt x="143" y="56"/>
                  <a:pt x="143" y="56"/>
                  <a:pt x="143" y="56"/>
                </a:cubicBezTo>
                <a:cubicBezTo>
                  <a:pt x="149" y="59"/>
                  <a:pt x="149" y="59"/>
                  <a:pt x="149" y="59"/>
                </a:cubicBezTo>
                <a:cubicBezTo>
                  <a:pt x="160" y="64"/>
                  <a:pt x="168" y="75"/>
                  <a:pt x="168" y="88"/>
                </a:cubicBezTo>
                <a:cubicBezTo>
                  <a:pt x="168" y="106"/>
                  <a:pt x="154" y="120"/>
                  <a:pt x="136" y="120"/>
                </a:cubicBezTo>
                <a:cubicBezTo>
                  <a:pt x="104" y="120"/>
                  <a:pt x="104" y="120"/>
                  <a:pt x="104" y="120"/>
                </a:cubicBezTo>
                <a:cubicBezTo>
                  <a:pt x="102" y="120"/>
                  <a:pt x="100" y="122"/>
                  <a:pt x="100" y="124"/>
                </a:cubicBezTo>
                <a:cubicBezTo>
                  <a:pt x="100" y="126"/>
                  <a:pt x="102" y="128"/>
                  <a:pt x="104" y="128"/>
                </a:cubicBezTo>
                <a:cubicBezTo>
                  <a:pt x="136" y="128"/>
                  <a:pt x="136" y="128"/>
                  <a:pt x="136" y="128"/>
                </a:cubicBezTo>
                <a:cubicBezTo>
                  <a:pt x="158" y="128"/>
                  <a:pt x="176" y="110"/>
                  <a:pt x="176" y="88"/>
                </a:cubicBezTo>
                <a:cubicBezTo>
                  <a:pt x="176" y="72"/>
                  <a:pt x="166" y="57"/>
                  <a:pt x="152" y="51"/>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22"/>
          <p:cNvSpPr>
            <a:spLocks noEditPoints="1"/>
          </p:cNvSpPr>
          <p:nvPr/>
        </p:nvSpPr>
        <p:spPr bwMode="auto">
          <a:xfrm>
            <a:off x="8607425" y="1554163"/>
            <a:ext cx="555625" cy="557213"/>
          </a:xfrm>
          <a:custGeom>
            <a:avLst/>
            <a:gdLst>
              <a:gd name="T0" fmla="*/ 112 w 176"/>
              <a:gd name="T1" fmla="*/ 96 h 176"/>
              <a:gd name="T2" fmla="*/ 116 w 176"/>
              <a:gd name="T3" fmla="*/ 92 h 176"/>
              <a:gd name="T4" fmla="*/ 115 w 176"/>
              <a:gd name="T5" fmla="*/ 89 h 176"/>
              <a:gd name="T6" fmla="*/ 91 w 176"/>
              <a:gd name="T7" fmla="*/ 65 h 176"/>
              <a:gd name="T8" fmla="*/ 88 w 176"/>
              <a:gd name="T9" fmla="*/ 64 h 176"/>
              <a:gd name="T10" fmla="*/ 85 w 176"/>
              <a:gd name="T11" fmla="*/ 65 h 176"/>
              <a:gd name="T12" fmla="*/ 61 w 176"/>
              <a:gd name="T13" fmla="*/ 89 h 176"/>
              <a:gd name="T14" fmla="*/ 60 w 176"/>
              <a:gd name="T15" fmla="*/ 92 h 176"/>
              <a:gd name="T16" fmla="*/ 64 w 176"/>
              <a:gd name="T17" fmla="*/ 96 h 176"/>
              <a:gd name="T18" fmla="*/ 67 w 176"/>
              <a:gd name="T19" fmla="*/ 95 h 176"/>
              <a:gd name="T20" fmla="*/ 84 w 176"/>
              <a:gd name="T21" fmla="*/ 78 h 176"/>
              <a:gd name="T22" fmla="*/ 84 w 176"/>
              <a:gd name="T23" fmla="*/ 172 h 176"/>
              <a:gd name="T24" fmla="*/ 88 w 176"/>
              <a:gd name="T25" fmla="*/ 176 h 176"/>
              <a:gd name="T26" fmla="*/ 92 w 176"/>
              <a:gd name="T27" fmla="*/ 172 h 176"/>
              <a:gd name="T28" fmla="*/ 92 w 176"/>
              <a:gd name="T29" fmla="*/ 78 h 176"/>
              <a:gd name="T30" fmla="*/ 109 w 176"/>
              <a:gd name="T31" fmla="*/ 95 h 176"/>
              <a:gd name="T32" fmla="*/ 112 w 176"/>
              <a:gd name="T33" fmla="*/ 96 h 176"/>
              <a:gd name="T34" fmla="*/ 152 w 176"/>
              <a:gd name="T35" fmla="*/ 51 h 176"/>
              <a:gd name="T36" fmla="*/ 152 w 176"/>
              <a:gd name="T37" fmla="*/ 48 h 176"/>
              <a:gd name="T38" fmla="*/ 104 w 176"/>
              <a:gd name="T39" fmla="*/ 0 h 176"/>
              <a:gd name="T40" fmla="*/ 62 w 176"/>
              <a:gd name="T41" fmla="*/ 26 h 176"/>
              <a:gd name="T42" fmla="*/ 52 w 176"/>
              <a:gd name="T43" fmla="*/ 24 h 176"/>
              <a:gd name="T44" fmla="*/ 24 w 176"/>
              <a:gd name="T45" fmla="*/ 52 h 176"/>
              <a:gd name="T46" fmla="*/ 25 w 176"/>
              <a:gd name="T47" fmla="*/ 58 h 176"/>
              <a:gd name="T48" fmla="*/ 0 w 176"/>
              <a:gd name="T49" fmla="*/ 92 h 176"/>
              <a:gd name="T50" fmla="*/ 36 w 176"/>
              <a:gd name="T51" fmla="*/ 128 h 176"/>
              <a:gd name="T52" fmla="*/ 72 w 176"/>
              <a:gd name="T53" fmla="*/ 128 h 176"/>
              <a:gd name="T54" fmla="*/ 76 w 176"/>
              <a:gd name="T55" fmla="*/ 124 h 176"/>
              <a:gd name="T56" fmla="*/ 72 w 176"/>
              <a:gd name="T57" fmla="*/ 120 h 176"/>
              <a:gd name="T58" fmla="*/ 36 w 176"/>
              <a:gd name="T59" fmla="*/ 120 h 176"/>
              <a:gd name="T60" fmla="*/ 8 w 176"/>
              <a:gd name="T61" fmla="*/ 92 h 176"/>
              <a:gd name="T62" fmla="*/ 27 w 176"/>
              <a:gd name="T63" fmla="*/ 65 h 176"/>
              <a:gd name="T64" fmla="*/ 34 w 176"/>
              <a:gd name="T65" fmla="*/ 63 h 176"/>
              <a:gd name="T66" fmla="*/ 32 w 176"/>
              <a:gd name="T67" fmla="*/ 56 h 176"/>
              <a:gd name="T68" fmla="*/ 32 w 176"/>
              <a:gd name="T69" fmla="*/ 52 h 176"/>
              <a:gd name="T70" fmla="*/ 52 w 176"/>
              <a:gd name="T71" fmla="*/ 32 h 176"/>
              <a:gd name="T72" fmla="*/ 59 w 176"/>
              <a:gd name="T73" fmla="*/ 33 h 176"/>
              <a:gd name="T74" fmla="*/ 65 w 176"/>
              <a:gd name="T75" fmla="*/ 36 h 176"/>
              <a:gd name="T76" fmla="*/ 69 w 176"/>
              <a:gd name="T77" fmla="*/ 29 h 176"/>
              <a:gd name="T78" fmla="*/ 104 w 176"/>
              <a:gd name="T79" fmla="*/ 8 h 176"/>
              <a:gd name="T80" fmla="*/ 144 w 176"/>
              <a:gd name="T81" fmla="*/ 48 h 176"/>
              <a:gd name="T82" fmla="*/ 144 w 176"/>
              <a:gd name="T83" fmla="*/ 50 h 176"/>
              <a:gd name="T84" fmla="*/ 144 w 176"/>
              <a:gd name="T85" fmla="*/ 51 h 176"/>
              <a:gd name="T86" fmla="*/ 143 w 176"/>
              <a:gd name="T87" fmla="*/ 56 h 176"/>
              <a:gd name="T88" fmla="*/ 149 w 176"/>
              <a:gd name="T89" fmla="*/ 59 h 176"/>
              <a:gd name="T90" fmla="*/ 168 w 176"/>
              <a:gd name="T91" fmla="*/ 88 h 176"/>
              <a:gd name="T92" fmla="*/ 136 w 176"/>
              <a:gd name="T93" fmla="*/ 120 h 176"/>
              <a:gd name="T94" fmla="*/ 104 w 176"/>
              <a:gd name="T95" fmla="*/ 120 h 176"/>
              <a:gd name="T96" fmla="*/ 100 w 176"/>
              <a:gd name="T97" fmla="*/ 124 h 176"/>
              <a:gd name="T98" fmla="*/ 104 w 176"/>
              <a:gd name="T99" fmla="*/ 128 h 176"/>
              <a:gd name="T100" fmla="*/ 136 w 176"/>
              <a:gd name="T101" fmla="*/ 128 h 176"/>
              <a:gd name="T102" fmla="*/ 176 w 176"/>
              <a:gd name="T103" fmla="*/ 88 h 176"/>
              <a:gd name="T104" fmla="*/ 152 w 176"/>
              <a:gd name="T105" fmla="*/ 5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12" y="96"/>
                </a:moveTo>
                <a:cubicBezTo>
                  <a:pt x="114" y="96"/>
                  <a:pt x="116" y="94"/>
                  <a:pt x="116" y="92"/>
                </a:cubicBezTo>
                <a:cubicBezTo>
                  <a:pt x="116" y="91"/>
                  <a:pt x="116" y="90"/>
                  <a:pt x="115" y="89"/>
                </a:cubicBezTo>
                <a:cubicBezTo>
                  <a:pt x="91" y="65"/>
                  <a:pt x="91" y="65"/>
                  <a:pt x="91" y="65"/>
                </a:cubicBezTo>
                <a:cubicBezTo>
                  <a:pt x="90" y="64"/>
                  <a:pt x="89" y="64"/>
                  <a:pt x="88" y="64"/>
                </a:cubicBezTo>
                <a:cubicBezTo>
                  <a:pt x="87" y="64"/>
                  <a:pt x="86" y="64"/>
                  <a:pt x="85" y="65"/>
                </a:cubicBezTo>
                <a:cubicBezTo>
                  <a:pt x="61" y="89"/>
                  <a:pt x="61" y="89"/>
                  <a:pt x="61" y="89"/>
                </a:cubicBezTo>
                <a:cubicBezTo>
                  <a:pt x="60" y="90"/>
                  <a:pt x="60" y="91"/>
                  <a:pt x="60" y="92"/>
                </a:cubicBezTo>
                <a:cubicBezTo>
                  <a:pt x="60" y="94"/>
                  <a:pt x="62" y="96"/>
                  <a:pt x="64" y="96"/>
                </a:cubicBezTo>
                <a:cubicBezTo>
                  <a:pt x="65" y="96"/>
                  <a:pt x="66" y="96"/>
                  <a:pt x="67" y="95"/>
                </a:cubicBezTo>
                <a:cubicBezTo>
                  <a:pt x="84" y="78"/>
                  <a:pt x="84" y="78"/>
                  <a:pt x="84" y="78"/>
                </a:cubicBezTo>
                <a:cubicBezTo>
                  <a:pt x="84" y="172"/>
                  <a:pt x="84" y="172"/>
                  <a:pt x="84" y="172"/>
                </a:cubicBezTo>
                <a:cubicBezTo>
                  <a:pt x="84" y="174"/>
                  <a:pt x="86" y="176"/>
                  <a:pt x="88" y="176"/>
                </a:cubicBezTo>
                <a:cubicBezTo>
                  <a:pt x="90" y="176"/>
                  <a:pt x="92" y="174"/>
                  <a:pt x="92" y="172"/>
                </a:cubicBezTo>
                <a:cubicBezTo>
                  <a:pt x="92" y="78"/>
                  <a:pt x="92" y="78"/>
                  <a:pt x="92" y="78"/>
                </a:cubicBezTo>
                <a:cubicBezTo>
                  <a:pt x="109" y="95"/>
                  <a:pt x="109" y="95"/>
                  <a:pt x="109" y="95"/>
                </a:cubicBezTo>
                <a:cubicBezTo>
                  <a:pt x="110" y="96"/>
                  <a:pt x="111" y="96"/>
                  <a:pt x="112" y="96"/>
                </a:cubicBezTo>
                <a:moveTo>
                  <a:pt x="152" y="51"/>
                </a:moveTo>
                <a:cubicBezTo>
                  <a:pt x="152" y="50"/>
                  <a:pt x="152" y="49"/>
                  <a:pt x="152" y="48"/>
                </a:cubicBezTo>
                <a:cubicBezTo>
                  <a:pt x="152" y="21"/>
                  <a:pt x="131" y="0"/>
                  <a:pt x="104" y="0"/>
                </a:cubicBezTo>
                <a:cubicBezTo>
                  <a:pt x="86" y="0"/>
                  <a:pt x="70" y="10"/>
                  <a:pt x="62" y="26"/>
                </a:cubicBezTo>
                <a:cubicBezTo>
                  <a:pt x="59" y="25"/>
                  <a:pt x="55" y="24"/>
                  <a:pt x="52" y="24"/>
                </a:cubicBezTo>
                <a:cubicBezTo>
                  <a:pt x="37" y="24"/>
                  <a:pt x="24" y="37"/>
                  <a:pt x="24" y="52"/>
                </a:cubicBezTo>
                <a:cubicBezTo>
                  <a:pt x="24" y="54"/>
                  <a:pt x="24" y="56"/>
                  <a:pt x="25" y="58"/>
                </a:cubicBezTo>
                <a:cubicBezTo>
                  <a:pt x="10" y="63"/>
                  <a:pt x="0" y="76"/>
                  <a:pt x="0" y="92"/>
                </a:cubicBezTo>
                <a:cubicBezTo>
                  <a:pt x="0" y="112"/>
                  <a:pt x="16" y="128"/>
                  <a:pt x="36" y="128"/>
                </a:cubicBezTo>
                <a:cubicBezTo>
                  <a:pt x="72" y="128"/>
                  <a:pt x="72" y="128"/>
                  <a:pt x="72" y="128"/>
                </a:cubicBezTo>
                <a:cubicBezTo>
                  <a:pt x="74" y="128"/>
                  <a:pt x="76" y="126"/>
                  <a:pt x="76" y="124"/>
                </a:cubicBezTo>
                <a:cubicBezTo>
                  <a:pt x="76" y="122"/>
                  <a:pt x="74" y="120"/>
                  <a:pt x="72" y="120"/>
                </a:cubicBezTo>
                <a:cubicBezTo>
                  <a:pt x="36" y="120"/>
                  <a:pt x="36" y="120"/>
                  <a:pt x="36" y="120"/>
                </a:cubicBezTo>
                <a:cubicBezTo>
                  <a:pt x="21" y="120"/>
                  <a:pt x="8" y="107"/>
                  <a:pt x="8" y="92"/>
                </a:cubicBezTo>
                <a:cubicBezTo>
                  <a:pt x="8" y="80"/>
                  <a:pt x="16" y="69"/>
                  <a:pt x="27" y="65"/>
                </a:cubicBezTo>
                <a:cubicBezTo>
                  <a:pt x="34" y="63"/>
                  <a:pt x="34" y="63"/>
                  <a:pt x="34" y="63"/>
                </a:cubicBezTo>
                <a:cubicBezTo>
                  <a:pt x="32" y="56"/>
                  <a:pt x="32" y="56"/>
                  <a:pt x="32" y="56"/>
                </a:cubicBezTo>
                <a:cubicBezTo>
                  <a:pt x="32" y="55"/>
                  <a:pt x="32" y="53"/>
                  <a:pt x="32" y="52"/>
                </a:cubicBezTo>
                <a:cubicBezTo>
                  <a:pt x="32" y="41"/>
                  <a:pt x="41" y="32"/>
                  <a:pt x="52" y="32"/>
                </a:cubicBezTo>
                <a:cubicBezTo>
                  <a:pt x="54" y="32"/>
                  <a:pt x="57" y="32"/>
                  <a:pt x="59" y="33"/>
                </a:cubicBezTo>
                <a:cubicBezTo>
                  <a:pt x="65" y="36"/>
                  <a:pt x="65" y="36"/>
                  <a:pt x="65" y="36"/>
                </a:cubicBezTo>
                <a:cubicBezTo>
                  <a:pt x="69" y="29"/>
                  <a:pt x="69" y="29"/>
                  <a:pt x="69" y="29"/>
                </a:cubicBezTo>
                <a:cubicBezTo>
                  <a:pt x="76" y="16"/>
                  <a:pt x="89" y="8"/>
                  <a:pt x="104" y="8"/>
                </a:cubicBezTo>
                <a:cubicBezTo>
                  <a:pt x="126" y="8"/>
                  <a:pt x="144" y="26"/>
                  <a:pt x="144" y="48"/>
                </a:cubicBezTo>
                <a:cubicBezTo>
                  <a:pt x="144" y="49"/>
                  <a:pt x="144" y="49"/>
                  <a:pt x="144" y="50"/>
                </a:cubicBezTo>
                <a:cubicBezTo>
                  <a:pt x="144" y="51"/>
                  <a:pt x="144" y="51"/>
                  <a:pt x="144" y="51"/>
                </a:cubicBezTo>
                <a:cubicBezTo>
                  <a:pt x="143" y="56"/>
                  <a:pt x="143" y="56"/>
                  <a:pt x="143" y="56"/>
                </a:cubicBezTo>
                <a:cubicBezTo>
                  <a:pt x="149" y="59"/>
                  <a:pt x="149" y="59"/>
                  <a:pt x="149" y="59"/>
                </a:cubicBezTo>
                <a:cubicBezTo>
                  <a:pt x="160" y="64"/>
                  <a:pt x="168" y="75"/>
                  <a:pt x="168" y="88"/>
                </a:cubicBezTo>
                <a:cubicBezTo>
                  <a:pt x="168" y="106"/>
                  <a:pt x="154" y="120"/>
                  <a:pt x="136" y="120"/>
                </a:cubicBezTo>
                <a:cubicBezTo>
                  <a:pt x="104" y="120"/>
                  <a:pt x="104" y="120"/>
                  <a:pt x="104" y="120"/>
                </a:cubicBezTo>
                <a:cubicBezTo>
                  <a:pt x="102" y="120"/>
                  <a:pt x="100" y="122"/>
                  <a:pt x="100" y="124"/>
                </a:cubicBezTo>
                <a:cubicBezTo>
                  <a:pt x="100" y="126"/>
                  <a:pt x="102" y="128"/>
                  <a:pt x="104" y="128"/>
                </a:cubicBezTo>
                <a:cubicBezTo>
                  <a:pt x="136" y="128"/>
                  <a:pt x="136" y="128"/>
                  <a:pt x="136" y="128"/>
                </a:cubicBezTo>
                <a:cubicBezTo>
                  <a:pt x="158" y="128"/>
                  <a:pt x="176" y="110"/>
                  <a:pt x="176" y="88"/>
                </a:cubicBezTo>
                <a:cubicBezTo>
                  <a:pt x="176" y="72"/>
                  <a:pt x="166" y="57"/>
                  <a:pt x="152" y="51"/>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23"/>
          <p:cNvSpPr>
            <a:spLocks noEditPoints="1"/>
          </p:cNvSpPr>
          <p:nvPr/>
        </p:nvSpPr>
        <p:spPr bwMode="auto">
          <a:xfrm>
            <a:off x="9669463" y="1592263"/>
            <a:ext cx="557212" cy="481013"/>
          </a:xfrm>
          <a:custGeom>
            <a:avLst/>
            <a:gdLst>
              <a:gd name="T0" fmla="*/ 86 w 176"/>
              <a:gd name="T1" fmla="*/ 101 h 152"/>
              <a:gd name="T2" fmla="*/ 85 w 176"/>
              <a:gd name="T3" fmla="*/ 100 h 152"/>
              <a:gd name="T4" fmla="*/ 69 w 176"/>
              <a:gd name="T5" fmla="*/ 96 h 152"/>
              <a:gd name="T6" fmla="*/ 64 w 176"/>
              <a:gd name="T7" fmla="*/ 102 h 152"/>
              <a:gd name="T8" fmla="*/ 73 w 176"/>
              <a:gd name="T9" fmla="*/ 105 h 152"/>
              <a:gd name="T10" fmla="*/ 79 w 176"/>
              <a:gd name="T11" fmla="*/ 146 h 152"/>
              <a:gd name="T12" fmla="*/ 72 w 176"/>
              <a:gd name="T13" fmla="*/ 124 h 152"/>
              <a:gd name="T14" fmla="*/ 76 w 176"/>
              <a:gd name="T15" fmla="*/ 120 h 152"/>
              <a:gd name="T16" fmla="*/ 82 w 176"/>
              <a:gd name="T17" fmla="*/ 124 h 152"/>
              <a:gd name="T18" fmla="*/ 88 w 176"/>
              <a:gd name="T19" fmla="*/ 105 h 152"/>
              <a:gd name="T20" fmla="*/ 152 w 176"/>
              <a:gd name="T21" fmla="*/ 51 h 152"/>
              <a:gd name="T22" fmla="*/ 104 w 176"/>
              <a:gd name="T23" fmla="*/ 0 h 152"/>
              <a:gd name="T24" fmla="*/ 52 w 176"/>
              <a:gd name="T25" fmla="*/ 24 h 152"/>
              <a:gd name="T26" fmla="*/ 25 w 176"/>
              <a:gd name="T27" fmla="*/ 58 h 152"/>
              <a:gd name="T28" fmla="*/ 36 w 176"/>
              <a:gd name="T29" fmla="*/ 128 h 152"/>
              <a:gd name="T30" fmla="*/ 56 w 176"/>
              <a:gd name="T31" fmla="*/ 124 h 152"/>
              <a:gd name="T32" fmla="*/ 36 w 176"/>
              <a:gd name="T33" fmla="*/ 120 h 152"/>
              <a:gd name="T34" fmla="*/ 27 w 176"/>
              <a:gd name="T35" fmla="*/ 65 h 152"/>
              <a:gd name="T36" fmla="*/ 32 w 176"/>
              <a:gd name="T37" fmla="*/ 56 h 152"/>
              <a:gd name="T38" fmla="*/ 52 w 176"/>
              <a:gd name="T39" fmla="*/ 32 h 152"/>
              <a:gd name="T40" fmla="*/ 65 w 176"/>
              <a:gd name="T41" fmla="*/ 36 h 152"/>
              <a:gd name="T42" fmla="*/ 104 w 176"/>
              <a:gd name="T43" fmla="*/ 8 h 152"/>
              <a:gd name="T44" fmla="*/ 144 w 176"/>
              <a:gd name="T45" fmla="*/ 50 h 152"/>
              <a:gd name="T46" fmla="*/ 143 w 176"/>
              <a:gd name="T47" fmla="*/ 56 h 152"/>
              <a:gd name="T48" fmla="*/ 168 w 176"/>
              <a:gd name="T49" fmla="*/ 88 h 152"/>
              <a:gd name="T50" fmla="*/ 124 w 176"/>
              <a:gd name="T51" fmla="*/ 120 h 152"/>
              <a:gd name="T52" fmla="*/ 124 w 176"/>
              <a:gd name="T53" fmla="*/ 128 h 152"/>
              <a:gd name="T54" fmla="*/ 176 w 176"/>
              <a:gd name="T55" fmla="*/ 88 h 152"/>
              <a:gd name="T56" fmla="*/ 109 w 176"/>
              <a:gd name="T57" fmla="*/ 144 h 152"/>
              <a:gd name="T58" fmla="*/ 112 w 176"/>
              <a:gd name="T59" fmla="*/ 124 h 152"/>
              <a:gd name="T60" fmla="*/ 95 w 176"/>
              <a:gd name="T61" fmla="*/ 110 h 152"/>
              <a:gd name="T62" fmla="*/ 98 w 176"/>
              <a:gd name="T63" fmla="*/ 136 h 152"/>
              <a:gd name="T64" fmla="*/ 100 w 176"/>
              <a:gd name="T65" fmla="*/ 125 h 152"/>
              <a:gd name="T66" fmla="*/ 92 w 176"/>
              <a:gd name="T67" fmla="*/ 126 h 152"/>
              <a:gd name="T68" fmla="*/ 88 w 176"/>
              <a:gd name="T69" fmla="*/ 146 h 152"/>
              <a:gd name="T70" fmla="*/ 91 w 176"/>
              <a:gd name="T71" fmla="*/ 148 h 152"/>
              <a:gd name="T72" fmla="*/ 107 w 176"/>
              <a:gd name="T73" fmla="*/ 152 h 152"/>
              <a:gd name="T74" fmla="*/ 112 w 176"/>
              <a:gd name="T75" fmla="*/ 14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52">
                <a:moveTo>
                  <a:pt x="88" y="102"/>
                </a:moveTo>
                <a:cubicBezTo>
                  <a:pt x="87" y="101"/>
                  <a:pt x="86" y="101"/>
                  <a:pt x="86" y="101"/>
                </a:cubicBezTo>
                <a:cubicBezTo>
                  <a:pt x="86" y="100"/>
                  <a:pt x="86" y="100"/>
                  <a:pt x="86" y="100"/>
                </a:cubicBezTo>
                <a:cubicBezTo>
                  <a:pt x="85" y="100"/>
                  <a:pt x="85" y="100"/>
                  <a:pt x="85" y="100"/>
                </a:cubicBezTo>
                <a:cubicBezTo>
                  <a:pt x="69" y="96"/>
                  <a:pt x="69" y="96"/>
                  <a:pt x="69" y="96"/>
                </a:cubicBezTo>
                <a:cubicBezTo>
                  <a:pt x="69" y="96"/>
                  <a:pt x="69" y="96"/>
                  <a:pt x="69" y="96"/>
                </a:cubicBezTo>
                <a:cubicBezTo>
                  <a:pt x="68" y="96"/>
                  <a:pt x="67" y="96"/>
                  <a:pt x="66" y="97"/>
                </a:cubicBezTo>
                <a:cubicBezTo>
                  <a:pt x="64" y="98"/>
                  <a:pt x="63" y="100"/>
                  <a:pt x="64" y="102"/>
                </a:cubicBezTo>
                <a:cubicBezTo>
                  <a:pt x="65" y="103"/>
                  <a:pt x="66" y="104"/>
                  <a:pt x="67" y="104"/>
                </a:cubicBezTo>
                <a:cubicBezTo>
                  <a:pt x="73" y="105"/>
                  <a:pt x="73" y="105"/>
                  <a:pt x="73" y="105"/>
                </a:cubicBezTo>
                <a:cubicBezTo>
                  <a:pt x="68" y="110"/>
                  <a:pt x="64" y="116"/>
                  <a:pt x="64" y="124"/>
                </a:cubicBezTo>
                <a:cubicBezTo>
                  <a:pt x="64" y="134"/>
                  <a:pt x="70" y="143"/>
                  <a:pt x="79" y="146"/>
                </a:cubicBezTo>
                <a:cubicBezTo>
                  <a:pt x="81" y="138"/>
                  <a:pt x="81" y="138"/>
                  <a:pt x="81" y="138"/>
                </a:cubicBezTo>
                <a:cubicBezTo>
                  <a:pt x="76" y="136"/>
                  <a:pt x="72" y="130"/>
                  <a:pt x="72" y="124"/>
                </a:cubicBezTo>
                <a:cubicBezTo>
                  <a:pt x="72" y="119"/>
                  <a:pt x="74" y="114"/>
                  <a:pt x="78" y="111"/>
                </a:cubicBezTo>
                <a:cubicBezTo>
                  <a:pt x="76" y="120"/>
                  <a:pt x="76" y="120"/>
                  <a:pt x="76" y="120"/>
                </a:cubicBezTo>
                <a:cubicBezTo>
                  <a:pt x="76" y="121"/>
                  <a:pt x="76" y="122"/>
                  <a:pt x="76" y="123"/>
                </a:cubicBezTo>
                <a:cubicBezTo>
                  <a:pt x="78" y="125"/>
                  <a:pt x="80" y="125"/>
                  <a:pt x="82" y="124"/>
                </a:cubicBezTo>
                <a:cubicBezTo>
                  <a:pt x="83" y="124"/>
                  <a:pt x="84" y="123"/>
                  <a:pt x="84" y="122"/>
                </a:cubicBezTo>
                <a:cubicBezTo>
                  <a:pt x="88" y="105"/>
                  <a:pt x="88" y="105"/>
                  <a:pt x="88" y="105"/>
                </a:cubicBezTo>
                <a:cubicBezTo>
                  <a:pt x="88" y="104"/>
                  <a:pt x="88" y="103"/>
                  <a:pt x="88" y="102"/>
                </a:cubicBezTo>
                <a:moveTo>
                  <a:pt x="152" y="51"/>
                </a:moveTo>
                <a:cubicBezTo>
                  <a:pt x="152" y="50"/>
                  <a:pt x="152" y="49"/>
                  <a:pt x="152" y="48"/>
                </a:cubicBezTo>
                <a:cubicBezTo>
                  <a:pt x="152" y="21"/>
                  <a:pt x="131" y="0"/>
                  <a:pt x="104" y="0"/>
                </a:cubicBezTo>
                <a:cubicBezTo>
                  <a:pt x="86" y="0"/>
                  <a:pt x="70" y="10"/>
                  <a:pt x="62" y="26"/>
                </a:cubicBezTo>
                <a:cubicBezTo>
                  <a:pt x="59" y="25"/>
                  <a:pt x="55" y="24"/>
                  <a:pt x="52" y="24"/>
                </a:cubicBezTo>
                <a:cubicBezTo>
                  <a:pt x="37" y="24"/>
                  <a:pt x="24" y="37"/>
                  <a:pt x="24" y="52"/>
                </a:cubicBezTo>
                <a:cubicBezTo>
                  <a:pt x="24" y="54"/>
                  <a:pt x="24" y="56"/>
                  <a:pt x="25" y="58"/>
                </a:cubicBezTo>
                <a:cubicBezTo>
                  <a:pt x="10" y="63"/>
                  <a:pt x="0" y="76"/>
                  <a:pt x="0" y="92"/>
                </a:cubicBezTo>
                <a:cubicBezTo>
                  <a:pt x="0" y="112"/>
                  <a:pt x="16" y="128"/>
                  <a:pt x="36" y="128"/>
                </a:cubicBezTo>
                <a:cubicBezTo>
                  <a:pt x="52" y="128"/>
                  <a:pt x="52" y="128"/>
                  <a:pt x="52" y="128"/>
                </a:cubicBezTo>
                <a:cubicBezTo>
                  <a:pt x="54" y="128"/>
                  <a:pt x="56" y="126"/>
                  <a:pt x="56" y="124"/>
                </a:cubicBezTo>
                <a:cubicBezTo>
                  <a:pt x="56" y="122"/>
                  <a:pt x="54" y="120"/>
                  <a:pt x="52" y="120"/>
                </a:cubicBezTo>
                <a:cubicBezTo>
                  <a:pt x="36" y="120"/>
                  <a:pt x="36" y="120"/>
                  <a:pt x="36" y="120"/>
                </a:cubicBezTo>
                <a:cubicBezTo>
                  <a:pt x="21" y="120"/>
                  <a:pt x="8" y="107"/>
                  <a:pt x="8" y="92"/>
                </a:cubicBezTo>
                <a:cubicBezTo>
                  <a:pt x="8" y="80"/>
                  <a:pt x="16" y="69"/>
                  <a:pt x="27" y="65"/>
                </a:cubicBezTo>
                <a:cubicBezTo>
                  <a:pt x="34" y="63"/>
                  <a:pt x="34" y="63"/>
                  <a:pt x="34" y="63"/>
                </a:cubicBezTo>
                <a:cubicBezTo>
                  <a:pt x="32" y="56"/>
                  <a:pt x="32" y="56"/>
                  <a:pt x="32" y="56"/>
                </a:cubicBezTo>
                <a:cubicBezTo>
                  <a:pt x="32" y="55"/>
                  <a:pt x="32" y="53"/>
                  <a:pt x="32" y="52"/>
                </a:cubicBezTo>
                <a:cubicBezTo>
                  <a:pt x="32" y="41"/>
                  <a:pt x="41" y="32"/>
                  <a:pt x="52" y="32"/>
                </a:cubicBezTo>
                <a:cubicBezTo>
                  <a:pt x="54" y="32"/>
                  <a:pt x="57" y="32"/>
                  <a:pt x="59" y="33"/>
                </a:cubicBezTo>
                <a:cubicBezTo>
                  <a:pt x="65" y="36"/>
                  <a:pt x="65" y="36"/>
                  <a:pt x="65" y="36"/>
                </a:cubicBezTo>
                <a:cubicBezTo>
                  <a:pt x="69" y="29"/>
                  <a:pt x="69" y="29"/>
                  <a:pt x="69" y="29"/>
                </a:cubicBezTo>
                <a:cubicBezTo>
                  <a:pt x="76" y="16"/>
                  <a:pt x="89" y="8"/>
                  <a:pt x="104" y="8"/>
                </a:cubicBezTo>
                <a:cubicBezTo>
                  <a:pt x="126" y="8"/>
                  <a:pt x="144" y="26"/>
                  <a:pt x="144" y="48"/>
                </a:cubicBezTo>
                <a:cubicBezTo>
                  <a:pt x="144" y="49"/>
                  <a:pt x="144" y="49"/>
                  <a:pt x="144" y="50"/>
                </a:cubicBezTo>
                <a:cubicBezTo>
                  <a:pt x="144" y="51"/>
                  <a:pt x="144" y="51"/>
                  <a:pt x="144" y="51"/>
                </a:cubicBezTo>
                <a:cubicBezTo>
                  <a:pt x="143" y="56"/>
                  <a:pt x="143" y="56"/>
                  <a:pt x="143" y="56"/>
                </a:cubicBezTo>
                <a:cubicBezTo>
                  <a:pt x="149" y="59"/>
                  <a:pt x="149" y="59"/>
                  <a:pt x="149" y="59"/>
                </a:cubicBezTo>
                <a:cubicBezTo>
                  <a:pt x="160" y="64"/>
                  <a:pt x="168" y="75"/>
                  <a:pt x="168" y="88"/>
                </a:cubicBezTo>
                <a:cubicBezTo>
                  <a:pt x="168" y="106"/>
                  <a:pt x="154" y="120"/>
                  <a:pt x="136" y="120"/>
                </a:cubicBezTo>
                <a:cubicBezTo>
                  <a:pt x="124" y="120"/>
                  <a:pt x="124" y="120"/>
                  <a:pt x="124" y="120"/>
                </a:cubicBezTo>
                <a:cubicBezTo>
                  <a:pt x="122" y="120"/>
                  <a:pt x="120" y="122"/>
                  <a:pt x="120" y="124"/>
                </a:cubicBezTo>
                <a:cubicBezTo>
                  <a:pt x="120" y="126"/>
                  <a:pt x="122" y="128"/>
                  <a:pt x="124" y="128"/>
                </a:cubicBezTo>
                <a:cubicBezTo>
                  <a:pt x="136" y="128"/>
                  <a:pt x="136" y="128"/>
                  <a:pt x="136" y="128"/>
                </a:cubicBezTo>
                <a:cubicBezTo>
                  <a:pt x="158" y="128"/>
                  <a:pt x="176" y="110"/>
                  <a:pt x="176" y="88"/>
                </a:cubicBezTo>
                <a:cubicBezTo>
                  <a:pt x="176" y="72"/>
                  <a:pt x="166" y="57"/>
                  <a:pt x="152" y="51"/>
                </a:cubicBezTo>
                <a:moveTo>
                  <a:pt x="109" y="144"/>
                </a:moveTo>
                <a:cubicBezTo>
                  <a:pt x="103" y="143"/>
                  <a:pt x="103" y="143"/>
                  <a:pt x="103" y="143"/>
                </a:cubicBezTo>
                <a:cubicBezTo>
                  <a:pt x="108" y="138"/>
                  <a:pt x="112" y="132"/>
                  <a:pt x="112" y="124"/>
                </a:cubicBezTo>
                <a:cubicBezTo>
                  <a:pt x="112" y="114"/>
                  <a:pt x="106" y="106"/>
                  <a:pt x="98" y="102"/>
                </a:cubicBezTo>
                <a:cubicBezTo>
                  <a:pt x="95" y="110"/>
                  <a:pt x="95" y="110"/>
                  <a:pt x="95" y="110"/>
                </a:cubicBezTo>
                <a:cubicBezTo>
                  <a:pt x="100" y="113"/>
                  <a:pt x="104" y="118"/>
                  <a:pt x="104" y="124"/>
                </a:cubicBezTo>
                <a:cubicBezTo>
                  <a:pt x="104" y="129"/>
                  <a:pt x="102" y="133"/>
                  <a:pt x="98" y="136"/>
                </a:cubicBezTo>
                <a:cubicBezTo>
                  <a:pt x="100" y="128"/>
                  <a:pt x="100" y="128"/>
                  <a:pt x="100" y="128"/>
                </a:cubicBezTo>
                <a:cubicBezTo>
                  <a:pt x="100" y="127"/>
                  <a:pt x="100" y="126"/>
                  <a:pt x="100" y="125"/>
                </a:cubicBezTo>
                <a:cubicBezTo>
                  <a:pt x="99" y="123"/>
                  <a:pt x="96" y="123"/>
                  <a:pt x="94" y="124"/>
                </a:cubicBezTo>
                <a:cubicBezTo>
                  <a:pt x="93" y="124"/>
                  <a:pt x="93" y="125"/>
                  <a:pt x="92" y="126"/>
                </a:cubicBezTo>
                <a:cubicBezTo>
                  <a:pt x="88" y="143"/>
                  <a:pt x="88" y="143"/>
                  <a:pt x="88" y="143"/>
                </a:cubicBezTo>
                <a:cubicBezTo>
                  <a:pt x="88" y="144"/>
                  <a:pt x="88" y="145"/>
                  <a:pt x="88" y="146"/>
                </a:cubicBezTo>
                <a:cubicBezTo>
                  <a:pt x="89" y="147"/>
                  <a:pt x="90" y="147"/>
                  <a:pt x="91" y="148"/>
                </a:cubicBezTo>
                <a:cubicBezTo>
                  <a:pt x="91" y="148"/>
                  <a:pt x="91" y="148"/>
                  <a:pt x="91" y="148"/>
                </a:cubicBezTo>
                <a:cubicBezTo>
                  <a:pt x="91" y="148"/>
                  <a:pt x="91" y="148"/>
                  <a:pt x="91" y="148"/>
                </a:cubicBezTo>
                <a:cubicBezTo>
                  <a:pt x="107" y="152"/>
                  <a:pt x="107" y="152"/>
                  <a:pt x="107" y="152"/>
                </a:cubicBezTo>
                <a:cubicBezTo>
                  <a:pt x="108" y="152"/>
                  <a:pt x="109" y="152"/>
                  <a:pt x="110" y="152"/>
                </a:cubicBezTo>
                <a:cubicBezTo>
                  <a:pt x="112" y="151"/>
                  <a:pt x="113" y="148"/>
                  <a:pt x="112" y="146"/>
                </a:cubicBezTo>
                <a:cubicBezTo>
                  <a:pt x="111" y="145"/>
                  <a:pt x="110" y="145"/>
                  <a:pt x="109" y="14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24"/>
          <p:cNvSpPr>
            <a:spLocks noEditPoints="1"/>
          </p:cNvSpPr>
          <p:nvPr/>
        </p:nvSpPr>
        <p:spPr bwMode="auto">
          <a:xfrm>
            <a:off x="10733088" y="1554163"/>
            <a:ext cx="557212" cy="557213"/>
          </a:xfrm>
          <a:custGeom>
            <a:avLst/>
            <a:gdLst>
              <a:gd name="T0" fmla="*/ 24 w 176"/>
              <a:gd name="T1" fmla="*/ 128 h 176"/>
              <a:gd name="T2" fmla="*/ 0 w 176"/>
              <a:gd name="T3" fmla="*/ 152 h 176"/>
              <a:gd name="T4" fmla="*/ 24 w 176"/>
              <a:gd name="T5" fmla="*/ 176 h 176"/>
              <a:gd name="T6" fmla="*/ 48 w 176"/>
              <a:gd name="T7" fmla="*/ 152 h 176"/>
              <a:gd name="T8" fmla="*/ 24 w 176"/>
              <a:gd name="T9" fmla="*/ 128 h 176"/>
              <a:gd name="T10" fmla="*/ 24 w 176"/>
              <a:gd name="T11" fmla="*/ 168 h 176"/>
              <a:gd name="T12" fmla="*/ 8 w 176"/>
              <a:gd name="T13" fmla="*/ 152 h 176"/>
              <a:gd name="T14" fmla="*/ 24 w 176"/>
              <a:gd name="T15" fmla="*/ 136 h 176"/>
              <a:gd name="T16" fmla="*/ 40 w 176"/>
              <a:gd name="T17" fmla="*/ 152 h 176"/>
              <a:gd name="T18" fmla="*/ 24 w 176"/>
              <a:gd name="T19" fmla="*/ 168 h 176"/>
              <a:gd name="T20" fmla="*/ 4 w 176"/>
              <a:gd name="T21" fmla="*/ 40 h 176"/>
              <a:gd name="T22" fmla="*/ 0 w 176"/>
              <a:gd name="T23" fmla="*/ 44 h 176"/>
              <a:gd name="T24" fmla="*/ 4 w 176"/>
              <a:gd name="T25" fmla="*/ 48 h 176"/>
              <a:gd name="T26" fmla="*/ 128 w 176"/>
              <a:gd name="T27" fmla="*/ 172 h 176"/>
              <a:gd name="T28" fmla="*/ 132 w 176"/>
              <a:gd name="T29" fmla="*/ 176 h 176"/>
              <a:gd name="T30" fmla="*/ 136 w 176"/>
              <a:gd name="T31" fmla="*/ 172 h 176"/>
              <a:gd name="T32" fmla="*/ 4 w 176"/>
              <a:gd name="T33" fmla="*/ 40 h 176"/>
              <a:gd name="T34" fmla="*/ 4 w 176"/>
              <a:gd name="T35" fmla="*/ 80 h 176"/>
              <a:gd name="T36" fmla="*/ 0 w 176"/>
              <a:gd name="T37" fmla="*/ 84 h 176"/>
              <a:gd name="T38" fmla="*/ 4 w 176"/>
              <a:gd name="T39" fmla="*/ 88 h 176"/>
              <a:gd name="T40" fmla="*/ 88 w 176"/>
              <a:gd name="T41" fmla="*/ 172 h 176"/>
              <a:gd name="T42" fmla="*/ 92 w 176"/>
              <a:gd name="T43" fmla="*/ 176 h 176"/>
              <a:gd name="T44" fmla="*/ 96 w 176"/>
              <a:gd name="T45" fmla="*/ 172 h 176"/>
              <a:gd name="T46" fmla="*/ 4 w 176"/>
              <a:gd name="T47" fmla="*/ 80 h 176"/>
              <a:gd name="T48" fmla="*/ 4 w 176"/>
              <a:gd name="T49" fmla="*/ 0 h 176"/>
              <a:gd name="T50" fmla="*/ 0 w 176"/>
              <a:gd name="T51" fmla="*/ 4 h 176"/>
              <a:gd name="T52" fmla="*/ 4 w 176"/>
              <a:gd name="T53" fmla="*/ 8 h 176"/>
              <a:gd name="T54" fmla="*/ 168 w 176"/>
              <a:gd name="T55" fmla="*/ 172 h 176"/>
              <a:gd name="T56" fmla="*/ 172 w 176"/>
              <a:gd name="T57" fmla="*/ 176 h 176"/>
              <a:gd name="T58" fmla="*/ 176 w 176"/>
              <a:gd name="T59" fmla="*/ 172 h 176"/>
              <a:gd name="T60" fmla="*/ 4 w 176"/>
              <a:gd name="T6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6" h="176">
                <a:moveTo>
                  <a:pt x="24" y="128"/>
                </a:moveTo>
                <a:cubicBezTo>
                  <a:pt x="11" y="128"/>
                  <a:pt x="0" y="139"/>
                  <a:pt x="0" y="152"/>
                </a:cubicBezTo>
                <a:cubicBezTo>
                  <a:pt x="0" y="165"/>
                  <a:pt x="11" y="176"/>
                  <a:pt x="24" y="176"/>
                </a:cubicBezTo>
                <a:cubicBezTo>
                  <a:pt x="37" y="176"/>
                  <a:pt x="48" y="165"/>
                  <a:pt x="48" y="152"/>
                </a:cubicBezTo>
                <a:cubicBezTo>
                  <a:pt x="48" y="139"/>
                  <a:pt x="37" y="128"/>
                  <a:pt x="24" y="128"/>
                </a:cubicBezTo>
                <a:moveTo>
                  <a:pt x="24" y="168"/>
                </a:moveTo>
                <a:cubicBezTo>
                  <a:pt x="15" y="168"/>
                  <a:pt x="8" y="161"/>
                  <a:pt x="8" y="152"/>
                </a:cubicBezTo>
                <a:cubicBezTo>
                  <a:pt x="8" y="143"/>
                  <a:pt x="15" y="136"/>
                  <a:pt x="24" y="136"/>
                </a:cubicBezTo>
                <a:cubicBezTo>
                  <a:pt x="33" y="136"/>
                  <a:pt x="40" y="143"/>
                  <a:pt x="40" y="152"/>
                </a:cubicBezTo>
                <a:cubicBezTo>
                  <a:pt x="40" y="161"/>
                  <a:pt x="33" y="168"/>
                  <a:pt x="24" y="168"/>
                </a:cubicBezTo>
                <a:moveTo>
                  <a:pt x="4" y="40"/>
                </a:moveTo>
                <a:cubicBezTo>
                  <a:pt x="2" y="40"/>
                  <a:pt x="0" y="42"/>
                  <a:pt x="0" y="44"/>
                </a:cubicBezTo>
                <a:cubicBezTo>
                  <a:pt x="0" y="46"/>
                  <a:pt x="2" y="48"/>
                  <a:pt x="4" y="48"/>
                </a:cubicBezTo>
                <a:cubicBezTo>
                  <a:pt x="72" y="48"/>
                  <a:pt x="128" y="104"/>
                  <a:pt x="128" y="172"/>
                </a:cubicBezTo>
                <a:cubicBezTo>
                  <a:pt x="128" y="174"/>
                  <a:pt x="130" y="176"/>
                  <a:pt x="132" y="176"/>
                </a:cubicBezTo>
                <a:cubicBezTo>
                  <a:pt x="134" y="176"/>
                  <a:pt x="136" y="174"/>
                  <a:pt x="136" y="172"/>
                </a:cubicBezTo>
                <a:cubicBezTo>
                  <a:pt x="136" y="99"/>
                  <a:pt x="77" y="40"/>
                  <a:pt x="4" y="40"/>
                </a:cubicBezTo>
                <a:moveTo>
                  <a:pt x="4" y="80"/>
                </a:moveTo>
                <a:cubicBezTo>
                  <a:pt x="2" y="80"/>
                  <a:pt x="0" y="82"/>
                  <a:pt x="0" y="84"/>
                </a:cubicBezTo>
                <a:cubicBezTo>
                  <a:pt x="0" y="86"/>
                  <a:pt x="2" y="88"/>
                  <a:pt x="4" y="88"/>
                </a:cubicBezTo>
                <a:cubicBezTo>
                  <a:pt x="50" y="88"/>
                  <a:pt x="88" y="126"/>
                  <a:pt x="88" y="172"/>
                </a:cubicBezTo>
                <a:cubicBezTo>
                  <a:pt x="88" y="174"/>
                  <a:pt x="90" y="176"/>
                  <a:pt x="92" y="176"/>
                </a:cubicBezTo>
                <a:cubicBezTo>
                  <a:pt x="94" y="176"/>
                  <a:pt x="96" y="174"/>
                  <a:pt x="96" y="172"/>
                </a:cubicBezTo>
                <a:cubicBezTo>
                  <a:pt x="96" y="121"/>
                  <a:pt x="55" y="80"/>
                  <a:pt x="4" y="80"/>
                </a:cubicBezTo>
                <a:moveTo>
                  <a:pt x="4" y="0"/>
                </a:moveTo>
                <a:cubicBezTo>
                  <a:pt x="2" y="0"/>
                  <a:pt x="0" y="2"/>
                  <a:pt x="0" y="4"/>
                </a:cubicBezTo>
                <a:cubicBezTo>
                  <a:pt x="0" y="6"/>
                  <a:pt x="2" y="8"/>
                  <a:pt x="4" y="8"/>
                </a:cubicBezTo>
                <a:cubicBezTo>
                  <a:pt x="95" y="8"/>
                  <a:pt x="168" y="81"/>
                  <a:pt x="168" y="172"/>
                </a:cubicBezTo>
                <a:cubicBezTo>
                  <a:pt x="168" y="174"/>
                  <a:pt x="170" y="176"/>
                  <a:pt x="172" y="176"/>
                </a:cubicBezTo>
                <a:cubicBezTo>
                  <a:pt x="174" y="176"/>
                  <a:pt x="176" y="174"/>
                  <a:pt x="176" y="172"/>
                </a:cubicBezTo>
                <a:cubicBezTo>
                  <a:pt x="176" y="77"/>
                  <a:pt x="99" y="0"/>
                  <a:pt x="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25"/>
          <p:cNvSpPr>
            <a:spLocks noEditPoints="1"/>
          </p:cNvSpPr>
          <p:nvPr/>
        </p:nvSpPr>
        <p:spPr bwMode="auto">
          <a:xfrm>
            <a:off x="1163638" y="2617788"/>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48 w 176"/>
              <a:gd name="T37" fmla="*/ 36 h 176"/>
              <a:gd name="T38" fmla="*/ 40 w 176"/>
              <a:gd name="T39" fmla="*/ 36 h 176"/>
              <a:gd name="T40" fmla="*/ 36 w 176"/>
              <a:gd name="T41" fmla="*/ 40 h 176"/>
              <a:gd name="T42" fmla="*/ 40 w 176"/>
              <a:gd name="T43" fmla="*/ 44 h 176"/>
              <a:gd name="T44" fmla="*/ 48 w 176"/>
              <a:gd name="T45" fmla="*/ 44 h 176"/>
              <a:gd name="T46" fmla="*/ 132 w 176"/>
              <a:gd name="T47" fmla="*/ 128 h 176"/>
              <a:gd name="T48" fmla="*/ 132 w 176"/>
              <a:gd name="T49" fmla="*/ 136 h 176"/>
              <a:gd name="T50" fmla="*/ 136 w 176"/>
              <a:gd name="T51" fmla="*/ 140 h 176"/>
              <a:gd name="T52" fmla="*/ 140 w 176"/>
              <a:gd name="T53" fmla="*/ 136 h 176"/>
              <a:gd name="T54" fmla="*/ 140 w 176"/>
              <a:gd name="T55" fmla="*/ 128 h 176"/>
              <a:gd name="T56" fmla="*/ 48 w 176"/>
              <a:gd name="T57" fmla="*/ 36 h 176"/>
              <a:gd name="T58" fmla="*/ 52 w 176"/>
              <a:gd name="T59" fmla="*/ 108 h 176"/>
              <a:gd name="T60" fmla="*/ 36 w 176"/>
              <a:gd name="T61" fmla="*/ 124 h 176"/>
              <a:gd name="T62" fmla="*/ 52 w 176"/>
              <a:gd name="T63" fmla="*/ 140 h 176"/>
              <a:gd name="T64" fmla="*/ 68 w 176"/>
              <a:gd name="T65" fmla="*/ 124 h 176"/>
              <a:gd name="T66" fmla="*/ 52 w 176"/>
              <a:gd name="T67" fmla="*/ 108 h 176"/>
              <a:gd name="T68" fmla="*/ 52 w 176"/>
              <a:gd name="T69" fmla="*/ 132 h 176"/>
              <a:gd name="T70" fmla="*/ 44 w 176"/>
              <a:gd name="T71" fmla="*/ 124 h 176"/>
              <a:gd name="T72" fmla="*/ 52 w 176"/>
              <a:gd name="T73" fmla="*/ 116 h 176"/>
              <a:gd name="T74" fmla="*/ 60 w 176"/>
              <a:gd name="T75" fmla="*/ 124 h 176"/>
              <a:gd name="T76" fmla="*/ 52 w 176"/>
              <a:gd name="T77" fmla="*/ 132 h 176"/>
              <a:gd name="T78" fmla="*/ 48 w 176"/>
              <a:gd name="T79" fmla="*/ 60 h 176"/>
              <a:gd name="T80" fmla="*/ 40 w 176"/>
              <a:gd name="T81" fmla="*/ 60 h 176"/>
              <a:gd name="T82" fmla="*/ 36 w 176"/>
              <a:gd name="T83" fmla="*/ 64 h 176"/>
              <a:gd name="T84" fmla="*/ 40 w 176"/>
              <a:gd name="T85" fmla="*/ 68 h 176"/>
              <a:gd name="T86" fmla="*/ 48 w 176"/>
              <a:gd name="T87" fmla="*/ 68 h 176"/>
              <a:gd name="T88" fmla="*/ 108 w 176"/>
              <a:gd name="T89" fmla="*/ 128 h 176"/>
              <a:gd name="T90" fmla="*/ 108 w 176"/>
              <a:gd name="T91" fmla="*/ 136 h 176"/>
              <a:gd name="T92" fmla="*/ 112 w 176"/>
              <a:gd name="T93" fmla="*/ 140 h 176"/>
              <a:gd name="T94" fmla="*/ 116 w 176"/>
              <a:gd name="T95" fmla="*/ 136 h 176"/>
              <a:gd name="T96" fmla="*/ 116 w 176"/>
              <a:gd name="T97" fmla="*/ 128 h 176"/>
              <a:gd name="T98" fmla="*/ 48 w 176"/>
              <a:gd name="T99" fmla="*/ 60 h 176"/>
              <a:gd name="T100" fmla="*/ 48 w 176"/>
              <a:gd name="T101" fmla="*/ 84 h 176"/>
              <a:gd name="T102" fmla="*/ 40 w 176"/>
              <a:gd name="T103" fmla="*/ 84 h 176"/>
              <a:gd name="T104" fmla="*/ 36 w 176"/>
              <a:gd name="T105" fmla="*/ 88 h 176"/>
              <a:gd name="T106" fmla="*/ 40 w 176"/>
              <a:gd name="T107" fmla="*/ 92 h 176"/>
              <a:gd name="T108" fmla="*/ 48 w 176"/>
              <a:gd name="T109" fmla="*/ 92 h 176"/>
              <a:gd name="T110" fmla="*/ 84 w 176"/>
              <a:gd name="T111" fmla="*/ 128 h 176"/>
              <a:gd name="T112" fmla="*/ 84 w 176"/>
              <a:gd name="T113" fmla="*/ 136 h 176"/>
              <a:gd name="T114" fmla="*/ 88 w 176"/>
              <a:gd name="T115" fmla="*/ 140 h 176"/>
              <a:gd name="T116" fmla="*/ 92 w 176"/>
              <a:gd name="T117" fmla="*/ 136 h 176"/>
              <a:gd name="T118" fmla="*/ 92 w 176"/>
              <a:gd name="T119" fmla="*/ 128 h 176"/>
              <a:gd name="T120" fmla="*/ 48 w 176"/>
              <a:gd name="T121"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48" y="36"/>
                </a:moveTo>
                <a:cubicBezTo>
                  <a:pt x="40" y="36"/>
                  <a:pt x="40" y="36"/>
                  <a:pt x="40" y="36"/>
                </a:cubicBezTo>
                <a:cubicBezTo>
                  <a:pt x="38" y="36"/>
                  <a:pt x="36" y="38"/>
                  <a:pt x="36" y="40"/>
                </a:cubicBezTo>
                <a:cubicBezTo>
                  <a:pt x="36" y="42"/>
                  <a:pt x="38" y="44"/>
                  <a:pt x="40" y="44"/>
                </a:cubicBezTo>
                <a:cubicBezTo>
                  <a:pt x="48" y="44"/>
                  <a:pt x="48" y="44"/>
                  <a:pt x="48" y="44"/>
                </a:cubicBezTo>
                <a:cubicBezTo>
                  <a:pt x="94" y="44"/>
                  <a:pt x="132" y="82"/>
                  <a:pt x="132" y="128"/>
                </a:cubicBezTo>
                <a:cubicBezTo>
                  <a:pt x="132" y="136"/>
                  <a:pt x="132" y="136"/>
                  <a:pt x="132" y="136"/>
                </a:cubicBezTo>
                <a:cubicBezTo>
                  <a:pt x="132" y="138"/>
                  <a:pt x="134" y="140"/>
                  <a:pt x="136" y="140"/>
                </a:cubicBezTo>
                <a:cubicBezTo>
                  <a:pt x="138" y="140"/>
                  <a:pt x="140" y="138"/>
                  <a:pt x="140" y="136"/>
                </a:cubicBezTo>
                <a:cubicBezTo>
                  <a:pt x="140" y="128"/>
                  <a:pt x="140" y="128"/>
                  <a:pt x="140" y="128"/>
                </a:cubicBezTo>
                <a:cubicBezTo>
                  <a:pt x="140" y="77"/>
                  <a:pt x="99" y="36"/>
                  <a:pt x="48" y="36"/>
                </a:cubicBezTo>
                <a:moveTo>
                  <a:pt x="52" y="108"/>
                </a:moveTo>
                <a:cubicBezTo>
                  <a:pt x="43" y="108"/>
                  <a:pt x="36" y="115"/>
                  <a:pt x="36" y="124"/>
                </a:cubicBezTo>
                <a:cubicBezTo>
                  <a:pt x="36" y="133"/>
                  <a:pt x="43" y="140"/>
                  <a:pt x="52" y="140"/>
                </a:cubicBezTo>
                <a:cubicBezTo>
                  <a:pt x="61" y="140"/>
                  <a:pt x="68" y="133"/>
                  <a:pt x="68" y="124"/>
                </a:cubicBezTo>
                <a:cubicBezTo>
                  <a:pt x="68" y="115"/>
                  <a:pt x="61" y="108"/>
                  <a:pt x="52" y="108"/>
                </a:cubicBezTo>
                <a:moveTo>
                  <a:pt x="52" y="132"/>
                </a:moveTo>
                <a:cubicBezTo>
                  <a:pt x="48" y="132"/>
                  <a:pt x="44" y="128"/>
                  <a:pt x="44" y="124"/>
                </a:cubicBezTo>
                <a:cubicBezTo>
                  <a:pt x="44" y="120"/>
                  <a:pt x="48" y="116"/>
                  <a:pt x="52" y="116"/>
                </a:cubicBezTo>
                <a:cubicBezTo>
                  <a:pt x="56" y="116"/>
                  <a:pt x="60" y="120"/>
                  <a:pt x="60" y="124"/>
                </a:cubicBezTo>
                <a:cubicBezTo>
                  <a:pt x="60" y="128"/>
                  <a:pt x="56" y="132"/>
                  <a:pt x="52" y="132"/>
                </a:cubicBezTo>
                <a:moveTo>
                  <a:pt x="48" y="60"/>
                </a:moveTo>
                <a:cubicBezTo>
                  <a:pt x="40" y="60"/>
                  <a:pt x="40" y="60"/>
                  <a:pt x="40" y="60"/>
                </a:cubicBezTo>
                <a:cubicBezTo>
                  <a:pt x="38" y="60"/>
                  <a:pt x="36" y="62"/>
                  <a:pt x="36" y="64"/>
                </a:cubicBezTo>
                <a:cubicBezTo>
                  <a:pt x="36" y="66"/>
                  <a:pt x="38" y="68"/>
                  <a:pt x="40" y="68"/>
                </a:cubicBezTo>
                <a:cubicBezTo>
                  <a:pt x="48" y="68"/>
                  <a:pt x="48" y="68"/>
                  <a:pt x="48" y="68"/>
                </a:cubicBezTo>
                <a:cubicBezTo>
                  <a:pt x="81" y="68"/>
                  <a:pt x="108" y="95"/>
                  <a:pt x="108" y="128"/>
                </a:cubicBezTo>
                <a:cubicBezTo>
                  <a:pt x="108" y="136"/>
                  <a:pt x="108" y="136"/>
                  <a:pt x="108" y="136"/>
                </a:cubicBezTo>
                <a:cubicBezTo>
                  <a:pt x="108" y="138"/>
                  <a:pt x="110" y="140"/>
                  <a:pt x="112" y="140"/>
                </a:cubicBezTo>
                <a:cubicBezTo>
                  <a:pt x="114" y="140"/>
                  <a:pt x="116" y="138"/>
                  <a:pt x="116" y="136"/>
                </a:cubicBezTo>
                <a:cubicBezTo>
                  <a:pt x="116" y="128"/>
                  <a:pt x="116" y="128"/>
                  <a:pt x="116" y="128"/>
                </a:cubicBezTo>
                <a:cubicBezTo>
                  <a:pt x="116" y="90"/>
                  <a:pt x="86" y="60"/>
                  <a:pt x="48" y="60"/>
                </a:cubicBezTo>
                <a:moveTo>
                  <a:pt x="48" y="84"/>
                </a:moveTo>
                <a:cubicBezTo>
                  <a:pt x="40" y="84"/>
                  <a:pt x="40" y="84"/>
                  <a:pt x="40" y="84"/>
                </a:cubicBezTo>
                <a:cubicBezTo>
                  <a:pt x="38" y="84"/>
                  <a:pt x="36" y="86"/>
                  <a:pt x="36" y="88"/>
                </a:cubicBezTo>
                <a:cubicBezTo>
                  <a:pt x="36" y="90"/>
                  <a:pt x="38" y="92"/>
                  <a:pt x="40" y="92"/>
                </a:cubicBezTo>
                <a:cubicBezTo>
                  <a:pt x="48" y="92"/>
                  <a:pt x="48" y="92"/>
                  <a:pt x="48" y="92"/>
                </a:cubicBezTo>
                <a:cubicBezTo>
                  <a:pt x="68" y="92"/>
                  <a:pt x="84" y="108"/>
                  <a:pt x="84" y="128"/>
                </a:cubicBezTo>
                <a:cubicBezTo>
                  <a:pt x="84" y="136"/>
                  <a:pt x="84" y="136"/>
                  <a:pt x="84" y="136"/>
                </a:cubicBezTo>
                <a:cubicBezTo>
                  <a:pt x="84" y="138"/>
                  <a:pt x="86" y="140"/>
                  <a:pt x="88" y="140"/>
                </a:cubicBezTo>
                <a:cubicBezTo>
                  <a:pt x="90" y="140"/>
                  <a:pt x="92" y="138"/>
                  <a:pt x="92" y="136"/>
                </a:cubicBezTo>
                <a:cubicBezTo>
                  <a:pt x="92" y="128"/>
                  <a:pt x="92" y="128"/>
                  <a:pt x="92" y="128"/>
                </a:cubicBezTo>
                <a:cubicBezTo>
                  <a:pt x="92" y="104"/>
                  <a:pt x="72" y="84"/>
                  <a:pt x="48" y="8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Freeform 26"/>
          <p:cNvSpPr>
            <a:spLocks noEditPoints="1"/>
          </p:cNvSpPr>
          <p:nvPr/>
        </p:nvSpPr>
        <p:spPr bwMode="auto">
          <a:xfrm>
            <a:off x="2252663" y="2617788"/>
            <a:ext cx="506412" cy="557213"/>
          </a:xfrm>
          <a:custGeom>
            <a:avLst/>
            <a:gdLst>
              <a:gd name="T0" fmla="*/ 80 w 160"/>
              <a:gd name="T1" fmla="*/ 100 h 176"/>
              <a:gd name="T2" fmla="*/ 56 w 160"/>
              <a:gd name="T3" fmla="*/ 124 h 176"/>
              <a:gd name="T4" fmla="*/ 64 w 160"/>
              <a:gd name="T5" fmla="*/ 168 h 176"/>
              <a:gd name="T6" fmla="*/ 72 w 160"/>
              <a:gd name="T7" fmla="*/ 176 h 176"/>
              <a:gd name="T8" fmla="*/ 88 w 160"/>
              <a:gd name="T9" fmla="*/ 176 h 176"/>
              <a:gd name="T10" fmla="*/ 96 w 160"/>
              <a:gd name="T11" fmla="*/ 168 h 176"/>
              <a:gd name="T12" fmla="*/ 104 w 160"/>
              <a:gd name="T13" fmla="*/ 124 h 176"/>
              <a:gd name="T14" fmla="*/ 80 w 160"/>
              <a:gd name="T15" fmla="*/ 100 h 176"/>
              <a:gd name="T16" fmla="*/ 89 w 160"/>
              <a:gd name="T17" fmla="*/ 164 h 176"/>
              <a:gd name="T18" fmla="*/ 86 w 160"/>
              <a:gd name="T19" fmla="*/ 168 h 176"/>
              <a:gd name="T20" fmla="*/ 74 w 160"/>
              <a:gd name="T21" fmla="*/ 168 h 176"/>
              <a:gd name="T22" fmla="*/ 71 w 160"/>
              <a:gd name="T23" fmla="*/ 164 h 176"/>
              <a:gd name="T24" fmla="*/ 64 w 160"/>
              <a:gd name="T25" fmla="*/ 124 h 176"/>
              <a:gd name="T26" fmla="*/ 80 w 160"/>
              <a:gd name="T27" fmla="*/ 108 h 176"/>
              <a:gd name="T28" fmla="*/ 96 w 160"/>
              <a:gd name="T29" fmla="*/ 124 h 176"/>
              <a:gd name="T30" fmla="*/ 89 w 160"/>
              <a:gd name="T31" fmla="*/ 164 h 176"/>
              <a:gd name="T32" fmla="*/ 80 w 160"/>
              <a:gd name="T33" fmla="*/ 92 h 176"/>
              <a:gd name="T34" fmla="*/ 100 w 160"/>
              <a:gd name="T35" fmla="*/ 72 h 176"/>
              <a:gd name="T36" fmla="*/ 80 w 160"/>
              <a:gd name="T37" fmla="*/ 52 h 176"/>
              <a:gd name="T38" fmla="*/ 60 w 160"/>
              <a:gd name="T39" fmla="*/ 72 h 176"/>
              <a:gd name="T40" fmla="*/ 80 w 160"/>
              <a:gd name="T41" fmla="*/ 92 h 176"/>
              <a:gd name="T42" fmla="*/ 80 w 160"/>
              <a:gd name="T43" fmla="*/ 60 h 176"/>
              <a:gd name="T44" fmla="*/ 92 w 160"/>
              <a:gd name="T45" fmla="*/ 72 h 176"/>
              <a:gd name="T46" fmla="*/ 80 w 160"/>
              <a:gd name="T47" fmla="*/ 84 h 176"/>
              <a:gd name="T48" fmla="*/ 68 w 160"/>
              <a:gd name="T49" fmla="*/ 72 h 176"/>
              <a:gd name="T50" fmla="*/ 80 w 160"/>
              <a:gd name="T51" fmla="*/ 60 h 176"/>
              <a:gd name="T52" fmla="*/ 80 w 160"/>
              <a:gd name="T53" fmla="*/ 0 h 176"/>
              <a:gd name="T54" fmla="*/ 0 w 160"/>
              <a:gd name="T55" fmla="*/ 80 h 176"/>
              <a:gd name="T56" fmla="*/ 52 w 160"/>
              <a:gd name="T57" fmla="*/ 155 h 176"/>
              <a:gd name="T58" fmla="*/ 50 w 160"/>
              <a:gd name="T59" fmla="*/ 145 h 176"/>
              <a:gd name="T60" fmla="*/ 8 w 160"/>
              <a:gd name="T61" fmla="*/ 80 h 176"/>
              <a:gd name="T62" fmla="*/ 80 w 160"/>
              <a:gd name="T63" fmla="*/ 8 h 176"/>
              <a:gd name="T64" fmla="*/ 152 w 160"/>
              <a:gd name="T65" fmla="*/ 80 h 176"/>
              <a:gd name="T66" fmla="*/ 110 w 160"/>
              <a:gd name="T67" fmla="*/ 145 h 176"/>
              <a:gd name="T68" fmla="*/ 109 w 160"/>
              <a:gd name="T69" fmla="*/ 155 h 176"/>
              <a:gd name="T70" fmla="*/ 160 w 160"/>
              <a:gd name="T71" fmla="*/ 80 h 176"/>
              <a:gd name="T72" fmla="*/ 80 w 160"/>
              <a:gd name="T73" fmla="*/ 0 h 176"/>
              <a:gd name="T74" fmla="*/ 106 w 160"/>
              <a:gd name="T75" fmla="*/ 103 h 176"/>
              <a:gd name="T76" fmla="*/ 109 w 160"/>
              <a:gd name="T77" fmla="*/ 110 h 176"/>
              <a:gd name="T78" fmla="*/ 128 w 160"/>
              <a:gd name="T79" fmla="*/ 72 h 176"/>
              <a:gd name="T80" fmla="*/ 80 w 160"/>
              <a:gd name="T81" fmla="*/ 24 h 176"/>
              <a:gd name="T82" fmla="*/ 32 w 160"/>
              <a:gd name="T83" fmla="*/ 72 h 176"/>
              <a:gd name="T84" fmla="*/ 50 w 160"/>
              <a:gd name="T85" fmla="*/ 110 h 176"/>
              <a:gd name="T86" fmla="*/ 54 w 160"/>
              <a:gd name="T87" fmla="*/ 103 h 176"/>
              <a:gd name="T88" fmla="*/ 40 w 160"/>
              <a:gd name="T89" fmla="*/ 72 h 176"/>
              <a:gd name="T90" fmla="*/ 80 w 160"/>
              <a:gd name="T91" fmla="*/ 32 h 176"/>
              <a:gd name="T92" fmla="*/ 120 w 160"/>
              <a:gd name="T93" fmla="*/ 72 h 176"/>
              <a:gd name="T94" fmla="*/ 106 w 160"/>
              <a:gd name="T95" fmla="*/ 10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76">
                <a:moveTo>
                  <a:pt x="80" y="100"/>
                </a:moveTo>
                <a:cubicBezTo>
                  <a:pt x="60" y="100"/>
                  <a:pt x="56" y="112"/>
                  <a:pt x="56" y="124"/>
                </a:cubicBezTo>
                <a:cubicBezTo>
                  <a:pt x="56" y="136"/>
                  <a:pt x="60" y="160"/>
                  <a:pt x="64" y="168"/>
                </a:cubicBezTo>
                <a:cubicBezTo>
                  <a:pt x="68" y="176"/>
                  <a:pt x="72" y="176"/>
                  <a:pt x="72" y="176"/>
                </a:cubicBezTo>
                <a:cubicBezTo>
                  <a:pt x="88" y="176"/>
                  <a:pt x="88" y="176"/>
                  <a:pt x="88" y="176"/>
                </a:cubicBezTo>
                <a:cubicBezTo>
                  <a:pt x="88" y="176"/>
                  <a:pt x="92" y="176"/>
                  <a:pt x="96" y="168"/>
                </a:cubicBezTo>
                <a:cubicBezTo>
                  <a:pt x="100" y="160"/>
                  <a:pt x="104" y="136"/>
                  <a:pt x="104" y="124"/>
                </a:cubicBezTo>
                <a:cubicBezTo>
                  <a:pt x="104" y="112"/>
                  <a:pt x="100" y="100"/>
                  <a:pt x="80" y="100"/>
                </a:cubicBezTo>
                <a:moveTo>
                  <a:pt x="89" y="164"/>
                </a:moveTo>
                <a:cubicBezTo>
                  <a:pt x="88" y="166"/>
                  <a:pt x="87" y="168"/>
                  <a:pt x="86" y="168"/>
                </a:cubicBezTo>
                <a:cubicBezTo>
                  <a:pt x="74" y="168"/>
                  <a:pt x="74" y="168"/>
                  <a:pt x="74" y="168"/>
                </a:cubicBezTo>
                <a:cubicBezTo>
                  <a:pt x="73" y="168"/>
                  <a:pt x="72" y="166"/>
                  <a:pt x="71" y="164"/>
                </a:cubicBezTo>
                <a:cubicBezTo>
                  <a:pt x="68" y="158"/>
                  <a:pt x="64" y="135"/>
                  <a:pt x="64" y="124"/>
                </a:cubicBezTo>
                <a:cubicBezTo>
                  <a:pt x="64" y="112"/>
                  <a:pt x="68" y="108"/>
                  <a:pt x="80" y="108"/>
                </a:cubicBezTo>
                <a:cubicBezTo>
                  <a:pt x="92" y="108"/>
                  <a:pt x="96" y="112"/>
                  <a:pt x="96" y="124"/>
                </a:cubicBezTo>
                <a:cubicBezTo>
                  <a:pt x="96" y="135"/>
                  <a:pt x="92" y="158"/>
                  <a:pt x="89" y="164"/>
                </a:cubicBezTo>
                <a:moveTo>
                  <a:pt x="80" y="92"/>
                </a:moveTo>
                <a:cubicBezTo>
                  <a:pt x="91" y="92"/>
                  <a:pt x="100" y="83"/>
                  <a:pt x="100" y="72"/>
                </a:cubicBezTo>
                <a:cubicBezTo>
                  <a:pt x="100" y="61"/>
                  <a:pt x="91" y="52"/>
                  <a:pt x="80" y="52"/>
                </a:cubicBezTo>
                <a:cubicBezTo>
                  <a:pt x="69" y="52"/>
                  <a:pt x="60" y="61"/>
                  <a:pt x="60" y="72"/>
                </a:cubicBezTo>
                <a:cubicBezTo>
                  <a:pt x="60" y="83"/>
                  <a:pt x="69" y="92"/>
                  <a:pt x="80" y="92"/>
                </a:cubicBezTo>
                <a:moveTo>
                  <a:pt x="80" y="60"/>
                </a:moveTo>
                <a:cubicBezTo>
                  <a:pt x="87" y="60"/>
                  <a:pt x="92" y="65"/>
                  <a:pt x="92" y="72"/>
                </a:cubicBezTo>
                <a:cubicBezTo>
                  <a:pt x="92" y="79"/>
                  <a:pt x="87" y="84"/>
                  <a:pt x="80" y="84"/>
                </a:cubicBezTo>
                <a:cubicBezTo>
                  <a:pt x="73" y="84"/>
                  <a:pt x="68" y="79"/>
                  <a:pt x="68" y="72"/>
                </a:cubicBezTo>
                <a:cubicBezTo>
                  <a:pt x="68" y="65"/>
                  <a:pt x="73" y="60"/>
                  <a:pt x="80" y="60"/>
                </a:cubicBezTo>
                <a:moveTo>
                  <a:pt x="80" y="0"/>
                </a:moveTo>
                <a:cubicBezTo>
                  <a:pt x="36" y="0"/>
                  <a:pt x="0" y="36"/>
                  <a:pt x="0" y="80"/>
                </a:cubicBezTo>
                <a:cubicBezTo>
                  <a:pt x="0" y="114"/>
                  <a:pt x="21" y="143"/>
                  <a:pt x="52" y="155"/>
                </a:cubicBezTo>
                <a:cubicBezTo>
                  <a:pt x="51" y="152"/>
                  <a:pt x="50" y="148"/>
                  <a:pt x="50" y="145"/>
                </a:cubicBezTo>
                <a:cubicBezTo>
                  <a:pt x="25" y="134"/>
                  <a:pt x="8" y="109"/>
                  <a:pt x="8" y="80"/>
                </a:cubicBezTo>
                <a:cubicBezTo>
                  <a:pt x="8" y="40"/>
                  <a:pt x="40" y="8"/>
                  <a:pt x="80" y="8"/>
                </a:cubicBezTo>
                <a:cubicBezTo>
                  <a:pt x="120" y="8"/>
                  <a:pt x="152" y="40"/>
                  <a:pt x="152" y="80"/>
                </a:cubicBezTo>
                <a:cubicBezTo>
                  <a:pt x="152" y="109"/>
                  <a:pt x="135" y="134"/>
                  <a:pt x="110" y="145"/>
                </a:cubicBezTo>
                <a:cubicBezTo>
                  <a:pt x="110" y="148"/>
                  <a:pt x="109" y="152"/>
                  <a:pt x="109" y="155"/>
                </a:cubicBezTo>
                <a:cubicBezTo>
                  <a:pt x="139" y="143"/>
                  <a:pt x="160" y="114"/>
                  <a:pt x="160" y="80"/>
                </a:cubicBezTo>
                <a:cubicBezTo>
                  <a:pt x="160" y="36"/>
                  <a:pt x="124" y="0"/>
                  <a:pt x="80" y="0"/>
                </a:cubicBezTo>
                <a:moveTo>
                  <a:pt x="106" y="103"/>
                </a:moveTo>
                <a:cubicBezTo>
                  <a:pt x="107" y="105"/>
                  <a:pt x="108" y="107"/>
                  <a:pt x="109" y="110"/>
                </a:cubicBezTo>
                <a:cubicBezTo>
                  <a:pt x="121" y="101"/>
                  <a:pt x="128" y="87"/>
                  <a:pt x="128" y="72"/>
                </a:cubicBezTo>
                <a:cubicBezTo>
                  <a:pt x="128" y="45"/>
                  <a:pt x="107" y="24"/>
                  <a:pt x="80" y="24"/>
                </a:cubicBezTo>
                <a:cubicBezTo>
                  <a:pt x="53" y="24"/>
                  <a:pt x="32" y="45"/>
                  <a:pt x="32" y="72"/>
                </a:cubicBezTo>
                <a:cubicBezTo>
                  <a:pt x="32" y="87"/>
                  <a:pt x="39" y="101"/>
                  <a:pt x="50" y="110"/>
                </a:cubicBezTo>
                <a:cubicBezTo>
                  <a:pt x="51" y="107"/>
                  <a:pt x="53" y="105"/>
                  <a:pt x="54" y="103"/>
                </a:cubicBezTo>
                <a:cubicBezTo>
                  <a:pt x="46" y="95"/>
                  <a:pt x="40" y="84"/>
                  <a:pt x="40" y="72"/>
                </a:cubicBezTo>
                <a:cubicBezTo>
                  <a:pt x="40" y="50"/>
                  <a:pt x="58" y="32"/>
                  <a:pt x="80" y="32"/>
                </a:cubicBezTo>
                <a:cubicBezTo>
                  <a:pt x="102" y="32"/>
                  <a:pt x="120" y="50"/>
                  <a:pt x="120" y="72"/>
                </a:cubicBezTo>
                <a:cubicBezTo>
                  <a:pt x="120" y="84"/>
                  <a:pt x="114" y="95"/>
                  <a:pt x="106" y="103"/>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1" name="Freeform 27"/>
          <p:cNvSpPr>
            <a:spLocks noEditPoints="1"/>
          </p:cNvSpPr>
          <p:nvPr/>
        </p:nvSpPr>
        <p:spPr bwMode="auto">
          <a:xfrm>
            <a:off x="3341688" y="2617788"/>
            <a:ext cx="455612" cy="557213"/>
          </a:xfrm>
          <a:custGeom>
            <a:avLst/>
            <a:gdLst>
              <a:gd name="T0" fmla="*/ 72 w 144"/>
              <a:gd name="T1" fmla="*/ 96 h 176"/>
              <a:gd name="T2" fmla="*/ 48 w 144"/>
              <a:gd name="T3" fmla="*/ 120 h 176"/>
              <a:gd name="T4" fmla="*/ 56 w 144"/>
              <a:gd name="T5" fmla="*/ 168 h 176"/>
              <a:gd name="T6" fmla="*/ 64 w 144"/>
              <a:gd name="T7" fmla="*/ 176 h 176"/>
              <a:gd name="T8" fmla="*/ 80 w 144"/>
              <a:gd name="T9" fmla="*/ 176 h 176"/>
              <a:gd name="T10" fmla="*/ 88 w 144"/>
              <a:gd name="T11" fmla="*/ 168 h 176"/>
              <a:gd name="T12" fmla="*/ 96 w 144"/>
              <a:gd name="T13" fmla="*/ 120 h 176"/>
              <a:gd name="T14" fmla="*/ 72 w 144"/>
              <a:gd name="T15" fmla="*/ 96 h 176"/>
              <a:gd name="T16" fmla="*/ 81 w 144"/>
              <a:gd name="T17" fmla="*/ 164 h 176"/>
              <a:gd name="T18" fmla="*/ 78 w 144"/>
              <a:gd name="T19" fmla="*/ 168 h 176"/>
              <a:gd name="T20" fmla="*/ 66 w 144"/>
              <a:gd name="T21" fmla="*/ 168 h 176"/>
              <a:gd name="T22" fmla="*/ 63 w 144"/>
              <a:gd name="T23" fmla="*/ 164 h 176"/>
              <a:gd name="T24" fmla="*/ 56 w 144"/>
              <a:gd name="T25" fmla="*/ 120 h 176"/>
              <a:gd name="T26" fmla="*/ 72 w 144"/>
              <a:gd name="T27" fmla="*/ 104 h 176"/>
              <a:gd name="T28" fmla="*/ 88 w 144"/>
              <a:gd name="T29" fmla="*/ 120 h 176"/>
              <a:gd name="T30" fmla="*/ 81 w 144"/>
              <a:gd name="T31" fmla="*/ 164 h 176"/>
              <a:gd name="T32" fmla="*/ 72 w 144"/>
              <a:gd name="T33" fmla="*/ 0 h 176"/>
              <a:gd name="T34" fmla="*/ 0 w 144"/>
              <a:gd name="T35" fmla="*/ 72 h 176"/>
              <a:gd name="T36" fmla="*/ 41 w 144"/>
              <a:gd name="T37" fmla="*/ 137 h 176"/>
              <a:gd name="T38" fmla="*/ 40 w 144"/>
              <a:gd name="T39" fmla="*/ 128 h 176"/>
              <a:gd name="T40" fmla="*/ 8 w 144"/>
              <a:gd name="T41" fmla="*/ 72 h 176"/>
              <a:gd name="T42" fmla="*/ 72 w 144"/>
              <a:gd name="T43" fmla="*/ 8 h 176"/>
              <a:gd name="T44" fmla="*/ 136 w 144"/>
              <a:gd name="T45" fmla="*/ 72 h 176"/>
              <a:gd name="T46" fmla="*/ 104 w 144"/>
              <a:gd name="T47" fmla="*/ 128 h 176"/>
              <a:gd name="T48" fmla="*/ 103 w 144"/>
              <a:gd name="T49" fmla="*/ 137 h 176"/>
              <a:gd name="T50" fmla="*/ 144 w 144"/>
              <a:gd name="T51" fmla="*/ 72 h 176"/>
              <a:gd name="T52" fmla="*/ 72 w 144"/>
              <a:gd name="T53" fmla="*/ 0 h 176"/>
              <a:gd name="T54" fmla="*/ 116 w 144"/>
              <a:gd name="T55" fmla="*/ 72 h 176"/>
              <a:gd name="T56" fmla="*/ 72 w 144"/>
              <a:gd name="T57" fmla="*/ 28 h 176"/>
              <a:gd name="T58" fmla="*/ 28 w 144"/>
              <a:gd name="T59" fmla="*/ 72 h 176"/>
              <a:gd name="T60" fmla="*/ 43 w 144"/>
              <a:gd name="T61" fmla="*/ 105 h 176"/>
              <a:gd name="T62" fmla="*/ 47 w 144"/>
              <a:gd name="T63" fmla="*/ 98 h 176"/>
              <a:gd name="T64" fmla="*/ 36 w 144"/>
              <a:gd name="T65" fmla="*/ 72 h 176"/>
              <a:gd name="T66" fmla="*/ 72 w 144"/>
              <a:gd name="T67" fmla="*/ 36 h 176"/>
              <a:gd name="T68" fmla="*/ 108 w 144"/>
              <a:gd name="T69" fmla="*/ 72 h 176"/>
              <a:gd name="T70" fmla="*/ 97 w 144"/>
              <a:gd name="T71" fmla="*/ 98 h 176"/>
              <a:gd name="T72" fmla="*/ 101 w 144"/>
              <a:gd name="T73" fmla="*/ 105 h 176"/>
              <a:gd name="T74" fmla="*/ 116 w 144"/>
              <a:gd name="T75" fmla="*/ 72 h 176"/>
              <a:gd name="T76" fmla="*/ 88 w 144"/>
              <a:gd name="T77" fmla="*/ 72 h 176"/>
              <a:gd name="T78" fmla="*/ 72 w 144"/>
              <a:gd name="T79" fmla="*/ 56 h 176"/>
              <a:gd name="T80" fmla="*/ 56 w 144"/>
              <a:gd name="T81" fmla="*/ 72 h 176"/>
              <a:gd name="T82" fmla="*/ 72 w 144"/>
              <a:gd name="T83" fmla="*/ 88 h 176"/>
              <a:gd name="T84" fmla="*/ 88 w 144"/>
              <a:gd name="T85" fmla="*/ 72 h 176"/>
              <a:gd name="T86" fmla="*/ 64 w 144"/>
              <a:gd name="T87" fmla="*/ 72 h 176"/>
              <a:gd name="T88" fmla="*/ 72 w 144"/>
              <a:gd name="T89" fmla="*/ 64 h 176"/>
              <a:gd name="T90" fmla="*/ 80 w 144"/>
              <a:gd name="T91" fmla="*/ 72 h 176"/>
              <a:gd name="T92" fmla="*/ 72 w 144"/>
              <a:gd name="T93" fmla="*/ 80 h 176"/>
              <a:gd name="T94" fmla="*/ 64 w 144"/>
              <a:gd name="T95" fmla="*/ 7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4" h="176">
                <a:moveTo>
                  <a:pt x="72" y="96"/>
                </a:moveTo>
                <a:cubicBezTo>
                  <a:pt x="52" y="96"/>
                  <a:pt x="48" y="108"/>
                  <a:pt x="48" y="120"/>
                </a:cubicBezTo>
                <a:cubicBezTo>
                  <a:pt x="48" y="132"/>
                  <a:pt x="52" y="160"/>
                  <a:pt x="56" y="168"/>
                </a:cubicBezTo>
                <a:cubicBezTo>
                  <a:pt x="60" y="176"/>
                  <a:pt x="64" y="176"/>
                  <a:pt x="64" y="176"/>
                </a:cubicBezTo>
                <a:cubicBezTo>
                  <a:pt x="80" y="176"/>
                  <a:pt x="80" y="176"/>
                  <a:pt x="80" y="176"/>
                </a:cubicBezTo>
                <a:cubicBezTo>
                  <a:pt x="80" y="176"/>
                  <a:pt x="84" y="176"/>
                  <a:pt x="88" y="168"/>
                </a:cubicBezTo>
                <a:cubicBezTo>
                  <a:pt x="92" y="160"/>
                  <a:pt x="96" y="132"/>
                  <a:pt x="96" y="120"/>
                </a:cubicBezTo>
                <a:cubicBezTo>
                  <a:pt x="96" y="108"/>
                  <a:pt x="92" y="96"/>
                  <a:pt x="72" y="96"/>
                </a:cubicBezTo>
                <a:moveTo>
                  <a:pt x="81" y="164"/>
                </a:moveTo>
                <a:cubicBezTo>
                  <a:pt x="80" y="166"/>
                  <a:pt x="79" y="168"/>
                  <a:pt x="78" y="168"/>
                </a:cubicBezTo>
                <a:cubicBezTo>
                  <a:pt x="66" y="168"/>
                  <a:pt x="66" y="168"/>
                  <a:pt x="66" y="168"/>
                </a:cubicBezTo>
                <a:cubicBezTo>
                  <a:pt x="65" y="168"/>
                  <a:pt x="64" y="166"/>
                  <a:pt x="63" y="164"/>
                </a:cubicBezTo>
                <a:cubicBezTo>
                  <a:pt x="60" y="159"/>
                  <a:pt x="56" y="132"/>
                  <a:pt x="56" y="120"/>
                </a:cubicBezTo>
                <a:cubicBezTo>
                  <a:pt x="56" y="108"/>
                  <a:pt x="60" y="104"/>
                  <a:pt x="72" y="104"/>
                </a:cubicBezTo>
                <a:cubicBezTo>
                  <a:pt x="84" y="104"/>
                  <a:pt x="88" y="108"/>
                  <a:pt x="88" y="120"/>
                </a:cubicBezTo>
                <a:cubicBezTo>
                  <a:pt x="88" y="132"/>
                  <a:pt x="84" y="159"/>
                  <a:pt x="81" y="164"/>
                </a:cubicBezTo>
                <a:moveTo>
                  <a:pt x="72" y="0"/>
                </a:moveTo>
                <a:cubicBezTo>
                  <a:pt x="32" y="0"/>
                  <a:pt x="0" y="32"/>
                  <a:pt x="0" y="72"/>
                </a:cubicBezTo>
                <a:cubicBezTo>
                  <a:pt x="0" y="101"/>
                  <a:pt x="17" y="125"/>
                  <a:pt x="41" y="137"/>
                </a:cubicBezTo>
                <a:cubicBezTo>
                  <a:pt x="41" y="134"/>
                  <a:pt x="41" y="130"/>
                  <a:pt x="40" y="128"/>
                </a:cubicBezTo>
                <a:cubicBezTo>
                  <a:pt x="21" y="117"/>
                  <a:pt x="8" y="96"/>
                  <a:pt x="8" y="72"/>
                </a:cubicBezTo>
                <a:cubicBezTo>
                  <a:pt x="8" y="37"/>
                  <a:pt x="37" y="8"/>
                  <a:pt x="72" y="8"/>
                </a:cubicBezTo>
                <a:cubicBezTo>
                  <a:pt x="107" y="8"/>
                  <a:pt x="136" y="37"/>
                  <a:pt x="136" y="72"/>
                </a:cubicBezTo>
                <a:cubicBezTo>
                  <a:pt x="136" y="96"/>
                  <a:pt x="123" y="116"/>
                  <a:pt x="104" y="128"/>
                </a:cubicBezTo>
                <a:cubicBezTo>
                  <a:pt x="104" y="130"/>
                  <a:pt x="103" y="134"/>
                  <a:pt x="103" y="137"/>
                </a:cubicBezTo>
                <a:cubicBezTo>
                  <a:pt x="127" y="125"/>
                  <a:pt x="144" y="101"/>
                  <a:pt x="144" y="72"/>
                </a:cubicBezTo>
                <a:cubicBezTo>
                  <a:pt x="144" y="32"/>
                  <a:pt x="112" y="0"/>
                  <a:pt x="72" y="0"/>
                </a:cubicBezTo>
                <a:moveTo>
                  <a:pt x="116" y="72"/>
                </a:moveTo>
                <a:cubicBezTo>
                  <a:pt x="116" y="48"/>
                  <a:pt x="96" y="28"/>
                  <a:pt x="72" y="28"/>
                </a:cubicBezTo>
                <a:cubicBezTo>
                  <a:pt x="48" y="28"/>
                  <a:pt x="28" y="48"/>
                  <a:pt x="28" y="72"/>
                </a:cubicBezTo>
                <a:cubicBezTo>
                  <a:pt x="28" y="85"/>
                  <a:pt x="34" y="97"/>
                  <a:pt x="43" y="105"/>
                </a:cubicBezTo>
                <a:cubicBezTo>
                  <a:pt x="44" y="102"/>
                  <a:pt x="45" y="100"/>
                  <a:pt x="47" y="98"/>
                </a:cubicBezTo>
                <a:cubicBezTo>
                  <a:pt x="40" y="91"/>
                  <a:pt x="36" y="82"/>
                  <a:pt x="36" y="72"/>
                </a:cubicBezTo>
                <a:cubicBezTo>
                  <a:pt x="36" y="52"/>
                  <a:pt x="52" y="36"/>
                  <a:pt x="72" y="36"/>
                </a:cubicBezTo>
                <a:cubicBezTo>
                  <a:pt x="92" y="36"/>
                  <a:pt x="108" y="52"/>
                  <a:pt x="108" y="72"/>
                </a:cubicBezTo>
                <a:cubicBezTo>
                  <a:pt x="108" y="82"/>
                  <a:pt x="104" y="91"/>
                  <a:pt x="97" y="98"/>
                </a:cubicBezTo>
                <a:cubicBezTo>
                  <a:pt x="99" y="100"/>
                  <a:pt x="100" y="102"/>
                  <a:pt x="101" y="105"/>
                </a:cubicBezTo>
                <a:cubicBezTo>
                  <a:pt x="110" y="97"/>
                  <a:pt x="116" y="85"/>
                  <a:pt x="116" y="72"/>
                </a:cubicBezTo>
                <a:moveTo>
                  <a:pt x="88" y="72"/>
                </a:moveTo>
                <a:cubicBezTo>
                  <a:pt x="88" y="63"/>
                  <a:pt x="81" y="56"/>
                  <a:pt x="72" y="56"/>
                </a:cubicBezTo>
                <a:cubicBezTo>
                  <a:pt x="63" y="56"/>
                  <a:pt x="56" y="63"/>
                  <a:pt x="56" y="72"/>
                </a:cubicBezTo>
                <a:cubicBezTo>
                  <a:pt x="56" y="81"/>
                  <a:pt x="63" y="88"/>
                  <a:pt x="72" y="88"/>
                </a:cubicBezTo>
                <a:cubicBezTo>
                  <a:pt x="81" y="88"/>
                  <a:pt x="88" y="81"/>
                  <a:pt x="88" y="72"/>
                </a:cubicBezTo>
                <a:moveTo>
                  <a:pt x="64" y="72"/>
                </a:moveTo>
                <a:cubicBezTo>
                  <a:pt x="64" y="68"/>
                  <a:pt x="68" y="64"/>
                  <a:pt x="72" y="64"/>
                </a:cubicBezTo>
                <a:cubicBezTo>
                  <a:pt x="76" y="64"/>
                  <a:pt x="80" y="68"/>
                  <a:pt x="80" y="72"/>
                </a:cubicBezTo>
                <a:cubicBezTo>
                  <a:pt x="80" y="76"/>
                  <a:pt x="76" y="80"/>
                  <a:pt x="72" y="80"/>
                </a:cubicBezTo>
                <a:cubicBezTo>
                  <a:pt x="68" y="80"/>
                  <a:pt x="64" y="76"/>
                  <a:pt x="64" y="7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2" name="Freeform 28"/>
          <p:cNvSpPr>
            <a:spLocks noEditPoints="1"/>
          </p:cNvSpPr>
          <p:nvPr/>
        </p:nvSpPr>
        <p:spPr bwMode="auto">
          <a:xfrm>
            <a:off x="4352925" y="2617788"/>
            <a:ext cx="557212" cy="557213"/>
          </a:xfrm>
          <a:custGeom>
            <a:avLst/>
            <a:gdLst>
              <a:gd name="T0" fmla="*/ 156 w 176"/>
              <a:gd name="T1" fmla="*/ 0 h 176"/>
              <a:gd name="T2" fmla="*/ 136 w 176"/>
              <a:gd name="T3" fmla="*/ 20 h 176"/>
              <a:gd name="T4" fmla="*/ 152 w 176"/>
              <a:gd name="T5" fmla="*/ 40 h 176"/>
              <a:gd name="T6" fmla="*/ 152 w 176"/>
              <a:gd name="T7" fmla="*/ 84 h 176"/>
              <a:gd name="T8" fmla="*/ 108 w 176"/>
              <a:gd name="T9" fmla="*/ 84 h 176"/>
              <a:gd name="T10" fmla="*/ 88 w 176"/>
              <a:gd name="T11" fmla="*/ 68 h 176"/>
              <a:gd name="T12" fmla="*/ 68 w 176"/>
              <a:gd name="T13" fmla="*/ 84 h 176"/>
              <a:gd name="T14" fmla="*/ 20 w 176"/>
              <a:gd name="T15" fmla="*/ 84 h 176"/>
              <a:gd name="T16" fmla="*/ 16 w 176"/>
              <a:gd name="T17" fmla="*/ 88 h 176"/>
              <a:gd name="T18" fmla="*/ 16 w 176"/>
              <a:gd name="T19" fmla="*/ 136 h 176"/>
              <a:gd name="T20" fmla="*/ 0 w 176"/>
              <a:gd name="T21" fmla="*/ 156 h 176"/>
              <a:gd name="T22" fmla="*/ 20 w 176"/>
              <a:gd name="T23" fmla="*/ 176 h 176"/>
              <a:gd name="T24" fmla="*/ 40 w 176"/>
              <a:gd name="T25" fmla="*/ 156 h 176"/>
              <a:gd name="T26" fmla="*/ 24 w 176"/>
              <a:gd name="T27" fmla="*/ 136 h 176"/>
              <a:gd name="T28" fmla="*/ 24 w 176"/>
              <a:gd name="T29" fmla="*/ 92 h 176"/>
              <a:gd name="T30" fmla="*/ 68 w 176"/>
              <a:gd name="T31" fmla="*/ 92 h 176"/>
              <a:gd name="T32" fmla="*/ 88 w 176"/>
              <a:gd name="T33" fmla="*/ 108 h 176"/>
              <a:gd name="T34" fmla="*/ 108 w 176"/>
              <a:gd name="T35" fmla="*/ 92 h 176"/>
              <a:gd name="T36" fmla="*/ 156 w 176"/>
              <a:gd name="T37" fmla="*/ 92 h 176"/>
              <a:gd name="T38" fmla="*/ 160 w 176"/>
              <a:gd name="T39" fmla="*/ 88 h 176"/>
              <a:gd name="T40" fmla="*/ 160 w 176"/>
              <a:gd name="T41" fmla="*/ 40 h 176"/>
              <a:gd name="T42" fmla="*/ 176 w 176"/>
              <a:gd name="T43" fmla="*/ 20 h 176"/>
              <a:gd name="T44" fmla="*/ 156 w 176"/>
              <a:gd name="T45" fmla="*/ 0 h 176"/>
              <a:gd name="T46" fmla="*/ 32 w 176"/>
              <a:gd name="T47" fmla="*/ 156 h 176"/>
              <a:gd name="T48" fmla="*/ 20 w 176"/>
              <a:gd name="T49" fmla="*/ 168 h 176"/>
              <a:gd name="T50" fmla="*/ 8 w 176"/>
              <a:gd name="T51" fmla="*/ 156 h 176"/>
              <a:gd name="T52" fmla="*/ 20 w 176"/>
              <a:gd name="T53" fmla="*/ 144 h 176"/>
              <a:gd name="T54" fmla="*/ 32 w 176"/>
              <a:gd name="T55" fmla="*/ 156 h 176"/>
              <a:gd name="T56" fmla="*/ 88 w 176"/>
              <a:gd name="T57" fmla="*/ 100 h 176"/>
              <a:gd name="T58" fmla="*/ 76 w 176"/>
              <a:gd name="T59" fmla="*/ 88 h 176"/>
              <a:gd name="T60" fmla="*/ 88 w 176"/>
              <a:gd name="T61" fmla="*/ 76 h 176"/>
              <a:gd name="T62" fmla="*/ 100 w 176"/>
              <a:gd name="T63" fmla="*/ 88 h 176"/>
              <a:gd name="T64" fmla="*/ 88 w 176"/>
              <a:gd name="T65" fmla="*/ 100 h 176"/>
              <a:gd name="T66" fmla="*/ 156 w 176"/>
              <a:gd name="T67" fmla="*/ 32 h 176"/>
              <a:gd name="T68" fmla="*/ 144 w 176"/>
              <a:gd name="T69" fmla="*/ 20 h 176"/>
              <a:gd name="T70" fmla="*/ 156 w 176"/>
              <a:gd name="T71" fmla="*/ 8 h 176"/>
              <a:gd name="T72" fmla="*/ 168 w 176"/>
              <a:gd name="T73" fmla="*/ 20 h 176"/>
              <a:gd name="T74" fmla="*/ 156 w 176"/>
              <a:gd name="T75" fmla="*/ 3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76">
                <a:moveTo>
                  <a:pt x="156" y="0"/>
                </a:moveTo>
                <a:cubicBezTo>
                  <a:pt x="145" y="0"/>
                  <a:pt x="136" y="9"/>
                  <a:pt x="136" y="20"/>
                </a:cubicBezTo>
                <a:cubicBezTo>
                  <a:pt x="136" y="30"/>
                  <a:pt x="143" y="38"/>
                  <a:pt x="152" y="40"/>
                </a:cubicBezTo>
                <a:cubicBezTo>
                  <a:pt x="152" y="84"/>
                  <a:pt x="152" y="84"/>
                  <a:pt x="152" y="84"/>
                </a:cubicBezTo>
                <a:cubicBezTo>
                  <a:pt x="108" y="84"/>
                  <a:pt x="108" y="84"/>
                  <a:pt x="108" y="84"/>
                </a:cubicBezTo>
                <a:cubicBezTo>
                  <a:pt x="106" y="75"/>
                  <a:pt x="98" y="68"/>
                  <a:pt x="88" y="68"/>
                </a:cubicBezTo>
                <a:cubicBezTo>
                  <a:pt x="78" y="68"/>
                  <a:pt x="70" y="75"/>
                  <a:pt x="68" y="84"/>
                </a:cubicBezTo>
                <a:cubicBezTo>
                  <a:pt x="20" y="84"/>
                  <a:pt x="20" y="84"/>
                  <a:pt x="20" y="84"/>
                </a:cubicBezTo>
                <a:cubicBezTo>
                  <a:pt x="18" y="84"/>
                  <a:pt x="16" y="86"/>
                  <a:pt x="16" y="88"/>
                </a:cubicBezTo>
                <a:cubicBezTo>
                  <a:pt x="16" y="136"/>
                  <a:pt x="16" y="136"/>
                  <a:pt x="16" y="136"/>
                </a:cubicBezTo>
                <a:cubicBezTo>
                  <a:pt x="7" y="138"/>
                  <a:pt x="0" y="146"/>
                  <a:pt x="0" y="156"/>
                </a:cubicBezTo>
                <a:cubicBezTo>
                  <a:pt x="0" y="167"/>
                  <a:pt x="9" y="176"/>
                  <a:pt x="20" y="176"/>
                </a:cubicBezTo>
                <a:cubicBezTo>
                  <a:pt x="31" y="176"/>
                  <a:pt x="40" y="167"/>
                  <a:pt x="40" y="156"/>
                </a:cubicBezTo>
                <a:cubicBezTo>
                  <a:pt x="40" y="146"/>
                  <a:pt x="33" y="138"/>
                  <a:pt x="24" y="136"/>
                </a:cubicBezTo>
                <a:cubicBezTo>
                  <a:pt x="24" y="92"/>
                  <a:pt x="24" y="92"/>
                  <a:pt x="24" y="92"/>
                </a:cubicBezTo>
                <a:cubicBezTo>
                  <a:pt x="68" y="92"/>
                  <a:pt x="68" y="92"/>
                  <a:pt x="68" y="92"/>
                </a:cubicBezTo>
                <a:cubicBezTo>
                  <a:pt x="70" y="101"/>
                  <a:pt x="78" y="108"/>
                  <a:pt x="88" y="108"/>
                </a:cubicBezTo>
                <a:cubicBezTo>
                  <a:pt x="98" y="108"/>
                  <a:pt x="106" y="101"/>
                  <a:pt x="108" y="92"/>
                </a:cubicBezTo>
                <a:cubicBezTo>
                  <a:pt x="156" y="92"/>
                  <a:pt x="156" y="92"/>
                  <a:pt x="156" y="92"/>
                </a:cubicBezTo>
                <a:cubicBezTo>
                  <a:pt x="158" y="92"/>
                  <a:pt x="160" y="90"/>
                  <a:pt x="160" y="88"/>
                </a:cubicBezTo>
                <a:cubicBezTo>
                  <a:pt x="160" y="40"/>
                  <a:pt x="160" y="40"/>
                  <a:pt x="160" y="40"/>
                </a:cubicBezTo>
                <a:cubicBezTo>
                  <a:pt x="169" y="38"/>
                  <a:pt x="176" y="30"/>
                  <a:pt x="176" y="20"/>
                </a:cubicBezTo>
                <a:cubicBezTo>
                  <a:pt x="176" y="9"/>
                  <a:pt x="167" y="0"/>
                  <a:pt x="156" y="0"/>
                </a:cubicBezTo>
                <a:moveTo>
                  <a:pt x="32" y="156"/>
                </a:moveTo>
                <a:cubicBezTo>
                  <a:pt x="32" y="163"/>
                  <a:pt x="27" y="168"/>
                  <a:pt x="20" y="168"/>
                </a:cubicBezTo>
                <a:cubicBezTo>
                  <a:pt x="13" y="168"/>
                  <a:pt x="8" y="163"/>
                  <a:pt x="8" y="156"/>
                </a:cubicBezTo>
                <a:cubicBezTo>
                  <a:pt x="8" y="149"/>
                  <a:pt x="13" y="144"/>
                  <a:pt x="20" y="144"/>
                </a:cubicBezTo>
                <a:cubicBezTo>
                  <a:pt x="27" y="144"/>
                  <a:pt x="32" y="149"/>
                  <a:pt x="32" y="156"/>
                </a:cubicBezTo>
                <a:moveTo>
                  <a:pt x="88" y="100"/>
                </a:moveTo>
                <a:cubicBezTo>
                  <a:pt x="81" y="100"/>
                  <a:pt x="76" y="95"/>
                  <a:pt x="76" y="88"/>
                </a:cubicBezTo>
                <a:cubicBezTo>
                  <a:pt x="76" y="81"/>
                  <a:pt x="81" y="76"/>
                  <a:pt x="88" y="76"/>
                </a:cubicBezTo>
                <a:cubicBezTo>
                  <a:pt x="95" y="76"/>
                  <a:pt x="100" y="81"/>
                  <a:pt x="100" y="88"/>
                </a:cubicBezTo>
                <a:cubicBezTo>
                  <a:pt x="100" y="95"/>
                  <a:pt x="95" y="100"/>
                  <a:pt x="88" y="100"/>
                </a:cubicBezTo>
                <a:moveTo>
                  <a:pt x="156" y="32"/>
                </a:moveTo>
                <a:cubicBezTo>
                  <a:pt x="149" y="32"/>
                  <a:pt x="144" y="27"/>
                  <a:pt x="144" y="20"/>
                </a:cubicBezTo>
                <a:cubicBezTo>
                  <a:pt x="144" y="13"/>
                  <a:pt x="149" y="8"/>
                  <a:pt x="156" y="8"/>
                </a:cubicBezTo>
                <a:cubicBezTo>
                  <a:pt x="163" y="8"/>
                  <a:pt x="168" y="13"/>
                  <a:pt x="168" y="20"/>
                </a:cubicBezTo>
                <a:cubicBezTo>
                  <a:pt x="168" y="27"/>
                  <a:pt x="163" y="32"/>
                  <a:pt x="156" y="3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29"/>
          <p:cNvSpPr>
            <a:spLocks noEditPoints="1"/>
          </p:cNvSpPr>
          <p:nvPr/>
        </p:nvSpPr>
        <p:spPr bwMode="auto">
          <a:xfrm>
            <a:off x="5441950" y="2617788"/>
            <a:ext cx="506412" cy="557213"/>
          </a:xfrm>
          <a:custGeom>
            <a:avLst/>
            <a:gdLst>
              <a:gd name="T0" fmla="*/ 140 w 160"/>
              <a:gd name="T1" fmla="*/ 136 h 176"/>
              <a:gd name="T2" fmla="*/ 125 w 160"/>
              <a:gd name="T3" fmla="*/ 143 h 176"/>
              <a:gd name="T4" fmla="*/ 39 w 160"/>
              <a:gd name="T5" fmla="*/ 94 h 176"/>
              <a:gd name="T6" fmla="*/ 40 w 160"/>
              <a:gd name="T7" fmla="*/ 88 h 176"/>
              <a:gd name="T8" fmla="*/ 39 w 160"/>
              <a:gd name="T9" fmla="*/ 82 h 176"/>
              <a:gd name="T10" fmla="*/ 125 w 160"/>
              <a:gd name="T11" fmla="*/ 33 h 176"/>
              <a:gd name="T12" fmla="*/ 140 w 160"/>
              <a:gd name="T13" fmla="*/ 40 h 176"/>
              <a:gd name="T14" fmla="*/ 160 w 160"/>
              <a:gd name="T15" fmla="*/ 20 h 176"/>
              <a:gd name="T16" fmla="*/ 140 w 160"/>
              <a:gd name="T17" fmla="*/ 0 h 176"/>
              <a:gd name="T18" fmla="*/ 120 w 160"/>
              <a:gd name="T19" fmla="*/ 20 h 176"/>
              <a:gd name="T20" fmla="*/ 121 w 160"/>
              <a:gd name="T21" fmla="*/ 26 h 176"/>
              <a:gd name="T22" fmla="*/ 35 w 160"/>
              <a:gd name="T23" fmla="*/ 75 h 176"/>
              <a:gd name="T24" fmla="*/ 20 w 160"/>
              <a:gd name="T25" fmla="*/ 68 h 176"/>
              <a:gd name="T26" fmla="*/ 0 w 160"/>
              <a:gd name="T27" fmla="*/ 88 h 176"/>
              <a:gd name="T28" fmla="*/ 20 w 160"/>
              <a:gd name="T29" fmla="*/ 108 h 176"/>
              <a:gd name="T30" fmla="*/ 35 w 160"/>
              <a:gd name="T31" fmla="*/ 101 h 176"/>
              <a:gd name="T32" fmla="*/ 121 w 160"/>
              <a:gd name="T33" fmla="*/ 150 h 176"/>
              <a:gd name="T34" fmla="*/ 120 w 160"/>
              <a:gd name="T35" fmla="*/ 156 h 176"/>
              <a:gd name="T36" fmla="*/ 140 w 160"/>
              <a:gd name="T37" fmla="*/ 176 h 176"/>
              <a:gd name="T38" fmla="*/ 160 w 160"/>
              <a:gd name="T39" fmla="*/ 156 h 176"/>
              <a:gd name="T40" fmla="*/ 140 w 160"/>
              <a:gd name="T41" fmla="*/ 136 h 176"/>
              <a:gd name="T42" fmla="*/ 140 w 160"/>
              <a:gd name="T43" fmla="*/ 8 h 176"/>
              <a:gd name="T44" fmla="*/ 152 w 160"/>
              <a:gd name="T45" fmla="*/ 20 h 176"/>
              <a:gd name="T46" fmla="*/ 140 w 160"/>
              <a:gd name="T47" fmla="*/ 32 h 176"/>
              <a:gd name="T48" fmla="*/ 128 w 160"/>
              <a:gd name="T49" fmla="*/ 20 h 176"/>
              <a:gd name="T50" fmla="*/ 140 w 160"/>
              <a:gd name="T51" fmla="*/ 8 h 176"/>
              <a:gd name="T52" fmla="*/ 20 w 160"/>
              <a:gd name="T53" fmla="*/ 100 h 176"/>
              <a:gd name="T54" fmla="*/ 8 w 160"/>
              <a:gd name="T55" fmla="*/ 88 h 176"/>
              <a:gd name="T56" fmla="*/ 20 w 160"/>
              <a:gd name="T57" fmla="*/ 76 h 176"/>
              <a:gd name="T58" fmla="*/ 32 w 160"/>
              <a:gd name="T59" fmla="*/ 88 h 176"/>
              <a:gd name="T60" fmla="*/ 20 w 160"/>
              <a:gd name="T61" fmla="*/ 100 h 176"/>
              <a:gd name="T62" fmla="*/ 140 w 160"/>
              <a:gd name="T63" fmla="*/ 168 h 176"/>
              <a:gd name="T64" fmla="*/ 128 w 160"/>
              <a:gd name="T65" fmla="*/ 156 h 176"/>
              <a:gd name="T66" fmla="*/ 140 w 160"/>
              <a:gd name="T67" fmla="*/ 144 h 176"/>
              <a:gd name="T68" fmla="*/ 152 w 160"/>
              <a:gd name="T69" fmla="*/ 156 h 176"/>
              <a:gd name="T70" fmla="*/ 140 w 160"/>
              <a:gd name="T71"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176">
                <a:moveTo>
                  <a:pt x="140" y="136"/>
                </a:moveTo>
                <a:cubicBezTo>
                  <a:pt x="134" y="136"/>
                  <a:pt x="129" y="139"/>
                  <a:pt x="125" y="143"/>
                </a:cubicBezTo>
                <a:cubicBezTo>
                  <a:pt x="39" y="94"/>
                  <a:pt x="39" y="94"/>
                  <a:pt x="39" y="94"/>
                </a:cubicBezTo>
                <a:cubicBezTo>
                  <a:pt x="40" y="92"/>
                  <a:pt x="40" y="90"/>
                  <a:pt x="40" y="88"/>
                </a:cubicBezTo>
                <a:cubicBezTo>
                  <a:pt x="40" y="86"/>
                  <a:pt x="40" y="84"/>
                  <a:pt x="39" y="82"/>
                </a:cubicBezTo>
                <a:cubicBezTo>
                  <a:pt x="125" y="33"/>
                  <a:pt x="125" y="33"/>
                  <a:pt x="125" y="33"/>
                </a:cubicBezTo>
                <a:cubicBezTo>
                  <a:pt x="129" y="37"/>
                  <a:pt x="134" y="40"/>
                  <a:pt x="140" y="40"/>
                </a:cubicBezTo>
                <a:cubicBezTo>
                  <a:pt x="151" y="40"/>
                  <a:pt x="160" y="31"/>
                  <a:pt x="160" y="20"/>
                </a:cubicBezTo>
                <a:cubicBezTo>
                  <a:pt x="160" y="9"/>
                  <a:pt x="151" y="0"/>
                  <a:pt x="140" y="0"/>
                </a:cubicBezTo>
                <a:cubicBezTo>
                  <a:pt x="129" y="0"/>
                  <a:pt x="120" y="9"/>
                  <a:pt x="120" y="20"/>
                </a:cubicBezTo>
                <a:cubicBezTo>
                  <a:pt x="120" y="22"/>
                  <a:pt x="120" y="24"/>
                  <a:pt x="121" y="26"/>
                </a:cubicBezTo>
                <a:cubicBezTo>
                  <a:pt x="35" y="75"/>
                  <a:pt x="35" y="75"/>
                  <a:pt x="35" y="75"/>
                </a:cubicBezTo>
                <a:cubicBezTo>
                  <a:pt x="31" y="71"/>
                  <a:pt x="26" y="68"/>
                  <a:pt x="20" y="68"/>
                </a:cubicBezTo>
                <a:cubicBezTo>
                  <a:pt x="9" y="68"/>
                  <a:pt x="0" y="77"/>
                  <a:pt x="0" y="88"/>
                </a:cubicBezTo>
                <a:cubicBezTo>
                  <a:pt x="0" y="99"/>
                  <a:pt x="9" y="108"/>
                  <a:pt x="20" y="108"/>
                </a:cubicBezTo>
                <a:cubicBezTo>
                  <a:pt x="26" y="108"/>
                  <a:pt x="31" y="105"/>
                  <a:pt x="35" y="101"/>
                </a:cubicBezTo>
                <a:cubicBezTo>
                  <a:pt x="121" y="150"/>
                  <a:pt x="121" y="150"/>
                  <a:pt x="121" y="150"/>
                </a:cubicBezTo>
                <a:cubicBezTo>
                  <a:pt x="120" y="152"/>
                  <a:pt x="120" y="154"/>
                  <a:pt x="120" y="156"/>
                </a:cubicBezTo>
                <a:cubicBezTo>
                  <a:pt x="120" y="167"/>
                  <a:pt x="129" y="176"/>
                  <a:pt x="140" y="176"/>
                </a:cubicBezTo>
                <a:cubicBezTo>
                  <a:pt x="151" y="176"/>
                  <a:pt x="160" y="167"/>
                  <a:pt x="160" y="156"/>
                </a:cubicBezTo>
                <a:cubicBezTo>
                  <a:pt x="160" y="145"/>
                  <a:pt x="151" y="136"/>
                  <a:pt x="140" y="136"/>
                </a:cubicBezTo>
                <a:moveTo>
                  <a:pt x="140" y="8"/>
                </a:moveTo>
                <a:cubicBezTo>
                  <a:pt x="147" y="8"/>
                  <a:pt x="152" y="13"/>
                  <a:pt x="152" y="20"/>
                </a:cubicBezTo>
                <a:cubicBezTo>
                  <a:pt x="152" y="27"/>
                  <a:pt x="147" y="32"/>
                  <a:pt x="140" y="32"/>
                </a:cubicBezTo>
                <a:cubicBezTo>
                  <a:pt x="133" y="32"/>
                  <a:pt x="128" y="27"/>
                  <a:pt x="128" y="20"/>
                </a:cubicBezTo>
                <a:cubicBezTo>
                  <a:pt x="128" y="13"/>
                  <a:pt x="133" y="8"/>
                  <a:pt x="140" y="8"/>
                </a:cubicBezTo>
                <a:moveTo>
                  <a:pt x="20" y="100"/>
                </a:moveTo>
                <a:cubicBezTo>
                  <a:pt x="13" y="100"/>
                  <a:pt x="8" y="95"/>
                  <a:pt x="8" y="88"/>
                </a:cubicBezTo>
                <a:cubicBezTo>
                  <a:pt x="8" y="81"/>
                  <a:pt x="13" y="76"/>
                  <a:pt x="20" y="76"/>
                </a:cubicBezTo>
                <a:cubicBezTo>
                  <a:pt x="27" y="76"/>
                  <a:pt x="32" y="81"/>
                  <a:pt x="32" y="88"/>
                </a:cubicBezTo>
                <a:cubicBezTo>
                  <a:pt x="32" y="95"/>
                  <a:pt x="27" y="100"/>
                  <a:pt x="20" y="100"/>
                </a:cubicBezTo>
                <a:moveTo>
                  <a:pt x="140" y="168"/>
                </a:moveTo>
                <a:cubicBezTo>
                  <a:pt x="133" y="168"/>
                  <a:pt x="128" y="163"/>
                  <a:pt x="128" y="156"/>
                </a:cubicBezTo>
                <a:cubicBezTo>
                  <a:pt x="128" y="149"/>
                  <a:pt x="133" y="144"/>
                  <a:pt x="140" y="144"/>
                </a:cubicBezTo>
                <a:cubicBezTo>
                  <a:pt x="147" y="144"/>
                  <a:pt x="152" y="149"/>
                  <a:pt x="152" y="156"/>
                </a:cubicBezTo>
                <a:cubicBezTo>
                  <a:pt x="152" y="163"/>
                  <a:pt x="147" y="168"/>
                  <a:pt x="140"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Freeform 30"/>
          <p:cNvSpPr>
            <a:spLocks noEditPoints="1"/>
          </p:cNvSpPr>
          <p:nvPr/>
        </p:nvSpPr>
        <p:spPr bwMode="auto">
          <a:xfrm>
            <a:off x="6480175" y="2617788"/>
            <a:ext cx="557212" cy="557213"/>
          </a:xfrm>
          <a:custGeom>
            <a:avLst/>
            <a:gdLst>
              <a:gd name="T0" fmla="*/ 151 w 176"/>
              <a:gd name="T1" fmla="*/ 146 h 176"/>
              <a:gd name="T2" fmla="*/ 115 w 176"/>
              <a:gd name="T3" fmla="*/ 166 h 176"/>
              <a:gd name="T4" fmla="*/ 60 w 176"/>
              <a:gd name="T5" fmla="*/ 163 h 176"/>
              <a:gd name="T6" fmla="*/ 15 w 176"/>
              <a:gd name="T7" fmla="*/ 123 h 176"/>
              <a:gd name="T8" fmla="*/ 14 w 176"/>
              <a:gd name="T9" fmla="*/ 56 h 176"/>
              <a:gd name="T10" fmla="*/ 59 w 176"/>
              <a:gd name="T11" fmla="*/ 14 h 176"/>
              <a:gd name="T12" fmla="*/ 123 w 176"/>
              <a:gd name="T13" fmla="*/ 13 h 176"/>
              <a:gd name="T14" fmla="*/ 162 w 176"/>
              <a:gd name="T15" fmla="*/ 47 h 176"/>
              <a:gd name="T16" fmla="*/ 163 w 176"/>
              <a:gd name="T17" fmla="*/ 97 h 176"/>
              <a:gd name="T18" fmla="*/ 136 w 176"/>
              <a:gd name="T19" fmla="*/ 129 h 176"/>
              <a:gd name="T20" fmla="*/ 114 w 176"/>
              <a:gd name="T21" fmla="*/ 132 h 176"/>
              <a:gd name="T22" fmla="*/ 112 w 176"/>
              <a:gd name="T23" fmla="*/ 120 h 176"/>
              <a:gd name="T24" fmla="*/ 144 w 176"/>
              <a:gd name="T25" fmla="*/ 39 h 176"/>
              <a:gd name="T26" fmla="*/ 131 w 176"/>
              <a:gd name="T27" fmla="*/ 53 h 176"/>
              <a:gd name="T28" fmla="*/ 96 w 176"/>
              <a:gd name="T29" fmla="*/ 35 h 176"/>
              <a:gd name="T30" fmla="*/ 51 w 176"/>
              <a:gd name="T31" fmla="*/ 59 h 176"/>
              <a:gd name="T32" fmla="*/ 35 w 176"/>
              <a:gd name="T33" fmla="*/ 106 h 176"/>
              <a:gd name="T34" fmla="*/ 45 w 176"/>
              <a:gd name="T35" fmla="*/ 131 h 176"/>
              <a:gd name="T36" fmla="*/ 89 w 176"/>
              <a:gd name="T37" fmla="*/ 139 h 176"/>
              <a:gd name="T38" fmla="*/ 107 w 176"/>
              <a:gd name="T39" fmla="*/ 137 h 176"/>
              <a:gd name="T40" fmla="*/ 140 w 176"/>
              <a:gd name="T41" fmla="*/ 136 h 176"/>
              <a:gd name="T42" fmla="*/ 171 w 176"/>
              <a:gd name="T43" fmla="*/ 100 h 176"/>
              <a:gd name="T44" fmla="*/ 169 w 176"/>
              <a:gd name="T45" fmla="*/ 43 h 176"/>
              <a:gd name="T46" fmla="*/ 125 w 176"/>
              <a:gd name="T47" fmla="*/ 5 h 176"/>
              <a:gd name="T48" fmla="*/ 57 w 176"/>
              <a:gd name="T49" fmla="*/ 7 h 176"/>
              <a:gd name="T50" fmla="*/ 7 w 176"/>
              <a:gd name="T51" fmla="*/ 52 h 176"/>
              <a:gd name="T52" fmla="*/ 8 w 176"/>
              <a:gd name="T53" fmla="*/ 127 h 176"/>
              <a:gd name="T54" fmla="*/ 59 w 176"/>
              <a:gd name="T55" fmla="*/ 171 h 176"/>
              <a:gd name="T56" fmla="*/ 116 w 176"/>
              <a:gd name="T57" fmla="*/ 173 h 176"/>
              <a:gd name="T58" fmla="*/ 158 w 176"/>
              <a:gd name="T59" fmla="*/ 151 h 176"/>
              <a:gd name="T60" fmla="*/ 175 w 176"/>
              <a:gd name="T61" fmla="*/ 131 h 176"/>
              <a:gd name="T62" fmla="*/ 101 w 176"/>
              <a:gd name="T63" fmla="*/ 120 h 176"/>
              <a:gd name="T64" fmla="*/ 81 w 176"/>
              <a:gd name="T65" fmla="*/ 133 h 176"/>
              <a:gd name="T66" fmla="*/ 51 w 176"/>
              <a:gd name="T67" fmla="*/ 126 h 176"/>
              <a:gd name="T68" fmla="*/ 43 w 176"/>
              <a:gd name="T69" fmla="*/ 106 h 176"/>
              <a:gd name="T70" fmla="*/ 57 w 176"/>
              <a:gd name="T71" fmla="*/ 64 h 176"/>
              <a:gd name="T72" fmla="*/ 95 w 176"/>
              <a:gd name="T73" fmla="*/ 43 h 176"/>
              <a:gd name="T74" fmla="*/ 114 w 176"/>
              <a:gd name="T75" fmla="*/ 47 h 176"/>
              <a:gd name="T76" fmla="*/ 127 w 176"/>
              <a:gd name="T77" fmla="*/ 63 h 176"/>
              <a:gd name="T78" fmla="*/ 101 w 176"/>
              <a:gd name="T79" fmla="*/ 12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65" y="131"/>
                </a:moveTo>
                <a:cubicBezTo>
                  <a:pt x="161" y="136"/>
                  <a:pt x="156" y="141"/>
                  <a:pt x="151" y="146"/>
                </a:cubicBezTo>
                <a:cubicBezTo>
                  <a:pt x="146" y="150"/>
                  <a:pt x="141" y="154"/>
                  <a:pt x="134" y="158"/>
                </a:cubicBezTo>
                <a:cubicBezTo>
                  <a:pt x="128" y="161"/>
                  <a:pt x="122" y="164"/>
                  <a:pt x="115" y="166"/>
                </a:cubicBezTo>
                <a:cubicBezTo>
                  <a:pt x="108" y="167"/>
                  <a:pt x="100" y="168"/>
                  <a:pt x="93" y="168"/>
                </a:cubicBezTo>
                <a:cubicBezTo>
                  <a:pt x="81" y="168"/>
                  <a:pt x="70" y="167"/>
                  <a:pt x="60" y="163"/>
                </a:cubicBezTo>
                <a:cubicBezTo>
                  <a:pt x="50" y="160"/>
                  <a:pt x="41" y="155"/>
                  <a:pt x="33" y="148"/>
                </a:cubicBezTo>
                <a:cubicBezTo>
                  <a:pt x="26" y="141"/>
                  <a:pt x="19" y="133"/>
                  <a:pt x="15" y="123"/>
                </a:cubicBezTo>
                <a:cubicBezTo>
                  <a:pt x="10" y="113"/>
                  <a:pt x="8" y="101"/>
                  <a:pt x="8" y="87"/>
                </a:cubicBezTo>
                <a:cubicBezTo>
                  <a:pt x="8" y="76"/>
                  <a:pt x="10" y="66"/>
                  <a:pt x="14" y="56"/>
                </a:cubicBezTo>
                <a:cubicBezTo>
                  <a:pt x="19" y="47"/>
                  <a:pt x="25" y="38"/>
                  <a:pt x="32" y="31"/>
                </a:cubicBezTo>
                <a:cubicBezTo>
                  <a:pt x="40" y="24"/>
                  <a:pt x="49" y="18"/>
                  <a:pt x="59" y="14"/>
                </a:cubicBezTo>
                <a:cubicBezTo>
                  <a:pt x="69" y="10"/>
                  <a:pt x="81" y="8"/>
                  <a:pt x="93" y="8"/>
                </a:cubicBezTo>
                <a:cubicBezTo>
                  <a:pt x="103" y="8"/>
                  <a:pt x="114" y="9"/>
                  <a:pt x="123" y="13"/>
                </a:cubicBezTo>
                <a:cubicBezTo>
                  <a:pt x="132" y="16"/>
                  <a:pt x="140" y="20"/>
                  <a:pt x="147" y="26"/>
                </a:cubicBezTo>
                <a:cubicBezTo>
                  <a:pt x="153" y="32"/>
                  <a:pt x="159" y="39"/>
                  <a:pt x="162" y="47"/>
                </a:cubicBezTo>
                <a:cubicBezTo>
                  <a:pt x="166" y="55"/>
                  <a:pt x="168" y="64"/>
                  <a:pt x="168" y="74"/>
                </a:cubicBezTo>
                <a:cubicBezTo>
                  <a:pt x="168" y="82"/>
                  <a:pt x="166" y="90"/>
                  <a:pt x="163" y="97"/>
                </a:cubicBezTo>
                <a:cubicBezTo>
                  <a:pt x="160" y="105"/>
                  <a:pt x="156" y="111"/>
                  <a:pt x="152" y="117"/>
                </a:cubicBezTo>
                <a:cubicBezTo>
                  <a:pt x="147" y="122"/>
                  <a:pt x="142" y="126"/>
                  <a:pt x="136" y="129"/>
                </a:cubicBezTo>
                <a:cubicBezTo>
                  <a:pt x="131" y="132"/>
                  <a:pt x="125" y="134"/>
                  <a:pt x="121" y="134"/>
                </a:cubicBezTo>
                <a:cubicBezTo>
                  <a:pt x="118" y="134"/>
                  <a:pt x="115" y="133"/>
                  <a:pt x="114" y="132"/>
                </a:cubicBezTo>
                <a:cubicBezTo>
                  <a:pt x="113" y="131"/>
                  <a:pt x="112" y="130"/>
                  <a:pt x="111" y="128"/>
                </a:cubicBezTo>
                <a:cubicBezTo>
                  <a:pt x="111" y="126"/>
                  <a:pt x="111" y="123"/>
                  <a:pt x="112" y="120"/>
                </a:cubicBezTo>
                <a:cubicBezTo>
                  <a:pt x="113" y="117"/>
                  <a:pt x="114" y="114"/>
                  <a:pt x="116" y="110"/>
                </a:cubicBezTo>
                <a:cubicBezTo>
                  <a:pt x="144" y="39"/>
                  <a:pt x="144" y="39"/>
                  <a:pt x="144" y="39"/>
                </a:cubicBezTo>
                <a:cubicBezTo>
                  <a:pt x="136" y="39"/>
                  <a:pt x="136" y="39"/>
                  <a:pt x="136" y="39"/>
                </a:cubicBezTo>
                <a:cubicBezTo>
                  <a:pt x="131" y="53"/>
                  <a:pt x="131" y="53"/>
                  <a:pt x="131" y="53"/>
                </a:cubicBezTo>
                <a:cubicBezTo>
                  <a:pt x="128" y="48"/>
                  <a:pt x="124" y="44"/>
                  <a:pt x="118" y="41"/>
                </a:cubicBezTo>
                <a:cubicBezTo>
                  <a:pt x="112" y="37"/>
                  <a:pt x="104" y="35"/>
                  <a:pt x="96" y="35"/>
                </a:cubicBezTo>
                <a:cubicBezTo>
                  <a:pt x="87" y="35"/>
                  <a:pt x="78" y="37"/>
                  <a:pt x="71" y="42"/>
                </a:cubicBezTo>
                <a:cubicBezTo>
                  <a:pt x="63" y="46"/>
                  <a:pt x="57" y="52"/>
                  <a:pt x="51" y="59"/>
                </a:cubicBezTo>
                <a:cubicBezTo>
                  <a:pt x="46" y="66"/>
                  <a:pt x="42" y="74"/>
                  <a:pt x="39" y="82"/>
                </a:cubicBezTo>
                <a:cubicBezTo>
                  <a:pt x="36" y="90"/>
                  <a:pt x="35" y="98"/>
                  <a:pt x="35" y="106"/>
                </a:cubicBezTo>
                <a:cubicBezTo>
                  <a:pt x="35" y="111"/>
                  <a:pt x="35" y="115"/>
                  <a:pt x="37" y="120"/>
                </a:cubicBezTo>
                <a:cubicBezTo>
                  <a:pt x="39" y="124"/>
                  <a:pt x="42" y="128"/>
                  <a:pt x="45" y="131"/>
                </a:cubicBezTo>
                <a:cubicBezTo>
                  <a:pt x="48" y="134"/>
                  <a:pt x="52" y="137"/>
                  <a:pt x="56" y="139"/>
                </a:cubicBezTo>
                <a:cubicBezTo>
                  <a:pt x="66" y="143"/>
                  <a:pt x="77" y="142"/>
                  <a:pt x="89" y="139"/>
                </a:cubicBezTo>
                <a:cubicBezTo>
                  <a:pt x="94" y="137"/>
                  <a:pt x="99" y="134"/>
                  <a:pt x="103" y="129"/>
                </a:cubicBezTo>
                <a:cubicBezTo>
                  <a:pt x="104" y="132"/>
                  <a:pt x="105" y="135"/>
                  <a:pt x="107" y="137"/>
                </a:cubicBezTo>
                <a:cubicBezTo>
                  <a:pt x="110" y="140"/>
                  <a:pt x="115" y="142"/>
                  <a:pt x="120" y="142"/>
                </a:cubicBezTo>
                <a:cubicBezTo>
                  <a:pt x="126" y="142"/>
                  <a:pt x="133" y="140"/>
                  <a:pt x="140" y="136"/>
                </a:cubicBezTo>
                <a:cubicBezTo>
                  <a:pt x="146" y="133"/>
                  <a:pt x="152" y="128"/>
                  <a:pt x="158" y="122"/>
                </a:cubicBezTo>
                <a:cubicBezTo>
                  <a:pt x="163" y="116"/>
                  <a:pt x="167" y="108"/>
                  <a:pt x="171" y="100"/>
                </a:cubicBezTo>
                <a:cubicBezTo>
                  <a:pt x="174" y="92"/>
                  <a:pt x="176" y="83"/>
                  <a:pt x="176" y="74"/>
                </a:cubicBezTo>
                <a:cubicBezTo>
                  <a:pt x="176" y="62"/>
                  <a:pt x="174" y="52"/>
                  <a:pt x="169" y="43"/>
                </a:cubicBezTo>
                <a:cubicBezTo>
                  <a:pt x="165" y="34"/>
                  <a:pt x="159" y="26"/>
                  <a:pt x="152" y="20"/>
                </a:cubicBezTo>
                <a:cubicBezTo>
                  <a:pt x="144" y="13"/>
                  <a:pt x="135" y="8"/>
                  <a:pt x="125" y="5"/>
                </a:cubicBezTo>
                <a:cubicBezTo>
                  <a:pt x="115" y="2"/>
                  <a:pt x="104" y="0"/>
                  <a:pt x="93" y="0"/>
                </a:cubicBezTo>
                <a:cubicBezTo>
                  <a:pt x="80" y="0"/>
                  <a:pt x="68" y="2"/>
                  <a:pt x="57" y="7"/>
                </a:cubicBezTo>
                <a:cubicBezTo>
                  <a:pt x="46" y="11"/>
                  <a:pt x="36" y="17"/>
                  <a:pt x="27" y="25"/>
                </a:cubicBezTo>
                <a:cubicBezTo>
                  <a:pt x="19" y="33"/>
                  <a:pt x="12" y="42"/>
                  <a:pt x="7" y="52"/>
                </a:cubicBezTo>
                <a:cubicBezTo>
                  <a:pt x="2" y="63"/>
                  <a:pt x="0" y="75"/>
                  <a:pt x="0" y="87"/>
                </a:cubicBezTo>
                <a:cubicBezTo>
                  <a:pt x="0" y="103"/>
                  <a:pt x="3" y="116"/>
                  <a:pt x="8" y="127"/>
                </a:cubicBezTo>
                <a:cubicBezTo>
                  <a:pt x="13" y="138"/>
                  <a:pt x="21" y="148"/>
                  <a:pt x="29" y="155"/>
                </a:cubicBezTo>
                <a:cubicBezTo>
                  <a:pt x="38" y="162"/>
                  <a:pt x="48" y="168"/>
                  <a:pt x="59" y="171"/>
                </a:cubicBezTo>
                <a:cubicBezTo>
                  <a:pt x="70" y="174"/>
                  <a:pt x="81" y="176"/>
                  <a:pt x="93" y="176"/>
                </a:cubicBezTo>
                <a:cubicBezTo>
                  <a:pt x="101" y="176"/>
                  <a:pt x="109" y="175"/>
                  <a:pt x="116" y="173"/>
                </a:cubicBezTo>
                <a:cubicBezTo>
                  <a:pt x="124" y="171"/>
                  <a:pt x="131" y="168"/>
                  <a:pt x="138" y="164"/>
                </a:cubicBezTo>
                <a:cubicBezTo>
                  <a:pt x="145" y="161"/>
                  <a:pt x="152" y="156"/>
                  <a:pt x="158" y="151"/>
                </a:cubicBezTo>
                <a:cubicBezTo>
                  <a:pt x="164" y="145"/>
                  <a:pt x="169" y="139"/>
                  <a:pt x="173" y="133"/>
                </a:cubicBezTo>
                <a:cubicBezTo>
                  <a:pt x="175" y="131"/>
                  <a:pt x="175" y="131"/>
                  <a:pt x="175" y="131"/>
                </a:cubicBezTo>
                <a:cubicBezTo>
                  <a:pt x="165" y="131"/>
                  <a:pt x="165" y="131"/>
                  <a:pt x="165" y="131"/>
                </a:cubicBezTo>
                <a:close/>
                <a:moveTo>
                  <a:pt x="101" y="120"/>
                </a:moveTo>
                <a:cubicBezTo>
                  <a:pt x="98" y="124"/>
                  <a:pt x="95" y="127"/>
                  <a:pt x="91" y="129"/>
                </a:cubicBezTo>
                <a:cubicBezTo>
                  <a:pt x="88" y="131"/>
                  <a:pt x="85" y="132"/>
                  <a:pt x="81" y="133"/>
                </a:cubicBezTo>
                <a:cubicBezTo>
                  <a:pt x="74" y="135"/>
                  <a:pt x="66" y="134"/>
                  <a:pt x="60" y="132"/>
                </a:cubicBezTo>
                <a:cubicBezTo>
                  <a:pt x="56" y="130"/>
                  <a:pt x="53" y="128"/>
                  <a:pt x="51" y="126"/>
                </a:cubicBezTo>
                <a:cubicBezTo>
                  <a:pt x="48" y="123"/>
                  <a:pt x="46" y="120"/>
                  <a:pt x="45" y="117"/>
                </a:cubicBezTo>
                <a:cubicBezTo>
                  <a:pt x="43" y="113"/>
                  <a:pt x="43" y="110"/>
                  <a:pt x="43" y="106"/>
                </a:cubicBezTo>
                <a:cubicBezTo>
                  <a:pt x="43" y="99"/>
                  <a:pt x="44" y="92"/>
                  <a:pt x="46" y="85"/>
                </a:cubicBezTo>
                <a:cubicBezTo>
                  <a:pt x="49" y="77"/>
                  <a:pt x="53" y="71"/>
                  <a:pt x="57" y="64"/>
                </a:cubicBezTo>
                <a:cubicBezTo>
                  <a:pt x="62" y="58"/>
                  <a:pt x="67" y="53"/>
                  <a:pt x="74" y="49"/>
                </a:cubicBezTo>
                <a:cubicBezTo>
                  <a:pt x="80" y="45"/>
                  <a:pt x="87" y="43"/>
                  <a:pt x="95" y="43"/>
                </a:cubicBezTo>
                <a:cubicBezTo>
                  <a:pt x="98" y="43"/>
                  <a:pt x="101" y="43"/>
                  <a:pt x="104" y="44"/>
                </a:cubicBezTo>
                <a:cubicBezTo>
                  <a:pt x="108" y="44"/>
                  <a:pt x="111" y="46"/>
                  <a:pt x="114" y="47"/>
                </a:cubicBezTo>
                <a:cubicBezTo>
                  <a:pt x="117" y="49"/>
                  <a:pt x="119" y="51"/>
                  <a:pt x="122" y="53"/>
                </a:cubicBezTo>
                <a:cubicBezTo>
                  <a:pt x="124" y="56"/>
                  <a:pt x="125" y="59"/>
                  <a:pt x="127" y="63"/>
                </a:cubicBezTo>
                <a:cubicBezTo>
                  <a:pt x="109" y="106"/>
                  <a:pt x="109" y="106"/>
                  <a:pt x="109" y="106"/>
                </a:cubicBezTo>
                <a:cubicBezTo>
                  <a:pt x="107" y="112"/>
                  <a:pt x="104" y="116"/>
                  <a:pt x="101" y="12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31"/>
          <p:cNvSpPr>
            <a:spLocks noEditPoints="1"/>
          </p:cNvSpPr>
          <p:nvPr/>
        </p:nvSpPr>
        <p:spPr bwMode="auto">
          <a:xfrm>
            <a:off x="7543800" y="2617788"/>
            <a:ext cx="557212" cy="557213"/>
          </a:xfrm>
          <a:custGeom>
            <a:avLst/>
            <a:gdLst>
              <a:gd name="T0" fmla="*/ 0 w 176"/>
              <a:gd name="T1" fmla="*/ 88 h 176"/>
              <a:gd name="T2" fmla="*/ 176 w 176"/>
              <a:gd name="T3" fmla="*/ 88 h 176"/>
              <a:gd name="T4" fmla="*/ 132 w 176"/>
              <a:gd name="T5" fmla="*/ 21 h 176"/>
              <a:gd name="T6" fmla="*/ 130 w 176"/>
              <a:gd name="T7" fmla="*/ 48 h 176"/>
              <a:gd name="T8" fmla="*/ 123 w 176"/>
              <a:gd name="T9" fmla="*/ 68 h 176"/>
              <a:gd name="T10" fmla="*/ 85 w 176"/>
              <a:gd name="T11" fmla="*/ 26 h 176"/>
              <a:gd name="T12" fmla="*/ 132 w 176"/>
              <a:gd name="T13" fmla="*/ 21 h 176"/>
              <a:gd name="T14" fmla="*/ 138 w 176"/>
              <a:gd name="T15" fmla="*/ 118 h 176"/>
              <a:gd name="T16" fmla="*/ 100 w 176"/>
              <a:gd name="T17" fmla="*/ 119 h 176"/>
              <a:gd name="T18" fmla="*/ 115 w 176"/>
              <a:gd name="T19" fmla="*/ 100 h 176"/>
              <a:gd name="T20" fmla="*/ 101 w 176"/>
              <a:gd name="T21" fmla="*/ 9 h 176"/>
              <a:gd name="T22" fmla="*/ 84 w 176"/>
              <a:gd name="T23" fmla="*/ 8 h 176"/>
              <a:gd name="T24" fmla="*/ 109 w 176"/>
              <a:gd name="T25" fmla="*/ 94 h 176"/>
              <a:gd name="T26" fmla="*/ 88 w 176"/>
              <a:gd name="T27" fmla="*/ 108 h 176"/>
              <a:gd name="T28" fmla="*/ 32 w 176"/>
              <a:gd name="T29" fmla="*/ 97 h 176"/>
              <a:gd name="T30" fmla="*/ 52 w 176"/>
              <a:gd name="T31" fmla="*/ 60 h 176"/>
              <a:gd name="T32" fmla="*/ 63 w 176"/>
              <a:gd name="T33" fmla="*/ 43 h 176"/>
              <a:gd name="T34" fmla="*/ 109 w 176"/>
              <a:gd name="T35" fmla="*/ 94 h 176"/>
              <a:gd name="T36" fmla="*/ 8 w 176"/>
              <a:gd name="T37" fmla="*/ 90 h 176"/>
              <a:gd name="T38" fmla="*/ 20 w 176"/>
              <a:gd name="T39" fmla="*/ 128 h 176"/>
              <a:gd name="T40" fmla="*/ 25 w 176"/>
              <a:gd name="T41" fmla="*/ 93 h 176"/>
              <a:gd name="T42" fmla="*/ 76 w 176"/>
              <a:gd name="T43" fmla="*/ 9 h 176"/>
              <a:gd name="T44" fmla="*/ 58 w 176"/>
              <a:gd name="T45" fmla="*/ 37 h 176"/>
              <a:gd name="T46" fmla="*/ 40 w 176"/>
              <a:gd name="T47" fmla="*/ 48 h 176"/>
              <a:gd name="T48" fmla="*/ 25 w 176"/>
              <a:gd name="T49" fmla="*/ 93 h 176"/>
              <a:gd name="T50" fmla="*/ 28 w 176"/>
              <a:gd name="T51" fmla="*/ 128 h 176"/>
              <a:gd name="T52" fmla="*/ 77 w 176"/>
              <a:gd name="T53" fmla="*/ 124 h 176"/>
              <a:gd name="T54" fmla="*/ 30 w 176"/>
              <a:gd name="T55" fmla="*/ 143 h 176"/>
              <a:gd name="T56" fmla="*/ 88 w 176"/>
              <a:gd name="T57" fmla="*/ 168 h 176"/>
              <a:gd name="T58" fmla="*/ 83 w 176"/>
              <a:gd name="T59" fmla="*/ 131 h 176"/>
              <a:gd name="T60" fmla="*/ 97 w 176"/>
              <a:gd name="T61" fmla="*/ 127 h 176"/>
              <a:gd name="T62" fmla="*/ 149 w 176"/>
              <a:gd name="T63" fmla="*/ 123 h 176"/>
              <a:gd name="T64" fmla="*/ 88 w 176"/>
              <a:gd name="T65" fmla="*/ 168 h 176"/>
              <a:gd name="T66" fmla="*/ 120 w 176"/>
              <a:gd name="T67" fmla="*/ 93 h 176"/>
              <a:gd name="T68" fmla="*/ 132 w 176"/>
              <a:gd name="T69" fmla="*/ 72 h 176"/>
              <a:gd name="T70" fmla="*/ 137 w 176"/>
              <a:gd name="T71" fmla="*/ 49 h 176"/>
              <a:gd name="T72" fmla="*/ 168 w 176"/>
              <a:gd name="T73" fmla="*/ 88 h 176"/>
              <a:gd name="T74" fmla="*/ 150 w 176"/>
              <a:gd name="T75" fmla="*/ 11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32" y="21"/>
                </a:moveTo>
                <a:cubicBezTo>
                  <a:pt x="132" y="22"/>
                  <a:pt x="132" y="23"/>
                  <a:pt x="132" y="24"/>
                </a:cubicBezTo>
                <a:cubicBezTo>
                  <a:pt x="132" y="32"/>
                  <a:pt x="131" y="40"/>
                  <a:pt x="130" y="48"/>
                </a:cubicBezTo>
                <a:cubicBezTo>
                  <a:pt x="124" y="49"/>
                  <a:pt x="120" y="54"/>
                  <a:pt x="120" y="60"/>
                </a:cubicBezTo>
                <a:cubicBezTo>
                  <a:pt x="120" y="63"/>
                  <a:pt x="121" y="66"/>
                  <a:pt x="123" y="68"/>
                </a:cubicBezTo>
                <a:cubicBezTo>
                  <a:pt x="121" y="75"/>
                  <a:pt x="118" y="81"/>
                  <a:pt x="114" y="87"/>
                </a:cubicBezTo>
                <a:cubicBezTo>
                  <a:pt x="99" y="70"/>
                  <a:pt x="89" y="49"/>
                  <a:pt x="85" y="26"/>
                </a:cubicBezTo>
                <a:cubicBezTo>
                  <a:pt x="94" y="20"/>
                  <a:pt x="104" y="16"/>
                  <a:pt x="115" y="13"/>
                </a:cubicBezTo>
                <a:cubicBezTo>
                  <a:pt x="121" y="15"/>
                  <a:pt x="127" y="18"/>
                  <a:pt x="132" y="21"/>
                </a:cubicBezTo>
                <a:moveTo>
                  <a:pt x="115" y="100"/>
                </a:moveTo>
                <a:cubicBezTo>
                  <a:pt x="122" y="107"/>
                  <a:pt x="130" y="113"/>
                  <a:pt x="138" y="118"/>
                </a:cubicBezTo>
                <a:cubicBezTo>
                  <a:pt x="130" y="119"/>
                  <a:pt x="121" y="120"/>
                  <a:pt x="112" y="120"/>
                </a:cubicBezTo>
                <a:cubicBezTo>
                  <a:pt x="108" y="120"/>
                  <a:pt x="104" y="120"/>
                  <a:pt x="100" y="119"/>
                </a:cubicBezTo>
                <a:cubicBezTo>
                  <a:pt x="100" y="119"/>
                  <a:pt x="100" y="118"/>
                  <a:pt x="100" y="117"/>
                </a:cubicBezTo>
                <a:cubicBezTo>
                  <a:pt x="105" y="112"/>
                  <a:pt x="110" y="106"/>
                  <a:pt x="115" y="100"/>
                </a:cubicBezTo>
                <a:moveTo>
                  <a:pt x="88" y="8"/>
                </a:moveTo>
                <a:cubicBezTo>
                  <a:pt x="92" y="8"/>
                  <a:pt x="97" y="8"/>
                  <a:pt x="101" y="9"/>
                </a:cubicBezTo>
                <a:cubicBezTo>
                  <a:pt x="95" y="11"/>
                  <a:pt x="90" y="14"/>
                  <a:pt x="84" y="17"/>
                </a:cubicBezTo>
                <a:cubicBezTo>
                  <a:pt x="84" y="14"/>
                  <a:pt x="84" y="11"/>
                  <a:pt x="84" y="8"/>
                </a:cubicBezTo>
                <a:cubicBezTo>
                  <a:pt x="85" y="8"/>
                  <a:pt x="87" y="8"/>
                  <a:pt x="88" y="8"/>
                </a:cubicBezTo>
                <a:moveTo>
                  <a:pt x="109" y="94"/>
                </a:moveTo>
                <a:cubicBezTo>
                  <a:pt x="105" y="100"/>
                  <a:pt x="100" y="105"/>
                  <a:pt x="95" y="110"/>
                </a:cubicBezTo>
                <a:cubicBezTo>
                  <a:pt x="93" y="109"/>
                  <a:pt x="91" y="108"/>
                  <a:pt x="88" y="108"/>
                </a:cubicBezTo>
                <a:cubicBezTo>
                  <a:pt x="83" y="108"/>
                  <a:pt x="78" y="111"/>
                  <a:pt x="77" y="116"/>
                </a:cubicBezTo>
                <a:cubicBezTo>
                  <a:pt x="61" y="112"/>
                  <a:pt x="46" y="106"/>
                  <a:pt x="32" y="97"/>
                </a:cubicBezTo>
                <a:cubicBezTo>
                  <a:pt x="36" y="84"/>
                  <a:pt x="42" y="71"/>
                  <a:pt x="49" y="60"/>
                </a:cubicBezTo>
                <a:cubicBezTo>
                  <a:pt x="50" y="60"/>
                  <a:pt x="51" y="60"/>
                  <a:pt x="52" y="60"/>
                </a:cubicBezTo>
                <a:cubicBezTo>
                  <a:pt x="59" y="60"/>
                  <a:pt x="64" y="55"/>
                  <a:pt x="64" y="48"/>
                </a:cubicBezTo>
                <a:cubicBezTo>
                  <a:pt x="64" y="46"/>
                  <a:pt x="64" y="45"/>
                  <a:pt x="63" y="43"/>
                </a:cubicBezTo>
                <a:cubicBezTo>
                  <a:pt x="68" y="39"/>
                  <a:pt x="73" y="34"/>
                  <a:pt x="78" y="31"/>
                </a:cubicBezTo>
                <a:cubicBezTo>
                  <a:pt x="82" y="55"/>
                  <a:pt x="94" y="77"/>
                  <a:pt x="109" y="94"/>
                </a:cubicBezTo>
                <a:moveTo>
                  <a:pt x="20" y="130"/>
                </a:moveTo>
                <a:cubicBezTo>
                  <a:pt x="13" y="118"/>
                  <a:pt x="8" y="104"/>
                  <a:pt x="8" y="90"/>
                </a:cubicBezTo>
                <a:cubicBezTo>
                  <a:pt x="13" y="94"/>
                  <a:pt x="18" y="97"/>
                  <a:pt x="23" y="101"/>
                </a:cubicBezTo>
                <a:cubicBezTo>
                  <a:pt x="21" y="110"/>
                  <a:pt x="20" y="119"/>
                  <a:pt x="20" y="128"/>
                </a:cubicBezTo>
                <a:cubicBezTo>
                  <a:pt x="20" y="129"/>
                  <a:pt x="20" y="129"/>
                  <a:pt x="20" y="130"/>
                </a:cubicBezTo>
                <a:moveTo>
                  <a:pt x="25" y="93"/>
                </a:moveTo>
                <a:cubicBezTo>
                  <a:pt x="19" y="89"/>
                  <a:pt x="14" y="84"/>
                  <a:pt x="9" y="79"/>
                </a:cubicBezTo>
                <a:cubicBezTo>
                  <a:pt x="12" y="43"/>
                  <a:pt x="40" y="14"/>
                  <a:pt x="76" y="9"/>
                </a:cubicBezTo>
                <a:cubicBezTo>
                  <a:pt x="76" y="13"/>
                  <a:pt x="76" y="17"/>
                  <a:pt x="77" y="22"/>
                </a:cubicBezTo>
                <a:cubicBezTo>
                  <a:pt x="70" y="26"/>
                  <a:pt x="63" y="32"/>
                  <a:pt x="58" y="37"/>
                </a:cubicBezTo>
                <a:cubicBezTo>
                  <a:pt x="56" y="37"/>
                  <a:pt x="54" y="36"/>
                  <a:pt x="52" y="36"/>
                </a:cubicBezTo>
                <a:cubicBezTo>
                  <a:pt x="45" y="36"/>
                  <a:pt x="40" y="41"/>
                  <a:pt x="40" y="48"/>
                </a:cubicBezTo>
                <a:cubicBezTo>
                  <a:pt x="40" y="51"/>
                  <a:pt x="41" y="53"/>
                  <a:pt x="43" y="55"/>
                </a:cubicBezTo>
                <a:cubicBezTo>
                  <a:pt x="35" y="67"/>
                  <a:pt x="29" y="79"/>
                  <a:pt x="25" y="93"/>
                </a:cubicBezTo>
                <a:moveTo>
                  <a:pt x="29" y="142"/>
                </a:moveTo>
                <a:cubicBezTo>
                  <a:pt x="28" y="137"/>
                  <a:pt x="28" y="133"/>
                  <a:pt x="28" y="128"/>
                </a:cubicBezTo>
                <a:cubicBezTo>
                  <a:pt x="28" y="120"/>
                  <a:pt x="29" y="113"/>
                  <a:pt x="30" y="105"/>
                </a:cubicBezTo>
                <a:cubicBezTo>
                  <a:pt x="44" y="114"/>
                  <a:pt x="60" y="120"/>
                  <a:pt x="77" y="124"/>
                </a:cubicBezTo>
                <a:cubicBezTo>
                  <a:pt x="77" y="124"/>
                  <a:pt x="77" y="125"/>
                  <a:pt x="77" y="125"/>
                </a:cubicBezTo>
                <a:cubicBezTo>
                  <a:pt x="63" y="134"/>
                  <a:pt x="47" y="140"/>
                  <a:pt x="30" y="143"/>
                </a:cubicBezTo>
                <a:cubicBezTo>
                  <a:pt x="29" y="142"/>
                  <a:pt x="29" y="142"/>
                  <a:pt x="29" y="142"/>
                </a:cubicBezTo>
                <a:moveTo>
                  <a:pt x="88" y="168"/>
                </a:moveTo>
                <a:cubicBezTo>
                  <a:pt x="68" y="168"/>
                  <a:pt x="51" y="161"/>
                  <a:pt x="37" y="149"/>
                </a:cubicBezTo>
                <a:cubicBezTo>
                  <a:pt x="53" y="146"/>
                  <a:pt x="69" y="140"/>
                  <a:pt x="83" y="131"/>
                </a:cubicBezTo>
                <a:cubicBezTo>
                  <a:pt x="84" y="131"/>
                  <a:pt x="86" y="132"/>
                  <a:pt x="88" y="132"/>
                </a:cubicBezTo>
                <a:cubicBezTo>
                  <a:pt x="92" y="132"/>
                  <a:pt x="95" y="130"/>
                  <a:pt x="97" y="127"/>
                </a:cubicBezTo>
                <a:cubicBezTo>
                  <a:pt x="102" y="128"/>
                  <a:pt x="107" y="128"/>
                  <a:pt x="112" y="128"/>
                </a:cubicBezTo>
                <a:cubicBezTo>
                  <a:pt x="125" y="128"/>
                  <a:pt x="137" y="126"/>
                  <a:pt x="149" y="123"/>
                </a:cubicBezTo>
                <a:cubicBezTo>
                  <a:pt x="152" y="125"/>
                  <a:pt x="155" y="126"/>
                  <a:pt x="158" y="127"/>
                </a:cubicBezTo>
                <a:cubicBezTo>
                  <a:pt x="144" y="152"/>
                  <a:pt x="118" y="168"/>
                  <a:pt x="88" y="168"/>
                </a:cubicBezTo>
                <a:moveTo>
                  <a:pt x="150" y="115"/>
                </a:moveTo>
                <a:cubicBezTo>
                  <a:pt x="139" y="109"/>
                  <a:pt x="129" y="102"/>
                  <a:pt x="120" y="93"/>
                </a:cubicBezTo>
                <a:cubicBezTo>
                  <a:pt x="124" y="87"/>
                  <a:pt x="128" y="79"/>
                  <a:pt x="131" y="72"/>
                </a:cubicBezTo>
                <a:cubicBezTo>
                  <a:pt x="131" y="72"/>
                  <a:pt x="132" y="72"/>
                  <a:pt x="132" y="72"/>
                </a:cubicBezTo>
                <a:cubicBezTo>
                  <a:pt x="139" y="72"/>
                  <a:pt x="144" y="67"/>
                  <a:pt x="144" y="60"/>
                </a:cubicBezTo>
                <a:cubicBezTo>
                  <a:pt x="144" y="55"/>
                  <a:pt x="141" y="51"/>
                  <a:pt x="137" y="49"/>
                </a:cubicBezTo>
                <a:cubicBezTo>
                  <a:pt x="139" y="42"/>
                  <a:pt x="140" y="35"/>
                  <a:pt x="140" y="27"/>
                </a:cubicBezTo>
                <a:cubicBezTo>
                  <a:pt x="157" y="42"/>
                  <a:pt x="168" y="64"/>
                  <a:pt x="168" y="88"/>
                </a:cubicBezTo>
                <a:cubicBezTo>
                  <a:pt x="168" y="96"/>
                  <a:pt x="167" y="103"/>
                  <a:pt x="165" y="111"/>
                </a:cubicBezTo>
                <a:cubicBezTo>
                  <a:pt x="160" y="112"/>
                  <a:pt x="155" y="114"/>
                  <a:pt x="150" y="115"/>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noEditPoints="1"/>
          </p:cNvSpPr>
          <p:nvPr/>
        </p:nvSpPr>
        <p:spPr bwMode="auto">
          <a:xfrm>
            <a:off x="8656638" y="2617788"/>
            <a:ext cx="457200" cy="557213"/>
          </a:xfrm>
          <a:custGeom>
            <a:avLst/>
            <a:gdLst>
              <a:gd name="T0" fmla="*/ 144 w 144"/>
              <a:gd name="T1" fmla="*/ 24 h 176"/>
              <a:gd name="T2" fmla="*/ 72 w 144"/>
              <a:gd name="T3" fmla="*/ 0 h 176"/>
              <a:gd name="T4" fmla="*/ 0 w 144"/>
              <a:gd name="T5" fmla="*/ 24 h 176"/>
              <a:gd name="T6" fmla="*/ 0 w 144"/>
              <a:gd name="T7" fmla="*/ 56 h 176"/>
              <a:gd name="T8" fmla="*/ 4 w 144"/>
              <a:gd name="T9" fmla="*/ 64 h 176"/>
              <a:gd name="T10" fmla="*/ 0 w 144"/>
              <a:gd name="T11" fmla="*/ 72 h 176"/>
              <a:gd name="T12" fmla="*/ 0 w 144"/>
              <a:gd name="T13" fmla="*/ 104 h 176"/>
              <a:gd name="T14" fmla="*/ 4 w 144"/>
              <a:gd name="T15" fmla="*/ 112 h 176"/>
              <a:gd name="T16" fmla="*/ 0 w 144"/>
              <a:gd name="T17" fmla="*/ 120 h 176"/>
              <a:gd name="T18" fmla="*/ 0 w 144"/>
              <a:gd name="T19" fmla="*/ 152 h 176"/>
              <a:gd name="T20" fmla="*/ 72 w 144"/>
              <a:gd name="T21" fmla="*/ 176 h 176"/>
              <a:gd name="T22" fmla="*/ 144 w 144"/>
              <a:gd name="T23" fmla="*/ 152 h 176"/>
              <a:gd name="T24" fmla="*/ 144 w 144"/>
              <a:gd name="T25" fmla="*/ 120 h 176"/>
              <a:gd name="T26" fmla="*/ 140 w 144"/>
              <a:gd name="T27" fmla="*/ 112 h 176"/>
              <a:gd name="T28" fmla="*/ 144 w 144"/>
              <a:gd name="T29" fmla="*/ 104 h 176"/>
              <a:gd name="T30" fmla="*/ 144 w 144"/>
              <a:gd name="T31" fmla="*/ 72 h 176"/>
              <a:gd name="T32" fmla="*/ 140 w 144"/>
              <a:gd name="T33" fmla="*/ 64 h 176"/>
              <a:gd name="T34" fmla="*/ 144 w 144"/>
              <a:gd name="T35" fmla="*/ 56 h 176"/>
              <a:gd name="T36" fmla="*/ 144 w 144"/>
              <a:gd name="T37" fmla="*/ 24 h 176"/>
              <a:gd name="T38" fmla="*/ 136 w 144"/>
              <a:gd name="T39" fmla="*/ 152 h 176"/>
              <a:gd name="T40" fmla="*/ 72 w 144"/>
              <a:gd name="T41" fmla="*/ 168 h 176"/>
              <a:gd name="T42" fmla="*/ 8 w 144"/>
              <a:gd name="T43" fmla="*/ 152 h 176"/>
              <a:gd name="T44" fmla="*/ 8 w 144"/>
              <a:gd name="T45" fmla="*/ 131 h 176"/>
              <a:gd name="T46" fmla="*/ 72 w 144"/>
              <a:gd name="T47" fmla="*/ 144 h 176"/>
              <a:gd name="T48" fmla="*/ 136 w 144"/>
              <a:gd name="T49" fmla="*/ 131 h 176"/>
              <a:gd name="T50" fmla="*/ 136 w 144"/>
              <a:gd name="T51" fmla="*/ 152 h 176"/>
              <a:gd name="T52" fmla="*/ 72 w 144"/>
              <a:gd name="T53" fmla="*/ 136 h 176"/>
              <a:gd name="T54" fmla="*/ 8 w 144"/>
              <a:gd name="T55" fmla="*/ 120 h 176"/>
              <a:gd name="T56" fmla="*/ 10 w 144"/>
              <a:gd name="T57" fmla="*/ 116 h 176"/>
              <a:gd name="T58" fmla="*/ 72 w 144"/>
              <a:gd name="T59" fmla="*/ 128 h 176"/>
              <a:gd name="T60" fmla="*/ 134 w 144"/>
              <a:gd name="T61" fmla="*/ 116 h 176"/>
              <a:gd name="T62" fmla="*/ 136 w 144"/>
              <a:gd name="T63" fmla="*/ 120 h 176"/>
              <a:gd name="T64" fmla="*/ 72 w 144"/>
              <a:gd name="T65" fmla="*/ 136 h 176"/>
              <a:gd name="T66" fmla="*/ 136 w 144"/>
              <a:gd name="T67" fmla="*/ 104 h 176"/>
              <a:gd name="T68" fmla="*/ 72 w 144"/>
              <a:gd name="T69" fmla="*/ 120 h 176"/>
              <a:gd name="T70" fmla="*/ 8 w 144"/>
              <a:gd name="T71" fmla="*/ 104 h 176"/>
              <a:gd name="T72" fmla="*/ 8 w 144"/>
              <a:gd name="T73" fmla="*/ 83 h 176"/>
              <a:gd name="T74" fmla="*/ 72 w 144"/>
              <a:gd name="T75" fmla="*/ 96 h 176"/>
              <a:gd name="T76" fmla="*/ 136 w 144"/>
              <a:gd name="T77" fmla="*/ 83 h 176"/>
              <a:gd name="T78" fmla="*/ 136 w 144"/>
              <a:gd name="T79" fmla="*/ 104 h 176"/>
              <a:gd name="T80" fmla="*/ 72 w 144"/>
              <a:gd name="T81" fmla="*/ 88 h 176"/>
              <a:gd name="T82" fmla="*/ 8 w 144"/>
              <a:gd name="T83" fmla="*/ 72 h 176"/>
              <a:gd name="T84" fmla="*/ 10 w 144"/>
              <a:gd name="T85" fmla="*/ 68 h 176"/>
              <a:gd name="T86" fmla="*/ 72 w 144"/>
              <a:gd name="T87" fmla="*/ 80 h 176"/>
              <a:gd name="T88" fmla="*/ 134 w 144"/>
              <a:gd name="T89" fmla="*/ 68 h 176"/>
              <a:gd name="T90" fmla="*/ 136 w 144"/>
              <a:gd name="T91" fmla="*/ 72 h 176"/>
              <a:gd name="T92" fmla="*/ 72 w 144"/>
              <a:gd name="T93" fmla="*/ 88 h 176"/>
              <a:gd name="T94" fmla="*/ 136 w 144"/>
              <a:gd name="T95" fmla="*/ 56 h 176"/>
              <a:gd name="T96" fmla="*/ 72 w 144"/>
              <a:gd name="T97" fmla="*/ 72 h 176"/>
              <a:gd name="T98" fmla="*/ 8 w 144"/>
              <a:gd name="T99" fmla="*/ 56 h 176"/>
              <a:gd name="T100" fmla="*/ 8 w 144"/>
              <a:gd name="T101" fmla="*/ 35 h 176"/>
              <a:gd name="T102" fmla="*/ 72 w 144"/>
              <a:gd name="T103" fmla="*/ 48 h 176"/>
              <a:gd name="T104" fmla="*/ 136 w 144"/>
              <a:gd name="T105" fmla="*/ 35 h 176"/>
              <a:gd name="T106" fmla="*/ 136 w 144"/>
              <a:gd name="T107" fmla="*/ 56 h 176"/>
              <a:gd name="T108" fmla="*/ 72 w 144"/>
              <a:gd name="T109" fmla="*/ 40 h 176"/>
              <a:gd name="T110" fmla="*/ 8 w 144"/>
              <a:gd name="T111" fmla="*/ 24 h 176"/>
              <a:gd name="T112" fmla="*/ 72 w 144"/>
              <a:gd name="T113" fmla="*/ 8 h 176"/>
              <a:gd name="T114" fmla="*/ 136 w 144"/>
              <a:gd name="T115" fmla="*/ 24 h 176"/>
              <a:gd name="T116" fmla="*/ 72 w 144"/>
              <a:gd name="T117"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4" h="176">
                <a:moveTo>
                  <a:pt x="144" y="24"/>
                </a:moveTo>
                <a:cubicBezTo>
                  <a:pt x="144" y="11"/>
                  <a:pt x="112" y="0"/>
                  <a:pt x="72" y="0"/>
                </a:cubicBezTo>
                <a:cubicBezTo>
                  <a:pt x="32" y="0"/>
                  <a:pt x="0" y="11"/>
                  <a:pt x="0" y="24"/>
                </a:cubicBezTo>
                <a:cubicBezTo>
                  <a:pt x="0" y="56"/>
                  <a:pt x="0" y="56"/>
                  <a:pt x="0" y="56"/>
                </a:cubicBezTo>
                <a:cubicBezTo>
                  <a:pt x="0" y="59"/>
                  <a:pt x="2" y="61"/>
                  <a:pt x="4" y="64"/>
                </a:cubicBezTo>
                <a:cubicBezTo>
                  <a:pt x="2" y="67"/>
                  <a:pt x="0" y="69"/>
                  <a:pt x="0" y="72"/>
                </a:cubicBezTo>
                <a:cubicBezTo>
                  <a:pt x="0" y="104"/>
                  <a:pt x="0" y="104"/>
                  <a:pt x="0" y="104"/>
                </a:cubicBezTo>
                <a:cubicBezTo>
                  <a:pt x="0" y="107"/>
                  <a:pt x="2" y="109"/>
                  <a:pt x="4" y="112"/>
                </a:cubicBezTo>
                <a:cubicBezTo>
                  <a:pt x="2" y="115"/>
                  <a:pt x="0" y="117"/>
                  <a:pt x="0" y="120"/>
                </a:cubicBezTo>
                <a:cubicBezTo>
                  <a:pt x="0" y="152"/>
                  <a:pt x="0" y="152"/>
                  <a:pt x="0" y="152"/>
                </a:cubicBezTo>
                <a:cubicBezTo>
                  <a:pt x="0" y="165"/>
                  <a:pt x="32" y="176"/>
                  <a:pt x="72" y="176"/>
                </a:cubicBezTo>
                <a:cubicBezTo>
                  <a:pt x="112" y="176"/>
                  <a:pt x="144" y="165"/>
                  <a:pt x="144" y="152"/>
                </a:cubicBezTo>
                <a:cubicBezTo>
                  <a:pt x="144" y="120"/>
                  <a:pt x="144" y="120"/>
                  <a:pt x="144" y="120"/>
                </a:cubicBezTo>
                <a:cubicBezTo>
                  <a:pt x="144" y="117"/>
                  <a:pt x="142" y="115"/>
                  <a:pt x="140" y="112"/>
                </a:cubicBezTo>
                <a:cubicBezTo>
                  <a:pt x="142" y="109"/>
                  <a:pt x="144" y="107"/>
                  <a:pt x="144" y="104"/>
                </a:cubicBezTo>
                <a:cubicBezTo>
                  <a:pt x="144" y="72"/>
                  <a:pt x="144" y="72"/>
                  <a:pt x="144" y="72"/>
                </a:cubicBezTo>
                <a:cubicBezTo>
                  <a:pt x="144" y="69"/>
                  <a:pt x="142" y="67"/>
                  <a:pt x="140" y="64"/>
                </a:cubicBezTo>
                <a:cubicBezTo>
                  <a:pt x="142" y="61"/>
                  <a:pt x="144" y="59"/>
                  <a:pt x="144" y="56"/>
                </a:cubicBezTo>
                <a:lnTo>
                  <a:pt x="144" y="24"/>
                </a:lnTo>
                <a:close/>
                <a:moveTo>
                  <a:pt x="136" y="152"/>
                </a:moveTo>
                <a:cubicBezTo>
                  <a:pt x="136" y="161"/>
                  <a:pt x="107" y="168"/>
                  <a:pt x="72" y="168"/>
                </a:cubicBezTo>
                <a:cubicBezTo>
                  <a:pt x="37" y="168"/>
                  <a:pt x="8" y="161"/>
                  <a:pt x="8" y="152"/>
                </a:cubicBezTo>
                <a:cubicBezTo>
                  <a:pt x="8" y="131"/>
                  <a:pt x="8" y="131"/>
                  <a:pt x="8" y="131"/>
                </a:cubicBezTo>
                <a:cubicBezTo>
                  <a:pt x="20" y="139"/>
                  <a:pt x="44" y="144"/>
                  <a:pt x="72" y="144"/>
                </a:cubicBezTo>
                <a:cubicBezTo>
                  <a:pt x="100" y="144"/>
                  <a:pt x="124" y="139"/>
                  <a:pt x="136" y="131"/>
                </a:cubicBezTo>
                <a:lnTo>
                  <a:pt x="136" y="152"/>
                </a:lnTo>
                <a:close/>
                <a:moveTo>
                  <a:pt x="72" y="136"/>
                </a:moveTo>
                <a:cubicBezTo>
                  <a:pt x="37" y="136"/>
                  <a:pt x="8" y="129"/>
                  <a:pt x="8" y="120"/>
                </a:cubicBezTo>
                <a:cubicBezTo>
                  <a:pt x="8" y="119"/>
                  <a:pt x="9" y="117"/>
                  <a:pt x="10" y="116"/>
                </a:cubicBezTo>
                <a:cubicBezTo>
                  <a:pt x="22" y="123"/>
                  <a:pt x="46" y="128"/>
                  <a:pt x="72" y="128"/>
                </a:cubicBezTo>
                <a:cubicBezTo>
                  <a:pt x="98" y="128"/>
                  <a:pt x="122" y="123"/>
                  <a:pt x="134" y="116"/>
                </a:cubicBezTo>
                <a:cubicBezTo>
                  <a:pt x="135" y="117"/>
                  <a:pt x="136" y="119"/>
                  <a:pt x="136" y="120"/>
                </a:cubicBezTo>
                <a:cubicBezTo>
                  <a:pt x="136" y="129"/>
                  <a:pt x="107" y="136"/>
                  <a:pt x="72" y="136"/>
                </a:cubicBezTo>
                <a:moveTo>
                  <a:pt x="136" y="104"/>
                </a:moveTo>
                <a:cubicBezTo>
                  <a:pt x="136" y="113"/>
                  <a:pt x="107" y="120"/>
                  <a:pt x="72" y="120"/>
                </a:cubicBezTo>
                <a:cubicBezTo>
                  <a:pt x="37" y="120"/>
                  <a:pt x="8" y="113"/>
                  <a:pt x="8" y="104"/>
                </a:cubicBezTo>
                <a:cubicBezTo>
                  <a:pt x="8" y="83"/>
                  <a:pt x="8" y="83"/>
                  <a:pt x="8" y="83"/>
                </a:cubicBezTo>
                <a:cubicBezTo>
                  <a:pt x="20" y="91"/>
                  <a:pt x="44" y="96"/>
                  <a:pt x="72" y="96"/>
                </a:cubicBezTo>
                <a:cubicBezTo>
                  <a:pt x="100" y="96"/>
                  <a:pt x="124" y="91"/>
                  <a:pt x="136" y="83"/>
                </a:cubicBezTo>
                <a:lnTo>
                  <a:pt x="136" y="104"/>
                </a:lnTo>
                <a:close/>
                <a:moveTo>
                  <a:pt x="72" y="88"/>
                </a:moveTo>
                <a:cubicBezTo>
                  <a:pt x="37" y="88"/>
                  <a:pt x="8" y="81"/>
                  <a:pt x="8" y="72"/>
                </a:cubicBezTo>
                <a:cubicBezTo>
                  <a:pt x="8" y="71"/>
                  <a:pt x="9" y="69"/>
                  <a:pt x="10" y="68"/>
                </a:cubicBezTo>
                <a:cubicBezTo>
                  <a:pt x="22" y="75"/>
                  <a:pt x="46" y="80"/>
                  <a:pt x="72" y="80"/>
                </a:cubicBezTo>
                <a:cubicBezTo>
                  <a:pt x="98" y="80"/>
                  <a:pt x="122" y="75"/>
                  <a:pt x="134" y="68"/>
                </a:cubicBezTo>
                <a:cubicBezTo>
                  <a:pt x="135" y="69"/>
                  <a:pt x="136" y="71"/>
                  <a:pt x="136" y="72"/>
                </a:cubicBezTo>
                <a:cubicBezTo>
                  <a:pt x="136" y="81"/>
                  <a:pt x="107" y="88"/>
                  <a:pt x="72" y="88"/>
                </a:cubicBezTo>
                <a:moveTo>
                  <a:pt x="136" y="56"/>
                </a:moveTo>
                <a:cubicBezTo>
                  <a:pt x="136" y="65"/>
                  <a:pt x="107" y="72"/>
                  <a:pt x="72" y="72"/>
                </a:cubicBezTo>
                <a:cubicBezTo>
                  <a:pt x="37" y="72"/>
                  <a:pt x="8" y="65"/>
                  <a:pt x="8" y="56"/>
                </a:cubicBezTo>
                <a:cubicBezTo>
                  <a:pt x="8" y="35"/>
                  <a:pt x="8" y="35"/>
                  <a:pt x="8" y="35"/>
                </a:cubicBezTo>
                <a:cubicBezTo>
                  <a:pt x="20" y="43"/>
                  <a:pt x="44" y="48"/>
                  <a:pt x="72" y="48"/>
                </a:cubicBezTo>
                <a:cubicBezTo>
                  <a:pt x="100" y="48"/>
                  <a:pt x="124" y="43"/>
                  <a:pt x="136" y="35"/>
                </a:cubicBezTo>
                <a:lnTo>
                  <a:pt x="136" y="56"/>
                </a:lnTo>
                <a:close/>
                <a:moveTo>
                  <a:pt x="72" y="40"/>
                </a:moveTo>
                <a:cubicBezTo>
                  <a:pt x="37" y="40"/>
                  <a:pt x="8" y="33"/>
                  <a:pt x="8" y="24"/>
                </a:cubicBezTo>
                <a:cubicBezTo>
                  <a:pt x="8" y="15"/>
                  <a:pt x="37" y="8"/>
                  <a:pt x="72" y="8"/>
                </a:cubicBezTo>
                <a:cubicBezTo>
                  <a:pt x="107" y="8"/>
                  <a:pt x="136" y="15"/>
                  <a:pt x="136" y="24"/>
                </a:cubicBezTo>
                <a:cubicBezTo>
                  <a:pt x="136" y="33"/>
                  <a:pt x="107" y="40"/>
                  <a:pt x="72" y="4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noEditPoints="1"/>
          </p:cNvSpPr>
          <p:nvPr/>
        </p:nvSpPr>
        <p:spPr bwMode="auto">
          <a:xfrm>
            <a:off x="9669463" y="2617788"/>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88 w 176"/>
              <a:gd name="T45" fmla="*/ 0 h 176"/>
              <a:gd name="T46" fmla="*/ 0 w 176"/>
              <a:gd name="T47" fmla="*/ 88 h 176"/>
              <a:gd name="T48" fmla="*/ 88 w 176"/>
              <a:gd name="T49" fmla="*/ 176 h 176"/>
              <a:gd name="T50" fmla="*/ 176 w 176"/>
              <a:gd name="T51" fmla="*/ 88 h 176"/>
              <a:gd name="T52" fmla="*/ 88 w 176"/>
              <a:gd name="T53" fmla="*/ 0 h 176"/>
              <a:gd name="T54" fmla="*/ 88 w 176"/>
              <a:gd name="T55" fmla="*/ 168 h 176"/>
              <a:gd name="T56" fmla="*/ 8 w 176"/>
              <a:gd name="T57" fmla="*/ 88 h 176"/>
              <a:gd name="T58" fmla="*/ 88 w 176"/>
              <a:gd name="T59" fmla="*/ 8 h 176"/>
              <a:gd name="T60" fmla="*/ 168 w 176"/>
              <a:gd name="T61" fmla="*/ 88 h 176"/>
              <a:gd name="T62" fmla="*/ 88 w 176"/>
              <a:gd name="T63"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noEditPoints="1"/>
          </p:cNvSpPr>
          <p:nvPr/>
        </p:nvSpPr>
        <p:spPr bwMode="auto">
          <a:xfrm>
            <a:off x="10733088" y="2617788"/>
            <a:ext cx="557212" cy="55721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96 w 176"/>
              <a:gd name="T21" fmla="*/ 69 h 176"/>
              <a:gd name="T22" fmla="*/ 101 w 176"/>
              <a:gd name="T23" fmla="*/ 64 h 176"/>
              <a:gd name="T24" fmla="*/ 108 w 176"/>
              <a:gd name="T25" fmla="*/ 64 h 176"/>
              <a:gd name="T26" fmla="*/ 108 w 176"/>
              <a:gd name="T27" fmla="*/ 52 h 176"/>
              <a:gd name="T28" fmla="*/ 97 w 176"/>
              <a:gd name="T29" fmla="*/ 52 h 176"/>
              <a:gd name="T30" fmla="*/ 80 w 176"/>
              <a:gd name="T31" fmla="*/ 68 h 176"/>
              <a:gd name="T32" fmla="*/ 80 w 176"/>
              <a:gd name="T33" fmla="*/ 76 h 176"/>
              <a:gd name="T34" fmla="*/ 72 w 176"/>
              <a:gd name="T35" fmla="*/ 76 h 176"/>
              <a:gd name="T36" fmla="*/ 72 w 176"/>
              <a:gd name="T37" fmla="*/ 88 h 176"/>
              <a:gd name="T38" fmla="*/ 80 w 176"/>
              <a:gd name="T39" fmla="*/ 88 h 176"/>
              <a:gd name="T40" fmla="*/ 80 w 176"/>
              <a:gd name="T41" fmla="*/ 124 h 176"/>
              <a:gd name="T42" fmla="*/ 96 w 176"/>
              <a:gd name="T43" fmla="*/ 124 h 176"/>
              <a:gd name="T44" fmla="*/ 96 w 176"/>
              <a:gd name="T45" fmla="*/ 88 h 176"/>
              <a:gd name="T46" fmla="*/ 107 w 176"/>
              <a:gd name="T47" fmla="*/ 88 h 176"/>
              <a:gd name="T48" fmla="*/ 108 w 176"/>
              <a:gd name="T49" fmla="*/ 76 h 176"/>
              <a:gd name="T50" fmla="*/ 96 w 176"/>
              <a:gd name="T51" fmla="*/ 76 h 176"/>
              <a:gd name="T52" fmla="*/ 96 w 176"/>
              <a:gd name="T53"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noEditPoints="1"/>
          </p:cNvSpPr>
          <p:nvPr/>
        </p:nvSpPr>
        <p:spPr bwMode="auto">
          <a:xfrm>
            <a:off x="1163638" y="3683001"/>
            <a:ext cx="557212" cy="557213"/>
          </a:xfrm>
          <a:custGeom>
            <a:avLst/>
            <a:gdLst>
              <a:gd name="T0" fmla="*/ 86 w 176"/>
              <a:gd name="T1" fmla="*/ 72 h 176"/>
              <a:gd name="T2" fmla="*/ 93 w 176"/>
              <a:gd name="T3" fmla="*/ 54 h 176"/>
              <a:gd name="T4" fmla="*/ 84 w 176"/>
              <a:gd name="T5" fmla="*/ 48 h 176"/>
              <a:gd name="T6" fmla="*/ 78 w 176"/>
              <a:gd name="T7" fmla="*/ 65 h 176"/>
              <a:gd name="T8" fmla="*/ 83 w 176"/>
              <a:gd name="T9" fmla="*/ 54 h 176"/>
              <a:gd name="T10" fmla="*/ 88 w 176"/>
              <a:gd name="T11" fmla="*/ 54 h 176"/>
              <a:gd name="T12" fmla="*/ 85 w 176"/>
              <a:gd name="T13" fmla="*/ 68 h 176"/>
              <a:gd name="T14" fmla="*/ 83 w 176"/>
              <a:gd name="T15" fmla="*/ 54 h 176"/>
              <a:gd name="T16" fmla="*/ 107 w 176"/>
              <a:gd name="T17" fmla="*/ 69 h 176"/>
              <a:gd name="T18" fmla="*/ 112 w 176"/>
              <a:gd name="T19" fmla="*/ 71 h 176"/>
              <a:gd name="T20" fmla="*/ 107 w 176"/>
              <a:gd name="T21" fmla="*/ 48 h 176"/>
              <a:gd name="T22" fmla="*/ 104 w 176"/>
              <a:gd name="T23" fmla="*/ 68 h 176"/>
              <a:gd name="T24" fmla="*/ 102 w 176"/>
              <a:gd name="T25" fmla="*/ 48 h 176"/>
              <a:gd name="T26" fmla="*/ 97 w 176"/>
              <a:gd name="T27" fmla="*/ 68 h 176"/>
              <a:gd name="T28" fmla="*/ 65 w 176"/>
              <a:gd name="T29" fmla="*/ 71 h 176"/>
              <a:gd name="T30" fmla="*/ 71 w 176"/>
              <a:gd name="T31" fmla="*/ 59 h 176"/>
              <a:gd name="T32" fmla="*/ 72 w 176"/>
              <a:gd name="T33" fmla="*/ 40 h 176"/>
              <a:gd name="T34" fmla="*/ 64 w 176"/>
              <a:gd name="T35" fmla="*/ 40 h 176"/>
              <a:gd name="T36" fmla="*/ 65 w 176"/>
              <a:gd name="T37" fmla="*/ 59 h 176"/>
              <a:gd name="T38" fmla="*/ 98 w 176"/>
              <a:gd name="T39" fmla="*/ 99 h 176"/>
              <a:gd name="T40" fmla="*/ 95 w 176"/>
              <a:gd name="T41" fmla="*/ 116 h 176"/>
              <a:gd name="T42" fmla="*/ 100 w 176"/>
              <a:gd name="T43" fmla="*/ 115 h 176"/>
              <a:gd name="T44" fmla="*/ 98 w 176"/>
              <a:gd name="T45" fmla="*/ 99 h 176"/>
              <a:gd name="T46" fmla="*/ 0 w 176"/>
              <a:gd name="T47" fmla="*/ 88 h 176"/>
              <a:gd name="T48" fmla="*/ 176 w 176"/>
              <a:gd name="T49" fmla="*/ 88 h 176"/>
              <a:gd name="T50" fmla="*/ 88 w 176"/>
              <a:gd name="T51" fmla="*/ 168 h 176"/>
              <a:gd name="T52" fmla="*/ 88 w 176"/>
              <a:gd name="T53" fmla="*/ 8 h 176"/>
              <a:gd name="T54" fmla="*/ 88 w 176"/>
              <a:gd name="T55" fmla="*/ 168 h 176"/>
              <a:gd name="T56" fmla="*/ 88 w 176"/>
              <a:gd name="T57" fmla="*/ 76 h 176"/>
              <a:gd name="T58" fmla="*/ 45 w 176"/>
              <a:gd name="T59" fmla="*/ 89 h 176"/>
              <a:gd name="T60" fmla="*/ 45 w 176"/>
              <a:gd name="T61" fmla="*/ 119 h 176"/>
              <a:gd name="T62" fmla="*/ 88 w 176"/>
              <a:gd name="T63" fmla="*/ 132 h 176"/>
              <a:gd name="T64" fmla="*/ 131 w 176"/>
              <a:gd name="T65" fmla="*/ 119 h 176"/>
              <a:gd name="T66" fmla="*/ 131 w 176"/>
              <a:gd name="T67" fmla="*/ 89 h 176"/>
              <a:gd name="T68" fmla="*/ 70 w 176"/>
              <a:gd name="T69" fmla="*/ 90 h 176"/>
              <a:gd name="T70" fmla="*/ 64 w 176"/>
              <a:gd name="T71" fmla="*/ 121 h 176"/>
              <a:gd name="T72" fmla="*/ 58 w 176"/>
              <a:gd name="T73" fmla="*/ 90 h 176"/>
              <a:gd name="T74" fmla="*/ 52 w 176"/>
              <a:gd name="T75" fmla="*/ 85 h 176"/>
              <a:gd name="T76" fmla="*/ 70 w 176"/>
              <a:gd name="T77" fmla="*/ 90 h 176"/>
              <a:gd name="T78" fmla="*/ 81 w 176"/>
              <a:gd name="T79" fmla="*/ 121 h 176"/>
              <a:gd name="T80" fmla="*/ 75 w 176"/>
              <a:gd name="T81" fmla="*/ 122 h 176"/>
              <a:gd name="T82" fmla="*/ 71 w 176"/>
              <a:gd name="T83" fmla="*/ 94 h 176"/>
              <a:gd name="T84" fmla="*/ 76 w 176"/>
              <a:gd name="T85" fmla="*/ 117 h 176"/>
              <a:gd name="T86" fmla="*/ 81 w 176"/>
              <a:gd name="T87" fmla="*/ 116 h 176"/>
              <a:gd name="T88" fmla="*/ 86 w 176"/>
              <a:gd name="T89" fmla="*/ 94 h 176"/>
              <a:gd name="T90" fmla="*/ 105 w 176"/>
              <a:gd name="T91" fmla="*/ 115 h 176"/>
              <a:gd name="T92" fmla="*/ 95 w 176"/>
              <a:gd name="T93" fmla="*/ 119 h 176"/>
              <a:gd name="T94" fmla="*/ 90 w 176"/>
              <a:gd name="T95" fmla="*/ 121 h 176"/>
              <a:gd name="T96" fmla="*/ 95 w 176"/>
              <a:gd name="T97" fmla="*/ 85 h 176"/>
              <a:gd name="T98" fmla="*/ 101 w 176"/>
              <a:gd name="T99" fmla="*/ 94 h 176"/>
              <a:gd name="T100" fmla="*/ 105 w 176"/>
              <a:gd name="T101" fmla="*/ 115 h 176"/>
              <a:gd name="T102" fmla="*/ 125 w 176"/>
              <a:gd name="T103" fmla="*/ 109 h 176"/>
              <a:gd name="T104" fmla="*/ 114 w 176"/>
              <a:gd name="T105" fmla="*/ 115 h 176"/>
              <a:gd name="T106" fmla="*/ 119 w 176"/>
              <a:gd name="T107" fmla="*/ 115 h 176"/>
              <a:gd name="T108" fmla="*/ 125 w 176"/>
              <a:gd name="T109" fmla="*/ 112 h 176"/>
              <a:gd name="T110" fmla="*/ 117 w 176"/>
              <a:gd name="T111" fmla="*/ 122 h 176"/>
              <a:gd name="T112" fmla="*/ 109 w 176"/>
              <a:gd name="T113" fmla="*/ 101 h 176"/>
              <a:gd name="T114" fmla="*/ 125 w 176"/>
              <a:gd name="T115" fmla="*/ 101 h 176"/>
              <a:gd name="T116" fmla="*/ 114 w 176"/>
              <a:gd name="T117" fmla="*/ 101 h 176"/>
              <a:gd name="T118" fmla="*/ 119 w 176"/>
              <a:gd name="T119" fmla="*/ 105 h 176"/>
              <a:gd name="T120" fmla="*/ 117 w 176"/>
              <a:gd name="T121" fmla="*/ 9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noEditPoints="1"/>
          </p:cNvSpPr>
          <p:nvPr/>
        </p:nvSpPr>
        <p:spPr bwMode="auto">
          <a:xfrm>
            <a:off x="2227263" y="3683001"/>
            <a:ext cx="557212" cy="557213"/>
          </a:xfrm>
          <a:custGeom>
            <a:avLst/>
            <a:gdLst>
              <a:gd name="T0" fmla="*/ 87 w 176"/>
              <a:gd name="T1" fmla="*/ 52 h 176"/>
              <a:gd name="T2" fmla="*/ 82 w 176"/>
              <a:gd name="T3" fmla="*/ 53 h 176"/>
              <a:gd name="T4" fmla="*/ 73 w 176"/>
              <a:gd name="T5" fmla="*/ 56 h 176"/>
              <a:gd name="T6" fmla="*/ 58 w 176"/>
              <a:gd name="T7" fmla="*/ 72 h 176"/>
              <a:gd name="T8" fmla="*/ 57 w 176"/>
              <a:gd name="T9" fmla="*/ 76 h 176"/>
              <a:gd name="T10" fmla="*/ 64 w 176"/>
              <a:gd name="T11" fmla="*/ 97 h 176"/>
              <a:gd name="T12" fmla="*/ 68 w 176"/>
              <a:gd name="T13" fmla="*/ 98 h 176"/>
              <a:gd name="T14" fmla="*/ 69 w 176"/>
              <a:gd name="T15" fmla="*/ 95 h 176"/>
              <a:gd name="T16" fmla="*/ 69 w 176"/>
              <a:gd name="T17" fmla="*/ 92 h 176"/>
              <a:gd name="T18" fmla="*/ 67 w 176"/>
              <a:gd name="T19" fmla="*/ 89 h 176"/>
              <a:gd name="T20" fmla="*/ 65 w 176"/>
              <a:gd name="T21" fmla="*/ 82 h 176"/>
              <a:gd name="T22" fmla="*/ 65 w 176"/>
              <a:gd name="T23" fmla="*/ 81 h 176"/>
              <a:gd name="T24" fmla="*/ 67 w 176"/>
              <a:gd name="T25" fmla="*/ 73 h 176"/>
              <a:gd name="T26" fmla="*/ 82 w 176"/>
              <a:gd name="T27" fmla="*/ 61 h 176"/>
              <a:gd name="T28" fmla="*/ 91 w 176"/>
              <a:gd name="T29" fmla="*/ 60 h 176"/>
              <a:gd name="T30" fmla="*/ 96 w 176"/>
              <a:gd name="T31" fmla="*/ 61 h 176"/>
              <a:gd name="T32" fmla="*/ 107 w 176"/>
              <a:gd name="T33" fmla="*/ 70 h 176"/>
              <a:gd name="T34" fmla="*/ 108 w 176"/>
              <a:gd name="T35" fmla="*/ 83 h 176"/>
              <a:gd name="T36" fmla="*/ 107 w 176"/>
              <a:gd name="T37" fmla="*/ 88 h 176"/>
              <a:gd name="T38" fmla="*/ 95 w 176"/>
              <a:gd name="T39" fmla="*/ 102 h 176"/>
              <a:gd name="T40" fmla="*/ 86 w 176"/>
              <a:gd name="T41" fmla="*/ 97 h 176"/>
              <a:gd name="T42" fmla="*/ 86 w 176"/>
              <a:gd name="T43" fmla="*/ 94 h 176"/>
              <a:gd name="T44" fmla="*/ 90 w 176"/>
              <a:gd name="T45" fmla="*/ 79 h 176"/>
              <a:gd name="T46" fmla="*/ 85 w 176"/>
              <a:gd name="T47" fmla="*/ 70 h 176"/>
              <a:gd name="T48" fmla="*/ 76 w 176"/>
              <a:gd name="T49" fmla="*/ 76 h 176"/>
              <a:gd name="T50" fmla="*/ 75 w 176"/>
              <a:gd name="T51" fmla="*/ 85 h 176"/>
              <a:gd name="T52" fmla="*/ 76 w 176"/>
              <a:gd name="T53" fmla="*/ 90 h 176"/>
              <a:gd name="T54" fmla="*/ 73 w 176"/>
              <a:gd name="T55" fmla="*/ 101 h 176"/>
              <a:gd name="T56" fmla="*/ 70 w 176"/>
              <a:gd name="T57" fmla="*/ 113 h 176"/>
              <a:gd name="T58" fmla="*/ 69 w 176"/>
              <a:gd name="T59" fmla="*/ 119 h 176"/>
              <a:gd name="T60" fmla="*/ 69 w 176"/>
              <a:gd name="T61" fmla="*/ 121 h 176"/>
              <a:gd name="T62" fmla="*/ 69 w 176"/>
              <a:gd name="T63" fmla="*/ 128 h 176"/>
              <a:gd name="T64" fmla="*/ 70 w 176"/>
              <a:gd name="T65" fmla="*/ 131 h 176"/>
              <a:gd name="T66" fmla="*/ 70 w 176"/>
              <a:gd name="T67" fmla="*/ 132 h 176"/>
              <a:gd name="T68" fmla="*/ 75 w 176"/>
              <a:gd name="T69" fmla="*/ 126 h 176"/>
              <a:gd name="T70" fmla="*/ 79 w 176"/>
              <a:gd name="T71" fmla="*/ 119 h 176"/>
              <a:gd name="T72" fmla="*/ 81 w 176"/>
              <a:gd name="T73" fmla="*/ 111 h 176"/>
              <a:gd name="T74" fmla="*/ 83 w 176"/>
              <a:gd name="T75" fmla="*/ 104 h 176"/>
              <a:gd name="T76" fmla="*/ 83 w 176"/>
              <a:gd name="T77" fmla="*/ 104 h 176"/>
              <a:gd name="T78" fmla="*/ 85 w 176"/>
              <a:gd name="T79" fmla="*/ 107 h 176"/>
              <a:gd name="T80" fmla="*/ 99 w 176"/>
              <a:gd name="T81" fmla="*/ 110 h 176"/>
              <a:gd name="T82" fmla="*/ 113 w 176"/>
              <a:gd name="T83" fmla="*/ 101 h 176"/>
              <a:gd name="T84" fmla="*/ 118 w 176"/>
              <a:gd name="T85" fmla="*/ 90 h 176"/>
              <a:gd name="T86" fmla="*/ 120 w 176"/>
              <a:gd name="T87" fmla="*/ 84 h 176"/>
              <a:gd name="T88" fmla="*/ 118 w 176"/>
              <a:gd name="T89" fmla="*/ 68 h 176"/>
              <a:gd name="T90" fmla="*/ 87 w 176"/>
              <a:gd name="T91" fmla="*/ 52 h 176"/>
              <a:gd name="T92" fmla="*/ 88 w 176"/>
              <a:gd name="T93" fmla="*/ 0 h 176"/>
              <a:gd name="T94" fmla="*/ 0 w 176"/>
              <a:gd name="T95" fmla="*/ 88 h 176"/>
              <a:gd name="T96" fmla="*/ 88 w 176"/>
              <a:gd name="T97" fmla="*/ 176 h 176"/>
              <a:gd name="T98" fmla="*/ 176 w 176"/>
              <a:gd name="T99" fmla="*/ 88 h 176"/>
              <a:gd name="T100" fmla="*/ 88 w 176"/>
              <a:gd name="T101" fmla="*/ 0 h 176"/>
              <a:gd name="T102" fmla="*/ 88 w 176"/>
              <a:gd name="T103" fmla="*/ 168 h 176"/>
              <a:gd name="T104" fmla="*/ 8 w 176"/>
              <a:gd name="T105" fmla="*/ 88 h 176"/>
              <a:gd name="T106" fmla="*/ 88 w 176"/>
              <a:gd name="T107" fmla="*/ 8 h 176"/>
              <a:gd name="T108" fmla="*/ 168 w 176"/>
              <a:gd name="T109" fmla="*/ 88 h 176"/>
              <a:gd name="T110" fmla="*/ 88 w 176"/>
              <a:gd name="T111"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76">
                <a:moveTo>
                  <a:pt x="87" y="52"/>
                </a:moveTo>
                <a:cubicBezTo>
                  <a:pt x="85" y="52"/>
                  <a:pt x="84" y="52"/>
                  <a:pt x="82" y="53"/>
                </a:cubicBezTo>
                <a:cubicBezTo>
                  <a:pt x="79" y="53"/>
                  <a:pt x="75" y="54"/>
                  <a:pt x="73" y="56"/>
                </a:cubicBezTo>
                <a:cubicBezTo>
                  <a:pt x="66" y="60"/>
                  <a:pt x="61" y="64"/>
                  <a:pt x="58" y="72"/>
                </a:cubicBezTo>
                <a:cubicBezTo>
                  <a:pt x="57" y="73"/>
                  <a:pt x="57" y="75"/>
                  <a:pt x="57" y="76"/>
                </a:cubicBezTo>
                <a:cubicBezTo>
                  <a:pt x="54" y="85"/>
                  <a:pt x="59" y="94"/>
                  <a:pt x="64" y="97"/>
                </a:cubicBezTo>
                <a:cubicBezTo>
                  <a:pt x="65" y="98"/>
                  <a:pt x="67" y="99"/>
                  <a:pt x="68" y="98"/>
                </a:cubicBezTo>
                <a:cubicBezTo>
                  <a:pt x="69" y="97"/>
                  <a:pt x="68" y="96"/>
                  <a:pt x="69" y="95"/>
                </a:cubicBezTo>
                <a:cubicBezTo>
                  <a:pt x="69" y="94"/>
                  <a:pt x="70" y="93"/>
                  <a:pt x="69" y="92"/>
                </a:cubicBezTo>
                <a:cubicBezTo>
                  <a:pt x="69" y="91"/>
                  <a:pt x="68" y="90"/>
                  <a:pt x="67" y="89"/>
                </a:cubicBezTo>
                <a:cubicBezTo>
                  <a:pt x="66" y="87"/>
                  <a:pt x="66" y="85"/>
                  <a:pt x="65" y="82"/>
                </a:cubicBezTo>
                <a:cubicBezTo>
                  <a:pt x="65" y="82"/>
                  <a:pt x="65" y="81"/>
                  <a:pt x="65" y="81"/>
                </a:cubicBezTo>
                <a:cubicBezTo>
                  <a:pt x="66" y="78"/>
                  <a:pt x="66" y="76"/>
                  <a:pt x="67" y="73"/>
                </a:cubicBezTo>
                <a:cubicBezTo>
                  <a:pt x="70" y="67"/>
                  <a:pt x="75" y="63"/>
                  <a:pt x="82" y="61"/>
                </a:cubicBezTo>
                <a:cubicBezTo>
                  <a:pt x="84" y="60"/>
                  <a:pt x="89" y="59"/>
                  <a:pt x="91" y="60"/>
                </a:cubicBezTo>
                <a:cubicBezTo>
                  <a:pt x="93" y="60"/>
                  <a:pt x="94" y="60"/>
                  <a:pt x="96" y="61"/>
                </a:cubicBezTo>
                <a:cubicBezTo>
                  <a:pt x="101" y="62"/>
                  <a:pt x="105" y="65"/>
                  <a:pt x="107" y="70"/>
                </a:cubicBezTo>
                <a:cubicBezTo>
                  <a:pt x="108" y="73"/>
                  <a:pt x="109" y="79"/>
                  <a:pt x="108" y="83"/>
                </a:cubicBezTo>
                <a:cubicBezTo>
                  <a:pt x="107" y="85"/>
                  <a:pt x="107" y="87"/>
                  <a:pt x="107" y="88"/>
                </a:cubicBezTo>
                <a:cubicBezTo>
                  <a:pt x="105" y="94"/>
                  <a:pt x="102" y="100"/>
                  <a:pt x="95" y="102"/>
                </a:cubicBezTo>
                <a:cubicBezTo>
                  <a:pt x="91" y="103"/>
                  <a:pt x="87" y="100"/>
                  <a:pt x="86" y="97"/>
                </a:cubicBezTo>
                <a:cubicBezTo>
                  <a:pt x="86" y="97"/>
                  <a:pt x="85" y="95"/>
                  <a:pt x="86" y="94"/>
                </a:cubicBezTo>
                <a:cubicBezTo>
                  <a:pt x="87" y="89"/>
                  <a:pt x="89" y="84"/>
                  <a:pt x="90" y="79"/>
                </a:cubicBezTo>
                <a:cubicBezTo>
                  <a:pt x="91" y="75"/>
                  <a:pt x="89" y="71"/>
                  <a:pt x="85" y="70"/>
                </a:cubicBezTo>
                <a:cubicBezTo>
                  <a:pt x="80" y="69"/>
                  <a:pt x="77" y="73"/>
                  <a:pt x="76" y="76"/>
                </a:cubicBezTo>
                <a:cubicBezTo>
                  <a:pt x="75" y="78"/>
                  <a:pt x="74" y="82"/>
                  <a:pt x="75" y="85"/>
                </a:cubicBezTo>
                <a:cubicBezTo>
                  <a:pt x="75" y="86"/>
                  <a:pt x="76" y="89"/>
                  <a:pt x="76" y="90"/>
                </a:cubicBezTo>
                <a:cubicBezTo>
                  <a:pt x="75" y="93"/>
                  <a:pt x="74" y="98"/>
                  <a:pt x="73" y="101"/>
                </a:cubicBezTo>
                <a:cubicBezTo>
                  <a:pt x="72" y="105"/>
                  <a:pt x="71" y="109"/>
                  <a:pt x="70" y="113"/>
                </a:cubicBezTo>
                <a:cubicBezTo>
                  <a:pt x="70" y="115"/>
                  <a:pt x="70" y="117"/>
                  <a:pt x="69" y="119"/>
                </a:cubicBezTo>
                <a:cubicBezTo>
                  <a:pt x="69" y="121"/>
                  <a:pt x="69" y="121"/>
                  <a:pt x="69" y="121"/>
                </a:cubicBezTo>
                <a:cubicBezTo>
                  <a:pt x="69" y="123"/>
                  <a:pt x="69" y="126"/>
                  <a:pt x="69" y="128"/>
                </a:cubicBezTo>
                <a:cubicBezTo>
                  <a:pt x="70" y="129"/>
                  <a:pt x="69" y="130"/>
                  <a:pt x="70" y="131"/>
                </a:cubicBezTo>
                <a:cubicBezTo>
                  <a:pt x="70" y="132"/>
                  <a:pt x="70" y="132"/>
                  <a:pt x="70" y="132"/>
                </a:cubicBezTo>
                <a:cubicBezTo>
                  <a:pt x="72" y="132"/>
                  <a:pt x="74" y="128"/>
                  <a:pt x="75" y="126"/>
                </a:cubicBezTo>
                <a:cubicBezTo>
                  <a:pt x="76" y="124"/>
                  <a:pt x="78" y="121"/>
                  <a:pt x="79" y="119"/>
                </a:cubicBezTo>
                <a:cubicBezTo>
                  <a:pt x="80" y="116"/>
                  <a:pt x="80" y="113"/>
                  <a:pt x="81" y="111"/>
                </a:cubicBezTo>
                <a:cubicBezTo>
                  <a:pt x="82" y="109"/>
                  <a:pt x="83" y="106"/>
                  <a:pt x="83" y="104"/>
                </a:cubicBezTo>
                <a:cubicBezTo>
                  <a:pt x="83" y="104"/>
                  <a:pt x="83" y="104"/>
                  <a:pt x="83" y="104"/>
                </a:cubicBezTo>
                <a:cubicBezTo>
                  <a:pt x="83" y="105"/>
                  <a:pt x="84" y="106"/>
                  <a:pt x="85" y="107"/>
                </a:cubicBezTo>
                <a:cubicBezTo>
                  <a:pt x="88" y="109"/>
                  <a:pt x="93" y="111"/>
                  <a:pt x="99" y="110"/>
                </a:cubicBezTo>
                <a:cubicBezTo>
                  <a:pt x="105" y="108"/>
                  <a:pt x="110" y="105"/>
                  <a:pt x="113" y="101"/>
                </a:cubicBezTo>
                <a:cubicBezTo>
                  <a:pt x="115" y="98"/>
                  <a:pt x="117" y="94"/>
                  <a:pt x="118" y="90"/>
                </a:cubicBezTo>
                <a:cubicBezTo>
                  <a:pt x="119" y="88"/>
                  <a:pt x="119" y="86"/>
                  <a:pt x="120" y="84"/>
                </a:cubicBezTo>
                <a:cubicBezTo>
                  <a:pt x="121" y="78"/>
                  <a:pt x="119" y="72"/>
                  <a:pt x="118" y="68"/>
                </a:cubicBezTo>
                <a:cubicBezTo>
                  <a:pt x="113" y="58"/>
                  <a:pt x="103" y="52"/>
                  <a:pt x="87" y="52"/>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Freeform 37"/>
          <p:cNvSpPr>
            <a:spLocks noEditPoints="1"/>
          </p:cNvSpPr>
          <p:nvPr/>
        </p:nvSpPr>
        <p:spPr bwMode="auto">
          <a:xfrm>
            <a:off x="3290888" y="3683001"/>
            <a:ext cx="555625" cy="557213"/>
          </a:xfrm>
          <a:custGeom>
            <a:avLst/>
            <a:gdLst>
              <a:gd name="T0" fmla="*/ 116 w 176"/>
              <a:gd name="T1" fmla="*/ 56 h 176"/>
              <a:gd name="T2" fmla="*/ 94 w 176"/>
              <a:gd name="T3" fmla="*/ 73 h 176"/>
              <a:gd name="T4" fmla="*/ 100 w 176"/>
              <a:gd name="T5" fmla="*/ 72 h 176"/>
              <a:gd name="T6" fmla="*/ 105 w 176"/>
              <a:gd name="T7" fmla="*/ 78 h 176"/>
              <a:gd name="T8" fmla="*/ 100 w 176"/>
              <a:gd name="T9" fmla="*/ 90 h 176"/>
              <a:gd name="T10" fmla="*/ 92 w 176"/>
              <a:gd name="T11" fmla="*/ 97 h 176"/>
              <a:gd name="T12" fmla="*/ 86 w 176"/>
              <a:gd name="T13" fmla="*/ 86 h 176"/>
              <a:gd name="T14" fmla="*/ 83 w 176"/>
              <a:gd name="T15" fmla="*/ 69 h 176"/>
              <a:gd name="T16" fmla="*/ 71 w 176"/>
              <a:gd name="T17" fmla="*/ 57 h 176"/>
              <a:gd name="T18" fmla="*/ 60 w 176"/>
              <a:gd name="T19" fmla="*/ 63 h 176"/>
              <a:gd name="T20" fmla="*/ 48 w 176"/>
              <a:gd name="T21" fmla="*/ 73 h 176"/>
              <a:gd name="T22" fmla="*/ 52 w 176"/>
              <a:gd name="T23" fmla="*/ 78 h 176"/>
              <a:gd name="T24" fmla="*/ 58 w 176"/>
              <a:gd name="T25" fmla="*/ 74 h 176"/>
              <a:gd name="T26" fmla="*/ 66 w 176"/>
              <a:gd name="T27" fmla="*/ 86 h 176"/>
              <a:gd name="T28" fmla="*/ 72 w 176"/>
              <a:gd name="T29" fmla="*/ 108 h 176"/>
              <a:gd name="T30" fmla="*/ 84 w 176"/>
              <a:gd name="T31" fmla="*/ 120 h 176"/>
              <a:gd name="T32" fmla="*/ 112 w 176"/>
              <a:gd name="T33" fmla="*/ 100 h 176"/>
              <a:gd name="T34" fmla="*/ 128 w 176"/>
              <a:gd name="T35" fmla="*/ 71 h 176"/>
              <a:gd name="T36" fmla="*/ 116 w 176"/>
              <a:gd name="T37" fmla="*/ 56 h 176"/>
              <a:gd name="T38" fmla="*/ 88 w 176"/>
              <a:gd name="T39" fmla="*/ 0 h 176"/>
              <a:gd name="T40" fmla="*/ 0 w 176"/>
              <a:gd name="T41" fmla="*/ 88 h 176"/>
              <a:gd name="T42" fmla="*/ 88 w 176"/>
              <a:gd name="T43" fmla="*/ 176 h 176"/>
              <a:gd name="T44" fmla="*/ 176 w 176"/>
              <a:gd name="T45" fmla="*/ 88 h 176"/>
              <a:gd name="T46" fmla="*/ 88 w 176"/>
              <a:gd name="T47" fmla="*/ 0 h 176"/>
              <a:gd name="T48" fmla="*/ 88 w 176"/>
              <a:gd name="T49" fmla="*/ 168 h 176"/>
              <a:gd name="T50" fmla="*/ 8 w 176"/>
              <a:gd name="T51" fmla="*/ 88 h 176"/>
              <a:gd name="T52" fmla="*/ 88 w 176"/>
              <a:gd name="T53" fmla="*/ 8 h 176"/>
              <a:gd name="T54" fmla="*/ 168 w 176"/>
              <a:gd name="T55" fmla="*/ 88 h 176"/>
              <a:gd name="T56" fmla="*/ 88 w 176"/>
              <a:gd name="T57"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16" y="56"/>
                </a:moveTo>
                <a:cubicBezTo>
                  <a:pt x="105" y="56"/>
                  <a:pt x="98" y="61"/>
                  <a:pt x="94" y="73"/>
                </a:cubicBezTo>
                <a:cubicBezTo>
                  <a:pt x="96" y="72"/>
                  <a:pt x="98" y="72"/>
                  <a:pt x="100" y="72"/>
                </a:cubicBezTo>
                <a:cubicBezTo>
                  <a:pt x="104" y="72"/>
                  <a:pt x="106" y="74"/>
                  <a:pt x="105" y="78"/>
                </a:cubicBezTo>
                <a:cubicBezTo>
                  <a:pt x="105" y="81"/>
                  <a:pt x="103" y="85"/>
                  <a:pt x="100" y="90"/>
                </a:cubicBezTo>
                <a:cubicBezTo>
                  <a:pt x="96" y="94"/>
                  <a:pt x="94" y="97"/>
                  <a:pt x="92" y="97"/>
                </a:cubicBezTo>
                <a:cubicBezTo>
                  <a:pt x="90" y="97"/>
                  <a:pt x="88" y="93"/>
                  <a:pt x="86" y="86"/>
                </a:cubicBezTo>
                <a:cubicBezTo>
                  <a:pt x="86" y="83"/>
                  <a:pt x="85" y="78"/>
                  <a:pt x="83" y="69"/>
                </a:cubicBezTo>
                <a:cubicBezTo>
                  <a:pt x="82" y="60"/>
                  <a:pt x="78" y="56"/>
                  <a:pt x="71" y="57"/>
                </a:cubicBezTo>
                <a:cubicBezTo>
                  <a:pt x="69" y="57"/>
                  <a:pt x="65" y="59"/>
                  <a:pt x="60" y="63"/>
                </a:cubicBezTo>
                <a:cubicBezTo>
                  <a:pt x="56" y="67"/>
                  <a:pt x="52" y="70"/>
                  <a:pt x="48" y="73"/>
                </a:cubicBezTo>
                <a:cubicBezTo>
                  <a:pt x="52" y="78"/>
                  <a:pt x="52" y="78"/>
                  <a:pt x="52" y="78"/>
                </a:cubicBezTo>
                <a:cubicBezTo>
                  <a:pt x="55" y="75"/>
                  <a:pt x="57" y="74"/>
                  <a:pt x="58" y="74"/>
                </a:cubicBezTo>
                <a:cubicBezTo>
                  <a:pt x="61" y="74"/>
                  <a:pt x="63" y="78"/>
                  <a:pt x="66" y="86"/>
                </a:cubicBezTo>
                <a:cubicBezTo>
                  <a:pt x="68" y="93"/>
                  <a:pt x="70" y="101"/>
                  <a:pt x="72" y="108"/>
                </a:cubicBezTo>
                <a:cubicBezTo>
                  <a:pt x="75" y="116"/>
                  <a:pt x="79" y="120"/>
                  <a:pt x="84" y="120"/>
                </a:cubicBezTo>
                <a:cubicBezTo>
                  <a:pt x="92" y="120"/>
                  <a:pt x="101" y="113"/>
                  <a:pt x="112" y="100"/>
                </a:cubicBezTo>
                <a:cubicBezTo>
                  <a:pt x="122" y="88"/>
                  <a:pt x="128" y="78"/>
                  <a:pt x="128" y="71"/>
                </a:cubicBezTo>
                <a:cubicBezTo>
                  <a:pt x="129" y="61"/>
                  <a:pt x="125" y="56"/>
                  <a:pt x="116" y="5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Freeform 38"/>
          <p:cNvSpPr>
            <a:spLocks noEditPoints="1"/>
          </p:cNvSpPr>
          <p:nvPr/>
        </p:nvSpPr>
        <p:spPr bwMode="auto">
          <a:xfrm>
            <a:off x="4352925" y="3683001"/>
            <a:ext cx="557212" cy="55721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88 w 176"/>
              <a:gd name="T21" fmla="*/ 91 h 176"/>
              <a:gd name="T22" fmla="*/ 84 w 176"/>
              <a:gd name="T23" fmla="*/ 87 h 176"/>
              <a:gd name="T24" fmla="*/ 87 w 176"/>
              <a:gd name="T25" fmla="*/ 83 h 176"/>
              <a:gd name="T26" fmla="*/ 93 w 176"/>
              <a:gd name="T27" fmla="*/ 72 h 176"/>
              <a:gd name="T28" fmla="*/ 90 w 176"/>
              <a:gd name="T29" fmla="*/ 62 h 176"/>
              <a:gd name="T30" fmla="*/ 92 w 176"/>
              <a:gd name="T31" fmla="*/ 62 h 176"/>
              <a:gd name="T32" fmla="*/ 100 w 176"/>
              <a:gd name="T33" fmla="*/ 56 h 176"/>
              <a:gd name="T34" fmla="*/ 77 w 176"/>
              <a:gd name="T35" fmla="*/ 56 h 176"/>
              <a:gd name="T36" fmla="*/ 60 w 176"/>
              <a:gd name="T37" fmla="*/ 71 h 176"/>
              <a:gd name="T38" fmla="*/ 74 w 176"/>
              <a:gd name="T39" fmla="*/ 87 h 176"/>
              <a:gd name="T40" fmla="*/ 74 w 176"/>
              <a:gd name="T41" fmla="*/ 89 h 176"/>
              <a:gd name="T42" fmla="*/ 75 w 176"/>
              <a:gd name="T43" fmla="*/ 92 h 176"/>
              <a:gd name="T44" fmla="*/ 56 w 176"/>
              <a:gd name="T45" fmla="*/ 107 h 176"/>
              <a:gd name="T46" fmla="*/ 76 w 176"/>
              <a:gd name="T47" fmla="*/ 120 h 176"/>
              <a:gd name="T48" fmla="*/ 95 w 176"/>
              <a:gd name="T49" fmla="*/ 105 h 176"/>
              <a:gd name="T50" fmla="*/ 88 w 176"/>
              <a:gd name="T51" fmla="*/ 91 h 176"/>
              <a:gd name="T52" fmla="*/ 70 w 176"/>
              <a:gd name="T53" fmla="*/ 71 h 176"/>
              <a:gd name="T54" fmla="*/ 71 w 176"/>
              <a:gd name="T55" fmla="*/ 64 h 176"/>
              <a:gd name="T56" fmla="*/ 75 w 176"/>
              <a:gd name="T57" fmla="*/ 62 h 176"/>
              <a:gd name="T58" fmla="*/ 75 w 176"/>
              <a:gd name="T59" fmla="*/ 60 h 176"/>
              <a:gd name="T60" fmla="*/ 75 w 176"/>
              <a:gd name="T61" fmla="*/ 62 h 176"/>
              <a:gd name="T62" fmla="*/ 83 w 176"/>
              <a:gd name="T63" fmla="*/ 72 h 176"/>
              <a:gd name="T64" fmla="*/ 81 w 176"/>
              <a:gd name="T65" fmla="*/ 80 h 176"/>
              <a:gd name="T66" fmla="*/ 78 w 176"/>
              <a:gd name="T67" fmla="*/ 81 h 176"/>
              <a:gd name="T68" fmla="*/ 78 w 176"/>
              <a:gd name="T69" fmla="*/ 81 h 176"/>
              <a:gd name="T70" fmla="*/ 70 w 176"/>
              <a:gd name="T71" fmla="*/ 71 h 176"/>
              <a:gd name="T72" fmla="*/ 76 w 176"/>
              <a:gd name="T73" fmla="*/ 114 h 176"/>
              <a:gd name="T74" fmla="*/ 66 w 176"/>
              <a:gd name="T75" fmla="*/ 105 h 176"/>
              <a:gd name="T76" fmla="*/ 77 w 176"/>
              <a:gd name="T77" fmla="*/ 97 h 176"/>
              <a:gd name="T78" fmla="*/ 77 w 176"/>
              <a:gd name="T79" fmla="*/ 96 h 176"/>
              <a:gd name="T80" fmla="*/ 77 w 176"/>
              <a:gd name="T81" fmla="*/ 96 h 176"/>
              <a:gd name="T82" fmla="*/ 77 w 176"/>
              <a:gd name="T83" fmla="*/ 97 h 176"/>
              <a:gd name="T84" fmla="*/ 81 w 176"/>
              <a:gd name="T85" fmla="*/ 98 h 176"/>
              <a:gd name="T86" fmla="*/ 82 w 176"/>
              <a:gd name="T87" fmla="*/ 99 h 176"/>
              <a:gd name="T88" fmla="*/ 87 w 176"/>
              <a:gd name="T89" fmla="*/ 104 h 176"/>
              <a:gd name="T90" fmla="*/ 87 w 176"/>
              <a:gd name="T91" fmla="*/ 106 h 176"/>
              <a:gd name="T92" fmla="*/ 76 w 176"/>
              <a:gd name="T93" fmla="*/ 114 h 176"/>
              <a:gd name="T94" fmla="*/ 120 w 176"/>
              <a:gd name="T95" fmla="*/ 60 h 176"/>
              <a:gd name="T96" fmla="*/ 112 w 176"/>
              <a:gd name="T97" fmla="*/ 60 h 176"/>
              <a:gd name="T98" fmla="*/ 112 w 176"/>
              <a:gd name="T99" fmla="*/ 72 h 176"/>
              <a:gd name="T100" fmla="*/ 100 w 176"/>
              <a:gd name="T101" fmla="*/ 72 h 176"/>
              <a:gd name="T102" fmla="*/ 100 w 176"/>
              <a:gd name="T103" fmla="*/ 80 h 176"/>
              <a:gd name="T104" fmla="*/ 112 w 176"/>
              <a:gd name="T105" fmla="*/ 80 h 176"/>
              <a:gd name="T106" fmla="*/ 112 w 176"/>
              <a:gd name="T107" fmla="*/ 92 h 176"/>
              <a:gd name="T108" fmla="*/ 120 w 176"/>
              <a:gd name="T109" fmla="*/ 92 h 176"/>
              <a:gd name="T110" fmla="*/ 120 w 176"/>
              <a:gd name="T111" fmla="*/ 80 h 176"/>
              <a:gd name="T112" fmla="*/ 132 w 176"/>
              <a:gd name="T113" fmla="*/ 80 h 176"/>
              <a:gd name="T114" fmla="*/ 132 w 176"/>
              <a:gd name="T115" fmla="*/ 72 h 176"/>
              <a:gd name="T116" fmla="*/ 120 w 176"/>
              <a:gd name="T117" fmla="*/ 72 h 176"/>
              <a:gd name="T118" fmla="*/ 120 w 176"/>
              <a:gd name="T11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88" y="91"/>
                </a:moveTo>
                <a:cubicBezTo>
                  <a:pt x="86" y="90"/>
                  <a:pt x="84" y="87"/>
                  <a:pt x="84" y="87"/>
                </a:cubicBezTo>
                <a:cubicBezTo>
                  <a:pt x="84" y="86"/>
                  <a:pt x="84" y="85"/>
                  <a:pt x="87" y="83"/>
                </a:cubicBezTo>
                <a:cubicBezTo>
                  <a:pt x="91" y="80"/>
                  <a:pt x="93" y="76"/>
                  <a:pt x="93" y="72"/>
                </a:cubicBezTo>
                <a:cubicBezTo>
                  <a:pt x="93" y="68"/>
                  <a:pt x="92" y="65"/>
                  <a:pt x="90" y="62"/>
                </a:cubicBezTo>
                <a:cubicBezTo>
                  <a:pt x="92" y="62"/>
                  <a:pt x="92" y="62"/>
                  <a:pt x="92" y="62"/>
                </a:cubicBezTo>
                <a:cubicBezTo>
                  <a:pt x="100" y="56"/>
                  <a:pt x="100" y="56"/>
                  <a:pt x="100" y="56"/>
                </a:cubicBezTo>
                <a:cubicBezTo>
                  <a:pt x="77" y="56"/>
                  <a:pt x="77" y="56"/>
                  <a:pt x="77" y="56"/>
                </a:cubicBezTo>
                <a:cubicBezTo>
                  <a:pt x="68" y="56"/>
                  <a:pt x="60" y="63"/>
                  <a:pt x="60" y="71"/>
                </a:cubicBezTo>
                <a:cubicBezTo>
                  <a:pt x="60" y="80"/>
                  <a:pt x="66" y="86"/>
                  <a:pt x="74" y="87"/>
                </a:cubicBezTo>
                <a:cubicBezTo>
                  <a:pt x="74" y="87"/>
                  <a:pt x="74" y="88"/>
                  <a:pt x="74" y="89"/>
                </a:cubicBezTo>
                <a:cubicBezTo>
                  <a:pt x="74" y="90"/>
                  <a:pt x="75" y="91"/>
                  <a:pt x="75" y="92"/>
                </a:cubicBezTo>
                <a:cubicBezTo>
                  <a:pt x="65" y="92"/>
                  <a:pt x="56" y="99"/>
                  <a:pt x="56" y="107"/>
                </a:cubicBezTo>
                <a:cubicBezTo>
                  <a:pt x="56" y="115"/>
                  <a:pt x="64" y="120"/>
                  <a:pt x="76" y="120"/>
                </a:cubicBezTo>
                <a:cubicBezTo>
                  <a:pt x="88" y="120"/>
                  <a:pt x="95" y="112"/>
                  <a:pt x="95" y="105"/>
                </a:cubicBezTo>
                <a:cubicBezTo>
                  <a:pt x="95" y="99"/>
                  <a:pt x="93" y="95"/>
                  <a:pt x="88" y="91"/>
                </a:cubicBezTo>
                <a:moveTo>
                  <a:pt x="70" y="71"/>
                </a:moveTo>
                <a:cubicBezTo>
                  <a:pt x="69" y="68"/>
                  <a:pt x="70" y="65"/>
                  <a:pt x="71" y="64"/>
                </a:cubicBezTo>
                <a:cubicBezTo>
                  <a:pt x="72" y="63"/>
                  <a:pt x="73" y="62"/>
                  <a:pt x="75" y="62"/>
                </a:cubicBezTo>
                <a:cubicBezTo>
                  <a:pt x="75" y="60"/>
                  <a:pt x="75" y="60"/>
                  <a:pt x="75" y="60"/>
                </a:cubicBezTo>
                <a:cubicBezTo>
                  <a:pt x="75" y="62"/>
                  <a:pt x="75" y="62"/>
                  <a:pt x="75" y="62"/>
                </a:cubicBezTo>
                <a:cubicBezTo>
                  <a:pt x="79" y="62"/>
                  <a:pt x="82" y="67"/>
                  <a:pt x="83" y="72"/>
                </a:cubicBezTo>
                <a:cubicBezTo>
                  <a:pt x="83" y="75"/>
                  <a:pt x="83" y="78"/>
                  <a:pt x="81" y="80"/>
                </a:cubicBezTo>
                <a:cubicBezTo>
                  <a:pt x="80" y="81"/>
                  <a:pt x="79" y="81"/>
                  <a:pt x="78" y="81"/>
                </a:cubicBezTo>
                <a:cubicBezTo>
                  <a:pt x="78" y="81"/>
                  <a:pt x="78" y="81"/>
                  <a:pt x="78" y="81"/>
                </a:cubicBezTo>
                <a:cubicBezTo>
                  <a:pt x="74" y="81"/>
                  <a:pt x="70" y="77"/>
                  <a:pt x="70" y="71"/>
                </a:cubicBezTo>
                <a:moveTo>
                  <a:pt x="76" y="114"/>
                </a:moveTo>
                <a:cubicBezTo>
                  <a:pt x="70" y="114"/>
                  <a:pt x="66" y="110"/>
                  <a:pt x="66" y="105"/>
                </a:cubicBezTo>
                <a:cubicBezTo>
                  <a:pt x="66" y="101"/>
                  <a:pt x="71" y="97"/>
                  <a:pt x="77" y="97"/>
                </a:cubicBezTo>
                <a:cubicBezTo>
                  <a:pt x="77" y="96"/>
                  <a:pt x="77" y="96"/>
                  <a:pt x="77" y="96"/>
                </a:cubicBezTo>
                <a:cubicBezTo>
                  <a:pt x="77" y="96"/>
                  <a:pt x="77" y="96"/>
                  <a:pt x="77" y="96"/>
                </a:cubicBezTo>
                <a:cubicBezTo>
                  <a:pt x="77" y="97"/>
                  <a:pt x="77" y="97"/>
                  <a:pt x="77" y="97"/>
                </a:cubicBezTo>
                <a:cubicBezTo>
                  <a:pt x="78" y="97"/>
                  <a:pt x="80" y="97"/>
                  <a:pt x="81" y="98"/>
                </a:cubicBezTo>
                <a:cubicBezTo>
                  <a:pt x="82" y="99"/>
                  <a:pt x="82" y="99"/>
                  <a:pt x="82" y="99"/>
                </a:cubicBezTo>
                <a:cubicBezTo>
                  <a:pt x="85" y="101"/>
                  <a:pt x="87" y="102"/>
                  <a:pt x="87" y="104"/>
                </a:cubicBezTo>
                <a:cubicBezTo>
                  <a:pt x="87" y="105"/>
                  <a:pt x="87" y="105"/>
                  <a:pt x="87" y="106"/>
                </a:cubicBezTo>
                <a:cubicBezTo>
                  <a:pt x="87" y="111"/>
                  <a:pt x="83" y="114"/>
                  <a:pt x="76" y="114"/>
                </a:cubicBezTo>
                <a:moveTo>
                  <a:pt x="120" y="60"/>
                </a:moveTo>
                <a:cubicBezTo>
                  <a:pt x="112" y="60"/>
                  <a:pt x="112" y="60"/>
                  <a:pt x="112" y="60"/>
                </a:cubicBezTo>
                <a:cubicBezTo>
                  <a:pt x="112" y="72"/>
                  <a:pt x="112" y="72"/>
                  <a:pt x="112" y="72"/>
                </a:cubicBezTo>
                <a:cubicBezTo>
                  <a:pt x="100" y="72"/>
                  <a:pt x="100" y="72"/>
                  <a:pt x="100" y="72"/>
                </a:cubicBezTo>
                <a:cubicBezTo>
                  <a:pt x="100" y="80"/>
                  <a:pt x="100" y="80"/>
                  <a:pt x="100" y="80"/>
                </a:cubicBezTo>
                <a:cubicBezTo>
                  <a:pt x="112" y="80"/>
                  <a:pt x="112" y="80"/>
                  <a:pt x="112" y="80"/>
                </a:cubicBezTo>
                <a:cubicBezTo>
                  <a:pt x="112" y="92"/>
                  <a:pt x="112" y="92"/>
                  <a:pt x="112" y="92"/>
                </a:cubicBezTo>
                <a:cubicBezTo>
                  <a:pt x="120" y="92"/>
                  <a:pt x="120" y="92"/>
                  <a:pt x="120" y="92"/>
                </a:cubicBezTo>
                <a:cubicBezTo>
                  <a:pt x="120" y="80"/>
                  <a:pt x="120" y="80"/>
                  <a:pt x="120" y="80"/>
                </a:cubicBezTo>
                <a:cubicBezTo>
                  <a:pt x="132" y="80"/>
                  <a:pt x="132" y="80"/>
                  <a:pt x="132" y="80"/>
                </a:cubicBezTo>
                <a:cubicBezTo>
                  <a:pt x="132" y="72"/>
                  <a:pt x="132" y="72"/>
                  <a:pt x="132" y="72"/>
                </a:cubicBezTo>
                <a:cubicBezTo>
                  <a:pt x="120" y="72"/>
                  <a:pt x="120" y="72"/>
                  <a:pt x="120" y="72"/>
                </a:cubicBezTo>
                <a:lnTo>
                  <a:pt x="120" y="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3" name="Freeform 39"/>
          <p:cNvSpPr>
            <a:spLocks noEditPoints="1"/>
          </p:cNvSpPr>
          <p:nvPr/>
        </p:nvSpPr>
        <p:spPr bwMode="auto">
          <a:xfrm>
            <a:off x="5416550" y="3683001"/>
            <a:ext cx="557212" cy="557213"/>
          </a:xfrm>
          <a:custGeom>
            <a:avLst/>
            <a:gdLst>
              <a:gd name="T0" fmla="*/ 64 w 176"/>
              <a:gd name="T1" fmla="*/ 56 h 176"/>
              <a:gd name="T2" fmla="*/ 56 w 176"/>
              <a:gd name="T3" fmla="*/ 64 h 176"/>
              <a:gd name="T4" fmla="*/ 64 w 176"/>
              <a:gd name="T5" fmla="*/ 72 h 176"/>
              <a:gd name="T6" fmla="*/ 72 w 176"/>
              <a:gd name="T7" fmla="*/ 64 h 176"/>
              <a:gd name="T8" fmla="*/ 64 w 176"/>
              <a:gd name="T9" fmla="*/ 56 h 176"/>
              <a:gd name="T10" fmla="*/ 56 w 176"/>
              <a:gd name="T11" fmla="*/ 120 h 176"/>
              <a:gd name="T12" fmla="*/ 72 w 176"/>
              <a:gd name="T13" fmla="*/ 120 h 176"/>
              <a:gd name="T14" fmla="*/ 72 w 176"/>
              <a:gd name="T15" fmla="*/ 76 h 176"/>
              <a:gd name="T16" fmla="*/ 56 w 176"/>
              <a:gd name="T17" fmla="*/ 76 h 176"/>
              <a:gd name="T18" fmla="*/ 56 w 176"/>
              <a:gd name="T19" fmla="*/ 120 h 176"/>
              <a:gd name="T20" fmla="*/ 109 w 176"/>
              <a:gd name="T21" fmla="*/ 76 h 176"/>
              <a:gd name="T22" fmla="*/ 96 w 176"/>
              <a:gd name="T23" fmla="*/ 83 h 176"/>
              <a:gd name="T24" fmla="*/ 96 w 176"/>
              <a:gd name="T25" fmla="*/ 76 h 176"/>
              <a:gd name="T26" fmla="*/ 80 w 176"/>
              <a:gd name="T27" fmla="*/ 76 h 176"/>
              <a:gd name="T28" fmla="*/ 80 w 176"/>
              <a:gd name="T29" fmla="*/ 120 h 176"/>
              <a:gd name="T30" fmla="*/ 96 w 176"/>
              <a:gd name="T31" fmla="*/ 120 h 176"/>
              <a:gd name="T32" fmla="*/ 96 w 176"/>
              <a:gd name="T33" fmla="*/ 96 h 176"/>
              <a:gd name="T34" fmla="*/ 103 w 176"/>
              <a:gd name="T35" fmla="*/ 88 h 176"/>
              <a:gd name="T36" fmla="*/ 108 w 176"/>
              <a:gd name="T37" fmla="*/ 96 h 176"/>
              <a:gd name="T38" fmla="*/ 108 w 176"/>
              <a:gd name="T39" fmla="*/ 120 h 176"/>
              <a:gd name="T40" fmla="*/ 124 w 176"/>
              <a:gd name="T41" fmla="*/ 120 h 176"/>
              <a:gd name="T42" fmla="*/ 124 w 176"/>
              <a:gd name="T43" fmla="*/ 96 h 176"/>
              <a:gd name="T44" fmla="*/ 109 w 176"/>
              <a:gd name="T45" fmla="*/ 76 h 176"/>
              <a:gd name="T46" fmla="*/ 88 w 176"/>
              <a:gd name="T47" fmla="*/ 0 h 176"/>
              <a:gd name="T48" fmla="*/ 0 w 176"/>
              <a:gd name="T49" fmla="*/ 88 h 176"/>
              <a:gd name="T50" fmla="*/ 88 w 176"/>
              <a:gd name="T51" fmla="*/ 176 h 176"/>
              <a:gd name="T52" fmla="*/ 176 w 176"/>
              <a:gd name="T53" fmla="*/ 88 h 176"/>
              <a:gd name="T54" fmla="*/ 88 w 176"/>
              <a:gd name="T55" fmla="*/ 0 h 176"/>
              <a:gd name="T56" fmla="*/ 88 w 176"/>
              <a:gd name="T57" fmla="*/ 168 h 176"/>
              <a:gd name="T58" fmla="*/ 8 w 176"/>
              <a:gd name="T59" fmla="*/ 88 h 176"/>
              <a:gd name="T60" fmla="*/ 88 w 176"/>
              <a:gd name="T61" fmla="*/ 8 h 176"/>
              <a:gd name="T62" fmla="*/ 168 w 176"/>
              <a:gd name="T63" fmla="*/ 88 h 176"/>
              <a:gd name="T64" fmla="*/ 88 w 176"/>
              <a:gd name="T6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76">
                <a:moveTo>
                  <a:pt x="64" y="56"/>
                </a:moveTo>
                <a:cubicBezTo>
                  <a:pt x="60" y="56"/>
                  <a:pt x="56" y="60"/>
                  <a:pt x="56" y="64"/>
                </a:cubicBezTo>
                <a:cubicBezTo>
                  <a:pt x="56" y="68"/>
                  <a:pt x="60" y="72"/>
                  <a:pt x="64" y="72"/>
                </a:cubicBezTo>
                <a:cubicBezTo>
                  <a:pt x="68" y="72"/>
                  <a:pt x="72" y="68"/>
                  <a:pt x="72" y="64"/>
                </a:cubicBezTo>
                <a:cubicBezTo>
                  <a:pt x="72" y="60"/>
                  <a:pt x="68" y="56"/>
                  <a:pt x="64" y="56"/>
                </a:cubicBezTo>
                <a:moveTo>
                  <a:pt x="56" y="120"/>
                </a:moveTo>
                <a:cubicBezTo>
                  <a:pt x="72" y="120"/>
                  <a:pt x="72" y="120"/>
                  <a:pt x="72" y="120"/>
                </a:cubicBezTo>
                <a:cubicBezTo>
                  <a:pt x="72" y="76"/>
                  <a:pt x="72" y="76"/>
                  <a:pt x="72" y="76"/>
                </a:cubicBezTo>
                <a:cubicBezTo>
                  <a:pt x="56" y="76"/>
                  <a:pt x="56" y="76"/>
                  <a:pt x="56" y="76"/>
                </a:cubicBezTo>
                <a:lnTo>
                  <a:pt x="56" y="120"/>
                </a:lnTo>
                <a:close/>
                <a:moveTo>
                  <a:pt x="109" y="76"/>
                </a:moveTo>
                <a:cubicBezTo>
                  <a:pt x="98" y="76"/>
                  <a:pt x="96" y="83"/>
                  <a:pt x="96" y="83"/>
                </a:cubicBezTo>
                <a:cubicBezTo>
                  <a:pt x="96" y="76"/>
                  <a:pt x="96" y="76"/>
                  <a:pt x="96" y="76"/>
                </a:cubicBezTo>
                <a:cubicBezTo>
                  <a:pt x="80" y="76"/>
                  <a:pt x="80" y="76"/>
                  <a:pt x="80" y="76"/>
                </a:cubicBezTo>
                <a:cubicBezTo>
                  <a:pt x="80" y="120"/>
                  <a:pt x="80" y="120"/>
                  <a:pt x="80" y="120"/>
                </a:cubicBezTo>
                <a:cubicBezTo>
                  <a:pt x="96" y="120"/>
                  <a:pt x="96" y="120"/>
                  <a:pt x="96" y="120"/>
                </a:cubicBezTo>
                <a:cubicBezTo>
                  <a:pt x="96" y="96"/>
                  <a:pt x="96" y="96"/>
                  <a:pt x="96" y="96"/>
                </a:cubicBezTo>
                <a:cubicBezTo>
                  <a:pt x="96" y="96"/>
                  <a:pt x="96" y="88"/>
                  <a:pt x="103" y="88"/>
                </a:cubicBezTo>
                <a:cubicBezTo>
                  <a:pt x="107" y="88"/>
                  <a:pt x="108" y="92"/>
                  <a:pt x="108" y="96"/>
                </a:cubicBezTo>
                <a:cubicBezTo>
                  <a:pt x="108" y="120"/>
                  <a:pt x="108" y="120"/>
                  <a:pt x="108" y="120"/>
                </a:cubicBezTo>
                <a:cubicBezTo>
                  <a:pt x="124" y="120"/>
                  <a:pt x="124" y="120"/>
                  <a:pt x="124" y="120"/>
                </a:cubicBezTo>
                <a:cubicBezTo>
                  <a:pt x="124" y="96"/>
                  <a:pt x="124" y="96"/>
                  <a:pt x="124" y="96"/>
                </a:cubicBezTo>
                <a:cubicBezTo>
                  <a:pt x="124" y="83"/>
                  <a:pt x="119" y="76"/>
                  <a:pt x="109" y="7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4" name="Freeform 40"/>
          <p:cNvSpPr>
            <a:spLocks noEditPoints="1"/>
          </p:cNvSpPr>
          <p:nvPr/>
        </p:nvSpPr>
        <p:spPr bwMode="auto">
          <a:xfrm>
            <a:off x="6480175" y="3683001"/>
            <a:ext cx="557212" cy="557213"/>
          </a:xfrm>
          <a:custGeom>
            <a:avLst/>
            <a:gdLst>
              <a:gd name="T0" fmla="*/ 94 w 176"/>
              <a:gd name="T1" fmla="*/ 108 h 176"/>
              <a:gd name="T2" fmla="*/ 92 w 176"/>
              <a:gd name="T3" fmla="*/ 106 h 176"/>
              <a:gd name="T4" fmla="*/ 92 w 176"/>
              <a:gd name="T5" fmla="*/ 84 h 176"/>
              <a:gd name="T6" fmla="*/ 108 w 176"/>
              <a:gd name="T7" fmla="*/ 84 h 176"/>
              <a:gd name="T8" fmla="*/ 108 w 176"/>
              <a:gd name="T9" fmla="*/ 72 h 176"/>
              <a:gd name="T10" fmla="*/ 92 w 176"/>
              <a:gd name="T11" fmla="*/ 72 h 176"/>
              <a:gd name="T12" fmla="*/ 92 w 176"/>
              <a:gd name="T13" fmla="*/ 56 h 176"/>
              <a:gd name="T14" fmla="*/ 82 w 176"/>
              <a:gd name="T15" fmla="*/ 56 h 176"/>
              <a:gd name="T16" fmla="*/ 79 w 176"/>
              <a:gd name="T17" fmla="*/ 64 h 176"/>
              <a:gd name="T18" fmla="*/ 75 w 176"/>
              <a:gd name="T19" fmla="*/ 70 h 176"/>
              <a:gd name="T20" fmla="*/ 68 w 176"/>
              <a:gd name="T21" fmla="*/ 73 h 176"/>
              <a:gd name="T22" fmla="*/ 68 w 176"/>
              <a:gd name="T23" fmla="*/ 84 h 176"/>
              <a:gd name="T24" fmla="*/ 76 w 176"/>
              <a:gd name="T25" fmla="*/ 84 h 176"/>
              <a:gd name="T26" fmla="*/ 76 w 176"/>
              <a:gd name="T27" fmla="*/ 105 h 176"/>
              <a:gd name="T28" fmla="*/ 77 w 176"/>
              <a:gd name="T29" fmla="*/ 111 h 176"/>
              <a:gd name="T30" fmla="*/ 80 w 176"/>
              <a:gd name="T31" fmla="*/ 116 h 176"/>
              <a:gd name="T32" fmla="*/ 87 w 176"/>
              <a:gd name="T33" fmla="*/ 119 h 176"/>
              <a:gd name="T34" fmla="*/ 95 w 176"/>
              <a:gd name="T35" fmla="*/ 120 h 176"/>
              <a:gd name="T36" fmla="*/ 102 w 176"/>
              <a:gd name="T37" fmla="*/ 119 h 176"/>
              <a:gd name="T38" fmla="*/ 111 w 176"/>
              <a:gd name="T39" fmla="*/ 116 h 176"/>
              <a:gd name="T40" fmla="*/ 111 w 176"/>
              <a:gd name="T41" fmla="*/ 107 h 176"/>
              <a:gd name="T42" fmla="*/ 100 w 176"/>
              <a:gd name="T43" fmla="*/ 110 h 176"/>
              <a:gd name="T44" fmla="*/ 94 w 176"/>
              <a:gd name="T45" fmla="*/ 108 h 176"/>
              <a:gd name="T46" fmla="*/ 88 w 176"/>
              <a:gd name="T47" fmla="*/ 0 h 176"/>
              <a:gd name="T48" fmla="*/ 0 w 176"/>
              <a:gd name="T49" fmla="*/ 88 h 176"/>
              <a:gd name="T50" fmla="*/ 88 w 176"/>
              <a:gd name="T51" fmla="*/ 176 h 176"/>
              <a:gd name="T52" fmla="*/ 176 w 176"/>
              <a:gd name="T53" fmla="*/ 88 h 176"/>
              <a:gd name="T54" fmla="*/ 88 w 176"/>
              <a:gd name="T55" fmla="*/ 0 h 176"/>
              <a:gd name="T56" fmla="*/ 88 w 176"/>
              <a:gd name="T57" fmla="*/ 168 h 176"/>
              <a:gd name="T58" fmla="*/ 8 w 176"/>
              <a:gd name="T59" fmla="*/ 88 h 176"/>
              <a:gd name="T60" fmla="*/ 88 w 176"/>
              <a:gd name="T61" fmla="*/ 8 h 176"/>
              <a:gd name="T62" fmla="*/ 168 w 176"/>
              <a:gd name="T63" fmla="*/ 88 h 176"/>
              <a:gd name="T64" fmla="*/ 88 w 176"/>
              <a:gd name="T6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76">
                <a:moveTo>
                  <a:pt x="94" y="108"/>
                </a:moveTo>
                <a:cubicBezTo>
                  <a:pt x="93" y="108"/>
                  <a:pt x="92" y="107"/>
                  <a:pt x="92" y="106"/>
                </a:cubicBezTo>
                <a:cubicBezTo>
                  <a:pt x="92" y="106"/>
                  <a:pt x="92" y="84"/>
                  <a:pt x="92" y="84"/>
                </a:cubicBezTo>
                <a:cubicBezTo>
                  <a:pt x="108" y="84"/>
                  <a:pt x="108" y="84"/>
                  <a:pt x="108" y="84"/>
                </a:cubicBezTo>
                <a:cubicBezTo>
                  <a:pt x="108" y="72"/>
                  <a:pt x="108" y="72"/>
                  <a:pt x="108" y="72"/>
                </a:cubicBezTo>
                <a:cubicBezTo>
                  <a:pt x="92" y="72"/>
                  <a:pt x="92" y="72"/>
                  <a:pt x="92" y="72"/>
                </a:cubicBezTo>
                <a:cubicBezTo>
                  <a:pt x="92" y="56"/>
                  <a:pt x="92" y="56"/>
                  <a:pt x="92" y="56"/>
                </a:cubicBezTo>
                <a:cubicBezTo>
                  <a:pt x="82" y="56"/>
                  <a:pt x="82" y="56"/>
                  <a:pt x="82" y="56"/>
                </a:cubicBezTo>
                <a:cubicBezTo>
                  <a:pt x="81" y="59"/>
                  <a:pt x="81" y="62"/>
                  <a:pt x="79" y="64"/>
                </a:cubicBezTo>
                <a:cubicBezTo>
                  <a:pt x="78" y="66"/>
                  <a:pt x="77" y="68"/>
                  <a:pt x="75" y="70"/>
                </a:cubicBezTo>
                <a:cubicBezTo>
                  <a:pt x="73" y="71"/>
                  <a:pt x="71" y="72"/>
                  <a:pt x="68" y="73"/>
                </a:cubicBezTo>
                <a:cubicBezTo>
                  <a:pt x="68" y="84"/>
                  <a:pt x="68" y="84"/>
                  <a:pt x="68" y="84"/>
                </a:cubicBezTo>
                <a:cubicBezTo>
                  <a:pt x="76" y="84"/>
                  <a:pt x="76" y="84"/>
                  <a:pt x="76" y="84"/>
                </a:cubicBezTo>
                <a:cubicBezTo>
                  <a:pt x="76" y="105"/>
                  <a:pt x="76" y="105"/>
                  <a:pt x="76" y="105"/>
                </a:cubicBezTo>
                <a:cubicBezTo>
                  <a:pt x="76" y="108"/>
                  <a:pt x="76" y="110"/>
                  <a:pt x="77" y="111"/>
                </a:cubicBezTo>
                <a:cubicBezTo>
                  <a:pt x="78" y="113"/>
                  <a:pt x="79" y="114"/>
                  <a:pt x="80" y="116"/>
                </a:cubicBezTo>
                <a:cubicBezTo>
                  <a:pt x="82" y="117"/>
                  <a:pt x="84" y="118"/>
                  <a:pt x="87" y="119"/>
                </a:cubicBezTo>
                <a:cubicBezTo>
                  <a:pt x="89" y="120"/>
                  <a:pt x="92" y="120"/>
                  <a:pt x="95" y="120"/>
                </a:cubicBezTo>
                <a:cubicBezTo>
                  <a:pt x="97" y="120"/>
                  <a:pt x="100" y="120"/>
                  <a:pt x="102" y="119"/>
                </a:cubicBezTo>
                <a:cubicBezTo>
                  <a:pt x="104" y="119"/>
                  <a:pt x="108" y="118"/>
                  <a:pt x="111" y="116"/>
                </a:cubicBezTo>
                <a:cubicBezTo>
                  <a:pt x="111" y="107"/>
                  <a:pt x="111" y="107"/>
                  <a:pt x="111" y="107"/>
                </a:cubicBezTo>
                <a:cubicBezTo>
                  <a:pt x="107" y="109"/>
                  <a:pt x="103" y="110"/>
                  <a:pt x="100" y="110"/>
                </a:cubicBezTo>
                <a:cubicBezTo>
                  <a:pt x="98" y="110"/>
                  <a:pt x="96" y="109"/>
                  <a:pt x="94" y="108"/>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5" name="Freeform 41"/>
          <p:cNvSpPr>
            <a:spLocks noEditPoints="1"/>
          </p:cNvSpPr>
          <p:nvPr/>
        </p:nvSpPr>
        <p:spPr bwMode="auto">
          <a:xfrm>
            <a:off x="7543800" y="3683001"/>
            <a:ext cx="557212" cy="557213"/>
          </a:xfrm>
          <a:custGeom>
            <a:avLst/>
            <a:gdLst>
              <a:gd name="T0" fmla="*/ 107 w 176"/>
              <a:gd name="T1" fmla="*/ 56 h 176"/>
              <a:gd name="T2" fmla="*/ 105 w 176"/>
              <a:gd name="T3" fmla="*/ 56 h 176"/>
              <a:gd name="T4" fmla="*/ 105 w 176"/>
              <a:gd name="T5" fmla="*/ 56 h 176"/>
              <a:gd name="T6" fmla="*/ 98 w 176"/>
              <a:gd name="T7" fmla="*/ 56 h 176"/>
              <a:gd name="T8" fmla="*/ 97 w 176"/>
              <a:gd name="T9" fmla="*/ 56 h 176"/>
              <a:gd name="T10" fmla="*/ 81 w 176"/>
              <a:gd name="T11" fmla="*/ 83 h 176"/>
              <a:gd name="T12" fmla="*/ 66 w 176"/>
              <a:gd name="T13" fmla="*/ 56 h 176"/>
              <a:gd name="T14" fmla="*/ 65 w 176"/>
              <a:gd name="T15" fmla="*/ 56 h 176"/>
              <a:gd name="T16" fmla="*/ 58 w 176"/>
              <a:gd name="T17" fmla="*/ 56 h 176"/>
              <a:gd name="T18" fmla="*/ 56 w 176"/>
              <a:gd name="T19" fmla="*/ 56 h 176"/>
              <a:gd name="T20" fmla="*/ 77 w 176"/>
              <a:gd name="T21" fmla="*/ 93 h 176"/>
              <a:gd name="T22" fmla="*/ 77 w 176"/>
              <a:gd name="T23" fmla="*/ 119 h 176"/>
              <a:gd name="T24" fmla="*/ 77 w 176"/>
              <a:gd name="T25" fmla="*/ 120 h 176"/>
              <a:gd name="T26" fmla="*/ 77 w 176"/>
              <a:gd name="T27" fmla="*/ 120 h 176"/>
              <a:gd name="T28" fmla="*/ 78 w 176"/>
              <a:gd name="T29" fmla="*/ 120 h 176"/>
              <a:gd name="T30" fmla="*/ 85 w 176"/>
              <a:gd name="T31" fmla="*/ 120 h 176"/>
              <a:gd name="T32" fmla="*/ 86 w 176"/>
              <a:gd name="T33" fmla="*/ 120 h 176"/>
              <a:gd name="T34" fmla="*/ 86 w 176"/>
              <a:gd name="T35" fmla="*/ 93 h 176"/>
              <a:gd name="T36" fmla="*/ 96 w 176"/>
              <a:gd name="T37" fmla="*/ 75 h 176"/>
              <a:gd name="T38" fmla="*/ 106 w 176"/>
              <a:gd name="T39" fmla="*/ 57 h 176"/>
              <a:gd name="T40" fmla="*/ 107 w 176"/>
              <a:gd name="T41" fmla="*/ 56 h 176"/>
              <a:gd name="T42" fmla="*/ 88 w 176"/>
              <a:gd name="T43" fmla="*/ 0 h 176"/>
              <a:gd name="T44" fmla="*/ 0 w 176"/>
              <a:gd name="T45" fmla="*/ 88 h 176"/>
              <a:gd name="T46" fmla="*/ 88 w 176"/>
              <a:gd name="T47" fmla="*/ 176 h 176"/>
              <a:gd name="T48" fmla="*/ 176 w 176"/>
              <a:gd name="T49" fmla="*/ 88 h 176"/>
              <a:gd name="T50" fmla="*/ 88 w 176"/>
              <a:gd name="T51" fmla="*/ 0 h 176"/>
              <a:gd name="T52" fmla="*/ 88 w 176"/>
              <a:gd name="T53" fmla="*/ 168 h 176"/>
              <a:gd name="T54" fmla="*/ 8 w 176"/>
              <a:gd name="T55" fmla="*/ 88 h 176"/>
              <a:gd name="T56" fmla="*/ 88 w 176"/>
              <a:gd name="T57" fmla="*/ 8 h 176"/>
              <a:gd name="T58" fmla="*/ 168 w 176"/>
              <a:gd name="T59" fmla="*/ 88 h 176"/>
              <a:gd name="T60" fmla="*/ 88 w 176"/>
              <a:gd name="T61" fmla="*/ 168 h 176"/>
              <a:gd name="T62" fmla="*/ 108 w 176"/>
              <a:gd name="T63" fmla="*/ 111 h 176"/>
              <a:gd name="T64" fmla="*/ 102 w 176"/>
              <a:gd name="T65" fmla="*/ 114 h 176"/>
              <a:gd name="T66" fmla="*/ 103 w 176"/>
              <a:gd name="T67" fmla="*/ 118 h 176"/>
              <a:gd name="T68" fmla="*/ 106 w 176"/>
              <a:gd name="T69" fmla="*/ 120 h 176"/>
              <a:gd name="T70" fmla="*/ 107 w 176"/>
              <a:gd name="T71" fmla="*/ 120 h 176"/>
              <a:gd name="T72" fmla="*/ 112 w 176"/>
              <a:gd name="T73" fmla="*/ 117 h 176"/>
              <a:gd name="T74" fmla="*/ 111 w 176"/>
              <a:gd name="T75" fmla="*/ 113 h 176"/>
              <a:gd name="T76" fmla="*/ 108 w 176"/>
              <a:gd name="T77" fmla="*/ 111 h 176"/>
              <a:gd name="T78" fmla="*/ 116 w 176"/>
              <a:gd name="T79" fmla="*/ 57 h 176"/>
              <a:gd name="T80" fmla="*/ 115 w 176"/>
              <a:gd name="T81" fmla="*/ 57 h 176"/>
              <a:gd name="T82" fmla="*/ 111 w 176"/>
              <a:gd name="T83" fmla="*/ 61 h 176"/>
              <a:gd name="T84" fmla="*/ 106 w 176"/>
              <a:gd name="T85" fmla="*/ 105 h 176"/>
              <a:gd name="T86" fmla="*/ 106 w 176"/>
              <a:gd name="T87" fmla="*/ 106 h 176"/>
              <a:gd name="T88" fmla="*/ 107 w 176"/>
              <a:gd name="T89" fmla="*/ 106 h 176"/>
              <a:gd name="T90" fmla="*/ 107 w 176"/>
              <a:gd name="T91" fmla="*/ 106 h 176"/>
              <a:gd name="T92" fmla="*/ 110 w 176"/>
              <a:gd name="T93" fmla="*/ 107 h 176"/>
              <a:gd name="T94" fmla="*/ 111 w 176"/>
              <a:gd name="T95" fmla="*/ 107 h 176"/>
              <a:gd name="T96" fmla="*/ 111 w 176"/>
              <a:gd name="T97" fmla="*/ 106 h 176"/>
              <a:gd name="T98" fmla="*/ 118 w 176"/>
              <a:gd name="T99" fmla="*/ 69 h 176"/>
              <a:gd name="T100" fmla="*/ 120 w 176"/>
              <a:gd name="T101" fmla="*/ 63 h 176"/>
              <a:gd name="T102" fmla="*/ 119 w 176"/>
              <a:gd name="T103" fmla="*/ 59 h 176"/>
              <a:gd name="T104" fmla="*/ 116 w 176"/>
              <a:gd name="T105" fmla="*/ 5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07" y="56"/>
                </a:moveTo>
                <a:cubicBezTo>
                  <a:pt x="105" y="56"/>
                  <a:pt x="105" y="56"/>
                  <a:pt x="105" y="56"/>
                </a:cubicBezTo>
                <a:cubicBezTo>
                  <a:pt x="105" y="56"/>
                  <a:pt x="105" y="56"/>
                  <a:pt x="105" y="56"/>
                </a:cubicBezTo>
                <a:cubicBezTo>
                  <a:pt x="103" y="57"/>
                  <a:pt x="100" y="57"/>
                  <a:pt x="98" y="56"/>
                </a:cubicBezTo>
                <a:cubicBezTo>
                  <a:pt x="97" y="56"/>
                  <a:pt x="97" y="56"/>
                  <a:pt x="97" y="56"/>
                </a:cubicBezTo>
                <a:cubicBezTo>
                  <a:pt x="81" y="83"/>
                  <a:pt x="81" y="83"/>
                  <a:pt x="81" y="83"/>
                </a:cubicBezTo>
                <a:cubicBezTo>
                  <a:pt x="66" y="56"/>
                  <a:pt x="66" y="56"/>
                  <a:pt x="66" y="56"/>
                </a:cubicBezTo>
                <a:cubicBezTo>
                  <a:pt x="65" y="56"/>
                  <a:pt x="65" y="56"/>
                  <a:pt x="65" y="56"/>
                </a:cubicBezTo>
                <a:cubicBezTo>
                  <a:pt x="63" y="57"/>
                  <a:pt x="60" y="57"/>
                  <a:pt x="58" y="56"/>
                </a:cubicBezTo>
                <a:cubicBezTo>
                  <a:pt x="56" y="56"/>
                  <a:pt x="56" y="56"/>
                  <a:pt x="56" y="56"/>
                </a:cubicBezTo>
                <a:cubicBezTo>
                  <a:pt x="77" y="93"/>
                  <a:pt x="77" y="93"/>
                  <a:pt x="77" y="93"/>
                </a:cubicBezTo>
                <a:cubicBezTo>
                  <a:pt x="77" y="119"/>
                  <a:pt x="77" y="119"/>
                  <a:pt x="77" y="119"/>
                </a:cubicBezTo>
                <a:cubicBezTo>
                  <a:pt x="77" y="120"/>
                  <a:pt x="77" y="120"/>
                  <a:pt x="77" y="120"/>
                </a:cubicBezTo>
                <a:cubicBezTo>
                  <a:pt x="77" y="120"/>
                  <a:pt x="77" y="120"/>
                  <a:pt x="77" y="120"/>
                </a:cubicBezTo>
                <a:cubicBezTo>
                  <a:pt x="78" y="120"/>
                  <a:pt x="78" y="120"/>
                  <a:pt x="78" y="120"/>
                </a:cubicBezTo>
                <a:cubicBezTo>
                  <a:pt x="80" y="119"/>
                  <a:pt x="83" y="119"/>
                  <a:pt x="85" y="120"/>
                </a:cubicBezTo>
                <a:cubicBezTo>
                  <a:pt x="86" y="120"/>
                  <a:pt x="86" y="120"/>
                  <a:pt x="86" y="120"/>
                </a:cubicBezTo>
                <a:cubicBezTo>
                  <a:pt x="86" y="93"/>
                  <a:pt x="86" y="93"/>
                  <a:pt x="86" y="93"/>
                </a:cubicBezTo>
                <a:cubicBezTo>
                  <a:pt x="86" y="91"/>
                  <a:pt x="91" y="83"/>
                  <a:pt x="96" y="75"/>
                </a:cubicBezTo>
                <a:cubicBezTo>
                  <a:pt x="101" y="66"/>
                  <a:pt x="106" y="57"/>
                  <a:pt x="106" y="57"/>
                </a:cubicBezTo>
                <a:lnTo>
                  <a:pt x="107" y="56"/>
                </a:lnTo>
                <a:close/>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108" y="111"/>
                </a:moveTo>
                <a:cubicBezTo>
                  <a:pt x="105" y="110"/>
                  <a:pt x="103" y="111"/>
                  <a:pt x="102" y="114"/>
                </a:cubicBezTo>
                <a:cubicBezTo>
                  <a:pt x="102" y="116"/>
                  <a:pt x="102" y="117"/>
                  <a:pt x="103" y="118"/>
                </a:cubicBezTo>
                <a:cubicBezTo>
                  <a:pt x="104" y="119"/>
                  <a:pt x="105" y="119"/>
                  <a:pt x="106" y="120"/>
                </a:cubicBezTo>
                <a:cubicBezTo>
                  <a:pt x="106" y="120"/>
                  <a:pt x="107" y="120"/>
                  <a:pt x="107" y="120"/>
                </a:cubicBezTo>
                <a:cubicBezTo>
                  <a:pt x="109" y="120"/>
                  <a:pt x="111" y="119"/>
                  <a:pt x="112" y="117"/>
                </a:cubicBezTo>
                <a:cubicBezTo>
                  <a:pt x="112" y="115"/>
                  <a:pt x="112" y="114"/>
                  <a:pt x="111" y="113"/>
                </a:cubicBezTo>
                <a:cubicBezTo>
                  <a:pt x="111" y="112"/>
                  <a:pt x="110" y="111"/>
                  <a:pt x="108" y="111"/>
                </a:cubicBezTo>
                <a:moveTo>
                  <a:pt x="116" y="57"/>
                </a:moveTo>
                <a:cubicBezTo>
                  <a:pt x="116" y="57"/>
                  <a:pt x="116" y="57"/>
                  <a:pt x="115" y="57"/>
                </a:cubicBezTo>
                <a:cubicBezTo>
                  <a:pt x="113" y="57"/>
                  <a:pt x="111" y="58"/>
                  <a:pt x="111" y="61"/>
                </a:cubicBezTo>
                <a:cubicBezTo>
                  <a:pt x="108" y="95"/>
                  <a:pt x="106" y="105"/>
                  <a:pt x="106" y="105"/>
                </a:cubicBezTo>
                <a:cubicBezTo>
                  <a:pt x="106" y="106"/>
                  <a:pt x="106" y="106"/>
                  <a:pt x="106" y="106"/>
                </a:cubicBezTo>
                <a:cubicBezTo>
                  <a:pt x="107" y="106"/>
                  <a:pt x="107" y="106"/>
                  <a:pt x="107" y="106"/>
                </a:cubicBezTo>
                <a:cubicBezTo>
                  <a:pt x="107" y="106"/>
                  <a:pt x="107" y="106"/>
                  <a:pt x="107" y="106"/>
                </a:cubicBezTo>
                <a:cubicBezTo>
                  <a:pt x="108" y="106"/>
                  <a:pt x="109" y="106"/>
                  <a:pt x="110" y="107"/>
                </a:cubicBezTo>
                <a:cubicBezTo>
                  <a:pt x="111" y="107"/>
                  <a:pt x="111" y="107"/>
                  <a:pt x="111" y="107"/>
                </a:cubicBezTo>
                <a:cubicBezTo>
                  <a:pt x="111" y="106"/>
                  <a:pt x="111" y="106"/>
                  <a:pt x="111" y="106"/>
                </a:cubicBezTo>
                <a:cubicBezTo>
                  <a:pt x="113" y="94"/>
                  <a:pt x="116" y="78"/>
                  <a:pt x="118" y="69"/>
                </a:cubicBezTo>
                <a:cubicBezTo>
                  <a:pt x="119" y="66"/>
                  <a:pt x="120" y="64"/>
                  <a:pt x="120" y="63"/>
                </a:cubicBezTo>
                <a:cubicBezTo>
                  <a:pt x="120" y="61"/>
                  <a:pt x="120" y="60"/>
                  <a:pt x="119" y="59"/>
                </a:cubicBezTo>
                <a:cubicBezTo>
                  <a:pt x="119" y="58"/>
                  <a:pt x="118" y="57"/>
                  <a:pt x="116" y="57"/>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Freeform 42"/>
          <p:cNvSpPr>
            <a:spLocks noEditPoints="1"/>
          </p:cNvSpPr>
          <p:nvPr/>
        </p:nvSpPr>
        <p:spPr bwMode="auto">
          <a:xfrm>
            <a:off x="8607425" y="3683001"/>
            <a:ext cx="555625" cy="557213"/>
          </a:xfrm>
          <a:custGeom>
            <a:avLst/>
            <a:gdLst>
              <a:gd name="T0" fmla="*/ 113 w 176"/>
              <a:gd name="T1" fmla="*/ 79 h 176"/>
              <a:gd name="T2" fmla="*/ 113 w 176"/>
              <a:gd name="T3" fmla="*/ 79 h 176"/>
              <a:gd name="T4" fmla="*/ 113 w 176"/>
              <a:gd name="T5" fmla="*/ 79 h 176"/>
              <a:gd name="T6" fmla="*/ 113 w 176"/>
              <a:gd name="T7" fmla="*/ 79 h 176"/>
              <a:gd name="T8" fmla="*/ 62 w 176"/>
              <a:gd name="T9" fmla="*/ 80 h 176"/>
              <a:gd name="T10" fmla="*/ 44 w 176"/>
              <a:gd name="T11" fmla="*/ 94 h 176"/>
              <a:gd name="T12" fmla="*/ 60 w 176"/>
              <a:gd name="T13" fmla="*/ 104 h 176"/>
              <a:gd name="T14" fmla="*/ 60 w 176"/>
              <a:gd name="T15" fmla="*/ 104 h 176"/>
              <a:gd name="T16" fmla="*/ 63 w 176"/>
              <a:gd name="T17" fmla="*/ 106 h 176"/>
              <a:gd name="T18" fmla="*/ 70 w 176"/>
              <a:gd name="T19" fmla="*/ 110 h 176"/>
              <a:gd name="T20" fmla="*/ 82 w 176"/>
              <a:gd name="T21" fmla="*/ 101 h 176"/>
              <a:gd name="T22" fmla="*/ 88 w 176"/>
              <a:gd name="T23" fmla="*/ 97 h 176"/>
              <a:gd name="T24" fmla="*/ 88 w 176"/>
              <a:gd name="T25" fmla="*/ 97 h 176"/>
              <a:gd name="T26" fmla="*/ 88 w 176"/>
              <a:gd name="T27" fmla="*/ 97 h 176"/>
              <a:gd name="T28" fmla="*/ 88 w 176"/>
              <a:gd name="T29" fmla="*/ 97 h 176"/>
              <a:gd name="T30" fmla="*/ 88 w 176"/>
              <a:gd name="T31" fmla="*/ 97 h 176"/>
              <a:gd name="T32" fmla="*/ 102 w 176"/>
              <a:gd name="T33" fmla="*/ 107 h 176"/>
              <a:gd name="T34" fmla="*/ 106 w 176"/>
              <a:gd name="T35" fmla="*/ 110 h 176"/>
              <a:gd name="T36" fmla="*/ 132 w 176"/>
              <a:gd name="T37" fmla="*/ 94 h 176"/>
              <a:gd name="T38" fmla="*/ 113 w 176"/>
              <a:gd name="T39" fmla="*/ 79 h 176"/>
              <a:gd name="T40" fmla="*/ 88 w 176"/>
              <a:gd name="T41" fmla="*/ 95 h 176"/>
              <a:gd name="T42" fmla="*/ 62 w 176"/>
              <a:gd name="T43" fmla="*/ 80 h 176"/>
              <a:gd name="T44" fmla="*/ 106 w 176"/>
              <a:gd name="T45" fmla="*/ 120 h 176"/>
              <a:gd name="T46" fmla="*/ 106 w 176"/>
              <a:gd name="T47" fmla="*/ 120 h 176"/>
              <a:gd name="T48" fmla="*/ 88 w 176"/>
              <a:gd name="T49" fmla="*/ 107 h 176"/>
              <a:gd name="T50" fmla="*/ 71 w 176"/>
              <a:gd name="T51" fmla="*/ 120 h 176"/>
              <a:gd name="T52" fmla="*/ 71 w 176"/>
              <a:gd name="T53" fmla="*/ 120 h 176"/>
              <a:gd name="T54" fmla="*/ 62 w 176"/>
              <a:gd name="T55" fmla="*/ 114 h 176"/>
              <a:gd name="T56" fmla="*/ 62 w 176"/>
              <a:gd name="T57" fmla="*/ 119 h 176"/>
              <a:gd name="T58" fmla="*/ 88 w 176"/>
              <a:gd name="T59" fmla="*/ 136 h 176"/>
              <a:gd name="T60" fmla="*/ 114 w 176"/>
              <a:gd name="T61" fmla="*/ 119 h 176"/>
              <a:gd name="T62" fmla="*/ 114 w 176"/>
              <a:gd name="T63" fmla="*/ 115 h 176"/>
              <a:gd name="T64" fmla="*/ 106 w 176"/>
              <a:gd name="T65" fmla="*/ 120 h 176"/>
              <a:gd name="T66" fmla="*/ 44 w 176"/>
              <a:gd name="T67" fmla="*/ 65 h 176"/>
              <a:gd name="T68" fmla="*/ 62 w 176"/>
              <a:gd name="T69" fmla="*/ 80 h 176"/>
              <a:gd name="T70" fmla="*/ 88 w 176"/>
              <a:gd name="T71" fmla="*/ 63 h 176"/>
              <a:gd name="T72" fmla="*/ 70 w 176"/>
              <a:gd name="T73" fmla="*/ 48 h 176"/>
              <a:gd name="T74" fmla="*/ 44 w 176"/>
              <a:gd name="T75" fmla="*/ 65 h 176"/>
              <a:gd name="T76" fmla="*/ 106 w 176"/>
              <a:gd name="T77" fmla="*/ 48 h 176"/>
              <a:gd name="T78" fmla="*/ 88 w 176"/>
              <a:gd name="T79" fmla="*/ 63 h 176"/>
              <a:gd name="T80" fmla="*/ 113 w 176"/>
              <a:gd name="T81" fmla="*/ 79 h 176"/>
              <a:gd name="T82" fmla="*/ 132 w 176"/>
              <a:gd name="T83" fmla="*/ 65 h 176"/>
              <a:gd name="T84" fmla="*/ 106 w 176"/>
              <a:gd name="T85" fmla="*/ 48 h 176"/>
              <a:gd name="T86" fmla="*/ 88 w 176"/>
              <a:gd name="T87" fmla="*/ 0 h 176"/>
              <a:gd name="T88" fmla="*/ 0 w 176"/>
              <a:gd name="T89" fmla="*/ 88 h 176"/>
              <a:gd name="T90" fmla="*/ 88 w 176"/>
              <a:gd name="T91" fmla="*/ 176 h 176"/>
              <a:gd name="T92" fmla="*/ 176 w 176"/>
              <a:gd name="T93" fmla="*/ 88 h 176"/>
              <a:gd name="T94" fmla="*/ 88 w 176"/>
              <a:gd name="T95" fmla="*/ 0 h 176"/>
              <a:gd name="T96" fmla="*/ 88 w 176"/>
              <a:gd name="T97" fmla="*/ 168 h 176"/>
              <a:gd name="T98" fmla="*/ 8 w 176"/>
              <a:gd name="T99" fmla="*/ 88 h 176"/>
              <a:gd name="T100" fmla="*/ 88 w 176"/>
              <a:gd name="T101" fmla="*/ 8 h 176"/>
              <a:gd name="T102" fmla="*/ 168 w 176"/>
              <a:gd name="T103" fmla="*/ 88 h 176"/>
              <a:gd name="T104" fmla="*/ 88 w 176"/>
              <a:gd name="T10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13" y="79"/>
                </a:moveTo>
                <a:cubicBezTo>
                  <a:pt x="113" y="79"/>
                  <a:pt x="113" y="79"/>
                  <a:pt x="113" y="79"/>
                </a:cubicBezTo>
                <a:cubicBezTo>
                  <a:pt x="113" y="79"/>
                  <a:pt x="113" y="79"/>
                  <a:pt x="113" y="79"/>
                </a:cubicBezTo>
                <a:cubicBezTo>
                  <a:pt x="113" y="79"/>
                  <a:pt x="113" y="79"/>
                  <a:pt x="113" y="79"/>
                </a:cubicBezTo>
                <a:close/>
                <a:moveTo>
                  <a:pt x="62" y="80"/>
                </a:moveTo>
                <a:cubicBezTo>
                  <a:pt x="44" y="94"/>
                  <a:pt x="44" y="94"/>
                  <a:pt x="44" y="94"/>
                </a:cubicBezTo>
                <a:cubicBezTo>
                  <a:pt x="60" y="104"/>
                  <a:pt x="60" y="104"/>
                  <a:pt x="60" y="104"/>
                </a:cubicBezTo>
                <a:cubicBezTo>
                  <a:pt x="60" y="104"/>
                  <a:pt x="60" y="104"/>
                  <a:pt x="60" y="104"/>
                </a:cubicBezTo>
                <a:cubicBezTo>
                  <a:pt x="63" y="106"/>
                  <a:pt x="63" y="106"/>
                  <a:pt x="63" y="106"/>
                </a:cubicBezTo>
                <a:cubicBezTo>
                  <a:pt x="70" y="110"/>
                  <a:pt x="70" y="110"/>
                  <a:pt x="70" y="110"/>
                </a:cubicBezTo>
                <a:cubicBezTo>
                  <a:pt x="82" y="101"/>
                  <a:pt x="82" y="101"/>
                  <a:pt x="82" y="101"/>
                </a:cubicBezTo>
                <a:cubicBezTo>
                  <a:pt x="88" y="97"/>
                  <a:pt x="88" y="97"/>
                  <a:pt x="88" y="97"/>
                </a:cubicBezTo>
                <a:cubicBezTo>
                  <a:pt x="88" y="97"/>
                  <a:pt x="88" y="97"/>
                  <a:pt x="88" y="97"/>
                </a:cubicBezTo>
                <a:cubicBezTo>
                  <a:pt x="88" y="97"/>
                  <a:pt x="88" y="97"/>
                  <a:pt x="88" y="97"/>
                </a:cubicBezTo>
                <a:cubicBezTo>
                  <a:pt x="88" y="97"/>
                  <a:pt x="88" y="97"/>
                  <a:pt x="88" y="97"/>
                </a:cubicBezTo>
                <a:cubicBezTo>
                  <a:pt x="88" y="97"/>
                  <a:pt x="88" y="97"/>
                  <a:pt x="88" y="97"/>
                </a:cubicBezTo>
                <a:cubicBezTo>
                  <a:pt x="102" y="107"/>
                  <a:pt x="102" y="107"/>
                  <a:pt x="102" y="107"/>
                </a:cubicBezTo>
                <a:cubicBezTo>
                  <a:pt x="106" y="110"/>
                  <a:pt x="106" y="110"/>
                  <a:pt x="106" y="110"/>
                </a:cubicBezTo>
                <a:cubicBezTo>
                  <a:pt x="132" y="94"/>
                  <a:pt x="132" y="94"/>
                  <a:pt x="132" y="94"/>
                </a:cubicBezTo>
                <a:cubicBezTo>
                  <a:pt x="113" y="79"/>
                  <a:pt x="113" y="79"/>
                  <a:pt x="113" y="79"/>
                </a:cubicBezTo>
                <a:cubicBezTo>
                  <a:pt x="88" y="95"/>
                  <a:pt x="88" y="95"/>
                  <a:pt x="88" y="95"/>
                </a:cubicBezTo>
                <a:lnTo>
                  <a:pt x="62" y="80"/>
                </a:lnTo>
                <a:close/>
                <a:moveTo>
                  <a:pt x="106" y="120"/>
                </a:moveTo>
                <a:cubicBezTo>
                  <a:pt x="106" y="120"/>
                  <a:pt x="106" y="120"/>
                  <a:pt x="106" y="120"/>
                </a:cubicBezTo>
                <a:cubicBezTo>
                  <a:pt x="88" y="107"/>
                  <a:pt x="88" y="107"/>
                  <a:pt x="88" y="107"/>
                </a:cubicBezTo>
                <a:cubicBezTo>
                  <a:pt x="71" y="120"/>
                  <a:pt x="71" y="120"/>
                  <a:pt x="71" y="120"/>
                </a:cubicBezTo>
                <a:cubicBezTo>
                  <a:pt x="71" y="120"/>
                  <a:pt x="71" y="120"/>
                  <a:pt x="71" y="120"/>
                </a:cubicBezTo>
                <a:cubicBezTo>
                  <a:pt x="62" y="114"/>
                  <a:pt x="62" y="114"/>
                  <a:pt x="62" y="114"/>
                </a:cubicBezTo>
                <a:cubicBezTo>
                  <a:pt x="62" y="119"/>
                  <a:pt x="62" y="119"/>
                  <a:pt x="62" y="119"/>
                </a:cubicBezTo>
                <a:cubicBezTo>
                  <a:pt x="88" y="136"/>
                  <a:pt x="88" y="136"/>
                  <a:pt x="88" y="136"/>
                </a:cubicBezTo>
                <a:cubicBezTo>
                  <a:pt x="114" y="119"/>
                  <a:pt x="114" y="119"/>
                  <a:pt x="114" y="119"/>
                </a:cubicBezTo>
                <a:cubicBezTo>
                  <a:pt x="114" y="115"/>
                  <a:pt x="114" y="115"/>
                  <a:pt x="114" y="115"/>
                </a:cubicBezTo>
                <a:cubicBezTo>
                  <a:pt x="106" y="120"/>
                  <a:pt x="106" y="120"/>
                  <a:pt x="106" y="120"/>
                </a:cubicBezTo>
                <a:close/>
                <a:moveTo>
                  <a:pt x="44" y="65"/>
                </a:moveTo>
                <a:cubicBezTo>
                  <a:pt x="62" y="80"/>
                  <a:pt x="62" y="80"/>
                  <a:pt x="62" y="80"/>
                </a:cubicBezTo>
                <a:cubicBezTo>
                  <a:pt x="88" y="63"/>
                  <a:pt x="88" y="63"/>
                  <a:pt x="88" y="63"/>
                </a:cubicBezTo>
                <a:cubicBezTo>
                  <a:pt x="70" y="48"/>
                  <a:pt x="70" y="48"/>
                  <a:pt x="70" y="48"/>
                </a:cubicBezTo>
                <a:lnTo>
                  <a:pt x="44" y="65"/>
                </a:lnTo>
                <a:close/>
                <a:moveTo>
                  <a:pt x="106" y="48"/>
                </a:moveTo>
                <a:cubicBezTo>
                  <a:pt x="88" y="63"/>
                  <a:pt x="88" y="63"/>
                  <a:pt x="88" y="63"/>
                </a:cubicBezTo>
                <a:cubicBezTo>
                  <a:pt x="113" y="79"/>
                  <a:pt x="113" y="79"/>
                  <a:pt x="113" y="79"/>
                </a:cubicBezTo>
                <a:cubicBezTo>
                  <a:pt x="132" y="65"/>
                  <a:pt x="132" y="65"/>
                  <a:pt x="132" y="65"/>
                </a:cubicBezTo>
                <a:lnTo>
                  <a:pt x="106" y="48"/>
                </a:lnTo>
                <a:close/>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43"/>
          <p:cNvSpPr>
            <a:spLocks noEditPoints="1"/>
          </p:cNvSpPr>
          <p:nvPr/>
        </p:nvSpPr>
        <p:spPr bwMode="auto">
          <a:xfrm>
            <a:off x="9669463" y="3683001"/>
            <a:ext cx="557212" cy="55721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112 w 176"/>
              <a:gd name="T21" fmla="*/ 48 h 176"/>
              <a:gd name="T22" fmla="*/ 64 w 176"/>
              <a:gd name="T23" fmla="*/ 48 h 176"/>
              <a:gd name="T24" fmla="*/ 48 w 176"/>
              <a:gd name="T25" fmla="*/ 64 h 176"/>
              <a:gd name="T26" fmla="*/ 48 w 176"/>
              <a:gd name="T27" fmla="*/ 112 h 176"/>
              <a:gd name="T28" fmla="*/ 64 w 176"/>
              <a:gd name="T29" fmla="*/ 128 h 176"/>
              <a:gd name="T30" fmla="*/ 112 w 176"/>
              <a:gd name="T31" fmla="*/ 128 h 176"/>
              <a:gd name="T32" fmla="*/ 128 w 176"/>
              <a:gd name="T33" fmla="*/ 112 h 176"/>
              <a:gd name="T34" fmla="*/ 128 w 176"/>
              <a:gd name="T35" fmla="*/ 64 h 176"/>
              <a:gd name="T36" fmla="*/ 112 w 176"/>
              <a:gd name="T37" fmla="*/ 48 h 176"/>
              <a:gd name="T38" fmla="*/ 104 w 176"/>
              <a:gd name="T39" fmla="*/ 60 h 176"/>
              <a:gd name="T40" fmla="*/ 116 w 176"/>
              <a:gd name="T41" fmla="*/ 60 h 176"/>
              <a:gd name="T42" fmla="*/ 116 w 176"/>
              <a:gd name="T43" fmla="*/ 72 h 176"/>
              <a:gd name="T44" fmla="*/ 104 w 176"/>
              <a:gd name="T45" fmla="*/ 72 h 176"/>
              <a:gd name="T46" fmla="*/ 104 w 176"/>
              <a:gd name="T47" fmla="*/ 60 h 176"/>
              <a:gd name="T48" fmla="*/ 88 w 176"/>
              <a:gd name="T49" fmla="*/ 72 h 176"/>
              <a:gd name="T50" fmla="*/ 104 w 176"/>
              <a:gd name="T51" fmla="*/ 88 h 176"/>
              <a:gd name="T52" fmla="*/ 88 w 176"/>
              <a:gd name="T53" fmla="*/ 104 h 176"/>
              <a:gd name="T54" fmla="*/ 72 w 176"/>
              <a:gd name="T55" fmla="*/ 88 h 176"/>
              <a:gd name="T56" fmla="*/ 88 w 176"/>
              <a:gd name="T57" fmla="*/ 72 h 176"/>
              <a:gd name="T58" fmla="*/ 120 w 176"/>
              <a:gd name="T59" fmla="*/ 112 h 176"/>
              <a:gd name="T60" fmla="*/ 112 w 176"/>
              <a:gd name="T61" fmla="*/ 120 h 176"/>
              <a:gd name="T62" fmla="*/ 64 w 176"/>
              <a:gd name="T63" fmla="*/ 120 h 176"/>
              <a:gd name="T64" fmla="*/ 56 w 176"/>
              <a:gd name="T65" fmla="*/ 112 h 176"/>
              <a:gd name="T66" fmla="*/ 56 w 176"/>
              <a:gd name="T67" fmla="*/ 84 h 176"/>
              <a:gd name="T68" fmla="*/ 64 w 176"/>
              <a:gd name="T69" fmla="*/ 84 h 176"/>
              <a:gd name="T70" fmla="*/ 64 w 176"/>
              <a:gd name="T71" fmla="*/ 88 h 176"/>
              <a:gd name="T72" fmla="*/ 88 w 176"/>
              <a:gd name="T73" fmla="*/ 112 h 176"/>
              <a:gd name="T74" fmla="*/ 112 w 176"/>
              <a:gd name="T75" fmla="*/ 88 h 176"/>
              <a:gd name="T76" fmla="*/ 112 w 176"/>
              <a:gd name="T77" fmla="*/ 84 h 176"/>
              <a:gd name="T78" fmla="*/ 120 w 176"/>
              <a:gd name="T79" fmla="*/ 84 h 176"/>
              <a:gd name="T80" fmla="*/ 120 w 176"/>
              <a:gd name="T81"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44"/>
          <p:cNvSpPr>
            <a:spLocks noEditPoints="1"/>
          </p:cNvSpPr>
          <p:nvPr/>
        </p:nvSpPr>
        <p:spPr bwMode="auto">
          <a:xfrm>
            <a:off x="10733088" y="3683001"/>
            <a:ext cx="557212" cy="55721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88 w 176"/>
              <a:gd name="T21" fmla="*/ 40 h 176"/>
              <a:gd name="T22" fmla="*/ 40 w 176"/>
              <a:gd name="T23" fmla="*/ 88 h 176"/>
              <a:gd name="T24" fmla="*/ 88 w 176"/>
              <a:gd name="T25" fmla="*/ 136 h 176"/>
              <a:gd name="T26" fmla="*/ 136 w 176"/>
              <a:gd name="T27" fmla="*/ 88 h 176"/>
              <a:gd name="T28" fmla="*/ 88 w 176"/>
              <a:gd name="T29" fmla="*/ 40 h 176"/>
              <a:gd name="T30" fmla="*/ 48 w 176"/>
              <a:gd name="T31" fmla="*/ 88 h 176"/>
              <a:gd name="T32" fmla="*/ 51 w 176"/>
              <a:gd name="T33" fmla="*/ 72 h 176"/>
              <a:gd name="T34" fmla="*/ 70 w 176"/>
              <a:gd name="T35" fmla="*/ 124 h 176"/>
              <a:gd name="T36" fmla="*/ 48 w 176"/>
              <a:gd name="T37" fmla="*/ 88 h 176"/>
              <a:gd name="T38" fmla="*/ 88 w 176"/>
              <a:gd name="T39" fmla="*/ 128 h 176"/>
              <a:gd name="T40" fmla="*/ 77 w 176"/>
              <a:gd name="T41" fmla="*/ 126 h 176"/>
              <a:gd name="T42" fmla="*/ 89 w 176"/>
              <a:gd name="T43" fmla="*/ 92 h 176"/>
              <a:gd name="T44" fmla="*/ 101 w 176"/>
              <a:gd name="T45" fmla="*/ 126 h 176"/>
              <a:gd name="T46" fmla="*/ 88 w 176"/>
              <a:gd name="T47" fmla="*/ 128 h 176"/>
              <a:gd name="T48" fmla="*/ 94 w 176"/>
              <a:gd name="T49" fmla="*/ 69 h 176"/>
              <a:gd name="T50" fmla="*/ 98 w 176"/>
              <a:gd name="T51" fmla="*/ 69 h 176"/>
              <a:gd name="T52" fmla="*/ 98 w 176"/>
              <a:gd name="T53" fmla="*/ 65 h 176"/>
              <a:gd name="T54" fmla="*/ 87 w 176"/>
              <a:gd name="T55" fmla="*/ 66 h 176"/>
              <a:gd name="T56" fmla="*/ 76 w 176"/>
              <a:gd name="T57" fmla="*/ 65 h 176"/>
              <a:gd name="T58" fmla="*/ 76 w 176"/>
              <a:gd name="T59" fmla="*/ 69 h 176"/>
              <a:gd name="T60" fmla="*/ 80 w 176"/>
              <a:gd name="T61" fmla="*/ 69 h 176"/>
              <a:gd name="T62" fmla="*/ 87 w 176"/>
              <a:gd name="T63" fmla="*/ 86 h 176"/>
              <a:gd name="T64" fmla="*/ 78 w 176"/>
              <a:gd name="T65" fmla="*/ 113 h 176"/>
              <a:gd name="T66" fmla="*/ 63 w 176"/>
              <a:gd name="T67" fmla="*/ 69 h 176"/>
              <a:gd name="T68" fmla="*/ 68 w 176"/>
              <a:gd name="T69" fmla="*/ 69 h 176"/>
              <a:gd name="T70" fmla="*/ 67 w 176"/>
              <a:gd name="T71" fmla="*/ 65 h 176"/>
              <a:gd name="T72" fmla="*/ 57 w 176"/>
              <a:gd name="T73" fmla="*/ 66 h 176"/>
              <a:gd name="T74" fmla="*/ 55 w 176"/>
              <a:gd name="T75" fmla="*/ 66 h 176"/>
              <a:gd name="T76" fmla="*/ 88 w 176"/>
              <a:gd name="T77" fmla="*/ 48 h 176"/>
              <a:gd name="T78" fmla="*/ 114 w 176"/>
              <a:gd name="T79" fmla="*/ 58 h 176"/>
              <a:gd name="T80" fmla="*/ 108 w 176"/>
              <a:gd name="T81" fmla="*/ 65 h 176"/>
              <a:gd name="T82" fmla="*/ 112 w 176"/>
              <a:gd name="T83" fmla="*/ 75 h 176"/>
              <a:gd name="T84" fmla="*/ 115 w 176"/>
              <a:gd name="T85" fmla="*/ 86 h 176"/>
              <a:gd name="T86" fmla="*/ 112 w 176"/>
              <a:gd name="T87" fmla="*/ 99 h 176"/>
              <a:gd name="T88" fmla="*/ 108 w 176"/>
              <a:gd name="T89" fmla="*/ 113 h 176"/>
              <a:gd name="T90" fmla="*/ 94 w 176"/>
              <a:gd name="T91" fmla="*/ 69 h 176"/>
              <a:gd name="T92" fmla="*/ 128 w 176"/>
              <a:gd name="T93" fmla="*/ 88 h 176"/>
              <a:gd name="T94" fmla="*/ 109 w 176"/>
              <a:gd name="T95" fmla="*/ 122 h 176"/>
              <a:gd name="T96" fmla="*/ 121 w 176"/>
              <a:gd name="T97" fmla="*/ 87 h 176"/>
              <a:gd name="T98" fmla="*/ 124 w 176"/>
              <a:gd name="T99" fmla="*/ 73 h 176"/>
              <a:gd name="T100" fmla="*/ 124 w 176"/>
              <a:gd name="T101" fmla="*/ 70 h 176"/>
              <a:gd name="T102" fmla="*/ 128 w 176"/>
              <a:gd name="T103"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48" y="88"/>
                </a:moveTo>
                <a:cubicBezTo>
                  <a:pt x="48" y="82"/>
                  <a:pt x="49" y="77"/>
                  <a:pt x="51" y="72"/>
                </a:cubicBezTo>
                <a:cubicBezTo>
                  <a:pt x="70" y="124"/>
                  <a:pt x="70" y="124"/>
                  <a:pt x="70" y="124"/>
                </a:cubicBezTo>
                <a:cubicBezTo>
                  <a:pt x="57" y="117"/>
                  <a:pt x="48" y="104"/>
                  <a:pt x="48" y="88"/>
                </a:cubicBezTo>
                <a:moveTo>
                  <a:pt x="88" y="128"/>
                </a:moveTo>
                <a:cubicBezTo>
                  <a:pt x="84" y="128"/>
                  <a:pt x="80" y="127"/>
                  <a:pt x="77" y="126"/>
                </a:cubicBezTo>
                <a:cubicBezTo>
                  <a:pt x="89" y="92"/>
                  <a:pt x="89" y="92"/>
                  <a:pt x="89" y="92"/>
                </a:cubicBezTo>
                <a:cubicBezTo>
                  <a:pt x="89" y="92"/>
                  <a:pt x="100" y="121"/>
                  <a:pt x="101" y="126"/>
                </a:cubicBezTo>
                <a:cubicBezTo>
                  <a:pt x="97" y="127"/>
                  <a:pt x="93" y="128"/>
                  <a:pt x="88" y="128"/>
                </a:cubicBezTo>
                <a:moveTo>
                  <a:pt x="94" y="69"/>
                </a:moveTo>
                <a:cubicBezTo>
                  <a:pt x="96" y="69"/>
                  <a:pt x="98" y="69"/>
                  <a:pt x="98" y="69"/>
                </a:cubicBezTo>
                <a:cubicBezTo>
                  <a:pt x="100" y="68"/>
                  <a:pt x="100" y="65"/>
                  <a:pt x="98" y="65"/>
                </a:cubicBezTo>
                <a:cubicBezTo>
                  <a:pt x="98" y="65"/>
                  <a:pt x="91" y="66"/>
                  <a:pt x="87" y="66"/>
                </a:cubicBezTo>
                <a:cubicBezTo>
                  <a:pt x="83" y="66"/>
                  <a:pt x="76" y="65"/>
                  <a:pt x="76" y="65"/>
                </a:cubicBezTo>
                <a:cubicBezTo>
                  <a:pt x="74" y="65"/>
                  <a:pt x="74" y="68"/>
                  <a:pt x="76" y="69"/>
                </a:cubicBezTo>
                <a:cubicBezTo>
                  <a:pt x="76" y="69"/>
                  <a:pt x="78" y="69"/>
                  <a:pt x="80" y="69"/>
                </a:cubicBezTo>
                <a:cubicBezTo>
                  <a:pt x="87" y="86"/>
                  <a:pt x="87" y="86"/>
                  <a:pt x="87" y="86"/>
                </a:cubicBezTo>
                <a:cubicBezTo>
                  <a:pt x="78" y="113"/>
                  <a:pt x="78" y="113"/>
                  <a:pt x="78" y="113"/>
                </a:cubicBezTo>
                <a:cubicBezTo>
                  <a:pt x="63" y="69"/>
                  <a:pt x="63" y="69"/>
                  <a:pt x="63" y="69"/>
                </a:cubicBezTo>
                <a:cubicBezTo>
                  <a:pt x="66" y="69"/>
                  <a:pt x="68" y="69"/>
                  <a:pt x="68" y="69"/>
                </a:cubicBezTo>
                <a:cubicBezTo>
                  <a:pt x="70" y="68"/>
                  <a:pt x="70" y="65"/>
                  <a:pt x="67" y="65"/>
                </a:cubicBezTo>
                <a:cubicBezTo>
                  <a:pt x="67" y="65"/>
                  <a:pt x="61" y="66"/>
                  <a:pt x="57" y="66"/>
                </a:cubicBezTo>
                <a:cubicBezTo>
                  <a:pt x="56" y="66"/>
                  <a:pt x="55" y="66"/>
                  <a:pt x="55" y="66"/>
                </a:cubicBezTo>
                <a:cubicBezTo>
                  <a:pt x="62" y="55"/>
                  <a:pt x="74" y="48"/>
                  <a:pt x="88" y="48"/>
                </a:cubicBezTo>
                <a:cubicBezTo>
                  <a:pt x="98" y="48"/>
                  <a:pt x="107" y="52"/>
                  <a:pt x="114" y="58"/>
                </a:cubicBezTo>
                <a:cubicBezTo>
                  <a:pt x="111" y="58"/>
                  <a:pt x="108" y="62"/>
                  <a:pt x="108" y="65"/>
                </a:cubicBezTo>
                <a:cubicBezTo>
                  <a:pt x="108" y="69"/>
                  <a:pt x="110" y="71"/>
                  <a:pt x="112" y="75"/>
                </a:cubicBezTo>
                <a:cubicBezTo>
                  <a:pt x="114" y="77"/>
                  <a:pt x="115" y="81"/>
                  <a:pt x="115" y="86"/>
                </a:cubicBezTo>
                <a:cubicBezTo>
                  <a:pt x="115" y="89"/>
                  <a:pt x="114" y="93"/>
                  <a:pt x="112" y="99"/>
                </a:cubicBezTo>
                <a:cubicBezTo>
                  <a:pt x="108" y="113"/>
                  <a:pt x="108" y="113"/>
                  <a:pt x="108" y="113"/>
                </a:cubicBezTo>
                <a:lnTo>
                  <a:pt x="94" y="69"/>
                </a:lnTo>
                <a:close/>
                <a:moveTo>
                  <a:pt x="128" y="88"/>
                </a:moveTo>
                <a:cubicBezTo>
                  <a:pt x="128" y="102"/>
                  <a:pt x="120" y="115"/>
                  <a:pt x="109" y="122"/>
                </a:cubicBezTo>
                <a:cubicBezTo>
                  <a:pt x="121" y="87"/>
                  <a:pt x="121" y="87"/>
                  <a:pt x="121" y="87"/>
                </a:cubicBezTo>
                <a:cubicBezTo>
                  <a:pt x="123" y="81"/>
                  <a:pt x="124" y="77"/>
                  <a:pt x="124" y="73"/>
                </a:cubicBezTo>
                <a:cubicBezTo>
                  <a:pt x="124" y="72"/>
                  <a:pt x="124" y="71"/>
                  <a:pt x="124" y="70"/>
                </a:cubicBezTo>
                <a:cubicBezTo>
                  <a:pt x="126" y="76"/>
                  <a:pt x="128" y="82"/>
                  <a:pt x="128" y="8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45"/>
          <p:cNvSpPr>
            <a:spLocks noEditPoints="1"/>
          </p:cNvSpPr>
          <p:nvPr/>
        </p:nvSpPr>
        <p:spPr bwMode="auto">
          <a:xfrm>
            <a:off x="1163638" y="4746626"/>
            <a:ext cx="557212" cy="557213"/>
          </a:xfrm>
          <a:custGeom>
            <a:avLst/>
            <a:gdLst>
              <a:gd name="T0" fmla="*/ 88 w 176"/>
              <a:gd name="T1" fmla="*/ 40 h 176"/>
              <a:gd name="T2" fmla="*/ 40 w 176"/>
              <a:gd name="T3" fmla="*/ 88 h 176"/>
              <a:gd name="T4" fmla="*/ 88 w 176"/>
              <a:gd name="T5" fmla="*/ 136 h 176"/>
              <a:gd name="T6" fmla="*/ 136 w 176"/>
              <a:gd name="T7" fmla="*/ 88 h 176"/>
              <a:gd name="T8" fmla="*/ 88 w 176"/>
              <a:gd name="T9" fmla="*/ 40 h 176"/>
              <a:gd name="T10" fmla="*/ 88 w 176"/>
              <a:gd name="T11" fmla="*/ 48 h 176"/>
              <a:gd name="T12" fmla="*/ 113 w 176"/>
              <a:gd name="T13" fmla="*/ 57 h 176"/>
              <a:gd name="T14" fmla="*/ 92 w 176"/>
              <a:gd name="T15" fmla="*/ 70 h 176"/>
              <a:gd name="T16" fmla="*/ 76 w 176"/>
              <a:gd name="T17" fmla="*/ 50 h 176"/>
              <a:gd name="T18" fmla="*/ 88 w 176"/>
              <a:gd name="T19" fmla="*/ 48 h 176"/>
              <a:gd name="T20" fmla="*/ 68 w 176"/>
              <a:gd name="T21" fmla="*/ 53 h 176"/>
              <a:gd name="T22" fmla="*/ 84 w 176"/>
              <a:gd name="T23" fmla="*/ 73 h 176"/>
              <a:gd name="T24" fmla="*/ 49 w 176"/>
              <a:gd name="T25" fmla="*/ 80 h 176"/>
              <a:gd name="T26" fmla="*/ 68 w 176"/>
              <a:gd name="T27" fmla="*/ 53 h 176"/>
              <a:gd name="T28" fmla="*/ 48 w 176"/>
              <a:gd name="T29" fmla="*/ 88 h 176"/>
              <a:gd name="T30" fmla="*/ 88 w 176"/>
              <a:gd name="T31" fmla="*/ 80 h 176"/>
              <a:gd name="T32" fmla="*/ 92 w 176"/>
              <a:gd name="T33" fmla="*/ 88 h 176"/>
              <a:gd name="T34" fmla="*/ 59 w 176"/>
              <a:gd name="T35" fmla="*/ 115 h 176"/>
              <a:gd name="T36" fmla="*/ 48 w 176"/>
              <a:gd name="T37" fmla="*/ 88 h 176"/>
              <a:gd name="T38" fmla="*/ 88 w 176"/>
              <a:gd name="T39" fmla="*/ 128 h 176"/>
              <a:gd name="T40" fmla="*/ 65 w 176"/>
              <a:gd name="T41" fmla="*/ 121 h 176"/>
              <a:gd name="T42" fmla="*/ 95 w 176"/>
              <a:gd name="T43" fmla="*/ 96 h 176"/>
              <a:gd name="T44" fmla="*/ 100 w 176"/>
              <a:gd name="T45" fmla="*/ 126 h 176"/>
              <a:gd name="T46" fmla="*/ 88 w 176"/>
              <a:gd name="T47" fmla="*/ 128 h 176"/>
              <a:gd name="T48" fmla="*/ 108 w 176"/>
              <a:gd name="T49" fmla="*/ 123 h 176"/>
              <a:gd name="T50" fmla="*/ 103 w 176"/>
              <a:gd name="T51" fmla="*/ 94 h 176"/>
              <a:gd name="T52" fmla="*/ 116 w 176"/>
              <a:gd name="T53" fmla="*/ 92 h 176"/>
              <a:gd name="T54" fmla="*/ 128 w 176"/>
              <a:gd name="T55" fmla="*/ 93 h 176"/>
              <a:gd name="T56" fmla="*/ 108 w 176"/>
              <a:gd name="T57" fmla="*/ 123 h 176"/>
              <a:gd name="T58" fmla="*/ 116 w 176"/>
              <a:gd name="T59" fmla="*/ 84 h 176"/>
              <a:gd name="T60" fmla="*/ 100 w 176"/>
              <a:gd name="T61" fmla="*/ 86 h 176"/>
              <a:gd name="T62" fmla="*/ 96 w 176"/>
              <a:gd name="T63" fmla="*/ 77 h 176"/>
              <a:gd name="T64" fmla="*/ 119 w 176"/>
              <a:gd name="T65" fmla="*/ 63 h 176"/>
              <a:gd name="T66" fmla="*/ 128 w 176"/>
              <a:gd name="T67" fmla="*/ 85 h 176"/>
              <a:gd name="T68" fmla="*/ 116 w 176"/>
              <a:gd name="T69" fmla="*/ 84 h 176"/>
              <a:gd name="T70" fmla="*/ 88 w 176"/>
              <a:gd name="T71" fmla="*/ 0 h 176"/>
              <a:gd name="T72" fmla="*/ 0 w 176"/>
              <a:gd name="T73" fmla="*/ 88 h 176"/>
              <a:gd name="T74" fmla="*/ 88 w 176"/>
              <a:gd name="T75" fmla="*/ 176 h 176"/>
              <a:gd name="T76" fmla="*/ 176 w 176"/>
              <a:gd name="T77" fmla="*/ 88 h 176"/>
              <a:gd name="T78" fmla="*/ 88 w 176"/>
              <a:gd name="T79" fmla="*/ 0 h 176"/>
              <a:gd name="T80" fmla="*/ 88 w 176"/>
              <a:gd name="T81" fmla="*/ 168 h 176"/>
              <a:gd name="T82" fmla="*/ 8 w 176"/>
              <a:gd name="T83" fmla="*/ 88 h 176"/>
              <a:gd name="T84" fmla="*/ 88 w 176"/>
              <a:gd name="T85" fmla="*/ 8 h 176"/>
              <a:gd name="T86" fmla="*/ 168 w 176"/>
              <a:gd name="T87" fmla="*/ 88 h 176"/>
              <a:gd name="T88" fmla="*/ 88 w 176"/>
              <a:gd name="T89"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98" y="48"/>
                  <a:pt x="106" y="51"/>
                  <a:pt x="113" y="57"/>
                </a:cubicBezTo>
                <a:cubicBezTo>
                  <a:pt x="107" y="62"/>
                  <a:pt x="100" y="67"/>
                  <a:pt x="92" y="70"/>
                </a:cubicBezTo>
                <a:cubicBezTo>
                  <a:pt x="87" y="63"/>
                  <a:pt x="82" y="56"/>
                  <a:pt x="76" y="50"/>
                </a:cubicBezTo>
                <a:cubicBezTo>
                  <a:pt x="80" y="49"/>
                  <a:pt x="84" y="48"/>
                  <a:pt x="88" y="48"/>
                </a:cubicBezTo>
                <a:moveTo>
                  <a:pt x="68" y="53"/>
                </a:moveTo>
                <a:cubicBezTo>
                  <a:pt x="74" y="59"/>
                  <a:pt x="80" y="66"/>
                  <a:pt x="84" y="73"/>
                </a:cubicBezTo>
                <a:cubicBezTo>
                  <a:pt x="73" y="77"/>
                  <a:pt x="61" y="80"/>
                  <a:pt x="49" y="80"/>
                </a:cubicBezTo>
                <a:cubicBezTo>
                  <a:pt x="51" y="69"/>
                  <a:pt x="58" y="59"/>
                  <a:pt x="68" y="53"/>
                </a:cubicBezTo>
                <a:moveTo>
                  <a:pt x="48" y="88"/>
                </a:moveTo>
                <a:cubicBezTo>
                  <a:pt x="62" y="88"/>
                  <a:pt x="76" y="85"/>
                  <a:pt x="88" y="80"/>
                </a:cubicBezTo>
                <a:cubicBezTo>
                  <a:pt x="90" y="83"/>
                  <a:pt x="91" y="86"/>
                  <a:pt x="92" y="88"/>
                </a:cubicBezTo>
                <a:cubicBezTo>
                  <a:pt x="78" y="94"/>
                  <a:pt x="67" y="103"/>
                  <a:pt x="59" y="115"/>
                </a:cubicBezTo>
                <a:cubicBezTo>
                  <a:pt x="52" y="108"/>
                  <a:pt x="48" y="99"/>
                  <a:pt x="48" y="88"/>
                </a:cubicBezTo>
                <a:moveTo>
                  <a:pt x="88" y="128"/>
                </a:moveTo>
                <a:cubicBezTo>
                  <a:pt x="79" y="128"/>
                  <a:pt x="71" y="125"/>
                  <a:pt x="65" y="121"/>
                </a:cubicBezTo>
                <a:cubicBezTo>
                  <a:pt x="72" y="109"/>
                  <a:pt x="82" y="101"/>
                  <a:pt x="95" y="96"/>
                </a:cubicBezTo>
                <a:cubicBezTo>
                  <a:pt x="98" y="105"/>
                  <a:pt x="100" y="116"/>
                  <a:pt x="100" y="126"/>
                </a:cubicBezTo>
                <a:cubicBezTo>
                  <a:pt x="96" y="127"/>
                  <a:pt x="92" y="128"/>
                  <a:pt x="88" y="128"/>
                </a:cubicBezTo>
                <a:moveTo>
                  <a:pt x="108" y="123"/>
                </a:moveTo>
                <a:cubicBezTo>
                  <a:pt x="107" y="113"/>
                  <a:pt x="106" y="103"/>
                  <a:pt x="103" y="94"/>
                </a:cubicBezTo>
                <a:cubicBezTo>
                  <a:pt x="107" y="93"/>
                  <a:pt x="111" y="92"/>
                  <a:pt x="116" y="92"/>
                </a:cubicBezTo>
                <a:cubicBezTo>
                  <a:pt x="120" y="92"/>
                  <a:pt x="124" y="93"/>
                  <a:pt x="128" y="93"/>
                </a:cubicBezTo>
                <a:cubicBezTo>
                  <a:pt x="126" y="106"/>
                  <a:pt x="118" y="117"/>
                  <a:pt x="108" y="123"/>
                </a:cubicBezTo>
                <a:moveTo>
                  <a:pt x="116" y="84"/>
                </a:moveTo>
                <a:cubicBezTo>
                  <a:pt x="110" y="84"/>
                  <a:pt x="105" y="85"/>
                  <a:pt x="100" y="86"/>
                </a:cubicBezTo>
                <a:cubicBezTo>
                  <a:pt x="99" y="83"/>
                  <a:pt x="97" y="80"/>
                  <a:pt x="96" y="77"/>
                </a:cubicBezTo>
                <a:cubicBezTo>
                  <a:pt x="104" y="73"/>
                  <a:pt x="112" y="68"/>
                  <a:pt x="119" y="63"/>
                </a:cubicBezTo>
                <a:cubicBezTo>
                  <a:pt x="124" y="69"/>
                  <a:pt x="127" y="77"/>
                  <a:pt x="128" y="85"/>
                </a:cubicBezTo>
                <a:cubicBezTo>
                  <a:pt x="124" y="84"/>
                  <a:pt x="120" y="84"/>
                  <a:pt x="116" y="84"/>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0" name="Freeform 46"/>
          <p:cNvSpPr>
            <a:spLocks noEditPoints="1"/>
          </p:cNvSpPr>
          <p:nvPr/>
        </p:nvSpPr>
        <p:spPr bwMode="auto">
          <a:xfrm>
            <a:off x="2227263" y="474662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47"/>
          <p:cNvSpPr>
            <a:spLocks noEditPoints="1"/>
          </p:cNvSpPr>
          <p:nvPr/>
        </p:nvSpPr>
        <p:spPr bwMode="auto">
          <a:xfrm>
            <a:off x="3290888" y="474662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48"/>
          <p:cNvSpPr>
            <a:spLocks noEditPoints="1"/>
          </p:cNvSpPr>
          <p:nvPr/>
        </p:nvSpPr>
        <p:spPr bwMode="auto">
          <a:xfrm>
            <a:off x="4352925" y="474662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49"/>
          <p:cNvSpPr>
            <a:spLocks noEditPoints="1"/>
          </p:cNvSpPr>
          <p:nvPr/>
        </p:nvSpPr>
        <p:spPr bwMode="auto">
          <a:xfrm>
            <a:off x="5416550" y="4746626"/>
            <a:ext cx="557212" cy="557213"/>
          </a:xfrm>
          <a:custGeom>
            <a:avLst/>
            <a:gdLst>
              <a:gd name="T0" fmla="*/ 82 w 176"/>
              <a:gd name="T1" fmla="*/ 53 h 176"/>
              <a:gd name="T2" fmla="*/ 58 w 176"/>
              <a:gd name="T3" fmla="*/ 72 h 176"/>
              <a:gd name="T4" fmla="*/ 64 w 176"/>
              <a:gd name="T5" fmla="*/ 97 h 176"/>
              <a:gd name="T6" fmla="*/ 69 w 176"/>
              <a:gd name="T7" fmla="*/ 95 h 176"/>
              <a:gd name="T8" fmla="*/ 67 w 176"/>
              <a:gd name="T9" fmla="*/ 89 h 176"/>
              <a:gd name="T10" fmla="*/ 65 w 176"/>
              <a:gd name="T11" fmla="*/ 81 h 176"/>
              <a:gd name="T12" fmla="*/ 82 w 176"/>
              <a:gd name="T13" fmla="*/ 61 h 176"/>
              <a:gd name="T14" fmla="*/ 96 w 176"/>
              <a:gd name="T15" fmla="*/ 61 h 176"/>
              <a:gd name="T16" fmla="*/ 108 w 176"/>
              <a:gd name="T17" fmla="*/ 83 h 176"/>
              <a:gd name="T18" fmla="*/ 95 w 176"/>
              <a:gd name="T19" fmla="*/ 102 h 176"/>
              <a:gd name="T20" fmla="*/ 86 w 176"/>
              <a:gd name="T21" fmla="*/ 94 h 176"/>
              <a:gd name="T22" fmla="*/ 85 w 176"/>
              <a:gd name="T23" fmla="*/ 70 h 176"/>
              <a:gd name="T24" fmla="*/ 75 w 176"/>
              <a:gd name="T25" fmla="*/ 85 h 176"/>
              <a:gd name="T26" fmla="*/ 73 w 176"/>
              <a:gd name="T27" fmla="*/ 101 h 176"/>
              <a:gd name="T28" fmla="*/ 69 w 176"/>
              <a:gd name="T29" fmla="*/ 119 h 176"/>
              <a:gd name="T30" fmla="*/ 69 w 176"/>
              <a:gd name="T31" fmla="*/ 128 h 176"/>
              <a:gd name="T32" fmla="*/ 70 w 176"/>
              <a:gd name="T33" fmla="*/ 132 h 176"/>
              <a:gd name="T34" fmla="*/ 79 w 176"/>
              <a:gd name="T35" fmla="*/ 119 h 176"/>
              <a:gd name="T36" fmla="*/ 83 w 176"/>
              <a:gd name="T37" fmla="*/ 104 h 176"/>
              <a:gd name="T38" fmla="*/ 85 w 176"/>
              <a:gd name="T39" fmla="*/ 107 h 176"/>
              <a:gd name="T40" fmla="*/ 113 w 176"/>
              <a:gd name="T41" fmla="*/ 101 h 176"/>
              <a:gd name="T42" fmla="*/ 120 w 176"/>
              <a:gd name="T43" fmla="*/ 84 h 176"/>
              <a:gd name="T44" fmla="*/ 87 w 176"/>
              <a:gd name="T45" fmla="*/ 52 h 176"/>
              <a:gd name="T46" fmla="*/ 16 w 176"/>
              <a:gd name="T47" fmla="*/ 0 h 176"/>
              <a:gd name="T48" fmla="*/ 0 w 176"/>
              <a:gd name="T49" fmla="*/ 160 h 176"/>
              <a:gd name="T50" fmla="*/ 160 w 176"/>
              <a:gd name="T51" fmla="*/ 176 h 176"/>
              <a:gd name="T52" fmla="*/ 176 w 176"/>
              <a:gd name="T53" fmla="*/ 16 h 176"/>
              <a:gd name="T54" fmla="*/ 168 w 176"/>
              <a:gd name="T55" fmla="*/ 160 h 176"/>
              <a:gd name="T56" fmla="*/ 16 w 176"/>
              <a:gd name="T57" fmla="*/ 168 h 176"/>
              <a:gd name="T58" fmla="*/ 8 w 176"/>
              <a:gd name="T59" fmla="*/ 16 h 176"/>
              <a:gd name="T60" fmla="*/ 160 w 176"/>
              <a:gd name="T61" fmla="*/ 8 h 176"/>
              <a:gd name="T62" fmla="*/ 168 w 176"/>
              <a:gd name="T63"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87" y="52"/>
                </a:moveTo>
                <a:cubicBezTo>
                  <a:pt x="85" y="52"/>
                  <a:pt x="84" y="52"/>
                  <a:pt x="82" y="53"/>
                </a:cubicBezTo>
                <a:cubicBezTo>
                  <a:pt x="79" y="53"/>
                  <a:pt x="75" y="54"/>
                  <a:pt x="73" y="56"/>
                </a:cubicBezTo>
                <a:cubicBezTo>
                  <a:pt x="66" y="60"/>
                  <a:pt x="61" y="64"/>
                  <a:pt x="58" y="72"/>
                </a:cubicBezTo>
                <a:cubicBezTo>
                  <a:pt x="57" y="73"/>
                  <a:pt x="57" y="75"/>
                  <a:pt x="57" y="76"/>
                </a:cubicBezTo>
                <a:cubicBezTo>
                  <a:pt x="54" y="85"/>
                  <a:pt x="59" y="94"/>
                  <a:pt x="64" y="97"/>
                </a:cubicBezTo>
                <a:cubicBezTo>
                  <a:pt x="65" y="98"/>
                  <a:pt x="67" y="99"/>
                  <a:pt x="68" y="98"/>
                </a:cubicBezTo>
                <a:cubicBezTo>
                  <a:pt x="69" y="97"/>
                  <a:pt x="68" y="96"/>
                  <a:pt x="69" y="95"/>
                </a:cubicBezTo>
                <a:cubicBezTo>
                  <a:pt x="69" y="94"/>
                  <a:pt x="70" y="93"/>
                  <a:pt x="69" y="92"/>
                </a:cubicBezTo>
                <a:cubicBezTo>
                  <a:pt x="69" y="91"/>
                  <a:pt x="68" y="90"/>
                  <a:pt x="67" y="89"/>
                </a:cubicBezTo>
                <a:cubicBezTo>
                  <a:pt x="66" y="87"/>
                  <a:pt x="66" y="85"/>
                  <a:pt x="65" y="82"/>
                </a:cubicBezTo>
                <a:cubicBezTo>
                  <a:pt x="65" y="82"/>
                  <a:pt x="65" y="81"/>
                  <a:pt x="65" y="81"/>
                </a:cubicBezTo>
                <a:cubicBezTo>
                  <a:pt x="66" y="78"/>
                  <a:pt x="66" y="76"/>
                  <a:pt x="67" y="73"/>
                </a:cubicBezTo>
                <a:cubicBezTo>
                  <a:pt x="70" y="67"/>
                  <a:pt x="75" y="63"/>
                  <a:pt x="82" y="61"/>
                </a:cubicBezTo>
                <a:cubicBezTo>
                  <a:pt x="84" y="60"/>
                  <a:pt x="89" y="59"/>
                  <a:pt x="91" y="60"/>
                </a:cubicBezTo>
                <a:cubicBezTo>
                  <a:pt x="93" y="60"/>
                  <a:pt x="94" y="60"/>
                  <a:pt x="96" y="61"/>
                </a:cubicBezTo>
                <a:cubicBezTo>
                  <a:pt x="101" y="62"/>
                  <a:pt x="105" y="65"/>
                  <a:pt x="107" y="70"/>
                </a:cubicBezTo>
                <a:cubicBezTo>
                  <a:pt x="108" y="73"/>
                  <a:pt x="109" y="79"/>
                  <a:pt x="108" y="83"/>
                </a:cubicBezTo>
                <a:cubicBezTo>
                  <a:pt x="107" y="85"/>
                  <a:pt x="107" y="87"/>
                  <a:pt x="107" y="88"/>
                </a:cubicBezTo>
                <a:cubicBezTo>
                  <a:pt x="105" y="94"/>
                  <a:pt x="102" y="100"/>
                  <a:pt x="95" y="102"/>
                </a:cubicBezTo>
                <a:cubicBezTo>
                  <a:pt x="91" y="103"/>
                  <a:pt x="87" y="100"/>
                  <a:pt x="86" y="97"/>
                </a:cubicBezTo>
                <a:cubicBezTo>
                  <a:pt x="86" y="97"/>
                  <a:pt x="85" y="95"/>
                  <a:pt x="86" y="94"/>
                </a:cubicBezTo>
                <a:cubicBezTo>
                  <a:pt x="87" y="89"/>
                  <a:pt x="89" y="84"/>
                  <a:pt x="90" y="79"/>
                </a:cubicBezTo>
                <a:cubicBezTo>
                  <a:pt x="91" y="75"/>
                  <a:pt x="89" y="71"/>
                  <a:pt x="85" y="70"/>
                </a:cubicBezTo>
                <a:cubicBezTo>
                  <a:pt x="80" y="69"/>
                  <a:pt x="77" y="73"/>
                  <a:pt x="76" y="76"/>
                </a:cubicBezTo>
                <a:cubicBezTo>
                  <a:pt x="75" y="78"/>
                  <a:pt x="74" y="82"/>
                  <a:pt x="75" y="85"/>
                </a:cubicBezTo>
                <a:cubicBezTo>
                  <a:pt x="75" y="86"/>
                  <a:pt x="76" y="89"/>
                  <a:pt x="76" y="90"/>
                </a:cubicBezTo>
                <a:cubicBezTo>
                  <a:pt x="75" y="93"/>
                  <a:pt x="74" y="98"/>
                  <a:pt x="73" y="101"/>
                </a:cubicBezTo>
                <a:cubicBezTo>
                  <a:pt x="72" y="105"/>
                  <a:pt x="71" y="109"/>
                  <a:pt x="70" y="113"/>
                </a:cubicBezTo>
                <a:cubicBezTo>
                  <a:pt x="70" y="115"/>
                  <a:pt x="70" y="117"/>
                  <a:pt x="69" y="119"/>
                </a:cubicBezTo>
                <a:cubicBezTo>
                  <a:pt x="69" y="121"/>
                  <a:pt x="69" y="121"/>
                  <a:pt x="69" y="121"/>
                </a:cubicBezTo>
                <a:cubicBezTo>
                  <a:pt x="69" y="123"/>
                  <a:pt x="69" y="126"/>
                  <a:pt x="69" y="128"/>
                </a:cubicBezTo>
                <a:cubicBezTo>
                  <a:pt x="70" y="129"/>
                  <a:pt x="69" y="130"/>
                  <a:pt x="70" y="131"/>
                </a:cubicBezTo>
                <a:cubicBezTo>
                  <a:pt x="70" y="132"/>
                  <a:pt x="70" y="132"/>
                  <a:pt x="70" y="132"/>
                </a:cubicBezTo>
                <a:cubicBezTo>
                  <a:pt x="72" y="132"/>
                  <a:pt x="74" y="128"/>
                  <a:pt x="75" y="126"/>
                </a:cubicBezTo>
                <a:cubicBezTo>
                  <a:pt x="76" y="124"/>
                  <a:pt x="78" y="121"/>
                  <a:pt x="79" y="119"/>
                </a:cubicBezTo>
                <a:cubicBezTo>
                  <a:pt x="80" y="116"/>
                  <a:pt x="80" y="113"/>
                  <a:pt x="81" y="111"/>
                </a:cubicBezTo>
                <a:cubicBezTo>
                  <a:pt x="82" y="109"/>
                  <a:pt x="83" y="106"/>
                  <a:pt x="83" y="104"/>
                </a:cubicBezTo>
                <a:cubicBezTo>
                  <a:pt x="83" y="104"/>
                  <a:pt x="83" y="104"/>
                  <a:pt x="83" y="104"/>
                </a:cubicBezTo>
                <a:cubicBezTo>
                  <a:pt x="83" y="105"/>
                  <a:pt x="84" y="106"/>
                  <a:pt x="85" y="107"/>
                </a:cubicBezTo>
                <a:cubicBezTo>
                  <a:pt x="88" y="109"/>
                  <a:pt x="93" y="111"/>
                  <a:pt x="99" y="110"/>
                </a:cubicBezTo>
                <a:cubicBezTo>
                  <a:pt x="105" y="108"/>
                  <a:pt x="110" y="105"/>
                  <a:pt x="113" y="101"/>
                </a:cubicBezTo>
                <a:cubicBezTo>
                  <a:pt x="115" y="98"/>
                  <a:pt x="117" y="94"/>
                  <a:pt x="118" y="90"/>
                </a:cubicBezTo>
                <a:cubicBezTo>
                  <a:pt x="119" y="88"/>
                  <a:pt x="119" y="86"/>
                  <a:pt x="120" y="84"/>
                </a:cubicBezTo>
                <a:cubicBezTo>
                  <a:pt x="121" y="78"/>
                  <a:pt x="119" y="72"/>
                  <a:pt x="118" y="68"/>
                </a:cubicBezTo>
                <a:cubicBezTo>
                  <a:pt x="113" y="58"/>
                  <a:pt x="103" y="52"/>
                  <a:pt x="87" y="52"/>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50"/>
          <p:cNvSpPr>
            <a:spLocks noEditPoints="1"/>
          </p:cNvSpPr>
          <p:nvPr/>
        </p:nvSpPr>
        <p:spPr bwMode="auto">
          <a:xfrm>
            <a:off x="6480175" y="474662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6 w 176"/>
              <a:gd name="T37" fmla="*/ 56 h 176"/>
              <a:gd name="T38" fmla="*/ 94 w 176"/>
              <a:gd name="T39" fmla="*/ 73 h 176"/>
              <a:gd name="T40" fmla="*/ 100 w 176"/>
              <a:gd name="T41" fmla="*/ 72 h 176"/>
              <a:gd name="T42" fmla="*/ 105 w 176"/>
              <a:gd name="T43" fmla="*/ 78 h 176"/>
              <a:gd name="T44" fmla="*/ 100 w 176"/>
              <a:gd name="T45" fmla="*/ 90 h 176"/>
              <a:gd name="T46" fmla="*/ 92 w 176"/>
              <a:gd name="T47" fmla="*/ 97 h 176"/>
              <a:gd name="T48" fmla="*/ 86 w 176"/>
              <a:gd name="T49" fmla="*/ 86 h 176"/>
              <a:gd name="T50" fmla="*/ 83 w 176"/>
              <a:gd name="T51" fmla="*/ 69 h 176"/>
              <a:gd name="T52" fmla="*/ 71 w 176"/>
              <a:gd name="T53" fmla="*/ 57 h 176"/>
              <a:gd name="T54" fmla="*/ 60 w 176"/>
              <a:gd name="T55" fmla="*/ 63 h 176"/>
              <a:gd name="T56" fmla="*/ 48 w 176"/>
              <a:gd name="T57" fmla="*/ 73 h 176"/>
              <a:gd name="T58" fmla="*/ 52 w 176"/>
              <a:gd name="T59" fmla="*/ 78 h 176"/>
              <a:gd name="T60" fmla="*/ 58 w 176"/>
              <a:gd name="T61" fmla="*/ 74 h 176"/>
              <a:gd name="T62" fmla="*/ 66 w 176"/>
              <a:gd name="T63" fmla="*/ 86 h 176"/>
              <a:gd name="T64" fmla="*/ 72 w 176"/>
              <a:gd name="T65" fmla="*/ 108 h 176"/>
              <a:gd name="T66" fmla="*/ 84 w 176"/>
              <a:gd name="T67" fmla="*/ 120 h 176"/>
              <a:gd name="T68" fmla="*/ 112 w 176"/>
              <a:gd name="T69" fmla="*/ 100 h 176"/>
              <a:gd name="T70" fmla="*/ 128 w 176"/>
              <a:gd name="T71" fmla="*/ 71 h 176"/>
              <a:gd name="T72" fmla="*/ 116 w 176"/>
              <a:gd name="T73" fmla="*/ 5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6" y="56"/>
                </a:moveTo>
                <a:cubicBezTo>
                  <a:pt x="105" y="56"/>
                  <a:pt x="98" y="61"/>
                  <a:pt x="94" y="73"/>
                </a:cubicBezTo>
                <a:cubicBezTo>
                  <a:pt x="96" y="72"/>
                  <a:pt x="98" y="72"/>
                  <a:pt x="100" y="72"/>
                </a:cubicBezTo>
                <a:cubicBezTo>
                  <a:pt x="104" y="72"/>
                  <a:pt x="106" y="74"/>
                  <a:pt x="105" y="78"/>
                </a:cubicBezTo>
                <a:cubicBezTo>
                  <a:pt x="105" y="81"/>
                  <a:pt x="103" y="85"/>
                  <a:pt x="100" y="90"/>
                </a:cubicBezTo>
                <a:cubicBezTo>
                  <a:pt x="96" y="94"/>
                  <a:pt x="94" y="97"/>
                  <a:pt x="92" y="97"/>
                </a:cubicBezTo>
                <a:cubicBezTo>
                  <a:pt x="90" y="97"/>
                  <a:pt x="88" y="93"/>
                  <a:pt x="86" y="86"/>
                </a:cubicBezTo>
                <a:cubicBezTo>
                  <a:pt x="86" y="83"/>
                  <a:pt x="85" y="78"/>
                  <a:pt x="83" y="69"/>
                </a:cubicBezTo>
                <a:cubicBezTo>
                  <a:pt x="82" y="60"/>
                  <a:pt x="78" y="56"/>
                  <a:pt x="71" y="57"/>
                </a:cubicBezTo>
                <a:cubicBezTo>
                  <a:pt x="69" y="57"/>
                  <a:pt x="65" y="59"/>
                  <a:pt x="60" y="63"/>
                </a:cubicBezTo>
                <a:cubicBezTo>
                  <a:pt x="56" y="67"/>
                  <a:pt x="52" y="70"/>
                  <a:pt x="48" y="73"/>
                </a:cubicBezTo>
                <a:cubicBezTo>
                  <a:pt x="52" y="78"/>
                  <a:pt x="52" y="78"/>
                  <a:pt x="52" y="78"/>
                </a:cubicBezTo>
                <a:cubicBezTo>
                  <a:pt x="55" y="75"/>
                  <a:pt x="57" y="74"/>
                  <a:pt x="58" y="74"/>
                </a:cubicBezTo>
                <a:cubicBezTo>
                  <a:pt x="61" y="74"/>
                  <a:pt x="63" y="78"/>
                  <a:pt x="66" y="86"/>
                </a:cubicBezTo>
                <a:cubicBezTo>
                  <a:pt x="68" y="93"/>
                  <a:pt x="70" y="101"/>
                  <a:pt x="72" y="108"/>
                </a:cubicBezTo>
                <a:cubicBezTo>
                  <a:pt x="75" y="116"/>
                  <a:pt x="79" y="120"/>
                  <a:pt x="84" y="120"/>
                </a:cubicBezTo>
                <a:cubicBezTo>
                  <a:pt x="92" y="120"/>
                  <a:pt x="101" y="113"/>
                  <a:pt x="112" y="100"/>
                </a:cubicBezTo>
                <a:cubicBezTo>
                  <a:pt x="122" y="88"/>
                  <a:pt x="128" y="78"/>
                  <a:pt x="128" y="71"/>
                </a:cubicBezTo>
                <a:cubicBezTo>
                  <a:pt x="129" y="61"/>
                  <a:pt x="125" y="56"/>
                  <a:pt x="116" y="5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Freeform 51"/>
          <p:cNvSpPr>
            <a:spLocks noEditPoints="1"/>
          </p:cNvSpPr>
          <p:nvPr/>
        </p:nvSpPr>
        <p:spPr bwMode="auto">
          <a:xfrm>
            <a:off x="7543800" y="4746626"/>
            <a:ext cx="557212" cy="557213"/>
          </a:xfrm>
          <a:custGeom>
            <a:avLst/>
            <a:gdLst>
              <a:gd name="T0" fmla="*/ 84 w 176"/>
              <a:gd name="T1" fmla="*/ 87 h 176"/>
              <a:gd name="T2" fmla="*/ 93 w 176"/>
              <a:gd name="T3" fmla="*/ 72 h 176"/>
              <a:gd name="T4" fmla="*/ 92 w 176"/>
              <a:gd name="T5" fmla="*/ 62 h 176"/>
              <a:gd name="T6" fmla="*/ 77 w 176"/>
              <a:gd name="T7" fmla="*/ 56 h 176"/>
              <a:gd name="T8" fmla="*/ 74 w 176"/>
              <a:gd name="T9" fmla="*/ 87 h 176"/>
              <a:gd name="T10" fmla="*/ 75 w 176"/>
              <a:gd name="T11" fmla="*/ 92 h 176"/>
              <a:gd name="T12" fmla="*/ 76 w 176"/>
              <a:gd name="T13" fmla="*/ 120 h 176"/>
              <a:gd name="T14" fmla="*/ 88 w 176"/>
              <a:gd name="T15" fmla="*/ 91 h 176"/>
              <a:gd name="T16" fmla="*/ 71 w 176"/>
              <a:gd name="T17" fmla="*/ 64 h 176"/>
              <a:gd name="T18" fmla="*/ 75 w 176"/>
              <a:gd name="T19" fmla="*/ 60 h 176"/>
              <a:gd name="T20" fmla="*/ 75 w 176"/>
              <a:gd name="T21" fmla="*/ 62 h 176"/>
              <a:gd name="T22" fmla="*/ 81 w 176"/>
              <a:gd name="T23" fmla="*/ 80 h 176"/>
              <a:gd name="T24" fmla="*/ 78 w 176"/>
              <a:gd name="T25" fmla="*/ 81 h 176"/>
              <a:gd name="T26" fmla="*/ 76 w 176"/>
              <a:gd name="T27" fmla="*/ 114 h 176"/>
              <a:gd name="T28" fmla="*/ 77 w 176"/>
              <a:gd name="T29" fmla="*/ 97 h 176"/>
              <a:gd name="T30" fmla="*/ 77 w 176"/>
              <a:gd name="T31" fmla="*/ 97 h 176"/>
              <a:gd name="T32" fmla="*/ 82 w 176"/>
              <a:gd name="T33" fmla="*/ 99 h 176"/>
              <a:gd name="T34" fmla="*/ 87 w 176"/>
              <a:gd name="T35" fmla="*/ 106 h 176"/>
              <a:gd name="T36" fmla="*/ 120 w 176"/>
              <a:gd name="T37" fmla="*/ 60 h 176"/>
              <a:gd name="T38" fmla="*/ 112 w 176"/>
              <a:gd name="T39" fmla="*/ 72 h 176"/>
              <a:gd name="T40" fmla="*/ 100 w 176"/>
              <a:gd name="T41" fmla="*/ 80 h 176"/>
              <a:gd name="T42" fmla="*/ 112 w 176"/>
              <a:gd name="T43" fmla="*/ 92 h 176"/>
              <a:gd name="T44" fmla="*/ 120 w 176"/>
              <a:gd name="T45" fmla="*/ 80 h 176"/>
              <a:gd name="T46" fmla="*/ 132 w 176"/>
              <a:gd name="T47" fmla="*/ 72 h 176"/>
              <a:gd name="T48" fmla="*/ 120 w 176"/>
              <a:gd name="T49" fmla="*/ 60 h 176"/>
              <a:gd name="T50" fmla="*/ 16 w 176"/>
              <a:gd name="T51" fmla="*/ 0 h 176"/>
              <a:gd name="T52" fmla="*/ 0 w 176"/>
              <a:gd name="T53" fmla="*/ 160 h 176"/>
              <a:gd name="T54" fmla="*/ 160 w 176"/>
              <a:gd name="T55" fmla="*/ 176 h 176"/>
              <a:gd name="T56" fmla="*/ 176 w 176"/>
              <a:gd name="T57" fmla="*/ 16 h 176"/>
              <a:gd name="T58" fmla="*/ 168 w 176"/>
              <a:gd name="T59" fmla="*/ 160 h 176"/>
              <a:gd name="T60" fmla="*/ 16 w 176"/>
              <a:gd name="T61" fmla="*/ 168 h 176"/>
              <a:gd name="T62" fmla="*/ 8 w 176"/>
              <a:gd name="T63" fmla="*/ 16 h 176"/>
              <a:gd name="T64" fmla="*/ 160 w 176"/>
              <a:gd name="T65" fmla="*/ 8 h 176"/>
              <a:gd name="T66" fmla="*/ 168 w 176"/>
              <a:gd name="T67"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76">
                <a:moveTo>
                  <a:pt x="88" y="91"/>
                </a:moveTo>
                <a:cubicBezTo>
                  <a:pt x="86" y="90"/>
                  <a:pt x="84" y="87"/>
                  <a:pt x="84" y="87"/>
                </a:cubicBezTo>
                <a:cubicBezTo>
                  <a:pt x="84" y="86"/>
                  <a:pt x="84" y="85"/>
                  <a:pt x="87" y="83"/>
                </a:cubicBezTo>
                <a:cubicBezTo>
                  <a:pt x="91" y="80"/>
                  <a:pt x="93" y="76"/>
                  <a:pt x="93" y="72"/>
                </a:cubicBezTo>
                <a:cubicBezTo>
                  <a:pt x="93" y="68"/>
                  <a:pt x="92" y="65"/>
                  <a:pt x="90" y="62"/>
                </a:cubicBezTo>
                <a:cubicBezTo>
                  <a:pt x="92" y="62"/>
                  <a:pt x="92" y="62"/>
                  <a:pt x="92" y="62"/>
                </a:cubicBezTo>
                <a:cubicBezTo>
                  <a:pt x="100" y="56"/>
                  <a:pt x="100" y="56"/>
                  <a:pt x="100" y="56"/>
                </a:cubicBezTo>
                <a:cubicBezTo>
                  <a:pt x="77" y="56"/>
                  <a:pt x="77" y="56"/>
                  <a:pt x="77" y="56"/>
                </a:cubicBezTo>
                <a:cubicBezTo>
                  <a:pt x="68" y="56"/>
                  <a:pt x="60" y="63"/>
                  <a:pt x="60" y="71"/>
                </a:cubicBezTo>
                <a:cubicBezTo>
                  <a:pt x="60" y="80"/>
                  <a:pt x="66" y="86"/>
                  <a:pt x="74" y="87"/>
                </a:cubicBezTo>
                <a:cubicBezTo>
                  <a:pt x="74" y="87"/>
                  <a:pt x="74" y="88"/>
                  <a:pt x="74" y="89"/>
                </a:cubicBezTo>
                <a:cubicBezTo>
                  <a:pt x="74" y="90"/>
                  <a:pt x="75" y="91"/>
                  <a:pt x="75" y="92"/>
                </a:cubicBezTo>
                <a:cubicBezTo>
                  <a:pt x="65" y="92"/>
                  <a:pt x="56" y="99"/>
                  <a:pt x="56" y="107"/>
                </a:cubicBezTo>
                <a:cubicBezTo>
                  <a:pt x="56" y="115"/>
                  <a:pt x="64" y="120"/>
                  <a:pt x="76" y="120"/>
                </a:cubicBezTo>
                <a:cubicBezTo>
                  <a:pt x="89" y="120"/>
                  <a:pt x="95" y="112"/>
                  <a:pt x="95" y="105"/>
                </a:cubicBezTo>
                <a:cubicBezTo>
                  <a:pt x="95" y="99"/>
                  <a:pt x="93" y="95"/>
                  <a:pt x="88" y="91"/>
                </a:cubicBezTo>
                <a:moveTo>
                  <a:pt x="70" y="71"/>
                </a:moveTo>
                <a:cubicBezTo>
                  <a:pt x="69" y="68"/>
                  <a:pt x="70" y="65"/>
                  <a:pt x="71" y="64"/>
                </a:cubicBezTo>
                <a:cubicBezTo>
                  <a:pt x="72" y="63"/>
                  <a:pt x="73" y="62"/>
                  <a:pt x="75" y="62"/>
                </a:cubicBezTo>
                <a:cubicBezTo>
                  <a:pt x="75" y="60"/>
                  <a:pt x="75" y="60"/>
                  <a:pt x="75" y="60"/>
                </a:cubicBezTo>
                <a:cubicBezTo>
                  <a:pt x="75" y="60"/>
                  <a:pt x="75" y="60"/>
                  <a:pt x="75" y="60"/>
                </a:cubicBezTo>
                <a:cubicBezTo>
                  <a:pt x="75" y="62"/>
                  <a:pt x="75" y="62"/>
                  <a:pt x="75" y="62"/>
                </a:cubicBezTo>
                <a:cubicBezTo>
                  <a:pt x="79" y="62"/>
                  <a:pt x="82" y="67"/>
                  <a:pt x="83" y="72"/>
                </a:cubicBezTo>
                <a:cubicBezTo>
                  <a:pt x="83" y="75"/>
                  <a:pt x="83" y="78"/>
                  <a:pt x="81" y="80"/>
                </a:cubicBezTo>
                <a:cubicBezTo>
                  <a:pt x="80" y="81"/>
                  <a:pt x="79" y="81"/>
                  <a:pt x="78" y="81"/>
                </a:cubicBezTo>
                <a:cubicBezTo>
                  <a:pt x="78" y="81"/>
                  <a:pt x="78" y="81"/>
                  <a:pt x="78" y="81"/>
                </a:cubicBezTo>
                <a:cubicBezTo>
                  <a:pt x="74" y="81"/>
                  <a:pt x="70" y="77"/>
                  <a:pt x="70" y="71"/>
                </a:cubicBezTo>
                <a:moveTo>
                  <a:pt x="76" y="114"/>
                </a:moveTo>
                <a:cubicBezTo>
                  <a:pt x="70" y="114"/>
                  <a:pt x="66" y="110"/>
                  <a:pt x="66" y="105"/>
                </a:cubicBezTo>
                <a:cubicBezTo>
                  <a:pt x="66" y="101"/>
                  <a:pt x="71" y="97"/>
                  <a:pt x="77" y="97"/>
                </a:cubicBezTo>
                <a:cubicBezTo>
                  <a:pt x="77" y="96"/>
                  <a:pt x="77" y="96"/>
                  <a:pt x="77" y="96"/>
                </a:cubicBezTo>
                <a:cubicBezTo>
                  <a:pt x="77" y="97"/>
                  <a:pt x="77" y="97"/>
                  <a:pt x="77" y="97"/>
                </a:cubicBezTo>
                <a:cubicBezTo>
                  <a:pt x="78" y="97"/>
                  <a:pt x="80" y="97"/>
                  <a:pt x="81" y="98"/>
                </a:cubicBezTo>
                <a:cubicBezTo>
                  <a:pt x="82" y="99"/>
                  <a:pt x="82" y="99"/>
                  <a:pt x="82" y="99"/>
                </a:cubicBezTo>
                <a:cubicBezTo>
                  <a:pt x="85" y="101"/>
                  <a:pt x="87" y="102"/>
                  <a:pt x="87" y="104"/>
                </a:cubicBezTo>
                <a:cubicBezTo>
                  <a:pt x="87" y="105"/>
                  <a:pt x="87" y="105"/>
                  <a:pt x="87" y="106"/>
                </a:cubicBezTo>
                <a:cubicBezTo>
                  <a:pt x="87" y="111"/>
                  <a:pt x="83" y="114"/>
                  <a:pt x="76" y="114"/>
                </a:cubicBezTo>
                <a:moveTo>
                  <a:pt x="120" y="60"/>
                </a:moveTo>
                <a:cubicBezTo>
                  <a:pt x="112" y="60"/>
                  <a:pt x="112" y="60"/>
                  <a:pt x="112" y="60"/>
                </a:cubicBezTo>
                <a:cubicBezTo>
                  <a:pt x="112" y="72"/>
                  <a:pt x="112" y="72"/>
                  <a:pt x="112" y="72"/>
                </a:cubicBezTo>
                <a:cubicBezTo>
                  <a:pt x="100" y="72"/>
                  <a:pt x="100" y="72"/>
                  <a:pt x="100" y="72"/>
                </a:cubicBezTo>
                <a:cubicBezTo>
                  <a:pt x="100" y="80"/>
                  <a:pt x="100" y="80"/>
                  <a:pt x="100" y="80"/>
                </a:cubicBezTo>
                <a:cubicBezTo>
                  <a:pt x="112" y="80"/>
                  <a:pt x="112" y="80"/>
                  <a:pt x="112" y="80"/>
                </a:cubicBezTo>
                <a:cubicBezTo>
                  <a:pt x="112" y="92"/>
                  <a:pt x="112" y="92"/>
                  <a:pt x="112" y="92"/>
                </a:cubicBezTo>
                <a:cubicBezTo>
                  <a:pt x="120" y="92"/>
                  <a:pt x="120" y="92"/>
                  <a:pt x="120" y="92"/>
                </a:cubicBezTo>
                <a:cubicBezTo>
                  <a:pt x="120" y="80"/>
                  <a:pt x="120" y="80"/>
                  <a:pt x="120" y="80"/>
                </a:cubicBezTo>
                <a:cubicBezTo>
                  <a:pt x="132" y="80"/>
                  <a:pt x="132" y="80"/>
                  <a:pt x="132" y="80"/>
                </a:cubicBezTo>
                <a:cubicBezTo>
                  <a:pt x="132" y="72"/>
                  <a:pt x="132" y="72"/>
                  <a:pt x="132" y="72"/>
                </a:cubicBezTo>
                <a:cubicBezTo>
                  <a:pt x="120" y="72"/>
                  <a:pt x="120" y="72"/>
                  <a:pt x="120" y="72"/>
                </a:cubicBezTo>
                <a:lnTo>
                  <a:pt x="120" y="60"/>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52"/>
          <p:cNvSpPr>
            <a:spLocks noEditPoints="1"/>
          </p:cNvSpPr>
          <p:nvPr/>
        </p:nvSpPr>
        <p:spPr bwMode="auto">
          <a:xfrm>
            <a:off x="8607425" y="4746626"/>
            <a:ext cx="555625" cy="557213"/>
          </a:xfrm>
          <a:custGeom>
            <a:avLst/>
            <a:gdLst>
              <a:gd name="T0" fmla="*/ 64 w 176"/>
              <a:gd name="T1" fmla="*/ 56 h 176"/>
              <a:gd name="T2" fmla="*/ 56 w 176"/>
              <a:gd name="T3" fmla="*/ 64 h 176"/>
              <a:gd name="T4" fmla="*/ 64 w 176"/>
              <a:gd name="T5" fmla="*/ 72 h 176"/>
              <a:gd name="T6" fmla="*/ 72 w 176"/>
              <a:gd name="T7" fmla="*/ 64 h 176"/>
              <a:gd name="T8" fmla="*/ 64 w 176"/>
              <a:gd name="T9" fmla="*/ 56 h 176"/>
              <a:gd name="T10" fmla="*/ 160 w 176"/>
              <a:gd name="T11" fmla="*/ 0 h 176"/>
              <a:gd name="T12" fmla="*/ 16 w 176"/>
              <a:gd name="T13" fmla="*/ 0 h 176"/>
              <a:gd name="T14" fmla="*/ 0 w 176"/>
              <a:gd name="T15" fmla="*/ 16 h 176"/>
              <a:gd name="T16" fmla="*/ 0 w 176"/>
              <a:gd name="T17" fmla="*/ 160 h 176"/>
              <a:gd name="T18" fmla="*/ 16 w 176"/>
              <a:gd name="T19" fmla="*/ 176 h 176"/>
              <a:gd name="T20" fmla="*/ 160 w 176"/>
              <a:gd name="T21" fmla="*/ 176 h 176"/>
              <a:gd name="T22" fmla="*/ 176 w 176"/>
              <a:gd name="T23" fmla="*/ 160 h 176"/>
              <a:gd name="T24" fmla="*/ 176 w 176"/>
              <a:gd name="T25" fmla="*/ 16 h 176"/>
              <a:gd name="T26" fmla="*/ 160 w 176"/>
              <a:gd name="T27" fmla="*/ 0 h 176"/>
              <a:gd name="T28" fmla="*/ 168 w 176"/>
              <a:gd name="T29" fmla="*/ 160 h 176"/>
              <a:gd name="T30" fmla="*/ 160 w 176"/>
              <a:gd name="T31" fmla="*/ 168 h 176"/>
              <a:gd name="T32" fmla="*/ 16 w 176"/>
              <a:gd name="T33" fmla="*/ 168 h 176"/>
              <a:gd name="T34" fmla="*/ 8 w 176"/>
              <a:gd name="T35" fmla="*/ 160 h 176"/>
              <a:gd name="T36" fmla="*/ 8 w 176"/>
              <a:gd name="T37" fmla="*/ 16 h 176"/>
              <a:gd name="T38" fmla="*/ 16 w 176"/>
              <a:gd name="T39" fmla="*/ 8 h 176"/>
              <a:gd name="T40" fmla="*/ 160 w 176"/>
              <a:gd name="T41" fmla="*/ 8 h 176"/>
              <a:gd name="T42" fmla="*/ 168 w 176"/>
              <a:gd name="T43" fmla="*/ 16 h 176"/>
              <a:gd name="T44" fmla="*/ 168 w 176"/>
              <a:gd name="T45" fmla="*/ 160 h 176"/>
              <a:gd name="T46" fmla="*/ 56 w 176"/>
              <a:gd name="T47" fmla="*/ 120 h 176"/>
              <a:gd name="T48" fmla="*/ 72 w 176"/>
              <a:gd name="T49" fmla="*/ 120 h 176"/>
              <a:gd name="T50" fmla="*/ 72 w 176"/>
              <a:gd name="T51" fmla="*/ 76 h 176"/>
              <a:gd name="T52" fmla="*/ 56 w 176"/>
              <a:gd name="T53" fmla="*/ 76 h 176"/>
              <a:gd name="T54" fmla="*/ 56 w 176"/>
              <a:gd name="T55" fmla="*/ 120 h 176"/>
              <a:gd name="T56" fmla="*/ 109 w 176"/>
              <a:gd name="T57" fmla="*/ 76 h 176"/>
              <a:gd name="T58" fmla="*/ 96 w 176"/>
              <a:gd name="T59" fmla="*/ 83 h 176"/>
              <a:gd name="T60" fmla="*/ 96 w 176"/>
              <a:gd name="T61" fmla="*/ 76 h 176"/>
              <a:gd name="T62" fmla="*/ 80 w 176"/>
              <a:gd name="T63" fmla="*/ 76 h 176"/>
              <a:gd name="T64" fmla="*/ 80 w 176"/>
              <a:gd name="T65" fmla="*/ 120 h 176"/>
              <a:gd name="T66" fmla="*/ 96 w 176"/>
              <a:gd name="T67" fmla="*/ 120 h 176"/>
              <a:gd name="T68" fmla="*/ 96 w 176"/>
              <a:gd name="T69" fmla="*/ 96 h 176"/>
              <a:gd name="T70" fmla="*/ 103 w 176"/>
              <a:gd name="T71" fmla="*/ 88 h 176"/>
              <a:gd name="T72" fmla="*/ 108 w 176"/>
              <a:gd name="T73" fmla="*/ 96 h 176"/>
              <a:gd name="T74" fmla="*/ 108 w 176"/>
              <a:gd name="T75" fmla="*/ 120 h 176"/>
              <a:gd name="T76" fmla="*/ 124 w 176"/>
              <a:gd name="T77" fmla="*/ 120 h 176"/>
              <a:gd name="T78" fmla="*/ 124 w 176"/>
              <a:gd name="T79" fmla="*/ 96 h 176"/>
              <a:gd name="T80" fmla="*/ 109 w 176"/>
              <a:gd name="T81" fmla="*/ 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64" y="56"/>
                </a:moveTo>
                <a:cubicBezTo>
                  <a:pt x="60" y="56"/>
                  <a:pt x="56" y="60"/>
                  <a:pt x="56" y="64"/>
                </a:cubicBezTo>
                <a:cubicBezTo>
                  <a:pt x="56" y="68"/>
                  <a:pt x="60" y="72"/>
                  <a:pt x="64" y="72"/>
                </a:cubicBezTo>
                <a:cubicBezTo>
                  <a:pt x="68" y="72"/>
                  <a:pt x="72" y="68"/>
                  <a:pt x="72" y="64"/>
                </a:cubicBezTo>
                <a:cubicBezTo>
                  <a:pt x="72" y="60"/>
                  <a:pt x="68" y="56"/>
                  <a:pt x="64" y="56"/>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56" y="120"/>
                </a:moveTo>
                <a:cubicBezTo>
                  <a:pt x="72" y="120"/>
                  <a:pt x="72" y="120"/>
                  <a:pt x="72" y="120"/>
                </a:cubicBezTo>
                <a:cubicBezTo>
                  <a:pt x="72" y="76"/>
                  <a:pt x="72" y="76"/>
                  <a:pt x="72" y="76"/>
                </a:cubicBezTo>
                <a:cubicBezTo>
                  <a:pt x="56" y="76"/>
                  <a:pt x="56" y="76"/>
                  <a:pt x="56" y="76"/>
                </a:cubicBezTo>
                <a:lnTo>
                  <a:pt x="56" y="120"/>
                </a:lnTo>
                <a:close/>
                <a:moveTo>
                  <a:pt x="109" y="76"/>
                </a:moveTo>
                <a:cubicBezTo>
                  <a:pt x="98" y="76"/>
                  <a:pt x="96" y="83"/>
                  <a:pt x="96" y="83"/>
                </a:cubicBezTo>
                <a:cubicBezTo>
                  <a:pt x="96" y="76"/>
                  <a:pt x="96" y="76"/>
                  <a:pt x="96" y="76"/>
                </a:cubicBezTo>
                <a:cubicBezTo>
                  <a:pt x="80" y="76"/>
                  <a:pt x="80" y="76"/>
                  <a:pt x="80" y="76"/>
                </a:cubicBezTo>
                <a:cubicBezTo>
                  <a:pt x="80" y="120"/>
                  <a:pt x="80" y="120"/>
                  <a:pt x="80" y="120"/>
                </a:cubicBezTo>
                <a:cubicBezTo>
                  <a:pt x="96" y="120"/>
                  <a:pt x="96" y="120"/>
                  <a:pt x="96" y="120"/>
                </a:cubicBezTo>
                <a:cubicBezTo>
                  <a:pt x="96" y="96"/>
                  <a:pt x="96" y="96"/>
                  <a:pt x="96" y="96"/>
                </a:cubicBezTo>
                <a:cubicBezTo>
                  <a:pt x="96" y="96"/>
                  <a:pt x="96" y="88"/>
                  <a:pt x="103" y="88"/>
                </a:cubicBezTo>
                <a:cubicBezTo>
                  <a:pt x="107" y="88"/>
                  <a:pt x="108" y="92"/>
                  <a:pt x="108" y="96"/>
                </a:cubicBezTo>
                <a:cubicBezTo>
                  <a:pt x="108" y="120"/>
                  <a:pt x="108" y="120"/>
                  <a:pt x="108" y="120"/>
                </a:cubicBezTo>
                <a:cubicBezTo>
                  <a:pt x="124" y="120"/>
                  <a:pt x="124" y="120"/>
                  <a:pt x="124" y="120"/>
                </a:cubicBezTo>
                <a:cubicBezTo>
                  <a:pt x="124" y="96"/>
                  <a:pt x="124" y="96"/>
                  <a:pt x="124" y="96"/>
                </a:cubicBezTo>
                <a:cubicBezTo>
                  <a:pt x="124" y="83"/>
                  <a:pt x="119" y="76"/>
                  <a:pt x="109" y="7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53"/>
          <p:cNvSpPr>
            <a:spLocks noEditPoints="1"/>
          </p:cNvSpPr>
          <p:nvPr/>
        </p:nvSpPr>
        <p:spPr bwMode="auto">
          <a:xfrm>
            <a:off x="9669463" y="4746626"/>
            <a:ext cx="557212" cy="557213"/>
          </a:xfrm>
          <a:custGeom>
            <a:avLst/>
            <a:gdLst>
              <a:gd name="T0" fmla="*/ 94 w 176"/>
              <a:gd name="T1" fmla="*/ 108 h 176"/>
              <a:gd name="T2" fmla="*/ 92 w 176"/>
              <a:gd name="T3" fmla="*/ 106 h 176"/>
              <a:gd name="T4" fmla="*/ 92 w 176"/>
              <a:gd name="T5" fmla="*/ 84 h 176"/>
              <a:gd name="T6" fmla="*/ 108 w 176"/>
              <a:gd name="T7" fmla="*/ 84 h 176"/>
              <a:gd name="T8" fmla="*/ 108 w 176"/>
              <a:gd name="T9" fmla="*/ 72 h 176"/>
              <a:gd name="T10" fmla="*/ 92 w 176"/>
              <a:gd name="T11" fmla="*/ 72 h 176"/>
              <a:gd name="T12" fmla="*/ 92 w 176"/>
              <a:gd name="T13" fmla="*/ 56 h 176"/>
              <a:gd name="T14" fmla="*/ 82 w 176"/>
              <a:gd name="T15" fmla="*/ 56 h 176"/>
              <a:gd name="T16" fmla="*/ 79 w 176"/>
              <a:gd name="T17" fmla="*/ 64 h 176"/>
              <a:gd name="T18" fmla="*/ 75 w 176"/>
              <a:gd name="T19" fmla="*/ 70 h 176"/>
              <a:gd name="T20" fmla="*/ 68 w 176"/>
              <a:gd name="T21" fmla="*/ 73 h 176"/>
              <a:gd name="T22" fmla="*/ 68 w 176"/>
              <a:gd name="T23" fmla="*/ 84 h 176"/>
              <a:gd name="T24" fmla="*/ 76 w 176"/>
              <a:gd name="T25" fmla="*/ 84 h 176"/>
              <a:gd name="T26" fmla="*/ 76 w 176"/>
              <a:gd name="T27" fmla="*/ 105 h 176"/>
              <a:gd name="T28" fmla="*/ 77 w 176"/>
              <a:gd name="T29" fmla="*/ 111 h 176"/>
              <a:gd name="T30" fmla="*/ 80 w 176"/>
              <a:gd name="T31" fmla="*/ 116 h 176"/>
              <a:gd name="T32" fmla="*/ 87 w 176"/>
              <a:gd name="T33" fmla="*/ 119 h 176"/>
              <a:gd name="T34" fmla="*/ 95 w 176"/>
              <a:gd name="T35" fmla="*/ 120 h 176"/>
              <a:gd name="T36" fmla="*/ 102 w 176"/>
              <a:gd name="T37" fmla="*/ 119 h 176"/>
              <a:gd name="T38" fmla="*/ 111 w 176"/>
              <a:gd name="T39" fmla="*/ 116 h 176"/>
              <a:gd name="T40" fmla="*/ 111 w 176"/>
              <a:gd name="T41" fmla="*/ 107 h 176"/>
              <a:gd name="T42" fmla="*/ 100 w 176"/>
              <a:gd name="T43" fmla="*/ 110 h 176"/>
              <a:gd name="T44" fmla="*/ 94 w 176"/>
              <a:gd name="T45" fmla="*/ 108 h 176"/>
              <a:gd name="T46" fmla="*/ 160 w 176"/>
              <a:gd name="T47" fmla="*/ 0 h 176"/>
              <a:gd name="T48" fmla="*/ 16 w 176"/>
              <a:gd name="T49" fmla="*/ 0 h 176"/>
              <a:gd name="T50" fmla="*/ 0 w 176"/>
              <a:gd name="T51" fmla="*/ 16 h 176"/>
              <a:gd name="T52" fmla="*/ 0 w 176"/>
              <a:gd name="T53" fmla="*/ 160 h 176"/>
              <a:gd name="T54" fmla="*/ 16 w 176"/>
              <a:gd name="T55" fmla="*/ 176 h 176"/>
              <a:gd name="T56" fmla="*/ 160 w 176"/>
              <a:gd name="T57" fmla="*/ 176 h 176"/>
              <a:gd name="T58" fmla="*/ 176 w 176"/>
              <a:gd name="T59" fmla="*/ 160 h 176"/>
              <a:gd name="T60" fmla="*/ 176 w 176"/>
              <a:gd name="T61" fmla="*/ 16 h 176"/>
              <a:gd name="T62" fmla="*/ 160 w 176"/>
              <a:gd name="T63" fmla="*/ 0 h 176"/>
              <a:gd name="T64" fmla="*/ 168 w 176"/>
              <a:gd name="T65" fmla="*/ 160 h 176"/>
              <a:gd name="T66" fmla="*/ 160 w 176"/>
              <a:gd name="T67" fmla="*/ 168 h 176"/>
              <a:gd name="T68" fmla="*/ 16 w 176"/>
              <a:gd name="T69" fmla="*/ 168 h 176"/>
              <a:gd name="T70" fmla="*/ 8 w 176"/>
              <a:gd name="T71" fmla="*/ 160 h 176"/>
              <a:gd name="T72" fmla="*/ 8 w 176"/>
              <a:gd name="T73" fmla="*/ 16 h 176"/>
              <a:gd name="T74" fmla="*/ 16 w 176"/>
              <a:gd name="T75" fmla="*/ 8 h 176"/>
              <a:gd name="T76" fmla="*/ 160 w 176"/>
              <a:gd name="T77" fmla="*/ 8 h 176"/>
              <a:gd name="T78" fmla="*/ 168 w 176"/>
              <a:gd name="T79" fmla="*/ 16 h 176"/>
              <a:gd name="T80" fmla="*/ 168 w 176"/>
              <a:gd name="T81"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94" y="108"/>
                </a:moveTo>
                <a:cubicBezTo>
                  <a:pt x="93" y="108"/>
                  <a:pt x="92" y="107"/>
                  <a:pt x="92" y="106"/>
                </a:cubicBezTo>
                <a:cubicBezTo>
                  <a:pt x="92" y="106"/>
                  <a:pt x="92" y="84"/>
                  <a:pt x="92" y="84"/>
                </a:cubicBezTo>
                <a:cubicBezTo>
                  <a:pt x="108" y="84"/>
                  <a:pt x="108" y="84"/>
                  <a:pt x="108" y="84"/>
                </a:cubicBezTo>
                <a:cubicBezTo>
                  <a:pt x="108" y="72"/>
                  <a:pt x="108" y="72"/>
                  <a:pt x="108" y="72"/>
                </a:cubicBezTo>
                <a:cubicBezTo>
                  <a:pt x="92" y="72"/>
                  <a:pt x="92" y="72"/>
                  <a:pt x="92" y="72"/>
                </a:cubicBezTo>
                <a:cubicBezTo>
                  <a:pt x="92" y="56"/>
                  <a:pt x="92" y="56"/>
                  <a:pt x="92" y="56"/>
                </a:cubicBezTo>
                <a:cubicBezTo>
                  <a:pt x="82" y="56"/>
                  <a:pt x="82" y="56"/>
                  <a:pt x="82" y="56"/>
                </a:cubicBezTo>
                <a:cubicBezTo>
                  <a:pt x="81" y="59"/>
                  <a:pt x="81" y="62"/>
                  <a:pt x="79" y="64"/>
                </a:cubicBezTo>
                <a:cubicBezTo>
                  <a:pt x="78" y="66"/>
                  <a:pt x="77" y="68"/>
                  <a:pt x="75" y="70"/>
                </a:cubicBezTo>
                <a:cubicBezTo>
                  <a:pt x="73" y="71"/>
                  <a:pt x="71" y="72"/>
                  <a:pt x="68" y="73"/>
                </a:cubicBezTo>
                <a:cubicBezTo>
                  <a:pt x="68" y="84"/>
                  <a:pt x="68" y="84"/>
                  <a:pt x="68" y="84"/>
                </a:cubicBezTo>
                <a:cubicBezTo>
                  <a:pt x="76" y="84"/>
                  <a:pt x="76" y="84"/>
                  <a:pt x="76" y="84"/>
                </a:cubicBezTo>
                <a:cubicBezTo>
                  <a:pt x="76" y="105"/>
                  <a:pt x="76" y="105"/>
                  <a:pt x="76" y="105"/>
                </a:cubicBezTo>
                <a:cubicBezTo>
                  <a:pt x="76" y="108"/>
                  <a:pt x="76" y="110"/>
                  <a:pt x="77" y="111"/>
                </a:cubicBezTo>
                <a:cubicBezTo>
                  <a:pt x="78" y="113"/>
                  <a:pt x="79" y="114"/>
                  <a:pt x="80" y="116"/>
                </a:cubicBezTo>
                <a:cubicBezTo>
                  <a:pt x="82" y="117"/>
                  <a:pt x="84" y="118"/>
                  <a:pt x="87" y="119"/>
                </a:cubicBezTo>
                <a:cubicBezTo>
                  <a:pt x="89" y="120"/>
                  <a:pt x="92" y="120"/>
                  <a:pt x="95" y="120"/>
                </a:cubicBezTo>
                <a:cubicBezTo>
                  <a:pt x="97" y="120"/>
                  <a:pt x="100" y="120"/>
                  <a:pt x="102" y="119"/>
                </a:cubicBezTo>
                <a:cubicBezTo>
                  <a:pt x="104" y="119"/>
                  <a:pt x="108" y="118"/>
                  <a:pt x="111" y="116"/>
                </a:cubicBezTo>
                <a:cubicBezTo>
                  <a:pt x="111" y="107"/>
                  <a:pt x="111" y="107"/>
                  <a:pt x="111" y="107"/>
                </a:cubicBezTo>
                <a:cubicBezTo>
                  <a:pt x="107" y="109"/>
                  <a:pt x="103" y="110"/>
                  <a:pt x="100" y="110"/>
                </a:cubicBezTo>
                <a:cubicBezTo>
                  <a:pt x="98" y="110"/>
                  <a:pt x="96" y="109"/>
                  <a:pt x="94" y="108"/>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Freeform 54"/>
          <p:cNvSpPr>
            <a:spLocks noEditPoints="1"/>
          </p:cNvSpPr>
          <p:nvPr/>
        </p:nvSpPr>
        <p:spPr bwMode="auto">
          <a:xfrm>
            <a:off x="10733088" y="4746626"/>
            <a:ext cx="557212" cy="557213"/>
          </a:xfrm>
          <a:custGeom>
            <a:avLst/>
            <a:gdLst>
              <a:gd name="T0" fmla="*/ 106 w 176"/>
              <a:gd name="T1" fmla="*/ 57 h 176"/>
              <a:gd name="T2" fmla="*/ 107 w 176"/>
              <a:gd name="T3" fmla="*/ 56 h 176"/>
              <a:gd name="T4" fmla="*/ 105 w 176"/>
              <a:gd name="T5" fmla="*/ 56 h 176"/>
              <a:gd name="T6" fmla="*/ 105 w 176"/>
              <a:gd name="T7" fmla="*/ 56 h 176"/>
              <a:gd name="T8" fmla="*/ 98 w 176"/>
              <a:gd name="T9" fmla="*/ 56 h 176"/>
              <a:gd name="T10" fmla="*/ 97 w 176"/>
              <a:gd name="T11" fmla="*/ 56 h 176"/>
              <a:gd name="T12" fmla="*/ 81 w 176"/>
              <a:gd name="T13" fmla="*/ 83 h 176"/>
              <a:gd name="T14" fmla="*/ 66 w 176"/>
              <a:gd name="T15" fmla="*/ 56 h 176"/>
              <a:gd name="T16" fmla="*/ 65 w 176"/>
              <a:gd name="T17" fmla="*/ 56 h 176"/>
              <a:gd name="T18" fmla="*/ 58 w 176"/>
              <a:gd name="T19" fmla="*/ 56 h 176"/>
              <a:gd name="T20" fmla="*/ 56 w 176"/>
              <a:gd name="T21" fmla="*/ 56 h 176"/>
              <a:gd name="T22" fmla="*/ 77 w 176"/>
              <a:gd name="T23" fmla="*/ 93 h 176"/>
              <a:gd name="T24" fmla="*/ 77 w 176"/>
              <a:gd name="T25" fmla="*/ 119 h 176"/>
              <a:gd name="T26" fmla="*/ 77 w 176"/>
              <a:gd name="T27" fmla="*/ 120 h 176"/>
              <a:gd name="T28" fmla="*/ 77 w 176"/>
              <a:gd name="T29" fmla="*/ 120 h 176"/>
              <a:gd name="T30" fmla="*/ 78 w 176"/>
              <a:gd name="T31" fmla="*/ 120 h 176"/>
              <a:gd name="T32" fmla="*/ 85 w 176"/>
              <a:gd name="T33" fmla="*/ 120 h 176"/>
              <a:gd name="T34" fmla="*/ 86 w 176"/>
              <a:gd name="T35" fmla="*/ 120 h 176"/>
              <a:gd name="T36" fmla="*/ 86 w 176"/>
              <a:gd name="T37" fmla="*/ 93 h 176"/>
              <a:gd name="T38" fmla="*/ 96 w 176"/>
              <a:gd name="T39" fmla="*/ 75 h 176"/>
              <a:gd name="T40" fmla="*/ 106 w 176"/>
              <a:gd name="T41" fmla="*/ 57 h 176"/>
              <a:gd name="T42" fmla="*/ 108 w 176"/>
              <a:gd name="T43" fmla="*/ 111 h 176"/>
              <a:gd name="T44" fmla="*/ 102 w 176"/>
              <a:gd name="T45" fmla="*/ 114 h 176"/>
              <a:gd name="T46" fmla="*/ 103 w 176"/>
              <a:gd name="T47" fmla="*/ 118 h 176"/>
              <a:gd name="T48" fmla="*/ 106 w 176"/>
              <a:gd name="T49" fmla="*/ 120 h 176"/>
              <a:gd name="T50" fmla="*/ 107 w 176"/>
              <a:gd name="T51" fmla="*/ 120 h 176"/>
              <a:gd name="T52" fmla="*/ 112 w 176"/>
              <a:gd name="T53" fmla="*/ 117 h 176"/>
              <a:gd name="T54" fmla="*/ 111 w 176"/>
              <a:gd name="T55" fmla="*/ 113 h 176"/>
              <a:gd name="T56" fmla="*/ 108 w 176"/>
              <a:gd name="T57" fmla="*/ 111 h 176"/>
              <a:gd name="T58" fmla="*/ 116 w 176"/>
              <a:gd name="T59" fmla="*/ 57 h 176"/>
              <a:gd name="T60" fmla="*/ 115 w 176"/>
              <a:gd name="T61" fmla="*/ 57 h 176"/>
              <a:gd name="T62" fmla="*/ 111 w 176"/>
              <a:gd name="T63" fmla="*/ 61 h 176"/>
              <a:gd name="T64" fmla="*/ 106 w 176"/>
              <a:gd name="T65" fmla="*/ 105 h 176"/>
              <a:gd name="T66" fmla="*/ 106 w 176"/>
              <a:gd name="T67" fmla="*/ 106 h 176"/>
              <a:gd name="T68" fmla="*/ 107 w 176"/>
              <a:gd name="T69" fmla="*/ 106 h 176"/>
              <a:gd name="T70" fmla="*/ 107 w 176"/>
              <a:gd name="T71" fmla="*/ 106 h 176"/>
              <a:gd name="T72" fmla="*/ 110 w 176"/>
              <a:gd name="T73" fmla="*/ 107 h 176"/>
              <a:gd name="T74" fmla="*/ 111 w 176"/>
              <a:gd name="T75" fmla="*/ 107 h 176"/>
              <a:gd name="T76" fmla="*/ 111 w 176"/>
              <a:gd name="T77" fmla="*/ 106 h 176"/>
              <a:gd name="T78" fmla="*/ 118 w 176"/>
              <a:gd name="T79" fmla="*/ 69 h 176"/>
              <a:gd name="T80" fmla="*/ 120 w 176"/>
              <a:gd name="T81" fmla="*/ 63 h 176"/>
              <a:gd name="T82" fmla="*/ 119 w 176"/>
              <a:gd name="T83" fmla="*/ 59 h 176"/>
              <a:gd name="T84" fmla="*/ 116 w 176"/>
              <a:gd name="T85" fmla="*/ 57 h 176"/>
              <a:gd name="T86" fmla="*/ 160 w 176"/>
              <a:gd name="T87" fmla="*/ 0 h 176"/>
              <a:gd name="T88" fmla="*/ 16 w 176"/>
              <a:gd name="T89" fmla="*/ 0 h 176"/>
              <a:gd name="T90" fmla="*/ 0 w 176"/>
              <a:gd name="T91" fmla="*/ 16 h 176"/>
              <a:gd name="T92" fmla="*/ 0 w 176"/>
              <a:gd name="T93" fmla="*/ 160 h 176"/>
              <a:gd name="T94" fmla="*/ 16 w 176"/>
              <a:gd name="T95" fmla="*/ 176 h 176"/>
              <a:gd name="T96" fmla="*/ 160 w 176"/>
              <a:gd name="T97" fmla="*/ 176 h 176"/>
              <a:gd name="T98" fmla="*/ 176 w 176"/>
              <a:gd name="T99" fmla="*/ 160 h 176"/>
              <a:gd name="T100" fmla="*/ 176 w 176"/>
              <a:gd name="T101" fmla="*/ 16 h 176"/>
              <a:gd name="T102" fmla="*/ 160 w 176"/>
              <a:gd name="T103" fmla="*/ 0 h 176"/>
              <a:gd name="T104" fmla="*/ 168 w 176"/>
              <a:gd name="T105" fmla="*/ 160 h 176"/>
              <a:gd name="T106" fmla="*/ 160 w 176"/>
              <a:gd name="T107" fmla="*/ 168 h 176"/>
              <a:gd name="T108" fmla="*/ 16 w 176"/>
              <a:gd name="T109" fmla="*/ 168 h 176"/>
              <a:gd name="T110" fmla="*/ 8 w 176"/>
              <a:gd name="T111" fmla="*/ 160 h 176"/>
              <a:gd name="T112" fmla="*/ 8 w 176"/>
              <a:gd name="T113" fmla="*/ 16 h 176"/>
              <a:gd name="T114" fmla="*/ 16 w 176"/>
              <a:gd name="T115" fmla="*/ 8 h 176"/>
              <a:gd name="T116" fmla="*/ 160 w 176"/>
              <a:gd name="T117" fmla="*/ 8 h 176"/>
              <a:gd name="T118" fmla="*/ 168 w 176"/>
              <a:gd name="T119" fmla="*/ 16 h 176"/>
              <a:gd name="T120" fmla="*/ 168 w 176"/>
              <a:gd name="T121"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6" y="57"/>
                </a:moveTo>
                <a:cubicBezTo>
                  <a:pt x="107" y="56"/>
                  <a:pt x="107" y="56"/>
                  <a:pt x="107" y="56"/>
                </a:cubicBezTo>
                <a:cubicBezTo>
                  <a:pt x="105" y="56"/>
                  <a:pt x="105" y="56"/>
                  <a:pt x="105" y="56"/>
                </a:cubicBezTo>
                <a:cubicBezTo>
                  <a:pt x="105" y="56"/>
                  <a:pt x="105" y="56"/>
                  <a:pt x="105" y="56"/>
                </a:cubicBezTo>
                <a:cubicBezTo>
                  <a:pt x="103" y="57"/>
                  <a:pt x="100" y="57"/>
                  <a:pt x="98" y="56"/>
                </a:cubicBezTo>
                <a:cubicBezTo>
                  <a:pt x="97" y="56"/>
                  <a:pt x="97" y="56"/>
                  <a:pt x="97" y="56"/>
                </a:cubicBezTo>
                <a:cubicBezTo>
                  <a:pt x="81" y="83"/>
                  <a:pt x="81" y="83"/>
                  <a:pt x="81" y="83"/>
                </a:cubicBezTo>
                <a:cubicBezTo>
                  <a:pt x="66" y="56"/>
                  <a:pt x="66" y="56"/>
                  <a:pt x="66" y="56"/>
                </a:cubicBezTo>
                <a:cubicBezTo>
                  <a:pt x="65" y="56"/>
                  <a:pt x="65" y="56"/>
                  <a:pt x="65" y="56"/>
                </a:cubicBezTo>
                <a:cubicBezTo>
                  <a:pt x="63" y="57"/>
                  <a:pt x="60" y="57"/>
                  <a:pt x="58" y="56"/>
                </a:cubicBezTo>
                <a:cubicBezTo>
                  <a:pt x="56" y="56"/>
                  <a:pt x="56" y="56"/>
                  <a:pt x="56" y="56"/>
                </a:cubicBezTo>
                <a:cubicBezTo>
                  <a:pt x="77" y="93"/>
                  <a:pt x="77" y="93"/>
                  <a:pt x="77" y="93"/>
                </a:cubicBezTo>
                <a:cubicBezTo>
                  <a:pt x="77" y="119"/>
                  <a:pt x="77" y="119"/>
                  <a:pt x="77" y="119"/>
                </a:cubicBezTo>
                <a:cubicBezTo>
                  <a:pt x="77" y="120"/>
                  <a:pt x="77" y="120"/>
                  <a:pt x="77" y="120"/>
                </a:cubicBezTo>
                <a:cubicBezTo>
                  <a:pt x="77" y="120"/>
                  <a:pt x="77" y="120"/>
                  <a:pt x="77" y="120"/>
                </a:cubicBezTo>
                <a:cubicBezTo>
                  <a:pt x="78" y="120"/>
                  <a:pt x="78" y="120"/>
                  <a:pt x="78" y="120"/>
                </a:cubicBezTo>
                <a:cubicBezTo>
                  <a:pt x="80" y="119"/>
                  <a:pt x="83" y="119"/>
                  <a:pt x="85" y="120"/>
                </a:cubicBezTo>
                <a:cubicBezTo>
                  <a:pt x="86" y="120"/>
                  <a:pt x="86" y="120"/>
                  <a:pt x="86" y="120"/>
                </a:cubicBezTo>
                <a:cubicBezTo>
                  <a:pt x="86" y="93"/>
                  <a:pt x="86" y="93"/>
                  <a:pt x="86" y="93"/>
                </a:cubicBezTo>
                <a:cubicBezTo>
                  <a:pt x="86" y="91"/>
                  <a:pt x="91" y="83"/>
                  <a:pt x="96" y="75"/>
                </a:cubicBezTo>
                <a:cubicBezTo>
                  <a:pt x="101" y="66"/>
                  <a:pt x="106" y="57"/>
                  <a:pt x="106" y="57"/>
                </a:cubicBezTo>
                <a:moveTo>
                  <a:pt x="108" y="111"/>
                </a:moveTo>
                <a:cubicBezTo>
                  <a:pt x="105" y="110"/>
                  <a:pt x="103" y="111"/>
                  <a:pt x="102" y="114"/>
                </a:cubicBezTo>
                <a:cubicBezTo>
                  <a:pt x="102" y="116"/>
                  <a:pt x="102" y="117"/>
                  <a:pt x="103" y="118"/>
                </a:cubicBezTo>
                <a:cubicBezTo>
                  <a:pt x="104" y="119"/>
                  <a:pt x="105" y="119"/>
                  <a:pt x="106" y="120"/>
                </a:cubicBezTo>
                <a:cubicBezTo>
                  <a:pt x="106" y="120"/>
                  <a:pt x="107" y="120"/>
                  <a:pt x="107" y="120"/>
                </a:cubicBezTo>
                <a:cubicBezTo>
                  <a:pt x="109" y="120"/>
                  <a:pt x="111" y="119"/>
                  <a:pt x="112" y="117"/>
                </a:cubicBezTo>
                <a:cubicBezTo>
                  <a:pt x="112" y="115"/>
                  <a:pt x="112" y="114"/>
                  <a:pt x="111" y="113"/>
                </a:cubicBezTo>
                <a:cubicBezTo>
                  <a:pt x="111" y="112"/>
                  <a:pt x="110" y="111"/>
                  <a:pt x="108" y="111"/>
                </a:cubicBezTo>
                <a:moveTo>
                  <a:pt x="116" y="57"/>
                </a:moveTo>
                <a:cubicBezTo>
                  <a:pt x="116" y="57"/>
                  <a:pt x="116" y="57"/>
                  <a:pt x="115" y="57"/>
                </a:cubicBezTo>
                <a:cubicBezTo>
                  <a:pt x="113" y="57"/>
                  <a:pt x="111" y="58"/>
                  <a:pt x="111" y="61"/>
                </a:cubicBezTo>
                <a:cubicBezTo>
                  <a:pt x="108" y="95"/>
                  <a:pt x="106" y="105"/>
                  <a:pt x="106" y="105"/>
                </a:cubicBezTo>
                <a:cubicBezTo>
                  <a:pt x="106" y="106"/>
                  <a:pt x="106" y="106"/>
                  <a:pt x="106" y="106"/>
                </a:cubicBezTo>
                <a:cubicBezTo>
                  <a:pt x="107" y="106"/>
                  <a:pt x="107" y="106"/>
                  <a:pt x="107" y="106"/>
                </a:cubicBezTo>
                <a:cubicBezTo>
                  <a:pt x="107" y="106"/>
                  <a:pt x="107" y="106"/>
                  <a:pt x="107" y="106"/>
                </a:cubicBezTo>
                <a:cubicBezTo>
                  <a:pt x="108" y="106"/>
                  <a:pt x="109" y="106"/>
                  <a:pt x="110" y="107"/>
                </a:cubicBezTo>
                <a:cubicBezTo>
                  <a:pt x="111" y="107"/>
                  <a:pt x="111" y="107"/>
                  <a:pt x="111" y="107"/>
                </a:cubicBezTo>
                <a:cubicBezTo>
                  <a:pt x="111" y="106"/>
                  <a:pt x="111" y="106"/>
                  <a:pt x="111" y="106"/>
                </a:cubicBezTo>
                <a:cubicBezTo>
                  <a:pt x="113" y="94"/>
                  <a:pt x="116" y="78"/>
                  <a:pt x="118" y="69"/>
                </a:cubicBezTo>
                <a:cubicBezTo>
                  <a:pt x="119" y="66"/>
                  <a:pt x="120" y="64"/>
                  <a:pt x="120" y="63"/>
                </a:cubicBezTo>
                <a:cubicBezTo>
                  <a:pt x="120" y="61"/>
                  <a:pt x="120" y="60"/>
                  <a:pt x="119" y="59"/>
                </a:cubicBezTo>
                <a:cubicBezTo>
                  <a:pt x="119" y="58"/>
                  <a:pt x="118" y="57"/>
                  <a:pt x="116"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55"/>
          <p:cNvSpPr>
            <a:spLocks noEditPoints="1"/>
          </p:cNvSpPr>
          <p:nvPr/>
        </p:nvSpPr>
        <p:spPr bwMode="auto">
          <a:xfrm>
            <a:off x="1163638" y="5810251"/>
            <a:ext cx="557212" cy="557213"/>
          </a:xfrm>
          <a:custGeom>
            <a:avLst/>
            <a:gdLst>
              <a:gd name="T0" fmla="*/ 62 w 176"/>
              <a:gd name="T1" fmla="*/ 80 h 176"/>
              <a:gd name="T2" fmla="*/ 44 w 176"/>
              <a:gd name="T3" fmla="*/ 94 h 176"/>
              <a:gd name="T4" fmla="*/ 60 w 176"/>
              <a:gd name="T5" fmla="*/ 104 h 176"/>
              <a:gd name="T6" fmla="*/ 60 w 176"/>
              <a:gd name="T7" fmla="*/ 104 h 176"/>
              <a:gd name="T8" fmla="*/ 63 w 176"/>
              <a:gd name="T9" fmla="*/ 106 h 176"/>
              <a:gd name="T10" fmla="*/ 70 w 176"/>
              <a:gd name="T11" fmla="*/ 110 h 176"/>
              <a:gd name="T12" fmla="*/ 82 w 176"/>
              <a:gd name="T13" fmla="*/ 101 h 176"/>
              <a:gd name="T14" fmla="*/ 88 w 176"/>
              <a:gd name="T15" fmla="*/ 97 h 176"/>
              <a:gd name="T16" fmla="*/ 88 w 176"/>
              <a:gd name="T17" fmla="*/ 97 h 176"/>
              <a:gd name="T18" fmla="*/ 88 w 176"/>
              <a:gd name="T19" fmla="*/ 97 h 176"/>
              <a:gd name="T20" fmla="*/ 88 w 176"/>
              <a:gd name="T21" fmla="*/ 97 h 176"/>
              <a:gd name="T22" fmla="*/ 88 w 176"/>
              <a:gd name="T23" fmla="*/ 97 h 176"/>
              <a:gd name="T24" fmla="*/ 102 w 176"/>
              <a:gd name="T25" fmla="*/ 107 h 176"/>
              <a:gd name="T26" fmla="*/ 106 w 176"/>
              <a:gd name="T27" fmla="*/ 110 h 176"/>
              <a:gd name="T28" fmla="*/ 132 w 176"/>
              <a:gd name="T29" fmla="*/ 94 h 176"/>
              <a:gd name="T30" fmla="*/ 113 w 176"/>
              <a:gd name="T31" fmla="*/ 79 h 176"/>
              <a:gd name="T32" fmla="*/ 88 w 176"/>
              <a:gd name="T33" fmla="*/ 95 h 176"/>
              <a:gd name="T34" fmla="*/ 62 w 176"/>
              <a:gd name="T35" fmla="*/ 80 h 176"/>
              <a:gd name="T36" fmla="*/ 106 w 176"/>
              <a:gd name="T37" fmla="*/ 120 h 176"/>
              <a:gd name="T38" fmla="*/ 106 w 176"/>
              <a:gd name="T39" fmla="*/ 120 h 176"/>
              <a:gd name="T40" fmla="*/ 88 w 176"/>
              <a:gd name="T41" fmla="*/ 107 h 176"/>
              <a:gd name="T42" fmla="*/ 71 w 176"/>
              <a:gd name="T43" fmla="*/ 120 h 176"/>
              <a:gd name="T44" fmla="*/ 71 w 176"/>
              <a:gd name="T45" fmla="*/ 120 h 176"/>
              <a:gd name="T46" fmla="*/ 62 w 176"/>
              <a:gd name="T47" fmla="*/ 114 h 176"/>
              <a:gd name="T48" fmla="*/ 62 w 176"/>
              <a:gd name="T49" fmla="*/ 119 h 176"/>
              <a:gd name="T50" fmla="*/ 88 w 176"/>
              <a:gd name="T51" fmla="*/ 136 h 176"/>
              <a:gd name="T52" fmla="*/ 114 w 176"/>
              <a:gd name="T53" fmla="*/ 119 h 176"/>
              <a:gd name="T54" fmla="*/ 114 w 176"/>
              <a:gd name="T55" fmla="*/ 115 h 176"/>
              <a:gd name="T56" fmla="*/ 106 w 176"/>
              <a:gd name="T57" fmla="*/ 120 h 176"/>
              <a:gd name="T58" fmla="*/ 113 w 176"/>
              <a:gd name="T59" fmla="*/ 79 h 176"/>
              <a:gd name="T60" fmla="*/ 113 w 176"/>
              <a:gd name="T61" fmla="*/ 79 h 176"/>
              <a:gd name="T62" fmla="*/ 113 w 176"/>
              <a:gd name="T63" fmla="*/ 79 h 176"/>
              <a:gd name="T64" fmla="*/ 113 w 176"/>
              <a:gd name="T65" fmla="*/ 79 h 176"/>
              <a:gd name="T66" fmla="*/ 44 w 176"/>
              <a:gd name="T67" fmla="*/ 65 h 176"/>
              <a:gd name="T68" fmla="*/ 62 w 176"/>
              <a:gd name="T69" fmla="*/ 80 h 176"/>
              <a:gd name="T70" fmla="*/ 88 w 176"/>
              <a:gd name="T71" fmla="*/ 63 h 176"/>
              <a:gd name="T72" fmla="*/ 70 w 176"/>
              <a:gd name="T73" fmla="*/ 48 h 176"/>
              <a:gd name="T74" fmla="*/ 44 w 176"/>
              <a:gd name="T75" fmla="*/ 65 h 176"/>
              <a:gd name="T76" fmla="*/ 160 w 176"/>
              <a:gd name="T77" fmla="*/ 0 h 176"/>
              <a:gd name="T78" fmla="*/ 16 w 176"/>
              <a:gd name="T79" fmla="*/ 0 h 176"/>
              <a:gd name="T80" fmla="*/ 0 w 176"/>
              <a:gd name="T81" fmla="*/ 16 h 176"/>
              <a:gd name="T82" fmla="*/ 0 w 176"/>
              <a:gd name="T83" fmla="*/ 160 h 176"/>
              <a:gd name="T84" fmla="*/ 16 w 176"/>
              <a:gd name="T85" fmla="*/ 176 h 176"/>
              <a:gd name="T86" fmla="*/ 160 w 176"/>
              <a:gd name="T87" fmla="*/ 176 h 176"/>
              <a:gd name="T88" fmla="*/ 176 w 176"/>
              <a:gd name="T89" fmla="*/ 160 h 176"/>
              <a:gd name="T90" fmla="*/ 176 w 176"/>
              <a:gd name="T91" fmla="*/ 16 h 176"/>
              <a:gd name="T92" fmla="*/ 160 w 176"/>
              <a:gd name="T93" fmla="*/ 0 h 176"/>
              <a:gd name="T94" fmla="*/ 168 w 176"/>
              <a:gd name="T95" fmla="*/ 160 h 176"/>
              <a:gd name="T96" fmla="*/ 160 w 176"/>
              <a:gd name="T97" fmla="*/ 168 h 176"/>
              <a:gd name="T98" fmla="*/ 16 w 176"/>
              <a:gd name="T99" fmla="*/ 168 h 176"/>
              <a:gd name="T100" fmla="*/ 8 w 176"/>
              <a:gd name="T101" fmla="*/ 160 h 176"/>
              <a:gd name="T102" fmla="*/ 8 w 176"/>
              <a:gd name="T103" fmla="*/ 16 h 176"/>
              <a:gd name="T104" fmla="*/ 16 w 176"/>
              <a:gd name="T105" fmla="*/ 8 h 176"/>
              <a:gd name="T106" fmla="*/ 160 w 176"/>
              <a:gd name="T107" fmla="*/ 8 h 176"/>
              <a:gd name="T108" fmla="*/ 168 w 176"/>
              <a:gd name="T109" fmla="*/ 16 h 176"/>
              <a:gd name="T110" fmla="*/ 168 w 176"/>
              <a:gd name="T111" fmla="*/ 160 h 176"/>
              <a:gd name="T112" fmla="*/ 106 w 176"/>
              <a:gd name="T113" fmla="*/ 48 h 176"/>
              <a:gd name="T114" fmla="*/ 88 w 176"/>
              <a:gd name="T115" fmla="*/ 63 h 176"/>
              <a:gd name="T116" fmla="*/ 113 w 176"/>
              <a:gd name="T117" fmla="*/ 79 h 176"/>
              <a:gd name="T118" fmla="*/ 132 w 176"/>
              <a:gd name="T119" fmla="*/ 65 h 176"/>
              <a:gd name="T120" fmla="*/ 106 w 176"/>
              <a:gd name="T121"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62" y="80"/>
                </a:moveTo>
                <a:cubicBezTo>
                  <a:pt x="44" y="94"/>
                  <a:pt x="44" y="94"/>
                  <a:pt x="44" y="94"/>
                </a:cubicBezTo>
                <a:cubicBezTo>
                  <a:pt x="60" y="104"/>
                  <a:pt x="60" y="104"/>
                  <a:pt x="60" y="104"/>
                </a:cubicBezTo>
                <a:cubicBezTo>
                  <a:pt x="60" y="104"/>
                  <a:pt x="60" y="104"/>
                  <a:pt x="60" y="104"/>
                </a:cubicBezTo>
                <a:cubicBezTo>
                  <a:pt x="63" y="106"/>
                  <a:pt x="63" y="106"/>
                  <a:pt x="63" y="106"/>
                </a:cubicBezTo>
                <a:cubicBezTo>
                  <a:pt x="70" y="110"/>
                  <a:pt x="70" y="110"/>
                  <a:pt x="70" y="110"/>
                </a:cubicBezTo>
                <a:cubicBezTo>
                  <a:pt x="82" y="101"/>
                  <a:pt x="82" y="101"/>
                  <a:pt x="82" y="101"/>
                </a:cubicBezTo>
                <a:cubicBezTo>
                  <a:pt x="88" y="97"/>
                  <a:pt x="88" y="97"/>
                  <a:pt x="88" y="97"/>
                </a:cubicBezTo>
                <a:cubicBezTo>
                  <a:pt x="88" y="97"/>
                  <a:pt x="88" y="97"/>
                  <a:pt x="88" y="97"/>
                </a:cubicBezTo>
                <a:cubicBezTo>
                  <a:pt x="88" y="97"/>
                  <a:pt x="88" y="97"/>
                  <a:pt x="88" y="97"/>
                </a:cubicBezTo>
                <a:cubicBezTo>
                  <a:pt x="88" y="97"/>
                  <a:pt x="88" y="97"/>
                  <a:pt x="88" y="97"/>
                </a:cubicBezTo>
                <a:cubicBezTo>
                  <a:pt x="88" y="97"/>
                  <a:pt x="88" y="97"/>
                  <a:pt x="88" y="97"/>
                </a:cubicBezTo>
                <a:cubicBezTo>
                  <a:pt x="102" y="107"/>
                  <a:pt x="102" y="107"/>
                  <a:pt x="102" y="107"/>
                </a:cubicBezTo>
                <a:cubicBezTo>
                  <a:pt x="106" y="110"/>
                  <a:pt x="106" y="110"/>
                  <a:pt x="106" y="110"/>
                </a:cubicBezTo>
                <a:cubicBezTo>
                  <a:pt x="132" y="94"/>
                  <a:pt x="132" y="94"/>
                  <a:pt x="132" y="94"/>
                </a:cubicBezTo>
                <a:cubicBezTo>
                  <a:pt x="113" y="79"/>
                  <a:pt x="113" y="79"/>
                  <a:pt x="113" y="79"/>
                </a:cubicBezTo>
                <a:cubicBezTo>
                  <a:pt x="88" y="95"/>
                  <a:pt x="88" y="95"/>
                  <a:pt x="88" y="95"/>
                </a:cubicBezTo>
                <a:lnTo>
                  <a:pt x="62" y="80"/>
                </a:lnTo>
                <a:close/>
                <a:moveTo>
                  <a:pt x="106" y="120"/>
                </a:moveTo>
                <a:cubicBezTo>
                  <a:pt x="106" y="120"/>
                  <a:pt x="106" y="120"/>
                  <a:pt x="106" y="120"/>
                </a:cubicBezTo>
                <a:cubicBezTo>
                  <a:pt x="88" y="107"/>
                  <a:pt x="88" y="107"/>
                  <a:pt x="88" y="107"/>
                </a:cubicBezTo>
                <a:cubicBezTo>
                  <a:pt x="71" y="120"/>
                  <a:pt x="71" y="120"/>
                  <a:pt x="71" y="120"/>
                </a:cubicBezTo>
                <a:cubicBezTo>
                  <a:pt x="71" y="120"/>
                  <a:pt x="71" y="120"/>
                  <a:pt x="71" y="120"/>
                </a:cubicBezTo>
                <a:cubicBezTo>
                  <a:pt x="62" y="114"/>
                  <a:pt x="62" y="114"/>
                  <a:pt x="62" y="114"/>
                </a:cubicBezTo>
                <a:cubicBezTo>
                  <a:pt x="62" y="119"/>
                  <a:pt x="62" y="119"/>
                  <a:pt x="62" y="119"/>
                </a:cubicBezTo>
                <a:cubicBezTo>
                  <a:pt x="88" y="136"/>
                  <a:pt x="88" y="136"/>
                  <a:pt x="88" y="136"/>
                </a:cubicBezTo>
                <a:cubicBezTo>
                  <a:pt x="114" y="119"/>
                  <a:pt x="114" y="119"/>
                  <a:pt x="114" y="119"/>
                </a:cubicBezTo>
                <a:cubicBezTo>
                  <a:pt x="114" y="115"/>
                  <a:pt x="114" y="115"/>
                  <a:pt x="114" y="115"/>
                </a:cubicBezTo>
                <a:cubicBezTo>
                  <a:pt x="106" y="120"/>
                  <a:pt x="106" y="120"/>
                  <a:pt x="106" y="120"/>
                </a:cubicBezTo>
                <a:close/>
                <a:moveTo>
                  <a:pt x="113" y="79"/>
                </a:moveTo>
                <a:cubicBezTo>
                  <a:pt x="113" y="79"/>
                  <a:pt x="113" y="79"/>
                  <a:pt x="113" y="79"/>
                </a:cubicBezTo>
                <a:cubicBezTo>
                  <a:pt x="113" y="79"/>
                  <a:pt x="113" y="79"/>
                  <a:pt x="113" y="79"/>
                </a:cubicBezTo>
                <a:cubicBezTo>
                  <a:pt x="113" y="79"/>
                  <a:pt x="113" y="79"/>
                  <a:pt x="113" y="79"/>
                </a:cubicBezTo>
                <a:close/>
                <a:moveTo>
                  <a:pt x="44" y="65"/>
                </a:moveTo>
                <a:cubicBezTo>
                  <a:pt x="62" y="80"/>
                  <a:pt x="62" y="80"/>
                  <a:pt x="62" y="80"/>
                </a:cubicBezTo>
                <a:cubicBezTo>
                  <a:pt x="88" y="63"/>
                  <a:pt x="88" y="63"/>
                  <a:pt x="88" y="63"/>
                </a:cubicBezTo>
                <a:cubicBezTo>
                  <a:pt x="70" y="48"/>
                  <a:pt x="70" y="48"/>
                  <a:pt x="70" y="48"/>
                </a:cubicBezTo>
                <a:lnTo>
                  <a:pt x="44" y="65"/>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06" y="48"/>
                </a:moveTo>
                <a:cubicBezTo>
                  <a:pt x="88" y="63"/>
                  <a:pt x="88" y="63"/>
                  <a:pt x="88" y="63"/>
                </a:cubicBezTo>
                <a:cubicBezTo>
                  <a:pt x="113" y="79"/>
                  <a:pt x="113" y="79"/>
                  <a:pt x="113" y="79"/>
                </a:cubicBezTo>
                <a:cubicBezTo>
                  <a:pt x="132" y="65"/>
                  <a:pt x="132" y="65"/>
                  <a:pt x="132" y="65"/>
                </a:cubicBezTo>
                <a:lnTo>
                  <a:pt x="106" y="4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Freeform 56"/>
          <p:cNvSpPr>
            <a:spLocks noEditPoints="1"/>
          </p:cNvSpPr>
          <p:nvPr/>
        </p:nvSpPr>
        <p:spPr bwMode="auto">
          <a:xfrm>
            <a:off x="2227263" y="5810251"/>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Freeform 57"/>
          <p:cNvSpPr>
            <a:spLocks noEditPoints="1"/>
          </p:cNvSpPr>
          <p:nvPr/>
        </p:nvSpPr>
        <p:spPr bwMode="auto">
          <a:xfrm>
            <a:off x="3290888" y="5810251"/>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88 w 176"/>
              <a:gd name="T37" fmla="*/ 40 h 176"/>
              <a:gd name="T38" fmla="*/ 40 w 176"/>
              <a:gd name="T39" fmla="*/ 88 h 176"/>
              <a:gd name="T40" fmla="*/ 88 w 176"/>
              <a:gd name="T41" fmla="*/ 136 h 176"/>
              <a:gd name="T42" fmla="*/ 136 w 176"/>
              <a:gd name="T43" fmla="*/ 88 h 176"/>
              <a:gd name="T44" fmla="*/ 88 w 176"/>
              <a:gd name="T45" fmla="*/ 40 h 176"/>
              <a:gd name="T46" fmla="*/ 48 w 176"/>
              <a:gd name="T47" fmla="*/ 88 h 176"/>
              <a:gd name="T48" fmla="*/ 51 w 176"/>
              <a:gd name="T49" fmla="*/ 72 h 176"/>
              <a:gd name="T50" fmla="*/ 70 w 176"/>
              <a:gd name="T51" fmla="*/ 124 h 176"/>
              <a:gd name="T52" fmla="*/ 48 w 176"/>
              <a:gd name="T53" fmla="*/ 88 h 176"/>
              <a:gd name="T54" fmla="*/ 88 w 176"/>
              <a:gd name="T55" fmla="*/ 128 h 176"/>
              <a:gd name="T56" fmla="*/ 77 w 176"/>
              <a:gd name="T57" fmla="*/ 126 h 176"/>
              <a:gd name="T58" fmla="*/ 89 w 176"/>
              <a:gd name="T59" fmla="*/ 92 h 176"/>
              <a:gd name="T60" fmla="*/ 101 w 176"/>
              <a:gd name="T61" fmla="*/ 126 h 176"/>
              <a:gd name="T62" fmla="*/ 88 w 176"/>
              <a:gd name="T63" fmla="*/ 128 h 176"/>
              <a:gd name="T64" fmla="*/ 94 w 176"/>
              <a:gd name="T65" fmla="*/ 69 h 176"/>
              <a:gd name="T66" fmla="*/ 98 w 176"/>
              <a:gd name="T67" fmla="*/ 69 h 176"/>
              <a:gd name="T68" fmla="*/ 98 w 176"/>
              <a:gd name="T69" fmla="*/ 65 h 176"/>
              <a:gd name="T70" fmla="*/ 87 w 176"/>
              <a:gd name="T71" fmla="*/ 66 h 176"/>
              <a:gd name="T72" fmla="*/ 76 w 176"/>
              <a:gd name="T73" fmla="*/ 65 h 176"/>
              <a:gd name="T74" fmla="*/ 76 w 176"/>
              <a:gd name="T75" fmla="*/ 69 h 176"/>
              <a:gd name="T76" fmla="*/ 80 w 176"/>
              <a:gd name="T77" fmla="*/ 69 h 176"/>
              <a:gd name="T78" fmla="*/ 87 w 176"/>
              <a:gd name="T79" fmla="*/ 86 h 176"/>
              <a:gd name="T80" fmla="*/ 78 w 176"/>
              <a:gd name="T81" fmla="*/ 113 h 176"/>
              <a:gd name="T82" fmla="*/ 63 w 176"/>
              <a:gd name="T83" fmla="*/ 69 h 176"/>
              <a:gd name="T84" fmla="*/ 68 w 176"/>
              <a:gd name="T85" fmla="*/ 69 h 176"/>
              <a:gd name="T86" fmla="*/ 67 w 176"/>
              <a:gd name="T87" fmla="*/ 65 h 176"/>
              <a:gd name="T88" fmla="*/ 57 w 176"/>
              <a:gd name="T89" fmla="*/ 66 h 176"/>
              <a:gd name="T90" fmla="*/ 55 w 176"/>
              <a:gd name="T91" fmla="*/ 66 h 176"/>
              <a:gd name="T92" fmla="*/ 88 w 176"/>
              <a:gd name="T93" fmla="*/ 48 h 176"/>
              <a:gd name="T94" fmla="*/ 114 w 176"/>
              <a:gd name="T95" fmla="*/ 58 h 176"/>
              <a:gd name="T96" fmla="*/ 108 w 176"/>
              <a:gd name="T97" fmla="*/ 65 h 176"/>
              <a:gd name="T98" fmla="*/ 112 w 176"/>
              <a:gd name="T99" fmla="*/ 75 h 176"/>
              <a:gd name="T100" fmla="*/ 115 w 176"/>
              <a:gd name="T101" fmla="*/ 86 h 176"/>
              <a:gd name="T102" fmla="*/ 112 w 176"/>
              <a:gd name="T103" fmla="*/ 99 h 176"/>
              <a:gd name="T104" fmla="*/ 108 w 176"/>
              <a:gd name="T105" fmla="*/ 113 h 176"/>
              <a:gd name="T106" fmla="*/ 94 w 176"/>
              <a:gd name="T107" fmla="*/ 69 h 176"/>
              <a:gd name="T108" fmla="*/ 128 w 176"/>
              <a:gd name="T109" fmla="*/ 88 h 176"/>
              <a:gd name="T110" fmla="*/ 109 w 176"/>
              <a:gd name="T111" fmla="*/ 122 h 176"/>
              <a:gd name="T112" fmla="*/ 121 w 176"/>
              <a:gd name="T113" fmla="*/ 87 h 176"/>
              <a:gd name="T114" fmla="*/ 124 w 176"/>
              <a:gd name="T115" fmla="*/ 73 h 176"/>
              <a:gd name="T116" fmla="*/ 124 w 176"/>
              <a:gd name="T117" fmla="*/ 70 h 176"/>
              <a:gd name="T118" fmla="*/ 128 w 176"/>
              <a:gd name="T11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48" y="88"/>
                </a:moveTo>
                <a:cubicBezTo>
                  <a:pt x="48" y="82"/>
                  <a:pt x="49" y="77"/>
                  <a:pt x="51" y="72"/>
                </a:cubicBezTo>
                <a:cubicBezTo>
                  <a:pt x="70" y="124"/>
                  <a:pt x="70" y="124"/>
                  <a:pt x="70" y="124"/>
                </a:cubicBezTo>
                <a:cubicBezTo>
                  <a:pt x="57" y="117"/>
                  <a:pt x="48" y="104"/>
                  <a:pt x="48" y="88"/>
                </a:cubicBezTo>
                <a:moveTo>
                  <a:pt x="88" y="128"/>
                </a:moveTo>
                <a:cubicBezTo>
                  <a:pt x="84" y="128"/>
                  <a:pt x="80" y="127"/>
                  <a:pt x="77" y="126"/>
                </a:cubicBezTo>
                <a:cubicBezTo>
                  <a:pt x="89" y="92"/>
                  <a:pt x="89" y="92"/>
                  <a:pt x="89" y="92"/>
                </a:cubicBezTo>
                <a:cubicBezTo>
                  <a:pt x="89" y="92"/>
                  <a:pt x="100" y="121"/>
                  <a:pt x="101" y="126"/>
                </a:cubicBezTo>
                <a:cubicBezTo>
                  <a:pt x="97" y="127"/>
                  <a:pt x="93" y="128"/>
                  <a:pt x="88" y="128"/>
                </a:cubicBezTo>
                <a:moveTo>
                  <a:pt x="94" y="69"/>
                </a:moveTo>
                <a:cubicBezTo>
                  <a:pt x="96" y="69"/>
                  <a:pt x="98" y="69"/>
                  <a:pt x="98" y="69"/>
                </a:cubicBezTo>
                <a:cubicBezTo>
                  <a:pt x="100" y="68"/>
                  <a:pt x="100" y="65"/>
                  <a:pt x="98" y="65"/>
                </a:cubicBezTo>
                <a:cubicBezTo>
                  <a:pt x="98" y="65"/>
                  <a:pt x="91" y="66"/>
                  <a:pt x="87" y="66"/>
                </a:cubicBezTo>
                <a:cubicBezTo>
                  <a:pt x="83" y="66"/>
                  <a:pt x="76" y="65"/>
                  <a:pt x="76" y="65"/>
                </a:cubicBezTo>
                <a:cubicBezTo>
                  <a:pt x="74" y="65"/>
                  <a:pt x="74" y="68"/>
                  <a:pt x="76" y="69"/>
                </a:cubicBezTo>
                <a:cubicBezTo>
                  <a:pt x="76" y="69"/>
                  <a:pt x="78" y="69"/>
                  <a:pt x="80" y="69"/>
                </a:cubicBezTo>
                <a:cubicBezTo>
                  <a:pt x="87" y="86"/>
                  <a:pt x="87" y="86"/>
                  <a:pt x="87" y="86"/>
                </a:cubicBezTo>
                <a:cubicBezTo>
                  <a:pt x="78" y="113"/>
                  <a:pt x="78" y="113"/>
                  <a:pt x="78" y="113"/>
                </a:cubicBezTo>
                <a:cubicBezTo>
                  <a:pt x="63" y="69"/>
                  <a:pt x="63" y="69"/>
                  <a:pt x="63" y="69"/>
                </a:cubicBezTo>
                <a:cubicBezTo>
                  <a:pt x="66" y="69"/>
                  <a:pt x="68" y="69"/>
                  <a:pt x="68" y="69"/>
                </a:cubicBezTo>
                <a:cubicBezTo>
                  <a:pt x="70" y="68"/>
                  <a:pt x="70" y="65"/>
                  <a:pt x="67" y="65"/>
                </a:cubicBezTo>
                <a:cubicBezTo>
                  <a:pt x="67" y="65"/>
                  <a:pt x="61" y="66"/>
                  <a:pt x="57" y="66"/>
                </a:cubicBezTo>
                <a:cubicBezTo>
                  <a:pt x="56" y="66"/>
                  <a:pt x="55" y="66"/>
                  <a:pt x="55" y="66"/>
                </a:cubicBezTo>
                <a:cubicBezTo>
                  <a:pt x="62" y="55"/>
                  <a:pt x="74" y="48"/>
                  <a:pt x="88" y="48"/>
                </a:cubicBezTo>
                <a:cubicBezTo>
                  <a:pt x="98" y="48"/>
                  <a:pt x="107" y="52"/>
                  <a:pt x="114" y="58"/>
                </a:cubicBezTo>
                <a:cubicBezTo>
                  <a:pt x="111" y="58"/>
                  <a:pt x="108" y="62"/>
                  <a:pt x="108" y="65"/>
                </a:cubicBezTo>
                <a:cubicBezTo>
                  <a:pt x="108" y="69"/>
                  <a:pt x="110" y="71"/>
                  <a:pt x="112" y="75"/>
                </a:cubicBezTo>
                <a:cubicBezTo>
                  <a:pt x="114" y="77"/>
                  <a:pt x="115" y="81"/>
                  <a:pt x="115" y="86"/>
                </a:cubicBezTo>
                <a:cubicBezTo>
                  <a:pt x="115" y="89"/>
                  <a:pt x="114" y="93"/>
                  <a:pt x="112" y="99"/>
                </a:cubicBezTo>
                <a:cubicBezTo>
                  <a:pt x="108" y="113"/>
                  <a:pt x="108" y="113"/>
                  <a:pt x="108" y="113"/>
                </a:cubicBezTo>
                <a:lnTo>
                  <a:pt x="94" y="69"/>
                </a:lnTo>
                <a:close/>
                <a:moveTo>
                  <a:pt x="128" y="88"/>
                </a:moveTo>
                <a:cubicBezTo>
                  <a:pt x="128" y="102"/>
                  <a:pt x="120" y="115"/>
                  <a:pt x="109" y="122"/>
                </a:cubicBezTo>
                <a:cubicBezTo>
                  <a:pt x="121" y="87"/>
                  <a:pt x="121" y="87"/>
                  <a:pt x="121" y="87"/>
                </a:cubicBezTo>
                <a:cubicBezTo>
                  <a:pt x="123" y="81"/>
                  <a:pt x="124" y="77"/>
                  <a:pt x="124" y="73"/>
                </a:cubicBezTo>
                <a:cubicBezTo>
                  <a:pt x="124" y="72"/>
                  <a:pt x="124" y="71"/>
                  <a:pt x="124" y="70"/>
                </a:cubicBezTo>
                <a:cubicBezTo>
                  <a:pt x="126" y="76"/>
                  <a:pt x="128" y="82"/>
                  <a:pt x="128" y="8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Freeform 58"/>
          <p:cNvSpPr>
            <a:spLocks noEditPoints="1"/>
          </p:cNvSpPr>
          <p:nvPr/>
        </p:nvSpPr>
        <p:spPr bwMode="auto">
          <a:xfrm>
            <a:off x="4352925" y="5810251"/>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88 w 176"/>
              <a:gd name="T37" fmla="*/ 40 h 176"/>
              <a:gd name="T38" fmla="*/ 40 w 176"/>
              <a:gd name="T39" fmla="*/ 88 h 176"/>
              <a:gd name="T40" fmla="*/ 88 w 176"/>
              <a:gd name="T41" fmla="*/ 136 h 176"/>
              <a:gd name="T42" fmla="*/ 136 w 176"/>
              <a:gd name="T43" fmla="*/ 88 h 176"/>
              <a:gd name="T44" fmla="*/ 88 w 176"/>
              <a:gd name="T45" fmla="*/ 40 h 176"/>
              <a:gd name="T46" fmla="*/ 88 w 176"/>
              <a:gd name="T47" fmla="*/ 48 h 176"/>
              <a:gd name="T48" fmla="*/ 113 w 176"/>
              <a:gd name="T49" fmla="*/ 57 h 176"/>
              <a:gd name="T50" fmla="*/ 92 w 176"/>
              <a:gd name="T51" fmla="*/ 70 h 176"/>
              <a:gd name="T52" fmla="*/ 76 w 176"/>
              <a:gd name="T53" fmla="*/ 50 h 176"/>
              <a:gd name="T54" fmla="*/ 88 w 176"/>
              <a:gd name="T55" fmla="*/ 48 h 176"/>
              <a:gd name="T56" fmla="*/ 68 w 176"/>
              <a:gd name="T57" fmla="*/ 53 h 176"/>
              <a:gd name="T58" fmla="*/ 84 w 176"/>
              <a:gd name="T59" fmla="*/ 73 h 176"/>
              <a:gd name="T60" fmla="*/ 49 w 176"/>
              <a:gd name="T61" fmla="*/ 80 h 176"/>
              <a:gd name="T62" fmla="*/ 68 w 176"/>
              <a:gd name="T63" fmla="*/ 53 h 176"/>
              <a:gd name="T64" fmla="*/ 48 w 176"/>
              <a:gd name="T65" fmla="*/ 88 h 176"/>
              <a:gd name="T66" fmla="*/ 88 w 176"/>
              <a:gd name="T67" fmla="*/ 80 h 176"/>
              <a:gd name="T68" fmla="*/ 92 w 176"/>
              <a:gd name="T69" fmla="*/ 88 h 176"/>
              <a:gd name="T70" fmla="*/ 59 w 176"/>
              <a:gd name="T71" fmla="*/ 115 h 176"/>
              <a:gd name="T72" fmla="*/ 48 w 176"/>
              <a:gd name="T73" fmla="*/ 88 h 176"/>
              <a:gd name="T74" fmla="*/ 88 w 176"/>
              <a:gd name="T75" fmla="*/ 128 h 176"/>
              <a:gd name="T76" fmla="*/ 65 w 176"/>
              <a:gd name="T77" fmla="*/ 121 h 176"/>
              <a:gd name="T78" fmla="*/ 95 w 176"/>
              <a:gd name="T79" fmla="*/ 96 h 176"/>
              <a:gd name="T80" fmla="*/ 100 w 176"/>
              <a:gd name="T81" fmla="*/ 126 h 176"/>
              <a:gd name="T82" fmla="*/ 88 w 176"/>
              <a:gd name="T83" fmla="*/ 128 h 176"/>
              <a:gd name="T84" fmla="*/ 108 w 176"/>
              <a:gd name="T85" fmla="*/ 123 h 176"/>
              <a:gd name="T86" fmla="*/ 103 w 176"/>
              <a:gd name="T87" fmla="*/ 94 h 176"/>
              <a:gd name="T88" fmla="*/ 116 w 176"/>
              <a:gd name="T89" fmla="*/ 92 h 176"/>
              <a:gd name="T90" fmla="*/ 128 w 176"/>
              <a:gd name="T91" fmla="*/ 93 h 176"/>
              <a:gd name="T92" fmla="*/ 108 w 176"/>
              <a:gd name="T93" fmla="*/ 123 h 176"/>
              <a:gd name="T94" fmla="*/ 116 w 176"/>
              <a:gd name="T95" fmla="*/ 84 h 176"/>
              <a:gd name="T96" fmla="*/ 100 w 176"/>
              <a:gd name="T97" fmla="*/ 86 h 176"/>
              <a:gd name="T98" fmla="*/ 96 w 176"/>
              <a:gd name="T99" fmla="*/ 77 h 176"/>
              <a:gd name="T100" fmla="*/ 119 w 176"/>
              <a:gd name="T101" fmla="*/ 63 h 176"/>
              <a:gd name="T102" fmla="*/ 128 w 176"/>
              <a:gd name="T103" fmla="*/ 85 h 176"/>
              <a:gd name="T104" fmla="*/ 116 w 176"/>
              <a:gd name="T105"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98" y="48"/>
                  <a:pt x="106" y="51"/>
                  <a:pt x="113" y="57"/>
                </a:cubicBezTo>
                <a:cubicBezTo>
                  <a:pt x="107" y="62"/>
                  <a:pt x="100" y="67"/>
                  <a:pt x="92" y="70"/>
                </a:cubicBezTo>
                <a:cubicBezTo>
                  <a:pt x="87" y="63"/>
                  <a:pt x="82" y="56"/>
                  <a:pt x="76" y="50"/>
                </a:cubicBezTo>
                <a:cubicBezTo>
                  <a:pt x="80" y="49"/>
                  <a:pt x="84" y="48"/>
                  <a:pt x="88" y="48"/>
                </a:cubicBezTo>
                <a:moveTo>
                  <a:pt x="68" y="53"/>
                </a:moveTo>
                <a:cubicBezTo>
                  <a:pt x="74" y="59"/>
                  <a:pt x="80" y="66"/>
                  <a:pt x="84" y="73"/>
                </a:cubicBezTo>
                <a:cubicBezTo>
                  <a:pt x="73" y="77"/>
                  <a:pt x="61" y="80"/>
                  <a:pt x="49" y="80"/>
                </a:cubicBezTo>
                <a:cubicBezTo>
                  <a:pt x="51" y="69"/>
                  <a:pt x="58" y="59"/>
                  <a:pt x="68" y="53"/>
                </a:cubicBezTo>
                <a:moveTo>
                  <a:pt x="48" y="88"/>
                </a:moveTo>
                <a:cubicBezTo>
                  <a:pt x="62" y="88"/>
                  <a:pt x="76" y="85"/>
                  <a:pt x="88" y="80"/>
                </a:cubicBezTo>
                <a:cubicBezTo>
                  <a:pt x="90" y="83"/>
                  <a:pt x="91" y="86"/>
                  <a:pt x="92" y="88"/>
                </a:cubicBezTo>
                <a:cubicBezTo>
                  <a:pt x="78" y="94"/>
                  <a:pt x="67" y="103"/>
                  <a:pt x="59" y="115"/>
                </a:cubicBezTo>
                <a:cubicBezTo>
                  <a:pt x="52" y="108"/>
                  <a:pt x="48" y="99"/>
                  <a:pt x="48" y="88"/>
                </a:cubicBezTo>
                <a:moveTo>
                  <a:pt x="88" y="128"/>
                </a:moveTo>
                <a:cubicBezTo>
                  <a:pt x="79" y="128"/>
                  <a:pt x="71" y="125"/>
                  <a:pt x="65" y="121"/>
                </a:cubicBezTo>
                <a:cubicBezTo>
                  <a:pt x="72" y="109"/>
                  <a:pt x="82" y="101"/>
                  <a:pt x="95" y="96"/>
                </a:cubicBezTo>
                <a:cubicBezTo>
                  <a:pt x="98" y="105"/>
                  <a:pt x="100" y="116"/>
                  <a:pt x="100" y="126"/>
                </a:cubicBezTo>
                <a:cubicBezTo>
                  <a:pt x="96" y="127"/>
                  <a:pt x="92" y="128"/>
                  <a:pt x="88" y="128"/>
                </a:cubicBezTo>
                <a:moveTo>
                  <a:pt x="108" y="123"/>
                </a:moveTo>
                <a:cubicBezTo>
                  <a:pt x="107" y="113"/>
                  <a:pt x="106" y="103"/>
                  <a:pt x="103" y="94"/>
                </a:cubicBezTo>
                <a:cubicBezTo>
                  <a:pt x="107" y="93"/>
                  <a:pt x="111" y="92"/>
                  <a:pt x="116" y="92"/>
                </a:cubicBezTo>
                <a:cubicBezTo>
                  <a:pt x="120" y="92"/>
                  <a:pt x="124" y="93"/>
                  <a:pt x="128" y="93"/>
                </a:cubicBezTo>
                <a:cubicBezTo>
                  <a:pt x="126" y="106"/>
                  <a:pt x="118" y="117"/>
                  <a:pt x="108" y="123"/>
                </a:cubicBezTo>
                <a:moveTo>
                  <a:pt x="116" y="84"/>
                </a:moveTo>
                <a:cubicBezTo>
                  <a:pt x="110" y="84"/>
                  <a:pt x="105" y="85"/>
                  <a:pt x="100" y="86"/>
                </a:cubicBezTo>
                <a:cubicBezTo>
                  <a:pt x="99" y="83"/>
                  <a:pt x="97" y="80"/>
                  <a:pt x="96" y="77"/>
                </a:cubicBezTo>
                <a:cubicBezTo>
                  <a:pt x="104" y="73"/>
                  <a:pt x="112" y="68"/>
                  <a:pt x="119" y="63"/>
                </a:cubicBezTo>
                <a:cubicBezTo>
                  <a:pt x="124" y="69"/>
                  <a:pt x="127" y="77"/>
                  <a:pt x="128" y="85"/>
                </a:cubicBezTo>
                <a:cubicBezTo>
                  <a:pt x="124" y="84"/>
                  <a:pt x="120" y="84"/>
                  <a:pt x="116" y="8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Freeform 59"/>
          <p:cNvSpPr>
            <a:spLocks noEditPoints="1"/>
          </p:cNvSpPr>
          <p:nvPr/>
        </p:nvSpPr>
        <p:spPr bwMode="auto">
          <a:xfrm>
            <a:off x="5467350" y="5810251"/>
            <a:ext cx="455612" cy="557213"/>
          </a:xfrm>
          <a:custGeom>
            <a:avLst/>
            <a:gdLst>
              <a:gd name="T0" fmla="*/ 66 w 144"/>
              <a:gd name="T1" fmla="*/ 105 h 176"/>
              <a:gd name="T2" fmla="*/ 77 w 144"/>
              <a:gd name="T3" fmla="*/ 103 h 176"/>
              <a:gd name="T4" fmla="*/ 71 w 144"/>
              <a:gd name="T5" fmla="*/ 96 h 176"/>
              <a:gd name="T6" fmla="*/ 68 w 144"/>
              <a:gd name="T7" fmla="*/ 115 h 176"/>
              <a:gd name="T8" fmla="*/ 68 w 144"/>
              <a:gd name="T9" fmla="*/ 123 h 176"/>
              <a:gd name="T10" fmla="*/ 59 w 144"/>
              <a:gd name="T11" fmla="*/ 127 h 176"/>
              <a:gd name="T12" fmla="*/ 79 w 144"/>
              <a:gd name="T13" fmla="*/ 119 h 176"/>
              <a:gd name="T14" fmla="*/ 45 w 144"/>
              <a:gd name="T15" fmla="*/ 96 h 176"/>
              <a:gd name="T16" fmla="*/ 36 w 144"/>
              <a:gd name="T17" fmla="*/ 128 h 176"/>
              <a:gd name="T18" fmla="*/ 43 w 144"/>
              <a:gd name="T19" fmla="*/ 117 h 176"/>
              <a:gd name="T20" fmla="*/ 55 w 144"/>
              <a:gd name="T21" fmla="*/ 113 h 176"/>
              <a:gd name="T22" fmla="*/ 54 w 144"/>
              <a:gd name="T23" fmla="*/ 99 h 176"/>
              <a:gd name="T24" fmla="*/ 45 w 144"/>
              <a:gd name="T25" fmla="*/ 111 h 176"/>
              <a:gd name="T26" fmla="*/ 43 w 144"/>
              <a:gd name="T27" fmla="*/ 102 h 176"/>
              <a:gd name="T28" fmla="*/ 51 w 144"/>
              <a:gd name="T29" fmla="*/ 106 h 176"/>
              <a:gd name="T30" fmla="*/ 104 w 144"/>
              <a:gd name="T31" fmla="*/ 0 h 176"/>
              <a:gd name="T32" fmla="*/ 0 w 144"/>
              <a:gd name="T33" fmla="*/ 16 h 176"/>
              <a:gd name="T34" fmla="*/ 16 w 144"/>
              <a:gd name="T35" fmla="*/ 176 h 176"/>
              <a:gd name="T36" fmla="*/ 144 w 144"/>
              <a:gd name="T37" fmla="*/ 160 h 176"/>
              <a:gd name="T38" fmla="*/ 104 w 144"/>
              <a:gd name="T39" fmla="*/ 0 h 176"/>
              <a:gd name="T40" fmla="*/ 128 w 144"/>
              <a:gd name="T41" fmla="*/ 168 h 176"/>
              <a:gd name="T42" fmla="*/ 8 w 144"/>
              <a:gd name="T43" fmla="*/ 160 h 176"/>
              <a:gd name="T44" fmla="*/ 16 w 144"/>
              <a:gd name="T45" fmla="*/ 8 h 176"/>
              <a:gd name="T46" fmla="*/ 88 w 144"/>
              <a:gd name="T47" fmla="*/ 48 h 176"/>
              <a:gd name="T48" fmla="*/ 136 w 144"/>
              <a:gd name="T49" fmla="*/ 56 h 176"/>
              <a:gd name="T50" fmla="*/ 96 w 144"/>
              <a:gd name="T51" fmla="*/ 48 h 176"/>
              <a:gd name="T52" fmla="*/ 100 w 144"/>
              <a:gd name="T53" fmla="*/ 8 h 176"/>
              <a:gd name="T54" fmla="*/ 96 w 144"/>
              <a:gd name="T55" fmla="*/ 48 h 176"/>
              <a:gd name="T56" fmla="*/ 84 w 144"/>
              <a:gd name="T57" fmla="*/ 128 h 176"/>
              <a:gd name="T58" fmla="*/ 106 w 144"/>
              <a:gd name="T59" fmla="*/ 124 h 176"/>
              <a:gd name="T60" fmla="*/ 105 w 144"/>
              <a:gd name="T61" fmla="*/ 99 h 176"/>
              <a:gd name="T62" fmla="*/ 84 w 144"/>
              <a:gd name="T63" fmla="*/ 97 h 176"/>
              <a:gd name="T64" fmla="*/ 93 w 144"/>
              <a:gd name="T65" fmla="*/ 123 h 176"/>
              <a:gd name="T66" fmla="*/ 91 w 144"/>
              <a:gd name="T67" fmla="*/ 102 h 176"/>
              <a:gd name="T68" fmla="*/ 103 w 144"/>
              <a:gd name="T69"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76">
                <a:moveTo>
                  <a:pt x="72" y="109"/>
                </a:moveTo>
                <a:cubicBezTo>
                  <a:pt x="68" y="108"/>
                  <a:pt x="66" y="107"/>
                  <a:pt x="66" y="105"/>
                </a:cubicBezTo>
                <a:cubicBezTo>
                  <a:pt x="66" y="103"/>
                  <a:pt x="68" y="102"/>
                  <a:pt x="71" y="102"/>
                </a:cubicBezTo>
                <a:cubicBezTo>
                  <a:pt x="73" y="102"/>
                  <a:pt x="76" y="103"/>
                  <a:pt x="77" y="103"/>
                </a:cubicBezTo>
                <a:cubicBezTo>
                  <a:pt x="78" y="97"/>
                  <a:pt x="78" y="97"/>
                  <a:pt x="78" y="97"/>
                </a:cubicBezTo>
                <a:cubicBezTo>
                  <a:pt x="77" y="97"/>
                  <a:pt x="74" y="96"/>
                  <a:pt x="71" y="96"/>
                </a:cubicBezTo>
                <a:cubicBezTo>
                  <a:pt x="64" y="96"/>
                  <a:pt x="59" y="100"/>
                  <a:pt x="59" y="105"/>
                </a:cubicBezTo>
                <a:cubicBezTo>
                  <a:pt x="59" y="110"/>
                  <a:pt x="63" y="113"/>
                  <a:pt x="68" y="115"/>
                </a:cubicBezTo>
                <a:cubicBezTo>
                  <a:pt x="71" y="116"/>
                  <a:pt x="73" y="117"/>
                  <a:pt x="73" y="119"/>
                </a:cubicBezTo>
                <a:cubicBezTo>
                  <a:pt x="73" y="121"/>
                  <a:pt x="71" y="123"/>
                  <a:pt x="68" y="123"/>
                </a:cubicBezTo>
                <a:cubicBezTo>
                  <a:pt x="65" y="123"/>
                  <a:pt x="62" y="122"/>
                  <a:pt x="60" y="121"/>
                </a:cubicBezTo>
                <a:cubicBezTo>
                  <a:pt x="59" y="127"/>
                  <a:pt x="59" y="127"/>
                  <a:pt x="59" y="127"/>
                </a:cubicBezTo>
                <a:cubicBezTo>
                  <a:pt x="61" y="128"/>
                  <a:pt x="64" y="128"/>
                  <a:pt x="67" y="128"/>
                </a:cubicBezTo>
                <a:cubicBezTo>
                  <a:pt x="76" y="128"/>
                  <a:pt x="79" y="124"/>
                  <a:pt x="79" y="119"/>
                </a:cubicBezTo>
                <a:cubicBezTo>
                  <a:pt x="79" y="114"/>
                  <a:pt x="77" y="111"/>
                  <a:pt x="72" y="109"/>
                </a:cubicBezTo>
                <a:moveTo>
                  <a:pt x="45" y="96"/>
                </a:moveTo>
                <a:cubicBezTo>
                  <a:pt x="41" y="96"/>
                  <a:pt x="38" y="96"/>
                  <a:pt x="36" y="97"/>
                </a:cubicBezTo>
                <a:cubicBezTo>
                  <a:pt x="36" y="128"/>
                  <a:pt x="36" y="128"/>
                  <a:pt x="36" y="128"/>
                </a:cubicBezTo>
                <a:cubicBezTo>
                  <a:pt x="43" y="128"/>
                  <a:pt x="43" y="128"/>
                  <a:pt x="43" y="128"/>
                </a:cubicBezTo>
                <a:cubicBezTo>
                  <a:pt x="43" y="117"/>
                  <a:pt x="43" y="117"/>
                  <a:pt x="43" y="117"/>
                </a:cubicBezTo>
                <a:cubicBezTo>
                  <a:pt x="43" y="117"/>
                  <a:pt x="44" y="117"/>
                  <a:pt x="45" y="117"/>
                </a:cubicBezTo>
                <a:cubicBezTo>
                  <a:pt x="49" y="117"/>
                  <a:pt x="53" y="116"/>
                  <a:pt x="55" y="113"/>
                </a:cubicBezTo>
                <a:cubicBezTo>
                  <a:pt x="57" y="112"/>
                  <a:pt x="58" y="109"/>
                  <a:pt x="58" y="106"/>
                </a:cubicBezTo>
                <a:cubicBezTo>
                  <a:pt x="58" y="103"/>
                  <a:pt x="56" y="100"/>
                  <a:pt x="54" y="99"/>
                </a:cubicBezTo>
                <a:cubicBezTo>
                  <a:pt x="52" y="97"/>
                  <a:pt x="49" y="96"/>
                  <a:pt x="45" y="96"/>
                </a:cubicBezTo>
                <a:moveTo>
                  <a:pt x="45" y="111"/>
                </a:moveTo>
                <a:cubicBezTo>
                  <a:pt x="44" y="111"/>
                  <a:pt x="43" y="111"/>
                  <a:pt x="43" y="111"/>
                </a:cubicBezTo>
                <a:cubicBezTo>
                  <a:pt x="43" y="102"/>
                  <a:pt x="43" y="102"/>
                  <a:pt x="43" y="102"/>
                </a:cubicBezTo>
                <a:cubicBezTo>
                  <a:pt x="43" y="102"/>
                  <a:pt x="44" y="101"/>
                  <a:pt x="46" y="101"/>
                </a:cubicBezTo>
                <a:cubicBezTo>
                  <a:pt x="49" y="101"/>
                  <a:pt x="51" y="103"/>
                  <a:pt x="51" y="106"/>
                </a:cubicBezTo>
                <a:cubicBezTo>
                  <a:pt x="51" y="109"/>
                  <a:pt x="49" y="111"/>
                  <a:pt x="45" y="111"/>
                </a:cubicBezTo>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84" y="97"/>
                </a:moveTo>
                <a:cubicBezTo>
                  <a:pt x="84" y="128"/>
                  <a:pt x="84" y="128"/>
                  <a:pt x="84" y="128"/>
                </a:cubicBezTo>
                <a:cubicBezTo>
                  <a:pt x="86" y="128"/>
                  <a:pt x="88" y="128"/>
                  <a:pt x="92" y="128"/>
                </a:cubicBezTo>
                <a:cubicBezTo>
                  <a:pt x="98" y="128"/>
                  <a:pt x="102" y="127"/>
                  <a:pt x="106" y="124"/>
                </a:cubicBezTo>
                <a:cubicBezTo>
                  <a:pt x="108" y="122"/>
                  <a:pt x="110" y="117"/>
                  <a:pt x="110" y="111"/>
                </a:cubicBezTo>
                <a:cubicBezTo>
                  <a:pt x="110" y="106"/>
                  <a:pt x="109" y="102"/>
                  <a:pt x="105" y="99"/>
                </a:cubicBezTo>
                <a:cubicBezTo>
                  <a:pt x="103" y="97"/>
                  <a:pt x="99" y="96"/>
                  <a:pt x="93" y="96"/>
                </a:cubicBezTo>
                <a:cubicBezTo>
                  <a:pt x="90" y="96"/>
                  <a:pt x="87" y="96"/>
                  <a:pt x="84" y="97"/>
                </a:cubicBezTo>
                <a:moveTo>
                  <a:pt x="103" y="112"/>
                </a:moveTo>
                <a:cubicBezTo>
                  <a:pt x="103" y="119"/>
                  <a:pt x="99" y="123"/>
                  <a:pt x="93" y="123"/>
                </a:cubicBezTo>
                <a:cubicBezTo>
                  <a:pt x="92" y="123"/>
                  <a:pt x="92" y="123"/>
                  <a:pt x="91" y="123"/>
                </a:cubicBezTo>
                <a:cubicBezTo>
                  <a:pt x="91" y="102"/>
                  <a:pt x="91" y="102"/>
                  <a:pt x="91" y="102"/>
                </a:cubicBezTo>
                <a:cubicBezTo>
                  <a:pt x="92" y="102"/>
                  <a:pt x="93" y="102"/>
                  <a:pt x="94" y="102"/>
                </a:cubicBezTo>
                <a:cubicBezTo>
                  <a:pt x="100" y="102"/>
                  <a:pt x="103" y="105"/>
                  <a:pt x="103" y="11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Freeform 60"/>
          <p:cNvSpPr>
            <a:spLocks noEditPoints="1"/>
          </p:cNvSpPr>
          <p:nvPr/>
        </p:nvSpPr>
        <p:spPr bwMode="auto">
          <a:xfrm>
            <a:off x="6530975" y="5810251"/>
            <a:ext cx="455612" cy="557213"/>
          </a:xfrm>
          <a:custGeom>
            <a:avLst/>
            <a:gdLst>
              <a:gd name="T0" fmla="*/ 63 w 144"/>
              <a:gd name="T1" fmla="*/ 96 h 176"/>
              <a:gd name="T2" fmla="*/ 54 w 144"/>
              <a:gd name="T3" fmla="*/ 128 h 176"/>
              <a:gd name="T4" fmla="*/ 61 w 144"/>
              <a:gd name="T5" fmla="*/ 128 h 176"/>
              <a:gd name="T6" fmla="*/ 63 w 144"/>
              <a:gd name="T7" fmla="*/ 120 h 176"/>
              <a:gd name="T8" fmla="*/ 72 w 144"/>
              <a:gd name="T9" fmla="*/ 120 h 176"/>
              <a:gd name="T10" fmla="*/ 74 w 144"/>
              <a:gd name="T11" fmla="*/ 128 h 176"/>
              <a:gd name="T12" fmla="*/ 81 w 144"/>
              <a:gd name="T13" fmla="*/ 128 h 176"/>
              <a:gd name="T14" fmla="*/ 72 w 144"/>
              <a:gd name="T15" fmla="*/ 96 h 176"/>
              <a:gd name="T16" fmla="*/ 63 w 144"/>
              <a:gd name="T17" fmla="*/ 96 h 176"/>
              <a:gd name="T18" fmla="*/ 64 w 144"/>
              <a:gd name="T19" fmla="*/ 114 h 176"/>
              <a:gd name="T20" fmla="*/ 66 w 144"/>
              <a:gd name="T21" fmla="*/ 108 h 176"/>
              <a:gd name="T22" fmla="*/ 67 w 144"/>
              <a:gd name="T23" fmla="*/ 102 h 176"/>
              <a:gd name="T24" fmla="*/ 67 w 144"/>
              <a:gd name="T25" fmla="*/ 102 h 176"/>
              <a:gd name="T26" fmla="*/ 69 w 144"/>
              <a:gd name="T27" fmla="*/ 108 h 176"/>
              <a:gd name="T28" fmla="*/ 71 w 144"/>
              <a:gd name="T29" fmla="*/ 114 h 176"/>
              <a:gd name="T30" fmla="*/ 64 w 144"/>
              <a:gd name="T31" fmla="*/ 114 h 176"/>
              <a:gd name="T32" fmla="*/ 104 w 144"/>
              <a:gd name="T33" fmla="*/ 0 h 176"/>
              <a:gd name="T34" fmla="*/ 16 w 144"/>
              <a:gd name="T35" fmla="*/ 0 h 176"/>
              <a:gd name="T36" fmla="*/ 0 w 144"/>
              <a:gd name="T37" fmla="*/ 16 h 176"/>
              <a:gd name="T38" fmla="*/ 0 w 144"/>
              <a:gd name="T39" fmla="*/ 160 h 176"/>
              <a:gd name="T40" fmla="*/ 16 w 144"/>
              <a:gd name="T41" fmla="*/ 176 h 176"/>
              <a:gd name="T42" fmla="*/ 128 w 144"/>
              <a:gd name="T43" fmla="*/ 176 h 176"/>
              <a:gd name="T44" fmla="*/ 144 w 144"/>
              <a:gd name="T45" fmla="*/ 160 h 176"/>
              <a:gd name="T46" fmla="*/ 144 w 144"/>
              <a:gd name="T47" fmla="*/ 44 h 176"/>
              <a:gd name="T48" fmla="*/ 104 w 144"/>
              <a:gd name="T49" fmla="*/ 0 h 176"/>
              <a:gd name="T50" fmla="*/ 136 w 144"/>
              <a:gd name="T51" fmla="*/ 160 h 176"/>
              <a:gd name="T52" fmla="*/ 128 w 144"/>
              <a:gd name="T53" fmla="*/ 168 h 176"/>
              <a:gd name="T54" fmla="*/ 16 w 144"/>
              <a:gd name="T55" fmla="*/ 168 h 176"/>
              <a:gd name="T56" fmla="*/ 8 w 144"/>
              <a:gd name="T57" fmla="*/ 160 h 176"/>
              <a:gd name="T58" fmla="*/ 8 w 144"/>
              <a:gd name="T59" fmla="*/ 16 h 176"/>
              <a:gd name="T60" fmla="*/ 16 w 144"/>
              <a:gd name="T61" fmla="*/ 8 h 176"/>
              <a:gd name="T62" fmla="*/ 88 w 144"/>
              <a:gd name="T63" fmla="*/ 8 h 176"/>
              <a:gd name="T64" fmla="*/ 88 w 144"/>
              <a:gd name="T65" fmla="*/ 48 h 176"/>
              <a:gd name="T66" fmla="*/ 96 w 144"/>
              <a:gd name="T67" fmla="*/ 56 h 176"/>
              <a:gd name="T68" fmla="*/ 136 w 144"/>
              <a:gd name="T69" fmla="*/ 56 h 176"/>
              <a:gd name="T70" fmla="*/ 136 w 144"/>
              <a:gd name="T71" fmla="*/ 160 h 176"/>
              <a:gd name="T72" fmla="*/ 96 w 144"/>
              <a:gd name="T73" fmla="*/ 48 h 176"/>
              <a:gd name="T74" fmla="*/ 96 w 144"/>
              <a:gd name="T75" fmla="*/ 8 h 176"/>
              <a:gd name="T76" fmla="*/ 100 w 144"/>
              <a:gd name="T77" fmla="*/ 8 h 176"/>
              <a:gd name="T78" fmla="*/ 136 w 144"/>
              <a:gd name="T79" fmla="*/ 48 h 176"/>
              <a:gd name="T80" fmla="*/ 96 w 144"/>
              <a:gd name="T81" fmla="*/ 48 h 176"/>
              <a:gd name="T82" fmla="*/ 84 w 144"/>
              <a:gd name="T83" fmla="*/ 128 h 176"/>
              <a:gd name="T84" fmla="*/ 91 w 144"/>
              <a:gd name="T85" fmla="*/ 128 h 176"/>
              <a:gd name="T86" fmla="*/ 91 w 144"/>
              <a:gd name="T87" fmla="*/ 96 h 176"/>
              <a:gd name="T88" fmla="*/ 84 w 144"/>
              <a:gd name="T89" fmla="*/ 96 h 176"/>
              <a:gd name="T90" fmla="*/ 84 w 144"/>
              <a:gd name="T91" fmla="*/ 12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 h="176">
                <a:moveTo>
                  <a:pt x="63" y="96"/>
                </a:moveTo>
                <a:cubicBezTo>
                  <a:pt x="54" y="128"/>
                  <a:pt x="54" y="128"/>
                  <a:pt x="54" y="128"/>
                </a:cubicBezTo>
                <a:cubicBezTo>
                  <a:pt x="61" y="128"/>
                  <a:pt x="61" y="128"/>
                  <a:pt x="61" y="128"/>
                </a:cubicBezTo>
                <a:cubicBezTo>
                  <a:pt x="63" y="120"/>
                  <a:pt x="63" y="120"/>
                  <a:pt x="63" y="120"/>
                </a:cubicBezTo>
                <a:cubicBezTo>
                  <a:pt x="72" y="120"/>
                  <a:pt x="72" y="120"/>
                  <a:pt x="72" y="120"/>
                </a:cubicBezTo>
                <a:cubicBezTo>
                  <a:pt x="74" y="128"/>
                  <a:pt x="74" y="128"/>
                  <a:pt x="74" y="128"/>
                </a:cubicBezTo>
                <a:cubicBezTo>
                  <a:pt x="81" y="128"/>
                  <a:pt x="81" y="128"/>
                  <a:pt x="81" y="128"/>
                </a:cubicBezTo>
                <a:cubicBezTo>
                  <a:pt x="72" y="96"/>
                  <a:pt x="72" y="96"/>
                  <a:pt x="72" y="96"/>
                </a:cubicBezTo>
                <a:lnTo>
                  <a:pt x="63" y="96"/>
                </a:lnTo>
                <a:close/>
                <a:moveTo>
                  <a:pt x="64" y="114"/>
                </a:moveTo>
                <a:cubicBezTo>
                  <a:pt x="66" y="108"/>
                  <a:pt x="66" y="108"/>
                  <a:pt x="66" y="108"/>
                </a:cubicBezTo>
                <a:cubicBezTo>
                  <a:pt x="66" y="106"/>
                  <a:pt x="67" y="104"/>
                  <a:pt x="67" y="102"/>
                </a:cubicBezTo>
                <a:cubicBezTo>
                  <a:pt x="67" y="102"/>
                  <a:pt x="67" y="102"/>
                  <a:pt x="67" y="102"/>
                </a:cubicBezTo>
                <a:cubicBezTo>
                  <a:pt x="68" y="104"/>
                  <a:pt x="68" y="106"/>
                  <a:pt x="69" y="108"/>
                </a:cubicBezTo>
                <a:cubicBezTo>
                  <a:pt x="71" y="114"/>
                  <a:pt x="71" y="114"/>
                  <a:pt x="71" y="114"/>
                </a:cubicBezTo>
                <a:lnTo>
                  <a:pt x="64" y="114"/>
                </a:lnTo>
                <a:close/>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84" y="128"/>
                </a:moveTo>
                <a:cubicBezTo>
                  <a:pt x="91" y="128"/>
                  <a:pt x="91" y="128"/>
                  <a:pt x="91" y="128"/>
                </a:cubicBezTo>
                <a:cubicBezTo>
                  <a:pt x="91" y="96"/>
                  <a:pt x="91" y="96"/>
                  <a:pt x="91" y="96"/>
                </a:cubicBezTo>
                <a:cubicBezTo>
                  <a:pt x="84" y="96"/>
                  <a:pt x="84" y="96"/>
                  <a:pt x="84" y="96"/>
                </a:cubicBezTo>
                <a:lnTo>
                  <a:pt x="84" y="1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5" name="Freeform 61"/>
          <p:cNvSpPr>
            <a:spLocks noEditPoints="1"/>
          </p:cNvSpPr>
          <p:nvPr/>
        </p:nvSpPr>
        <p:spPr bwMode="auto">
          <a:xfrm>
            <a:off x="7594600" y="5810251"/>
            <a:ext cx="455612" cy="557213"/>
          </a:xfrm>
          <a:custGeom>
            <a:avLst/>
            <a:gdLst>
              <a:gd name="T0" fmla="*/ 36 w 144"/>
              <a:gd name="T1" fmla="*/ 97 h 176"/>
              <a:gd name="T2" fmla="*/ 43 w 144"/>
              <a:gd name="T3" fmla="*/ 128 h 176"/>
              <a:gd name="T4" fmla="*/ 45 w 144"/>
              <a:gd name="T5" fmla="*/ 117 h 176"/>
              <a:gd name="T6" fmla="*/ 58 w 144"/>
              <a:gd name="T7" fmla="*/ 106 h 176"/>
              <a:gd name="T8" fmla="*/ 45 w 144"/>
              <a:gd name="T9" fmla="*/ 96 h 176"/>
              <a:gd name="T10" fmla="*/ 43 w 144"/>
              <a:gd name="T11" fmla="*/ 111 h 176"/>
              <a:gd name="T12" fmla="*/ 46 w 144"/>
              <a:gd name="T13" fmla="*/ 101 h 176"/>
              <a:gd name="T14" fmla="*/ 45 w 144"/>
              <a:gd name="T15" fmla="*/ 111 h 176"/>
              <a:gd name="T16" fmla="*/ 60 w 144"/>
              <a:gd name="T17" fmla="*/ 97 h 176"/>
              <a:gd name="T18" fmla="*/ 68 w 144"/>
              <a:gd name="T19" fmla="*/ 128 h 176"/>
              <a:gd name="T20" fmla="*/ 86 w 144"/>
              <a:gd name="T21" fmla="*/ 111 h 176"/>
              <a:gd name="T22" fmla="*/ 69 w 144"/>
              <a:gd name="T23" fmla="*/ 96 h 176"/>
              <a:gd name="T24" fmla="*/ 67 w 144"/>
              <a:gd name="T25" fmla="*/ 123 h 176"/>
              <a:gd name="T26" fmla="*/ 70 w 144"/>
              <a:gd name="T27" fmla="*/ 102 h 176"/>
              <a:gd name="T28" fmla="*/ 69 w 144"/>
              <a:gd name="T29" fmla="*/ 123 h 176"/>
              <a:gd name="T30" fmla="*/ 16 w 144"/>
              <a:gd name="T31" fmla="*/ 0 h 176"/>
              <a:gd name="T32" fmla="*/ 0 w 144"/>
              <a:gd name="T33" fmla="*/ 160 h 176"/>
              <a:gd name="T34" fmla="*/ 128 w 144"/>
              <a:gd name="T35" fmla="*/ 176 h 176"/>
              <a:gd name="T36" fmla="*/ 144 w 144"/>
              <a:gd name="T37" fmla="*/ 44 h 176"/>
              <a:gd name="T38" fmla="*/ 136 w 144"/>
              <a:gd name="T39" fmla="*/ 160 h 176"/>
              <a:gd name="T40" fmla="*/ 16 w 144"/>
              <a:gd name="T41" fmla="*/ 168 h 176"/>
              <a:gd name="T42" fmla="*/ 8 w 144"/>
              <a:gd name="T43" fmla="*/ 16 h 176"/>
              <a:gd name="T44" fmla="*/ 88 w 144"/>
              <a:gd name="T45" fmla="*/ 8 h 176"/>
              <a:gd name="T46" fmla="*/ 96 w 144"/>
              <a:gd name="T47" fmla="*/ 56 h 176"/>
              <a:gd name="T48" fmla="*/ 136 w 144"/>
              <a:gd name="T49" fmla="*/ 160 h 176"/>
              <a:gd name="T50" fmla="*/ 96 w 144"/>
              <a:gd name="T51" fmla="*/ 8 h 176"/>
              <a:gd name="T52" fmla="*/ 136 w 144"/>
              <a:gd name="T53" fmla="*/ 48 h 176"/>
              <a:gd name="T54" fmla="*/ 92 w 144"/>
              <a:gd name="T55" fmla="*/ 128 h 176"/>
              <a:gd name="T56" fmla="*/ 99 w 144"/>
              <a:gd name="T57" fmla="*/ 115 h 176"/>
              <a:gd name="T58" fmla="*/ 110 w 144"/>
              <a:gd name="T59" fmla="*/ 109 h 176"/>
              <a:gd name="T60" fmla="*/ 99 w 144"/>
              <a:gd name="T61" fmla="*/ 102 h 176"/>
              <a:gd name="T62" fmla="*/ 110 w 144"/>
              <a:gd name="T63" fmla="*/ 96 h 176"/>
              <a:gd name="T64" fmla="*/ 92 w 144"/>
              <a:gd name="T65" fmla="*/ 12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76">
                <a:moveTo>
                  <a:pt x="45" y="96"/>
                </a:moveTo>
                <a:cubicBezTo>
                  <a:pt x="41" y="96"/>
                  <a:pt x="38" y="96"/>
                  <a:pt x="36" y="97"/>
                </a:cubicBezTo>
                <a:cubicBezTo>
                  <a:pt x="36" y="128"/>
                  <a:pt x="36" y="128"/>
                  <a:pt x="36" y="128"/>
                </a:cubicBezTo>
                <a:cubicBezTo>
                  <a:pt x="43" y="128"/>
                  <a:pt x="43" y="128"/>
                  <a:pt x="43" y="128"/>
                </a:cubicBezTo>
                <a:cubicBezTo>
                  <a:pt x="43" y="117"/>
                  <a:pt x="43" y="117"/>
                  <a:pt x="43" y="117"/>
                </a:cubicBezTo>
                <a:cubicBezTo>
                  <a:pt x="44" y="117"/>
                  <a:pt x="44" y="117"/>
                  <a:pt x="45" y="117"/>
                </a:cubicBezTo>
                <a:cubicBezTo>
                  <a:pt x="49" y="117"/>
                  <a:pt x="53" y="116"/>
                  <a:pt x="55" y="113"/>
                </a:cubicBezTo>
                <a:cubicBezTo>
                  <a:pt x="57" y="112"/>
                  <a:pt x="58" y="109"/>
                  <a:pt x="58" y="106"/>
                </a:cubicBezTo>
                <a:cubicBezTo>
                  <a:pt x="58" y="103"/>
                  <a:pt x="56" y="100"/>
                  <a:pt x="54" y="99"/>
                </a:cubicBezTo>
                <a:cubicBezTo>
                  <a:pt x="52" y="97"/>
                  <a:pt x="49" y="96"/>
                  <a:pt x="45" y="96"/>
                </a:cubicBezTo>
                <a:moveTo>
                  <a:pt x="45" y="111"/>
                </a:moveTo>
                <a:cubicBezTo>
                  <a:pt x="44" y="111"/>
                  <a:pt x="43" y="111"/>
                  <a:pt x="43" y="111"/>
                </a:cubicBezTo>
                <a:cubicBezTo>
                  <a:pt x="43" y="102"/>
                  <a:pt x="43" y="102"/>
                  <a:pt x="43" y="102"/>
                </a:cubicBezTo>
                <a:cubicBezTo>
                  <a:pt x="43" y="102"/>
                  <a:pt x="44" y="101"/>
                  <a:pt x="46" y="101"/>
                </a:cubicBezTo>
                <a:cubicBezTo>
                  <a:pt x="49" y="101"/>
                  <a:pt x="51" y="103"/>
                  <a:pt x="51" y="106"/>
                </a:cubicBezTo>
                <a:cubicBezTo>
                  <a:pt x="51" y="109"/>
                  <a:pt x="49" y="111"/>
                  <a:pt x="45" y="111"/>
                </a:cubicBezTo>
                <a:moveTo>
                  <a:pt x="69" y="96"/>
                </a:moveTo>
                <a:cubicBezTo>
                  <a:pt x="66" y="96"/>
                  <a:pt x="63" y="96"/>
                  <a:pt x="60" y="97"/>
                </a:cubicBezTo>
                <a:cubicBezTo>
                  <a:pt x="60" y="128"/>
                  <a:pt x="60" y="128"/>
                  <a:pt x="60" y="128"/>
                </a:cubicBezTo>
                <a:cubicBezTo>
                  <a:pt x="62" y="128"/>
                  <a:pt x="64" y="128"/>
                  <a:pt x="68" y="128"/>
                </a:cubicBezTo>
                <a:cubicBezTo>
                  <a:pt x="74" y="128"/>
                  <a:pt x="78" y="127"/>
                  <a:pt x="82" y="124"/>
                </a:cubicBezTo>
                <a:cubicBezTo>
                  <a:pt x="84" y="122"/>
                  <a:pt x="86" y="117"/>
                  <a:pt x="86" y="111"/>
                </a:cubicBezTo>
                <a:cubicBezTo>
                  <a:pt x="86" y="106"/>
                  <a:pt x="85" y="102"/>
                  <a:pt x="81" y="99"/>
                </a:cubicBezTo>
                <a:cubicBezTo>
                  <a:pt x="79" y="97"/>
                  <a:pt x="75" y="96"/>
                  <a:pt x="69" y="96"/>
                </a:cubicBezTo>
                <a:moveTo>
                  <a:pt x="69" y="123"/>
                </a:moveTo>
                <a:cubicBezTo>
                  <a:pt x="68" y="123"/>
                  <a:pt x="68" y="123"/>
                  <a:pt x="67" y="123"/>
                </a:cubicBezTo>
                <a:cubicBezTo>
                  <a:pt x="67" y="102"/>
                  <a:pt x="67" y="102"/>
                  <a:pt x="67" y="102"/>
                </a:cubicBezTo>
                <a:cubicBezTo>
                  <a:pt x="68" y="102"/>
                  <a:pt x="69" y="102"/>
                  <a:pt x="70" y="102"/>
                </a:cubicBezTo>
                <a:cubicBezTo>
                  <a:pt x="76" y="102"/>
                  <a:pt x="79" y="105"/>
                  <a:pt x="79" y="112"/>
                </a:cubicBezTo>
                <a:cubicBezTo>
                  <a:pt x="79" y="119"/>
                  <a:pt x="75" y="123"/>
                  <a:pt x="69" y="123"/>
                </a:cubicBezTo>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92" y="128"/>
                </a:moveTo>
                <a:cubicBezTo>
                  <a:pt x="99" y="128"/>
                  <a:pt x="99" y="128"/>
                  <a:pt x="99" y="128"/>
                </a:cubicBezTo>
                <a:cubicBezTo>
                  <a:pt x="99" y="115"/>
                  <a:pt x="99" y="115"/>
                  <a:pt x="99" y="115"/>
                </a:cubicBezTo>
                <a:cubicBezTo>
                  <a:pt x="110" y="115"/>
                  <a:pt x="110" y="115"/>
                  <a:pt x="110" y="115"/>
                </a:cubicBezTo>
                <a:cubicBezTo>
                  <a:pt x="110" y="109"/>
                  <a:pt x="110" y="109"/>
                  <a:pt x="110" y="109"/>
                </a:cubicBezTo>
                <a:cubicBezTo>
                  <a:pt x="99" y="109"/>
                  <a:pt x="99" y="109"/>
                  <a:pt x="99" y="109"/>
                </a:cubicBezTo>
                <a:cubicBezTo>
                  <a:pt x="99" y="102"/>
                  <a:pt x="99" y="102"/>
                  <a:pt x="99" y="102"/>
                </a:cubicBezTo>
                <a:cubicBezTo>
                  <a:pt x="110" y="102"/>
                  <a:pt x="110" y="102"/>
                  <a:pt x="110" y="102"/>
                </a:cubicBezTo>
                <a:cubicBezTo>
                  <a:pt x="110" y="96"/>
                  <a:pt x="110" y="96"/>
                  <a:pt x="110" y="96"/>
                </a:cubicBezTo>
                <a:cubicBezTo>
                  <a:pt x="92" y="96"/>
                  <a:pt x="92" y="96"/>
                  <a:pt x="92" y="96"/>
                </a:cubicBezTo>
                <a:lnTo>
                  <a:pt x="92" y="1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6" name="Freeform 62"/>
          <p:cNvSpPr>
            <a:spLocks noEditPoints="1"/>
          </p:cNvSpPr>
          <p:nvPr/>
        </p:nvSpPr>
        <p:spPr bwMode="auto">
          <a:xfrm>
            <a:off x="8656638" y="5810251"/>
            <a:ext cx="457200" cy="557213"/>
          </a:xfrm>
          <a:custGeom>
            <a:avLst/>
            <a:gdLst>
              <a:gd name="T0" fmla="*/ 56 w 144"/>
              <a:gd name="T1" fmla="*/ 115 h 176"/>
              <a:gd name="T2" fmla="*/ 61 w 144"/>
              <a:gd name="T3" fmla="*/ 115 h 176"/>
              <a:gd name="T4" fmla="*/ 61 w 144"/>
              <a:gd name="T5" fmla="*/ 122 h 176"/>
              <a:gd name="T6" fmla="*/ 57 w 144"/>
              <a:gd name="T7" fmla="*/ 123 h 176"/>
              <a:gd name="T8" fmla="*/ 48 w 144"/>
              <a:gd name="T9" fmla="*/ 112 h 176"/>
              <a:gd name="T10" fmla="*/ 58 w 144"/>
              <a:gd name="T11" fmla="*/ 102 h 176"/>
              <a:gd name="T12" fmla="*/ 65 w 144"/>
              <a:gd name="T13" fmla="*/ 103 h 176"/>
              <a:gd name="T14" fmla="*/ 66 w 144"/>
              <a:gd name="T15" fmla="*/ 98 h 176"/>
              <a:gd name="T16" fmla="*/ 58 w 144"/>
              <a:gd name="T17" fmla="*/ 96 h 176"/>
              <a:gd name="T18" fmla="*/ 41 w 144"/>
              <a:gd name="T19" fmla="*/ 113 h 176"/>
              <a:gd name="T20" fmla="*/ 45 w 144"/>
              <a:gd name="T21" fmla="*/ 124 h 176"/>
              <a:gd name="T22" fmla="*/ 57 w 144"/>
              <a:gd name="T23" fmla="*/ 128 h 176"/>
              <a:gd name="T24" fmla="*/ 67 w 144"/>
              <a:gd name="T25" fmla="*/ 127 h 176"/>
              <a:gd name="T26" fmla="*/ 67 w 144"/>
              <a:gd name="T27" fmla="*/ 110 h 176"/>
              <a:gd name="T28" fmla="*/ 56 w 144"/>
              <a:gd name="T29" fmla="*/ 110 h 176"/>
              <a:gd name="T30" fmla="*/ 56 w 144"/>
              <a:gd name="T31" fmla="*/ 115 h 176"/>
              <a:gd name="T32" fmla="*/ 74 w 144"/>
              <a:gd name="T33" fmla="*/ 128 h 176"/>
              <a:gd name="T34" fmla="*/ 81 w 144"/>
              <a:gd name="T35" fmla="*/ 128 h 176"/>
              <a:gd name="T36" fmla="*/ 81 w 144"/>
              <a:gd name="T37" fmla="*/ 96 h 176"/>
              <a:gd name="T38" fmla="*/ 74 w 144"/>
              <a:gd name="T39" fmla="*/ 96 h 176"/>
              <a:gd name="T40" fmla="*/ 74 w 144"/>
              <a:gd name="T41" fmla="*/ 128 h 176"/>
              <a:gd name="T42" fmla="*/ 104 w 144"/>
              <a:gd name="T43" fmla="*/ 0 h 176"/>
              <a:gd name="T44" fmla="*/ 16 w 144"/>
              <a:gd name="T45" fmla="*/ 0 h 176"/>
              <a:gd name="T46" fmla="*/ 0 w 144"/>
              <a:gd name="T47" fmla="*/ 16 h 176"/>
              <a:gd name="T48" fmla="*/ 0 w 144"/>
              <a:gd name="T49" fmla="*/ 160 h 176"/>
              <a:gd name="T50" fmla="*/ 16 w 144"/>
              <a:gd name="T51" fmla="*/ 176 h 176"/>
              <a:gd name="T52" fmla="*/ 128 w 144"/>
              <a:gd name="T53" fmla="*/ 176 h 176"/>
              <a:gd name="T54" fmla="*/ 144 w 144"/>
              <a:gd name="T55" fmla="*/ 160 h 176"/>
              <a:gd name="T56" fmla="*/ 144 w 144"/>
              <a:gd name="T57" fmla="*/ 44 h 176"/>
              <a:gd name="T58" fmla="*/ 104 w 144"/>
              <a:gd name="T59" fmla="*/ 0 h 176"/>
              <a:gd name="T60" fmla="*/ 136 w 144"/>
              <a:gd name="T61" fmla="*/ 160 h 176"/>
              <a:gd name="T62" fmla="*/ 128 w 144"/>
              <a:gd name="T63" fmla="*/ 168 h 176"/>
              <a:gd name="T64" fmla="*/ 16 w 144"/>
              <a:gd name="T65" fmla="*/ 168 h 176"/>
              <a:gd name="T66" fmla="*/ 8 w 144"/>
              <a:gd name="T67" fmla="*/ 160 h 176"/>
              <a:gd name="T68" fmla="*/ 8 w 144"/>
              <a:gd name="T69" fmla="*/ 16 h 176"/>
              <a:gd name="T70" fmla="*/ 16 w 144"/>
              <a:gd name="T71" fmla="*/ 8 h 176"/>
              <a:gd name="T72" fmla="*/ 88 w 144"/>
              <a:gd name="T73" fmla="*/ 8 h 176"/>
              <a:gd name="T74" fmla="*/ 88 w 144"/>
              <a:gd name="T75" fmla="*/ 48 h 176"/>
              <a:gd name="T76" fmla="*/ 96 w 144"/>
              <a:gd name="T77" fmla="*/ 56 h 176"/>
              <a:gd name="T78" fmla="*/ 136 w 144"/>
              <a:gd name="T79" fmla="*/ 56 h 176"/>
              <a:gd name="T80" fmla="*/ 136 w 144"/>
              <a:gd name="T81" fmla="*/ 160 h 176"/>
              <a:gd name="T82" fmla="*/ 96 w 144"/>
              <a:gd name="T83" fmla="*/ 48 h 176"/>
              <a:gd name="T84" fmla="*/ 96 w 144"/>
              <a:gd name="T85" fmla="*/ 8 h 176"/>
              <a:gd name="T86" fmla="*/ 100 w 144"/>
              <a:gd name="T87" fmla="*/ 8 h 176"/>
              <a:gd name="T88" fmla="*/ 136 w 144"/>
              <a:gd name="T89" fmla="*/ 48 h 176"/>
              <a:gd name="T90" fmla="*/ 96 w 144"/>
              <a:gd name="T91" fmla="*/ 48 h 176"/>
              <a:gd name="T92" fmla="*/ 86 w 144"/>
              <a:gd name="T93" fmla="*/ 128 h 176"/>
              <a:gd name="T94" fmla="*/ 93 w 144"/>
              <a:gd name="T95" fmla="*/ 128 h 176"/>
              <a:gd name="T96" fmla="*/ 93 w 144"/>
              <a:gd name="T97" fmla="*/ 115 h 176"/>
              <a:gd name="T98" fmla="*/ 104 w 144"/>
              <a:gd name="T99" fmla="*/ 115 h 176"/>
              <a:gd name="T100" fmla="*/ 104 w 144"/>
              <a:gd name="T101" fmla="*/ 109 h 176"/>
              <a:gd name="T102" fmla="*/ 93 w 144"/>
              <a:gd name="T103" fmla="*/ 109 h 176"/>
              <a:gd name="T104" fmla="*/ 93 w 144"/>
              <a:gd name="T105" fmla="*/ 102 h 176"/>
              <a:gd name="T106" fmla="*/ 104 w 144"/>
              <a:gd name="T107" fmla="*/ 102 h 176"/>
              <a:gd name="T108" fmla="*/ 104 w 144"/>
              <a:gd name="T109" fmla="*/ 96 h 176"/>
              <a:gd name="T110" fmla="*/ 86 w 144"/>
              <a:gd name="T111" fmla="*/ 96 h 176"/>
              <a:gd name="T112" fmla="*/ 86 w 144"/>
              <a:gd name="T113" fmla="*/ 12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76">
                <a:moveTo>
                  <a:pt x="56" y="115"/>
                </a:moveTo>
                <a:cubicBezTo>
                  <a:pt x="61" y="115"/>
                  <a:pt x="61" y="115"/>
                  <a:pt x="61" y="115"/>
                </a:cubicBezTo>
                <a:cubicBezTo>
                  <a:pt x="61" y="122"/>
                  <a:pt x="61" y="122"/>
                  <a:pt x="61" y="122"/>
                </a:cubicBezTo>
                <a:cubicBezTo>
                  <a:pt x="60" y="122"/>
                  <a:pt x="59" y="123"/>
                  <a:pt x="57" y="123"/>
                </a:cubicBezTo>
                <a:cubicBezTo>
                  <a:pt x="52" y="123"/>
                  <a:pt x="48" y="119"/>
                  <a:pt x="48" y="112"/>
                </a:cubicBezTo>
                <a:cubicBezTo>
                  <a:pt x="48" y="105"/>
                  <a:pt x="52" y="102"/>
                  <a:pt x="58" y="102"/>
                </a:cubicBezTo>
                <a:cubicBezTo>
                  <a:pt x="61" y="102"/>
                  <a:pt x="63" y="102"/>
                  <a:pt x="65" y="103"/>
                </a:cubicBezTo>
                <a:cubicBezTo>
                  <a:pt x="66" y="98"/>
                  <a:pt x="66" y="98"/>
                  <a:pt x="66" y="98"/>
                </a:cubicBezTo>
                <a:cubicBezTo>
                  <a:pt x="65" y="97"/>
                  <a:pt x="62" y="96"/>
                  <a:pt x="58" y="96"/>
                </a:cubicBezTo>
                <a:cubicBezTo>
                  <a:pt x="48" y="96"/>
                  <a:pt x="41" y="102"/>
                  <a:pt x="41" y="113"/>
                </a:cubicBezTo>
                <a:cubicBezTo>
                  <a:pt x="41" y="117"/>
                  <a:pt x="42" y="121"/>
                  <a:pt x="45" y="124"/>
                </a:cubicBezTo>
                <a:cubicBezTo>
                  <a:pt x="48" y="127"/>
                  <a:pt x="52" y="128"/>
                  <a:pt x="57" y="128"/>
                </a:cubicBezTo>
                <a:cubicBezTo>
                  <a:pt x="61" y="128"/>
                  <a:pt x="65" y="127"/>
                  <a:pt x="67" y="127"/>
                </a:cubicBezTo>
                <a:cubicBezTo>
                  <a:pt x="67" y="110"/>
                  <a:pt x="67" y="110"/>
                  <a:pt x="67" y="110"/>
                </a:cubicBezTo>
                <a:cubicBezTo>
                  <a:pt x="56" y="110"/>
                  <a:pt x="56" y="110"/>
                  <a:pt x="56" y="110"/>
                </a:cubicBezTo>
                <a:lnTo>
                  <a:pt x="56" y="115"/>
                </a:lnTo>
                <a:close/>
                <a:moveTo>
                  <a:pt x="74" y="128"/>
                </a:moveTo>
                <a:cubicBezTo>
                  <a:pt x="81" y="128"/>
                  <a:pt x="81" y="128"/>
                  <a:pt x="81" y="128"/>
                </a:cubicBezTo>
                <a:cubicBezTo>
                  <a:pt x="81" y="96"/>
                  <a:pt x="81" y="96"/>
                  <a:pt x="81" y="96"/>
                </a:cubicBezTo>
                <a:cubicBezTo>
                  <a:pt x="74" y="96"/>
                  <a:pt x="74" y="96"/>
                  <a:pt x="74" y="96"/>
                </a:cubicBezTo>
                <a:lnTo>
                  <a:pt x="74" y="128"/>
                </a:lnTo>
                <a:close/>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86" y="128"/>
                </a:moveTo>
                <a:cubicBezTo>
                  <a:pt x="93" y="128"/>
                  <a:pt x="93" y="128"/>
                  <a:pt x="93" y="128"/>
                </a:cubicBezTo>
                <a:cubicBezTo>
                  <a:pt x="93" y="115"/>
                  <a:pt x="93" y="115"/>
                  <a:pt x="93" y="115"/>
                </a:cubicBezTo>
                <a:cubicBezTo>
                  <a:pt x="104" y="115"/>
                  <a:pt x="104" y="115"/>
                  <a:pt x="104" y="115"/>
                </a:cubicBezTo>
                <a:cubicBezTo>
                  <a:pt x="104" y="109"/>
                  <a:pt x="104" y="109"/>
                  <a:pt x="104" y="109"/>
                </a:cubicBezTo>
                <a:cubicBezTo>
                  <a:pt x="93" y="109"/>
                  <a:pt x="93" y="109"/>
                  <a:pt x="93" y="109"/>
                </a:cubicBezTo>
                <a:cubicBezTo>
                  <a:pt x="93" y="102"/>
                  <a:pt x="93" y="102"/>
                  <a:pt x="93" y="102"/>
                </a:cubicBezTo>
                <a:cubicBezTo>
                  <a:pt x="104" y="102"/>
                  <a:pt x="104" y="102"/>
                  <a:pt x="104" y="102"/>
                </a:cubicBezTo>
                <a:cubicBezTo>
                  <a:pt x="104" y="96"/>
                  <a:pt x="104" y="96"/>
                  <a:pt x="104" y="96"/>
                </a:cubicBezTo>
                <a:cubicBezTo>
                  <a:pt x="86" y="96"/>
                  <a:pt x="86" y="96"/>
                  <a:pt x="86" y="96"/>
                </a:cubicBezTo>
                <a:lnTo>
                  <a:pt x="86" y="1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7" name="Freeform 63"/>
          <p:cNvSpPr>
            <a:spLocks noEditPoints="1"/>
          </p:cNvSpPr>
          <p:nvPr/>
        </p:nvSpPr>
        <p:spPr bwMode="auto">
          <a:xfrm>
            <a:off x="9720263" y="5810251"/>
            <a:ext cx="455612" cy="557213"/>
          </a:xfrm>
          <a:custGeom>
            <a:avLst/>
            <a:gdLst>
              <a:gd name="T0" fmla="*/ 39 w 144"/>
              <a:gd name="T1" fmla="*/ 123 h 176"/>
              <a:gd name="T2" fmla="*/ 35 w 144"/>
              <a:gd name="T3" fmla="*/ 128 h 176"/>
              <a:gd name="T4" fmla="*/ 51 w 144"/>
              <a:gd name="T5" fmla="*/ 116 h 176"/>
              <a:gd name="T6" fmla="*/ 44 w 144"/>
              <a:gd name="T7" fmla="*/ 96 h 176"/>
              <a:gd name="T8" fmla="*/ 104 w 144"/>
              <a:gd name="T9" fmla="*/ 0 h 176"/>
              <a:gd name="T10" fmla="*/ 0 w 144"/>
              <a:gd name="T11" fmla="*/ 16 h 176"/>
              <a:gd name="T12" fmla="*/ 16 w 144"/>
              <a:gd name="T13" fmla="*/ 176 h 176"/>
              <a:gd name="T14" fmla="*/ 144 w 144"/>
              <a:gd name="T15" fmla="*/ 160 h 176"/>
              <a:gd name="T16" fmla="*/ 104 w 144"/>
              <a:gd name="T17" fmla="*/ 0 h 176"/>
              <a:gd name="T18" fmla="*/ 128 w 144"/>
              <a:gd name="T19" fmla="*/ 168 h 176"/>
              <a:gd name="T20" fmla="*/ 8 w 144"/>
              <a:gd name="T21" fmla="*/ 160 h 176"/>
              <a:gd name="T22" fmla="*/ 16 w 144"/>
              <a:gd name="T23" fmla="*/ 8 h 176"/>
              <a:gd name="T24" fmla="*/ 88 w 144"/>
              <a:gd name="T25" fmla="*/ 48 h 176"/>
              <a:gd name="T26" fmla="*/ 136 w 144"/>
              <a:gd name="T27" fmla="*/ 56 h 176"/>
              <a:gd name="T28" fmla="*/ 96 w 144"/>
              <a:gd name="T29" fmla="*/ 48 h 176"/>
              <a:gd name="T30" fmla="*/ 100 w 144"/>
              <a:gd name="T31" fmla="*/ 8 h 176"/>
              <a:gd name="T32" fmla="*/ 96 w 144"/>
              <a:gd name="T33" fmla="*/ 48 h 176"/>
              <a:gd name="T34" fmla="*/ 85 w 144"/>
              <a:gd name="T35" fmla="*/ 124 h 176"/>
              <a:gd name="T36" fmla="*/ 107 w 144"/>
              <a:gd name="T37" fmla="*/ 127 h 176"/>
              <a:gd name="T38" fmla="*/ 96 w 144"/>
              <a:gd name="T39" fmla="*/ 110 h 176"/>
              <a:gd name="T40" fmla="*/ 101 w 144"/>
              <a:gd name="T41" fmla="*/ 115 h 176"/>
              <a:gd name="T42" fmla="*/ 97 w 144"/>
              <a:gd name="T43" fmla="*/ 123 h 176"/>
              <a:gd name="T44" fmla="*/ 98 w 144"/>
              <a:gd name="T45" fmla="*/ 102 h 176"/>
              <a:gd name="T46" fmla="*/ 106 w 144"/>
              <a:gd name="T47" fmla="*/ 98 h 176"/>
              <a:gd name="T48" fmla="*/ 81 w 144"/>
              <a:gd name="T49" fmla="*/ 113 h 176"/>
              <a:gd name="T50" fmla="*/ 58 w 144"/>
              <a:gd name="T51" fmla="*/ 97 h 176"/>
              <a:gd name="T52" fmla="*/ 65 w 144"/>
              <a:gd name="T53" fmla="*/ 128 h 176"/>
              <a:gd name="T54" fmla="*/ 67 w 144"/>
              <a:gd name="T55" fmla="*/ 117 h 176"/>
              <a:gd name="T56" fmla="*/ 80 w 144"/>
              <a:gd name="T57" fmla="*/ 106 h 176"/>
              <a:gd name="T58" fmla="*/ 67 w 144"/>
              <a:gd name="T59" fmla="*/ 96 h 176"/>
              <a:gd name="T60" fmla="*/ 65 w 144"/>
              <a:gd name="T61" fmla="*/ 111 h 176"/>
              <a:gd name="T62" fmla="*/ 68 w 144"/>
              <a:gd name="T63" fmla="*/ 101 h 176"/>
              <a:gd name="T64" fmla="*/ 67 w 144"/>
              <a:gd name="T65" fmla="*/ 11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76">
                <a:moveTo>
                  <a:pt x="44" y="116"/>
                </a:moveTo>
                <a:cubicBezTo>
                  <a:pt x="44" y="121"/>
                  <a:pt x="42" y="123"/>
                  <a:pt x="39" y="123"/>
                </a:cubicBezTo>
                <a:cubicBezTo>
                  <a:pt x="38" y="123"/>
                  <a:pt x="37" y="122"/>
                  <a:pt x="36" y="122"/>
                </a:cubicBezTo>
                <a:cubicBezTo>
                  <a:pt x="35" y="128"/>
                  <a:pt x="35" y="128"/>
                  <a:pt x="35" y="128"/>
                </a:cubicBezTo>
                <a:cubicBezTo>
                  <a:pt x="37" y="128"/>
                  <a:pt x="39" y="129"/>
                  <a:pt x="40" y="129"/>
                </a:cubicBezTo>
                <a:cubicBezTo>
                  <a:pt x="47" y="129"/>
                  <a:pt x="51" y="125"/>
                  <a:pt x="51" y="116"/>
                </a:cubicBezTo>
                <a:cubicBezTo>
                  <a:pt x="51" y="96"/>
                  <a:pt x="51" y="96"/>
                  <a:pt x="51" y="96"/>
                </a:cubicBezTo>
                <a:cubicBezTo>
                  <a:pt x="44" y="96"/>
                  <a:pt x="44" y="96"/>
                  <a:pt x="44" y="96"/>
                </a:cubicBezTo>
                <a:lnTo>
                  <a:pt x="44" y="116"/>
                </a:lnTo>
                <a:close/>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81" y="113"/>
                </a:moveTo>
                <a:cubicBezTo>
                  <a:pt x="81" y="117"/>
                  <a:pt x="82" y="121"/>
                  <a:pt x="85" y="124"/>
                </a:cubicBezTo>
                <a:cubicBezTo>
                  <a:pt x="88" y="127"/>
                  <a:pt x="92" y="128"/>
                  <a:pt x="97" y="128"/>
                </a:cubicBezTo>
                <a:cubicBezTo>
                  <a:pt x="101" y="128"/>
                  <a:pt x="105" y="127"/>
                  <a:pt x="107" y="127"/>
                </a:cubicBezTo>
                <a:cubicBezTo>
                  <a:pt x="107" y="110"/>
                  <a:pt x="107" y="110"/>
                  <a:pt x="107" y="110"/>
                </a:cubicBezTo>
                <a:cubicBezTo>
                  <a:pt x="96" y="110"/>
                  <a:pt x="96" y="110"/>
                  <a:pt x="96" y="110"/>
                </a:cubicBezTo>
                <a:cubicBezTo>
                  <a:pt x="96" y="115"/>
                  <a:pt x="96" y="115"/>
                  <a:pt x="96" y="115"/>
                </a:cubicBezTo>
                <a:cubicBezTo>
                  <a:pt x="101" y="115"/>
                  <a:pt x="101" y="115"/>
                  <a:pt x="101" y="115"/>
                </a:cubicBezTo>
                <a:cubicBezTo>
                  <a:pt x="101" y="122"/>
                  <a:pt x="101" y="122"/>
                  <a:pt x="101" y="122"/>
                </a:cubicBezTo>
                <a:cubicBezTo>
                  <a:pt x="100" y="122"/>
                  <a:pt x="99" y="123"/>
                  <a:pt x="97" y="123"/>
                </a:cubicBezTo>
                <a:cubicBezTo>
                  <a:pt x="92" y="123"/>
                  <a:pt x="88" y="119"/>
                  <a:pt x="88" y="112"/>
                </a:cubicBezTo>
                <a:cubicBezTo>
                  <a:pt x="88" y="105"/>
                  <a:pt x="92" y="102"/>
                  <a:pt x="98" y="102"/>
                </a:cubicBezTo>
                <a:cubicBezTo>
                  <a:pt x="101" y="102"/>
                  <a:pt x="103" y="102"/>
                  <a:pt x="105" y="103"/>
                </a:cubicBezTo>
                <a:cubicBezTo>
                  <a:pt x="106" y="98"/>
                  <a:pt x="106" y="98"/>
                  <a:pt x="106" y="98"/>
                </a:cubicBezTo>
                <a:cubicBezTo>
                  <a:pt x="105" y="97"/>
                  <a:pt x="102" y="96"/>
                  <a:pt x="98" y="96"/>
                </a:cubicBezTo>
                <a:cubicBezTo>
                  <a:pt x="88" y="96"/>
                  <a:pt x="81" y="102"/>
                  <a:pt x="81" y="113"/>
                </a:cubicBezTo>
                <a:moveTo>
                  <a:pt x="67" y="96"/>
                </a:moveTo>
                <a:cubicBezTo>
                  <a:pt x="63" y="96"/>
                  <a:pt x="60" y="96"/>
                  <a:pt x="58" y="97"/>
                </a:cubicBezTo>
                <a:cubicBezTo>
                  <a:pt x="58" y="128"/>
                  <a:pt x="58" y="128"/>
                  <a:pt x="58" y="128"/>
                </a:cubicBezTo>
                <a:cubicBezTo>
                  <a:pt x="65" y="128"/>
                  <a:pt x="65" y="128"/>
                  <a:pt x="65" y="128"/>
                </a:cubicBezTo>
                <a:cubicBezTo>
                  <a:pt x="65" y="117"/>
                  <a:pt x="65" y="117"/>
                  <a:pt x="65" y="117"/>
                </a:cubicBezTo>
                <a:cubicBezTo>
                  <a:pt x="66" y="117"/>
                  <a:pt x="66" y="117"/>
                  <a:pt x="67" y="117"/>
                </a:cubicBezTo>
                <a:cubicBezTo>
                  <a:pt x="71" y="117"/>
                  <a:pt x="75" y="116"/>
                  <a:pt x="77" y="113"/>
                </a:cubicBezTo>
                <a:cubicBezTo>
                  <a:pt x="79" y="112"/>
                  <a:pt x="80" y="109"/>
                  <a:pt x="80" y="106"/>
                </a:cubicBezTo>
                <a:cubicBezTo>
                  <a:pt x="80" y="103"/>
                  <a:pt x="78" y="100"/>
                  <a:pt x="76" y="99"/>
                </a:cubicBezTo>
                <a:cubicBezTo>
                  <a:pt x="74" y="97"/>
                  <a:pt x="71" y="96"/>
                  <a:pt x="67" y="96"/>
                </a:cubicBezTo>
                <a:moveTo>
                  <a:pt x="67" y="111"/>
                </a:moveTo>
                <a:cubicBezTo>
                  <a:pt x="66" y="111"/>
                  <a:pt x="65" y="111"/>
                  <a:pt x="65" y="111"/>
                </a:cubicBezTo>
                <a:cubicBezTo>
                  <a:pt x="65" y="102"/>
                  <a:pt x="65" y="102"/>
                  <a:pt x="65" y="102"/>
                </a:cubicBezTo>
                <a:cubicBezTo>
                  <a:pt x="65" y="102"/>
                  <a:pt x="66" y="101"/>
                  <a:pt x="68" y="101"/>
                </a:cubicBezTo>
                <a:cubicBezTo>
                  <a:pt x="71" y="101"/>
                  <a:pt x="73" y="103"/>
                  <a:pt x="73" y="106"/>
                </a:cubicBezTo>
                <a:cubicBezTo>
                  <a:pt x="73" y="109"/>
                  <a:pt x="71" y="111"/>
                  <a:pt x="67" y="111"/>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8" name="Freeform 64"/>
          <p:cNvSpPr>
            <a:spLocks noEditPoints="1"/>
          </p:cNvSpPr>
          <p:nvPr/>
        </p:nvSpPr>
        <p:spPr bwMode="auto">
          <a:xfrm>
            <a:off x="10783888" y="5810251"/>
            <a:ext cx="455612" cy="557213"/>
          </a:xfrm>
          <a:custGeom>
            <a:avLst/>
            <a:gdLst>
              <a:gd name="T0" fmla="*/ 75 w 144"/>
              <a:gd name="T1" fmla="*/ 119 h 176"/>
              <a:gd name="T2" fmla="*/ 70 w 144"/>
              <a:gd name="T3" fmla="*/ 108 h 176"/>
              <a:gd name="T4" fmla="*/ 56 w 144"/>
              <a:gd name="T5" fmla="*/ 96 h 176"/>
              <a:gd name="T6" fmla="*/ 62 w 144"/>
              <a:gd name="T7" fmla="*/ 128 h 176"/>
              <a:gd name="T8" fmla="*/ 62 w 144"/>
              <a:gd name="T9" fmla="*/ 105 h 176"/>
              <a:gd name="T10" fmla="*/ 67 w 144"/>
              <a:gd name="T11" fmla="*/ 116 h 176"/>
              <a:gd name="T12" fmla="*/ 81 w 144"/>
              <a:gd name="T13" fmla="*/ 128 h 176"/>
              <a:gd name="T14" fmla="*/ 75 w 144"/>
              <a:gd name="T15" fmla="*/ 96 h 176"/>
              <a:gd name="T16" fmla="*/ 41 w 144"/>
              <a:gd name="T17" fmla="*/ 96 h 176"/>
              <a:gd name="T18" fmla="*/ 32 w 144"/>
              <a:gd name="T19" fmla="*/ 128 h 176"/>
              <a:gd name="T20" fmla="*/ 39 w 144"/>
              <a:gd name="T21" fmla="*/ 117 h 176"/>
              <a:gd name="T22" fmla="*/ 51 w 144"/>
              <a:gd name="T23" fmla="*/ 113 h 176"/>
              <a:gd name="T24" fmla="*/ 50 w 144"/>
              <a:gd name="T25" fmla="*/ 99 h 176"/>
              <a:gd name="T26" fmla="*/ 41 w 144"/>
              <a:gd name="T27" fmla="*/ 111 h 176"/>
              <a:gd name="T28" fmla="*/ 39 w 144"/>
              <a:gd name="T29" fmla="*/ 102 h 176"/>
              <a:gd name="T30" fmla="*/ 47 w 144"/>
              <a:gd name="T31" fmla="*/ 106 h 176"/>
              <a:gd name="T32" fmla="*/ 87 w 144"/>
              <a:gd name="T33" fmla="*/ 113 h 176"/>
              <a:gd name="T34" fmla="*/ 103 w 144"/>
              <a:gd name="T35" fmla="*/ 128 h 176"/>
              <a:gd name="T36" fmla="*/ 113 w 144"/>
              <a:gd name="T37" fmla="*/ 110 h 176"/>
              <a:gd name="T38" fmla="*/ 102 w 144"/>
              <a:gd name="T39" fmla="*/ 115 h 176"/>
              <a:gd name="T40" fmla="*/ 107 w 144"/>
              <a:gd name="T41" fmla="*/ 122 h 176"/>
              <a:gd name="T42" fmla="*/ 94 w 144"/>
              <a:gd name="T43" fmla="*/ 112 h 176"/>
              <a:gd name="T44" fmla="*/ 111 w 144"/>
              <a:gd name="T45" fmla="*/ 103 h 176"/>
              <a:gd name="T46" fmla="*/ 104 w 144"/>
              <a:gd name="T47" fmla="*/ 96 h 176"/>
              <a:gd name="T48" fmla="*/ 104 w 144"/>
              <a:gd name="T49" fmla="*/ 0 h 176"/>
              <a:gd name="T50" fmla="*/ 0 w 144"/>
              <a:gd name="T51" fmla="*/ 16 h 176"/>
              <a:gd name="T52" fmla="*/ 16 w 144"/>
              <a:gd name="T53" fmla="*/ 176 h 176"/>
              <a:gd name="T54" fmla="*/ 144 w 144"/>
              <a:gd name="T55" fmla="*/ 160 h 176"/>
              <a:gd name="T56" fmla="*/ 104 w 144"/>
              <a:gd name="T57" fmla="*/ 0 h 176"/>
              <a:gd name="T58" fmla="*/ 128 w 144"/>
              <a:gd name="T59" fmla="*/ 168 h 176"/>
              <a:gd name="T60" fmla="*/ 8 w 144"/>
              <a:gd name="T61" fmla="*/ 160 h 176"/>
              <a:gd name="T62" fmla="*/ 16 w 144"/>
              <a:gd name="T63" fmla="*/ 8 h 176"/>
              <a:gd name="T64" fmla="*/ 88 w 144"/>
              <a:gd name="T65" fmla="*/ 48 h 176"/>
              <a:gd name="T66" fmla="*/ 136 w 144"/>
              <a:gd name="T67" fmla="*/ 56 h 176"/>
              <a:gd name="T68" fmla="*/ 96 w 144"/>
              <a:gd name="T69" fmla="*/ 48 h 176"/>
              <a:gd name="T70" fmla="*/ 100 w 144"/>
              <a:gd name="T71" fmla="*/ 8 h 176"/>
              <a:gd name="T72" fmla="*/ 96 w 144"/>
              <a:gd name="T73"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4" h="176">
                <a:moveTo>
                  <a:pt x="75" y="106"/>
                </a:moveTo>
                <a:cubicBezTo>
                  <a:pt x="75" y="110"/>
                  <a:pt x="75" y="115"/>
                  <a:pt x="75" y="119"/>
                </a:cubicBezTo>
                <a:cubicBezTo>
                  <a:pt x="75" y="119"/>
                  <a:pt x="75" y="119"/>
                  <a:pt x="75" y="119"/>
                </a:cubicBezTo>
                <a:cubicBezTo>
                  <a:pt x="74" y="115"/>
                  <a:pt x="72" y="111"/>
                  <a:pt x="70" y="108"/>
                </a:cubicBezTo>
                <a:cubicBezTo>
                  <a:pt x="64" y="96"/>
                  <a:pt x="64" y="96"/>
                  <a:pt x="64" y="96"/>
                </a:cubicBezTo>
                <a:cubicBezTo>
                  <a:pt x="56" y="96"/>
                  <a:pt x="56" y="96"/>
                  <a:pt x="56" y="96"/>
                </a:cubicBezTo>
                <a:cubicBezTo>
                  <a:pt x="56" y="128"/>
                  <a:pt x="56" y="128"/>
                  <a:pt x="56" y="128"/>
                </a:cubicBezTo>
                <a:cubicBezTo>
                  <a:pt x="62" y="128"/>
                  <a:pt x="62" y="128"/>
                  <a:pt x="62" y="128"/>
                </a:cubicBezTo>
                <a:cubicBezTo>
                  <a:pt x="62" y="118"/>
                  <a:pt x="62" y="118"/>
                  <a:pt x="62" y="118"/>
                </a:cubicBezTo>
                <a:cubicBezTo>
                  <a:pt x="62" y="113"/>
                  <a:pt x="62" y="109"/>
                  <a:pt x="62" y="105"/>
                </a:cubicBezTo>
                <a:cubicBezTo>
                  <a:pt x="62" y="105"/>
                  <a:pt x="62" y="105"/>
                  <a:pt x="62" y="105"/>
                </a:cubicBezTo>
                <a:cubicBezTo>
                  <a:pt x="64" y="108"/>
                  <a:pt x="66" y="112"/>
                  <a:pt x="67" y="116"/>
                </a:cubicBezTo>
                <a:cubicBezTo>
                  <a:pt x="74" y="128"/>
                  <a:pt x="74" y="128"/>
                  <a:pt x="74" y="128"/>
                </a:cubicBezTo>
                <a:cubicBezTo>
                  <a:pt x="81" y="128"/>
                  <a:pt x="81" y="128"/>
                  <a:pt x="81" y="128"/>
                </a:cubicBezTo>
                <a:cubicBezTo>
                  <a:pt x="81" y="96"/>
                  <a:pt x="81" y="96"/>
                  <a:pt x="81" y="96"/>
                </a:cubicBezTo>
                <a:cubicBezTo>
                  <a:pt x="75" y="96"/>
                  <a:pt x="75" y="96"/>
                  <a:pt x="75" y="96"/>
                </a:cubicBezTo>
                <a:lnTo>
                  <a:pt x="75" y="106"/>
                </a:lnTo>
                <a:close/>
                <a:moveTo>
                  <a:pt x="41" y="96"/>
                </a:moveTo>
                <a:cubicBezTo>
                  <a:pt x="37" y="96"/>
                  <a:pt x="34" y="96"/>
                  <a:pt x="32" y="97"/>
                </a:cubicBezTo>
                <a:cubicBezTo>
                  <a:pt x="32" y="128"/>
                  <a:pt x="32" y="128"/>
                  <a:pt x="32" y="128"/>
                </a:cubicBezTo>
                <a:cubicBezTo>
                  <a:pt x="39" y="128"/>
                  <a:pt x="39" y="128"/>
                  <a:pt x="39" y="128"/>
                </a:cubicBezTo>
                <a:cubicBezTo>
                  <a:pt x="39" y="117"/>
                  <a:pt x="39" y="117"/>
                  <a:pt x="39" y="117"/>
                </a:cubicBezTo>
                <a:cubicBezTo>
                  <a:pt x="40" y="117"/>
                  <a:pt x="40" y="117"/>
                  <a:pt x="41" y="117"/>
                </a:cubicBezTo>
                <a:cubicBezTo>
                  <a:pt x="45" y="117"/>
                  <a:pt x="49" y="116"/>
                  <a:pt x="51" y="113"/>
                </a:cubicBezTo>
                <a:cubicBezTo>
                  <a:pt x="53" y="112"/>
                  <a:pt x="54" y="109"/>
                  <a:pt x="54" y="106"/>
                </a:cubicBezTo>
                <a:cubicBezTo>
                  <a:pt x="54" y="103"/>
                  <a:pt x="52" y="100"/>
                  <a:pt x="50" y="99"/>
                </a:cubicBezTo>
                <a:cubicBezTo>
                  <a:pt x="48" y="97"/>
                  <a:pt x="45" y="96"/>
                  <a:pt x="41" y="96"/>
                </a:cubicBezTo>
                <a:moveTo>
                  <a:pt x="41" y="111"/>
                </a:moveTo>
                <a:cubicBezTo>
                  <a:pt x="40" y="111"/>
                  <a:pt x="39" y="111"/>
                  <a:pt x="39" y="111"/>
                </a:cubicBezTo>
                <a:cubicBezTo>
                  <a:pt x="39" y="102"/>
                  <a:pt x="39" y="102"/>
                  <a:pt x="39" y="102"/>
                </a:cubicBezTo>
                <a:cubicBezTo>
                  <a:pt x="39" y="102"/>
                  <a:pt x="40" y="101"/>
                  <a:pt x="42" y="101"/>
                </a:cubicBezTo>
                <a:cubicBezTo>
                  <a:pt x="45" y="101"/>
                  <a:pt x="47" y="103"/>
                  <a:pt x="47" y="106"/>
                </a:cubicBezTo>
                <a:cubicBezTo>
                  <a:pt x="47" y="109"/>
                  <a:pt x="45" y="111"/>
                  <a:pt x="41" y="111"/>
                </a:cubicBezTo>
                <a:moveTo>
                  <a:pt x="87" y="113"/>
                </a:moveTo>
                <a:cubicBezTo>
                  <a:pt x="87" y="117"/>
                  <a:pt x="88" y="121"/>
                  <a:pt x="91" y="124"/>
                </a:cubicBezTo>
                <a:cubicBezTo>
                  <a:pt x="94" y="127"/>
                  <a:pt x="98" y="128"/>
                  <a:pt x="103" y="128"/>
                </a:cubicBezTo>
                <a:cubicBezTo>
                  <a:pt x="107" y="128"/>
                  <a:pt x="111" y="127"/>
                  <a:pt x="113" y="127"/>
                </a:cubicBezTo>
                <a:cubicBezTo>
                  <a:pt x="113" y="110"/>
                  <a:pt x="113" y="110"/>
                  <a:pt x="113" y="110"/>
                </a:cubicBezTo>
                <a:cubicBezTo>
                  <a:pt x="102" y="110"/>
                  <a:pt x="102" y="110"/>
                  <a:pt x="102" y="110"/>
                </a:cubicBezTo>
                <a:cubicBezTo>
                  <a:pt x="102" y="115"/>
                  <a:pt x="102" y="115"/>
                  <a:pt x="102" y="115"/>
                </a:cubicBezTo>
                <a:cubicBezTo>
                  <a:pt x="107" y="115"/>
                  <a:pt x="107" y="115"/>
                  <a:pt x="107" y="115"/>
                </a:cubicBezTo>
                <a:cubicBezTo>
                  <a:pt x="107" y="122"/>
                  <a:pt x="107" y="122"/>
                  <a:pt x="107" y="122"/>
                </a:cubicBezTo>
                <a:cubicBezTo>
                  <a:pt x="106" y="122"/>
                  <a:pt x="105" y="123"/>
                  <a:pt x="103" y="123"/>
                </a:cubicBezTo>
                <a:cubicBezTo>
                  <a:pt x="98" y="123"/>
                  <a:pt x="94" y="119"/>
                  <a:pt x="94" y="112"/>
                </a:cubicBezTo>
                <a:cubicBezTo>
                  <a:pt x="94" y="105"/>
                  <a:pt x="98" y="102"/>
                  <a:pt x="104" y="102"/>
                </a:cubicBezTo>
                <a:cubicBezTo>
                  <a:pt x="107" y="102"/>
                  <a:pt x="109" y="102"/>
                  <a:pt x="111" y="103"/>
                </a:cubicBezTo>
                <a:cubicBezTo>
                  <a:pt x="112" y="98"/>
                  <a:pt x="112" y="98"/>
                  <a:pt x="112" y="98"/>
                </a:cubicBezTo>
                <a:cubicBezTo>
                  <a:pt x="111" y="97"/>
                  <a:pt x="108" y="96"/>
                  <a:pt x="104" y="96"/>
                </a:cubicBezTo>
                <a:cubicBezTo>
                  <a:pt x="94" y="96"/>
                  <a:pt x="87" y="102"/>
                  <a:pt x="87" y="113"/>
                </a:cubicBezTo>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599031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428999" y="2066242"/>
            <a:ext cx="4775202" cy="1357000"/>
            <a:chOff x="5950343" y="2519646"/>
            <a:chExt cx="4775202" cy="1357000"/>
          </a:xfrm>
        </p:grpSpPr>
        <p:grpSp>
          <p:nvGrpSpPr>
            <p:cNvPr id="5" name="Group 4"/>
            <p:cNvGrpSpPr/>
            <p:nvPr/>
          </p:nvGrpSpPr>
          <p:grpSpPr>
            <a:xfrm>
              <a:off x="5950343" y="2519646"/>
              <a:ext cx="4775202" cy="1075060"/>
              <a:chOff x="5967942" y="2642129"/>
              <a:chExt cx="4775202" cy="1075060"/>
            </a:xfrm>
          </p:grpSpPr>
          <p:sp>
            <p:nvSpPr>
              <p:cNvPr id="7" name="TextBox 6"/>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6" name="Straight Connector 5"/>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2927625" y="3703660"/>
            <a:ext cx="5777948" cy="1107996"/>
          </a:xfrm>
          <a:prstGeom prst="rect">
            <a:avLst/>
          </a:prstGeom>
          <a:noFill/>
        </p:spPr>
        <p:txBody>
          <a:bodyPr wrap="square" rtlCol="0">
            <a:spAutoFit/>
          </a:bodyPr>
          <a:lstStyle/>
          <a:p>
            <a:pPr algn="ct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a:t>
            </a:r>
          </a:p>
        </p:txBody>
      </p:sp>
      <p:grpSp>
        <p:nvGrpSpPr>
          <p:cNvPr id="11" name="Group 10"/>
          <p:cNvGrpSpPr/>
          <p:nvPr/>
        </p:nvGrpSpPr>
        <p:grpSpPr>
          <a:xfrm>
            <a:off x="55946" y="6230978"/>
            <a:ext cx="690476" cy="480851"/>
            <a:chOff x="7237215" y="1410616"/>
            <a:chExt cx="2508428" cy="1746882"/>
          </a:xfrm>
        </p:grpSpPr>
        <p:sp>
          <p:nvSpPr>
            <p:cNvPr id="1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8301705" y="1410616"/>
              <a:ext cx="1443938" cy="1467312"/>
              <a:chOff x="8301705" y="1410616"/>
              <a:chExt cx="1443938" cy="1467312"/>
            </a:xfrm>
          </p:grpSpPr>
          <p:sp>
            <p:nvSpPr>
              <p:cNvPr id="14" name="Freeform 1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5" name="Freeform 1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19259630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Freeform 2"/>
          <p:cNvSpPr/>
          <p:nvPr/>
        </p:nvSpPr>
        <p:spPr>
          <a:xfrm>
            <a:off x="0" y="0"/>
            <a:ext cx="5776373" cy="6858000"/>
          </a:xfrm>
          <a:custGeom>
            <a:avLst/>
            <a:gdLst>
              <a:gd name="connsiteX0" fmla="*/ 0 w 5776373"/>
              <a:gd name="connsiteY0" fmla="*/ 0 h 6858000"/>
              <a:gd name="connsiteX1" fmla="*/ 5196114 w 5776373"/>
              <a:gd name="connsiteY1" fmla="*/ 0 h 6858000"/>
              <a:gd name="connsiteX2" fmla="*/ 5196114 w 5776373"/>
              <a:gd name="connsiteY2" fmla="*/ 3028184 h 6858000"/>
              <a:gd name="connsiteX3" fmla="*/ 5776373 w 5776373"/>
              <a:gd name="connsiteY3" fmla="*/ 3517517 h 6858000"/>
              <a:gd name="connsiteX4" fmla="*/ 5196114 w 5776373"/>
              <a:gd name="connsiteY4" fmla="*/ 4006849 h 6858000"/>
              <a:gd name="connsiteX5" fmla="*/ 5196114 w 5776373"/>
              <a:gd name="connsiteY5" fmla="*/ 6858000 h 6858000"/>
              <a:gd name="connsiteX6" fmla="*/ 0 w 57763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76373" h="6858000">
                <a:moveTo>
                  <a:pt x="0" y="0"/>
                </a:moveTo>
                <a:lnTo>
                  <a:pt x="5196114" y="0"/>
                </a:lnTo>
                <a:lnTo>
                  <a:pt x="5196114" y="3028184"/>
                </a:lnTo>
                <a:lnTo>
                  <a:pt x="5776373" y="3517517"/>
                </a:lnTo>
                <a:lnTo>
                  <a:pt x="5196114" y="4006849"/>
                </a:lnTo>
                <a:lnTo>
                  <a:pt x="5196114" y="6858000"/>
                </a:lnTo>
                <a:lnTo>
                  <a:pt x="0" y="6858000"/>
                </a:lnTo>
                <a:close/>
              </a:path>
            </a:pathLst>
          </a:custGeom>
          <a:solidFill>
            <a:schemeClr val="tx1"/>
          </a:solidFill>
          <a:ln>
            <a:noFill/>
          </a:ln>
          <a:effectLst>
            <a:outerShdw blurRad="50800" dist="38100" algn="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636269" y="1132038"/>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bg1">
                        <a:lumMod val="90000"/>
                      </a:schemeClr>
                    </a:solidFill>
                    <a:latin typeface="+mj-lt"/>
                  </a:rPr>
                  <a:t>Place your text here</a:t>
                </a:r>
                <a:endParaRPr lang="en-US" sz="1050" b="1" spc="300">
                  <a:solidFill>
                    <a:schemeClr val="bg1">
                      <a:lumMod val="90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36269" y="2769456"/>
            <a:ext cx="3923574" cy="1869743"/>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tempor </a:t>
            </a:r>
            <a:r>
              <a:rPr lang="en-US" sz="1100" smtClean="0">
                <a:solidFill>
                  <a:schemeClr val="bg1"/>
                </a:solidFill>
              </a:rPr>
              <a:t>lobortis. lass Cura bitur </a:t>
            </a:r>
            <a:r>
              <a:rPr lang="en-US" sz="1100">
                <a:solidFill>
                  <a:schemeClr val="bg1"/>
                </a:solidFill>
              </a:rPr>
              <a:t>dignissim laoreet </a:t>
            </a:r>
            <a:r>
              <a:rPr lang="en-US" sz="1100" smtClean="0">
                <a:solidFill>
                  <a:schemeClr val="bg1"/>
                </a:solidFill>
              </a:rPr>
              <a:t>doloar </a:t>
            </a:r>
            <a:r>
              <a:rPr lang="en-US" sz="1100">
                <a:solidFill>
                  <a:schemeClr val="bg1"/>
                </a:solidFill>
              </a:rPr>
              <a:t>eu ultricies. </a:t>
            </a:r>
            <a:r>
              <a:rPr lang="en-US" sz="1100" smtClean="0">
                <a:solidFill>
                  <a:schemeClr val="bg1"/>
                </a:solidFill>
              </a:rPr>
              <a:t>Pellen tesqa ue vitae mag na leo. Vivamus at porta massa, non porttitora tellus. Duis rutruman justo vel urna fringilla, eu porta </a:t>
            </a:r>
            <a:r>
              <a:rPr lang="en-US" sz="1100">
                <a:solidFill>
                  <a:schemeClr val="bg1"/>
                </a:solidFill>
              </a:rPr>
              <a:t>exme </a:t>
            </a:r>
            <a:r>
              <a:rPr lang="en-US" sz="1100" smtClean="0">
                <a:solidFill>
                  <a:schemeClr val="bg1"/>
                </a:solidFill>
              </a:rPr>
              <a:t>lobortis</a:t>
            </a:r>
          </a:p>
        </p:txBody>
      </p:sp>
      <p:grpSp>
        <p:nvGrpSpPr>
          <p:cNvPr id="11" name="Group 10"/>
          <p:cNvGrpSpPr/>
          <p:nvPr/>
        </p:nvGrpSpPr>
        <p:grpSpPr>
          <a:xfrm>
            <a:off x="720090" y="4940101"/>
            <a:ext cx="3828641"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720090" y="5507880"/>
            <a:ext cx="3828641"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7" y="4136029"/>
              <a:ext cx="2360935"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a:t>
              </a:r>
              <a:r>
                <a:rPr lang="en-US" sz="1000">
                  <a:solidFill>
                    <a:srgbClr val="FFFFFF"/>
                  </a:solidFill>
                  <a:ea typeface="Questrial" panose="020B0706030804020204" pitchFamily="34" charset="0"/>
                  <a:cs typeface="Montserrat" panose="02000000000000000000" pitchFamily="2" charset="0"/>
                </a:rPr>
                <a:t>8</a:t>
              </a:r>
              <a:r>
                <a:rPr lang="en-US" sz="1000" smtClean="0">
                  <a:solidFill>
                    <a:srgbClr val="FFFFFF"/>
                  </a:solidFill>
                  <a:ea typeface="Questrial" panose="020B0706030804020204" pitchFamily="34" charset="0"/>
                  <a:cs typeface="Montserrat" panose="02000000000000000000" pitchFamily="2" charset="0"/>
                </a:rPr>
                <a:t>%</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spTree>
    <p:extLst>
      <p:ext uri="{BB962C8B-B14F-4D97-AF65-F5344CB8AC3E}">
        <p14:creationId xmlns:p14="http://schemas.microsoft.com/office/powerpoint/2010/main" val="17108674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ounded Rectangle 2"/>
          <p:cNvSpPr/>
          <p:nvPr/>
        </p:nvSpPr>
        <p:spPr>
          <a:xfrm rot="2700000">
            <a:off x="6490576" y="2604377"/>
            <a:ext cx="1649246" cy="1649246"/>
          </a:xfrm>
          <a:prstGeom prst="roundRect">
            <a:avLst/>
          </a:prstGeom>
          <a:ln>
            <a:noFill/>
          </a:ln>
          <a:effectLst>
            <a:outerShdw blurRad="63500" sx="102000" sy="102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55946" y="6230978"/>
            <a:ext cx="690476" cy="480851"/>
            <a:chOff x="7237215" y="1410616"/>
            <a:chExt cx="2508428" cy="1746882"/>
          </a:xfrm>
        </p:grpSpPr>
        <p:sp>
          <p:nvSpPr>
            <p:cNvPr id="5"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 name="Group 5"/>
            <p:cNvGrpSpPr/>
            <p:nvPr/>
          </p:nvGrpSpPr>
          <p:grpSpPr>
            <a:xfrm>
              <a:off x="8301705" y="1410616"/>
              <a:ext cx="1443938" cy="1467312"/>
              <a:chOff x="8301705" y="1410616"/>
              <a:chExt cx="1443938" cy="1467312"/>
            </a:xfrm>
          </p:grpSpPr>
          <p:sp>
            <p:nvSpPr>
              <p:cNvPr id="7" name="Freeform 6"/>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9" name="Group 8"/>
          <p:cNvGrpSpPr/>
          <p:nvPr/>
        </p:nvGrpSpPr>
        <p:grpSpPr>
          <a:xfrm>
            <a:off x="721794" y="1202059"/>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721794" y="2839477"/>
            <a:ext cx="5025863" cy="2123658"/>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 </a:t>
            </a:r>
            <a:r>
              <a:rPr lang="en-US" sz="1100">
                <a:solidFill>
                  <a:sysClr val="windowText" lastClr="000000"/>
                </a:solidFill>
              </a:rPr>
              <a:t>Lorem ipsum dolor sit amet, consectetur adipiscing el. Aliqu am congue magna et nibh elementum, sitq amet auctor ant arcu pretium. Duis sit amet nisl id sem tempor lobortis. lass Cura bitur dignissim laoreet doloar eu ultricies. Pellen tesqa ue vitae mag na leo. </a:t>
            </a:r>
          </a:p>
        </p:txBody>
      </p:sp>
      <p:grpSp>
        <p:nvGrpSpPr>
          <p:cNvPr id="16" name="Group 15"/>
          <p:cNvGrpSpPr/>
          <p:nvPr/>
        </p:nvGrpSpPr>
        <p:grpSpPr>
          <a:xfrm>
            <a:off x="810481" y="5243553"/>
            <a:ext cx="4333019" cy="218081"/>
            <a:chOff x="4483925" y="4136029"/>
            <a:chExt cx="3157847" cy="263114"/>
          </a:xfrm>
        </p:grpSpPr>
        <p:sp>
          <p:nvSpPr>
            <p:cNvPr id="17" name="Rounded Rectangle 16"/>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8" name="Rounded Rectangle 17"/>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9" name="Rectangle 18"/>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0" name="Group 19"/>
          <p:cNvGrpSpPr/>
          <p:nvPr/>
        </p:nvGrpSpPr>
        <p:grpSpPr>
          <a:xfrm>
            <a:off x="6548798" y="2926081"/>
            <a:ext cx="1531708" cy="969802"/>
            <a:chOff x="6548798" y="2824481"/>
            <a:chExt cx="1531708" cy="969802"/>
          </a:xfrm>
          <a:solidFill>
            <a:schemeClr val="bg1"/>
          </a:solidFill>
        </p:grpSpPr>
        <p:grpSp>
          <p:nvGrpSpPr>
            <p:cNvPr id="21" name="Group 20"/>
            <p:cNvGrpSpPr/>
            <p:nvPr/>
          </p:nvGrpSpPr>
          <p:grpSpPr>
            <a:xfrm>
              <a:off x="7007387" y="2824481"/>
              <a:ext cx="609716" cy="619550"/>
              <a:chOff x="-3814763" y="4870451"/>
              <a:chExt cx="1476375" cy="1500188"/>
            </a:xfrm>
            <a:grpFill/>
          </p:grpSpPr>
          <p:sp>
            <p:nvSpPr>
              <p:cNvPr id="23" name="Freeform 15"/>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16"/>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17"/>
              <p:cNvSpPr>
                <a:spLocks/>
              </p:cNvSpPr>
              <p:nvPr/>
            </p:nvSpPr>
            <p:spPr bwMode="auto">
              <a:xfrm>
                <a:off x="-3814763" y="4894262"/>
                <a:ext cx="1476375" cy="1476377"/>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2" name="TextBox 21"/>
            <p:cNvSpPr txBox="1"/>
            <p:nvPr/>
          </p:nvSpPr>
          <p:spPr>
            <a:xfrm>
              <a:off x="6548798" y="3413217"/>
              <a:ext cx="1531708" cy="381066"/>
            </a:xfrm>
            <a:prstGeom prst="rect">
              <a:avLst/>
            </a:prstGeom>
            <a:noFill/>
          </p:spPr>
          <p:txBody>
            <a:bodyPr wrap="square" rtlCol="0">
              <a:spAutoFit/>
            </a:bodyPr>
            <a:lstStyle/>
            <a:p>
              <a:pPr algn="ctr">
                <a:lnSpc>
                  <a:spcPct val="150000"/>
                </a:lnSpc>
              </a:pPr>
              <a:r>
                <a:rPr lang="en-US" sz="1400" b="1">
                  <a:solidFill>
                    <a:schemeClr val="bg1"/>
                  </a:solidFill>
                </a:rPr>
                <a:t>Lorem I</a:t>
              </a:r>
              <a:r>
                <a:rPr lang="en-US" sz="1400" b="1" smtClean="0">
                  <a:solidFill>
                    <a:schemeClr val="bg1"/>
                  </a:solidFill>
                </a:rPr>
                <a:t>psum</a:t>
              </a:r>
              <a:endParaRPr lang="en-US" sz="1400" b="1">
                <a:solidFill>
                  <a:schemeClr val="bg1"/>
                </a:solidFill>
              </a:endParaRPr>
            </a:p>
          </p:txBody>
        </p:sp>
      </p:grpSp>
    </p:spTree>
    <p:extLst>
      <p:ext uri="{BB962C8B-B14F-4D97-AF65-F5344CB8AC3E}">
        <p14:creationId xmlns:p14="http://schemas.microsoft.com/office/powerpoint/2010/main" val="37360973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a:off x="4154947" y="2617239"/>
            <a:ext cx="6570203" cy="1623521"/>
            <a:chOff x="3442129" y="2577155"/>
            <a:chExt cx="6570203" cy="1623521"/>
          </a:xfrm>
        </p:grpSpPr>
        <p:sp>
          <p:nvSpPr>
            <p:cNvPr id="9" name="TextBox 8"/>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SER</a:t>
              </a:r>
              <a:r>
                <a:rPr lang="en-US" sz="4400" b="1" spc="300" smtClean="0">
                  <a:solidFill>
                    <a:schemeClr val="bg1"/>
                  </a:solidFill>
                </a:rPr>
                <a:t>VICES</a:t>
              </a:r>
              <a:endParaRPr lang="en-US" sz="4400" b="1" spc="300">
                <a:solidFill>
                  <a:schemeClr val="bg1"/>
                </a:solidFill>
              </a:endParaRPr>
            </a:p>
          </p:txBody>
        </p:sp>
        <p:sp>
          <p:nvSpPr>
            <p:cNvPr id="10" name="TextBox 9"/>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28116829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719284" y="222927"/>
            <a:ext cx="4775202" cy="1357000"/>
            <a:chOff x="5950343" y="2519646"/>
            <a:chExt cx="4775202" cy="1357000"/>
          </a:xfrm>
        </p:grpSpPr>
        <p:grpSp>
          <p:nvGrpSpPr>
            <p:cNvPr id="9" name="Group 8"/>
            <p:cNvGrpSpPr/>
            <p:nvPr/>
          </p:nvGrpSpPr>
          <p:grpSpPr>
            <a:xfrm>
              <a:off x="5950343" y="2519646"/>
              <a:ext cx="4775202" cy="1075060"/>
              <a:chOff x="5967942" y="2642129"/>
              <a:chExt cx="4775202" cy="1075060"/>
            </a:xfrm>
          </p:grpSpPr>
          <p:sp>
            <p:nvSpPr>
              <p:cNvPr id="11" name="TextBox 1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12" name="TextBox 1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3" name="TextBox 1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10" name="Straight Connector 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a:off x="827314" y="4247678"/>
            <a:ext cx="2975428" cy="517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827314"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827314" y="4275717"/>
            <a:ext cx="2975428" cy="2013715"/>
            <a:chOff x="7038421" y="4476077"/>
            <a:chExt cx="2314380" cy="2013715"/>
          </a:xfrm>
        </p:grpSpPr>
        <p:sp>
          <p:nvSpPr>
            <p:cNvPr id="17" name="TextBox 16"/>
            <p:cNvSpPr txBox="1"/>
            <p:nvPr/>
          </p:nvSpPr>
          <p:spPr>
            <a:xfrm>
              <a:off x="7132172" y="5127881"/>
              <a:ext cx="2144054" cy="1361911"/>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18" name="TextBox 17"/>
            <p:cNvSpPr txBox="1"/>
            <p:nvPr/>
          </p:nvSpPr>
          <p:spPr>
            <a:xfrm>
              <a:off x="7038421" y="4476077"/>
              <a:ext cx="2314380" cy="461665"/>
            </a:xfrm>
            <a:prstGeom prst="rect">
              <a:avLst/>
            </a:prstGeom>
            <a:noFill/>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19" name="Rectangle 18"/>
          <p:cNvSpPr/>
          <p:nvPr/>
        </p:nvSpPr>
        <p:spPr>
          <a:xfrm>
            <a:off x="4622797" y="4247678"/>
            <a:ext cx="2975428" cy="5177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622797"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p:cNvGrpSpPr/>
          <p:nvPr/>
        </p:nvGrpSpPr>
        <p:grpSpPr>
          <a:xfrm>
            <a:off x="4622797" y="4275717"/>
            <a:ext cx="2975428" cy="2013715"/>
            <a:chOff x="7038421" y="4476077"/>
            <a:chExt cx="2314380" cy="2013715"/>
          </a:xfrm>
        </p:grpSpPr>
        <p:sp>
          <p:nvSpPr>
            <p:cNvPr id="22" name="TextBox 21"/>
            <p:cNvSpPr txBox="1"/>
            <p:nvPr/>
          </p:nvSpPr>
          <p:spPr>
            <a:xfrm>
              <a:off x="7132172" y="5127881"/>
              <a:ext cx="2144054" cy="1361911"/>
            </a:xfrm>
            <a:prstGeom prst="rect">
              <a:avLst/>
            </a:prstGeom>
            <a:noFill/>
            <a:ln>
              <a:noFill/>
            </a:ln>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23" name="TextBox 22"/>
            <p:cNvSpPr txBox="1"/>
            <p:nvPr/>
          </p:nvSpPr>
          <p:spPr>
            <a:xfrm>
              <a:off x="7038421" y="4476077"/>
              <a:ext cx="2314380" cy="461665"/>
            </a:xfrm>
            <a:prstGeom prst="rect">
              <a:avLst/>
            </a:prstGeom>
            <a:solidFill>
              <a:schemeClr val="tx1"/>
            </a:solidFill>
            <a:ln>
              <a:noFill/>
            </a:ln>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24" name="Rectangle 23"/>
          <p:cNvSpPr/>
          <p:nvPr/>
        </p:nvSpPr>
        <p:spPr>
          <a:xfrm>
            <a:off x="8418280" y="4247678"/>
            <a:ext cx="2975428" cy="517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8418280"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8418280" y="4275717"/>
            <a:ext cx="2975428" cy="2013715"/>
            <a:chOff x="7038421" y="4476077"/>
            <a:chExt cx="2314380" cy="2013715"/>
          </a:xfrm>
        </p:grpSpPr>
        <p:sp>
          <p:nvSpPr>
            <p:cNvPr id="27" name="TextBox 26"/>
            <p:cNvSpPr txBox="1"/>
            <p:nvPr/>
          </p:nvSpPr>
          <p:spPr>
            <a:xfrm>
              <a:off x="7132172" y="5127881"/>
              <a:ext cx="2144054" cy="1361911"/>
            </a:xfrm>
            <a:prstGeom prst="rect">
              <a:avLst/>
            </a:prstGeom>
            <a:noFill/>
            <a:ln>
              <a:noFill/>
            </a:ln>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28" name="TextBox 27"/>
            <p:cNvSpPr txBox="1"/>
            <p:nvPr/>
          </p:nvSpPr>
          <p:spPr>
            <a:xfrm>
              <a:off x="7038421" y="4476077"/>
              <a:ext cx="2314380" cy="461665"/>
            </a:xfrm>
            <a:prstGeom prst="rect">
              <a:avLst/>
            </a:prstGeom>
            <a:noFill/>
            <a:ln>
              <a:noFill/>
            </a:ln>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7337785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500"/>
                                        <p:tgtEl>
                                          <p:spTgt spid="2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down)">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719284" y="222927"/>
            <a:ext cx="4775202" cy="1357000"/>
            <a:chOff x="5950343" y="2519646"/>
            <a:chExt cx="4775202" cy="1357000"/>
          </a:xfrm>
        </p:grpSpPr>
        <p:grpSp>
          <p:nvGrpSpPr>
            <p:cNvPr id="5" name="Group 4"/>
            <p:cNvGrpSpPr/>
            <p:nvPr/>
          </p:nvGrpSpPr>
          <p:grpSpPr>
            <a:xfrm>
              <a:off x="5950343" y="2519646"/>
              <a:ext cx="4775202" cy="1075060"/>
              <a:chOff x="5967942" y="2642129"/>
              <a:chExt cx="4775202" cy="1075060"/>
            </a:xfrm>
          </p:grpSpPr>
          <p:sp>
            <p:nvSpPr>
              <p:cNvPr id="7" name="TextBox 6"/>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6" name="Straight Connector 5"/>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478971" y="1988458"/>
            <a:ext cx="5399313" cy="1352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78970" y="3562140"/>
            <a:ext cx="5399313" cy="13520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78970" y="5135822"/>
            <a:ext cx="5399313" cy="1352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700000">
            <a:off x="752098" y="2209576"/>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992125" y="2432140"/>
            <a:ext cx="463756" cy="471236"/>
            <a:chOff x="-3814763" y="4870451"/>
            <a:chExt cx="1476375" cy="1500187"/>
          </a:xfrm>
          <a:solidFill>
            <a:schemeClr val="accent1"/>
          </a:solidFill>
        </p:grpSpPr>
        <p:sp>
          <p:nvSpPr>
            <p:cNvPr id="15" name="Freeform 14"/>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8" name="Rounded Rectangle 17"/>
          <p:cNvSpPr/>
          <p:nvPr/>
        </p:nvSpPr>
        <p:spPr>
          <a:xfrm rot="2700000">
            <a:off x="761385" y="5356940"/>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700000">
            <a:off x="769088" y="3783257"/>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912514" y="4013837"/>
            <a:ext cx="588998" cy="448670"/>
            <a:chOff x="1938338" y="685800"/>
            <a:chExt cx="1485900" cy="1131888"/>
          </a:xfrm>
          <a:solidFill>
            <a:schemeClr val="tx1"/>
          </a:solidFill>
        </p:grpSpPr>
        <p:sp>
          <p:nvSpPr>
            <p:cNvPr id="21"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7" name="Freeform 72"/>
          <p:cNvSpPr>
            <a:spLocks noEditPoints="1"/>
          </p:cNvSpPr>
          <p:nvPr/>
        </p:nvSpPr>
        <p:spPr bwMode="auto">
          <a:xfrm>
            <a:off x="1016735" y="5599761"/>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8" name="Group 37"/>
          <p:cNvGrpSpPr/>
          <p:nvPr/>
        </p:nvGrpSpPr>
        <p:grpSpPr>
          <a:xfrm>
            <a:off x="2088222" y="2153228"/>
            <a:ext cx="3583942" cy="995466"/>
            <a:chOff x="6801759" y="4544467"/>
            <a:chExt cx="2787701" cy="995466"/>
          </a:xfrm>
        </p:grpSpPr>
        <p:sp>
          <p:nvSpPr>
            <p:cNvPr id="39" name="TextBox 38"/>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0" name="TextBox 39"/>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grpSp>
        <p:nvGrpSpPr>
          <p:cNvPr id="41" name="Group 40"/>
          <p:cNvGrpSpPr/>
          <p:nvPr/>
        </p:nvGrpSpPr>
        <p:grpSpPr>
          <a:xfrm>
            <a:off x="2132273" y="3711493"/>
            <a:ext cx="3583942" cy="995466"/>
            <a:chOff x="6801759" y="4544467"/>
            <a:chExt cx="2787701" cy="995466"/>
          </a:xfrm>
        </p:grpSpPr>
        <p:sp>
          <p:nvSpPr>
            <p:cNvPr id="42" name="TextBox 41"/>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3" name="TextBox 42"/>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grpSp>
        <p:nvGrpSpPr>
          <p:cNvPr id="44" name="Group 43"/>
          <p:cNvGrpSpPr/>
          <p:nvPr/>
        </p:nvGrpSpPr>
        <p:grpSpPr>
          <a:xfrm>
            <a:off x="2072399" y="5300592"/>
            <a:ext cx="3583942" cy="995466"/>
            <a:chOff x="6801759" y="4544467"/>
            <a:chExt cx="2787701" cy="995466"/>
          </a:xfrm>
        </p:grpSpPr>
        <p:sp>
          <p:nvSpPr>
            <p:cNvPr id="45" name="TextBox 44"/>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6" name="TextBox 45"/>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0099654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down)">
                                      <p:cBhvr>
                                        <p:cTn id="15" dur="500"/>
                                        <p:tgtEl>
                                          <p:spTgt spid="3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down)">
                                      <p:cBhvr>
                                        <p:cTn id="19" dur="500"/>
                                        <p:tgtEl>
                                          <p:spTgt spid="2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down)">
                                      <p:cBhvr>
                                        <p:cTn id="23" dur="500"/>
                                        <p:tgtEl>
                                          <p:spTgt spid="41"/>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down)">
                                      <p:cBhvr>
                                        <p:cTn id="27" dur="500"/>
                                        <p:tgtEl>
                                          <p:spTgt spid="37"/>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down)">
                                      <p:cBhvr>
                                        <p:cTn id="3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theme/theme1.xml><?xml version="1.0" encoding="utf-8"?>
<a:theme xmlns:a="http://schemas.openxmlformats.org/drawingml/2006/main" name="Office Theme">
  <a:themeElements>
    <a:clrScheme name="Mystic-Red">
      <a:dk1>
        <a:srgbClr val="2B2B2B"/>
      </a:dk1>
      <a:lt1>
        <a:srgbClr val="F6F8F8"/>
      </a:lt1>
      <a:dk2>
        <a:srgbClr val="2B2B2B"/>
      </a:dk2>
      <a:lt2>
        <a:srgbClr val="FFFFFF"/>
      </a:lt2>
      <a:accent1>
        <a:srgbClr val="E91C17"/>
      </a:accent1>
      <a:accent2>
        <a:srgbClr val="F27D7A"/>
      </a:accent2>
      <a:accent3>
        <a:srgbClr val="E91C17"/>
      </a:accent3>
      <a:accent4>
        <a:srgbClr val="F27D7A"/>
      </a:accent4>
      <a:accent5>
        <a:srgbClr val="E91C17"/>
      </a:accent5>
      <a:accent6>
        <a:srgbClr val="F27D7A"/>
      </a:accent6>
      <a:hlink>
        <a:srgbClr val="5B9BD5"/>
      </a:hlink>
      <a:folHlink>
        <a:srgbClr val="70AD47"/>
      </a:folHlink>
    </a:clrScheme>
    <a:fontScheme name="Samantha">
      <a:majorFont>
        <a:latin typeface="Montserrat"/>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357</TotalTime>
  <Words>2773</Words>
  <Application>Microsoft Office PowerPoint</Application>
  <PresentationFormat>Widescreen</PresentationFormat>
  <Paragraphs>261</Paragraphs>
  <Slides>39</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Calibri</vt:lpstr>
      <vt:lpstr>Montserrat</vt:lpstr>
      <vt:lpstr>Open Sans</vt:lpstr>
      <vt:lpstr>Questrial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ismail - [2010]</dc:creator>
  <cp:lastModifiedBy>ilhamsyahvutra@outlook.com</cp:lastModifiedBy>
  <cp:revision>119</cp:revision>
  <dcterms:created xsi:type="dcterms:W3CDTF">2018-06-28T16:38:18Z</dcterms:created>
  <dcterms:modified xsi:type="dcterms:W3CDTF">2018-07-01T06:00:51Z</dcterms:modified>
</cp:coreProperties>
</file>