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Placeholder 4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3" r="15553"/>
          <a:stretch>
            <a:fillRect/>
          </a:stretch>
        </p:blipFill>
        <p:spPr/>
      </p:pic>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pic>
        <p:nvPicPr>
          <p:cNvPr id="38" name="Picture Placeholder 3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39" name="Picture Placeholder 3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94" r="21894"/>
          <a:stretch>
            <a:fillRect/>
          </a:stretch>
        </p:blipFill>
        <p:spPr/>
      </p:pic>
      <p:pic>
        <p:nvPicPr>
          <p:cNvPr id="40" name="Picture Placeholder 3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pic>
        <p:nvPicPr>
          <p:cNvPr id="32" name="Picture Placeholder 3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3" name="Picture Placeholder 32"/>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4" name="Picture Placeholder 3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2019" r="22019"/>
          <a:stretch>
            <a:fillRect/>
          </a:stretch>
        </p:blipFill>
        <p:spPr/>
      </p:pic>
      <p:pic>
        <p:nvPicPr>
          <p:cNvPr id="35" name="Picture Placeholder 3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2019" r="22019"/>
          <a:stretch>
            <a:fillRect/>
          </a:stretch>
        </p:blipFill>
        <p:spPr/>
      </p:pic>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710" r="20710"/>
          <a:stretch>
            <a:fillRect/>
          </a:stretch>
        </p:blipFill>
        <p:spPr/>
      </p:pic>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280" b="22280"/>
          <a:stretch>
            <a:fillRect/>
          </a:stretch>
        </p:blipFill>
        <p:spPr/>
      </p:pic>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 name="Picture Placeholder 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480" r="21480"/>
          <a:stretch>
            <a:fillRect/>
          </a:stretch>
        </p:blipFill>
        <p:spPr/>
      </p:pic>
      <p:pic>
        <p:nvPicPr>
          <p:cNvPr id="20" name="Picture Placeholder 1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8021" b="8021"/>
          <a:stretch>
            <a:fillRect/>
          </a:stretch>
        </p:blipFill>
        <p:spPr/>
      </p:pic>
      <p:pic>
        <p:nvPicPr>
          <p:cNvPr id="23" name="Picture Placeholder 2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2" name="Picture Placeholder 2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1" name="Picture Placeholder 20"/>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594" r="16594"/>
          <a:stretch>
            <a:fillRect/>
          </a:stretch>
        </p:blipFill>
        <p:spPr/>
      </p:pic>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4298" r="24298"/>
          <a:stretch>
            <a:fillRect/>
          </a:stretch>
        </p:blipFill>
        <p:spPr/>
      </p:pic>
      <p:pic>
        <p:nvPicPr>
          <p:cNvPr id="27" name="Picture Placeholder 2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591" r="22591"/>
          <a:stretch>
            <a:fillRect/>
          </a:stretch>
        </p:blipFill>
        <p:spPr/>
      </p:pic>
      <p:pic>
        <p:nvPicPr>
          <p:cNvPr id="26" name="Picture Placeholder 2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324" r="24324"/>
          <a:stretch>
            <a:fillRect/>
          </a:stretch>
        </p:blipFill>
        <p:spPr/>
      </p:pic>
      <p:pic>
        <p:nvPicPr>
          <p:cNvPr id="29" name="Picture Placeholder 28"/>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24301" r="24301"/>
          <a:stretch>
            <a:fillRect/>
          </a:stretch>
        </p:blipFill>
        <p:spPr/>
      </p:pic>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41"/>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36" r="16636"/>
          <a:stretch>
            <a:fillRect/>
          </a:stretch>
        </p:blipFill>
        <p:spPr/>
      </p:pic>
      <p:pic>
        <p:nvPicPr>
          <p:cNvPr id="43" name="Picture Placeholder 4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20" r="16620"/>
          <a:stretch>
            <a:fillRect/>
          </a:stretch>
        </p:blipFill>
        <p:spPr/>
      </p:pic>
      <p:pic>
        <p:nvPicPr>
          <p:cNvPr id="44" name="Picture Placeholder 4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36" r="16636"/>
          <a:stretch>
            <a:fillRect/>
          </a:stretch>
        </p:blipFill>
        <p:spPr/>
      </p:pic>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pic>
        <p:nvPicPr>
          <p:cNvPr id="10" name="Picture Placeholder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pic>
        <p:nvPicPr>
          <p:cNvPr id="7" name="Picture Placeholder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4203" b="4203"/>
          <a:stretch>
            <a:fillRect/>
          </a:stretch>
        </p:blipFill>
        <p:spPr/>
      </p:pic>
      <p:pic>
        <p:nvPicPr>
          <p:cNvPr id="16" name="Picture Placeholder 1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7498" r="27498"/>
          <a:stretch>
            <a:fillRect/>
          </a:stretch>
        </p:blipFill>
        <p:spPr/>
      </p:pic>
      <p:pic>
        <p:nvPicPr>
          <p:cNvPr id="15" name="Picture Placeholder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8968" r="8968"/>
          <a:stretch>
            <a:fillRect/>
          </a:stretch>
        </p:blipFill>
        <p:spPr/>
      </p:pic>
      <p:pic>
        <p:nvPicPr>
          <p:cNvPr id="17" name="Picture Placeholder 1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1930" r="31930"/>
          <a:stretch>
            <a:fillRect/>
          </a:stretch>
        </p:blipFill>
        <p:spPr/>
      </p:pic>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pic>
        <p:nvPicPr>
          <p:cNvPr id="36" name="Picture Placeholder 3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89" r="3689"/>
          <a:stretch>
            <a:fillRect/>
          </a:stretch>
        </p:blipFill>
        <p:spPr/>
      </p:pic>
      <p:pic>
        <p:nvPicPr>
          <p:cNvPr id="37" name="Picture Placeholder 3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89" r="3689"/>
          <a:stretch>
            <a:fillRect/>
          </a:stretch>
        </p:blipFill>
        <p:spPr/>
      </p:pic>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Placeholder 1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7" name="Picture Placeholder 1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09" r="21309"/>
          <a:stretch>
            <a:fillRect/>
          </a:stretch>
        </p:blipFill>
        <p:spPr/>
      </p:pic>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000" r="30000"/>
          <a:stretch>
            <a:fillRect/>
          </a:stretch>
        </p:blipFill>
        <p:spPr/>
      </p:pic>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5" name="Picture Placeholder 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7" name="Picture Placeholder 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0222" r="10222"/>
          <a:stretch>
            <a:fillRect/>
          </a:stretch>
        </p:blipFill>
        <p:spPr/>
      </p:pic>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888" r="14888"/>
          <a:stretch>
            <a:fillRect/>
          </a:stretch>
        </p:blipFill>
        <p:spPr/>
      </p:pic>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Whatsapp 01">
      <a:dk1>
        <a:srgbClr val="3F3F3F"/>
      </a:dk1>
      <a:lt1>
        <a:sysClr val="window" lastClr="FFFFFF"/>
      </a:lt1>
      <a:dk2>
        <a:srgbClr val="313C41"/>
      </a:dk2>
      <a:lt2>
        <a:srgbClr val="FFFFFF"/>
      </a:lt2>
      <a:accent1>
        <a:srgbClr val="4FB1B4"/>
      </a:accent1>
      <a:accent2>
        <a:srgbClr val="3A8588"/>
      </a:accent2>
      <a:accent3>
        <a:srgbClr val="4FB1B4"/>
      </a:accent3>
      <a:accent4>
        <a:srgbClr val="3A8588"/>
      </a:accent4>
      <a:accent5>
        <a:srgbClr val="4FB1B4"/>
      </a:accent5>
      <a:accent6>
        <a:srgbClr val="3A8588"/>
      </a:accent6>
      <a:hlink>
        <a:srgbClr val="A05024"/>
      </a:hlink>
      <a:folHlink>
        <a:srgbClr val="FEC03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TotalTime>
  <Words>2771</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119</cp:revision>
  <dcterms:created xsi:type="dcterms:W3CDTF">2018-06-28T16:38:18Z</dcterms:created>
  <dcterms:modified xsi:type="dcterms:W3CDTF">2018-07-01T09:14:54Z</dcterms:modified>
</cp:coreProperties>
</file>