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7" r:id="rId2"/>
    <p:sldId id="297" r:id="rId3"/>
    <p:sldId id="298" r:id="rId4"/>
    <p:sldId id="299" r:id="rId5"/>
    <p:sldId id="300" r:id="rId6"/>
    <p:sldId id="301" r:id="rId7"/>
    <p:sldId id="268" r:id="rId8"/>
    <p:sldId id="302" r:id="rId9"/>
    <p:sldId id="303" r:id="rId10"/>
    <p:sldId id="270" r:id="rId11"/>
    <p:sldId id="304" r:id="rId12"/>
    <p:sldId id="305" r:id="rId13"/>
    <p:sldId id="273" r:id="rId14"/>
    <p:sldId id="306" r:id="rId15"/>
    <p:sldId id="307" r:id="rId16"/>
    <p:sldId id="308" r:id="rId17"/>
    <p:sldId id="309" r:id="rId18"/>
    <p:sldId id="310" r:id="rId19"/>
    <p:sldId id="280" r:id="rId20"/>
    <p:sldId id="311" r:id="rId21"/>
    <p:sldId id="312" r:id="rId22"/>
    <p:sldId id="313" r:id="rId23"/>
    <p:sldId id="314" r:id="rId24"/>
    <p:sldId id="315" r:id="rId25"/>
    <p:sldId id="286" r:id="rId26"/>
    <p:sldId id="287" r:id="rId27"/>
    <p:sldId id="288" r:id="rId28"/>
    <p:sldId id="289" r:id="rId29"/>
    <p:sldId id="290" r:id="rId30"/>
    <p:sldId id="291" r:id="rId31"/>
    <p:sldId id="294" r:id="rId32"/>
    <p:sldId id="293" r:id="rId33"/>
    <p:sldId id="292" r:id="rId34"/>
    <p:sldId id="295" r:id="rId35"/>
    <p:sldId id="296"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19" autoAdjust="0"/>
    <p:restoredTop sz="94533" autoAdjust="0"/>
  </p:normalViewPr>
  <p:slideViewPr>
    <p:cSldViewPr snapToGrid="0">
      <p:cViewPr varScale="1">
        <p:scale>
          <a:sx n="116" d="100"/>
          <a:sy n="116" d="100"/>
        </p:scale>
        <p:origin x="878" y="8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1E38-47BB-A0CD-0C9237CFC7F6}"/>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1E38-47BB-A0CD-0C9237CFC7F6}"/>
            </c:ext>
          </c:extLst>
        </c:ser>
        <c:ser>
          <c:idx val="2"/>
          <c:order val="2"/>
          <c:tx>
            <c:strRef>
              <c:f>Sheet1!$D$1</c:f>
              <c:strCache>
                <c:ptCount val="1"/>
                <c:pt idx="0">
                  <c:v>Series 3</c:v>
                </c:pt>
              </c:strCache>
            </c:strRef>
          </c:tx>
          <c:spPr>
            <a:solidFill>
              <a:schemeClr val="tx1"/>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1E38-47BB-A0CD-0C9237CFC7F6}"/>
            </c:ext>
          </c:extLst>
        </c:ser>
        <c:dLbls>
          <c:showLegendKey val="0"/>
          <c:showVal val="0"/>
          <c:showCatName val="0"/>
          <c:showSerName val="0"/>
          <c:showPercent val="0"/>
          <c:showBubbleSize val="0"/>
        </c:dLbls>
        <c:gapWidth val="219"/>
        <c:overlap val="-27"/>
        <c:axId val="594256080"/>
        <c:axId val="594256408"/>
      </c:barChart>
      <c:catAx>
        <c:axId val="594256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408"/>
        <c:crosses val="autoZero"/>
        <c:auto val="1"/>
        <c:lblAlgn val="ctr"/>
        <c:lblOffset val="100"/>
        <c:noMultiLvlLbl val="0"/>
      </c:catAx>
      <c:valAx>
        <c:axId val="594256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6C61-4BA5-8E1A-9D338F712BBC}"/>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6C61-4BA5-8E1A-9D338F712BBC}"/>
            </c:ext>
          </c:extLst>
        </c:ser>
        <c:ser>
          <c:idx val="2"/>
          <c:order val="2"/>
          <c:tx>
            <c:strRef>
              <c:f>Sheet1!$D$1</c:f>
              <c:strCache>
                <c:ptCount val="1"/>
                <c:pt idx="0">
                  <c:v>Series 3</c:v>
                </c:pt>
              </c:strCache>
            </c:strRef>
          </c:tx>
          <c:spPr>
            <a:solidFill>
              <a:schemeClr val="tx1"/>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6C61-4BA5-8E1A-9D338F712BBC}"/>
            </c:ext>
          </c:extLst>
        </c:ser>
        <c:dLbls>
          <c:showLegendKey val="0"/>
          <c:showVal val="0"/>
          <c:showCatName val="0"/>
          <c:showSerName val="0"/>
          <c:showPercent val="0"/>
          <c:showBubbleSize val="0"/>
        </c:dLbls>
        <c:gapWidth val="219"/>
        <c:overlap val="-27"/>
        <c:axId val="594256080"/>
        <c:axId val="594256408"/>
      </c:barChart>
      <c:catAx>
        <c:axId val="594256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408"/>
        <c:crosses val="autoZero"/>
        <c:auto val="1"/>
        <c:lblAlgn val="ctr"/>
        <c:lblOffset val="100"/>
        <c:noMultiLvlLbl val="0"/>
      </c:catAx>
      <c:valAx>
        <c:axId val="594256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E69-436C-AFA5-EB1848AAA7CD}"/>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E69-436C-AFA5-EB1848AAA7CD}"/>
            </c:ext>
          </c:extLst>
        </c:ser>
        <c:ser>
          <c:idx val="2"/>
          <c:order val="2"/>
          <c:tx>
            <c:strRef>
              <c:f>Sheet1!$D$1</c:f>
              <c:strCache>
                <c:ptCount val="1"/>
                <c:pt idx="0">
                  <c:v>Series 3</c:v>
                </c:pt>
              </c:strCache>
            </c:strRef>
          </c:tx>
          <c:spPr>
            <a:solidFill>
              <a:schemeClr val="tx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E69-436C-AFA5-EB1848AAA7CD}"/>
            </c:ext>
          </c:extLst>
        </c:ser>
        <c:dLbls>
          <c:showLegendKey val="0"/>
          <c:showVal val="0"/>
          <c:showCatName val="0"/>
          <c:showSerName val="0"/>
          <c:showPercent val="0"/>
          <c:showBubbleSize val="0"/>
        </c:dLbls>
        <c:gapWidth val="231"/>
        <c:overlap val="100"/>
        <c:axId val="747967704"/>
        <c:axId val="747969016"/>
      </c:barChart>
      <c:catAx>
        <c:axId val="7479677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7969016"/>
        <c:crosses val="autoZero"/>
        <c:auto val="1"/>
        <c:lblAlgn val="ctr"/>
        <c:lblOffset val="100"/>
        <c:noMultiLvlLbl val="0"/>
      </c:catAx>
      <c:valAx>
        <c:axId val="74796901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79677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tx1">
                  <a:lumMod val="25000"/>
                  <a:lumOff val="75000"/>
                </a:schemeClr>
              </a:solidFill>
              <a:round/>
            </a:ln>
            <a:effectLst/>
          </c:spPr>
          <c:marker>
            <c:symbol val="circle"/>
            <c:size val="5"/>
            <c:spPr>
              <a:solidFill>
                <a:schemeClr val="accent1"/>
              </a:solidFill>
              <a:ln w="127000">
                <a:solidFill>
                  <a:schemeClr val="tx1">
                    <a:lumMod val="25000"/>
                    <a:lumOff val="75000"/>
                  </a:schemeClr>
                </a:solidFill>
              </a:ln>
              <a:effectLst/>
            </c:spPr>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961B-4D96-AE60-809770F4D631}"/>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accent2"/>
              </a:solidFill>
              <a:ln w="139700">
                <a:solidFill>
                  <a:schemeClr val="tx1"/>
                </a:solidFill>
              </a:ln>
              <a:effectLst/>
            </c:spPr>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961B-4D96-AE60-809770F4D631}"/>
            </c:ext>
          </c:extLst>
        </c:ser>
        <c:ser>
          <c:idx val="2"/>
          <c:order val="2"/>
          <c:tx>
            <c:strRef>
              <c:f>Sheet1!$D$1</c:f>
              <c:strCache>
                <c:ptCount val="1"/>
                <c:pt idx="0">
                  <c:v>Series 3</c:v>
                </c:pt>
              </c:strCache>
            </c:strRef>
          </c:tx>
          <c:spPr>
            <a:ln w="28575" cap="rnd">
              <a:solidFill>
                <a:schemeClr val="accent1"/>
              </a:solidFill>
              <a:round/>
            </a:ln>
            <a:effectLst/>
          </c:spPr>
          <c:marker>
            <c:symbol val="circle"/>
            <c:size val="5"/>
            <c:spPr>
              <a:solidFill>
                <a:schemeClr val="accent3"/>
              </a:solidFill>
              <a:ln w="152400">
                <a:solidFill>
                  <a:schemeClr val="accent3"/>
                </a:solidFill>
              </a:ln>
              <a:effectLst/>
            </c:spPr>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961B-4D96-AE60-809770F4D631}"/>
            </c:ext>
          </c:extLst>
        </c:ser>
        <c:dLbls>
          <c:showLegendKey val="0"/>
          <c:showVal val="0"/>
          <c:showCatName val="0"/>
          <c:showSerName val="0"/>
          <c:showPercent val="0"/>
          <c:showBubbleSize val="0"/>
        </c:dLbls>
        <c:marker val="1"/>
        <c:smooth val="0"/>
        <c:axId val="797585208"/>
        <c:axId val="797586520"/>
      </c:lineChart>
      <c:catAx>
        <c:axId val="7975852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97586520"/>
        <c:crosses val="autoZero"/>
        <c:auto val="1"/>
        <c:lblAlgn val="ctr"/>
        <c:lblOffset val="100"/>
        <c:noMultiLvlLbl val="0"/>
      </c:catAx>
      <c:valAx>
        <c:axId val="7975865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975852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2-0C14-4BA1-AF36-891DDA94E38F}"/>
              </c:ext>
            </c:extLst>
          </c:dPt>
          <c:dPt>
            <c:idx val="1"/>
            <c:bubble3D val="0"/>
            <c:spPr>
              <a:noFill/>
              <a:ln w="19050">
                <a:solidFill>
                  <a:schemeClr val="lt1"/>
                </a:solidFill>
              </a:ln>
              <a:effectLst/>
            </c:spPr>
            <c:extLst>
              <c:ext xmlns:c16="http://schemas.microsoft.com/office/drawing/2014/chart" uri="{C3380CC4-5D6E-409C-BE32-E72D297353CC}">
                <c16:uniqueId val="{00000001-0C14-4BA1-AF36-891DDA94E38F}"/>
              </c:ext>
            </c:extLst>
          </c:dPt>
          <c:dPt>
            <c:idx val="2"/>
            <c:bubble3D val="0"/>
            <c:spPr>
              <a:solidFill>
                <a:schemeClr val="tx1">
                  <a:lumMod val="25000"/>
                  <a:lumOff val="75000"/>
                </a:schemeClr>
              </a:solidFill>
              <a:ln w="19050">
                <a:solidFill>
                  <a:schemeClr val="lt1"/>
                </a:solidFill>
              </a:ln>
              <a:effectLst/>
            </c:spPr>
            <c:extLst>
              <c:ext xmlns:c16="http://schemas.microsoft.com/office/drawing/2014/chart" uri="{C3380CC4-5D6E-409C-BE32-E72D297353CC}">
                <c16:uniqueId val="{00000003-0C14-4BA1-AF36-891DDA94E38F}"/>
              </c:ext>
            </c:extLst>
          </c:dPt>
          <c:dPt>
            <c:idx val="3"/>
            <c:bubble3D val="0"/>
            <c:spPr>
              <a:solidFill>
                <a:schemeClr val="tx1">
                  <a:lumMod val="75000"/>
                  <a:lumOff val="25000"/>
                </a:schemeClr>
              </a:solidFill>
              <a:ln w="19050">
                <a:solidFill>
                  <a:schemeClr val="lt1"/>
                </a:solidFill>
              </a:ln>
              <a:effectLst/>
            </c:spPr>
            <c:extLst>
              <c:ext xmlns:c16="http://schemas.microsoft.com/office/drawing/2014/chart" uri="{C3380CC4-5D6E-409C-BE32-E72D297353CC}">
                <c16:uniqueId val="{00000004-0C14-4BA1-AF36-891DDA94E38F}"/>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0C14-4BA1-AF36-891DDA94E38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99603B-178D-462D-8667-0B51C0C3BE1B}" type="datetimeFigureOut">
              <a:rPr lang="en-US" smtClean="0"/>
              <a:t>7/1/2018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91E98F-4AD9-44FB-BBE4-72A9A48EC07B}" type="slidenum">
              <a:rPr lang="en-US" smtClean="0"/>
              <a:t>‹#›</a:t>
            </a:fld>
            <a:endParaRPr lang="en-US"/>
          </a:p>
        </p:txBody>
      </p:sp>
    </p:spTree>
    <p:extLst>
      <p:ext uri="{BB962C8B-B14F-4D97-AF65-F5344CB8AC3E}">
        <p14:creationId xmlns:p14="http://schemas.microsoft.com/office/powerpoint/2010/main" val="37253276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A31BDE-1EEB-4A28-8B2C-9AE3C81D1761}" type="datetimeFigureOut">
              <a:rPr lang="en-US" smtClean="0"/>
              <a:t>7/1/2018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3E2CC4-F11D-4E54-86EA-E05F33837D9B}" type="slidenum">
              <a:rPr lang="en-US" smtClean="0"/>
              <a:t>‹#›</a:t>
            </a:fld>
            <a:endParaRPr lang="en-US"/>
          </a:p>
        </p:txBody>
      </p:sp>
    </p:spTree>
    <p:extLst>
      <p:ext uri="{BB962C8B-B14F-4D97-AF65-F5344CB8AC3E}">
        <p14:creationId xmlns:p14="http://schemas.microsoft.com/office/powerpoint/2010/main" val="875079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096001" y="1988457"/>
            <a:ext cx="5617029" cy="4499429"/>
          </a:xfrm>
          <a:custGeom>
            <a:avLst/>
            <a:gdLst>
              <a:gd name="connsiteX0" fmla="*/ 0 w 5617029"/>
              <a:gd name="connsiteY0" fmla="*/ 0 h 4499429"/>
              <a:gd name="connsiteX1" fmla="*/ 5617029 w 5617029"/>
              <a:gd name="connsiteY1" fmla="*/ 0 h 4499429"/>
              <a:gd name="connsiteX2" fmla="*/ 5617029 w 5617029"/>
              <a:gd name="connsiteY2" fmla="*/ 4499429 h 4499429"/>
              <a:gd name="connsiteX3" fmla="*/ 0 w 5617029"/>
              <a:gd name="connsiteY3" fmla="*/ 4499429 h 4499429"/>
            </a:gdLst>
            <a:ahLst/>
            <a:cxnLst>
              <a:cxn ang="0">
                <a:pos x="connsiteX0" y="connsiteY0"/>
              </a:cxn>
              <a:cxn ang="0">
                <a:pos x="connsiteX1" y="connsiteY1"/>
              </a:cxn>
              <a:cxn ang="0">
                <a:pos x="connsiteX2" y="connsiteY2"/>
              </a:cxn>
              <a:cxn ang="0">
                <a:pos x="connsiteX3" y="connsiteY3"/>
              </a:cxn>
            </a:cxnLst>
            <a:rect l="l" t="t" r="r" b="b"/>
            <a:pathLst>
              <a:path w="5617029" h="4499429">
                <a:moveTo>
                  <a:pt x="0" y="0"/>
                </a:moveTo>
                <a:lnTo>
                  <a:pt x="5617029" y="0"/>
                </a:lnTo>
                <a:lnTo>
                  <a:pt x="5617029" y="4499429"/>
                </a:lnTo>
                <a:lnTo>
                  <a:pt x="0" y="449942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65899557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6743700" cy="6858000"/>
          </a:xfrm>
          <a:custGeom>
            <a:avLst/>
            <a:gdLst>
              <a:gd name="connsiteX0" fmla="*/ 0 w 6743700"/>
              <a:gd name="connsiteY0" fmla="*/ 0 h 6858000"/>
              <a:gd name="connsiteX1" fmla="*/ 6743700 w 6743700"/>
              <a:gd name="connsiteY1" fmla="*/ 0 h 6858000"/>
              <a:gd name="connsiteX2" fmla="*/ 0 w 6743700"/>
              <a:gd name="connsiteY2" fmla="*/ 6858000 h 6858000"/>
            </a:gdLst>
            <a:ahLst/>
            <a:cxnLst>
              <a:cxn ang="0">
                <a:pos x="connsiteX0" y="connsiteY0"/>
              </a:cxn>
              <a:cxn ang="0">
                <a:pos x="connsiteX1" y="connsiteY1"/>
              </a:cxn>
              <a:cxn ang="0">
                <a:pos x="connsiteX2" y="connsiteY2"/>
              </a:cxn>
            </a:cxnLst>
            <a:rect l="l" t="t" r="r" b="b"/>
            <a:pathLst>
              <a:path w="6743700" h="6858000">
                <a:moveTo>
                  <a:pt x="0" y="0"/>
                </a:moveTo>
                <a:lnTo>
                  <a:pt x="6743700" y="0"/>
                </a:lnTo>
                <a:lnTo>
                  <a:pt x="0" y="685800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72606394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96686" y="2191657"/>
            <a:ext cx="5181598" cy="4231285"/>
          </a:xfrm>
          <a:custGeom>
            <a:avLst/>
            <a:gdLst>
              <a:gd name="connsiteX0" fmla="*/ 0 w 5181598"/>
              <a:gd name="connsiteY0" fmla="*/ 0 h 4231285"/>
              <a:gd name="connsiteX1" fmla="*/ 5181598 w 5181598"/>
              <a:gd name="connsiteY1" fmla="*/ 0 h 4231285"/>
              <a:gd name="connsiteX2" fmla="*/ 5181598 w 5181598"/>
              <a:gd name="connsiteY2" fmla="*/ 4231285 h 4231285"/>
              <a:gd name="connsiteX3" fmla="*/ 0 w 5181598"/>
              <a:gd name="connsiteY3" fmla="*/ 4231285 h 4231285"/>
            </a:gdLst>
            <a:ahLst/>
            <a:cxnLst>
              <a:cxn ang="0">
                <a:pos x="connsiteX0" y="connsiteY0"/>
              </a:cxn>
              <a:cxn ang="0">
                <a:pos x="connsiteX1" y="connsiteY1"/>
              </a:cxn>
              <a:cxn ang="0">
                <a:pos x="connsiteX2" y="connsiteY2"/>
              </a:cxn>
              <a:cxn ang="0">
                <a:pos x="connsiteX3" y="connsiteY3"/>
              </a:cxn>
            </a:cxnLst>
            <a:rect l="l" t="t" r="r" b="b"/>
            <a:pathLst>
              <a:path w="5181598" h="4231285">
                <a:moveTo>
                  <a:pt x="0" y="0"/>
                </a:moveTo>
                <a:lnTo>
                  <a:pt x="5181598" y="0"/>
                </a:lnTo>
                <a:lnTo>
                  <a:pt x="5181598" y="4231285"/>
                </a:lnTo>
                <a:lnTo>
                  <a:pt x="0" y="4231285"/>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24749012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448302" y="1"/>
            <a:ext cx="6743699" cy="6857999"/>
          </a:xfrm>
          <a:custGeom>
            <a:avLst/>
            <a:gdLst>
              <a:gd name="connsiteX0" fmla="*/ 0 w 6743699"/>
              <a:gd name="connsiteY0" fmla="*/ 0 h 6857999"/>
              <a:gd name="connsiteX1" fmla="*/ 6743699 w 6743699"/>
              <a:gd name="connsiteY1" fmla="*/ 0 h 6857999"/>
              <a:gd name="connsiteX2" fmla="*/ 6743699 w 6743699"/>
              <a:gd name="connsiteY2" fmla="*/ 6857999 h 6857999"/>
            </a:gdLst>
            <a:ahLst/>
            <a:cxnLst>
              <a:cxn ang="0">
                <a:pos x="connsiteX0" y="connsiteY0"/>
              </a:cxn>
              <a:cxn ang="0">
                <a:pos x="connsiteX1" y="connsiteY1"/>
              </a:cxn>
              <a:cxn ang="0">
                <a:pos x="connsiteX2" y="connsiteY2"/>
              </a:cxn>
            </a:cxnLst>
            <a:rect l="l" t="t" r="r" b="b"/>
            <a:pathLst>
              <a:path w="6743699" h="6857999">
                <a:moveTo>
                  <a:pt x="0" y="0"/>
                </a:moveTo>
                <a:lnTo>
                  <a:pt x="6743699" y="0"/>
                </a:lnTo>
                <a:lnTo>
                  <a:pt x="6743699"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66910049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1015801" y="1804413"/>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8"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1"/>
          </p:nvPr>
        </p:nvSpPr>
        <p:spPr>
          <a:xfrm>
            <a:off x="4944690" y="2489830"/>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8"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2"/>
          </p:nvPr>
        </p:nvSpPr>
        <p:spPr>
          <a:xfrm>
            <a:off x="8873579" y="1804414"/>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7"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0396256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8" name="Picture Placeholder 17"/>
          <p:cNvSpPr>
            <a:spLocks noGrp="1"/>
          </p:cNvSpPr>
          <p:nvPr>
            <p:ph type="pic" sz="quarter" idx="10"/>
          </p:nvPr>
        </p:nvSpPr>
        <p:spPr>
          <a:xfrm>
            <a:off x="940905"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1"/>
          </p:nvPr>
        </p:nvSpPr>
        <p:spPr>
          <a:xfrm>
            <a:off x="3763618"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6" name="Picture Placeholder 15"/>
          <p:cNvSpPr>
            <a:spLocks noGrp="1"/>
          </p:cNvSpPr>
          <p:nvPr>
            <p:ph type="pic" sz="quarter" idx="12"/>
          </p:nvPr>
        </p:nvSpPr>
        <p:spPr>
          <a:xfrm>
            <a:off x="6586331"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5" name="Picture Placeholder 14"/>
          <p:cNvSpPr>
            <a:spLocks noGrp="1"/>
          </p:cNvSpPr>
          <p:nvPr>
            <p:ph type="pic" sz="quarter" idx="13"/>
          </p:nvPr>
        </p:nvSpPr>
        <p:spPr>
          <a:xfrm>
            <a:off x="9409044"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15924769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1084856" y="1347869"/>
            <a:ext cx="4173651" cy="4173650"/>
          </a:xfrm>
          <a:custGeom>
            <a:avLst/>
            <a:gdLst>
              <a:gd name="connsiteX0" fmla="*/ 2086826 w 4173651"/>
              <a:gd name="connsiteY0" fmla="*/ 0 h 4173650"/>
              <a:gd name="connsiteX1" fmla="*/ 2472270 w 4173651"/>
              <a:gd name="connsiteY1" fmla="*/ 159656 h 4173650"/>
              <a:gd name="connsiteX2" fmla="*/ 4013996 w 4173651"/>
              <a:gd name="connsiteY2" fmla="*/ 1701382 h 4173650"/>
              <a:gd name="connsiteX3" fmla="*/ 4013996 w 4173651"/>
              <a:gd name="connsiteY3" fmla="*/ 2472268 h 4173650"/>
              <a:gd name="connsiteX4" fmla="*/ 2472270 w 4173651"/>
              <a:gd name="connsiteY4" fmla="*/ 4013995 h 4173650"/>
              <a:gd name="connsiteX5" fmla="*/ 1701383 w 4173651"/>
              <a:gd name="connsiteY5" fmla="*/ 4013995 h 4173650"/>
              <a:gd name="connsiteX6" fmla="*/ 159657 w 4173651"/>
              <a:gd name="connsiteY6" fmla="*/ 2472268 h 4173650"/>
              <a:gd name="connsiteX7" fmla="*/ 159657 w 4173651"/>
              <a:gd name="connsiteY7" fmla="*/ 1701382 h 4173650"/>
              <a:gd name="connsiteX8" fmla="*/ 1701383 w 4173651"/>
              <a:gd name="connsiteY8" fmla="*/ 159656 h 4173650"/>
              <a:gd name="connsiteX9" fmla="*/ 2086826 w 4173651"/>
              <a:gd name="connsiteY9" fmla="*/ 0 h 4173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73651" h="4173650">
                <a:moveTo>
                  <a:pt x="2086826" y="0"/>
                </a:moveTo>
                <a:cubicBezTo>
                  <a:pt x="2226329" y="0"/>
                  <a:pt x="2365832" y="53218"/>
                  <a:pt x="2472270" y="159656"/>
                </a:cubicBezTo>
                <a:lnTo>
                  <a:pt x="4013996" y="1701382"/>
                </a:lnTo>
                <a:cubicBezTo>
                  <a:pt x="4226870" y="1914256"/>
                  <a:pt x="4226870" y="2259394"/>
                  <a:pt x="4013996" y="2472268"/>
                </a:cubicBezTo>
                <a:lnTo>
                  <a:pt x="2472270" y="4013995"/>
                </a:lnTo>
                <a:cubicBezTo>
                  <a:pt x="2259395" y="4226869"/>
                  <a:pt x="1914257" y="4226869"/>
                  <a:pt x="1701383" y="4013995"/>
                </a:cubicBezTo>
                <a:lnTo>
                  <a:pt x="159657" y="2472268"/>
                </a:lnTo>
                <a:cubicBezTo>
                  <a:pt x="-53218" y="2259394"/>
                  <a:pt x="-53218" y="1914256"/>
                  <a:pt x="159657" y="1701382"/>
                </a:cubicBezTo>
                <a:lnTo>
                  <a:pt x="1701383" y="159656"/>
                </a:lnTo>
                <a:cubicBezTo>
                  <a:pt x="1807820" y="53218"/>
                  <a:pt x="1947323" y="0"/>
                  <a:pt x="2086826"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46377558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6656325" y="1320234"/>
            <a:ext cx="4670494" cy="4485480"/>
          </a:xfrm>
          <a:custGeom>
            <a:avLst/>
            <a:gdLst>
              <a:gd name="connsiteX0" fmla="*/ 0 w 4670494"/>
              <a:gd name="connsiteY0" fmla="*/ 0 h 4485480"/>
              <a:gd name="connsiteX1" fmla="*/ 4670494 w 4670494"/>
              <a:gd name="connsiteY1" fmla="*/ 0 h 4485480"/>
              <a:gd name="connsiteX2" fmla="*/ 4670494 w 4670494"/>
              <a:gd name="connsiteY2" fmla="*/ 4485480 h 4485480"/>
              <a:gd name="connsiteX3" fmla="*/ 0 w 4670494"/>
              <a:gd name="connsiteY3" fmla="*/ 4485480 h 4485480"/>
            </a:gdLst>
            <a:ahLst/>
            <a:cxnLst>
              <a:cxn ang="0">
                <a:pos x="connsiteX0" y="connsiteY0"/>
              </a:cxn>
              <a:cxn ang="0">
                <a:pos x="connsiteX1" y="connsiteY1"/>
              </a:cxn>
              <a:cxn ang="0">
                <a:pos x="connsiteX2" y="connsiteY2"/>
              </a:cxn>
              <a:cxn ang="0">
                <a:pos x="connsiteX3" y="connsiteY3"/>
              </a:cxn>
            </a:cxnLst>
            <a:rect l="l" t="t" r="r" b="b"/>
            <a:pathLst>
              <a:path w="4670494" h="4485480">
                <a:moveTo>
                  <a:pt x="0" y="0"/>
                </a:moveTo>
                <a:lnTo>
                  <a:pt x="4670494" y="0"/>
                </a:lnTo>
                <a:lnTo>
                  <a:pt x="4670494" y="4485480"/>
                </a:lnTo>
                <a:lnTo>
                  <a:pt x="0" y="448548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98448971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5210629" y="420914"/>
            <a:ext cx="4005943" cy="3950894"/>
          </a:xfrm>
          <a:custGeom>
            <a:avLst/>
            <a:gdLst>
              <a:gd name="connsiteX0" fmla="*/ 0 w 4005943"/>
              <a:gd name="connsiteY0" fmla="*/ 0 h 3950894"/>
              <a:gd name="connsiteX1" fmla="*/ 4005943 w 4005943"/>
              <a:gd name="connsiteY1" fmla="*/ 0 h 3950894"/>
              <a:gd name="connsiteX2" fmla="*/ 4005943 w 4005943"/>
              <a:gd name="connsiteY2" fmla="*/ 3950894 h 3950894"/>
              <a:gd name="connsiteX3" fmla="*/ 0 w 4005943"/>
              <a:gd name="connsiteY3" fmla="*/ 3950894 h 3950894"/>
            </a:gdLst>
            <a:ahLst/>
            <a:cxnLst>
              <a:cxn ang="0">
                <a:pos x="connsiteX0" y="connsiteY0"/>
              </a:cxn>
              <a:cxn ang="0">
                <a:pos x="connsiteX1" y="connsiteY1"/>
              </a:cxn>
              <a:cxn ang="0">
                <a:pos x="connsiteX2" y="connsiteY2"/>
              </a:cxn>
              <a:cxn ang="0">
                <a:pos x="connsiteX3" y="connsiteY3"/>
              </a:cxn>
            </a:cxnLst>
            <a:rect l="l" t="t" r="r" b="b"/>
            <a:pathLst>
              <a:path w="4005943" h="3950894">
                <a:moveTo>
                  <a:pt x="0" y="0"/>
                </a:moveTo>
                <a:lnTo>
                  <a:pt x="4005943" y="0"/>
                </a:lnTo>
                <a:lnTo>
                  <a:pt x="4005943" y="3950894"/>
                </a:lnTo>
                <a:lnTo>
                  <a:pt x="0" y="3950894"/>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4" name="Picture Placeholder 13"/>
          <p:cNvSpPr>
            <a:spLocks noGrp="1"/>
          </p:cNvSpPr>
          <p:nvPr>
            <p:ph type="pic" sz="quarter" idx="12"/>
          </p:nvPr>
        </p:nvSpPr>
        <p:spPr>
          <a:xfrm>
            <a:off x="5210629" y="4536957"/>
            <a:ext cx="4005943" cy="1892872"/>
          </a:xfrm>
          <a:custGeom>
            <a:avLst/>
            <a:gdLst>
              <a:gd name="connsiteX0" fmla="*/ 0 w 4005943"/>
              <a:gd name="connsiteY0" fmla="*/ 0 h 1892872"/>
              <a:gd name="connsiteX1" fmla="*/ 4005943 w 4005943"/>
              <a:gd name="connsiteY1" fmla="*/ 0 h 1892872"/>
              <a:gd name="connsiteX2" fmla="*/ 4005943 w 4005943"/>
              <a:gd name="connsiteY2" fmla="*/ 1892872 h 1892872"/>
              <a:gd name="connsiteX3" fmla="*/ 0 w 4005943"/>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4005943" h="1892872">
                <a:moveTo>
                  <a:pt x="0" y="0"/>
                </a:moveTo>
                <a:lnTo>
                  <a:pt x="4005943" y="0"/>
                </a:lnTo>
                <a:lnTo>
                  <a:pt x="4005943"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20" name="Picture Placeholder 19"/>
          <p:cNvSpPr>
            <a:spLocks noGrp="1"/>
          </p:cNvSpPr>
          <p:nvPr>
            <p:ph type="pic" sz="quarter" idx="13"/>
          </p:nvPr>
        </p:nvSpPr>
        <p:spPr>
          <a:xfrm>
            <a:off x="9376229" y="420915"/>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9" name="Picture Placeholder 18"/>
          <p:cNvSpPr>
            <a:spLocks noGrp="1"/>
          </p:cNvSpPr>
          <p:nvPr>
            <p:ph type="pic" sz="quarter" idx="14"/>
          </p:nvPr>
        </p:nvSpPr>
        <p:spPr>
          <a:xfrm>
            <a:off x="9376228" y="2478936"/>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8" name="Picture Placeholder 17"/>
          <p:cNvSpPr>
            <a:spLocks noGrp="1"/>
          </p:cNvSpPr>
          <p:nvPr>
            <p:ph type="pic" sz="quarter" idx="15"/>
          </p:nvPr>
        </p:nvSpPr>
        <p:spPr>
          <a:xfrm>
            <a:off x="9376228" y="4536957"/>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81829139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4" name="Picture Placeholder 13"/>
          <p:cNvSpPr>
            <a:spLocks noGrp="1"/>
          </p:cNvSpPr>
          <p:nvPr>
            <p:ph type="pic" sz="quarter" idx="11"/>
          </p:nvPr>
        </p:nvSpPr>
        <p:spPr>
          <a:xfrm>
            <a:off x="5283200" y="2964443"/>
            <a:ext cx="2464230" cy="2698460"/>
          </a:xfrm>
          <a:custGeom>
            <a:avLst/>
            <a:gdLst>
              <a:gd name="connsiteX0" fmla="*/ 0 w 2464230"/>
              <a:gd name="connsiteY0" fmla="*/ 0 h 2698460"/>
              <a:gd name="connsiteX1" fmla="*/ 2464230 w 2464230"/>
              <a:gd name="connsiteY1" fmla="*/ 0 h 2698460"/>
              <a:gd name="connsiteX2" fmla="*/ 2464230 w 2464230"/>
              <a:gd name="connsiteY2" fmla="*/ 2698460 h 2698460"/>
              <a:gd name="connsiteX3" fmla="*/ 0 w 2464230"/>
              <a:gd name="connsiteY3" fmla="*/ 2698460 h 2698460"/>
            </a:gdLst>
            <a:ahLst/>
            <a:cxnLst>
              <a:cxn ang="0">
                <a:pos x="connsiteX0" y="connsiteY0"/>
              </a:cxn>
              <a:cxn ang="0">
                <a:pos x="connsiteX1" y="connsiteY1"/>
              </a:cxn>
              <a:cxn ang="0">
                <a:pos x="connsiteX2" y="connsiteY2"/>
              </a:cxn>
              <a:cxn ang="0">
                <a:pos x="connsiteX3" y="connsiteY3"/>
              </a:cxn>
            </a:cxnLst>
            <a:rect l="l" t="t" r="r" b="b"/>
            <a:pathLst>
              <a:path w="2464230" h="2698460">
                <a:moveTo>
                  <a:pt x="0" y="0"/>
                </a:moveTo>
                <a:lnTo>
                  <a:pt x="2464230" y="0"/>
                </a:lnTo>
                <a:lnTo>
                  <a:pt x="2464230" y="2698460"/>
                </a:lnTo>
                <a:lnTo>
                  <a:pt x="0" y="269846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2"/>
          </p:nvPr>
        </p:nvSpPr>
        <p:spPr>
          <a:xfrm>
            <a:off x="8163686" y="638629"/>
            <a:ext cx="3096940" cy="3177210"/>
          </a:xfrm>
          <a:custGeom>
            <a:avLst/>
            <a:gdLst>
              <a:gd name="connsiteX0" fmla="*/ 0 w 3096940"/>
              <a:gd name="connsiteY0" fmla="*/ 0 h 3177210"/>
              <a:gd name="connsiteX1" fmla="*/ 3096940 w 3096940"/>
              <a:gd name="connsiteY1" fmla="*/ 0 h 3177210"/>
              <a:gd name="connsiteX2" fmla="*/ 3096940 w 3096940"/>
              <a:gd name="connsiteY2" fmla="*/ 3177210 h 3177210"/>
              <a:gd name="connsiteX3" fmla="*/ 0 w 3096940"/>
              <a:gd name="connsiteY3" fmla="*/ 3177210 h 3177210"/>
            </a:gdLst>
            <a:ahLst/>
            <a:cxnLst>
              <a:cxn ang="0">
                <a:pos x="connsiteX0" y="connsiteY0"/>
              </a:cxn>
              <a:cxn ang="0">
                <a:pos x="connsiteX1" y="connsiteY1"/>
              </a:cxn>
              <a:cxn ang="0">
                <a:pos x="connsiteX2" y="connsiteY2"/>
              </a:cxn>
              <a:cxn ang="0">
                <a:pos x="connsiteX3" y="connsiteY3"/>
              </a:cxn>
            </a:cxnLst>
            <a:rect l="l" t="t" r="r" b="b"/>
            <a:pathLst>
              <a:path w="3096940" h="3177210">
                <a:moveTo>
                  <a:pt x="0" y="0"/>
                </a:moveTo>
                <a:lnTo>
                  <a:pt x="3096940" y="0"/>
                </a:lnTo>
                <a:lnTo>
                  <a:pt x="3096940" y="3177210"/>
                </a:lnTo>
                <a:lnTo>
                  <a:pt x="0" y="317721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8" name="Picture Placeholder 17"/>
          <p:cNvSpPr>
            <a:spLocks noGrp="1"/>
          </p:cNvSpPr>
          <p:nvPr>
            <p:ph type="pic" sz="quarter" idx="13"/>
          </p:nvPr>
        </p:nvSpPr>
        <p:spPr>
          <a:xfrm>
            <a:off x="6248911" y="1040792"/>
            <a:ext cx="1498519" cy="1640957"/>
          </a:xfrm>
          <a:custGeom>
            <a:avLst/>
            <a:gdLst>
              <a:gd name="connsiteX0" fmla="*/ 0 w 1498519"/>
              <a:gd name="connsiteY0" fmla="*/ 0 h 1640957"/>
              <a:gd name="connsiteX1" fmla="*/ 1498519 w 1498519"/>
              <a:gd name="connsiteY1" fmla="*/ 0 h 1640957"/>
              <a:gd name="connsiteX2" fmla="*/ 1498519 w 1498519"/>
              <a:gd name="connsiteY2" fmla="*/ 1640957 h 1640957"/>
              <a:gd name="connsiteX3" fmla="*/ 0 w 1498519"/>
              <a:gd name="connsiteY3" fmla="*/ 1640957 h 1640957"/>
            </a:gdLst>
            <a:ahLst/>
            <a:cxnLst>
              <a:cxn ang="0">
                <a:pos x="connsiteX0" y="connsiteY0"/>
              </a:cxn>
              <a:cxn ang="0">
                <a:pos x="connsiteX1" y="connsiteY1"/>
              </a:cxn>
              <a:cxn ang="0">
                <a:pos x="connsiteX2" y="connsiteY2"/>
              </a:cxn>
              <a:cxn ang="0">
                <a:pos x="connsiteX3" y="connsiteY3"/>
              </a:cxn>
            </a:cxnLst>
            <a:rect l="l" t="t" r="r" b="b"/>
            <a:pathLst>
              <a:path w="1498519" h="1640957">
                <a:moveTo>
                  <a:pt x="0" y="0"/>
                </a:moveTo>
                <a:lnTo>
                  <a:pt x="1498519" y="0"/>
                </a:lnTo>
                <a:lnTo>
                  <a:pt x="1498519" y="1640957"/>
                </a:lnTo>
                <a:lnTo>
                  <a:pt x="0" y="1640957"/>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4"/>
          </p:nvPr>
        </p:nvSpPr>
        <p:spPr>
          <a:xfrm>
            <a:off x="8163687" y="4198026"/>
            <a:ext cx="1865773" cy="2043119"/>
          </a:xfrm>
          <a:custGeom>
            <a:avLst/>
            <a:gdLst>
              <a:gd name="connsiteX0" fmla="*/ 0 w 1865773"/>
              <a:gd name="connsiteY0" fmla="*/ 0 h 2043119"/>
              <a:gd name="connsiteX1" fmla="*/ 1865773 w 1865773"/>
              <a:gd name="connsiteY1" fmla="*/ 0 h 2043119"/>
              <a:gd name="connsiteX2" fmla="*/ 1865773 w 1865773"/>
              <a:gd name="connsiteY2" fmla="*/ 2043119 h 2043119"/>
              <a:gd name="connsiteX3" fmla="*/ 0 w 1865773"/>
              <a:gd name="connsiteY3" fmla="*/ 2043119 h 2043119"/>
            </a:gdLst>
            <a:ahLst/>
            <a:cxnLst>
              <a:cxn ang="0">
                <a:pos x="connsiteX0" y="connsiteY0"/>
              </a:cxn>
              <a:cxn ang="0">
                <a:pos x="connsiteX1" y="connsiteY1"/>
              </a:cxn>
              <a:cxn ang="0">
                <a:pos x="connsiteX2" y="connsiteY2"/>
              </a:cxn>
              <a:cxn ang="0">
                <a:pos x="connsiteX3" y="connsiteY3"/>
              </a:cxn>
            </a:cxnLst>
            <a:rect l="l" t="t" r="r" b="b"/>
            <a:pathLst>
              <a:path w="1865773" h="2043119">
                <a:moveTo>
                  <a:pt x="0" y="0"/>
                </a:moveTo>
                <a:lnTo>
                  <a:pt x="1865773" y="0"/>
                </a:lnTo>
                <a:lnTo>
                  <a:pt x="1865773" y="2043119"/>
                </a:lnTo>
                <a:lnTo>
                  <a:pt x="0" y="204311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81893550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A31BDE-1EEB-4A28-8B2C-9AE3C81D1761}" type="datetimeFigureOut">
              <a:rPr lang="en-US" smtClean="0"/>
              <a:t>7/1/2018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3E2CC4-F11D-4E54-86EA-E05F33837D9B}" type="slidenum">
              <a:rPr lang="en-US" smtClean="0"/>
              <a:t>‹#›</a:t>
            </a:fld>
            <a:endParaRPr lang="en-US"/>
          </a:p>
        </p:txBody>
      </p:sp>
    </p:spTree>
    <p:extLst>
      <p:ext uri="{BB962C8B-B14F-4D97-AF65-F5344CB8AC3E}">
        <p14:creationId xmlns:p14="http://schemas.microsoft.com/office/powerpoint/2010/main" val="60228501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3" name="Picture Placeholder 12"/>
          <p:cNvSpPr>
            <a:spLocks noGrp="1"/>
          </p:cNvSpPr>
          <p:nvPr>
            <p:ph type="pic" sz="quarter" idx="11"/>
          </p:nvPr>
        </p:nvSpPr>
        <p:spPr>
          <a:xfrm>
            <a:off x="1" y="1"/>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4" name="Picture Placeholder 13"/>
          <p:cNvSpPr>
            <a:spLocks noGrp="1"/>
          </p:cNvSpPr>
          <p:nvPr>
            <p:ph type="pic" sz="quarter" idx="12"/>
          </p:nvPr>
        </p:nvSpPr>
        <p:spPr>
          <a:xfrm>
            <a:off x="4064001" y="3425371"/>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3"/>
          </p:nvPr>
        </p:nvSpPr>
        <p:spPr>
          <a:xfrm>
            <a:off x="8128001" y="0"/>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42915906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0" y="0"/>
            <a:ext cx="6095999" cy="3425371"/>
          </a:xfrm>
          <a:custGeom>
            <a:avLst/>
            <a:gdLst>
              <a:gd name="connsiteX0" fmla="*/ 0 w 6095999"/>
              <a:gd name="connsiteY0" fmla="*/ 0 h 3425371"/>
              <a:gd name="connsiteX1" fmla="*/ 6095999 w 6095999"/>
              <a:gd name="connsiteY1" fmla="*/ 0 h 3425371"/>
              <a:gd name="connsiteX2" fmla="*/ 6095999 w 6095999"/>
              <a:gd name="connsiteY2" fmla="*/ 3425371 h 3425371"/>
              <a:gd name="connsiteX3" fmla="*/ 0 w 6095999"/>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6095999" h="3425371">
                <a:moveTo>
                  <a:pt x="0" y="0"/>
                </a:moveTo>
                <a:lnTo>
                  <a:pt x="6095999" y="0"/>
                </a:lnTo>
                <a:lnTo>
                  <a:pt x="6095999"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0" name="Picture Placeholder 9"/>
          <p:cNvSpPr>
            <a:spLocks noGrp="1"/>
          </p:cNvSpPr>
          <p:nvPr>
            <p:ph type="pic" sz="quarter" idx="12"/>
          </p:nvPr>
        </p:nvSpPr>
        <p:spPr>
          <a:xfrm>
            <a:off x="6096001" y="3432629"/>
            <a:ext cx="6095999" cy="3425371"/>
          </a:xfrm>
          <a:custGeom>
            <a:avLst/>
            <a:gdLst>
              <a:gd name="connsiteX0" fmla="*/ 0 w 6095999"/>
              <a:gd name="connsiteY0" fmla="*/ 0 h 3425371"/>
              <a:gd name="connsiteX1" fmla="*/ 6095999 w 6095999"/>
              <a:gd name="connsiteY1" fmla="*/ 0 h 3425371"/>
              <a:gd name="connsiteX2" fmla="*/ 6095999 w 6095999"/>
              <a:gd name="connsiteY2" fmla="*/ 3425371 h 3425371"/>
              <a:gd name="connsiteX3" fmla="*/ 0 w 6095999"/>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6095999" h="3425371">
                <a:moveTo>
                  <a:pt x="0" y="0"/>
                </a:moveTo>
                <a:lnTo>
                  <a:pt x="6095999" y="0"/>
                </a:lnTo>
                <a:lnTo>
                  <a:pt x="6095999"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450220200"/>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705706" y="549876"/>
            <a:ext cx="3860797" cy="1988455"/>
          </a:xfrm>
          <a:custGeom>
            <a:avLst/>
            <a:gdLst>
              <a:gd name="connsiteX0" fmla="*/ 0 w 3860797"/>
              <a:gd name="connsiteY0" fmla="*/ 0 h 1988455"/>
              <a:gd name="connsiteX1" fmla="*/ 3860797 w 3860797"/>
              <a:gd name="connsiteY1" fmla="*/ 0 h 1988455"/>
              <a:gd name="connsiteX2" fmla="*/ 3860797 w 3860797"/>
              <a:gd name="connsiteY2" fmla="*/ 1988455 h 1988455"/>
              <a:gd name="connsiteX3" fmla="*/ 0 w 3860797"/>
              <a:gd name="connsiteY3" fmla="*/ 1988455 h 1988455"/>
            </a:gdLst>
            <a:ahLst/>
            <a:cxnLst>
              <a:cxn ang="0">
                <a:pos x="connsiteX0" y="connsiteY0"/>
              </a:cxn>
              <a:cxn ang="0">
                <a:pos x="connsiteX1" y="connsiteY1"/>
              </a:cxn>
              <a:cxn ang="0">
                <a:pos x="connsiteX2" y="connsiteY2"/>
              </a:cxn>
              <a:cxn ang="0">
                <a:pos x="connsiteX3" y="connsiteY3"/>
              </a:cxn>
            </a:cxnLst>
            <a:rect l="l" t="t" r="r" b="b"/>
            <a:pathLst>
              <a:path w="3860797" h="1988455">
                <a:moveTo>
                  <a:pt x="0" y="0"/>
                </a:moveTo>
                <a:lnTo>
                  <a:pt x="3860797" y="0"/>
                </a:lnTo>
                <a:lnTo>
                  <a:pt x="3860797" y="1988455"/>
                </a:lnTo>
                <a:lnTo>
                  <a:pt x="0" y="1988455"/>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2"/>
          </p:nvPr>
        </p:nvSpPr>
        <p:spPr>
          <a:xfrm>
            <a:off x="4719413" y="549876"/>
            <a:ext cx="2902857" cy="1988456"/>
          </a:xfrm>
          <a:custGeom>
            <a:avLst/>
            <a:gdLst>
              <a:gd name="connsiteX0" fmla="*/ 0 w 2902857"/>
              <a:gd name="connsiteY0" fmla="*/ 0 h 1988456"/>
              <a:gd name="connsiteX1" fmla="*/ 2902857 w 2902857"/>
              <a:gd name="connsiteY1" fmla="*/ 0 h 1988456"/>
              <a:gd name="connsiteX2" fmla="*/ 2902857 w 2902857"/>
              <a:gd name="connsiteY2" fmla="*/ 1988456 h 1988456"/>
              <a:gd name="connsiteX3" fmla="*/ 0 w 2902857"/>
              <a:gd name="connsiteY3" fmla="*/ 1988456 h 1988456"/>
            </a:gdLst>
            <a:ahLst/>
            <a:cxnLst>
              <a:cxn ang="0">
                <a:pos x="connsiteX0" y="connsiteY0"/>
              </a:cxn>
              <a:cxn ang="0">
                <a:pos x="connsiteX1" y="connsiteY1"/>
              </a:cxn>
              <a:cxn ang="0">
                <a:pos x="connsiteX2" y="connsiteY2"/>
              </a:cxn>
              <a:cxn ang="0">
                <a:pos x="connsiteX3" y="connsiteY3"/>
              </a:cxn>
            </a:cxnLst>
            <a:rect l="l" t="t" r="r" b="b"/>
            <a:pathLst>
              <a:path w="2902857" h="1988456">
                <a:moveTo>
                  <a:pt x="0" y="0"/>
                </a:moveTo>
                <a:lnTo>
                  <a:pt x="2902857" y="0"/>
                </a:lnTo>
                <a:lnTo>
                  <a:pt x="2902857" y="1988456"/>
                </a:lnTo>
                <a:lnTo>
                  <a:pt x="0" y="1988456"/>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3"/>
          </p:nvPr>
        </p:nvSpPr>
        <p:spPr>
          <a:xfrm>
            <a:off x="4733928" y="2680320"/>
            <a:ext cx="2902857" cy="3628571"/>
          </a:xfrm>
          <a:custGeom>
            <a:avLst/>
            <a:gdLst>
              <a:gd name="connsiteX0" fmla="*/ 0 w 2902857"/>
              <a:gd name="connsiteY0" fmla="*/ 0 h 3628571"/>
              <a:gd name="connsiteX1" fmla="*/ 2902857 w 2902857"/>
              <a:gd name="connsiteY1" fmla="*/ 0 h 3628571"/>
              <a:gd name="connsiteX2" fmla="*/ 2902857 w 2902857"/>
              <a:gd name="connsiteY2" fmla="*/ 3628571 h 3628571"/>
              <a:gd name="connsiteX3" fmla="*/ 0 w 2902857"/>
              <a:gd name="connsiteY3" fmla="*/ 3628571 h 3628571"/>
            </a:gdLst>
            <a:ahLst/>
            <a:cxnLst>
              <a:cxn ang="0">
                <a:pos x="connsiteX0" y="connsiteY0"/>
              </a:cxn>
              <a:cxn ang="0">
                <a:pos x="connsiteX1" y="connsiteY1"/>
              </a:cxn>
              <a:cxn ang="0">
                <a:pos x="connsiteX2" y="connsiteY2"/>
              </a:cxn>
              <a:cxn ang="0">
                <a:pos x="connsiteX3" y="connsiteY3"/>
              </a:cxn>
            </a:cxnLst>
            <a:rect l="l" t="t" r="r" b="b"/>
            <a:pathLst>
              <a:path w="2902857" h="3628571">
                <a:moveTo>
                  <a:pt x="0" y="0"/>
                </a:moveTo>
                <a:lnTo>
                  <a:pt x="2902857" y="0"/>
                </a:lnTo>
                <a:lnTo>
                  <a:pt x="2902857" y="3628571"/>
                </a:lnTo>
                <a:lnTo>
                  <a:pt x="0" y="3628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6" name="Picture Placeholder 15"/>
          <p:cNvSpPr>
            <a:spLocks noGrp="1"/>
          </p:cNvSpPr>
          <p:nvPr>
            <p:ph type="pic" sz="quarter" idx="14"/>
          </p:nvPr>
        </p:nvSpPr>
        <p:spPr>
          <a:xfrm>
            <a:off x="7804210" y="549876"/>
            <a:ext cx="3701143" cy="5759018"/>
          </a:xfrm>
          <a:custGeom>
            <a:avLst/>
            <a:gdLst>
              <a:gd name="connsiteX0" fmla="*/ 0 w 3701143"/>
              <a:gd name="connsiteY0" fmla="*/ 0 h 5759018"/>
              <a:gd name="connsiteX1" fmla="*/ 3701143 w 3701143"/>
              <a:gd name="connsiteY1" fmla="*/ 0 h 5759018"/>
              <a:gd name="connsiteX2" fmla="*/ 3701143 w 3701143"/>
              <a:gd name="connsiteY2" fmla="*/ 5759018 h 5759018"/>
              <a:gd name="connsiteX3" fmla="*/ 0 w 3701143"/>
              <a:gd name="connsiteY3" fmla="*/ 5759018 h 5759018"/>
            </a:gdLst>
            <a:ahLst/>
            <a:cxnLst>
              <a:cxn ang="0">
                <a:pos x="connsiteX0" y="connsiteY0"/>
              </a:cxn>
              <a:cxn ang="0">
                <a:pos x="connsiteX1" y="connsiteY1"/>
              </a:cxn>
              <a:cxn ang="0">
                <a:pos x="connsiteX2" y="connsiteY2"/>
              </a:cxn>
              <a:cxn ang="0">
                <a:pos x="connsiteX3" y="connsiteY3"/>
              </a:cxn>
            </a:cxnLst>
            <a:rect l="l" t="t" r="r" b="b"/>
            <a:pathLst>
              <a:path w="3701143" h="5759018">
                <a:moveTo>
                  <a:pt x="0" y="0"/>
                </a:moveTo>
                <a:lnTo>
                  <a:pt x="3701143" y="0"/>
                </a:lnTo>
                <a:lnTo>
                  <a:pt x="3701143" y="5759018"/>
                </a:lnTo>
                <a:lnTo>
                  <a:pt x="0" y="575901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64472817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a:pattFill prst="divot">
            <a:fgClr>
              <a:schemeClr val="accent1"/>
            </a:fgClr>
            <a:bgClr>
              <a:schemeClr val="bg1"/>
            </a:bgClr>
          </a:pattFill>
        </p:spPr>
        <p:txBody>
          <a:bodyPr anchor="ctr">
            <a:normAutofit/>
          </a:bodyPr>
          <a:lstStyle>
            <a:lvl1pPr marL="0" indent="0" algn="ctr">
              <a:buNone/>
              <a:defRPr sz="1100"/>
            </a:lvl1pPr>
          </a:lstStyle>
          <a:p>
            <a:endParaRPr lang="en-US"/>
          </a:p>
        </p:txBody>
      </p:sp>
    </p:spTree>
    <p:extLst>
      <p:ext uri="{BB962C8B-B14F-4D97-AF65-F5344CB8AC3E}">
        <p14:creationId xmlns:p14="http://schemas.microsoft.com/office/powerpoint/2010/main" val="232997902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1"/>
            <a:ext cx="12192000" cy="3802743"/>
          </a:xfrm>
          <a:custGeom>
            <a:avLst/>
            <a:gdLst>
              <a:gd name="connsiteX0" fmla="*/ 0 w 12192000"/>
              <a:gd name="connsiteY0" fmla="*/ 0 h 3802743"/>
              <a:gd name="connsiteX1" fmla="*/ 12192000 w 12192000"/>
              <a:gd name="connsiteY1" fmla="*/ 0 h 3802743"/>
              <a:gd name="connsiteX2" fmla="*/ 12192000 w 12192000"/>
              <a:gd name="connsiteY2" fmla="*/ 3802743 h 3802743"/>
              <a:gd name="connsiteX3" fmla="*/ 0 w 12192000"/>
              <a:gd name="connsiteY3" fmla="*/ 3802743 h 3802743"/>
            </a:gdLst>
            <a:ahLst/>
            <a:cxnLst>
              <a:cxn ang="0">
                <a:pos x="connsiteX0" y="connsiteY0"/>
              </a:cxn>
              <a:cxn ang="0">
                <a:pos x="connsiteX1" y="connsiteY1"/>
              </a:cxn>
              <a:cxn ang="0">
                <a:pos x="connsiteX2" y="connsiteY2"/>
              </a:cxn>
              <a:cxn ang="0">
                <a:pos x="connsiteX3" y="connsiteY3"/>
              </a:cxn>
            </a:cxnLst>
            <a:rect l="l" t="t" r="r" b="b"/>
            <a:pathLst>
              <a:path w="12192000" h="3802743">
                <a:moveTo>
                  <a:pt x="0" y="0"/>
                </a:moveTo>
                <a:lnTo>
                  <a:pt x="12192000" y="0"/>
                </a:lnTo>
                <a:lnTo>
                  <a:pt x="12192000" y="3802743"/>
                </a:lnTo>
                <a:lnTo>
                  <a:pt x="0" y="3802743"/>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19274114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3937001" y="1"/>
            <a:ext cx="6997698" cy="4249807"/>
          </a:xfrm>
          <a:custGeom>
            <a:avLst/>
            <a:gdLst>
              <a:gd name="connsiteX0" fmla="*/ 0 w 6997698"/>
              <a:gd name="connsiteY0" fmla="*/ 0 h 4249807"/>
              <a:gd name="connsiteX1" fmla="*/ 6997698 w 6997698"/>
              <a:gd name="connsiteY1" fmla="*/ 0 h 4249807"/>
              <a:gd name="connsiteX2" fmla="*/ 3498849 w 6997698"/>
              <a:gd name="connsiteY2" fmla="*/ 4249807 h 4249807"/>
            </a:gdLst>
            <a:ahLst/>
            <a:cxnLst>
              <a:cxn ang="0">
                <a:pos x="connsiteX0" y="connsiteY0"/>
              </a:cxn>
              <a:cxn ang="0">
                <a:pos x="connsiteX1" y="connsiteY1"/>
              </a:cxn>
              <a:cxn ang="0">
                <a:pos x="connsiteX2" y="connsiteY2"/>
              </a:cxn>
            </a:cxnLst>
            <a:rect l="l" t="t" r="r" b="b"/>
            <a:pathLst>
              <a:path w="6997698" h="4249807">
                <a:moveTo>
                  <a:pt x="0" y="0"/>
                </a:moveTo>
                <a:lnTo>
                  <a:pt x="6997698" y="0"/>
                </a:lnTo>
                <a:lnTo>
                  <a:pt x="3498849" y="4249807"/>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1" name="Picture Placeholder 10"/>
          <p:cNvSpPr>
            <a:spLocks noGrp="1"/>
          </p:cNvSpPr>
          <p:nvPr>
            <p:ph type="pic" sz="quarter" idx="11"/>
          </p:nvPr>
        </p:nvSpPr>
        <p:spPr>
          <a:xfrm>
            <a:off x="2108200" y="2608192"/>
            <a:ext cx="6997700" cy="4249808"/>
          </a:xfrm>
          <a:custGeom>
            <a:avLst/>
            <a:gdLst>
              <a:gd name="connsiteX0" fmla="*/ 3498850 w 6997700"/>
              <a:gd name="connsiteY0" fmla="*/ 0 h 4249808"/>
              <a:gd name="connsiteX1" fmla="*/ 6997700 w 6997700"/>
              <a:gd name="connsiteY1" fmla="*/ 4249808 h 4249808"/>
              <a:gd name="connsiteX2" fmla="*/ 0 w 6997700"/>
              <a:gd name="connsiteY2" fmla="*/ 4249808 h 4249808"/>
            </a:gdLst>
            <a:ahLst/>
            <a:cxnLst>
              <a:cxn ang="0">
                <a:pos x="connsiteX0" y="connsiteY0"/>
              </a:cxn>
              <a:cxn ang="0">
                <a:pos x="connsiteX1" y="connsiteY1"/>
              </a:cxn>
              <a:cxn ang="0">
                <a:pos x="connsiteX2" y="connsiteY2"/>
              </a:cxn>
            </a:cxnLst>
            <a:rect l="l" t="t" r="r" b="b"/>
            <a:pathLst>
              <a:path w="6997700" h="4249808">
                <a:moveTo>
                  <a:pt x="3498850" y="0"/>
                </a:moveTo>
                <a:lnTo>
                  <a:pt x="6997700" y="4249808"/>
                </a:lnTo>
                <a:lnTo>
                  <a:pt x="0" y="424980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0904436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 y="1"/>
            <a:ext cx="5159827" cy="5159829"/>
          </a:xfrm>
          <a:custGeom>
            <a:avLst/>
            <a:gdLst>
              <a:gd name="connsiteX0" fmla="*/ 0 w 5159827"/>
              <a:gd name="connsiteY0" fmla="*/ 0 h 5159829"/>
              <a:gd name="connsiteX1" fmla="*/ 5159827 w 5159827"/>
              <a:gd name="connsiteY1" fmla="*/ 0 h 5159829"/>
              <a:gd name="connsiteX2" fmla="*/ 0 w 5159827"/>
              <a:gd name="connsiteY2" fmla="*/ 5159829 h 5159829"/>
            </a:gdLst>
            <a:ahLst/>
            <a:cxnLst>
              <a:cxn ang="0">
                <a:pos x="connsiteX0" y="connsiteY0"/>
              </a:cxn>
              <a:cxn ang="0">
                <a:pos x="connsiteX1" y="connsiteY1"/>
              </a:cxn>
              <a:cxn ang="0">
                <a:pos x="connsiteX2" y="connsiteY2"/>
              </a:cxn>
            </a:cxnLst>
            <a:rect l="l" t="t" r="r" b="b"/>
            <a:pathLst>
              <a:path w="5159827" h="5159829">
                <a:moveTo>
                  <a:pt x="0" y="0"/>
                </a:moveTo>
                <a:lnTo>
                  <a:pt x="5159827" y="0"/>
                </a:lnTo>
                <a:lnTo>
                  <a:pt x="0" y="515982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1" name="Picture Placeholder 10"/>
          <p:cNvSpPr>
            <a:spLocks noGrp="1"/>
          </p:cNvSpPr>
          <p:nvPr>
            <p:ph type="pic" sz="quarter" idx="11"/>
          </p:nvPr>
        </p:nvSpPr>
        <p:spPr>
          <a:xfrm>
            <a:off x="7032170" y="1698172"/>
            <a:ext cx="5159830" cy="5159828"/>
          </a:xfrm>
          <a:custGeom>
            <a:avLst/>
            <a:gdLst>
              <a:gd name="connsiteX0" fmla="*/ 5159830 w 5159830"/>
              <a:gd name="connsiteY0" fmla="*/ 0 h 5159828"/>
              <a:gd name="connsiteX1" fmla="*/ 5159830 w 5159830"/>
              <a:gd name="connsiteY1" fmla="*/ 5159828 h 5159828"/>
              <a:gd name="connsiteX2" fmla="*/ 0 w 5159830"/>
              <a:gd name="connsiteY2" fmla="*/ 5159828 h 5159828"/>
            </a:gdLst>
            <a:ahLst/>
            <a:cxnLst>
              <a:cxn ang="0">
                <a:pos x="connsiteX0" y="connsiteY0"/>
              </a:cxn>
              <a:cxn ang="0">
                <a:pos x="connsiteX1" y="connsiteY1"/>
              </a:cxn>
              <a:cxn ang="0">
                <a:pos x="connsiteX2" y="connsiteY2"/>
              </a:cxn>
            </a:cxnLst>
            <a:rect l="l" t="t" r="r" b="b"/>
            <a:pathLst>
              <a:path w="5159830" h="5159828">
                <a:moveTo>
                  <a:pt x="5159830" y="0"/>
                </a:moveTo>
                <a:lnTo>
                  <a:pt x="5159830" y="5159828"/>
                </a:lnTo>
                <a:lnTo>
                  <a:pt x="0" y="515982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414506492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196114" y="1"/>
            <a:ext cx="6995886" cy="6857999"/>
          </a:xfrm>
          <a:custGeom>
            <a:avLst/>
            <a:gdLst>
              <a:gd name="connsiteX0" fmla="*/ 0 w 6995886"/>
              <a:gd name="connsiteY0" fmla="*/ 0 h 6857999"/>
              <a:gd name="connsiteX1" fmla="*/ 6995886 w 6995886"/>
              <a:gd name="connsiteY1" fmla="*/ 0 h 6857999"/>
              <a:gd name="connsiteX2" fmla="*/ 6995886 w 6995886"/>
              <a:gd name="connsiteY2" fmla="*/ 6857999 h 6857999"/>
              <a:gd name="connsiteX3" fmla="*/ 0 w 6995886"/>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6995886" h="6857999">
                <a:moveTo>
                  <a:pt x="0" y="0"/>
                </a:moveTo>
                <a:lnTo>
                  <a:pt x="6995886" y="0"/>
                </a:lnTo>
                <a:lnTo>
                  <a:pt x="6995886" y="6857999"/>
                </a:lnTo>
                <a:lnTo>
                  <a:pt x="0"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81839955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7315200" y="1"/>
            <a:ext cx="4876800" cy="6857999"/>
          </a:xfrm>
          <a:custGeom>
            <a:avLst/>
            <a:gdLst>
              <a:gd name="connsiteX0" fmla="*/ 0 w 4876800"/>
              <a:gd name="connsiteY0" fmla="*/ 0 h 6857999"/>
              <a:gd name="connsiteX1" fmla="*/ 4876800 w 4876800"/>
              <a:gd name="connsiteY1" fmla="*/ 0 h 6857999"/>
              <a:gd name="connsiteX2" fmla="*/ 4876800 w 4876800"/>
              <a:gd name="connsiteY2" fmla="*/ 6857999 h 6857999"/>
              <a:gd name="connsiteX3" fmla="*/ 0 w 48768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876800" h="6857999">
                <a:moveTo>
                  <a:pt x="0" y="0"/>
                </a:moveTo>
                <a:lnTo>
                  <a:pt x="4876800" y="0"/>
                </a:lnTo>
                <a:lnTo>
                  <a:pt x="4876800" y="6857999"/>
                </a:lnTo>
                <a:lnTo>
                  <a:pt x="0"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61050718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827314" y="2017487"/>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1"/>
          </p:nvPr>
        </p:nvSpPr>
        <p:spPr>
          <a:xfrm>
            <a:off x="4622797" y="2017487"/>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2"/>
          </p:nvPr>
        </p:nvSpPr>
        <p:spPr>
          <a:xfrm>
            <a:off x="8418280" y="2039258"/>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39989764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A31BDE-1EEB-4A28-8B2C-9AE3C81D1761}" type="datetimeFigureOut">
              <a:rPr lang="en-US" smtClean="0"/>
              <a:t>7/1/2018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3E2CC4-F11D-4E54-86EA-E05F33837D9B}" type="slidenum">
              <a:rPr lang="en-US" smtClean="0"/>
              <a:t>‹#›</a:t>
            </a:fld>
            <a:endParaRPr lang="en-US"/>
          </a:p>
        </p:txBody>
      </p:sp>
    </p:spTree>
    <p:extLst>
      <p:ext uri="{BB962C8B-B14F-4D97-AF65-F5344CB8AC3E}">
        <p14:creationId xmlns:p14="http://schemas.microsoft.com/office/powerpoint/2010/main" val="363037795"/>
      </p:ext>
    </p:extLst>
  </p:cSld>
  <p:clrMap bg1="lt1" tx1="dk1" bg2="lt2" tx2="dk2" accent1="accent1" accent2="accent2" accent3="accent3" accent4="accent4" accent5="accent5" accent6="accent6" hlink="hlink" folHlink="folHlink"/>
  <p:sldLayoutIdLst>
    <p:sldLayoutId id="2147483649" r:id="rId1"/>
    <p:sldLayoutId id="2147483655" r:id="rId2"/>
    <p:sldLayoutId id="2147483656"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66" r:id="rId12"/>
    <p:sldLayoutId id="2147483667" r:id="rId13"/>
    <p:sldLayoutId id="2147483668" r:id="rId14"/>
    <p:sldLayoutId id="2147483669" r:id="rId15"/>
    <p:sldLayoutId id="2147483670" r:id="rId16"/>
    <p:sldLayoutId id="2147483671" r:id="rId17"/>
    <p:sldLayoutId id="2147483672" r:id="rId18"/>
    <p:sldLayoutId id="2147483673" r:id="rId19"/>
    <p:sldLayoutId id="2147483674" r:id="rId20"/>
    <p:sldLayoutId id="2147483675" r:id="rId21"/>
    <p:sldLayoutId id="2147483676"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6.jpeg"/><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8.jpeg"/><Relationship Id="rId1" Type="http://schemas.openxmlformats.org/officeDocument/2006/relationships/slideLayout" Target="../slideLayouts/slideLayout22.xml"/><Relationship Id="rId4" Type="http://schemas.openxmlformats.org/officeDocument/2006/relationships/image" Target="../media/image9.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3" name="Rectangle 2"/>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459831" y="3602717"/>
            <a:ext cx="7272338" cy="769441"/>
          </a:xfrm>
          <a:prstGeom prst="rect">
            <a:avLst/>
          </a:prstGeom>
          <a:noFill/>
        </p:spPr>
        <p:txBody>
          <a:bodyPr wrap="square" rtlCol="0">
            <a:spAutoFit/>
          </a:bodyPr>
          <a:lstStyle/>
          <a:p>
            <a:pPr algn="ctr"/>
            <a:r>
              <a:rPr lang="en-US" sz="4400" smtClean="0">
                <a:solidFill>
                  <a:schemeClr val="accent1"/>
                </a:solidFill>
              </a:rPr>
              <a:t>Building</a:t>
            </a:r>
            <a:r>
              <a:rPr lang="en-US" sz="4400" smtClean="0"/>
              <a:t> </a:t>
            </a:r>
            <a:r>
              <a:rPr lang="en-US" sz="4400" smtClean="0">
                <a:solidFill>
                  <a:schemeClr val="bg1"/>
                </a:solidFill>
              </a:rPr>
              <a:t>And</a:t>
            </a:r>
            <a:r>
              <a:rPr lang="en-US" sz="4400" smtClean="0"/>
              <a:t> </a:t>
            </a:r>
            <a:r>
              <a:rPr lang="en-US" sz="4400" smtClean="0">
                <a:solidFill>
                  <a:schemeClr val="accent1"/>
                </a:solidFill>
              </a:rPr>
              <a:t>Construction</a:t>
            </a:r>
            <a:endParaRPr lang="en-US" sz="4400">
              <a:solidFill>
                <a:schemeClr val="accent1"/>
              </a:solidFill>
            </a:endParaRPr>
          </a:p>
        </p:txBody>
      </p:sp>
      <p:sp>
        <p:nvSpPr>
          <p:cNvPr id="14" name="TextBox 13"/>
          <p:cNvSpPr txBox="1"/>
          <p:nvPr/>
        </p:nvSpPr>
        <p:spPr>
          <a:xfrm>
            <a:off x="1747013" y="4486534"/>
            <a:ext cx="8697974" cy="854080"/>
          </a:xfrm>
          <a:prstGeom prst="rect">
            <a:avLst/>
          </a:prstGeom>
          <a:noFill/>
        </p:spPr>
        <p:txBody>
          <a:bodyPr wrap="square" rtlCol="0">
            <a:spAutoFit/>
          </a:bodyPr>
          <a:lstStyle/>
          <a:p>
            <a:pPr algn="ctr">
              <a:lnSpc>
                <a:spcPct val="150000"/>
              </a:lnSpc>
            </a:pPr>
            <a:r>
              <a:rPr lang="en-US" sz="1100">
                <a:solidFill>
                  <a:schemeClr val="bg1"/>
                </a:solidFill>
              </a:rPr>
              <a:t>Lorem ipsum dolor sit amet, consectetur adipiscing el. Aliqu am congue magna et nibh elementum,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massa, non porttitora tellus. Duis rutruman justo vel urna fringilla, eu porta </a:t>
            </a:r>
            <a:r>
              <a:rPr lang="en-US" sz="1100" smtClean="0">
                <a:solidFill>
                  <a:schemeClr val="bg1"/>
                </a:solidFill>
              </a:rPr>
              <a:t>exme.</a:t>
            </a:r>
            <a:endParaRPr lang="en-US" sz="1100">
              <a:solidFill>
                <a:schemeClr val="bg1"/>
              </a:solidFill>
            </a:endParaRPr>
          </a:p>
        </p:txBody>
      </p:sp>
      <p:grpSp>
        <p:nvGrpSpPr>
          <p:cNvPr id="19" name="Group 18"/>
          <p:cNvGrpSpPr/>
          <p:nvPr/>
        </p:nvGrpSpPr>
        <p:grpSpPr>
          <a:xfrm>
            <a:off x="4841786" y="1517386"/>
            <a:ext cx="2508428" cy="1746882"/>
            <a:chOff x="4760032" y="1517386"/>
            <a:chExt cx="2508428" cy="1746882"/>
          </a:xfrm>
        </p:grpSpPr>
        <p:sp>
          <p:nvSpPr>
            <p:cNvPr id="9"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10" name="Freeform 9"/>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8" name="Freeform 1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192415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719284" y="542244"/>
            <a:ext cx="4775202" cy="1357000"/>
            <a:chOff x="5950343" y="2519646"/>
            <a:chExt cx="4775202" cy="1357000"/>
          </a:xfrm>
        </p:grpSpPr>
        <p:grpSp>
          <p:nvGrpSpPr>
            <p:cNvPr id="3" name="Group 2"/>
            <p:cNvGrpSpPr/>
            <p:nvPr/>
          </p:nvGrpSpPr>
          <p:grpSpPr>
            <a:xfrm>
              <a:off x="5950343" y="2519646"/>
              <a:ext cx="4775202" cy="1075060"/>
              <a:chOff x="5967942" y="2642129"/>
              <a:chExt cx="4775202" cy="1075060"/>
            </a:xfrm>
          </p:grpSpPr>
          <p:sp>
            <p:nvSpPr>
              <p:cNvPr id="5" name="TextBox 4"/>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6" name="TextBox 5"/>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7" name="TextBox 6"/>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4" name="Straight Connector 3"/>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1704596" y="2527628"/>
            <a:ext cx="909830" cy="909830"/>
            <a:chOff x="1704596" y="2527628"/>
            <a:chExt cx="909830" cy="909830"/>
          </a:xfrm>
        </p:grpSpPr>
        <p:sp>
          <p:nvSpPr>
            <p:cNvPr id="8" name="Rounded Rectangle 7"/>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1944623" y="2750192"/>
              <a:ext cx="463756" cy="471236"/>
              <a:chOff x="-3814763" y="4870451"/>
              <a:chExt cx="1476375" cy="1500187"/>
            </a:xfrm>
            <a:solidFill>
              <a:schemeClr val="bg1"/>
            </a:solidFill>
          </p:grpSpPr>
          <p:sp>
            <p:nvSpPr>
              <p:cNvPr id="10" name="Freeform 9"/>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3" name="Group 12"/>
          <p:cNvGrpSpPr/>
          <p:nvPr/>
        </p:nvGrpSpPr>
        <p:grpSpPr>
          <a:xfrm>
            <a:off x="619206" y="3855275"/>
            <a:ext cx="3114592" cy="1276440"/>
            <a:chOff x="6984297" y="4544467"/>
            <a:chExt cx="2422626" cy="1276440"/>
          </a:xfrm>
        </p:grpSpPr>
        <p:sp>
          <p:nvSpPr>
            <p:cNvPr id="14" name="TextBox 13"/>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15" name="TextBox 14"/>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20" name="Group 19"/>
          <p:cNvGrpSpPr/>
          <p:nvPr/>
        </p:nvGrpSpPr>
        <p:grpSpPr>
          <a:xfrm>
            <a:off x="4530120" y="4730278"/>
            <a:ext cx="3114592" cy="1276440"/>
            <a:chOff x="6984297" y="4544467"/>
            <a:chExt cx="2422626" cy="1276440"/>
          </a:xfrm>
        </p:grpSpPr>
        <p:sp>
          <p:nvSpPr>
            <p:cNvPr id="21" name="TextBox 20"/>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22" name="TextBox 21"/>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29" name="Group 28"/>
          <p:cNvGrpSpPr/>
          <p:nvPr/>
        </p:nvGrpSpPr>
        <p:grpSpPr>
          <a:xfrm>
            <a:off x="8475016" y="3855275"/>
            <a:ext cx="3114592" cy="1276440"/>
            <a:chOff x="6984297" y="4544467"/>
            <a:chExt cx="2422626" cy="1276440"/>
          </a:xfrm>
        </p:grpSpPr>
        <p:sp>
          <p:nvSpPr>
            <p:cNvPr id="30" name="TextBox 29"/>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31" name="TextBox 30"/>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55" name="Group 54"/>
          <p:cNvGrpSpPr/>
          <p:nvPr/>
        </p:nvGrpSpPr>
        <p:grpSpPr>
          <a:xfrm>
            <a:off x="5615510" y="3388117"/>
            <a:ext cx="909830" cy="909830"/>
            <a:chOff x="5615510" y="3388117"/>
            <a:chExt cx="909830" cy="909830"/>
          </a:xfrm>
        </p:grpSpPr>
        <p:sp>
          <p:nvSpPr>
            <p:cNvPr id="18" name="Rounded Rectangle 17"/>
            <p:cNvSpPr/>
            <p:nvPr/>
          </p:nvSpPr>
          <p:spPr>
            <a:xfrm rot="2700000">
              <a:off x="5615510" y="3388117"/>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 name="Group 35"/>
            <p:cNvGrpSpPr/>
            <p:nvPr/>
          </p:nvGrpSpPr>
          <p:grpSpPr>
            <a:xfrm>
              <a:off x="5748885" y="3618697"/>
              <a:ext cx="588998" cy="448670"/>
              <a:chOff x="1938338" y="685800"/>
              <a:chExt cx="1485900" cy="1131888"/>
            </a:xfrm>
            <a:solidFill>
              <a:schemeClr val="bg1"/>
            </a:solidFill>
          </p:grpSpPr>
          <p:sp>
            <p:nvSpPr>
              <p:cNvPr id="3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56" name="Group 55"/>
          <p:cNvGrpSpPr/>
          <p:nvPr/>
        </p:nvGrpSpPr>
        <p:grpSpPr>
          <a:xfrm>
            <a:off x="9560406" y="2527628"/>
            <a:ext cx="909830" cy="909830"/>
            <a:chOff x="9560406" y="2527628"/>
            <a:chExt cx="909830" cy="909830"/>
          </a:xfrm>
        </p:grpSpPr>
        <p:sp>
          <p:nvSpPr>
            <p:cNvPr id="27" name="Rounded Rectangle 26"/>
            <p:cNvSpPr/>
            <p:nvPr/>
          </p:nvSpPr>
          <p:spPr>
            <a:xfrm rot="2700000">
              <a:off x="956040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72"/>
            <p:cNvSpPr>
              <a:spLocks noEditPoints="1"/>
            </p:cNvSpPr>
            <p:nvPr/>
          </p:nvSpPr>
          <p:spPr bwMode="auto">
            <a:xfrm>
              <a:off x="9820219" y="2757672"/>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3194235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down)">
                                      <p:cBhvr>
                                        <p:cTn id="11" dur="500"/>
                                        <p:tgtEl>
                                          <p:spTgt spid="5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wipe(down)">
                                      <p:cBhvr>
                                        <p:cTn id="19" dur="500"/>
                                        <p:tgtEl>
                                          <p:spTgt spid="5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down)">
                                      <p:cBhvr>
                                        <p:cTn id="23" dur="500"/>
                                        <p:tgtEl>
                                          <p:spTgt spid="20"/>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wipe(down)">
                                      <p:cBhvr>
                                        <p:cTn id="27" dur="500"/>
                                        <p:tgtEl>
                                          <p:spTgt spid="56"/>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down)">
                                      <p:cBhvr>
                                        <p:cTn id="3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Placeholder 45"/>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2344" r="22344"/>
          <a:stretch>
            <a:fillRect/>
          </a:stretch>
        </p:blipFill>
        <p:spPr/>
      </p:pic>
      <p:sp>
        <p:nvSpPr>
          <p:cNvPr id="3" name="Rounded Rectangle 2"/>
          <p:cNvSpPr/>
          <p:nvPr/>
        </p:nvSpPr>
        <p:spPr>
          <a:xfrm rot="2700000">
            <a:off x="5121019" y="568888"/>
            <a:ext cx="1107282" cy="110728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rot="2700000">
            <a:off x="3771644" y="1946608"/>
            <a:ext cx="1107282" cy="110728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rot="2700000">
            <a:off x="2386686" y="3343377"/>
            <a:ext cx="1107282" cy="110728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8751979" y="1750327"/>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pPr algn="r"/>
                <a:r>
                  <a:rPr lang="en-US" sz="3200" b="1" smtClean="0">
                    <a:solidFill>
                      <a:schemeClr val="accent1"/>
                    </a:solidFill>
                    <a:latin typeface="+mj-lt"/>
                  </a:rPr>
                  <a:t>SERVICES</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pPr algn="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pPr algn="r"/>
                <a:r>
                  <a:rPr lang="en-US" sz="2400" b="1" smtClean="0">
                    <a:latin typeface="+mj-lt"/>
                  </a:rPr>
                  <a:t>About Our </a:t>
                </a:r>
              </a:p>
            </p:txBody>
          </p:sp>
        </p:grpSp>
        <p:cxnSp>
          <p:nvCxnSpPr>
            <p:cNvPr id="11" name="Straight Connector 10"/>
            <p:cNvCxnSpPr/>
            <p:nvPr/>
          </p:nvCxnSpPr>
          <p:spPr>
            <a:xfrm>
              <a:off x="9107071"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5" name="Group 54"/>
          <p:cNvGrpSpPr/>
          <p:nvPr/>
        </p:nvGrpSpPr>
        <p:grpSpPr>
          <a:xfrm>
            <a:off x="9125856" y="4598556"/>
            <a:ext cx="2492281" cy="1556519"/>
            <a:chOff x="9125856" y="4598556"/>
            <a:chExt cx="2492281" cy="1556519"/>
          </a:xfrm>
        </p:grpSpPr>
        <p:sp>
          <p:nvSpPr>
            <p:cNvPr id="6" name="Rectangle 5"/>
            <p:cNvSpPr/>
            <p:nvPr/>
          </p:nvSpPr>
          <p:spPr>
            <a:xfrm>
              <a:off x="10583078" y="4598556"/>
              <a:ext cx="1034257"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15" name="Group 14"/>
            <p:cNvGrpSpPr/>
            <p:nvPr/>
          </p:nvGrpSpPr>
          <p:grpSpPr>
            <a:xfrm>
              <a:off x="9125856" y="4803563"/>
              <a:ext cx="2492281" cy="1351512"/>
              <a:chOff x="7132170" y="4630449"/>
              <a:chExt cx="2220630" cy="1351512"/>
            </a:xfrm>
          </p:grpSpPr>
          <p:sp>
            <p:nvSpPr>
              <p:cNvPr id="16" name="TextBox 15"/>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17" name="TextBox 16"/>
              <p:cNvSpPr txBox="1"/>
              <p:nvPr/>
            </p:nvSpPr>
            <p:spPr>
              <a:xfrm>
                <a:off x="7132170" y="4630449"/>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54" name="Group 53"/>
          <p:cNvGrpSpPr/>
          <p:nvPr/>
        </p:nvGrpSpPr>
        <p:grpSpPr>
          <a:xfrm>
            <a:off x="6408779" y="4598556"/>
            <a:ext cx="2492281" cy="1556519"/>
            <a:chOff x="6530727" y="4598556"/>
            <a:chExt cx="2492281" cy="1556519"/>
          </a:xfrm>
        </p:grpSpPr>
        <p:sp>
          <p:nvSpPr>
            <p:cNvPr id="7" name="Rectangle 6"/>
            <p:cNvSpPr/>
            <p:nvPr/>
          </p:nvSpPr>
          <p:spPr>
            <a:xfrm>
              <a:off x="7987147" y="4598556"/>
              <a:ext cx="1035861"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18" name="Group 17"/>
            <p:cNvGrpSpPr/>
            <p:nvPr/>
          </p:nvGrpSpPr>
          <p:grpSpPr>
            <a:xfrm>
              <a:off x="6530727" y="4803563"/>
              <a:ext cx="2492281" cy="1351512"/>
              <a:chOff x="7132170" y="4630449"/>
              <a:chExt cx="2220630" cy="1351512"/>
            </a:xfrm>
          </p:grpSpPr>
          <p:sp>
            <p:nvSpPr>
              <p:cNvPr id="19" name="TextBox 18"/>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20" name="TextBox 19"/>
              <p:cNvSpPr txBox="1"/>
              <p:nvPr/>
            </p:nvSpPr>
            <p:spPr>
              <a:xfrm>
                <a:off x="7132170" y="4630449"/>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53" name="Group 52"/>
          <p:cNvGrpSpPr/>
          <p:nvPr/>
        </p:nvGrpSpPr>
        <p:grpSpPr>
          <a:xfrm>
            <a:off x="3734540" y="4598556"/>
            <a:ext cx="2553429" cy="1556519"/>
            <a:chOff x="3916148" y="4598556"/>
            <a:chExt cx="2553429" cy="1556519"/>
          </a:xfrm>
        </p:grpSpPr>
        <p:sp>
          <p:nvSpPr>
            <p:cNvPr id="8" name="Rectangle 7"/>
            <p:cNvSpPr/>
            <p:nvPr/>
          </p:nvSpPr>
          <p:spPr>
            <a:xfrm>
              <a:off x="5576384" y="4598556"/>
              <a:ext cx="893193"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21" name="Group 20"/>
            <p:cNvGrpSpPr/>
            <p:nvPr/>
          </p:nvGrpSpPr>
          <p:grpSpPr>
            <a:xfrm>
              <a:off x="3916148" y="4805921"/>
              <a:ext cx="2492281" cy="1349154"/>
              <a:chOff x="7132170" y="4632807"/>
              <a:chExt cx="2220630" cy="1349154"/>
            </a:xfrm>
          </p:grpSpPr>
          <p:sp>
            <p:nvSpPr>
              <p:cNvPr id="22" name="TextBox 21"/>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23" name="TextBox 22"/>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24" name="Group 23"/>
          <p:cNvGrpSpPr/>
          <p:nvPr/>
        </p:nvGrpSpPr>
        <p:grpSpPr>
          <a:xfrm>
            <a:off x="4030786" y="2275914"/>
            <a:ext cx="588998" cy="448670"/>
            <a:chOff x="1938338" y="685800"/>
            <a:chExt cx="1485900" cy="1131888"/>
          </a:xfrm>
          <a:solidFill>
            <a:schemeClr val="bg1"/>
          </a:solidFill>
        </p:grpSpPr>
        <p:sp>
          <p:nvSpPr>
            <p:cNvPr id="25"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1" name="Freeform 72"/>
          <p:cNvSpPr>
            <a:spLocks noEditPoints="1"/>
          </p:cNvSpPr>
          <p:nvPr/>
        </p:nvSpPr>
        <p:spPr bwMode="auto">
          <a:xfrm>
            <a:off x="2728234" y="3684925"/>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2" name="Group 41"/>
          <p:cNvGrpSpPr/>
          <p:nvPr/>
        </p:nvGrpSpPr>
        <p:grpSpPr>
          <a:xfrm>
            <a:off x="5442782" y="886911"/>
            <a:ext cx="463756" cy="471236"/>
            <a:chOff x="1944623" y="2750192"/>
            <a:chExt cx="463756" cy="471236"/>
          </a:xfrm>
        </p:grpSpPr>
        <p:sp>
          <p:nvSpPr>
            <p:cNvPr id="43" name="Freeform 42"/>
            <p:cNvSpPr>
              <a:spLocks/>
            </p:cNvSpPr>
            <p:nvPr/>
          </p:nvSpPr>
          <p:spPr bwMode="auto">
            <a:xfrm>
              <a:off x="1946119" y="2750192"/>
              <a:ext cx="232377" cy="232876"/>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p:cNvSpPr>
              <a:spLocks/>
            </p:cNvSpPr>
            <p:nvPr/>
          </p:nvSpPr>
          <p:spPr bwMode="auto">
            <a:xfrm>
              <a:off x="2182485" y="2987057"/>
              <a:ext cx="210934" cy="210934"/>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p:cNvSpPr>
              <a:spLocks/>
            </p:cNvSpPr>
            <p:nvPr/>
          </p:nvSpPr>
          <p:spPr bwMode="auto">
            <a:xfrm>
              <a:off x="1944623" y="2757672"/>
              <a:ext cx="463756" cy="463756"/>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7" name="Group 46"/>
          <p:cNvGrpSpPr/>
          <p:nvPr/>
        </p:nvGrpSpPr>
        <p:grpSpPr>
          <a:xfrm>
            <a:off x="11266937" y="164760"/>
            <a:ext cx="690476" cy="480851"/>
            <a:chOff x="7237215" y="1410616"/>
            <a:chExt cx="2508428" cy="1746882"/>
          </a:xfrm>
        </p:grpSpPr>
        <p:sp>
          <p:nvSpPr>
            <p:cNvPr id="48"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9" name="Group 48"/>
            <p:cNvGrpSpPr/>
            <p:nvPr/>
          </p:nvGrpSpPr>
          <p:grpSpPr>
            <a:xfrm>
              <a:off x="8301705" y="1410616"/>
              <a:ext cx="1443938" cy="1467312"/>
              <a:chOff x="8301705" y="1410616"/>
              <a:chExt cx="1443938" cy="1467312"/>
            </a:xfrm>
          </p:grpSpPr>
          <p:sp>
            <p:nvSpPr>
              <p:cNvPr id="50" name="Freeform 49"/>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51" name="Freeform 50"/>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52" name="TextBox 51"/>
          <p:cNvSpPr txBox="1"/>
          <p:nvPr/>
        </p:nvSpPr>
        <p:spPr>
          <a:xfrm>
            <a:off x="5365260" y="3527668"/>
            <a:ext cx="6279633" cy="854080"/>
          </a:xfrm>
          <a:prstGeom prst="rect">
            <a:avLst/>
          </a:prstGeom>
          <a:noFill/>
        </p:spPr>
        <p:txBody>
          <a:bodyPr wrap="square" rtlCol="0">
            <a:spAutoFit/>
          </a:bodyPr>
          <a:lstStyle/>
          <a:p>
            <a:pPr algn="r">
              <a:lnSpc>
                <a:spcPct val="150000"/>
              </a:lnSpc>
            </a:pPr>
            <a:r>
              <a:rPr lang="en-US" sz="1100"/>
              <a:t>Lorem ipsum dolor sit amet, consectetur adipiscing </a:t>
            </a:r>
            <a:r>
              <a:rPr lang="en-US" sz="1100" smtClean="0"/>
              <a:t>el. Aliqu am </a:t>
            </a:r>
            <a:r>
              <a:rPr lang="en-US" sz="1100"/>
              <a:t>congue magna et </a:t>
            </a:r>
            <a:r>
              <a:rPr lang="en-US" sz="1100" smtClean="0"/>
              <a:t>nibh</a:t>
            </a:r>
          </a:p>
          <a:p>
            <a:pPr algn="r">
              <a:lnSpc>
                <a:spcPct val="150000"/>
              </a:lnSpc>
            </a:pPr>
            <a:r>
              <a:rPr lang="en-US" sz="1100"/>
              <a:t>Cura bitur dignissim laoreet doloar eu ultricies. Pellen tesqa ue vitae mag na leo. Vivamus at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a:t>
            </a:r>
            <a:endParaRPr lang="en-US" sz="1100">
              <a:solidFill>
                <a:sysClr val="windowText" lastClr="000000"/>
              </a:solidFill>
            </a:endParaRPr>
          </a:p>
        </p:txBody>
      </p:sp>
    </p:spTree>
    <p:extLst>
      <p:ext uri="{BB962C8B-B14F-4D97-AF65-F5344CB8AC3E}">
        <p14:creationId xmlns:p14="http://schemas.microsoft.com/office/powerpoint/2010/main" val="9945953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down)">
                                      <p:cBhvr>
                                        <p:cTn id="7" dur="500"/>
                                        <p:tgtEl>
                                          <p:spTgt spid="4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wipe(down)">
                                      <p:cBhvr>
                                        <p:cTn id="15" dur="500"/>
                                        <p:tgtEl>
                                          <p:spTgt spid="4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down)">
                                      <p:cBhvr>
                                        <p:cTn id="23" dur="500"/>
                                        <p:tgtEl>
                                          <p:spTgt spid="5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down)">
                                      <p:cBhvr>
                                        <p:cTn id="27" dur="500"/>
                                        <p:tgtEl>
                                          <p:spTgt spid="53"/>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down)">
                                      <p:cBhvr>
                                        <p:cTn id="31" dur="500"/>
                                        <p:tgtEl>
                                          <p:spTgt spid="54"/>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55"/>
                                        </p:tgtEl>
                                        <p:attrNameLst>
                                          <p:attrName>style.visibility</p:attrName>
                                        </p:attrNameLst>
                                      </p:cBhvr>
                                      <p:to>
                                        <p:strVal val="visible"/>
                                      </p:to>
                                    </p:set>
                                    <p:animEffect transition="in" filter="wipe(down)">
                                      <p:cBhvr>
                                        <p:cTn id="3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719284" y="222927"/>
            <a:ext cx="4775202" cy="1357000"/>
            <a:chOff x="5950343" y="2519646"/>
            <a:chExt cx="4775202" cy="1357000"/>
          </a:xfrm>
        </p:grpSpPr>
        <p:grpSp>
          <p:nvGrpSpPr>
            <p:cNvPr id="4" name="Group 3"/>
            <p:cNvGrpSpPr/>
            <p:nvPr/>
          </p:nvGrpSpPr>
          <p:grpSpPr>
            <a:xfrm>
              <a:off x="5950343" y="2519646"/>
              <a:ext cx="4775202" cy="1075060"/>
              <a:chOff x="5967942" y="2642129"/>
              <a:chExt cx="4775202" cy="1075060"/>
            </a:xfrm>
          </p:grpSpPr>
          <p:sp>
            <p:nvSpPr>
              <p:cNvPr id="6" name="TextBox 5"/>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7" name="TextBox 6"/>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8" name="TextBox 7"/>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 name="Straight Connector 4"/>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9" name="Group 8"/>
          <p:cNvGrpSpPr/>
          <p:nvPr/>
        </p:nvGrpSpPr>
        <p:grpSpPr>
          <a:xfrm>
            <a:off x="6414996" y="3306316"/>
            <a:ext cx="5055052" cy="1022524"/>
            <a:chOff x="6745062" y="3802742"/>
            <a:chExt cx="5055052" cy="1022524"/>
          </a:xfrm>
        </p:grpSpPr>
        <p:grpSp>
          <p:nvGrpSpPr>
            <p:cNvPr id="10" name="Group 9"/>
            <p:cNvGrpSpPr/>
            <p:nvPr/>
          </p:nvGrpSpPr>
          <p:grpSpPr>
            <a:xfrm>
              <a:off x="7229778" y="3802742"/>
              <a:ext cx="4570336" cy="1022524"/>
              <a:chOff x="6984297" y="4544467"/>
              <a:chExt cx="2422626" cy="1022524"/>
            </a:xfrm>
          </p:grpSpPr>
          <p:sp>
            <p:nvSpPr>
              <p:cNvPr id="12" name="TextBox 11"/>
              <p:cNvSpPr txBox="1"/>
              <p:nvPr/>
            </p:nvSpPr>
            <p:spPr>
              <a:xfrm>
                <a:off x="6984297" y="4966827"/>
                <a:ext cx="2422626" cy="600164"/>
              </a:xfrm>
              <a:prstGeom prst="rect">
                <a:avLst/>
              </a:prstGeom>
              <a:noFill/>
            </p:spPr>
            <p:txBody>
              <a:bodyPr wrap="square" rtlCol="0">
                <a:spAutoFit/>
              </a:bodyPr>
              <a:lstStyle/>
              <a:p>
                <a:pP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13" name="TextBox 12"/>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11"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p:cNvGrpSpPr/>
          <p:nvPr/>
        </p:nvGrpSpPr>
        <p:grpSpPr>
          <a:xfrm>
            <a:off x="6414996" y="4366896"/>
            <a:ext cx="5055052" cy="995466"/>
            <a:chOff x="6745062" y="3802742"/>
            <a:chExt cx="5055052" cy="995466"/>
          </a:xfrm>
        </p:grpSpPr>
        <p:grpSp>
          <p:nvGrpSpPr>
            <p:cNvPr id="15" name="Group 14"/>
            <p:cNvGrpSpPr/>
            <p:nvPr/>
          </p:nvGrpSpPr>
          <p:grpSpPr>
            <a:xfrm>
              <a:off x="7229778" y="3802742"/>
              <a:ext cx="4570336" cy="995466"/>
              <a:chOff x="6984297" y="4544467"/>
              <a:chExt cx="2422626" cy="995466"/>
            </a:xfrm>
          </p:grpSpPr>
          <p:sp>
            <p:nvSpPr>
              <p:cNvPr id="17" name="TextBox 16"/>
              <p:cNvSpPr txBox="1"/>
              <p:nvPr/>
            </p:nvSpPr>
            <p:spPr>
              <a:xfrm>
                <a:off x="6984297" y="4966827"/>
                <a:ext cx="2422626" cy="573106"/>
              </a:xfrm>
              <a:prstGeom prst="rect">
                <a:avLst/>
              </a:prstGeom>
              <a:noFill/>
            </p:spPr>
            <p:txBody>
              <a:bodyPr wrap="square" rtlCol="0">
                <a:spAutoFit/>
              </a:bodyPr>
              <a:lstStyle/>
              <a:p>
                <a:pPr>
                  <a:lnSpc>
                    <a:spcPct val="150000"/>
                  </a:lnSpc>
                </a:pPr>
                <a:r>
                  <a:rPr lang="en-US" sz="1100"/>
                  <a:t>Lorem ipsum dolor sit amet, consectetur adipis cing elit. Donec vehicula vene Aliqu am congue ipsum dolor sit amet magna</a:t>
                </a:r>
              </a:p>
            </p:txBody>
          </p:sp>
          <p:sp>
            <p:nvSpPr>
              <p:cNvPr id="18" name="TextBox 17"/>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16"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9" name="Group 18"/>
          <p:cNvGrpSpPr/>
          <p:nvPr/>
        </p:nvGrpSpPr>
        <p:grpSpPr>
          <a:xfrm>
            <a:off x="6414996" y="5427476"/>
            <a:ext cx="5055052" cy="995466"/>
            <a:chOff x="6745062" y="3802742"/>
            <a:chExt cx="5055052" cy="995466"/>
          </a:xfrm>
        </p:grpSpPr>
        <p:grpSp>
          <p:nvGrpSpPr>
            <p:cNvPr id="20" name="Group 19"/>
            <p:cNvGrpSpPr/>
            <p:nvPr/>
          </p:nvGrpSpPr>
          <p:grpSpPr>
            <a:xfrm>
              <a:off x="7229778" y="3802742"/>
              <a:ext cx="4570336" cy="995466"/>
              <a:chOff x="6984297" y="4544467"/>
              <a:chExt cx="2422626" cy="995466"/>
            </a:xfrm>
          </p:grpSpPr>
          <p:sp>
            <p:nvSpPr>
              <p:cNvPr id="22" name="TextBox 21"/>
              <p:cNvSpPr txBox="1"/>
              <p:nvPr/>
            </p:nvSpPr>
            <p:spPr>
              <a:xfrm>
                <a:off x="6984297" y="4966827"/>
                <a:ext cx="2422626" cy="573106"/>
              </a:xfrm>
              <a:prstGeom prst="rect">
                <a:avLst/>
              </a:prstGeom>
              <a:noFill/>
            </p:spPr>
            <p:txBody>
              <a:bodyPr wrap="square" rtlCol="0">
                <a:spAutoFit/>
              </a:bodyPr>
              <a:lstStyle/>
              <a:p>
                <a:pPr>
                  <a:lnSpc>
                    <a:spcPct val="150000"/>
                  </a:lnSpc>
                </a:pPr>
                <a:r>
                  <a:rPr lang="en-US" sz="1100"/>
                  <a:t>Lorem ipsum dolor sit amet, consectetur adipis cing elit. Donec vehicula vene Aliqu am congue ipsum dolor sit amet magna</a:t>
                </a:r>
              </a:p>
            </p:txBody>
          </p:sp>
          <p:sp>
            <p:nvSpPr>
              <p:cNvPr id="23" name="TextBox 22"/>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21"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4" name="TextBox 23"/>
          <p:cNvSpPr txBox="1"/>
          <p:nvPr/>
        </p:nvSpPr>
        <p:spPr>
          <a:xfrm>
            <a:off x="6335484" y="2053400"/>
            <a:ext cx="51345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a:t>
            </a:r>
            <a:endParaRPr lang="en-US" sz="1100">
              <a:solidFill>
                <a:sysClr val="windowText" lastClr="000000"/>
              </a:solidFill>
            </a:endParaRPr>
          </a:p>
        </p:txBody>
      </p:sp>
      <p:pic>
        <p:nvPicPr>
          <p:cNvPr id="25" name="Picture Placeholder 24"/>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5553" r="15553"/>
          <a:stretch>
            <a:fillRect/>
          </a:stretch>
        </p:blipFill>
        <p:spPr/>
      </p:pic>
    </p:spTree>
    <p:extLst>
      <p:ext uri="{BB962C8B-B14F-4D97-AF65-F5344CB8AC3E}">
        <p14:creationId xmlns:p14="http://schemas.microsoft.com/office/powerpoint/2010/main" val="24618116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TE</a:t>
              </a:r>
              <a:r>
                <a:rPr lang="en-US" sz="4400" b="1" spc="300" smtClean="0">
                  <a:solidFill>
                    <a:schemeClr val="bg1"/>
                  </a:solidFill>
                </a:rPr>
                <a:t>AM</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33363573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12771" y="1319081"/>
            <a:ext cx="3197972" cy="1357000"/>
            <a:chOff x="6982716" y="2519646"/>
            <a:chExt cx="3022497" cy="1357000"/>
          </a:xfrm>
        </p:grpSpPr>
        <p:grpSp>
          <p:nvGrpSpPr>
            <p:cNvPr id="4" name="Group 3"/>
            <p:cNvGrpSpPr/>
            <p:nvPr/>
          </p:nvGrpSpPr>
          <p:grpSpPr>
            <a:xfrm>
              <a:off x="6982716" y="2519646"/>
              <a:ext cx="3022497" cy="1075060"/>
              <a:chOff x="7000315" y="2642129"/>
              <a:chExt cx="3022497" cy="1075060"/>
            </a:xfrm>
          </p:grpSpPr>
          <p:sp>
            <p:nvSpPr>
              <p:cNvPr id="6" name="TextBox 5"/>
              <p:cNvSpPr txBox="1"/>
              <p:nvPr/>
            </p:nvSpPr>
            <p:spPr>
              <a:xfrm>
                <a:off x="7000315" y="2945992"/>
                <a:ext cx="3022497" cy="584775"/>
              </a:xfrm>
              <a:prstGeom prst="rect">
                <a:avLst/>
              </a:prstGeom>
              <a:noFill/>
            </p:spPr>
            <p:txBody>
              <a:bodyPr wrap="square" rtlCol="0">
                <a:spAutoFit/>
              </a:bodyPr>
              <a:lstStyle/>
              <a:p>
                <a:r>
                  <a:rPr lang="en-US" sz="3200" b="1" smtClean="0">
                    <a:solidFill>
                      <a:schemeClr val="accent1"/>
                    </a:solidFill>
                    <a:latin typeface="+mj-lt"/>
                  </a:rPr>
                  <a:t>GREAT TEAM</a:t>
                </a:r>
                <a:endParaRPr lang="en-US" sz="3200" b="1">
                  <a:solidFill>
                    <a:schemeClr val="accent1"/>
                  </a:solidFill>
                  <a:latin typeface="+mj-lt"/>
                </a:endParaRPr>
              </a:p>
            </p:txBody>
          </p:sp>
          <p:sp>
            <p:nvSpPr>
              <p:cNvPr id="7" name="TextBox 6"/>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8" name="TextBox 7"/>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5" name="Straight Connector 4"/>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1112771" y="2956499"/>
            <a:ext cx="5535677" cy="1869743"/>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 </a:t>
            </a:r>
            <a:r>
              <a:rPr lang="en-US" sz="1100">
                <a:solidFill>
                  <a:sysClr val="windowText" lastClr="000000"/>
                </a:solidFill>
              </a:rPr>
              <a:t>Lorem ipsum dolor sit amet, consectetur adipiscing el. Aliqu am congue magna et nibh elementum, sitq amet auctor ant arcu pretium. Duis sit amet nisl id sem tempor lobortis. lass Cura bitur dignissim laoreet doloar eu ultricies. Pellen tesqa ue </a:t>
            </a:r>
            <a:r>
              <a:rPr lang="en-US" sz="1100" smtClean="0">
                <a:solidFill>
                  <a:sysClr val="windowText" lastClr="000000"/>
                </a:solidFill>
              </a:rPr>
              <a:t>vitae</a:t>
            </a:r>
            <a:endParaRPr lang="en-US" sz="1100">
              <a:solidFill>
                <a:sysClr val="windowText" lastClr="000000"/>
              </a:solidFill>
            </a:endParaRPr>
          </a:p>
        </p:txBody>
      </p:sp>
      <p:grpSp>
        <p:nvGrpSpPr>
          <p:cNvPr id="10" name="Group 9"/>
          <p:cNvGrpSpPr/>
          <p:nvPr/>
        </p:nvGrpSpPr>
        <p:grpSpPr>
          <a:xfrm>
            <a:off x="1201458" y="5106660"/>
            <a:ext cx="4894540" cy="218081"/>
            <a:chOff x="4483925" y="4136029"/>
            <a:chExt cx="3157847" cy="263114"/>
          </a:xfrm>
        </p:grpSpPr>
        <p:sp>
          <p:nvSpPr>
            <p:cNvPr id="11" name="Rounded Rectangle 10"/>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2" name="Rounded Rectangle 11"/>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3" name="Rectangle 12"/>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4" name="Group 13"/>
          <p:cNvGrpSpPr/>
          <p:nvPr/>
        </p:nvGrpSpPr>
        <p:grpSpPr>
          <a:xfrm>
            <a:off x="55946" y="6230978"/>
            <a:ext cx="690476" cy="480851"/>
            <a:chOff x="7237215" y="1410616"/>
            <a:chExt cx="2508428" cy="1746882"/>
          </a:xfrm>
        </p:grpSpPr>
        <p:sp>
          <p:nvSpPr>
            <p:cNvPr id="15"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6" name="Group 15"/>
            <p:cNvGrpSpPr/>
            <p:nvPr/>
          </p:nvGrpSpPr>
          <p:grpSpPr>
            <a:xfrm>
              <a:off x="8301705" y="1410616"/>
              <a:ext cx="1443938" cy="1467312"/>
              <a:chOff x="8301705" y="1410616"/>
              <a:chExt cx="1443938" cy="1467312"/>
            </a:xfrm>
          </p:grpSpPr>
          <p:sp>
            <p:nvSpPr>
              <p:cNvPr id="17" name="Freeform 16"/>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8" name="Freeform 17"/>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19" name="Picture Placeholder 18"/>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2344" r="22344"/>
          <a:stretch>
            <a:fillRect/>
          </a:stretch>
        </p:blipFill>
        <p:spPr/>
      </p:pic>
    </p:spTree>
    <p:extLst>
      <p:ext uri="{BB962C8B-B14F-4D97-AF65-F5344CB8AC3E}">
        <p14:creationId xmlns:p14="http://schemas.microsoft.com/office/powerpoint/2010/main" val="1658185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719284" y="222927"/>
            <a:ext cx="4775202" cy="1357000"/>
            <a:chOff x="5950343" y="2519646"/>
            <a:chExt cx="4775202" cy="1357000"/>
          </a:xfrm>
        </p:grpSpPr>
        <p:grpSp>
          <p:nvGrpSpPr>
            <p:cNvPr id="6" name="Group 5"/>
            <p:cNvGrpSpPr/>
            <p:nvPr/>
          </p:nvGrpSpPr>
          <p:grpSpPr>
            <a:xfrm>
              <a:off x="5950343" y="2519646"/>
              <a:ext cx="4775202" cy="1075060"/>
              <a:chOff x="5967942" y="2642129"/>
              <a:chExt cx="4775202" cy="1075060"/>
            </a:xfrm>
          </p:grpSpPr>
          <p:sp>
            <p:nvSpPr>
              <p:cNvPr id="8" name="TextBox 7"/>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TEAM</a:t>
                </a:r>
                <a:endParaRPr lang="en-US" sz="3200" b="1">
                  <a:solidFill>
                    <a:schemeClr val="accent1"/>
                  </a:solidFill>
                  <a:latin typeface="+mj-lt"/>
                </a:endParaRPr>
              </a:p>
            </p:txBody>
          </p:sp>
          <p:sp>
            <p:nvSpPr>
              <p:cNvPr id="9" name="TextBox 8"/>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0" name="TextBox 9"/>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7" name="Straight Connector 6"/>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a:off x="543817" y="4268582"/>
            <a:ext cx="3246594" cy="1914225"/>
            <a:chOff x="543817" y="4268582"/>
            <a:chExt cx="3246594" cy="1914225"/>
          </a:xfrm>
        </p:grpSpPr>
        <p:grpSp>
          <p:nvGrpSpPr>
            <p:cNvPr id="11" name="Group 10"/>
            <p:cNvGrpSpPr/>
            <p:nvPr/>
          </p:nvGrpSpPr>
          <p:grpSpPr>
            <a:xfrm>
              <a:off x="543817" y="4268582"/>
              <a:ext cx="3246594" cy="1530439"/>
              <a:chOff x="7561583" y="3306316"/>
              <a:chExt cx="3246594" cy="1530439"/>
            </a:xfrm>
          </p:grpSpPr>
          <p:sp>
            <p:nvSpPr>
              <p:cNvPr id="12" name="TextBox 11"/>
              <p:cNvSpPr txBox="1"/>
              <p:nvPr/>
            </p:nvSpPr>
            <p:spPr>
              <a:xfrm>
                <a:off x="7561583" y="3982675"/>
                <a:ext cx="3246594"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13" name="TextBox 12"/>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14" name="TextBox 13"/>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15" name="Group 14"/>
            <p:cNvGrpSpPr/>
            <p:nvPr/>
          </p:nvGrpSpPr>
          <p:grpSpPr>
            <a:xfrm>
              <a:off x="1294468" y="5923232"/>
              <a:ext cx="1745292" cy="259575"/>
              <a:chOff x="4683137" y="5415976"/>
              <a:chExt cx="3746498" cy="557213"/>
            </a:xfrm>
          </p:grpSpPr>
          <p:sp>
            <p:nvSpPr>
              <p:cNvPr id="16"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45" name="Group 44"/>
          <p:cNvGrpSpPr/>
          <p:nvPr/>
        </p:nvGrpSpPr>
        <p:grpSpPr>
          <a:xfrm>
            <a:off x="8401595" y="4268582"/>
            <a:ext cx="3246594" cy="1914225"/>
            <a:chOff x="8401595" y="4268582"/>
            <a:chExt cx="3246594" cy="1914225"/>
          </a:xfrm>
        </p:grpSpPr>
        <p:grpSp>
          <p:nvGrpSpPr>
            <p:cNvPr id="20" name="Group 19"/>
            <p:cNvGrpSpPr/>
            <p:nvPr/>
          </p:nvGrpSpPr>
          <p:grpSpPr>
            <a:xfrm>
              <a:off x="8401595" y="4268582"/>
              <a:ext cx="3246594" cy="1530439"/>
              <a:chOff x="7561583" y="3306316"/>
              <a:chExt cx="3246594" cy="1530439"/>
            </a:xfrm>
          </p:grpSpPr>
          <p:sp>
            <p:nvSpPr>
              <p:cNvPr id="21" name="TextBox 20"/>
              <p:cNvSpPr txBox="1"/>
              <p:nvPr/>
            </p:nvSpPr>
            <p:spPr>
              <a:xfrm>
                <a:off x="7561583" y="3982675"/>
                <a:ext cx="3246594"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22" name="TextBox 21"/>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3" name="TextBox 22"/>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24" name="Group 23"/>
            <p:cNvGrpSpPr/>
            <p:nvPr/>
          </p:nvGrpSpPr>
          <p:grpSpPr>
            <a:xfrm>
              <a:off x="9152246" y="5923232"/>
              <a:ext cx="1745292" cy="259575"/>
              <a:chOff x="4683137" y="5415976"/>
              <a:chExt cx="3746498" cy="557213"/>
            </a:xfrm>
          </p:grpSpPr>
          <p:sp>
            <p:nvSpPr>
              <p:cNvPr id="25"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7"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44" name="Group 43"/>
          <p:cNvGrpSpPr/>
          <p:nvPr/>
        </p:nvGrpSpPr>
        <p:grpSpPr>
          <a:xfrm>
            <a:off x="4472706" y="4880779"/>
            <a:ext cx="3246594" cy="1660309"/>
            <a:chOff x="4472706" y="4880779"/>
            <a:chExt cx="3246594" cy="1660309"/>
          </a:xfrm>
        </p:grpSpPr>
        <p:grpSp>
          <p:nvGrpSpPr>
            <p:cNvPr id="29" name="Group 28"/>
            <p:cNvGrpSpPr/>
            <p:nvPr/>
          </p:nvGrpSpPr>
          <p:grpSpPr>
            <a:xfrm>
              <a:off x="4472706" y="4880779"/>
              <a:ext cx="3246594" cy="1276523"/>
              <a:chOff x="7561583" y="3306316"/>
              <a:chExt cx="3246594" cy="1276523"/>
            </a:xfrm>
          </p:grpSpPr>
          <p:sp>
            <p:nvSpPr>
              <p:cNvPr id="30" name="TextBox 29"/>
              <p:cNvSpPr txBox="1"/>
              <p:nvPr/>
            </p:nvSpPr>
            <p:spPr>
              <a:xfrm>
                <a:off x="7561583" y="3982675"/>
                <a:ext cx="3246594" cy="600164"/>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Aliqum.</a:t>
                </a:r>
                <a:endParaRPr lang="en-US" sz="1100"/>
              </a:p>
            </p:txBody>
          </p:sp>
          <p:sp>
            <p:nvSpPr>
              <p:cNvPr id="31" name="TextBox 30"/>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32" name="TextBox 31"/>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33" name="Group 32"/>
            <p:cNvGrpSpPr/>
            <p:nvPr/>
          </p:nvGrpSpPr>
          <p:grpSpPr>
            <a:xfrm>
              <a:off x="5223357" y="6281513"/>
              <a:ext cx="1745292" cy="259575"/>
              <a:chOff x="4683137" y="5415976"/>
              <a:chExt cx="3746498" cy="557213"/>
            </a:xfrm>
          </p:grpSpPr>
          <p:sp>
            <p:nvSpPr>
              <p:cNvPr id="34"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6"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pic>
        <p:nvPicPr>
          <p:cNvPr id="38" name="Picture Placeholder 37"/>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1875" r="21875"/>
          <a:stretch>
            <a:fillRect/>
          </a:stretch>
        </p:blipFill>
        <p:spPr/>
      </p:pic>
      <p:pic>
        <p:nvPicPr>
          <p:cNvPr id="39" name="Picture Placeholder 38"/>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1894" r="21894"/>
          <a:stretch>
            <a:fillRect/>
          </a:stretch>
        </p:blipFill>
        <p:spPr/>
      </p:pic>
      <p:pic>
        <p:nvPicPr>
          <p:cNvPr id="40" name="Picture Placeholder 39"/>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21875" r="21875"/>
          <a:stretch>
            <a:fillRect/>
          </a:stretch>
        </p:blipFill>
        <p:spPr/>
      </p:pic>
    </p:spTree>
    <p:extLst>
      <p:ext uri="{BB962C8B-B14F-4D97-AF65-F5344CB8AC3E}">
        <p14:creationId xmlns:p14="http://schemas.microsoft.com/office/powerpoint/2010/main" val="34306432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down)">
                                      <p:cBhvr>
                                        <p:cTn id="11" dur="500"/>
                                        <p:tgtEl>
                                          <p:spTgt spid="4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down)">
                                      <p:cBhvr>
                                        <p:cTn id="15" dur="500"/>
                                        <p:tgtEl>
                                          <p:spTgt spid="4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wipe(down)">
                                      <p:cBhvr>
                                        <p:cTn id="1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719284" y="568896"/>
            <a:ext cx="4775202" cy="1357000"/>
            <a:chOff x="5950343" y="2519646"/>
            <a:chExt cx="4775202" cy="1357000"/>
          </a:xfrm>
        </p:grpSpPr>
        <p:grpSp>
          <p:nvGrpSpPr>
            <p:cNvPr id="7" name="Group 6"/>
            <p:cNvGrpSpPr/>
            <p:nvPr/>
          </p:nvGrpSpPr>
          <p:grpSpPr>
            <a:xfrm>
              <a:off x="5950343" y="2519646"/>
              <a:ext cx="4775202" cy="1075060"/>
              <a:chOff x="5967942" y="2642129"/>
              <a:chExt cx="4775202" cy="1075060"/>
            </a:xfrm>
          </p:grpSpPr>
          <p:sp>
            <p:nvSpPr>
              <p:cNvPr id="9" name="TextBox 8"/>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TEAM</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8" name="Straight Connector 7"/>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641489" y="4856568"/>
            <a:ext cx="2454136" cy="1276523"/>
            <a:chOff x="641489" y="4838426"/>
            <a:chExt cx="2454136" cy="1276523"/>
          </a:xfrm>
        </p:grpSpPr>
        <p:grpSp>
          <p:nvGrpSpPr>
            <p:cNvPr id="13" name="Group 12"/>
            <p:cNvGrpSpPr/>
            <p:nvPr/>
          </p:nvGrpSpPr>
          <p:grpSpPr>
            <a:xfrm>
              <a:off x="762385" y="4838426"/>
              <a:ext cx="2212344" cy="676359"/>
              <a:chOff x="239018" y="4785417"/>
              <a:chExt cx="3246594" cy="676359"/>
            </a:xfrm>
          </p:grpSpPr>
          <p:sp>
            <p:nvSpPr>
              <p:cNvPr id="15" name="TextBox 14"/>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16" name="TextBox 15"/>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14" name="TextBox 13"/>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17" name="Group 16"/>
          <p:cNvGrpSpPr/>
          <p:nvPr/>
        </p:nvGrpSpPr>
        <p:grpSpPr>
          <a:xfrm>
            <a:off x="3464202" y="4856568"/>
            <a:ext cx="2454136" cy="1276523"/>
            <a:chOff x="641489" y="4838426"/>
            <a:chExt cx="2454136" cy="1276523"/>
          </a:xfrm>
        </p:grpSpPr>
        <p:grpSp>
          <p:nvGrpSpPr>
            <p:cNvPr id="18" name="Group 17"/>
            <p:cNvGrpSpPr/>
            <p:nvPr/>
          </p:nvGrpSpPr>
          <p:grpSpPr>
            <a:xfrm>
              <a:off x="762385" y="4838426"/>
              <a:ext cx="2212344" cy="676359"/>
              <a:chOff x="239018" y="4785417"/>
              <a:chExt cx="3246594" cy="676359"/>
            </a:xfrm>
          </p:grpSpPr>
          <p:sp>
            <p:nvSpPr>
              <p:cNvPr id="20" name="TextBox 19"/>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1" name="TextBox 20"/>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19" name="TextBox 18"/>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22" name="Group 21"/>
          <p:cNvGrpSpPr/>
          <p:nvPr/>
        </p:nvGrpSpPr>
        <p:grpSpPr>
          <a:xfrm>
            <a:off x="6286915" y="4856568"/>
            <a:ext cx="2454136" cy="1276523"/>
            <a:chOff x="641489" y="4838426"/>
            <a:chExt cx="2454136" cy="1276523"/>
          </a:xfrm>
        </p:grpSpPr>
        <p:grpSp>
          <p:nvGrpSpPr>
            <p:cNvPr id="23" name="Group 22"/>
            <p:cNvGrpSpPr/>
            <p:nvPr/>
          </p:nvGrpSpPr>
          <p:grpSpPr>
            <a:xfrm>
              <a:off x="762385" y="4838426"/>
              <a:ext cx="2212344" cy="676359"/>
              <a:chOff x="239018" y="4785417"/>
              <a:chExt cx="3246594" cy="676359"/>
            </a:xfrm>
          </p:grpSpPr>
          <p:sp>
            <p:nvSpPr>
              <p:cNvPr id="25" name="TextBox 24"/>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6" name="TextBox 25"/>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24" name="TextBox 23"/>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27" name="Group 26"/>
          <p:cNvGrpSpPr/>
          <p:nvPr/>
        </p:nvGrpSpPr>
        <p:grpSpPr>
          <a:xfrm>
            <a:off x="9109628" y="4856568"/>
            <a:ext cx="2454136" cy="1276523"/>
            <a:chOff x="641489" y="4838426"/>
            <a:chExt cx="2454136" cy="1276523"/>
          </a:xfrm>
        </p:grpSpPr>
        <p:grpSp>
          <p:nvGrpSpPr>
            <p:cNvPr id="28" name="Group 27"/>
            <p:cNvGrpSpPr/>
            <p:nvPr/>
          </p:nvGrpSpPr>
          <p:grpSpPr>
            <a:xfrm>
              <a:off x="762385" y="4838426"/>
              <a:ext cx="2212344" cy="676359"/>
              <a:chOff x="239018" y="4785417"/>
              <a:chExt cx="3246594" cy="676359"/>
            </a:xfrm>
          </p:grpSpPr>
          <p:sp>
            <p:nvSpPr>
              <p:cNvPr id="30" name="TextBox 29"/>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31" name="TextBox 30"/>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29" name="TextBox 28"/>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pic>
        <p:nvPicPr>
          <p:cNvPr id="32" name="Picture Placeholder 31"/>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22043" r="22043"/>
          <a:stretch>
            <a:fillRect/>
          </a:stretch>
        </p:blipFill>
        <p:spPr/>
      </p:pic>
      <p:pic>
        <p:nvPicPr>
          <p:cNvPr id="33" name="Picture Placeholder 32"/>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l="22043" r="22043"/>
          <a:stretch>
            <a:fillRect/>
          </a:stretch>
        </p:blipFill>
        <p:spPr/>
      </p:pic>
      <p:pic>
        <p:nvPicPr>
          <p:cNvPr id="34" name="Picture Placeholder 33"/>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l="22019" r="22019"/>
          <a:stretch>
            <a:fillRect/>
          </a:stretch>
        </p:blipFill>
        <p:spPr/>
      </p:pic>
      <p:pic>
        <p:nvPicPr>
          <p:cNvPr id="35" name="Picture Placeholder 34"/>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22019" r="22019"/>
          <a:stretch>
            <a:fillRect/>
          </a:stretch>
        </p:blipFill>
        <p:spPr/>
      </p:pic>
    </p:spTree>
    <p:extLst>
      <p:ext uri="{BB962C8B-B14F-4D97-AF65-F5344CB8AC3E}">
        <p14:creationId xmlns:p14="http://schemas.microsoft.com/office/powerpoint/2010/main" val="10197163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down)">
                                      <p:cBhvr>
                                        <p:cTn id="19" dur="500"/>
                                        <p:tgtEl>
                                          <p:spTgt spid="22"/>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down)">
                                      <p:cBhvr>
                                        <p:cTn id="2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rot="2700000">
            <a:off x="1788990" y="1322917"/>
            <a:ext cx="2765384" cy="2765384"/>
          </a:xfrm>
          <a:prstGeom prst="roundRect">
            <a:avLst/>
          </a:prstGeom>
          <a:noFill/>
          <a:ln w="38100">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6440422" y="1175090"/>
            <a:ext cx="2867814"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MARLONN</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James</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440423" y="2812508"/>
            <a:ext cx="48226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a:t>
            </a:r>
            <a:endParaRPr lang="en-US" sz="1100">
              <a:solidFill>
                <a:sysClr val="windowText" lastClr="000000"/>
              </a:solidFill>
            </a:endParaRPr>
          </a:p>
        </p:txBody>
      </p:sp>
      <p:grpSp>
        <p:nvGrpSpPr>
          <p:cNvPr id="11" name="Group 10"/>
          <p:cNvGrpSpPr/>
          <p:nvPr/>
        </p:nvGrpSpPr>
        <p:grpSpPr>
          <a:xfrm>
            <a:off x="6529109" y="4200922"/>
            <a:ext cx="4333019"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6529109" y="4784654"/>
            <a:ext cx="4333019"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6" y="4136029"/>
              <a:ext cx="2461033"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66%</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9" name="Group 18"/>
          <p:cNvGrpSpPr/>
          <p:nvPr/>
        </p:nvGrpSpPr>
        <p:grpSpPr>
          <a:xfrm>
            <a:off x="6529108" y="5350711"/>
            <a:ext cx="4333019" cy="218081"/>
            <a:chOff x="4483925" y="4136029"/>
            <a:chExt cx="3157847" cy="263114"/>
          </a:xfrm>
        </p:grpSpPr>
        <p:sp>
          <p:nvSpPr>
            <p:cNvPr id="20" name="Rounded Rectangle 19"/>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21" name="Rounded Rectangle 20"/>
            <p:cNvSpPr/>
            <p:nvPr/>
          </p:nvSpPr>
          <p:spPr>
            <a:xfrm>
              <a:off x="4483926" y="4136029"/>
              <a:ext cx="265540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78%</a:t>
              </a:r>
              <a:endParaRPr lang="en-US" sz="1000" dirty="0">
                <a:solidFill>
                  <a:srgbClr val="FFFFFF"/>
                </a:solidFill>
                <a:ea typeface="Questrial" panose="020B0706030804020204" pitchFamily="34" charset="0"/>
                <a:cs typeface="Montserrat" panose="02000000000000000000" pitchFamily="2" charset="0"/>
              </a:endParaRPr>
            </a:p>
          </p:txBody>
        </p:sp>
        <p:sp>
          <p:nvSpPr>
            <p:cNvPr id="22" name="Rectangle 21"/>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3" name="Group 22"/>
          <p:cNvGrpSpPr/>
          <p:nvPr/>
        </p:nvGrpSpPr>
        <p:grpSpPr>
          <a:xfrm>
            <a:off x="55946" y="6230978"/>
            <a:ext cx="690476" cy="480851"/>
            <a:chOff x="7237215" y="1410616"/>
            <a:chExt cx="2508428" cy="1746882"/>
          </a:xfrm>
        </p:grpSpPr>
        <p:sp>
          <p:nvSpPr>
            <p:cNvPr id="2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5" name="Group 24"/>
            <p:cNvGrpSpPr/>
            <p:nvPr/>
          </p:nvGrpSpPr>
          <p:grpSpPr>
            <a:xfrm>
              <a:off x="8301705" y="1410616"/>
              <a:ext cx="1443938" cy="1467312"/>
              <a:chOff x="8301705" y="1410616"/>
              <a:chExt cx="1443938" cy="1467312"/>
            </a:xfrm>
          </p:grpSpPr>
          <p:sp>
            <p:nvSpPr>
              <p:cNvPr id="26" name="Freeform 2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7" name="Freeform 2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28" name="Picture Placeholder 27"/>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1875" r="21875"/>
          <a:stretch>
            <a:fillRect/>
          </a:stretch>
        </p:blipFill>
        <p:spPr/>
      </p:pic>
    </p:spTree>
    <p:extLst>
      <p:ext uri="{BB962C8B-B14F-4D97-AF65-F5344CB8AC3E}">
        <p14:creationId xmlns:p14="http://schemas.microsoft.com/office/powerpoint/2010/main" val="42260037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345753" y="1014132"/>
            <a:ext cx="4348848" cy="3879562"/>
          </a:xfrm>
          <a:prstGeom prst="rect">
            <a:avLst/>
          </a:prstGeom>
          <a:noFill/>
          <a:ln w="57150">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809097" y="1161838"/>
            <a:ext cx="2867814"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MARLONN</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James</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809098" y="2799256"/>
            <a:ext cx="48226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a:t>
            </a:r>
            <a:endParaRPr lang="en-US" sz="1100">
              <a:solidFill>
                <a:sysClr val="windowText" lastClr="000000"/>
              </a:solidFill>
            </a:endParaRPr>
          </a:p>
        </p:txBody>
      </p:sp>
      <p:grpSp>
        <p:nvGrpSpPr>
          <p:cNvPr id="11" name="Group 10"/>
          <p:cNvGrpSpPr/>
          <p:nvPr/>
        </p:nvGrpSpPr>
        <p:grpSpPr>
          <a:xfrm>
            <a:off x="897784" y="4187670"/>
            <a:ext cx="4333019"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897784" y="4771402"/>
            <a:ext cx="4333019"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6" y="4136029"/>
              <a:ext cx="2461033"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66%</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9" name="Group 18"/>
          <p:cNvGrpSpPr/>
          <p:nvPr/>
        </p:nvGrpSpPr>
        <p:grpSpPr>
          <a:xfrm>
            <a:off x="897783" y="5337459"/>
            <a:ext cx="4333019" cy="218081"/>
            <a:chOff x="4483925" y="4136029"/>
            <a:chExt cx="3157847" cy="263114"/>
          </a:xfrm>
        </p:grpSpPr>
        <p:sp>
          <p:nvSpPr>
            <p:cNvPr id="20" name="Rounded Rectangle 19"/>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21" name="Rounded Rectangle 20"/>
            <p:cNvSpPr/>
            <p:nvPr/>
          </p:nvSpPr>
          <p:spPr>
            <a:xfrm>
              <a:off x="4483926" y="4136029"/>
              <a:ext cx="265540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78%</a:t>
              </a:r>
              <a:endParaRPr lang="en-US" sz="1000" dirty="0">
                <a:solidFill>
                  <a:srgbClr val="FFFFFF"/>
                </a:solidFill>
                <a:ea typeface="Questrial" panose="020B0706030804020204" pitchFamily="34" charset="0"/>
                <a:cs typeface="Montserrat" panose="02000000000000000000" pitchFamily="2" charset="0"/>
              </a:endParaRPr>
            </a:p>
          </p:txBody>
        </p:sp>
        <p:sp>
          <p:nvSpPr>
            <p:cNvPr id="22" name="Rectangle 21"/>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3" name="Group 22"/>
          <p:cNvGrpSpPr/>
          <p:nvPr/>
        </p:nvGrpSpPr>
        <p:grpSpPr>
          <a:xfrm>
            <a:off x="55946" y="6230978"/>
            <a:ext cx="690476" cy="480851"/>
            <a:chOff x="7237215" y="1410616"/>
            <a:chExt cx="2508428" cy="1746882"/>
          </a:xfrm>
        </p:grpSpPr>
        <p:sp>
          <p:nvSpPr>
            <p:cNvPr id="2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5" name="Group 24"/>
            <p:cNvGrpSpPr/>
            <p:nvPr/>
          </p:nvGrpSpPr>
          <p:grpSpPr>
            <a:xfrm>
              <a:off x="8301705" y="1410616"/>
              <a:ext cx="1443938" cy="1467312"/>
              <a:chOff x="8301705" y="1410616"/>
              <a:chExt cx="1443938" cy="1467312"/>
            </a:xfrm>
          </p:grpSpPr>
          <p:sp>
            <p:nvSpPr>
              <p:cNvPr id="26" name="Freeform 2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7" name="Freeform 2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28" name="Picture Placeholder 27"/>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0710" r="20710"/>
          <a:stretch>
            <a:fillRect/>
          </a:stretch>
        </p:blipFill>
        <p:spPr/>
      </p:pic>
    </p:spTree>
    <p:extLst>
      <p:ext uri="{BB962C8B-B14F-4D97-AF65-F5344CB8AC3E}">
        <p14:creationId xmlns:p14="http://schemas.microsoft.com/office/powerpoint/2010/main" val="38369378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PORT</a:t>
              </a:r>
              <a:r>
                <a:rPr lang="en-US" sz="4400" b="1" spc="300" smtClean="0">
                  <a:solidFill>
                    <a:schemeClr val="bg1"/>
                  </a:solidFill>
                </a:rPr>
                <a:t>FOLIO</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21811658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Placeholder 21"/>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2280" b="22280"/>
          <a:stretch>
            <a:fillRect/>
          </a:stretch>
        </p:blipFill>
        <p:spPr/>
      </p:pic>
      <p:sp>
        <p:nvSpPr>
          <p:cNvPr id="3" name="Rectangle 2"/>
          <p:cNvSpPr/>
          <p:nvPr/>
        </p:nvSpPr>
        <p:spPr>
          <a:xfrm>
            <a:off x="947013" y="0"/>
            <a:ext cx="41656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4" name="Group 3"/>
          <p:cNvGrpSpPr/>
          <p:nvPr/>
        </p:nvGrpSpPr>
        <p:grpSpPr>
          <a:xfrm>
            <a:off x="1528535" y="1089416"/>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1528535" y="2726834"/>
            <a:ext cx="3002555" cy="2377574"/>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tempor </a:t>
            </a:r>
            <a:r>
              <a:rPr lang="en-US" sz="1100" smtClean="0">
                <a:solidFill>
                  <a:schemeClr val="bg1"/>
                </a:solidFill>
              </a:rPr>
              <a:t>lobortis. lass Cura bitur </a:t>
            </a:r>
            <a:r>
              <a:rPr lang="en-US" sz="1100">
                <a:solidFill>
                  <a:schemeClr val="bg1"/>
                </a:solidFill>
              </a:rPr>
              <a:t>dignissim laoreet </a:t>
            </a:r>
            <a:r>
              <a:rPr lang="en-US" sz="1100" smtClean="0">
                <a:solidFill>
                  <a:schemeClr val="bg1"/>
                </a:solidFill>
              </a:rPr>
              <a:t>doloar </a:t>
            </a:r>
            <a:r>
              <a:rPr lang="en-US" sz="1100">
                <a:solidFill>
                  <a:schemeClr val="bg1"/>
                </a:solidFill>
              </a:rPr>
              <a:t>eu ultricies. </a:t>
            </a:r>
            <a:r>
              <a:rPr lang="en-US" sz="1100" smtClean="0">
                <a:solidFill>
                  <a:schemeClr val="bg1"/>
                </a:solidFill>
              </a:rPr>
              <a:t>Pellen tesqa ue vitae mag na leo. Vivamus at porta massa, non porttitora tellus. Duis rutruman justo vel urna fringilla, eu porta </a:t>
            </a:r>
            <a:r>
              <a:rPr lang="en-US" sz="1100">
                <a:solidFill>
                  <a:schemeClr val="bg1"/>
                </a:solidFill>
              </a:rPr>
              <a:t>exme </a:t>
            </a:r>
            <a:r>
              <a:rPr lang="en-US" sz="1100" smtClean="0">
                <a:solidFill>
                  <a:schemeClr val="bg1"/>
                </a:solidFill>
              </a:rPr>
              <a:t>lobortis</a:t>
            </a:r>
          </a:p>
        </p:txBody>
      </p:sp>
      <p:grpSp>
        <p:nvGrpSpPr>
          <p:cNvPr id="11" name="Group 10"/>
          <p:cNvGrpSpPr/>
          <p:nvPr/>
        </p:nvGrpSpPr>
        <p:grpSpPr>
          <a:xfrm>
            <a:off x="1612356" y="5384826"/>
            <a:ext cx="1149350" cy="383758"/>
            <a:chOff x="4445000" y="2722771"/>
            <a:chExt cx="1149350" cy="383758"/>
          </a:xfrm>
        </p:grpSpPr>
        <p:sp>
          <p:nvSpPr>
            <p:cNvPr id="12" name="Rounded Rectangle 11"/>
            <p:cNvSpPr/>
            <p:nvPr/>
          </p:nvSpPr>
          <p:spPr>
            <a:xfrm>
              <a:off x="4445000" y="2722771"/>
              <a:ext cx="1149350" cy="38375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464050" y="2722771"/>
              <a:ext cx="1130300" cy="319190"/>
            </a:xfrm>
            <a:prstGeom prst="rect">
              <a:avLst/>
            </a:prstGeom>
            <a:noFill/>
          </p:spPr>
          <p:txBody>
            <a:bodyPr wrap="square" rtlCol="0">
              <a:spAutoFit/>
            </a:bodyPr>
            <a:lstStyle/>
            <a:p>
              <a:pPr algn="ctr">
                <a:lnSpc>
                  <a:spcPct val="150000"/>
                </a:lnSpc>
              </a:pPr>
              <a:r>
                <a:rPr lang="en-US" sz="1100" b="1">
                  <a:solidFill>
                    <a:schemeClr val="bg2"/>
                  </a:solidFill>
                </a:rPr>
                <a:t>Lorem </a:t>
              </a:r>
              <a:r>
                <a:rPr lang="en-US" sz="1100" b="1" smtClean="0">
                  <a:solidFill>
                    <a:schemeClr val="bg2"/>
                  </a:solidFill>
                </a:rPr>
                <a:t>ipsum</a:t>
              </a:r>
              <a:endParaRPr lang="en-US" sz="1100" b="1">
                <a:solidFill>
                  <a:schemeClr val="bg2"/>
                </a:solidFill>
              </a:endParaRPr>
            </a:p>
          </p:txBody>
        </p:sp>
      </p:grpSp>
      <p:grpSp>
        <p:nvGrpSpPr>
          <p:cNvPr id="14" name="Group 13"/>
          <p:cNvGrpSpPr/>
          <p:nvPr/>
        </p:nvGrpSpPr>
        <p:grpSpPr>
          <a:xfrm>
            <a:off x="5885860" y="4378827"/>
            <a:ext cx="5552661" cy="1823576"/>
            <a:chOff x="5883965" y="4222743"/>
            <a:chExt cx="5552661" cy="1823576"/>
          </a:xfrm>
        </p:grpSpPr>
        <p:sp>
          <p:nvSpPr>
            <p:cNvPr id="15" name="TextBox 14"/>
            <p:cNvSpPr txBox="1"/>
            <p:nvPr/>
          </p:nvSpPr>
          <p:spPr>
            <a:xfrm>
              <a:off x="5883965" y="4684408"/>
              <a:ext cx="5552661" cy="1361911"/>
            </a:xfrm>
            <a:prstGeom prst="rect">
              <a:avLst/>
            </a:prstGeom>
            <a:noFill/>
          </p:spPr>
          <p:txBody>
            <a:bodyPr wrap="square" rtlCol="0">
              <a:spAutoFit/>
            </a:bodyPr>
            <a:lstStyle/>
            <a:p>
              <a:pPr>
                <a:lnSpc>
                  <a:spcPct val="150000"/>
                </a:lnSpc>
              </a:pPr>
              <a:r>
                <a:rPr lang="en-US" sz="1100">
                  <a:solidFill>
                    <a:sysClr val="windowText" lastClr="000000"/>
                  </a:solidFill>
                </a:rPr>
                <a:t>Lorem ipsum dolor sit amet, consectetur adipiscing </a:t>
              </a:r>
              <a:r>
                <a:rPr lang="en-US" sz="1100" smtClean="0">
                  <a:solidFill>
                    <a:sysClr val="windowText" lastClr="000000"/>
                  </a:solidFill>
                </a:rPr>
                <a:t>el. Aliqu am </a:t>
              </a:r>
              <a:r>
                <a:rPr lang="en-US" sz="1100">
                  <a:solidFill>
                    <a:sysClr val="windowText" lastClr="000000"/>
                  </a:solidFill>
                </a:rPr>
                <a:t>congue magna et nibh elementum, </a:t>
              </a:r>
              <a:r>
                <a:rPr lang="en-US" sz="1100" smtClean="0">
                  <a:solidFill>
                    <a:sysClr val="windowText" lastClr="000000"/>
                  </a:solidFill>
                </a:rPr>
                <a:t>sitq </a:t>
              </a:r>
              <a:r>
                <a:rPr lang="en-US" sz="1100">
                  <a:solidFill>
                    <a:sysClr val="windowText" lastClr="000000"/>
                  </a:solidFill>
                </a:rPr>
                <a:t>amet </a:t>
              </a:r>
              <a:r>
                <a:rPr lang="en-US" sz="1100" smtClean="0">
                  <a:solidFill>
                    <a:sysClr val="windowText" lastClr="000000"/>
                  </a:solidFill>
                </a:rPr>
                <a:t>auctor ant </a:t>
              </a:r>
              <a:r>
                <a:rPr lang="en-US" sz="1100">
                  <a:solidFill>
                    <a:sysClr val="windowText" lastClr="000000"/>
                  </a:solidFill>
                </a:rPr>
                <a:t>arcu pretium. Duis sit amet nisl id sem tempor </a:t>
              </a:r>
              <a:r>
                <a:rPr lang="en-US" sz="1100" smtClean="0">
                  <a:solidFill>
                    <a:sysClr val="windowText" lastClr="000000"/>
                  </a:solidFill>
                </a:rPr>
                <a:t>lobortis. lass Cura bitur </a:t>
              </a:r>
              <a:r>
                <a:rPr lang="en-US" sz="1100">
                  <a:solidFill>
                    <a:sysClr val="windowText" lastClr="000000"/>
                  </a:solidFill>
                </a:rPr>
                <a:t>dignissim laoreet </a:t>
              </a:r>
              <a:r>
                <a:rPr lang="en-US" sz="1100" smtClean="0">
                  <a:solidFill>
                    <a:sysClr val="windowText" lastClr="000000"/>
                  </a:solidFill>
                </a:rPr>
                <a:t>doloar </a:t>
              </a:r>
              <a:r>
                <a:rPr lang="en-US" sz="1100">
                  <a:solidFill>
                    <a:sysClr val="windowText" lastClr="000000"/>
                  </a:solidFill>
                </a:rPr>
                <a:t>eu ultricies. </a:t>
              </a:r>
              <a:r>
                <a:rPr lang="en-US" sz="1100" smtClean="0">
                  <a:solidFill>
                    <a:sysClr val="windowText" lastClr="000000"/>
                  </a:solidFill>
                </a:rPr>
                <a:t>Pellen tesqa ue vitae mag na leo. Vivamus at porta massa, non porttitora tellus. Duis rutruman justo vel urna fringilla, eu porta </a:t>
              </a:r>
              <a:r>
                <a:rPr lang="en-US" sz="1100">
                  <a:solidFill>
                    <a:sysClr val="windowText" lastClr="000000"/>
                  </a:solidFill>
                </a:rPr>
                <a:t>exme </a:t>
              </a:r>
              <a:r>
                <a:rPr lang="en-US" sz="1100" smtClean="0">
                  <a:solidFill>
                    <a:sysClr val="windowText" lastClr="000000"/>
                  </a:solidFill>
                </a:rPr>
                <a:t>lobortis</a:t>
              </a:r>
            </a:p>
          </p:txBody>
        </p:sp>
        <p:sp>
          <p:nvSpPr>
            <p:cNvPr id="16" name="TextBox 15"/>
            <p:cNvSpPr txBox="1"/>
            <p:nvPr/>
          </p:nvSpPr>
          <p:spPr>
            <a:xfrm>
              <a:off x="5883965" y="4222743"/>
              <a:ext cx="4022035" cy="461665"/>
            </a:xfrm>
            <a:prstGeom prst="rect">
              <a:avLst/>
            </a:prstGeom>
            <a:noFill/>
          </p:spPr>
          <p:txBody>
            <a:bodyPr wrap="square" rtlCol="0">
              <a:spAutoFit/>
            </a:bodyPr>
            <a:lstStyle/>
            <a:p>
              <a:pPr>
                <a:lnSpc>
                  <a:spcPct val="150000"/>
                </a:lnSpc>
              </a:pPr>
              <a:r>
                <a:rPr lang="en-US" sz="1600" b="1">
                  <a:solidFill>
                    <a:sysClr val="windowText" lastClr="000000"/>
                  </a:solidFill>
                </a:rPr>
                <a:t>Lorem ipsum dolor sit </a:t>
              </a:r>
              <a:r>
                <a:rPr lang="en-US" sz="1600" b="1" smtClean="0">
                  <a:solidFill>
                    <a:sysClr val="windowText" lastClr="000000"/>
                  </a:solidFill>
                </a:rPr>
                <a:t>amet</a:t>
              </a:r>
            </a:p>
          </p:txBody>
        </p:sp>
      </p:grpSp>
      <p:grpSp>
        <p:nvGrpSpPr>
          <p:cNvPr id="17" name="Group 16"/>
          <p:cNvGrpSpPr/>
          <p:nvPr/>
        </p:nvGrpSpPr>
        <p:grpSpPr>
          <a:xfrm>
            <a:off x="55946" y="6230978"/>
            <a:ext cx="690476" cy="480851"/>
            <a:chOff x="7237215" y="1410616"/>
            <a:chExt cx="2508428" cy="1746882"/>
          </a:xfrm>
        </p:grpSpPr>
        <p:sp>
          <p:nvSpPr>
            <p:cNvPr id="18"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9" name="Group 18"/>
            <p:cNvGrpSpPr/>
            <p:nvPr/>
          </p:nvGrpSpPr>
          <p:grpSpPr>
            <a:xfrm>
              <a:off x="8301705" y="1410616"/>
              <a:ext cx="1443938" cy="1467312"/>
              <a:chOff x="8301705" y="1410616"/>
              <a:chExt cx="1443938" cy="1467312"/>
            </a:xfrm>
          </p:grpSpPr>
          <p:sp>
            <p:nvSpPr>
              <p:cNvPr id="20" name="Freeform 19"/>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1" name="Freeform 20"/>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4503796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619284" y="1785922"/>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619284"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5" name="Group 14"/>
          <p:cNvGrpSpPr/>
          <p:nvPr/>
        </p:nvGrpSpPr>
        <p:grpSpPr>
          <a:xfrm>
            <a:off x="55946" y="6230978"/>
            <a:ext cx="690476" cy="480851"/>
            <a:chOff x="7237215" y="1410616"/>
            <a:chExt cx="2508428" cy="1746882"/>
          </a:xfrm>
        </p:grpSpPr>
        <p:sp>
          <p:nvSpPr>
            <p:cNvPr id="16"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7" name="Group 16"/>
            <p:cNvGrpSpPr/>
            <p:nvPr/>
          </p:nvGrpSpPr>
          <p:grpSpPr>
            <a:xfrm>
              <a:off x="8301705" y="1410616"/>
              <a:ext cx="1443938" cy="1467312"/>
              <a:chOff x="8301705" y="1410616"/>
              <a:chExt cx="1443938" cy="1467312"/>
            </a:xfrm>
          </p:grpSpPr>
          <p:sp>
            <p:nvSpPr>
              <p:cNvPr id="18" name="Freeform 17"/>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9" name="Freeform 18"/>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7" name="Picture Placeholder 6"/>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1480" r="21480"/>
          <a:stretch>
            <a:fillRect/>
          </a:stretch>
        </p:blipFill>
        <p:spPr/>
      </p:pic>
      <p:pic>
        <p:nvPicPr>
          <p:cNvPr id="20" name="Picture Placeholder 19"/>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8021" b="8021"/>
          <a:stretch>
            <a:fillRect/>
          </a:stretch>
        </p:blipFill>
        <p:spPr/>
      </p:pic>
      <p:pic>
        <p:nvPicPr>
          <p:cNvPr id="23" name="Picture Placeholder 22"/>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l="16566" r="16566"/>
          <a:stretch>
            <a:fillRect/>
          </a:stretch>
        </p:blipFill>
        <p:spPr/>
      </p:pic>
      <p:pic>
        <p:nvPicPr>
          <p:cNvPr id="22" name="Picture Placeholder 21"/>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l="16566" r="16566"/>
          <a:stretch>
            <a:fillRect/>
          </a:stretch>
        </p:blipFill>
        <p:spPr/>
      </p:pic>
      <p:pic>
        <p:nvPicPr>
          <p:cNvPr id="21" name="Picture Placeholder 20"/>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16594" r="16594"/>
          <a:stretch>
            <a:fillRect/>
          </a:stretch>
        </p:blipFill>
        <p:spPr/>
      </p:pic>
    </p:spTree>
    <p:extLst>
      <p:ext uri="{BB962C8B-B14F-4D97-AF65-F5344CB8AC3E}">
        <p14:creationId xmlns:p14="http://schemas.microsoft.com/office/powerpoint/2010/main" val="36520221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757212" y="1304567"/>
            <a:ext cx="2867814" cy="1357000"/>
            <a:chOff x="6982716" y="2519646"/>
            <a:chExt cx="2710455" cy="1357000"/>
          </a:xfrm>
        </p:grpSpPr>
        <p:grpSp>
          <p:nvGrpSpPr>
            <p:cNvPr id="7" name="Group 6"/>
            <p:cNvGrpSpPr/>
            <p:nvPr/>
          </p:nvGrpSpPr>
          <p:grpSpPr>
            <a:xfrm>
              <a:off x="6982716" y="2519646"/>
              <a:ext cx="2710455" cy="1075060"/>
              <a:chOff x="7000315" y="2642129"/>
              <a:chExt cx="2710455" cy="1075060"/>
            </a:xfrm>
          </p:grpSpPr>
          <p:sp>
            <p:nvSpPr>
              <p:cNvPr id="9" name="TextBox 8"/>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8" name="Straight Connector 7"/>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2" name="TextBox 11"/>
          <p:cNvSpPr txBox="1"/>
          <p:nvPr/>
        </p:nvSpPr>
        <p:spPr>
          <a:xfrm>
            <a:off x="757212" y="2941985"/>
            <a:ext cx="3568045" cy="1361911"/>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a:t>
            </a:r>
            <a:r>
              <a:rPr lang="en-US" sz="1100" smtClean="0"/>
              <a:t>mag na leo. Vivamus at porta massa, non porttitora</a:t>
            </a:r>
            <a:endParaRPr lang="en-US" sz="1100">
              <a:solidFill>
                <a:sysClr val="windowText" lastClr="000000"/>
              </a:solidFill>
            </a:endParaRPr>
          </a:p>
        </p:txBody>
      </p:sp>
      <p:grpSp>
        <p:nvGrpSpPr>
          <p:cNvPr id="13" name="Group 12"/>
          <p:cNvGrpSpPr/>
          <p:nvPr/>
        </p:nvGrpSpPr>
        <p:grpSpPr>
          <a:xfrm>
            <a:off x="845899" y="4584314"/>
            <a:ext cx="3203587" cy="218081"/>
            <a:chOff x="4483925" y="4136029"/>
            <a:chExt cx="3157847" cy="263114"/>
          </a:xfrm>
        </p:grpSpPr>
        <p:sp>
          <p:nvSpPr>
            <p:cNvPr id="14" name="Rounded Rectangle 13"/>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5" name="Rounded Rectangle 14"/>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6" name="Rectangle 15"/>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7" name="Group 16"/>
          <p:cNvGrpSpPr/>
          <p:nvPr/>
        </p:nvGrpSpPr>
        <p:grpSpPr>
          <a:xfrm>
            <a:off x="845899" y="5082813"/>
            <a:ext cx="3203587" cy="218081"/>
            <a:chOff x="4483925" y="4136029"/>
            <a:chExt cx="3157847" cy="263114"/>
          </a:xfrm>
        </p:grpSpPr>
        <p:sp>
          <p:nvSpPr>
            <p:cNvPr id="18" name="Rounded Rectangle 17"/>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9" name="Rounded Rectangle 18"/>
            <p:cNvSpPr/>
            <p:nvPr/>
          </p:nvSpPr>
          <p:spPr>
            <a:xfrm>
              <a:off x="4483926" y="4136029"/>
              <a:ext cx="248434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a:solidFill>
                    <a:srgbClr val="FFFFFF"/>
                  </a:solidFill>
                  <a:ea typeface="Questrial" panose="020B0706030804020204" pitchFamily="34" charset="0"/>
                  <a:cs typeface="Montserrat" panose="02000000000000000000" pitchFamily="2" charset="0"/>
                </a:rPr>
                <a:t>6</a:t>
              </a:r>
              <a:r>
                <a:rPr lang="en-US" sz="1000" smtClean="0">
                  <a:solidFill>
                    <a:srgbClr val="FFFFFF"/>
                  </a:solidFill>
                  <a:ea typeface="Questrial" panose="020B0706030804020204" pitchFamily="34" charset="0"/>
                  <a:cs typeface="Montserrat" panose="02000000000000000000" pitchFamily="2" charset="0"/>
                </a:rPr>
                <a:t>2%</a:t>
              </a:r>
              <a:endParaRPr lang="en-US" sz="1000" dirty="0">
                <a:solidFill>
                  <a:srgbClr val="FFFFFF"/>
                </a:solidFill>
                <a:ea typeface="Questrial" panose="020B0706030804020204" pitchFamily="34" charset="0"/>
                <a:cs typeface="Montserrat" panose="02000000000000000000" pitchFamily="2" charset="0"/>
              </a:endParaRPr>
            </a:p>
          </p:txBody>
        </p:sp>
        <p:sp>
          <p:nvSpPr>
            <p:cNvPr id="20" name="Rectangle 19"/>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1" name="Group 20"/>
          <p:cNvGrpSpPr/>
          <p:nvPr/>
        </p:nvGrpSpPr>
        <p:grpSpPr>
          <a:xfrm>
            <a:off x="55946" y="6230978"/>
            <a:ext cx="690476" cy="480851"/>
            <a:chOff x="7237215" y="1410616"/>
            <a:chExt cx="2508428" cy="1746882"/>
          </a:xfrm>
        </p:grpSpPr>
        <p:sp>
          <p:nvSpPr>
            <p:cNvPr id="2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3" name="Group 22"/>
            <p:cNvGrpSpPr/>
            <p:nvPr/>
          </p:nvGrpSpPr>
          <p:grpSpPr>
            <a:xfrm>
              <a:off x="8301705" y="1410616"/>
              <a:ext cx="1443938" cy="1467312"/>
              <a:chOff x="8301705" y="1410616"/>
              <a:chExt cx="1443938" cy="1467312"/>
            </a:xfrm>
          </p:grpSpPr>
          <p:sp>
            <p:nvSpPr>
              <p:cNvPr id="24" name="Freeform 2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5" name="Freeform 2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28" name="Picture Placeholder 27"/>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24298" r="24298"/>
          <a:stretch>
            <a:fillRect/>
          </a:stretch>
        </p:blipFill>
        <p:spPr/>
      </p:pic>
      <p:pic>
        <p:nvPicPr>
          <p:cNvPr id="27" name="Picture Placeholder 26"/>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22591" r="22591"/>
          <a:stretch>
            <a:fillRect/>
          </a:stretch>
        </p:blipFill>
        <p:spPr/>
      </p:pic>
      <p:pic>
        <p:nvPicPr>
          <p:cNvPr id="26" name="Picture Placeholder 25"/>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4324" r="24324"/>
          <a:stretch>
            <a:fillRect/>
          </a:stretch>
        </p:blipFill>
        <p:spPr/>
      </p:pic>
      <p:pic>
        <p:nvPicPr>
          <p:cNvPr id="29" name="Picture Placeholder 28"/>
          <p:cNvPicPr>
            <a:picLocks noGrp="1" noChangeAspect="1"/>
          </p:cNvPicPr>
          <p:nvPr>
            <p:ph type="pic" sz="quarter" idx="14"/>
          </p:nvPr>
        </p:nvPicPr>
        <p:blipFill>
          <a:blip r:embed="rId4" cstate="print">
            <a:extLst>
              <a:ext uri="{28A0092B-C50C-407E-A947-70E740481C1C}">
                <a14:useLocalDpi xmlns:a14="http://schemas.microsoft.com/office/drawing/2010/main" val="0"/>
              </a:ext>
            </a:extLst>
          </a:blip>
          <a:srcRect l="24301" r="24301"/>
          <a:stretch>
            <a:fillRect/>
          </a:stretch>
        </p:blipFill>
        <p:spPr/>
      </p:pic>
    </p:spTree>
    <p:extLst>
      <p:ext uri="{BB962C8B-B14F-4D97-AF65-F5344CB8AC3E}">
        <p14:creationId xmlns:p14="http://schemas.microsoft.com/office/powerpoint/2010/main" val="3688141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Placeholder 41"/>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6636" r="16636"/>
          <a:stretch>
            <a:fillRect/>
          </a:stretch>
        </p:blipFill>
        <p:spPr/>
      </p:pic>
      <p:pic>
        <p:nvPicPr>
          <p:cNvPr id="43" name="Picture Placeholder 42"/>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16620" r="16620"/>
          <a:stretch>
            <a:fillRect/>
          </a:stretch>
        </p:blipFill>
        <p:spPr/>
      </p:pic>
      <p:pic>
        <p:nvPicPr>
          <p:cNvPr id="44" name="Picture Placeholder 43"/>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6636" r="16636"/>
          <a:stretch>
            <a:fillRect/>
          </a:stretch>
        </p:blipFill>
        <p:spPr/>
      </p:pic>
      <p:grpSp>
        <p:nvGrpSpPr>
          <p:cNvPr id="5" name="Group 4"/>
          <p:cNvGrpSpPr/>
          <p:nvPr/>
        </p:nvGrpSpPr>
        <p:grpSpPr>
          <a:xfrm>
            <a:off x="1577086" y="2968585"/>
            <a:ext cx="909830" cy="909830"/>
            <a:chOff x="1704596" y="2527628"/>
            <a:chExt cx="909830" cy="909830"/>
          </a:xfrm>
        </p:grpSpPr>
        <p:sp>
          <p:nvSpPr>
            <p:cNvPr id="6" name="Rounded Rectangle 5"/>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1944623" y="2750192"/>
              <a:ext cx="463756" cy="471236"/>
              <a:chOff x="-3814763" y="4870451"/>
              <a:chExt cx="1476375" cy="1500187"/>
            </a:xfrm>
            <a:solidFill>
              <a:schemeClr val="bg1"/>
            </a:solidFill>
          </p:grpSpPr>
          <p:sp>
            <p:nvSpPr>
              <p:cNvPr id="8" name="Freeform 7"/>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1" name="Group 10"/>
          <p:cNvGrpSpPr/>
          <p:nvPr/>
        </p:nvGrpSpPr>
        <p:grpSpPr>
          <a:xfrm>
            <a:off x="491695" y="4477843"/>
            <a:ext cx="3114592" cy="1530356"/>
            <a:chOff x="6984297" y="4544467"/>
            <a:chExt cx="2422626" cy="1530356"/>
          </a:xfrm>
        </p:grpSpPr>
        <p:sp>
          <p:nvSpPr>
            <p:cNvPr id="12" name="TextBox 11"/>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13" name="TextBox 12"/>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14" name="Group 13"/>
          <p:cNvGrpSpPr/>
          <p:nvPr/>
        </p:nvGrpSpPr>
        <p:grpSpPr>
          <a:xfrm>
            <a:off x="5641087" y="2968585"/>
            <a:ext cx="909830" cy="909830"/>
            <a:chOff x="5615510" y="3388117"/>
            <a:chExt cx="909830" cy="909830"/>
          </a:xfrm>
        </p:grpSpPr>
        <p:sp>
          <p:nvSpPr>
            <p:cNvPr id="15" name="Rounded Rectangle 14"/>
            <p:cNvSpPr/>
            <p:nvPr/>
          </p:nvSpPr>
          <p:spPr>
            <a:xfrm rot="2700000">
              <a:off x="5615510" y="3388117"/>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5748885" y="3618697"/>
              <a:ext cx="588998" cy="448670"/>
              <a:chOff x="1938338" y="685800"/>
              <a:chExt cx="1485900" cy="1131888"/>
            </a:xfrm>
            <a:solidFill>
              <a:schemeClr val="bg1"/>
            </a:solidFill>
          </p:grpSpPr>
          <p:sp>
            <p:nvSpPr>
              <p:cNvPr id="1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33" name="Group 32"/>
          <p:cNvGrpSpPr/>
          <p:nvPr/>
        </p:nvGrpSpPr>
        <p:grpSpPr>
          <a:xfrm>
            <a:off x="9703085" y="2953168"/>
            <a:ext cx="909830" cy="909830"/>
            <a:chOff x="10185065" y="2969109"/>
            <a:chExt cx="909830" cy="909830"/>
          </a:xfrm>
        </p:grpSpPr>
        <p:sp>
          <p:nvSpPr>
            <p:cNvPr id="34" name="Rounded Rectangle 33"/>
            <p:cNvSpPr/>
            <p:nvPr/>
          </p:nvSpPr>
          <p:spPr>
            <a:xfrm rot="2700000">
              <a:off x="10185065" y="2969109"/>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72"/>
            <p:cNvSpPr>
              <a:spLocks noEditPoints="1"/>
            </p:cNvSpPr>
            <p:nvPr/>
          </p:nvSpPr>
          <p:spPr bwMode="auto">
            <a:xfrm>
              <a:off x="10444878" y="3199153"/>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p:cNvGrpSpPr/>
          <p:nvPr/>
        </p:nvGrpSpPr>
        <p:grpSpPr>
          <a:xfrm>
            <a:off x="8617695" y="4477843"/>
            <a:ext cx="3114592" cy="1530356"/>
            <a:chOff x="6984297" y="4544467"/>
            <a:chExt cx="2422626" cy="1530356"/>
          </a:xfrm>
        </p:grpSpPr>
        <p:sp>
          <p:nvSpPr>
            <p:cNvPr id="37" name="TextBox 36"/>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38" name="TextBox 37"/>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39" name="Group 38"/>
          <p:cNvGrpSpPr/>
          <p:nvPr/>
        </p:nvGrpSpPr>
        <p:grpSpPr>
          <a:xfrm>
            <a:off x="4516699" y="729473"/>
            <a:ext cx="3114592" cy="1530356"/>
            <a:chOff x="6984297" y="4544467"/>
            <a:chExt cx="2422626" cy="1530356"/>
          </a:xfrm>
        </p:grpSpPr>
        <p:sp>
          <p:nvSpPr>
            <p:cNvPr id="40" name="TextBox 39"/>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41" name="TextBox 40"/>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spTree>
    <p:extLst>
      <p:ext uri="{BB962C8B-B14F-4D97-AF65-F5344CB8AC3E}">
        <p14:creationId xmlns:p14="http://schemas.microsoft.com/office/powerpoint/2010/main" val="9967215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down)">
                                      <p:cBhvr>
                                        <p:cTn id="19" dur="500"/>
                                        <p:tgtEl>
                                          <p:spTgt spid="3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down)">
                                      <p:cBhvr>
                                        <p:cTn id="23" dur="500"/>
                                        <p:tgtEl>
                                          <p:spTgt spid="33"/>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down)">
                                      <p:cBhvr>
                                        <p:cTn id="2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865257" y="947507"/>
            <a:ext cx="4557486" cy="1276440"/>
            <a:chOff x="6984297" y="4544467"/>
            <a:chExt cx="2422626" cy="1276440"/>
          </a:xfrm>
        </p:grpSpPr>
        <p:sp>
          <p:nvSpPr>
            <p:cNvPr id="5" name="TextBox 4"/>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ipsum dolor sit amet </a:t>
              </a:r>
              <a:r>
                <a:rPr lang="en-US" sz="1100" smtClean="0"/>
                <a:t>liqu congue</a:t>
              </a:r>
              <a:endParaRPr lang="en-US" sz="1100"/>
            </a:p>
          </p:txBody>
        </p:sp>
        <p:sp>
          <p:nvSpPr>
            <p:cNvPr id="6" name="TextBox 5"/>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7" name="Group 6"/>
          <p:cNvGrpSpPr/>
          <p:nvPr/>
        </p:nvGrpSpPr>
        <p:grpSpPr>
          <a:xfrm>
            <a:off x="769256" y="4507094"/>
            <a:ext cx="4557486" cy="1276440"/>
            <a:chOff x="6984297" y="4544467"/>
            <a:chExt cx="2422626" cy="1276440"/>
          </a:xfrm>
        </p:grpSpPr>
        <p:sp>
          <p:nvSpPr>
            <p:cNvPr id="8" name="TextBox 7"/>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ipsum dolor sit amet </a:t>
              </a:r>
              <a:r>
                <a:rPr lang="en-US" sz="1100" smtClean="0"/>
                <a:t>liqu congue</a:t>
              </a:r>
              <a:endParaRPr lang="en-US" sz="1100"/>
            </a:p>
          </p:txBody>
        </p:sp>
        <p:sp>
          <p:nvSpPr>
            <p:cNvPr id="9" name="TextBox 8"/>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pic>
        <p:nvPicPr>
          <p:cNvPr id="10" name="Picture Placeholder 9"/>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6" b="46"/>
          <a:stretch>
            <a:fillRect/>
          </a:stretch>
        </p:blipFill>
        <p:spPr/>
      </p:pic>
      <p:pic>
        <p:nvPicPr>
          <p:cNvPr id="11" name="Picture Placeholder 10"/>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46" b="46"/>
          <a:stretch>
            <a:fillRect/>
          </a:stretch>
        </p:blipFill>
        <p:spPr/>
      </p:pic>
    </p:spTree>
    <p:extLst>
      <p:ext uri="{BB962C8B-B14F-4D97-AF65-F5344CB8AC3E}">
        <p14:creationId xmlns:p14="http://schemas.microsoft.com/office/powerpoint/2010/main" val="15062314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05706" y="2680318"/>
            <a:ext cx="3860797" cy="362857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1099497" y="3128246"/>
            <a:ext cx="2710455"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1086797" y="4752964"/>
            <a:ext cx="3155004" cy="1107996"/>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a:t>
            </a:r>
            <a:r>
              <a:rPr lang="en-US" sz="1100" smtClean="0">
                <a:solidFill>
                  <a:schemeClr val="bg1"/>
                </a:solidFill>
              </a:rPr>
              <a:t>tempor</a:t>
            </a:r>
          </a:p>
        </p:txBody>
      </p:sp>
      <p:pic>
        <p:nvPicPr>
          <p:cNvPr id="7" name="Picture Placeholder 6"/>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t="4203" b="4203"/>
          <a:stretch>
            <a:fillRect/>
          </a:stretch>
        </p:blipFill>
        <p:spPr/>
      </p:pic>
      <p:pic>
        <p:nvPicPr>
          <p:cNvPr id="16" name="Picture Placeholder 15"/>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27498" r="27498"/>
          <a:stretch>
            <a:fillRect/>
          </a:stretch>
        </p:blipFill>
        <p:spPr/>
      </p:pic>
      <p:pic>
        <p:nvPicPr>
          <p:cNvPr id="15" name="Picture Placeholder 14"/>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l="8968" r="8968"/>
          <a:stretch>
            <a:fillRect/>
          </a:stretch>
        </p:blipFill>
        <p:spPr/>
      </p:pic>
      <p:pic>
        <p:nvPicPr>
          <p:cNvPr id="17" name="Picture Placeholder 16"/>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31930" r="31930"/>
          <a:stretch>
            <a:fillRect/>
          </a:stretch>
        </p:blipFill>
        <p:spPr/>
      </p:pic>
    </p:spTree>
    <p:extLst>
      <p:ext uri="{BB962C8B-B14F-4D97-AF65-F5344CB8AC3E}">
        <p14:creationId xmlns:p14="http://schemas.microsoft.com/office/powerpoint/2010/main" val="42220235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Rectangle 4"/>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1260386" y="2555559"/>
            <a:ext cx="2508428" cy="1746882"/>
            <a:chOff x="4760032" y="1517386"/>
            <a:chExt cx="2508428" cy="1746882"/>
          </a:xfrm>
        </p:grpSpPr>
        <p:sp>
          <p:nvSpPr>
            <p:cNvPr id="7"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8" name="Freeform 7"/>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9" name="Freeform 8"/>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p:cNvGrpSpPr/>
          <p:nvPr/>
        </p:nvGrpSpPr>
        <p:grpSpPr>
          <a:xfrm>
            <a:off x="4154947" y="2617239"/>
            <a:ext cx="6570203" cy="1623521"/>
            <a:chOff x="3442129" y="2577155"/>
            <a:chExt cx="6570203" cy="1623521"/>
          </a:xfrm>
        </p:grpSpPr>
        <p:sp>
          <p:nvSpPr>
            <p:cNvPr id="11" name="TextBox 10"/>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CH</a:t>
              </a:r>
              <a:r>
                <a:rPr lang="en-US" sz="4400" b="1" spc="300" smtClean="0">
                  <a:solidFill>
                    <a:schemeClr val="bg1"/>
                  </a:solidFill>
                </a:rPr>
                <a:t>ART</a:t>
              </a:r>
              <a:endParaRPr lang="en-US" sz="4400" b="1" spc="300">
                <a:solidFill>
                  <a:schemeClr val="bg1"/>
                </a:solidFill>
              </a:endParaRPr>
            </a:p>
          </p:txBody>
        </p:sp>
        <p:sp>
          <p:nvSpPr>
            <p:cNvPr id="12" name="TextBox 11"/>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19879676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2475465629"/>
              </p:ext>
            </p:extLst>
          </p:nvPr>
        </p:nvGraphicFramePr>
        <p:xfrm>
          <a:off x="580572" y="2307772"/>
          <a:ext cx="5457371" cy="404827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extLst>
              <p:ext uri="{D42A27DB-BD31-4B8C-83A1-F6EECF244321}">
                <p14:modId xmlns:p14="http://schemas.microsoft.com/office/powerpoint/2010/main" val="1431601617"/>
              </p:ext>
            </p:extLst>
          </p:nvPr>
        </p:nvGraphicFramePr>
        <p:xfrm>
          <a:off x="6277429" y="2307771"/>
          <a:ext cx="5457371" cy="4048274"/>
        </p:xfrm>
        <a:graphic>
          <a:graphicData uri="http://schemas.openxmlformats.org/drawingml/2006/chart">
            <c:chart xmlns:c="http://schemas.openxmlformats.org/drawingml/2006/chart" xmlns:r="http://schemas.openxmlformats.org/officeDocument/2006/relationships" r:id="rId3"/>
          </a:graphicData>
        </a:graphic>
      </p:graphicFrame>
      <p:grpSp>
        <p:nvGrpSpPr>
          <p:cNvPr id="6" name="Group 5"/>
          <p:cNvGrpSpPr/>
          <p:nvPr/>
        </p:nvGrpSpPr>
        <p:grpSpPr>
          <a:xfrm>
            <a:off x="3719284" y="365696"/>
            <a:ext cx="4775202" cy="1357000"/>
            <a:chOff x="5950343" y="2519646"/>
            <a:chExt cx="4775202" cy="1357000"/>
          </a:xfrm>
        </p:grpSpPr>
        <p:grpSp>
          <p:nvGrpSpPr>
            <p:cNvPr id="7" name="Group 6"/>
            <p:cNvGrpSpPr/>
            <p:nvPr/>
          </p:nvGrpSpPr>
          <p:grpSpPr>
            <a:xfrm>
              <a:off x="5950343" y="2519646"/>
              <a:ext cx="4775202" cy="1075060"/>
              <a:chOff x="5967942" y="2642129"/>
              <a:chExt cx="4775202" cy="1075060"/>
            </a:xfrm>
          </p:grpSpPr>
          <p:sp>
            <p:nvSpPr>
              <p:cNvPr id="9" name="TextBox 8"/>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CHART</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8" name="Straight Connector 7"/>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668664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extLst>
              <p:ext uri="{D42A27DB-BD31-4B8C-83A1-F6EECF244321}">
                <p14:modId xmlns:p14="http://schemas.microsoft.com/office/powerpoint/2010/main" val="2944451989"/>
              </p:ext>
            </p:extLst>
          </p:nvPr>
        </p:nvGraphicFramePr>
        <p:xfrm>
          <a:off x="5050970" y="812311"/>
          <a:ext cx="6545943" cy="5418667"/>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p:cNvGrpSpPr/>
          <p:nvPr/>
        </p:nvGrpSpPr>
        <p:grpSpPr>
          <a:xfrm>
            <a:off x="667086" y="1785922"/>
            <a:ext cx="3333453" cy="1357000"/>
            <a:chOff x="6982715" y="2519646"/>
            <a:chExt cx="3150544" cy="1357000"/>
          </a:xfrm>
        </p:grpSpPr>
        <p:grpSp>
          <p:nvGrpSpPr>
            <p:cNvPr id="11" name="Group 10"/>
            <p:cNvGrpSpPr/>
            <p:nvPr/>
          </p:nvGrpSpPr>
          <p:grpSpPr>
            <a:xfrm>
              <a:off x="6982715" y="2519646"/>
              <a:ext cx="3150544" cy="1075060"/>
              <a:chOff x="7000314" y="2642129"/>
              <a:chExt cx="3150544" cy="1075060"/>
            </a:xfrm>
          </p:grpSpPr>
          <p:sp>
            <p:nvSpPr>
              <p:cNvPr id="13" name="TextBox 12"/>
              <p:cNvSpPr txBox="1"/>
              <p:nvPr/>
            </p:nvSpPr>
            <p:spPr>
              <a:xfrm>
                <a:off x="7000314" y="2945992"/>
                <a:ext cx="3150544" cy="584775"/>
              </a:xfrm>
              <a:prstGeom prst="rect">
                <a:avLst/>
              </a:prstGeom>
              <a:noFill/>
            </p:spPr>
            <p:txBody>
              <a:bodyPr wrap="square" rtlCol="0">
                <a:spAutoFit/>
              </a:bodyPr>
              <a:lstStyle/>
              <a:p>
                <a:r>
                  <a:rPr lang="en-US" sz="3200" b="1" smtClean="0">
                    <a:solidFill>
                      <a:schemeClr val="accent1"/>
                    </a:solidFill>
                    <a:latin typeface="+mj-lt"/>
                  </a:rPr>
                  <a:t>GREAT CHART</a:t>
                </a:r>
                <a:endParaRPr lang="en-US" sz="3200" b="1">
                  <a:solidFill>
                    <a:schemeClr val="accent1"/>
                  </a:solidFill>
                  <a:latin typeface="+mj-lt"/>
                </a:endParaRPr>
              </a:p>
            </p:txBody>
          </p:sp>
          <p:sp>
            <p:nvSpPr>
              <p:cNvPr id="14" name="TextBox 13"/>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5" name="TextBox 14"/>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2" name="Straight Connector 11"/>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67087"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6" name="Group 15"/>
          <p:cNvGrpSpPr/>
          <p:nvPr/>
        </p:nvGrpSpPr>
        <p:grpSpPr>
          <a:xfrm>
            <a:off x="55946" y="6230978"/>
            <a:ext cx="690476" cy="480851"/>
            <a:chOff x="7237215" y="1410616"/>
            <a:chExt cx="2508428" cy="1746882"/>
          </a:xfrm>
        </p:grpSpPr>
        <p:sp>
          <p:nvSpPr>
            <p:cNvPr id="17"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8" name="Group 17"/>
            <p:cNvGrpSpPr/>
            <p:nvPr/>
          </p:nvGrpSpPr>
          <p:grpSpPr>
            <a:xfrm>
              <a:off x="8301705" y="1410616"/>
              <a:ext cx="1443938" cy="1467312"/>
              <a:chOff x="8301705" y="1410616"/>
              <a:chExt cx="1443938" cy="1467312"/>
            </a:xfrm>
          </p:grpSpPr>
          <p:sp>
            <p:nvSpPr>
              <p:cNvPr id="19" name="Freeform 18"/>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0" name="Freeform 19"/>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6899106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3026423310"/>
              </p:ext>
            </p:extLst>
          </p:nvPr>
        </p:nvGraphicFramePr>
        <p:xfrm>
          <a:off x="528472" y="1187753"/>
          <a:ext cx="6664326" cy="4442884"/>
        </p:xfrm>
        <a:graphic>
          <a:graphicData uri="http://schemas.openxmlformats.org/drawingml/2006/chart">
            <c:chart xmlns:c="http://schemas.openxmlformats.org/drawingml/2006/chart" xmlns:r="http://schemas.openxmlformats.org/officeDocument/2006/relationships" r:id="rId2"/>
          </a:graphicData>
        </a:graphic>
      </p:graphicFrame>
      <p:grpSp>
        <p:nvGrpSpPr>
          <p:cNvPr id="6" name="Group 5"/>
          <p:cNvGrpSpPr/>
          <p:nvPr/>
        </p:nvGrpSpPr>
        <p:grpSpPr>
          <a:xfrm>
            <a:off x="7658436" y="1785922"/>
            <a:ext cx="3333453" cy="1357000"/>
            <a:chOff x="6982715" y="2519646"/>
            <a:chExt cx="3150544" cy="1357000"/>
          </a:xfrm>
        </p:grpSpPr>
        <p:grpSp>
          <p:nvGrpSpPr>
            <p:cNvPr id="8" name="Group 7"/>
            <p:cNvGrpSpPr/>
            <p:nvPr/>
          </p:nvGrpSpPr>
          <p:grpSpPr>
            <a:xfrm>
              <a:off x="6982715" y="2519646"/>
              <a:ext cx="3150544" cy="1075060"/>
              <a:chOff x="7000314" y="2642129"/>
              <a:chExt cx="3150544" cy="1075060"/>
            </a:xfrm>
          </p:grpSpPr>
          <p:sp>
            <p:nvSpPr>
              <p:cNvPr id="10" name="TextBox 9"/>
              <p:cNvSpPr txBox="1"/>
              <p:nvPr/>
            </p:nvSpPr>
            <p:spPr>
              <a:xfrm>
                <a:off x="7000314" y="2945992"/>
                <a:ext cx="3150544" cy="584775"/>
              </a:xfrm>
              <a:prstGeom prst="rect">
                <a:avLst/>
              </a:prstGeom>
              <a:noFill/>
            </p:spPr>
            <p:txBody>
              <a:bodyPr wrap="square" rtlCol="0">
                <a:spAutoFit/>
              </a:bodyPr>
              <a:lstStyle/>
              <a:p>
                <a:r>
                  <a:rPr lang="en-US" sz="3200" b="1" smtClean="0">
                    <a:solidFill>
                      <a:schemeClr val="accent1"/>
                    </a:solidFill>
                    <a:latin typeface="+mj-lt"/>
                  </a:rPr>
                  <a:t>GREAT CHART</a:t>
                </a:r>
                <a:endParaRPr lang="en-US" sz="3200" b="1">
                  <a:solidFill>
                    <a:schemeClr val="accent1"/>
                  </a:solidFill>
                  <a:latin typeface="+mj-lt"/>
                </a:endParaRPr>
              </a:p>
            </p:txBody>
          </p:sp>
          <p:sp>
            <p:nvSpPr>
              <p:cNvPr id="11" name="TextBox 10"/>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2" name="TextBox 11"/>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9" name="Straight Connector 8"/>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7" name="TextBox 6"/>
          <p:cNvSpPr txBox="1"/>
          <p:nvPr/>
        </p:nvSpPr>
        <p:spPr>
          <a:xfrm>
            <a:off x="7658437"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3" name="Group 12"/>
          <p:cNvGrpSpPr/>
          <p:nvPr/>
        </p:nvGrpSpPr>
        <p:grpSpPr>
          <a:xfrm>
            <a:off x="55946" y="6230978"/>
            <a:ext cx="690476" cy="480851"/>
            <a:chOff x="7237215" y="1410616"/>
            <a:chExt cx="2508428" cy="1746882"/>
          </a:xfrm>
        </p:grpSpPr>
        <p:sp>
          <p:nvSpPr>
            <p:cNvPr id="1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5" name="Group 14"/>
            <p:cNvGrpSpPr/>
            <p:nvPr/>
          </p:nvGrpSpPr>
          <p:grpSpPr>
            <a:xfrm>
              <a:off x="8301705" y="1410616"/>
              <a:ext cx="1443938" cy="1467312"/>
              <a:chOff x="8301705" y="1410616"/>
              <a:chExt cx="1443938" cy="1467312"/>
            </a:xfrm>
          </p:grpSpPr>
          <p:sp>
            <p:nvSpPr>
              <p:cNvPr id="16" name="Freeform 1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7" name="Freeform 1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6880994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3722913" y="449887"/>
            <a:ext cx="4775202" cy="1357000"/>
            <a:chOff x="5950343" y="2519646"/>
            <a:chExt cx="4775202" cy="1357000"/>
          </a:xfrm>
        </p:grpSpPr>
        <p:grpSp>
          <p:nvGrpSpPr>
            <p:cNvPr id="13" name="Group 12"/>
            <p:cNvGrpSpPr/>
            <p:nvPr/>
          </p:nvGrpSpPr>
          <p:grpSpPr>
            <a:xfrm>
              <a:off x="5950343" y="2519646"/>
              <a:ext cx="4775202" cy="1075060"/>
              <a:chOff x="5967942" y="2642129"/>
              <a:chExt cx="4775202" cy="1075060"/>
            </a:xfrm>
          </p:grpSpPr>
          <p:sp>
            <p:nvSpPr>
              <p:cNvPr id="15" name="TextBox 14"/>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CHART</a:t>
                </a:r>
                <a:endParaRPr lang="en-US" sz="3200" b="1">
                  <a:solidFill>
                    <a:schemeClr val="accent1"/>
                  </a:solidFill>
                  <a:latin typeface="+mj-lt"/>
                </a:endParaRPr>
              </a:p>
            </p:txBody>
          </p:sp>
          <p:sp>
            <p:nvSpPr>
              <p:cNvPr id="16" name="TextBox 15"/>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7" name="TextBox 16"/>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14" name="Straight Connector 13"/>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18" name="Group 117"/>
          <p:cNvGrpSpPr/>
          <p:nvPr/>
        </p:nvGrpSpPr>
        <p:grpSpPr>
          <a:xfrm>
            <a:off x="8392170" y="2311646"/>
            <a:ext cx="3049802" cy="995466"/>
            <a:chOff x="8392170" y="2311646"/>
            <a:chExt cx="3049802" cy="995466"/>
          </a:xfrm>
        </p:grpSpPr>
        <p:grpSp>
          <p:nvGrpSpPr>
            <p:cNvPr id="72" name="Group 71"/>
            <p:cNvGrpSpPr/>
            <p:nvPr/>
          </p:nvGrpSpPr>
          <p:grpSpPr>
            <a:xfrm flipH="1">
              <a:off x="8392170" y="2448488"/>
              <a:ext cx="721783" cy="721783"/>
              <a:chOff x="1704596" y="2527628"/>
              <a:chExt cx="909830" cy="909830"/>
            </a:xfrm>
          </p:grpSpPr>
          <p:sp>
            <p:nvSpPr>
              <p:cNvPr id="76" name="Rounded Rectangle 75"/>
              <p:cNvSpPr/>
              <p:nvPr/>
            </p:nvSpPr>
            <p:spPr>
              <a:xfrm rot="2700000">
                <a:off x="1704596" y="2527628"/>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7" name="Group 76"/>
              <p:cNvGrpSpPr/>
              <p:nvPr/>
            </p:nvGrpSpPr>
            <p:grpSpPr>
              <a:xfrm>
                <a:off x="1944623" y="2750192"/>
                <a:ext cx="463756" cy="471236"/>
                <a:chOff x="-3814763" y="4870451"/>
                <a:chExt cx="1476375" cy="1500187"/>
              </a:xfrm>
              <a:solidFill>
                <a:schemeClr val="bg1"/>
              </a:solidFill>
            </p:grpSpPr>
            <p:sp>
              <p:nvSpPr>
                <p:cNvPr id="78" name="Freeform 77"/>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8"/>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9"/>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73" name="Group 72"/>
            <p:cNvGrpSpPr/>
            <p:nvPr/>
          </p:nvGrpSpPr>
          <p:grpSpPr>
            <a:xfrm flipH="1">
              <a:off x="9373715" y="2311646"/>
              <a:ext cx="2068257" cy="995466"/>
              <a:chOff x="7575651" y="4544467"/>
              <a:chExt cx="1831272" cy="995466"/>
            </a:xfrm>
          </p:grpSpPr>
          <p:sp>
            <p:nvSpPr>
              <p:cNvPr id="74" name="TextBox 73"/>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75" name="TextBox 74"/>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115" name="Group 114"/>
          <p:cNvGrpSpPr/>
          <p:nvPr/>
        </p:nvGrpSpPr>
        <p:grpSpPr>
          <a:xfrm>
            <a:off x="629569" y="2311646"/>
            <a:ext cx="3049802" cy="1022524"/>
            <a:chOff x="629569" y="2311646"/>
            <a:chExt cx="3049802" cy="1022524"/>
          </a:xfrm>
        </p:grpSpPr>
        <p:sp>
          <p:nvSpPr>
            <p:cNvPr id="19" name="Rounded Rectangle 18"/>
            <p:cNvSpPr/>
            <p:nvPr/>
          </p:nvSpPr>
          <p:spPr>
            <a:xfrm rot="2700000">
              <a:off x="2957588" y="2448488"/>
              <a:ext cx="721783" cy="721783"/>
            </a:xfrm>
            <a:prstGeom prst="round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p:cNvGrpSpPr/>
            <p:nvPr/>
          </p:nvGrpSpPr>
          <p:grpSpPr>
            <a:xfrm>
              <a:off x="629569" y="2311646"/>
              <a:ext cx="2068257" cy="1022524"/>
              <a:chOff x="7575651" y="4544467"/>
              <a:chExt cx="1831272" cy="1022524"/>
            </a:xfrm>
          </p:grpSpPr>
          <p:sp>
            <p:nvSpPr>
              <p:cNvPr id="25" name="TextBox 24"/>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26" name="TextBox 25"/>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91" name="Freeform 72"/>
            <p:cNvSpPr>
              <a:spLocks noEditPoints="1"/>
            </p:cNvSpPr>
            <p:nvPr/>
          </p:nvSpPr>
          <p:spPr bwMode="auto">
            <a:xfrm>
              <a:off x="3144033" y="2625052"/>
              <a:ext cx="360363" cy="360363"/>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p:cNvGrpSpPr/>
          <p:nvPr/>
        </p:nvGrpSpPr>
        <p:grpSpPr>
          <a:xfrm>
            <a:off x="673111" y="4737362"/>
            <a:ext cx="3049802" cy="1022524"/>
            <a:chOff x="673111" y="4737362"/>
            <a:chExt cx="3049802" cy="1022524"/>
          </a:xfrm>
        </p:grpSpPr>
        <p:sp>
          <p:nvSpPr>
            <p:cNvPr id="66" name="Rounded Rectangle 65"/>
            <p:cNvSpPr/>
            <p:nvPr/>
          </p:nvSpPr>
          <p:spPr>
            <a:xfrm rot="2700000">
              <a:off x="3001130" y="4874204"/>
              <a:ext cx="721783" cy="721783"/>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p:cNvGrpSpPr/>
            <p:nvPr/>
          </p:nvGrpSpPr>
          <p:grpSpPr>
            <a:xfrm>
              <a:off x="673111" y="4737362"/>
              <a:ext cx="2068257" cy="1022524"/>
              <a:chOff x="7575651" y="4544467"/>
              <a:chExt cx="1831272" cy="1022524"/>
            </a:xfrm>
          </p:grpSpPr>
          <p:sp>
            <p:nvSpPr>
              <p:cNvPr id="64" name="TextBox 63"/>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65" name="TextBox 64"/>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92" name="Freeform 154"/>
            <p:cNvSpPr>
              <a:spLocks noEditPoints="1"/>
            </p:cNvSpPr>
            <p:nvPr/>
          </p:nvSpPr>
          <p:spPr bwMode="auto">
            <a:xfrm>
              <a:off x="3183541" y="5032176"/>
              <a:ext cx="382588" cy="382588"/>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p:cNvGrpSpPr/>
          <p:nvPr/>
        </p:nvGrpSpPr>
        <p:grpSpPr>
          <a:xfrm>
            <a:off x="8435712" y="4737362"/>
            <a:ext cx="3049802" cy="995466"/>
            <a:chOff x="8435712" y="4737362"/>
            <a:chExt cx="3049802" cy="995466"/>
          </a:xfrm>
        </p:grpSpPr>
        <p:sp>
          <p:nvSpPr>
            <p:cNvPr id="86" name="Rounded Rectangle 85"/>
            <p:cNvSpPr/>
            <p:nvPr/>
          </p:nvSpPr>
          <p:spPr>
            <a:xfrm rot="18900000" flipH="1">
              <a:off x="8435712" y="4874204"/>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3" name="Group 82"/>
            <p:cNvGrpSpPr/>
            <p:nvPr/>
          </p:nvGrpSpPr>
          <p:grpSpPr>
            <a:xfrm flipH="1">
              <a:off x="9417257" y="4737362"/>
              <a:ext cx="2068257" cy="995466"/>
              <a:chOff x="7575651" y="4544467"/>
              <a:chExt cx="1831272" cy="995466"/>
            </a:xfrm>
          </p:grpSpPr>
          <p:sp>
            <p:nvSpPr>
              <p:cNvPr id="84" name="TextBox 83"/>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85" name="TextBox 84"/>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nvGrpSpPr>
            <p:cNvPr id="93" name="Group 92"/>
            <p:cNvGrpSpPr/>
            <p:nvPr/>
          </p:nvGrpSpPr>
          <p:grpSpPr>
            <a:xfrm>
              <a:off x="8555630" y="5065938"/>
              <a:ext cx="444126" cy="338314"/>
              <a:chOff x="1938338" y="685800"/>
              <a:chExt cx="1485900" cy="1131888"/>
            </a:xfrm>
            <a:solidFill>
              <a:schemeClr val="bg1"/>
            </a:solidFill>
          </p:grpSpPr>
          <p:sp>
            <p:nvSpPr>
              <p:cNvPr id="94"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14" name="Group 113"/>
          <p:cNvGrpSpPr/>
          <p:nvPr/>
        </p:nvGrpSpPr>
        <p:grpSpPr>
          <a:xfrm>
            <a:off x="3211798" y="2311646"/>
            <a:ext cx="5797432" cy="3864954"/>
            <a:chOff x="3211798" y="2311646"/>
            <a:chExt cx="5797432" cy="3864954"/>
          </a:xfrm>
        </p:grpSpPr>
        <p:sp>
          <p:nvSpPr>
            <p:cNvPr id="5" name="Oval 4"/>
            <p:cNvSpPr/>
            <p:nvPr/>
          </p:nvSpPr>
          <p:spPr>
            <a:xfrm>
              <a:off x="4549410" y="2683019"/>
              <a:ext cx="3122208" cy="3122208"/>
            </a:xfrm>
            <a:prstGeom prst="ellipse">
              <a:avLst/>
            </a:prstGeom>
            <a:noFill/>
            <a:ln w="1936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13" name="Group 112"/>
            <p:cNvGrpSpPr/>
            <p:nvPr/>
          </p:nvGrpSpPr>
          <p:grpSpPr>
            <a:xfrm>
              <a:off x="3211798" y="2311646"/>
              <a:ext cx="5797432" cy="3864954"/>
              <a:chOff x="3211798" y="2311646"/>
              <a:chExt cx="5797432" cy="3864954"/>
            </a:xfrm>
          </p:grpSpPr>
          <p:graphicFrame>
            <p:nvGraphicFramePr>
              <p:cNvPr id="4" name="Chart 3"/>
              <p:cNvGraphicFramePr/>
              <p:nvPr>
                <p:extLst>
                  <p:ext uri="{D42A27DB-BD31-4B8C-83A1-F6EECF244321}">
                    <p14:modId xmlns:p14="http://schemas.microsoft.com/office/powerpoint/2010/main" val="3849851170"/>
                  </p:ext>
                </p:extLst>
              </p:nvPr>
            </p:nvGraphicFramePr>
            <p:xfrm>
              <a:off x="3211798" y="2311646"/>
              <a:ext cx="5797432" cy="3864954"/>
            </p:xfrm>
            <a:graphic>
              <a:graphicData uri="http://schemas.openxmlformats.org/drawingml/2006/chart">
                <c:chart xmlns:c="http://schemas.openxmlformats.org/drawingml/2006/chart" xmlns:r="http://schemas.openxmlformats.org/officeDocument/2006/relationships" r:id="rId2"/>
              </a:graphicData>
            </a:graphic>
          </p:graphicFrame>
          <p:grpSp>
            <p:nvGrpSpPr>
              <p:cNvPr id="110" name="Group 109"/>
              <p:cNvGrpSpPr/>
              <p:nvPr/>
            </p:nvGrpSpPr>
            <p:grpSpPr>
              <a:xfrm>
                <a:off x="5658417" y="3623973"/>
                <a:ext cx="904192" cy="1240299"/>
                <a:chOff x="12206288" y="28575"/>
                <a:chExt cx="1089025" cy="1493838"/>
              </a:xfrm>
              <a:solidFill>
                <a:schemeClr val="accent1">
                  <a:lumMod val="40000"/>
                  <a:lumOff val="60000"/>
                </a:schemeClr>
              </a:solidFill>
            </p:grpSpPr>
            <p:sp>
              <p:nvSpPr>
                <p:cNvPr id="111" name="Freeform 57"/>
                <p:cNvSpPr>
                  <a:spLocks noEditPoints="1"/>
                </p:cNvSpPr>
                <p:nvPr/>
              </p:nvSpPr>
              <p:spPr bwMode="auto">
                <a:xfrm>
                  <a:off x="12206288" y="28575"/>
                  <a:ext cx="1089025" cy="973138"/>
                </a:xfrm>
                <a:custGeom>
                  <a:avLst/>
                  <a:gdLst>
                    <a:gd name="T0" fmla="*/ 1095 w 1144"/>
                    <a:gd name="T1" fmla="*/ 486 h 1022"/>
                    <a:gd name="T2" fmla="*/ 1023 w 1144"/>
                    <a:gd name="T3" fmla="*/ 486 h 1022"/>
                    <a:gd name="T4" fmla="*/ 952 w 1144"/>
                    <a:gd name="T5" fmla="*/ 313 h 1022"/>
                    <a:gd name="T6" fmla="*/ 1003 w 1144"/>
                    <a:gd name="T7" fmla="*/ 262 h 1022"/>
                    <a:gd name="T8" fmla="*/ 1003 w 1144"/>
                    <a:gd name="T9" fmla="*/ 194 h 1022"/>
                    <a:gd name="T10" fmla="*/ 950 w 1144"/>
                    <a:gd name="T11" fmla="*/ 141 h 1022"/>
                    <a:gd name="T12" fmla="*/ 881 w 1144"/>
                    <a:gd name="T13" fmla="*/ 141 h 1022"/>
                    <a:gd name="T14" fmla="*/ 831 w 1144"/>
                    <a:gd name="T15" fmla="*/ 191 h 1022"/>
                    <a:gd name="T16" fmla="*/ 657 w 1144"/>
                    <a:gd name="T17" fmla="*/ 119 h 1022"/>
                    <a:gd name="T18" fmla="*/ 657 w 1144"/>
                    <a:gd name="T19" fmla="*/ 48 h 1022"/>
                    <a:gd name="T20" fmla="*/ 609 w 1144"/>
                    <a:gd name="T21" fmla="*/ 0 h 1022"/>
                    <a:gd name="T22" fmla="*/ 534 w 1144"/>
                    <a:gd name="T23" fmla="*/ 0 h 1022"/>
                    <a:gd name="T24" fmla="*/ 486 w 1144"/>
                    <a:gd name="T25" fmla="*/ 48 h 1022"/>
                    <a:gd name="T26" fmla="*/ 486 w 1144"/>
                    <a:gd name="T27" fmla="*/ 119 h 1022"/>
                    <a:gd name="T28" fmla="*/ 312 w 1144"/>
                    <a:gd name="T29" fmla="*/ 191 h 1022"/>
                    <a:gd name="T30" fmla="*/ 262 w 1144"/>
                    <a:gd name="T31" fmla="*/ 141 h 1022"/>
                    <a:gd name="T32" fmla="*/ 194 w 1144"/>
                    <a:gd name="T33" fmla="*/ 141 h 1022"/>
                    <a:gd name="T34" fmla="*/ 141 w 1144"/>
                    <a:gd name="T35" fmla="*/ 194 h 1022"/>
                    <a:gd name="T36" fmla="*/ 141 w 1144"/>
                    <a:gd name="T37" fmla="*/ 262 h 1022"/>
                    <a:gd name="T38" fmla="*/ 191 w 1144"/>
                    <a:gd name="T39" fmla="*/ 313 h 1022"/>
                    <a:gd name="T40" fmla="*/ 120 w 1144"/>
                    <a:gd name="T41" fmla="*/ 486 h 1022"/>
                    <a:gd name="T42" fmla="*/ 48 w 1144"/>
                    <a:gd name="T43" fmla="*/ 486 h 1022"/>
                    <a:gd name="T44" fmla="*/ 0 w 1144"/>
                    <a:gd name="T45" fmla="*/ 535 h 1022"/>
                    <a:gd name="T46" fmla="*/ 0 w 1144"/>
                    <a:gd name="T47" fmla="*/ 609 h 1022"/>
                    <a:gd name="T48" fmla="*/ 48 w 1144"/>
                    <a:gd name="T49" fmla="*/ 658 h 1022"/>
                    <a:gd name="T50" fmla="*/ 121 w 1144"/>
                    <a:gd name="T51" fmla="*/ 658 h 1022"/>
                    <a:gd name="T52" fmla="*/ 193 w 1144"/>
                    <a:gd name="T53" fmla="*/ 830 h 1022"/>
                    <a:gd name="T54" fmla="*/ 141 w 1144"/>
                    <a:gd name="T55" fmla="*/ 882 h 1022"/>
                    <a:gd name="T56" fmla="*/ 141 w 1144"/>
                    <a:gd name="T57" fmla="*/ 950 h 1022"/>
                    <a:gd name="T58" fmla="*/ 194 w 1144"/>
                    <a:gd name="T59" fmla="*/ 1003 h 1022"/>
                    <a:gd name="T60" fmla="*/ 262 w 1144"/>
                    <a:gd name="T61" fmla="*/ 1003 h 1022"/>
                    <a:gd name="T62" fmla="*/ 315 w 1144"/>
                    <a:gd name="T63" fmla="*/ 951 h 1022"/>
                    <a:gd name="T64" fmla="*/ 371 w 1144"/>
                    <a:gd name="T65" fmla="*/ 983 h 1022"/>
                    <a:gd name="T66" fmla="*/ 371 w 1144"/>
                    <a:gd name="T67" fmla="*/ 812 h 1022"/>
                    <a:gd name="T68" fmla="*/ 257 w 1144"/>
                    <a:gd name="T69" fmla="*/ 570 h 1022"/>
                    <a:gd name="T70" fmla="*/ 572 w 1144"/>
                    <a:gd name="T71" fmla="*/ 255 h 1022"/>
                    <a:gd name="T72" fmla="*/ 887 w 1144"/>
                    <a:gd name="T73" fmla="*/ 570 h 1022"/>
                    <a:gd name="T74" fmla="*/ 774 w 1144"/>
                    <a:gd name="T75" fmla="*/ 812 h 1022"/>
                    <a:gd name="T76" fmla="*/ 774 w 1144"/>
                    <a:gd name="T77" fmla="*/ 983 h 1022"/>
                    <a:gd name="T78" fmla="*/ 830 w 1144"/>
                    <a:gd name="T79" fmla="*/ 951 h 1022"/>
                    <a:gd name="T80" fmla="*/ 882 w 1144"/>
                    <a:gd name="T81" fmla="*/ 1003 h 1022"/>
                    <a:gd name="T82" fmla="*/ 950 w 1144"/>
                    <a:gd name="T83" fmla="*/ 1003 h 1022"/>
                    <a:gd name="T84" fmla="*/ 1003 w 1144"/>
                    <a:gd name="T85" fmla="*/ 950 h 1022"/>
                    <a:gd name="T86" fmla="*/ 1003 w 1144"/>
                    <a:gd name="T87" fmla="*/ 882 h 1022"/>
                    <a:gd name="T88" fmla="*/ 951 w 1144"/>
                    <a:gd name="T89" fmla="*/ 830 h 1022"/>
                    <a:gd name="T90" fmla="*/ 1023 w 1144"/>
                    <a:gd name="T91" fmla="*/ 658 h 1022"/>
                    <a:gd name="T92" fmla="*/ 1096 w 1144"/>
                    <a:gd name="T93" fmla="*/ 658 h 1022"/>
                    <a:gd name="T94" fmla="*/ 1144 w 1144"/>
                    <a:gd name="T95" fmla="*/ 609 h 1022"/>
                    <a:gd name="T96" fmla="*/ 1144 w 1144"/>
                    <a:gd name="T97" fmla="*/ 534 h 1022"/>
                    <a:gd name="T98" fmla="*/ 1095 w 1144"/>
                    <a:gd name="T99" fmla="*/ 486 h 1022"/>
                    <a:gd name="T100" fmla="*/ 1095 w 1144"/>
                    <a:gd name="T101" fmla="*/ 486 h 1022"/>
                    <a:gd name="T102" fmla="*/ 1095 w 1144"/>
                    <a:gd name="T103" fmla="*/ 486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44" h="1022">
                      <a:moveTo>
                        <a:pt x="1095" y="486"/>
                      </a:moveTo>
                      <a:cubicBezTo>
                        <a:pt x="1023" y="486"/>
                        <a:pt x="1023" y="486"/>
                        <a:pt x="1023" y="486"/>
                      </a:cubicBezTo>
                      <a:cubicBezTo>
                        <a:pt x="1012" y="423"/>
                        <a:pt x="987" y="364"/>
                        <a:pt x="952" y="313"/>
                      </a:cubicBezTo>
                      <a:cubicBezTo>
                        <a:pt x="1003" y="262"/>
                        <a:pt x="1003" y="262"/>
                        <a:pt x="1003" y="262"/>
                      </a:cubicBezTo>
                      <a:cubicBezTo>
                        <a:pt x="1021" y="243"/>
                        <a:pt x="1021" y="212"/>
                        <a:pt x="1003" y="194"/>
                      </a:cubicBezTo>
                      <a:cubicBezTo>
                        <a:pt x="950" y="141"/>
                        <a:pt x="950" y="141"/>
                        <a:pt x="950" y="141"/>
                      </a:cubicBezTo>
                      <a:cubicBezTo>
                        <a:pt x="931" y="122"/>
                        <a:pt x="900" y="122"/>
                        <a:pt x="881" y="141"/>
                      </a:cubicBezTo>
                      <a:cubicBezTo>
                        <a:pt x="831" y="191"/>
                        <a:pt x="831" y="191"/>
                        <a:pt x="831" y="191"/>
                      </a:cubicBezTo>
                      <a:cubicBezTo>
                        <a:pt x="780" y="156"/>
                        <a:pt x="721" y="131"/>
                        <a:pt x="657" y="119"/>
                      </a:cubicBezTo>
                      <a:cubicBezTo>
                        <a:pt x="657" y="48"/>
                        <a:pt x="657" y="48"/>
                        <a:pt x="657" y="48"/>
                      </a:cubicBezTo>
                      <a:cubicBezTo>
                        <a:pt x="657" y="22"/>
                        <a:pt x="636" y="0"/>
                        <a:pt x="609" y="0"/>
                      </a:cubicBezTo>
                      <a:cubicBezTo>
                        <a:pt x="534" y="0"/>
                        <a:pt x="534" y="0"/>
                        <a:pt x="534" y="0"/>
                      </a:cubicBezTo>
                      <a:cubicBezTo>
                        <a:pt x="508" y="0"/>
                        <a:pt x="486" y="22"/>
                        <a:pt x="486" y="48"/>
                      </a:cubicBezTo>
                      <a:cubicBezTo>
                        <a:pt x="486" y="119"/>
                        <a:pt x="486" y="119"/>
                        <a:pt x="486" y="119"/>
                      </a:cubicBezTo>
                      <a:cubicBezTo>
                        <a:pt x="423" y="131"/>
                        <a:pt x="364" y="156"/>
                        <a:pt x="312" y="191"/>
                      </a:cubicBezTo>
                      <a:cubicBezTo>
                        <a:pt x="262" y="141"/>
                        <a:pt x="262" y="141"/>
                        <a:pt x="262" y="141"/>
                      </a:cubicBezTo>
                      <a:cubicBezTo>
                        <a:pt x="243" y="122"/>
                        <a:pt x="212" y="122"/>
                        <a:pt x="194" y="141"/>
                      </a:cubicBezTo>
                      <a:cubicBezTo>
                        <a:pt x="141" y="194"/>
                        <a:pt x="141" y="194"/>
                        <a:pt x="141" y="194"/>
                      </a:cubicBezTo>
                      <a:cubicBezTo>
                        <a:pt x="122" y="213"/>
                        <a:pt x="122" y="244"/>
                        <a:pt x="141" y="262"/>
                      </a:cubicBezTo>
                      <a:cubicBezTo>
                        <a:pt x="191" y="313"/>
                        <a:pt x="191" y="313"/>
                        <a:pt x="191" y="313"/>
                      </a:cubicBezTo>
                      <a:cubicBezTo>
                        <a:pt x="156" y="364"/>
                        <a:pt x="132" y="423"/>
                        <a:pt x="120" y="486"/>
                      </a:cubicBezTo>
                      <a:cubicBezTo>
                        <a:pt x="48" y="486"/>
                        <a:pt x="48" y="486"/>
                        <a:pt x="48" y="486"/>
                      </a:cubicBezTo>
                      <a:cubicBezTo>
                        <a:pt x="22" y="486"/>
                        <a:pt x="0" y="508"/>
                        <a:pt x="0" y="535"/>
                      </a:cubicBezTo>
                      <a:cubicBezTo>
                        <a:pt x="0" y="609"/>
                        <a:pt x="0" y="609"/>
                        <a:pt x="0" y="609"/>
                      </a:cubicBezTo>
                      <a:cubicBezTo>
                        <a:pt x="0" y="636"/>
                        <a:pt x="22" y="658"/>
                        <a:pt x="48" y="658"/>
                      </a:cubicBezTo>
                      <a:cubicBezTo>
                        <a:pt x="121" y="658"/>
                        <a:pt x="121" y="658"/>
                        <a:pt x="121" y="658"/>
                      </a:cubicBezTo>
                      <a:cubicBezTo>
                        <a:pt x="133" y="721"/>
                        <a:pt x="158" y="779"/>
                        <a:pt x="193" y="830"/>
                      </a:cubicBezTo>
                      <a:cubicBezTo>
                        <a:pt x="141" y="882"/>
                        <a:pt x="141" y="882"/>
                        <a:pt x="141" y="882"/>
                      </a:cubicBezTo>
                      <a:cubicBezTo>
                        <a:pt x="122" y="900"/>
                        <a:pt x="122" y="931"/>
                        <a:pt x="141" y="950"/>
                      </a:cubicBezTo>
                      <a:cubicBezTo>
                        <a:pt x="194" y="1003"/>
                        <a:pt x="194" y="1003"/>
                        <a:pt x="194" y="1003"/>
                      </a:cubicBezTo>
                      <a:cubicBezTo>
                        <a:pt x="213" y="1022"/>
                        <a:pt x="244" y="1022"/>
                        <a:pt x="262" y="1003"/>
                      </a:cubicBezTo>
                      <a:cubicBezTo>
                        <a:pt x="315" y="951"/>
                        <a:pt x="315" y="951"/>
                        <a:pt x="315" y="951"/>
                      </a:cubicBezTo>
                      <a:cubicBezTo>
                        <a:pt x="332" y="963"/>
                        <a:pt x="351" y="974"/>
                        <a:pt x="371" y="983"/>
                      </a:cubicBezTo>
                      <a:cubicBezTo>
                        <a:pt x="371" y="812"/>
                        <a:pt x="371" y="812"/>
                        <a:pt x="371" y="812"/>
                      </a:cubicBezTo>
                      <a:cubicBezTo>
                        <a:pt x="301" y="754"/>
                        <a:pt x="257" y="667"/>
                        <a:pt x="257" y="570"/>
                      </a:cubicBezTo>
                      <a:cubicBezTo>
                        <a:pt x="257" y="396"/>
                        <a:pt x="398" y="255"/>
                        <a:pt x="572" y="255"/>
                      </a:cubicBezTo>
                      <a:cubicBezTo>
                        <a:pt x="746" y="255"/>
                        <a:pt x="887" y="396"/>
                        <a:pt x="887" y="570"/>
                      </a:cubicBezTo>
                      <a:cubicBezTo>
                        <a:pt x="887" y="667"/>
                        <a:pt x="843" y="754"/>
                        <a:pt x="774" y="812"/>
                      </a:cubicBezTo>
                      <a:cubicBezTo>
                        <a:pt x="774" y="983"/>
                        <a:pt x="774" y="983"/>
                        <a:pt x="774" y="983"/>
                      </a:cubicBezTo>
                      <a:cubicBezTo>
                        <a:pt x="793" y="974"/>
                        <a:pt x="812" y="963"/>
                        <a:pt x="830" y="951"/>
                      </a:cubicBezTo>
                      <a:cubicBezTo>
                        <a:pt x="882" y="1003"/>
                        <a:pt x="882" y="1003"/>
                        <a:pt x="882" y="1003"/>
                      </a:cubicBezTo>
                      <a:cubicBezTo>
                        <a:pt x="901" y="1022"/>
                        <a:pt x="932" y="1022"/>
                        <a:pt x="950" y="1003"/>
                      </a:cubicBezTo>
                      <a:cubicBezTo>
                        <a:pt x="1003" y="950"/>
                        <a:pt x="1003" y="950"/>
                        <a:pt x="1003" y="950"/>
                      </a:cubicBezTo>
                      <a:cubicBezTo>
                        <a:pt x="1022" y="931"/>
                        <a:pt x="1022" y="900"/>
                        <a:pt x="1003" y="882"/>
                      </a:cubicBezTo>
                      <a:cubicBezTo>
                        <a:pt x="951" y="830"/>
                        <a:pt x="951" y="830"/>
                        <a:pt x="951" y="830"/>
                      </a:cubicBezTo>
                      <a:cubicBezTo>
                        <a:pt x="986" y="779"/>
                        <a:pt x="1011" y="721"/>
                        <a:pt x="1023" y="658"/>
                      </a:cubicBezTo>
                      <a:cubicBezTo>
                        <a:pt x="1096" y="658"/>
                        <a:pt x="1096" y="658"/>
                        <a:pt x="1096" y="658"/>
                      </a:cubicBezTo>
                      <a:cubicBezTo>
                        <a:pt x="1123" y="658"/>
                        <a:pt x="1144" y="636"/>
                        <a:pt x="1144" y="609"/>
                      </a:cubicBezTo>
                      <a:cubicBezTo>
                        <a:pt x="1144" y="534"/>
                        <a:pt x="1144" y="534"/>
                        <a:pt x="1144" y="534"/>
                      </a:cubicBezTo>
                      <a:cubicBezTo>
                        <a:pt x="1144" y="508"/>
                        <a:pt x="1122" y="486"/>
                        <a:pt x="1095" y="486"/>
                      </a:cubicBezTo>
                      <a:close/>
                      <a:moveTo>
                        <a:pt x="1095" y="486"/>
                      </a:moveTo>
                      <a:cubicBezTo>
                        <a:pt x="1095" y="486"/>
                        <a:pt x="1095" y="486"/>
                        <a:pt x="1095" y="4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58"/>
                <p:cNvSpPr>
                  <a:spLocks noEditPoints="1"/>
                </p:cNvSpPr>
                <p:nvPr/>
              </p:nvSpPr>
              <p:spPr bwMode="auto">
                <a:xfrm>
                  <a:off x="12550776" y="403225"/>
                  <a:ext cx="398463" cy="1119188"/>
                </a:xfrm>
                <a:custGeom>
                  <a:avLst/>
                  <a:gdLst>
                    <a:gd name="T0" fmla="*/ 334 w 419"/>
                    <a:gd name="T1" fmla="*/ 6 h 1175"/>
                    <a:gd name="T2" fmla="*/ 314 w 419"/>
                    <a:gd name="T3" fmla="*/ 16 h 1175"/>
                    <a:gd name="T4" fmla="*/ 314 w 419"/>
                    <a:gd name="T5" fmla="*/ 106 h 1175"/>
                    <a:gd name="T6" fmla="*/ 237 w 419"/>
                    <a:gd name="T7" fmla="*/ 183 h 1175"/>
                    <a:gd name="T8" fmla="*/ 182 w 419"/>
                    <a:gd name="T9" fmla="*/ 183 h 1175"/>
                    <a:gd name="T10" fmla="*/ 105 w 419"/>
                    <a:gd name="T11" fmla="*/ 106 h 1175"/>
                    <a:gd name="T12" fmla="*/ 105 w 419"/>
                    <a:gd name="T13" fmla="*/ 16 h 1175"/>
                    <a:gd name="T14" fmla="*/ 85 w 419"/>
                    <a:gd name="T15" fmla="*/ 6 h 1175"/>
                    <a:gd name="T16" fmla="*/ 0 w 419"/>
                    <a:gd name="T17" fmla="*/ 175 h 1175"/>
                    <a:gd name="T18" fmla="*/ 82 w 419"/>
                    <a:gd name="T19" fmla="*/ 341 h 1175"/>
                    <a:gd name="T20" fmla="*/ 117 w 419"/>
                    <a:gd name="T21" fmla="*/ 412 h 1175"/>
                    <a:gd name="T22" fmla="*/ 117 w 419"/>
                    <a:gd name="T23" fmla="*/ 1083 h 1175"/>
                    <a:gd name="T24" fmla="*/ 210 w 419"/>
                    <a:gd name="T25" fmla="*/ 1175 h 1175"/>
                    <a:gd name="T26" fmla="*/ 302 w 419"/>
                    <a:gd name="T27" fmla="*/ 1083 h 1175"/>
                    <a:gd name="T28" fmla="*/ 302 w 419"/>
                    <a:gd name="T29" fmla="*/ 412 h 1175"/>
                    <a:gd name="T30" fmla="*/ 337 w 419"/>
                    <a:gd name="T31" fmla="*/ 341 h 1175"/>
                    <a:gd name="T32" fmla="*/ 419 w 419"/>
                    <a:gd name="T33" fmla="*/ 175 h 1175"/>
                    <a:gd name="T34" fmla="*/ 334 w 419"/>
                    <a:gd name="T35" fmla="*/ 6 h 1175"/>
                    <a:gd name="T36" fmla="*/ 237 w 419"/>
                    <a:gd name="T37" fmla="*/ 1071 h 1175"/>
                    <a:gd name="T38" fmla="*/ 210 w 419"/>
                    <a:gd name="T39" fmla="*/ 1098 h 1175"/>
                    <a:gd name="T40" fmla="*/ 183 w 419"/>
                    <a:gd name="T41" fmla="*/ 1071 h 1175"/>
                    <a:gd name="T42" fmla="*/ 183 w 419"/>
                    <a:gd name="T43" fmla="*/ 387 h 1175"/>
                    <a:gd name="T44" fmla="*/ 210 w 419"/>
                    <a:gd name="T45" fmla="*/ 360 h 1175"/>
                    <a:gd name="T46" fmla="*/ 237 w 419"/>
                    <a:gd name="T47" fmla="*/ 387 h 1175"/>
                    <a:gd name="T48" fmla="*/ 237 w 419"/>
                    <a:gd name="T49" fmla="*/ 1071 h 1175"/>
                    <a:gd name="T50" fmla="*/ 237 w 419"/>
                    <a:gd name="T51" fmla="*/ 1071 h 1175"/>
                    <a:gd name="T52" fmla="*/ 237 w 419"/>
                    <a:gd name="T53" fmla="*/ 1071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9" h="1175">
                      <a:moveTo>
                        <a:pt x="334" y="6"/>
                      </a:moveTo>
                      <a:cubicBezTo>
                        <a:pt x="326" y="0"/>
                        <a:pt x="314" y="6"/>
                        <a:pt x="314" y="16"/>
                      </a:cubicBezTo>
                      <a:cubicBezTo>
                        <a:pt x="314" y="106"/>
                        <a:pt x="314" y="106"/>
                        <a:pt x="314" y="106"/>
                      </a:cubicBezTo>
                      <a:cubicBezTo>
                        <a:pt x="314" y="149"/>
                        <a:pt x="280" y="183"/>
                        <a:pt x="237" y="183"/>
                      </a:cubicBezTo>
                      <a:cubicBezTo>
                        <a:pt x="182" y="183"/>
                        <a:pt x="182" y="183"/>
                        <a:pt x="182" y="183"/>
                      </a:cubicBezTo>
                      <a:cubicBezTo>
                        <a:pt x="140" y="183"/>
                        <a:pt x="105" y="149"/>
                        <a:pt x="105" y="106"/>
                      </a:cubicBezTo>
                      <a:cubicBezTo>
                        <a:pt x="105" y="16"/>
                        <a:pt x="105" y="16"/>
                        <a:pt x="105" y="16"/>
                      </a:cubicBezTo>
                      <a:cubicBezTo>
                        <a:pt x="105" y="6"/>
                        <a:pt x="94" y="0"/>
                        <a:pt x="85" y="6"/>
                      </a:cubicBezTo>
                      <a:cubicBezTo>
                        <a:pt x="34" y="44"/>
                        <a:pt x="0" y="106"/>
                        <a:pt x="0" y="175"/>
                      </a:cubicBezTo>
                      <a:cubicBezTo>
                        <a:pt x="0" y="243"/>
                        <a:pt x="33" y="303"/>
                        <a:pt x="82" y="341"/>
                      </a:cubicBezTo>
                      <a:cubicBezTo>
                        <a:pt x="105" y="358"/>
                        <a:pt x="117" y="384"/>
                        <a:pt x="117" y="412"/>
                      </a:cubicBezTo>
                      <a:cubicBezTo>
                        <a:pt x="117" y="1083"/>
                        <a:pt x="117" y="1083"/>
                        <a:pt x="117" y="1083"/>
                      </a:cubicBezTo>
                      <a:cubicBezTo>
                        <a:pt x="117" y="1134"/>
                        <a:pt x="159" y="1175"/>
                        <a:pt x="210" y="1175"/>
                      </a:cubicBezTo>
                      <a:cubicBezTo>
                        <a:pt x="261" y="1175"/>
                        <a:pt x="302" y="1134"/>
                        <a:pt x="302" y="1083"/>
                      </a:cubicBezTo>
                      <a:cubicBezTo>
                        <a:pt x="302" y="412"/>
                        <a:pt x="302" y="412"/>
                        <a:pt x="302" y="412"/>
                      </a:cubicBezTo>
                      <a:cubicBezTo>
                        <a:pt x="302" y="384"/>
                        <a:pt x="315" y="358"/>
                        <a:pt x="337" y="341"/>
                      </a:cubicBezTo>
                      <a:cubicBezTo>
                        <a:pt x="387" y="303"/>
                        <a:pt x="419" y="243"/>
                        <a:pt x="419" y="175"/>
                      </a:cubicBezTo>
                      <a:cubicBezTo>
                        <a:pt x="419" y="106"/>
                        <a:pt x="386" y="44"/>
                        <a:pt x="334" y="6"/>
                      </a:cubicBezTo>
                      <a:close/>
                      <a:moveTo>
                        <a:pt x="237" y="1071"/>
                      </a:moveTo>
                      <a:cubicBezTo>
                        <a:pt x="237" y="1086"/>
                        <a:pt x="225" y="1098"/>
                        <a:pt x="210" y="1098"/>
                      </a:cubicBezTo>
                      <a:cubicBezTo>
                        <a:pt x="195" y="1098"/>
                        <a:pt x="183" y="1086"/>
                        <a:pt x="183" y="1071"/>
                      </a:cubicBezTo>
                      <a:cubicBezTo>
                        <a:pt x="183" y="387"/>
                        <a:pt x="183" y="387"/>
                        <a:pt x="183" y="387"/>
                      </a:cubicBezTo>
                      <a:cubicBezTo>
                        <a:pt x="183" y="372"/>
                        <a:pt x="195" y="360"/>
                        <a:pt x="210" y="360"/>
                      </a:cubicBezTo>
                      <a:cubicBezTo>
                        <a:pt x="225" y="360"/>
                        <a:pt x="237" y="372"/>
                        <a:pt x="237" y="387"/>
                      </a:cubicBezTo>
                      <a:lnTo>
                        <a:pt x="237" y="1071"/>
                      </a:lnTo>
                      <a:close/>
                      <a:moveTo>
                        <a:pt x="237" y="1071"/>
                      </a:moveTo>
                      <a:cubicBezTo>
                        <a:pt x="237" y="1071"/>
                        <a:pt x="237" y="1071"/>
                        <a:pt x="237" y="10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spTree>
    <p:extLst>
      <p:ext uri="{BB962C8B-B14F-4D97-AF65-F5344CB8AC3E}">
        <p14:creationId xmlns:p14="http://schemas.microsoft.com/office/powerpoint/2010/main" val="33307656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14"/>
                                        </p:tgtEl>
                                        <p:attrNameLst>
                                          <p:attrName>style.visibility</p:attrName>
                                        </p:attrNameLst>
                                      </p:cBhvr>
                                      <p:to>
                                        <p:strVal val="visible"/>
                                      </p:to>
                                    </p:set>
                                    <p:animEffect transition="in" filter="wheel(1)">
                                      <p:cBhvr>
                                        <p:cTn id="11" dur="500"/>
                                        <p:tgtEl>
                                          <p:spTgt spid="11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5"/>
                                        </p:tgtEl>
                                        <p:attrNameLst>
                                          <p:attrName>style.visibility</p:attrName>
                                        </p:attrNameLst>
                                      </p:cBhvr>
                                      <p:to>
                                        <p:strVal val="visible"/>
                                      </p:to>
                                    </p:set>
                                    <p:animEffect transition="in" filter="wipe(down)">
                                      <p:cBhvr>
                                        <p:cTn id="15" dur="500"/>
                                        <p:tgtEl>
                                          <p:spTgt spid="11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18"/>
                                        </p:tgtEl>
                                        <p:attrNameLst>
                                          <p:attrName>style.visibility</p:attrName>
                                        </p:attrNameLst>
                                      </p:cBhvr>
                                      <p:to>
                                        <p:strVal val="visible"/>
                                      </p:to>
                                    </p:set>
                                    <p:animEffect transition="in" filter="wipe(down)">
                                      <p:cBhvr>
                                        <p:cTn id="19" dur="500"/>
                                        <p:tgtEl>
                                          <p:spTgt spid="118"/>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16"/>
                                        </p:tgtEl>
                                        <p:attrNameLst>
                                          <p:attrName>style.visibility</p:attrName>
                                        </p:attrNameLst>
                                      </p:cBhvr>
                                      <p:to>
                                        <p:strVal val="visible"/>
                                      </p:to>
                                    </p:set>
                                    <p:animEffect transition="in" filter="wipe(down)">
                                      <p:cBhvr>
                                        <p:cTn id="23" dur="500"/>
                                        <p:tgtEl>
                                          <p:spTgt spid="116"/>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17"/>
                                        </p:tgtEl>
                                        <p:attrNameLst>
                                          <p:attrName>style.visibility</p:attrName>
                                        </p:attrNameLst>
                                      </p:cBhvr>
                                      <p:to>
                                        <p:strVal val="visible"/>
                                      </p:to>
                                    </p:set>
                                    <p:animEffect transition="in" filter="wipe(down)">
                                      <p:cBhvr>
                                        <p:cTn id="27"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93947" y="718356"/>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593947" y="2355774"/>
            <a:ext cx="3726263"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a:t>
            </a:r>
          </a:p>
        </p:txBody>
      </p:sp>
      <p:grpSp>
        <p:nvGrpSpPr>
          <p:cNvPr id="11" name="Group 10"/>
          <p:cNvGrpSpPr/>
          <p:nvPr/>
        </p:nvGrpSpPr>
        <p:grpSpPr>
          <a:xfrm>
            <a:off x="55946" y="6230978"/>
            <a:ext cx="690476" cy="480851"/>
            <a:chOff x="7237215" y="1410616"/>
            <a:chExt cx="2508428" cy="1746882"/>
          </a:xfrm>
        </p:grpSpPr>
        <p:sp>
          <p:nvSpPr>
            <p:cNvPr id="1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8301705" y="1410616"/>
              <a:ext cx="1443938" cy="1467312"/>
              <a:chOff x="8301705" y="1410616"/>
              <a:chExt cx="1443938" cy="1467312"/>
            </a:xfrm>
          </p:grpSpPr>
          <p:sp>
            <p:nvSpPr>
              <p:cNvPr id="14" name="Freeform 1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5" name="Freeform 1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39" name="Group 38"/>
          <p:cNvGrpSpPr/>
          <p:nvPr/>
        </p:nvGrpSpPr>
        <p:grpSpPr>
          <a:xfrm>
            <a:off x="8729990" y="3568217"/>
            <a:ext cx="2849886" cy="1958031"/>
            <a:chOff x="8729990" y="3568217"/>
            <a:chExt cx="2849886" cy="1958031"/>
          </a:xfrm>
        </p:grpSpPr>
        <p:grpSp>
          <p:nvGrpSpPr>
            <p:cNvPr id="16" name="Group 15"/>
            <p:cNvGrpSpPr/>
            <p:nvPr/>
          </p:nvGrpSpPr>
          <p:grpSpPr>
            <a:xfrm>
              <a:off x="8729990" y="3568217"/>
              <a:ext cx="803898" cy="612371"/>
              <a:chOff x="1938338" y="685800"/>
              <a:chExt cx="1485900" cy="1131888"/>
            </a:xfrm>
            <a:solidFill>
              <a:schemeClr val="bg1">
                <a:lumMod val="10000"/>
              </a:schemeClr>
            </a:solidFill>
          </p:grpSpPr>
          <p:sp>
            <p:nvSpPr>
              <p:cNvPr id="1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3" name="Group 32"/>
            <p:cNvGrpSpPr/>
            <p:nvPr/>
          </p:nvGrpSpPr>
          <p:grpSpPr>
            <a:xfrm>
              <a:off x="8729990" y="4249808"/>
              <a:ext cx="2849886" cy="1276440"/>
              <a:chOff x="6801759" y="4544467"/>
              <a:chExt cx="2787701" cy="1276440"/>
            </a:xfrm>
          </p:grpSpPr>
          <p:sp>
            <p:nvSpPr>
              <p:cNvPr id="34" name="TextBox 33"/>
              <p:cNvSpPr txBox="1"/>
              <p:nvPr/>
            </p:nvSpPr>
            <p:spPr>
              <a:xfrm>
                <a:off x="6801759" y="4966827"/>
                <a:ext cx="2787701" cy="854080"/>
              </a:xfrm>
              <a:prstGeom prst="rect">
                <a:avLst/>
              </a:prstGeom>
              <a:noFill/>
            </p:spPr>
            <p:txBody>
              <a:bodyPr wrap="square" rtlCol="0">
                <a:spAutoFit/>
              </a:bodyPr>
              <a:lstStyle/>
              <a:p>
                <a:pPr>
                  <a:lnSpc>
                    <a:spcPct val="150000"/>
                  </a:lnSpc>
                </a:pPr>
                <a:r>
                  <a:rPr lang="en-US" sz="1100" smtClean="0">
                    <a:solidFill>
                      <a:schemeClr val="bg1">
                        <a:lumMod val="10000"/>
                      </a:schemeClr>
                    </a:solidFill>
                  </a:rPr>
                  <a:t>Lorem ipsum dolor sit amet, consectetur adipis cing elit. Donec vehicula vene </a:t>
                </a:r>
                <a:r>
                  <a:rPr lang="en-US" sz="1100"/>
                  <a:t>Aliqu am congue magna </a:t>
                </a:r>
                <a:r>
                  <a:rPr lang="en-US" sz="1100" smtClean="0"/>
                  <a:t>saba coni </a:t>
                </a:r>
                <a:r>
                  <a:rPr lang="en-US" sz="1100" smtClean="0">
                    <a:solidFill>
                      <a:schemeClr val="bg1">
                        <a:lumMod val="10000"/>
                      </a:schemeClr>
                    </a:solidFill>
                  </a:rPr>
                  <a:t>natis.</a:t>
                </a:r>
                <a:endParaRPr lang="en-US" sz="1100">
                  <a:solidFill>
                    <a:schemeClr val="bg1">
                      <a:lumMod val="10000"/>
                    </a:schemeClr>
                  </a:solidFill>
                </a:endParaRPr>
              </a:p>
            </p:txBody>
          </p:sp>
          <p:sp>
            <p:nvSpPr>
              <p:cNvPr id="35" name="TextBox 34"/>
              <p:cNvSpPr txBox="1"/>
              <p:nvPr/>
            </p:nvSpPr>
            <p:spPr>
              <a:xfrm>
                <a:off x="6801760" y="4544467"/>
                <a:ext cx="2787700" cy="461665"/>
              </a:xfrm>
              <a:prstGeom prst="rect">
                <a:avLst/>
              </a:prstGeom>
              <a:noFill/>
            </p:spPr>
            <p:txBody>
              <a:bodyPr wrap="square" rtlCol="0">
                <a:spAutoFit/>
              </a:bodyPr>
              <a:lstStyle/>
              <a:p>
                <a:pPr>
                  <a:lnSpc>
                    <a:spcPct val="150000"/>
                  </a:lnSpc>
                </a:pPr>
                <a:r>
                  <a:rPr lang="en-US" sz="1600" b="1">
                    <a:solidFill>
                      <a:schemeClr val="bg1">
                        <a:lumMod val="10000"/>
                      </a:schemeClr>
                    </a:solidFill>
                  </a:rPr>
                  <a:t>Lorem ipsum </a:t>
                </a:r>
                <a:r>
                  <a:rPr lang="en-US" sz="1600" b="1" smtClean="0">
                    <a:solidFill>
                      <a:schemeClr val="bg1">
                        <a:lumMod val="10000"/>
                      </a:schemeClr>
                    </a:solidFill>
                  </a:rPr>
                  <a:t>dolor</a:t>
                </a:r>
                <a:endParaRPr lang="en-US" sz="1600" b="1">
                  <a:solidFill>
                    <a:schemeClr val="bg1">
                      <a:lumMod val="10000"/>
                    </a:schemeClr>
                  </a:solidFill>
                </a:endParaRPr>
              </a:p>
            </p:txBody>
          </p:sp>
        </p:grpSp>
      </p:grpSp>
      <p:pic>
        <p:nvPicPr>
          <p:cNvPr id="36" name="Picture Placeholder 35"/>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689" r="3689"/>
          <a:stretch>
            <a:fillRect/>
          </a:stretch>
        </p:blipFill>
        <p:spPr/>
      </p:pic>
      <p:pic>
        <p:nvPicPr>
          <p:cNvPr id="37" name="Picture Placeholder 36"/>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3689" r="3689"/>
          <a:stretch>
            <a:fillRect/>
          </a:stretch>
        </p:blipFill>
        <p:spPr/>
      </p:pic>
    </p:spTree>
    <p:extLst>
      <p:ext uri="{BB962C8B-B14F-4D97-AF65-F5344CB8AC3E}">
        <p14:creationId xmlns:p14="http://schemas.microsoft.com/office/powerpoint/2010/main" val="1644215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INFO</a:t>
              </a:r>
              <a:r>
                <a:rPr lang="en-US" sz="4400" b="1" spc="300" smtClean="0">
                  <a:solidFill>
                    <a:schemeClr val="bg1"/>
                  </a:solidFill>
                </a:rPr>
                <a:t>GRAPHIC</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17834860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3722913" y="228285"/>
            <a:ext cx="4775202" cy="1357000"/>
            <a:chOff x="5950343" y="2519646"/>
            <a:chExt cx="4775202" cy="1357000"/>
          </a:xfrm>
        </p:grpSpPr>
        <p:grpSp>
          <p:nvGrpSpPr>
            <p:cNvPr id="21" name="Group 20"/>
            <p:cNvGrpSpPr/>
            <p:nvPr/>
          </p:nvGrpSpPr>
          <p:grpSpPr>
            <a:xfrm>
              <a:off x="5950343" y="2519646"/>
              <a:ext cx="4775202" cy="1075060"/>
              <a:chOff x="5967942" y="2642129"/>
              <a:chExt cx="4775202" cy="1075060"/>
            </a:xfrm>
          </p:grpSpPr>
          <p:sp>
            <p:nvSpPr>
              <p:cNvPr id="23" name="TextBox 22"/>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24" name="TextBox 23"/>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25" name="TextBox 24"/>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22" name="Straight Connector 21"/>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84" name="Group 83"/>
          <p:cNvGrpSpPr/>
          <p:nvPr/>
        </p:nvGrpSpPr>
        <p:grpSpPr>
          <a:xfrm>
            <a:off x="885525" y="1786361"/>
            <a:ext cx="2624763" cy="1302603"/>
            <a:chOff x="885525" y="1786361"/>
            <a:chExt cx="2624763" cy="1302603"/>
          </a:xfrm>
        </p:grpSpPr>
        <p:sp>
          <p:nvSpPr>
            <p:cNvPr id="13" name="TextBox 12"/>
            <p:cNvSpPr txBox="1"/>
            <p:nvPr/>
          </p:nvSpPr>
          <p:spPr>
            <a:xfrm>
              <a:off x="1609567" y="2132899"/>
              <a:ext cx="1733167" cy="338554"/>
            </a:xfrm>
            <a:prstGeom prst="rect">
              <a:avLst/>
            </a:prstGeom>
            <a:noFill/>
          </p:spPr>
          <p:txBody>
            <a:bodyPr wrap="none" rtlCol="0">
              <a:spAutoFit/>
            </a:bodyPr>
            <a:lstStyle/>
            <a:p>
              <a:pPr algn="r"/>
              <a:r>
                <a:rPr lang="en-US" sz="1600" dirty="0" smtClean="0">
                  <a:solidFill>
                    <a:schemeClr val="bg1"/>
                  </a:solidFill>
                  <a:latin typeface="+mj-lt"/>
                </a:rPr>
                <a:t>Insert title here</a:t>
              </a:r>
              <a:endParaRPr lang="en-US" sz="1600" dirty="0">
                <a:solidFill>
                  <a:schemeClr val="bg1"/>
                </a:solidFill>
                <a:latin typeface="+mj-lt"/>
              </a:endParaRPr>
            </a:p>
          </p:txBody>
        </p:sp>
        <p:grpSp>
          <p:nvGrpSpPr>
            <p:cNvPr id="33" name="Group 32"/>
            <p:cNvGrpSpPr/>
            <p:nvPr/>
          </p:nvGrpSpPr>
          <p:grpSpPr>
            <a:xfrm>
              <a:off x="885525" y="1786361"/>
              <a:ext cx="2624763" cy="1302603"/>
              <a:chOff x="752247" y="1733647"/>
              <a:chExt cx="2624763" cy="1302603"/>
            </a:xfrm>
          </p:grpSpPr>
          <p:sp>
            <p:nvSpPr>
              <p:cNvPr id="29" name="Rectangle 28"/>
              <p:cNvSpPr/>
              <p:nvPr/>
            </p:nvSpPr>
            <p:spPr>
              <a:xfrm>
                <a:off x="2341149" y="1733647"/>
                <a:ext cx="1035861"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30" name="Group 29"/>
              <p:cNvGrpSpPr/>
              <p:nvPr/>
            </p:nvGrpSpPr>
            <p:grpSpPr>
              <a:xfrm>
                <a:off x="752247" y="1941012"/>
                <a:ext cx="2492281" cy="1095238"/>
                <a:chOff x="7132170" y="4632807"/>
                <a:chExt cx="2220630" cy="1095238"/>
              </a:xfrm>
            </p:grpSpPr>
            <p:sp>
              <p:nvSpPr>
                <p:cNvPr id="31" name="TextBox 30"/>
                <p:cNvSpPr txBox="1"/>
                <p:nvPr/>
              </p:nvSpPr>
              <p:spPr>
                <a:xfrm>
                  <a:off x="7132171" y="5127881"/>
                  <a:ext cx="2220629" cy="600164"/>
                </a:xfrm>
                <a:prstGeom prst="rect">
                  <a:avLst/>
                </a:prstGeom>
                <a:noFill/>
              </p:spPr>
              <p:txBody>
                <a:bodyPr wrap="square" rtlCol="0">
                  <a:spAutoFit/>
                </a:bodyPr>
                <a:lstStyle/>
                <a:p>
                  <a:pPr algn="r">
                    <a:lnSpc>
                      <a:spcPct val="150000"/>
                    </a:lnSpc>
                  </a:pPr>
                  <a:r>
                    <a:rPr lang="en-US" sz="1100" smtClean="0"/>
                    <a:t>Lorem ipsum dolor sit amet, consectetur adipis cing elit. Donec</a:t>
                  </a:r>
                  <a:endParaRPr lang="en-US" sz="1100"/>
                </a:p>
              </p:txBody>
            </p:sp>
            <p:sp>
              <p:nvSpPr>
                <p:cNvPr id="32" name="TextBox 31"/>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grpSp>
        <p:nvGrpSpPr>
          <p:cNvPr id="34" name="Group 33"/>
          <p:cNvGrpSpPr/>
          <p:nvPr/>
        </p:nvGrpSpPr>
        <p:grpSpPr>
          <a:xfrm>
            <a:off x="438928" y="5022276"/>
            <a:ext cx="2553429" cy="1302603"/>
            <a:chOff x="752247" y="1733647"/>
            <a:chExt cx="2553429" cy="1302603"/>
          </a:xfrm>
        </p:grpSpPr>
        <p:sp>
          <p:nvSpPr>
            <p:cNvPr id="35" name="Rectangle 34"/>
            <p:cNvSpPr/>
            <p:nvPr/>
          </p:nvSpPr>
          <p:spPr>
            <a:xfrm>
              <a:off x="2412483" y="1733647"/>
              <a:ext cx="893193"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36" name="Group 35"/>
            <p:cNvGrpSpPr/>
            <p:nvPr/>
          </p:nvGrpSpPr>
          <p:grpSpPr>
            <a:xfrm>
              <a:off x="752247" y="1941012"/>
              <a:ext cx="2492281" cy="1095238"/>
              <a:chOff x="7132170" y="4632807"/>
              <a:chExt cx="2220630" cy="1095238"/>
            </a:xfrm>
          </p:grpSpPr>
          <p:sp>
            <p:nvSpPr>
              <p:cNvPr id="37" name="TextBox 36"/>
              <p:cNvSpPr txBox="1"/>
              <p:nvPr/>
            </p:nvSpPr>
            <p:spPr>
              <a:xfrm>
                <a:off x="7132171" y="5127881"/>
                <a:ext cx="2220629" cy="600164"/>
              </a:xfrm>
              <a:prstGeom prst="rect">
                <a:avLst/>
              </a:prstGeom>
              <a:noFill/>
            </p:spPr>
            <p:txBody>
              <a:bodyPr wrap="square" rtlCol="0">
                <a:spAutoFit/>
              </a:bodyPr>
              <a:lstStyle/>
              <a:p>
                <a:pPr algn="r">
                  <a:lnSpc>
                    <a:spcPct val="150000"/>
                  </a:lnSpc>
                </a:pPr>
                <a:r>
                  <a:rPr lang="en-US" sz="1100" smtClean="0"/>
                  <a:t>Lorem ipsum dolor sit amet, consectetur adipis cing elit. Donec</a:t>
                </a:r>
                <a:endParaRPr lang="en-US" sz="1100"/>
              </a:p>
            </p:txBody>
          </p:sp>
          <p:sp>
            <p:nvSpPr>
              <p:cNvPr id="38" name="TextBox 37"/>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39" name="Group 38"/>
          <p:cNvGrpSpPr/>
          <p:nvPr/>
        </p:nvGrpSpPr>
        <p:grpSpPr>
          <a:xfrm>
            <a:off x="9168700" y="5022276"/>
            <a:ext cx="2553429" cy="1302603"/>
            <a:chOff x="691099" y="1733647"/>
            <a:chExt cx="2553429" cy="1302603"/>
          </a:xfrm>
        </p:grpSpPr>
        <p:sp>
          <p:nvSpPr>
            <p:cNvPr id="40" name="Rectangle 39"/>
            <p:cNvSpPr/>
            <p:nvPr/>
          </p:nvSpPr>
          <p:spPr>
            <a:xfrm>
              <a:off x="691099" y="1733647"/>
              <a:ext cx="1035861"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05</a:t>
              </a:r>
              <a:endParaRPr lang="en-US" sz="5400" b="0" cap="none" spc="0">
                <a:ln w="0"/>
                <a:solidFill>
                  <a:schemeClr val="bg2">
                    <a:lumMod val="85000"/>
                  </a:schemeClr>
                </a:solidFill>
                <a:latin typeface="+mj-lt"/>
              </a:endParaRPr>
            </a:p>
          </p:txBody>
        </p:sp>
        <p:grpSp>
          <p:nvGrpSpPr>
            <p:cNvPr id="41" name="Group 40"/>
            <p:cNvGrpSpPr/>
            <p:nvPr/>
          </p:nvGrpSpPr>
          <p:grpSpPr>
            <a:xfrm>
              <a:off x="752247" y="1941012"/>
              <a:ext cx="2492281" cy="1095238"/>
              <a:chOff x="7132170" y="4632807"/>
              <a:chExt cx="2220630" cy="1095238"/>
            </a:xfrm>
          </p:grpSpPr>
          <p:sp>
            <p:nvSpPr>
              <p:cNvPr id="42" name="TextBox 41"/>
              <p:cNvSpPr txBox="1"/>
              <p:nvPr/>
            </p:nvSpPr>
            <p:spPr>
              <a:xfrm>
                <a:off x="7132171" y="5127881"/>
                <a:ext cx="2220629" cy="600164"/>
              </a:xfrm>
              <a:prstGeom prst="rect">
                <a:avLst/>
              </a:prstGeom>
              <a:noFill/>
            </p:spPr>
            <p:txBody>
              <a:bodyPr wrap="square" rtlCol="0">
                <a:spAutoFit/>
              </a:bodyPr>
              <a:lstStyle/>
              <a:p>
                <a:pPr>
                  <a:lnSpc>
                    <a:spcPct val="150000"/>
                  </a:lnSpc>
                </a:pPr>
                <a:r>
                  <a:rPr lang="en-US" sz="1100" smtClean="0"/>
                  <a:t>Lorem ipsum dolor sit amet, consectetur adipis cing elit. Donec</a:t>
                </a:r>
                <a:endParaRPr lang="en-US" sz="1100"/>
              </a:p>
            </p:txBody>
          </p:sp>
          <p:sp>
            <p:nvSpPr>
              <p:cNvPr id="43" name="TextBox 42"/>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83" name="Group 82"/>
          <p:cNvGrpSpPr/>
          <p:nvPr/>
        </p:nvGrpSpPr>
        <p:grpSpPr>
          <a:xfrm>
            <a:off x="8794674" y="1785324"/>
            <a:ext cx="2553429" cy="1302603"/>
            <a:chOff x="8794674" y="1785324"/>
            <a:chExt cx="2553429" cy="1302603"/>
          </a:xfrm>
        </p:grpSpPr>
        <p:sp>
          <p:nvSpPr>
            <p:cNvPr id="11" name="TextBox 10"/>
            <p:cNvSpPr txBox="1"/>
            <p:nvPr/>
          </p:nvSpPr>
          <p:spPr>
            <a:xfrm>
              <a:off x="8849266" y="2132899"/>
              <a:ext cx="1733167" cy="338554"/>
            </a:xfrm>
            <a:prstGeom prst="rect">
              <a:avLst/>
            </a:prstGeom>
            <a:noFill/>
          </p:spPr>
          <p:txBody>
            <a:bodyPr wrap="none" rtlCol="0">
              <a:spAutoFit/>
            </a:bodyPr>
            <a:lstStyle/>
            <a:p>
              <a:r>
                <a:rPr lang="en-US" sz="1600" dirty="0" smtClean="0">
                  <a:solidFill>
                    <a:schemeClr val="bg1"/>
                  </a:solidFill>
                  <a:latin typeface="+mj-lt"/>
                </a:rPr>
                <a:t>Insert title here</a:t>
              </a:r>
              <a:endParaRPr lang="en-US" sz="1600" dirty="0">
                <a:solidFill>
                  <a:schemeClr val="bg1"/>
                </a:solidFill>
                <a:latin typeface="+mj-lt"/>
              </a:endParaRPr>
            </a:p>
          </p:txBody>
        </p:sp>
        <p:grpSp>
          <p:nvGrpSpPr>
            <p:cNvPr id="44" name="Group 43"/>
            <p:cNvGrpSpPr/>
            <p:nvPr/>
          </p:nvGrpSpPr>
          <p:grpSpPr>
            <a:xfrm>
              <a:off x="8794674" y="1785324"/>
              <a:ext cx="2553429" cy="1302603"/>
              <a:chOff x="691099" y="1733647"/>
              <a:chExt cx="2553429" cy="1302603"/>
            </a:xfrm>
          </p:grpSpPr>
          <p:sp>
            <p:nvSpPr>
              <p:cNvPr id="45" name="Rectangle 44"/>
              <p:cNvSpPr/>
              <p:nvPr/>
            </p:nvSpPr>
            <p:spPr>
              <a:xfrm>
                <a:off x="691099" y="1733647"/>
                <a:ext cx="1101584"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04</a:t>
                </a:r>
                <a:endParaRPr lang="en-US" sz="5400" b="0" cap="none" spc="0">
                  <a:ln w="0"/>
                  <a:solidFill>
                    <a:schemeClr val="bg2">
                      <a:lumMod val="85000"/>
                    </a:schemeClr>
                  </a:solidFill>
                  <a:latin typeface="+mj-lt"/>
                </a:endParaRPr>
              </a:p>
            </p:txBody>
          </p:sp>
          <p:grpSp>
            <p:nvGrpSpPr>
              <p:cNvPr id="46" name="Group 45"/>
              <p:cNvGrpSpPr/>
              <p:nvPr/>
            </p:nvGrpSpPr>
            <p:grpSpPr>
              <a:xfrm>
                <a:off x="752247" y="1941012"/>
                <a:ext cx="2492281" cy="1095238"/>
                <a:chOff x="7132170" y="4632807"/>
                <a:chExt cx="2220630" cy="1095238"/>
              </a:xfrm>
            </p:grpSpPr>
            <p:sp>
              <p:nvSpPr>
                <p:cNvPr id="47" name="TextBox 46"/>
                <p:cNvSpPr txBox="1"/>
                <p:nvPr/>
              </p:nvSpPr>
              <p:spPr>
                <a:xfrm>
                  <a:off x="7132171" y="5127881"/>
                  <a:ext cx="2220629" cy="600164"/>
                </a:xfrm>
                <a:prstGeom prst="rect">
                  <a:avLst/>
                </a:prstGeom>
                <a:noFill/>
              </p:spPr>
              <p:txBody>
                <a:bodyPr wrap="square" rtlCol="0">
                  <a:spAutoFit/>
                </a:bodyPr>
                <a:lstStyle/>
                <a:p>
                  <a:pPr>
                    <a:lnSpc>
                      <a:spcPct val="150000"/>
                    </a:lnSpc>
                  </a:pPr>
                  <a:r>
                    <a:rPr lang="en-US" sz="1100" smtClean="0"/>
                    <a:t>Lorem ipsum dolor sit amet, consectetur adipis cing elit. Donec</a:t>
                  </a:r>
                  <a:endParaRPr lang="en-US" sz="1100"/>
                </a:p>
              </p:txBody>
            </p:sp>
            <p:sp>
              <p:nvSpPr>
                <p:cNvPr id="48" name="TextBox 4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grpSp>
        <p:nvGrpSpPr>
          <p:cNvPr id="49" name="Group 48"/>
          <p:cNvGrpSpPr/>
          <p:nvPr/>
        </p:nvGrpSpPr>
        <p:grpSpPr>
          <a:xfrm>
            <a:off x="4851165" y="5098827"/>
            <a:ext cx="2492281" cy="1302603"/>
            <a:chOff x="752247" y="1733647"/>
            <a:chExt cx="2492281" cy="1302603"/>
          </a:xfrm>
        </p:grpSpPr>
        <p:sp>
          <p:nvSpPr>
            <p:cNvPr id="50" name="Rectangle 49"/>
            <p:cNvSpPr/>
            <p:nvPr/>
          </p:nvSpPr>
          <p:spPr>
            <a:xfrm>
              <a:off x="1450685" y="1733647"/>
              <a:ext cx="1034257"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51" name="Group 50"/>
            <p:cNvGrpSpPr/>
            <p:nvPr/>
          </p:nvGrpSpPr>
          <p:grpSpPr>
            <a:xfrm>
              <a:off x="752247" y="1941012"/>
              <a:ext cx="2492281" cy="1095238"/>
              <a:chOff x="7132170" y="4632807"/>
              <a:chExt cx="2220630" cy="1095238"/>
            </a:xfrm>
          </p:grpSpPr>
          <p:sp>
            <p:nvSpPr>
              <p:cNvPr id="52" name="TextBox 51"/>
              <p:cNvSpPr txBox="1"/>
              <p:nvPr/>
            </p:nvSpPr>
            <p:spPr>
              <a:xfrm>
                <a:off x="7132171" y="5127881"/>
                <a:ext cx="2220629" cy="600164"/>
              </a:xfrm>
              <a:prstGeom prst="rect">
                <a:avLst/>
              </a:prstGeom>
              <a:noFill/>
            </p:spPr>
            <p:txBody>
              <a:bodyPr wrap="square" rtlCol="0">
                <a:spAutoFit/>
              </a:bodyPr>
              <a:lstStyle/>
              <a:p>
                <a:pPr algn="ctr">
                  <a:lnSpc>
                    <a:spcPct val="150000"/>
                  </a:lnSpc>
                </a:pPr>
                <a:r>
                  <a:rPr lang="en-US" sz="1100" smtClean="0"/>
                  <a:t>Lorem ipsum dolor sit amet, consectetur adipis cing elit. Donec</a:t>
                </a:r>
                <a:endParaRPr lang="en-US" sz="1100"/>
              </a:p>
            </p:txBody>
          </p:sp>
          <p:sp>
            <p:nvSpPr>
              <p:cNvPr id="53" name="TextBox 52"/>
              <p:cNvSpPr txBox="1"/>
              <p:nvPr/>
            </p:nvSpPr>
            <p:spPr>
              <a:xfrm>
                <a:off x="7132170" y="4632807"/>
                <a:ext cx="2220630" cy="461665"/>
              </a:xfrm>
              <a:prstGeom prst="rect">
                <a:avLst/>
              </a:prstGeom>
              <a:noFill/>
            </p:spPr>
            <p:txBody>
              <a:bodyPr wrap="square" rtlCol="0">
                <a:spAutoFit/>
              </a:bodyPr>
              <a:lstStyle/>
              <a:p>
                <a:pPr algn="ctr">
                  <a:lnSpc>
                    <a:spcPct val="150000"/>
                  </a:lnSpc>
                </a:pPr>
                <a:r>
                  <a:rPr lang="en-US" sz="1600" b="1"/>
                  <a:t>Lorem </a:t>
                </a:r>
                <a:r>
                  <a:rPr lang="en-US" sz="1600" b="1" smtClean="0"/>
                  <a:t>ipsum</a:t>
                </a:r>
                <a:endParaRPr lang="en-US" sz="1600" b="1"/>
              </a:p>
            </p:txBody>
          </p:sp>
        </p:grpSp>
      </p:grpSp>
      <p:grpSp>
        <p:nvGrpSpPr>
          <p:cNvPr id="82" name="Group 81"/>
          <p:cNvGrpSpPr/>
          <p:nvPr/>
        </p:nvGrpSpPr>
        <p:grpSpPr>
          <a:xfrm>
            <a:off x="2845122" y="2132899"/>
            <a:ext cx="6434562" cy="2674930"/>
            <a:chOff x="2845122" y="2132899"/>
            <a:chExt cx="6434562" cy="2674930"/>
          </a:xfrm>
        </p:grpSpPr>
        <p:sp>
          <p:nvSpPr>
            <p:cNvPr id="2" name="Freeform 1"/>
            <p:cNvSpPr>
              <a:spLocks/>
            </p:cNvSpPr>
            <p:nvPr/>
          </p:nvSpPr>
          <p:spPr bwMode="auto">
            <a:xfrm>
              <a:off x="6625985" y="2134714"/>
              <a:ext cx="2653699" cy="2669123"/>
            </a:xfrm>
            <a:custGeom>
              <a:avLst/>
              <a:gdLst>
                <a:gd name="T0" fmla="*/ 1121 w 1237"/>
                <a:gd name="T1" fmla="*/ 707 h 1242"/>
                <a:gd name="T2" fmla="*/ 906 w 1237"/>
                <a:gd name="T3" fmla="*/ 619 h 1242"/>
                <a:gd name="T4" fmla="*/ 705 w 1237"/>
                <a:gd name="T5" fmla="*/ 535 h 1242"/>
                <a:gd name="T6" fmla="*/ 621 w 1237"/>
                <a:gd name="T7" fmla="*/ 333 h 1242"/>
                <a:gd name="T8" fmla="*/ 535 w 1237"/>
                <a:gd name="T9" fmla="*/ 117 h 1242"/>
                <a:gd name="T10" fmla="*/ 116 w 1237"/>
                <a:gd name="T11" fmla="*/ 116 h 1242"/>
                <a:gd name="T12" fmla="*/ 115 w 1237"/>
                <a:gd name="T13" fmla="*/ 535 h 1242"/>
                <a:gd name="T14" fmla="*/ 330 w 1237"/>
                <a:gd name="T15" fmla="*/ 623 h 1242"/>
                <a:gd name="T16" fmla="*/ 531 w 1237"/>
                <a:gd name="T17" fmla="*/ 707 h 1242"/>
                <a:gd name="T18" fmla="*/ 614 w 1237"/>
                <a:gd name="T19" fmla="*/ 909 h 1242"/>
                <a:gd name="T20" fmla="*/ 700 w 1237"/>
                <a:gd name="T21" fmla="*/ 1124 h 1242"/>
                <a:gd name="T22" fmla="*/ 1120 w 1237"/>
                <a:gd name="T23" fmla="*/ 1126 h 1242"/>
                <a:gd name="T24" fmla="*/ 1121 w 1237"/>
                <a:gd name="T25" fmla="*/ 707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7" h="1242">
                  <a:moveTo>
                    <a:pt x="1121" y="707"/>
                  </a:moveTo>
                  <a:cubicBezTo>
                    <a:pt x="1062" y="647"/>
                    <a:pt x="984" y="618"/>
                    <a:pt x="906" y="619"/>
                  </a:cubicBezTo>
                  <a:cubicBezTo>
                    <a:pt x="833" y="619"/>
                    <a:pt x="761" y="591"/>
                    <a:pt x="705" y="535"/>
                  </a:cubicBezTo>
                  <a:cubicBezTo>
                    <a:pt x="650" y="479"/>
                    <a:pt x="622" y="406"/>
                    <a:pt x="621" y="333"/>
                  </a:cubicBezTo>
                  <a:cubicBezTo>
                    <a:pt x="624" y="254"/>
                    <a:pt x="595" y="177"/>
                    <a:pt x="535" y="117"/>
                  </a:cubicBezTo>
                  <a:cubicBezTo>
                    <a:pt x="420" y="1"/>
                    <a:pt x="232" y="0"/>
                    <a:pt x="116" y="116"/>
                  </a:cubicBezTo>
                  <a:cubicBezTo>
                    <a:pt x="0" y="231"/>
                    <a:pt x="0" y="419"/>
                    <a:pt x="115" y="535"/>
                  </a:cubicBezTo>
                  <a:cubicBezTo>
                    <a:pt x="174" y="594"/>
                    <a:pt x="252" y="624"/>
                    <a:pt x="330" y="623"/>
                  </a:cubicBezTo>
                  <a:cubicBezTo>
                    <a:pt x="403" y="623"/>
                    <a:pt x="476" y="651"/>
                    <a:pt x="531" y="707"/>
                  </a:cubicBezTo>
                  <a:cubicBezTo>
                    <a:pt x="586" y="763"/>
                    <a:pt x="615" y="836"/>
                    <a:pt x="614" y="909"/>
                  </a:cubicBezTo>
                  <a:cubicBezTo>
                    <a:pt x="612" y="987"/>
                    <a:pt x="641" y="1065"/>
                    <a:pt x="700" y="1124"/>
                  </a:cubicBezTo>
                  <a:cubicBezTo>
                    <a:pt x="816" y="1241"/>
                    <a:pt x="1004" y="1242"/>
                    <a:pt x="1120" y="1126"/>
                  </a:cubicBezTo>
                  <a:cubicBezTo>
                    <a:pt x="1236" y="1011"/>
                    <a:pt x="1237" y="823"/>
                    <a:pt x="1121" y="707"/>
                  </a:cubicBezTo>
                  <a:close/>
                </a:path>
              </a:pathLst>
            </a:custGeom>
            <a:solidFill>
              <a:schemeClr val="accent1"/>
            </a:solidFill>
            <a:ln w="12700" cap="flat" cmpd="sng" algn="ctr">
              <a:solidFill>
                <a:schemeClr val="accent1"/>
              </a:solidFill>
              <a:prstDash val="solid"/>
            </a:ln>
            <a:effectLst/>
          </p:spPr>
          <p:txBody>
            <a:bodyPr bIns="274320" rtlCol="0" anchor="b"/>
            <a:lstStyle/>
            <a:p>
              <a:pPr algn="ctr" defTabSz="1219170"/>
              <a:endParaRPr lang="en-US" sz="2000" kern="0" dirty="0">
                <a:solidFill>
                  <a:srgbClr val="FFFFFF"/>
                </a:solidFill>
              </a:endParaRPr>
            </a:p>
          </p:txBody>
        </p:sp>
        <p:sp>
          <p:nvSpPr>
            <p:cNvPr id="3" name="Freeform 7"/>
            <p:cNvSpPr>
              <a:spLocks/>
            </p:cNvSpPr>
            <p:nvPr/>
          </p:nvSpPr>
          <p:spPr bwMode="auto">
            <a:xfrm>
              <a:off x="2845122" y="2140519"/>
              <a:ext cx="2655514" cy="2667310"/>
            </a:xfrm>
            <a:custGeom>
              <a:avLst/>
              <a:gdLst>
                <a:gd name="T0" fmla="*/ 536 w 1238"/>
                <a:gd name="T1" fmla="*/ 1124 h 1241"/>
                <a:gd name="T2" fmla="*/ 622 w 1238"/>
                <a:gd name="T3" fmla="*/ 908 h 1241"/>
                <a:gd name="T4" fmla="*/ 705 w 1238"/>
                <a:gd name="T5" fmla="*/ 707 h 1241"/>
                <a:gd name="T6" fmla="*/ 907 w 1238"/>
                <a:gd name="T7" fmla="*/ 622 h 1241"/>
                <a:gd name="T8" fmla="*/ 1122 w 1238"/>
                <a:gd name="T9" fmla="*/ 535 h 1241"/>
                <a:gd name="T10" fmla="*/ 1121 w 1238"/>
                <a:gd name="T11" fmla="*/ 116 h 1241"/>
                <a:gd name="T12" fmla="*/ 702 w 1238"/>
                <a:gd name="T13" fmla="*/ 117 h 1241"/>
                <a:gd name="T14" fmla="*/ 615 w 1238"/>
                <a:gd name="T15" fmla="*/ 333 h 1241"/>
                <a:gd name="T16" fmla="*/ 532 w 1238"/>
                <a:gd name="T17" fmla="*/ 534 h 1241"/>
                <a:gd name="T18" fmla="*/ 331 w 1238"/>
                <a:gd name="T19" fmla="*/ 618 h 1241"/>
                <a:gd name="T20" fmla="*/ 116 w 1238"/>
                <a:gd name="T21" fmla="*/ 705 h 1241"/>
                <a:gd name="T22" fmla="*/ 116 w 1238"/>
                <a:gd name="T23" fmla="*/ 1125 h 1241"/>
                <a:gd name="T24" fmla="*/ 536 w 1238"/>
                <a:gd name="T25" fmla="*/ 1124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1">
                  <a:moveTo>
                    <a:pt x="536" y="1124"/>
                  </a:moveTo>
                  <a:cubicBezTo>
                    <a:pt x="595" y="1064"/>
                    <a:pt x="624" y="986"/>
                    <a:pt x="622" y="908"/>
                  </a:cubicBezTo>
                  <a:cubicBezTo>
                    <a:pt x="622" y="836"/>
                    <a:pt x="650" y="763"/>
                    <a:pt x="705" y="707"/>
                  </a:cubicBezTo>
                  <a:cubicBezTo>
                    <a:pt x="761" y="651"/>
                    <a:pt x="834" y="623"/>
                    <a:pt x="907" y="622"/>
                  </a:cubicBezTo>
                  <a:cubicBezTo>
                    <a:pt x="985" y="624"/>
                    <a:pt x="1063" y="594"/>
                    <a:pt x="1122" y="535"/>
                  </a:cubicBezTo>
                  <a:cubicBezTo>
                    <a:pt x="1238" y="419"/>
                    <a:pt x="1237" y="231"/>
                    <a:pt x="1121" y="116"/>
                  </a:cubicBezTo>
                  <a:cubicBezTo>
                    <a:pt x="1005" y="0"/>
                    <a:pt x="818" y="1"/>
                    <a:pt x="702" y="117"/>
                  </a:cubicBezTo>
                  <a:cubicBezTo>
                    <a:pt x="643" y="176"/>
                    <a:pt x="613" y="254"/>
                    <a:pt x="615" y="333"/>
                  </a:cubicBezTo>
                  <a:cubicBezTo>
                    <a:pt x="615" y="405"/>
                    <a:pt x="587" y="478"/>
                    <a:pt x="532" y="534"/>
                  </a:cubicBezTo>
                  <a:cubicBezTo>
                    <a:pt x="477" y="589"/>
                    <a:pt x="404" y="618"/>
                    <a:pt x="331" y="618"/>
                  </a:cubicBezTo>
                  <a:cubicBezTo>
                    <a:pt x="253" y="617"/>
                    <a:pt x="175" y="646"/>
                    <a:pt x="116" y="705"/>
                  </a:cubicBezTo>
                  <a:cubicBezTo>
                    <a:pt x="0" y="822"/>
                    <a:pt x="0" y="1010"/>
                    <a:pt x="116" y="1125"/>
                  </a:cubicBezTo>
                  <a:cubicBezTo>
                    <a:pt x="232" y="1241"/>
                    <a:pt x="420" y="1240"/>
                    <a:pt x="536" y="1124"/>
                  </a:cubicBezTo>
                  <a:close/>
                </a:path>
              </a:pathLst>
            </a:custGeom>
            <a:solidFill>
              <a:schemeClr val="tx1"/>
            </a:solidFill>
            <a:ln w="12700" cap="flat" cmpd="sng" algn="ctr">
              <a:solidFill>
                <a:schemeClr val="tx1"/>
              </a:solidFill>
              <a:prstDash val="solid"/>
            </a:ln>
            <a:effectLst/>
          </p:spPr>
          <p:txBody>
            <a:bodyPr bIns="274320" rtlCol="0" anchor="b"/>
            <a:lstStyle/>
            <a:p>
              <a:pPr algn="ctr" defTabSz="1219170"/>
              <a:endParaRPr lang="en-US" sz="2000" kern="0" dirty="0">
                <a:solidFill>
                  <a:srgbClr val="FFFFFF"/>
                </a:solidFill>
              </a:endParaRPr>
            </a:p>
          </p:txBody>
        </p:sp>
        <p:sp>
          <p:nvSpPr>
            <p:cNvPr id="4" name="Freeform 8"/>
            <p:cNvSpPr>
              <a:spLocks/>
            </p:cNvSpPr>
            <p:nvPr/>
          </p:nvSpPr>
          <p:spPr bwMode="auto">
            <a:xfrm>
              <a:off x="4110188" y="2132899"/>
              <a:ext cx="2655514" cy="2669123"/>
            </a:xfrm>
            <a:custGeom>
              <a:avLst/>
              <a:gdLst>
                <a:gd name="T0" fmla="*/ 1122 w 1238"/>
                <a:gd name="T1" fmla="*/ 707 h 1242"/>
                <a:gd name="T2" fmla="*/ 907 w 1238"/>
                <a:gd name="T3" fmla="*/ 619 h 1242"/>
                <a:gd name="T4" fmla="*/ 706 w 1238"/>
                <a:gd name="T5" fmla="*/ 535 h 1242"/>
                <a:gd name="T6" fmla="*/ 622 w 1238"/>
                <a:gd name="T7" fmla="*/ 333 h 1242"/>
                <a:gd name="T8" fmla="*/ 536 w 1238"/>
                <a:gd name="T9" fmla="*/ 117 h 1242"/>
                <a:gd name="T10" fmla="*/ 117 w 1238"/>
                <a:gd name="T11" fmla="*/ 116 h 1242"/>
                <a:gd name="T12" fmla="*/ 116 w 1238"/>
                <a:gd name="T13" fmla="*/ 535 h 1242"/>
                <a:gd name="T14" fmla="*/ 331 w 1238"/>
                <a:gd name="T15" fmla="*/ 623 h 1242"/>
                <a:gd name="T16" fmla="*/ 532 w 1238"/>
                <a:gd name="T17" fmla="*/ 708 h 1242"/>
                <a:gd name="T18" fmla="*/ 615 w 1238"/>
                <a:gd name="T19" fmla="*/ 909 h 1242"/>
                <a:gd name="T20" fmla="*/ 701 w 1238"/>
                <a:gd name="T21" fmla="*/ 1125 h 1242"/>
                <a:gd name="T22" fmla="*/ 1121 w 1238"/>
                <a:gd name="T23" fmla="*/ 1127 h 1242"/>
                <a:gd name="T24" fmla="*/ 1122 w 1238"/>
                <a:gd name="T25" fmla="*/ 707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2">
                  <a:moveTo>
                    <a:pt x="1122" y="707"/>
                  </a:moveTo>
                  <a:cubicBezTo>
                    <a:pt x="1063" y="647"/>
                    <a:pt x="985" y="618"/>
                    <a:pt x="907" y="619"/>
                  </a:cubicBezTo>
                  <a:cubicBezTo>
                    <a:pt x="834" y="619"/>
                    <a:pt x="762" y="591"/>
                    <a:pt x="706" y="535"/>
                  </a:cubicBezTo>
                  <a:cubicBezTo>
                    <a:pt x="650" y="479"/>
                    <a:pt x="623" y="406"/>
                    <a:pt x="622" y="333"/>
                  </a:cubicBezTo>
                  <a:cubicBezTo>
                    <a:pt x="624" y="255"/>
                    <a:pt x="595" y="177"/>
                    <a:pt x="536" y="117"/>
                  </a:cubicBezTo>
                  <a:cubicBezTo>
                    <a:pt x="421" y="1"/>
                    <a:pt x="233" y="0"/>
                    <a:pt x="117" y="116"/>
                  </a:cubicBezTo>
                  <a:cubicBezTo>
                    <a:pt x="1" y="231"/>
                    <a:pt x="0" y="419"/>
                    <a:pt x="116" y="535"/>
                  </a:cubicBezTo>
                  <a:cubicBezTo>
                    <a:pt x="175" y="595"/>
                    <a:pt x="253" y="625"/>
                    <a:pt x="331" y="623"/>
                  </a:cubicBezTo>
                  <a:cubicBezTo>
                    <a:pt x="404" y="623"/>
                    <a:pt x="477" y="652"/>
                    <a:pt x="532" y="708"/>
                  </a:cubicBezTo>
                  <a:cubicBezTo>
                    <a:pt x="587" y="763"/>
                    <a:pt x="615" y="836"/>
                    <a:pt x="615" y="909"/>
                  </a:cubicBezTo>
                  <a:cubicBezTo>
                    <a:pt x="613" y="987"/>
                    <a:pt x="642" y="1065"/>
                    <a:pt x="701" y="1125"/>
                  </a:cubicBezTo>
                  <a:cubicBezTo>
                    <a:pt x="817" y="1241"/>
                    <a:pt x="1005" y="1242"/>
                    <a:pt x="1121" y="1127"/>
                  </a:cubicBezTo>
                  <a:cubicBezTo>
                    <a:pt x="1237" y="1011"/>
                    <a:pt x="1238" y="824"/>
                    <a:pt x="1122" y="707"/>
                  </a:cubicBezTo>
                  <a:close/>
                </a:path>
              </a:pathLst>
            </a:custGeom>
            <a:solidFill>
              <a:schemeClr val="accent1"/>
            </a:solidFill>
            <a:ln w="12700" cap="flat" cmpd="sng" algn="ctr">
              <a:solidFill>
                <a:schemeClr val="accent1"/>
              </a:solidFill>
              <a:prstDash val="solid"/>
            </a:ln>
            <a:effectLst/>
          </p:spPr>
          <p:txBody>
            <a:bodyPr bIns="274320" rtlCol="0" anchor="b"/>
            <a:lstStyle/>
            <a:p>
              <a:pPr algn="ctr" defTabSz="1219170"/>
              <a:endParaRPr lang="en-US" sz="2000" kern="0" dirty="0">
                <a:solidFill>
                  <a:srgbClr val="FFFFFF"/>
                </a:solidFill>
              </a:endParaRPr>
            </a:p>
          </p:txBody>
        </p:sp>
        <p:sp>
          <p:nvSpPr>
            <p:cNvPr id="5" name="Freeform 4"/>
            <p:cNvSpPr>
              <a:spLocks/>
            </p:cNvSpPr>
            <p:nvPr/>
          </p:nvSpPr>
          <p:spPr bwMode="auto">
            <a:xfrm>
              <a:off x="5366725" y="2134714"/>
              <a:ext cx="2656421" cy="2667310"/>
            </a:xfrm>
            <a:custGeom>
              <a:avLst/>
              <a:gdLst>
                <a:gd name="T0" fmla="*/ 536 w 1238"/>
                <a:gd name="T1" fmla="*/ 1123 h 1241"/>
                <a:gd name="T2" fmla="*/ 622 w 1238"/>
                <a:gd name="T3" fmla="*/ 908 h 1241"/>
                <a:gd name="T4" fmla="*/ 706 w 1238"/>
                <a:gd name="T5" fmla="*/ 707 h 1241"/>
                <a:gd name="T6" fmla="*/ 907 w 1238"/>
                <a:gd name="T7" fmla="*/ 622 h 1241"/>
                <a:gd name="T8" fmla="*/ 1122 w 1238"/>
                <a:gd name="T9" fmla="*/ 535 h 1241"/>
                <a:gd name="T10" fmla="*/ 1122 w 1238"/>
                <a:gd name="T11" fmla="*/ 115 h 1241"/>
                <a:gd name="T12" fmla="*/ 702 w 1238"/>
                <a:gd name="T13" fmla="*/ 116 h 1241"/>
                <a:gd name="T14" fmla="*/ 615 w 1238"/>
                <a:gd name="T15" fmla="*/ 332 h 1241"/>
                <a:gd name="T16" fmla="*/ 532 w 1238"/>
                <a:gd name="T17" fmla="*/ 534 h 1241"/>
                <a:gd name="T18" fmla="*/ 331 w 1238"/>
                <a:gd name="T19" fmla="*/ 618 h 1241"/>
                <a:gd name="T20" fmla="*/ 116 w 1238"/>
                <a:gd name="T21" fmla="*/ 705 h 1241"/>
                <a:gd name="T22" fmla="*/ 116 w 1238"/>
                <a:gd name="T23" fmla="*/ 1125 h 1241"/>
                <a:gd name="T24" fmla="*/ 536 w 1238"/>
                <a:gd name="T25" fmla="*/ 1123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1">
                  <a:moveTo>
                    <a:pt x="536" y="1123"/>
                  </a:moveTo>
                  <a:cubicBezTo>
                    <a:pt x="595" y="1064"/>
                    <a:pt x="624" y="986"/>
                    <a:pt x="622" y="908"/>
                  </a:cubicBezTo>
                  <a:cubicBezTo>
                    <a:pt x="622" y="835"/>
                    <a:pt x="650" y="763"/>
                    <a:pt x="706" y="707"/>
                  </a:cubicBezTo>
                  <a:cubicBezTo>
                    <a:pt x="761" y="651"/>
                    <a:pt x="834" y="623"/>
                    <a:pt x="907" y="622"/>
                  </a:cubicBezTo>
                  <a:cubicBezTo>
                    <a:pt x="985" y="623"/>
                    <a:pt x="1063" y="594"/>
                    <a:pt x="1122" y="535"/>
                  </a:cubicBezTo>
                  <a:cubicBezTo>
                    <a:pt x="1238" y="419"/>
                    <a:pt x="1237" y="231"/>
                    <a:pt x="1122" y="115"/>
                  </a:cubicBezTo>
                  <a:cubicBezTo>
                    <a:pt x="1006" y="0"/>
                    <a:pt x="818" y="0"/>
                    <a:pt x="702" y="116"/>
                  </a:cubicBezTo>
                  <a:cubicBezTo>
                    <a:pt x="643" y="176"/>
                    <a:pt x="613" y="254"/>
                    <a:pt x="615" y="332"/>
                  </a:cubicBezTo>
                  <a:cubicBezTo>
                    <a:pt x="615" y="405"/>
                    <a:pt x="588" y="478"/>
                    <a:pt x="532" y="534"/>
                  </a:cubicBezTo>
                  <a:cubicBezTo>
                    <a:pt x="477" y="589"/>
                    <a:pt x="404" y="618"/>
                    <a:pt x="331" y="618"/>
                  </a:cubicBezTo>
                  <a:cubicBezTo>
                    <a:pt x="253" y="616"/>
                    <a:pt x="175" y="646"/>
                    <a:pt x="116" y="705"/>
                  </a:cubicBezTo>
                  <a:cubicBezTo>
                    <a:pt x="0" y="822"/>
                    <a:pt x="0" y="1010"/>
                    <a:pt x="116" y="1125"/>
                  </a:cubicBezTo>
                  <a:cubicBezTo>
                    <a:pt x="232" y="1241"/>
                    <a:pt x="420" y="1240"/>
                    <a:pt x="536" y="1123"/>
                  </a:cubicBezTo>
                  <a:close/>
                </a:path>
              </a:pathLst>
            </a:custGeom>
            <a:solidFill>
              <a:schemeClr val="tx1"/>
            </a:solidFill>
            <a:ln w="12700" cap="flat" cmpd="sng" algn="ctr">
              <a:solidFill>
                <a:schemeClr val="tx1"/>
              </a:solidFill>
              <a:prstDash val="solid"/>
            </a:ln>
            <a:effectLst/>
          </p:spPr>
          <p:txBody>
            <a:bodyPr bIns="274320" rtlCol="0" anchor="b"/>
            <a:lstStyle/>
            <a:p>
              <a:pPr algn="ctr" defTabSz="1219170"/>
              <a:endParaRPr lang="en-US" sz="2000" kern="0" dirty="0">
                <a:solidFill>
                  <a:srgbClr val="FFFFFF"/>
                </a:solidFill>
              </a:endParaRPr>
            </a:p>
          </p:txBody>
        </p:sp>
        <p:sp>
          <p:nvSpPr>
            <p:cNvPr id="6" name="Freeform 9"/>
            <p:cNvSpPr>
              <a:spLocks/>
            </p:cNvSpPr>
            <p:nvPr/>
          </p:nvSpPr>
          <p:spPr bwMode="auto">
            <a:xfrm>
              <a:off x="4206356" y="2230428"/>
              <a:ext cx="1205733" cy="1205733"/>
            </a:xfrm>
            <a:custGeom>
              <a:avLst/>
              <a:gdLst>
                <a:gd name="T0" fmla="*/ 100 w 562"/>
                <a:gd name="T1" fmla="*/ 100 h 561"/>
                <a:gd name="T2" fmla="*/ 461 w 562"/>
                <a:gd name="T3" fmla="*/ 100 h 561"/>
                <a:gd name="T4" fmla="*/ 462 w 562"/>
                <a:gd name="T5" fmla="*/ 461 h 561"/>
                <a:gd name="T6" fmla="*/ 101 w 562"/>
                <a:gd name="T7" fmla="*/ 462 h 561"/>
                <a:gd name="T8" fmla="*/ 100 w 562"/>
                <a:gd name="T9" fmla="*/ 100 h 561"/>
              </a:gdLst>
              <a:ahLst/>
              <a:cxnLst>
                <a:cxn ang="0">
                  <a:pos x="T0" y="T1"/>
                </a:cxn>
                <a:cxn ang="0">
                  <a:pos x="T2" y="T3"/>
                </a:cxn>
                <a:cxn ang="0">
                  <a:pos x="T4" y="T5"/>
                </a:cxn>
                <a:cxn ang="0">
                  <a:pos x="T6" y="T7"/>
                </a:cxn>
                <a:cxn ang="0">
                  <a:pos x="T8" y="T9"/>
                </a:cxn>
              </a:cxnLst>
              <a:rect l="0" t="0" r="r" b="b"/>
              <a:pathLst>
                <a:path w="562" h="561">
                  <a:moveTo>
                    <a:pt x="100" y="100"/>
                  </a:moveTo>
                  <a:cubicBezTo>
                    <a:pt x="199" y="1"/>
                    <a:pt x="361" y="0"/>
                    <a:pt x="461" y="100"/>
                  </a:cubicBezTo>
                  <a:cubicBezTo>
                    <a:pt x="561" y="199"/>
                    <a:pt x="562" y="361"/>
                    <a:pt x="462" y="461"/>
                  </a:cubicBezTo>
                  <a:cubicBezTo>
                    <a:pt x="363" y="561"/>
                    <a:pt x="201" y="561"/>
                    <a:pt x="101" y="462"/>
                  </a:cubicBezTo>
                  <a:cubicBezTo>
                    <a:pt x="1" y="362"/>
                    <a:pt x="0" y="200"/>
                    <a:pt x="100"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sp>
          <p:nvSpPr>
            <p:cNvPr id="7" name="Freeform 10"/>
            <p:cNvSpPr>
              <a:spLocks/>
            </p:cNvSpPr>
            <p:nvPr/>
          </p:nvSpPr>
          <p:spPr bwMode="auto">
            <a:xfrm>
              <a:off x="2941291" y="3505473"/>
              <a:ext cx="1205733" cy="1207547"/>
            </a:xfrm>
            <a:custGeom>
              <a:avLst/>
              <a:gdLst>
                <a:gd name="T0" fmla="*/ 100 w 562"/>
                <a:gd name="T1" fmla="*/ 100 h 562"/>
                <a:gd name="T2" fmla="*/ 461 w 562"/>
                <a:gd name="T3" fmla="*/ 99 h 562"/>
                <a:gd name="T4" fmla="*/ 462 w 562"/>
                <a:gd name="T5" fmla="*/ 461 h 562"/>
                <a:gd name="T6" fmla="*/ 100 w 562"/>
                <a:gd name="T7" fmla="*/ 462 h 562"/>
                <a:gd name="T8" fmla="*/ 100 w 562"/>
                <a:gd name="T9" fmla="*/ 100 h 562"/>
              </a:gdLst>
              <a:ahLst/>
              <a:cxnLst>
                <a:cxn ang="0">
                  <a:pos x="T0" y="T1"/>
                </a:cxn>
                <a:cxn ang="0">
                  <a:pos x="T2" y="T3"/>
                </a:cxn>
                <a:cxn ang="0">
                  <a:pos x="T4" y="T5"/>
                </a:cxn>
                <a:cxn ang="0">
                  <a:pos x="T6" y="T7"/>
                </a:cxn>
                <a:cxn ang="0">
                  <a:pos x="T8" y="T9"/>
                </a:cxn>
              </a:cxnLst>
              <a:rect l="0" t="0" r="r" b="b"/>
              <a:pathLst>
                <a:path w="562" h="562">
                  <a:moveTo>
                    <a:pt x="100" y="100"/>
                  </a:moveTo>
                  <a:cubicBezTo>
                    <a:pt x="199" y="0"/>
                    <a:pt x="361" y="0"/>
                    <a:pt x="461" y="99"/>
                  </a:cubicBezTo>
                  <a:cubicBezTo>
                    <a:pt x="561" y="199"/>
                    <a:pt x="562" y="361"/>
                    <a:pt x="462" y="461"/>
                  </a:cubicBezTo>
                  <a:cubicBezTo>
                    <a:pt x="362" y="561"/>
                    <a:pt x="200" y="562"/>
                    <a:pt x="100" y="462"/>
                  </a:cubicBezTo>
                  <a:cubicBezTo>
                    <a:pt x="0" y="362"/>
                    <a:pt x="0" y="201"/>
                    <a:pt x="100"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latin typeface="Questrial" pitchFamily="2" charset="0"/>
              </a:endParaRPr>
            </a:p>
          </p:txBody>
        </p:sp>
        <p:sp>
          <p:nvSpPr>
            <p:cNvPr id="8" name="Freeform 11"/>
            <p:cNvSpPr>
              <a:spLocks/>
            </p:cNvSpPr>
            <p:nvPr/>
          </p:nvSpPr>
          <p:spPr bwMode="auto">
            <a:xfrm>
              <a:off x="5463802" y="3497400"/>
              <a:ext cx="1205733" cy="1208454"/>
            </a:xfrm>
            <a:custGeom>
              <a:avLst/>
              <a:gdLst>
                <a:gd name="T0" fmla="*/ 99 w 562"/>
                <a:gd name="T1" fmla="*/ 461 h 562"/>
                <a:gd name="T2" fmla="*/ 100 w 562"/>
                <a:gd name="T3" fmla="*/ 99 h 562"/>
                <a:gd name="T4" fmla="*/ 462 w 562"/>
                <a:gd name="T5" fmla="*/ 101 h 562"/>
                <a:gd name="T6" fmla="*/ 461 w 562"/>
                <a:gd name="T7" fmla="*/ 462 h 562"/>
                <a:gd name="T8" fmla="*/ 99 w 562"/>
                <a:gd name="T9" fmla="*/ 461 h 562"/>
              </a:gdLst>
              <a:ahLst/>
              <a:cxnLst>
                <a:cxn ang="0">
                  <a:pos x="T0" y="T1"/>
                </a:cxn>
                <a:cxn ang="0">
                  <a:pos x="T2" y="T3"/>
                </a:cxn>
                <a:cxn ang="0">
                  <a:pos x="T4" y="T5"/>
                </a:cxn>
                <a:cxn ang="0">
                  <a:pos x="T6" y="T7"/>
                </a:cxn>
                <a:cxn ang="0">
                  <a:pos x="T8" y="T9"/>
                </a:cxn>
              </a:cxnLst>
              <a:rect l="0" t="0" r="r" b="b"/>
              <a:pathLst>
                <a:path w="562" h="562">
                  <a:moveTo>
                    <a:pt x="99" y="461"/>
                  </a:moveTo>
                  <a:cubicBezTo>
                    <a:pt x="0" y="361"/>
                    <a:pt x="0" y="199"/>
                    <a:pt x="100" y="99"/>
                  </a:cubicBezTo>
                  <a:cubicBezTo>
                    <a:pt x="200" y="0"/>
                    <a:pt x="362" y="0"/>
                    <a:pt x="462" y="101"/>
                  </a:cubicBezTo>
                  <a:cubicBezTo>
                    <a:pt x="562" y="201"/>
                    <a:pt x="561" y="363"/>
                    <a:pt x="461" y="462"/>
                  </a:cubicBezTo>
                  <a:cubicBezTo>
                    <a:pt x="361" y="562"/>
                    <a:pt x="199" y="561"/>
                    <a:pt x="99" y="461"/>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sp>
          <p:nvSpPr>
            <p:cNvPr id="9" name="Freeform 12"/>
            <p:cNvSpPr>
              <a:spLocks/>
            </p:cNvSpPr>
            <p:nvPr/>
          </p:nvSpPr>
          <p:spPr bwMode="auto">
            <a:xfrm>
              <a:off x="6723061" y="2230428"/>
              <a:ext cx="1203010" cy="1205733"/>
            </a:xfrm>
            <a:custGeom>
              <a:avLst/>
              <a:gdLst>
                <a:gd name="T0" fmla="*/ 99 w 561"/>
                <a:gd name="T1" fmla="*/ 100 h 561"/>
                <a:gd name="T2" fmla="*/ 460 w 561"/>
                <a:gd name="T3" fmla="*/ 100 h 561"/>
                <a:gd name="T4" fmla="*/ 461 w 561"/>
                <a:gd name="T5" fmla="*/ 461 h 561"/>
                <a:gd name="T6" fmla="*/ 100 w 561"/>
                <a:gd name="T7" fmla="*/ 461 h 561"/>
                <a:gd name="T8" fmla="*/ 99 w 561"/>
                <a:gd name="T9" fmla="*/ 100 h 561"/>
              </a:gdLst>
              <a:ahLst/>
              <a:cxnLst>
                <a:cxn ang="0">
                  <a:pos x="T0" y="T1"/>
                </a:cxn>
                <a:cxn ang="0">
                  <a:pos x="T2" y="T3"/>
                </a:cxn>
                <a:cxn ang="0">
                  <a:pos x="T4" y="T5"/>
                </a:cxn>
                <a:cxn ang="0">
                  <a:pos x="T6" y="T7"/>
                </a:cxn>
                <a:cxn ang="0">
                  <a:pos x="T8" y="T9"/>
                </a:cxn>
              </a:cxnLst>
              <a:rect l="0" t="0" r="r" b="b"/>
              <a:pathLst>
                <a:path w="561" h="561">
                  <a:moveTo>
                    <a:pt x="99" y="100"/>
                  </a:moveTo>
                  <a:cubicBezTo>
                    <a:pt x="199" y="0"/>
                    <a:pt x="360" y="0"/>
                    <a:pt x="460" y="100"/>
                  </a:cubicBezTo>
                  <a:cubicBezTo>
                    <a:pt x="560" y="199"/>
                    <a:pt x="561" y="361"/>
                    <a:pt x="461" y="461"/>
                  </a:cubicBezTo>
                  <a:cubicBezTo>
                    <a:pt x="362" y="561"/>
                    <a:pt x="200" y="561"/>
                    <a:pt x="100" y="461"/>
                  </a:cubicBezTo>
                  <a:cubicBezTo>
                    <a:pt x="0" y="362"/>
                    <a:pt x="0" y="200"/>
                    <a:pt x="99"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ru-RU" sz="2800" dirty="0">
                <a:solidFill>
                  <a:schemeClr val="bg1"/>
                </a:solidFill>
              </a:endParaRPr>
            </a:p>
          </p:txBody>
        </p:sp>
        <p:sp>
          <p:nvSpPr>
            <p:cNvPr id="10" name="Freeform 13"/>
            <p:cNvSpPr>
              <a:spLocks/>
            </p:cNvSpPr>
            <p:nvPr/>
          </p:nvSpPr>
          <p:spPr bwMode="auto">
            <a:xfrm>
              <a:off x="7977784" y="3497853"/>
              <a:ext cx="1205733" cy="1207547"/>
            </a:xfrm>
            <a:custGeom>
              <a:avLst/>
              <a:gdLst>
                <a:gd name="T0" fmla="*/ 100 w 562"/>
                <a:gd name="T1" fmla="*/ 461 h 562"/>
                <a:gd name="T2" fmla="*/ 101 w 562"/>
                <a:gd name="T3" fmla="*/ 99 h 562"/>
                <a:gd name="T4" fmla="*/ 462 w 562"/>
                <a:gd name="T5" fmla="*/ 100 h 562"/>
                <a:gd name="T6" fmla="*/ 461 w 562"/>
                <a:gd name="T7" fmla="*/ 462 h 562"/>
                <a:gd name="T8" fmla="*/ 100 w 562"/>
                <a:gd name="T9" fmla="*/ 461 h 562"/>
              </a:gdLst>
              <a:ahLst/>
              <a:cxnLst>
                <a:cxn ang="0">
                  <a:pos x="T0" y="T1"/>
                </a:cxn>
                <a:cxn ang="0">
                  <a:pos x="T2" y="T3"/>
                </a:cxn>
                <a:cxn ang="0">
                  <a:pos x="T4" y="T5"/>
                </a:cxn>
                <a:cxn ang="0">
                  <a:pos x="T6" y="T7"/>
                </a:cxn>
                <a:cxn ang="0">
                  <a:pos x="T8" y="T9"/>
                </a:cxn>
              </a:cxnLst>
              <a:rect l="0" t="0" r="r" b="b"/>
              <a:pathLst>
                <a:path w="562" h="562">
                  <a:moveTo>
                    <a:pt x="100" y="461"/>
                  </a:moveTo>
                  <a:cubicBezTo>
                    <a:pt x="0" y="360"/>
                    <a:pt x="0" y="198"/>
                    <a:pt x="101" y="99"/>
                  </a:cubicBezTo>
                  <a:cubicBezTo>
                    <a:pt x="201" y="0"/>
                    <a:pt x="363" y="0"/>
                    <a:pt x="462" y="100"/>
                  </a:cubicBezTo>
                  <a:cubicBezTo>
                    <a:pt x="562" y="201"/>
                    <a:pt x="561" y="363"/>
                    <a:pt x="461" y="462"/>
                  </a:cubicBezTo>
                  <a:cubicBezTo>
                    <a:pt x="361" y="562"/>
                    <a:pt x="199" y="561"/>
                    <a:pt x="100" y="461"/>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grpSp>
          <p:nvGrpSpPr>
            <p:cNvPr id="54" name="Group 53"/>
            <p:cNvGrpSpPr/>
            <p:nvPr/>
          </p:nvGrpSpPr>
          <p:grpSpPr>
            <a:xfrm flipH="1">
              <a:off x="3292322" y="3886486"/>
              <a:ext cx="459215" cy="466622"/>
              <a:chOff x="-3814763" y="4870451"/>
              <a:chExt cx="1476375" cy="1500187"/>
            </a:xfrm>
            <a:solidFill>
              <a:schemeClr val="tx1"/>
            </a:solidFill>
          </p:grpSpPr>
          <p:sp>
            <p:nvSpPr>
              <p:cNvPr id="55" name="Freeform 54"/>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55"/>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6"/>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8" name="Freeform 72"/>
            <p:cNvSpPr>
              <a:spLocks noEditPoints="1"/>
            </p:cNvSpPr>
            <p:nvPr/>
          </p:nvSpPr>
          <p:spPr bwMode="auto">
            <a:xfrm>
              <a:off x="5846741" y="3888856"/>
              <a:ext cx="449801" cy="449801"/>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154"/>
            <p:cNvSpPr>
              <a:spLocks noEditPoints="1"/>
            </p:cNvSpPr>
            <p:nvPr/>
          </p:nvSpPr>
          <p:spPr bwMode="auto">
            <a:xfrm>
              <a:off x="7091089" y="2563679"/>
              <a:ext cx="477542" cy="477542"/>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60" name="Group 59"/>
            <p:cNvGrpSpPr/>
            <p:nvPr/>
          </p:nvGrpSpPr>
          <p:grpSpPr>
            <a:xfrm>
              <a:off x="4529314" y="2586299"/>
              <a:ext cx="554352" cy="422280"/>
              <a:chOff x="1938338" y="685800"/>
              <a:chExt cx="1485900" cy="1131888"/>
            </a:xfrm>
            <a:solidFill>
              <a:schemeClr val="accent1"/>
            </a:solidFill>
          </p:grpSpPr>
          <p:sp>
            <p:nvSpPr>
              <p:cNvPr id="61"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7" name="Group 76"/>
            <p:cNvGrpSpPr/>
            <p:nvPr/>
          </p:nvGrpSpPr>
          <p:grpSpPr>
            <a:xfrm>
              <a:off x="8400608" y="3823546"/>
              <a:ext cx="405447" cy="556161"/>
              <a:chOff x="12206288" y="28575"/>
              <a:chExt cx="1089025" cy="1493838"/>
            </a:xfrm>
            <a:solidFill>
              <a:schemeClr val="accent1"/>
            </a:solidFill>
          </p:grpSpPr>
          <p:sp>
            <p:nvSpPr>
              <p:cNvPr id="78" name="Freeform 57"/>
              <p:cNvSpPr>
                <a:spLocks noEditPoints="1"/>
              </p:cNvSpPr>
              <p:nvPr/>
            </p:nvSpPr>
            <p:spPr bwMode="auto">
              <a:xfrm>
                <a:off x="12206288" y="28575"/>
                <a:ext cx="1089025" cy="973138"/>
              </a:xfrm>
              <a:custGeom>
                <a:avLst/>
                <a:gdLst>
                  <a:gd name="T0" fmla="*/ 1095 w 1144"/>
                  <a:gd name="T1" fmla="*/ 486 h 1022"/>
                  <a:gd name="T2" fmla="*/ 1023 w 1144"/>
                  <a:gd name="T3" fmla="*/ 486 h 1022"/>
                  <a:gd name="T4" fmla="*/ 952 w 1144"/>
                  <a:gd name="T5" fmla="*/ 313 h 1022"/>
                  <a:gd name="T6" fmla="*/ 1003 w 1144"/>
                  <a:gd name="T7" fmla="*/ 262 h 1022"/>
                  <a:gd name="T8" fmla="*/ 1003 w 1144"/>
                  <a:gd name="T9" fmla="*/ 194 h 1022"/>
                  <a:gd name="T10" fmla="*/ 950 w 1144"/>
                  <a:gd name="T11" fmla="*/ 141 h 1022"/>
                  <a:gd name="T12" fmla="*/ 881 w 1144"/>
                  <a:gd name="T13" fmla="*/ 141 h 1022"/>
                  <a:gd name="T14" fmla="*/ 831 w 1144"/>
                  <a:gd name="T15" fmla="*/ 191 h 1022"/>
                  <a:gd name="T16" fmla="*/ 657 w 1144"/>
                  <a:gd name="T17" fmla="*/ 119 h 1022"/>
                  <a:gd name="T18" fmla="*/ 657 w 1144"/>
                  <a:gd name="T19" fmla="*/ 48 h 1022"/>
                  <a:gd name="T20" fmla="*/ 609 w 1144"/>
                  <a:gd name="T21" fmla="*/ 0 h 1022"/>
                  <a:gd name="T22" fmla="*/ 534 w 1144"/>
                  <a:gd name="T23" fmla="*/ 0 h 1022"/>
                  <a:gd name="T24" fmla="*/ 486 w 1144"/>
                  <a:gd name="T25" fmla="*/ 48 h 1022"/>
                  <a:gd name="T26" fmla="*/ 486 w 1144"/>
                  <a:gd name="T27" fmla="*/ 119 h 1022"/>
                  <a:gd name="T28" fmla="*/ 312 w 1144"/>
                  <a:gd name="T29" fmla="*/ 191 h 1022"/>
                  <a:gd name="T30" fmla="*/ 262 w 1144"/>
                  <a:gd name="T31" fmla="*/ 141 h 1022"/>
                  <a:gd name="T32" fmla="*/ 194 w 1144"/>
                  <a:gd name="T33" fmla="*/ 141 h 1022"/>
                  <a:gd name="T34" fmla="*/ 141 w 1144"/>
                  <a:gd name="T35" fmla="*/ 194 h 1022"/>
                  <a:gd name="T36" fmla="*/ 141 w 1144"/>
                  <a:gd name="T37" fmla="*/ 262 h 1022"/>
                  <a:gd name="T38" fmla="*/ 191 w 1144"/>
                  <a:gd name="T39" fmla="*/ 313 h 1022"/>
                  <a:gd name="T40" fmla="*/ 120 w 1144"/>
                  <a:gd name="T41" fmla="*/ 486 h 1022"/>
                  <a:gd name="T42" fmla="*/ 48 w 1144"/>
                  <a:gd name="T43" fmla="*/ 486 h 1022"/>
                  <a:gd name="T44" fmla="*/ 0 w 1144"/>
                  <a:gd name="T45" fmla="*/ 535 h 1022"/>
                  <a:gd name="T46" fmla="*/ 0 w 1144"/>
                  <a:gd name="T47" fmla="*/ 609 h 1022"/>
                  <a:gd name="T48" fmla="*/ 48 w 1144"/>
                  <a:gd name="T49" fmla="*/ 658 h 1022"/>
                  <a:gd name="T50" fmla="*/ 121 w 1144"/>
                  <a:gd name="T51" fmla="*/ 658 h 1022"/>
                  <a:gd name="T52" fmla="*/ 193 w 1144"/>
                  <a:gd name="T53" fmla="*/ 830 h 1022"/>
                  <a:gd name="T54" fmla="*/ 141 w 1144"/>
                  <a:gd name="T55" fmla="*/ 882 h 1022"/>
                  <a:gd name="T56" fmla="*/ 141 w 1144"/>
                  <a:gd name="T57" fmla="*/ 950 h 1022"/>
                  <a:gd name="T58" fmla="*/ 194 w 1144"/>
                  <a:gd name="T59" fmla="*/ 1003 h 1022"/>
                  <a:gd name="T60" fmla="*/ 262 w 1144"/>
                  <a:gd name="T61" fmla="*/ 1003 h 1022"/>
                  <a:gd name="T62" fmla="*/ 315 w 1144"/>
                  <a:gd name="T63" fmla="*/ 951 h 1022"/>
                  <a:gd name="T64" fmla="*/ 371 w 1144"/>
                  <a:gd name="T65" fmla="*/ 983 h 1022"/>
                  <a:gd name="T66" fmla="*/ 371 w 1144"/>
                  <a:gd name="T67" fmla="*/ 812 h 1022"/>
                  <a:gd name="T68" fmla="*/ 257 w 1144"/>
                  <a:gd name="T69" fmla="*/ 570 h 1022"/>
                  <a:gd name="T70" fmla="*/ 572 w 1144"/>
                  <a:gd name="T71" fmla="*/ 255 h 1022"/>
                  <a:gd name="T72" fmla="*/ 887 w 1144"/>
                  <a:gd name="T73" fmla="*/ 570 h 1022"/>
                  <a:gd name="T74" fmla="*/ 774 w 1144"/>
                  <a:gd name="T75" fmla="*/ 812 h 1022"/>
                  <a:gd name="T76" fmla="*/ 774 w 1144"/>
                  <a:gd name="T77" fmla="*/ 983 h 1022"/>
                  <a:gd name="T78" fmla="*/ 830 w 1144"/>
                  <a:gd name="T79" fmla="*/ 951 h 1022"/>
                  <a:gd name="T80" fmla="*/ 882 w 1144"/>
                  <a:gd name="T81" fmla="*/ 1003 h 1022"/>
                  <a:gd name="T82" fmla="*/ 950 w 1144"/>
                  <a:gd name="T83" fmla="*/ 1003 h 1022"/>
                  <a:gd name="T84" fmla="*/ 1003 w 1144"/>
                  <a:gd name="T85" fmla="*/ 950 h 1022"/>
                  <a:gd name="T86" fmla="*/ 1003 w 1144"/>
                  <a:gd name="T87" fmla="*/ 882 h 1022"/>
                  <a:gd name="T88" fmla="*/ 951 w 1144"/>
                  <a:gd name="T89" fmla="*/ 830 h 1022"/>
                  <a:gd name="T90" fmla="*/ 1023 w 1144"/>
                  <a:gd name="T91" fmla="*/ 658 h 1022"/>
                  <a:gd name="T92" fmla="*/ 1096 w 1144"/>
                  <a:gd name="T93" fmla="*/ 658 h 1022"/>
                  <a:gd name="T94" fmla="*/ 1144 w 1144"/>
                  <a:gd name="T95" fmla="*/ 609 h 1022"/>
                  <a:gd name="T96" fmla="*/ 1144 w 1144"/>
                  <a:gd name="T97" fmla="*/ 534 h 1022"/>
                  <a:gd name="T98" fmla="*/ 1095 w 1144"/>
                  <a:gd name="T99" fmla="*/ 486 h 1022"/>
                  <a:gd name="T100" fmla="*/ 1095 w 1144"/>
                  <a:gd name="T101" fmla="*/ 486 h 1022"/>
                  <a:gd name="T102" fmla="*/ 1095 w 1144"/>
                  <a:gd name="T103" fmla="*/ 486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44" h="1022">
                    <a:moveTo>
                      <a:pt x="1095" y="486"/>
                    </a:moveTo>
                    <a:cubicBezTo>
                      <a:pt x="1023" y="486"/>
                      <a:pt x="1023" y="486"/>
                      <a:pt x="1023" y="486"/>
                    </a:cubicBezTo>
                    <a:cubicBezTo>
                      <a:pt x="1012" y="423"/>
                      <a:pt x="987" y="364"/>
                      <a:pt x="952" y="313"/>
                    </a:cubicBezTo>
                    <a:cubicBezTo>
                      <a:pt x="1003" y="262"/>
                      <a:pt x="1003" y="262"/>
                      <a:pt x="1003" y="262"/>
                    </a:cubicBezTo>
                    <a:cubicBezTo>
                      <a:pt x="1021" y="243"/>
                      <a:pt x="1021" y="212"/>
                      <a:pt x="1003" y="194"/>
                    </a:cubicBezTo>
                    <a:cubicBezTo>
                      <a:pt x="950" y="141"/>
                      <a:pt x="950" y="141"/>
                      <a:pt x="950" y="141"/>
                    </a:cubicBezTo>
                    <a:cubicBezTo>
                      <a:pt x="931" y="122"/>
                      <a:pt x="900" y="122"/>
                      <a:pt x="881" y="141"/>
                    </a:cubicBezTo>
                    <a:cubicBezTo>
                      <a:pt x="831" y="191"/>
                      <a:pt x="831" y="191"/>
                      <a:pt x="831" y="191"/>
                    </a:cubicBezTo>
                    <a:cubicBezTo>
                      <a:pt x="780" y="156"/>
                      <a:pt x="721" y="131"/>
                      <a:pt x="657" y="119"/>
                    </a:cubicBezTo>
                    <a:cubicBezTo>
                      <a:pt x="657" y="48"/>
                      <a:pt x="657" y="48"/>
                      <a:pt x="657" y="48"/>
                    </a:cubicBezTo>
                    <a:cubicBezTo>
                      <a:pt x="657" y="22"/>
                      <a:pt x="636" y="0"/>
                      <a:pt x="609" y="0"/>
                    </a:cubicBezTo>
                    <a:cubicBezTo>
                      <a:pt x="534" y="0"/>
                      <a:pt x="534" y="0"/>
                      <a:pt x="534" y="0"/>
                    </a:cubicBezTo>
                    <a:cubicBezTo>
                      <a:pt x="508" y="0"/>
                      <a:pt x="486" y="22"/>
                      <a:pt x="486" y="48"/>
                    </a:cubicBezTo>
                    <a:cubicBezTo>
                      <a:pt x="486" y="119"/>
                      <a:pt x="486" y="119"/>
                      <a:pt x="486" y="119"/>
                    </a:cubicBezTo>
                    <a:cubicBezTo>
                      <a:pt x="423" y="131"/>
                      <a:pt x="364" y="156"/>
                      <a:pt x="312" y="191"/>
                    </a:cubicBezTo>
                    <a:cubicBezTo>
                      <a:pt x="262" y="141"/>
                      <a:pt x="262" y="141"/>
                      <a:pt x="262" y="141"/>
                    </a:cubicBezTo>
                    <a:cubicBezTo>
                      <a:pt x="243" y="122"/>
                      <a:pt x="212" y="122"/>
                      <a:pt x="194" y="141"/>
                    </a:cubicBezTo>
                    <a:cubicBezTo>
                      <a:pt x="141" y="194"/>
                      <a:pt x="141" y="194"/>
                      <a:pt x="141" y="194"/>
                    </a:cubicBezTo>
                    <a:cubicBezTo>
                      <a:pt x="122" y="213"/>
                      <a:pt x="122" y="244"/>
                      <a:pt x="141" y="262"/>
                    </a:cubicBezTo>
                    <a:cubicBezTo>
                      <a:pt x="191" y="313"/>
                      <a:pt x="191" y="313"/>
                      <a:pt x="191" y="313"/>
                    </a:cubicBezTo>
                    <a:cubicBezTo>
                      <a:pt x="156" y="364"/>
                      <a:pt x="132" y="423"/>
                      <a:pt x="120" y="486"/>
                    </a:cubicBezTo>
                    <a:cubicBezTo>
                      <a:pt x="48" y="486"/>
                      <a:pt x="48" y="486"/>
                      <a:pt x="48" y="486"/>
                    </a:cubicBezTo>
                    <a:cubicBezTo>
                      <a:pt x="22" y="486"/>
                      <a:pt x="0" y="508"/>
                      <a:pt x="0" y="535"/>
                    </a:cubicBezTo>
                    <a:cubicBezTo>
                      <a:pt x="0" y="609"/>
                      <a:pt x="0" y="609"/>
                      <a:pt x="0" y="609"/>
                    </a:cubicBezTo>
                    <a:cubicBezTo>
                      <a:pt x="0" y="636"/>
                      <a:pt x="22" y="658"/>
                      <a:pt x="48" y="658"/>
                    </a:cubicBezTo>
                    <a:cubicBezTo>
                      <a:pt x="121" y="658"/>
                      <a:pt x="121" y="658"/>
                      <a:pt x="121" y="658"/>
                    </a:cubicBezTo>
                    <a:cubicBezTo>
                      <a:pt x="133" y="721"/>
                      <a:pt x="158" y="779"/>
                      <a:pt x="193" y="830"/>
                    </a:cubicBezTo>
                    <a:cubicBezTo>
                      <a:pt x="141" y="882"/>
                      <a:pt x="141" y="882"/>
                      <a:pt x="141" y="882"/>
                    </a:cubicBezTo>
                    <a:cubicBezTo>
                      <a:pt x="122" y="900"/>
                      <a:pt x="122" y="931"/>
                      <a:pt x="141" y="950"/>
                    </a:cubicBezTo>
                    <a:cubicBezTo>
                      <a:pt x="194" y="1003"/>
                      <a:pt x="194" y="1003"/>
                      <a:pt x="194" y="1003"/>
                    </a:cubicBezTo>
                    <a:cubicBezTo>
                      <a:pt x="213" y="1022"/>
                      <a:pt x="244" y="1022"/>
                      <a:pt x="262" y="1003"/>
                    </a:cubicBezTo>
                    <a:cubicBezTo>
                      <a:pt x="315" y="951"/>
                      <a:pt x="315" y="951"/>
                      <a:pt x="315" y="951"/>
                    </a:cubicBezTo>
                    <a:cubicBezTo>
                      <a:pt x="332" y="963"/>
                      <a:pt x="351" y="974"/>
                      <a:pt x="371" y="983"/>
                    </a:cubicBezTo>
                    <a:cubicBezTo>
                      <a:pt x="371" y="812"/>
                      <a:pt x="371" y="812"/>
                      <a:pt x="371" y="812"/>
                    </a:cubicBezTo>
                    <a:cubicBezTo>
                      <a:pt x="301" y="754"/>
                      <a:pt x="257" y="667"/>
                      <a:pt x="257" y="570"/>
                    </a:cubicBezTo>
                    <a:cubicBezTo>
                      <a:pt x="257" y="396"/>
                      <a:pt x="398" y="255"/>
                      <a:pt x="572" y="255"/>
                    </a:cubicBezTo>
                    <a:cubicBezTo>
                      <a:pt x="746" y="255"/>
                      <a:pt x="887" y="396"/>
                      <a:pt x="887" y="570"/>
                    </a:cubicBezTo>
                    <a:cubicBezTo>
                      <a:pt x="887" y="667"/>
                      <a:pt x="843" y="754"/>
                      <a:pt x="774" y="812"/>
                    </a:cubicBezTo>
                    <a:cubicBezTo>
                      <a:pt x="774" y="983"/>
                      <a:pt x="774" y="983"/>
                      <a:pt x="774" y="983"/>
                    </a:cubicBezTo>
                    <a:cubicBezTo>
                      <a:pt x="793" y="974"/>
                      <a:pt x="812" y="963"/>
                      <a:pt x="830" y="951"/>
                    </a:cubicBezTo>
                    <a:cubicBezTo>
                      <a:pt x="882" y="1003"/>
                      <a:pt x="882" y="1003"/>
                      <a:pt x="882" y="1003"/>
                    </a:cubicBezTo>
                    <a:cubicBezTo>
                      <a:pt x="901" y="1022"/>
                      <a:pt x="932" y="1022"/>
                      <a:pt x="950" y="1003"/>
                    </a:cubicBezTo>
                    <a:cubicBezTo>
                      <a:pt x="1003" y="950"/>
                      <a:pt x="1003" y="950"/>
                      <a:pt x="1003" y="950"/>
                    </a:cubicBezTo>
                    <a:cubicBezTo>
                      <a:pt x="1022" y="931"/>
                      <a:pt x="1022" y="900"/>
                      <a:pt x="1003" y="882"/>
                    </a:cubicBezTo>
                    <a:cubicBezTo>
                      <a:pt x="951" y="830"/>
                      <a:pt x="951" y="830"/>
                      <a:pt x="951" y="830"/>
                    </a:cubicBezTo>
                    <a:cubicBezTo>
                      <a:pt x="986" y="779"/>
                      <a:pt x="1011" y="721"/>
                      <a:pt x="1023" y="658"/>
                    </a:cubicBezTo>
                    <a:cubicBezTo>
                      <a:pt x="1096" y="658"/>
                      <a:pt x="1096" y="658"/>
                      <a:pt x="1096" y="658"/>
                    </a:cubicBezTo>
                    <a:cubicBezTo>
                      <a:pt x="1123" y="658"/>
                      <a:pt x="1144" y="636"/>
                      <a:pt x="1144" y="609"/>
                    </a:cubicBezTo>
                    <a:cubicBezTo>
                      <a:pt x="1144" y="534"/>
                      <a:pt x="1144" y="534"/>
                      <a:pt x="1144" y="534"/>
                    </a:cubicBezTo>
                    <a:cubicBezTo>
                      <a:pt x="1144" y="508"/>
                      <a:pt x="1122" y="486"/>
                      <a:pt x="1095" y="486"/>
                    </a:cubicBezTo>
                    <a:close/>
                    <a:moveTo>
                      <a:pt x="1095" y="486"/>
                    </a:moveTo>
                    <a:cubicBezTo>
                      <a:pt x="1095" y="486"/>
                      <a:pt x="1095" y="486"/>
                      <a:pt x="1095" y="4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8"/>
              <p:cNvSpPr>
                <a:spLocks noEditPoints="1"/>
              </p:cNvSpPr>
              <p:nvPr/>
            </p:nvSpPr>
            <p:spPr bwMode="auto">
              <a:xfrm>
                <a:off x="12550776" y="403225"/>
                <a:ext cx="398463" cy="1119188"/>
              </a:xfrm>
              <a:custGeom>
                <a:avLst/>
                <a:gdLst>
                  <a:gd name="T0" fmla="*/ 334 w 419"/>
                  <a:gd name="T1" fmla="*/ 6 h 1175"/>
                  <a:gd name="T2" fmla="*/ 314 w 419"/>
                  <a:gd name="T3" fmla="*/ 16 h 1175"/>
                  <a:gd name="T4" fmla="*/ 314 w 419"/>
                  <a:gd name="T5" fmla="*/ 106 h 1175"/>
                  <a:gd name="T6" fmla="*/ 237 w 419"/>
                  <a:gd name="T7" fmla="*/ 183 h 1175"/>
                  <a:gd name="T8" fmla="*/ 182 w 419"/>
                  <a:gd name="T9" fmla="*/ 183 h 1175"/>
                  <a:gd name="T10" fmla="*/ 105 w 419"/>
                  <a:gd name="T11" fmla="*/ 106 h 1175"/>
                  <a:gd name="T12" fmla="*/ 105 w 419"/>
                  <a:gd name="T13" fmla="*/ 16 h 1175"/>
                  <a:gd name="T14" fmla="*/ 85 w 419"/>
                  <a:gd name="T15" fmla="*/ 6 h 1175"/>
                  <a:gd name="T16" fmla="*/ 0 w 419"/>
                  <a:gd name="T17" fmla="*/ 175 h 1175"/>
                  <a:gd name="T18" fmla="*/ 82 w 419"/>
                  <a:gd name="T19" fmla="*/ 341 h 1175"/>
                  <a:gd name="T20" fmla="*/ 117 w 419"/>
                  <a:gd name="T21" fmla="*/ 412 h 1175"/>
                  <a:gd name="T22" fmla="*/ 117 w 419"/>
                  <a:gd name="T23" fmla="*/ 1083 h 1175"/>
                  <a:gd name="T24" fmla="*/ 210 w 419"/>
                  <a:gd name="T25" fmla="*/ 1175 h 1175"/>
                  <a:gd name="T26" fmla="*/ 302 w 419"/>
                  <a:gd name="T27" fmla="*/ 1083 h 1175"/>
                  <a:gd name="T28" fmla="*/ 302 w 419"/>
                  <a:gd name="T29" fmla="*/ 412 h 1175"/>
                  <a:gd name="T30" fmla="*/ 337 w 419"/>
                  <a:gd name="T31" fmla="*/ 341 h 1175"/>
                  <a:gd name="T32" fmla="*/ 419 w 419"/>
                  <a:gd name="T33" fmla="*/ 175 h 1175"/>
                  <a:gd name="T34" fmla="*/ 334 w 419"/>
                  <a:gd name="T35" fmla="*/ 6 h 1175"/>
                  <a:gd name="T36" fmla="*/ 237 w 419"/>
                  <a:gd name="T37" fmla="*/ 1071 h 1175"/>
                  <a:gd name="T38" fmla="*/ 210 w 419"/>
                  <a:gd name="T39" fmla="*/ 1098 h 1175"/>
                  <a:gd name="T40" fmla="*/ 183 w 419"/>
                  <a:gd name="T41" fmla="*/ 1071 h 1175"/>
                  <a:gd name="T42" fmla="*/ 183 w 419"/>
                  <a:gd name="T43" fmla="*/ 387 h 1175"/>
                  <a:gd name="T44" fmla="*/ 210 w 419"/>
                  <a:gd name="T45" fmla="*/ 360 h 1175"/>
                  <a:gd name="T46" fmla="*/ 237 w 419"/>
                  <a:gd name="T47" fmla="*/ 387 h 1175"/>
                  <a:gd name="T48" fmla="*/ 237 w 419"/>
                  <a:gd name="T49" fmla="*/ 1071 h 1175"/>
                  <a:gd name="T50" fmla="*/ 237 w 419"/>
                  <a:gd name="T51" fmla="*/ 1071 h 1175"/>
                  <a:gd name="T52" fmla="*/ 237 w 419"/>
                  <a:gd name="T53" fmla="*/ 1071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9" h="1175">
                    <a:moveTo>
                      <a:pt x="334" y="6"/>
                    </a:moveTo>
                    <a:cubicBezTo>
                      <a:pt x="326" y="0"/>
                      <a:pt x="314" y="6"/>
                      <a:pt x="314" y="16"/>
                    </a:cubicBezTo>
                    <a:cubicBezTo>
                      <a:pt x="314" y="106"/>
                      <a:pt x="314" y="106"/>
                      <a:pt x="314" y="106"/>
                    </a:cubicBezTo>
                    <a:cubicBezTo>
                      <a:pt x="314" y="149"/>
                      <a:pt x="280" y="183"/>
                      <a:pt x="237" y="183"/>
                    </a:cubicBezTo>
                    <a:cubicBezTo>
                      <a:pt x="182" y="183"/>
                      <a:pt x="182" y="183"/>
                      <a:pt x="182" y="183"/>
                    </a:cubicBezTo>
                    <a:cubicBezTo>
                      <a:pt x="140" y="183"/>
                      <a:pt x="105" y="149"/>
                      <a:pt x="105" y="106"/>
                    </a:cubicBezTo>
                    <a:cubicBezTo>
                      <a:pt x="105" y="16"/>
                      <a:pt x="105" y="16"/>
                      <a:pt x="105" y="16"/>
                    </a:cubicBezTo>
                    <a:cubicBezTo>
                      <a:pt x="105" y="6"/>
                      <a:pt x="94" y="0"/>
                      <a:pt x="85" y="6"/>
                    </a:cubicBezTo>
                    <a:cubicBezTo>
                      <a:pt x="34" y="44"/>
                      <a:pt x="0" y="106"/>
                      <a:pt x="0" y="175"/>
                    </a:cubicBezTo>
                    <a:cubicBezTo>
                      <a:pt x="0" y="243"/>
                      <a:pt x="33" y="303"/>
                      <a:pt x="82" y="341"/>
                    </a:cubicBezTo>
                    <a:cubicBezTo>
                      <a:pt x="105" y="358"/>
                      <a:pt x="117" y="384"/>
                      <a:pt x="117" y="412"/>
                    </a:cubicBezTo>
                    <a:cubicBezTo>
                      <a:pt x="117" y="1083"/>
                      <a:pt x="117" y="1083"/>
                      <a:pt x="117" y="1083"/>
                    </a:cubicBezTo>
                    <a:cubicBezTo>
                      <a:pt x="117" y="1134"/>
                      <a:pt x="159" y="1175"/>
                      <a:pt x="210" y="1175"/>
                    </a:cubicBezTo>
                    <a:cubicBezTo>
                      <a:pt x="261" y="1175"/>
                      <a:pt x="302" y="1134"/>
                      <a:pt x="302" y="1083"/>
                    </a:cubicBezTo>
                    <a:cubicBezTo>
                      <a:pt x="302" y="412"/>
                      <a:pt x="302" y="412"/>
                      <a:pt x="302" y="412"/>
                    </a:cubicBezTo>
                    <a:cubicBezTo>
                      <a:pt x="302" y="384"/>
                      <a:pt x="315" y="358"/>
                      <a:pt x="337" y="341"/>
                    </a:cubicBezTo>
                    <a:cubicBezTo>
                      <a:pt x="387" y="303"/>
                      <a:pt x="419" y="243"/>
                      <a:pt x="419" y="175"/>
                    </a:cubicBezTo>
                    <a:cubicBezTo>
                      <a:pt x="419" y="106"/>
                      <a:pt x="386" y="44"/>
                      <a:pt x="334" y="6"/>
                    </a:cubicBezTo>
                    <a:close/>
                    <a:moveTo>
                      <a:pt x="237" y="1071"/>
                    </a:moveTo>
                    <a:cubicBezTo>
                      <a:pt x="237" y="1086"/>
                      <a:pt x="225" y="1098"/>
                      <a:pt x="210" y="1098"/>
                    </a:cubicBezTo>
                    <a:cubicBezTo>
                      <a:pt x="195" y="1098"/>
                      <a:pt x="183" y="1086"/>
                      <a:pt x="183" y="1071"/>
                    </a:cubicBezTo>
                    <a:cubicBezTo>
                      <a:pt x="183" y="387"/>
                      <a:pt x="183" y="387"/>
                      <a:pt x="183" y="387"/>
                    </a:cubicBezTo>
                    <a:cubicBezTo>
                      <a:pt x="183" y="372"/>
                      <a:pt x="195" y="360"/>
                      <a:pt x="210" y="360"/>
                    </a:cubicBezTo>
                    <a:cubicBezTo>
                      <a:pt x="225" y="360"/>
                      <a:pt x="237" y="372"/>
                      <a:pt x="237" y="387"/>
                    </a:cubicBezTo>
                    <a:lnTo>
                      <a:pt x="237" y="1071"/>
                    </a:lnTo>
                    <a:close/>
                    <a:moveTo>
                      <a:pt x="237" y="1071"/>
                    </a:moveTo>
                    <a:cubicBezTo>
                      <a:pt x="237" y="1071"/>
                      <a:pt x="237" y="1071"/>
                      <a:pt x="237" y="10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35435220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left)">
                                      <p:cBhvr>
                                        <p:cTn id="11" dur="500"/>
                                        <p:tgtEl>
                                          <p:spTgt spid="8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down)">
                                      <p:cBhvr>
                                        <p:cTn id="15" dur="500"/>
                                        <p:tgtEl>
                                          <p:spTgt spid="3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wipe(down)">
                                      <p:cBhvr>
                                        <p:cTn id="19" dur="500"/>
                                        <p:tgtEl>
                                          <p:spTgt spid="8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down)">
                                      <p:cBhvr>
                                        <p:cTn id="23" dur="500"/>
                                        <p:tgtEl>
                                          <p:spTgt spid="49"/>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83"/>
                                        </p:tgtEl>
                                        <p:attrNameLst>
                                          <p:attrName>style.visibility</p:attrName>
                                        </p:attrNameLst>
                                      </p:cBhvr>
                                      <p:to>
                                        <p:strVal val="visible"/>
                                      </p:to>
                                    </p:set>
                                    <p:animEffect transition="in" filter="wipe(down)">
                                      <p:cBhvr>
                                        <p:cTn id="27" dur="500"/>
                                        <p:tgtEl>
                                          <p:spTgt spid="83"/>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down)">
                                      <p:cBhvr>
                                        <p:cTn id="3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6" name="Group 125"/>
          <p:cNvGrpSpPr/>
          <p:nvPr/>
        </p:nvGrpSpPr>
        <p:grpSpPr>
          <a:xfrm>
            <a:off x="945474" y="1617738"/>
            <a:ext cx="4699484" cy="4698656"/>
            <a:chOff x="1114287" y="1617738"/>
            <a:chExt cx="4397009" cy="4396234"/>
          </a:xfrm>
        </p:grpSpPr>
        <p:grpSp>
          <p:nvGrpSpPr>
            <p:cNvPr id="19" name="Group 18"/>
            <p:cNvGrpSpPr/>
            <p:nvPr/>
          </p:nvGrpSpPr>
          <p:grpSpPr>
            <a:xfrm>
              <a:off x="1114287" y="1617738"/>
              <a:ext cx="4397009" cy="4335036"/>
              <a:chOff x="1114287" y="1617738"/>
              <a:chExt cx="4397009" cy="4335036"/>
            </a:xfrm>
          </p:grpSpPr>
          <p:grpSp>
            <p:nvGrpSpPr>
              <p:cNvPr id="20" name="Group 19"/>
              <p:cNvGrpSpPr/>
              <p:nvPr/>
            </p:nvGrpSpPr>
            <p:grpSpPr>
              <a:xfrm>
                <a:off x="1124358" y="3809272"/>
                <a:ext cx="4359438" cy="1000870"/>
                <a:chOff x="1124358" y="3809272"/>
                <a:chExt cx="4359438" cy="1000870"/>
              </a:xfrm>
            </p:grpSpPr>
            <p:sp>
              <p:nvSpPr>
                <p:cNvPr id="33" name="Freeform 8"/>
                <p:cNvSpPr>
                  <a:spLocks/>
                </p:cNvSpPr>
                <p:nvPr/>
              </p:nvSpPr>
              <p:spPr bwMode="auto">
                <a:xfrm>
                  <a:off x="1124358" y="3809272"/>
                  <a:ext cx="4359438" cy="1000870"/>
                </a:xfrm>
                <a:custGeom>
                  <a:avLst/>
                  <a:gdLst>
                    <a:gd name="T0" fmla="*/ 9269 w 11255"/>
                    <a:gd name="T1" fmla="*/ 379 h 2584"/>
                    <a:gd name="T2" fmla="*/ 820 w 11255"/>
                    <a:gd name="T3" fmla="*/ 0 h 2584"/>
                    <a:gd name="T4" fmla="*/ 35 w 11255"/>
                    <a:gd name="T5" fmla="*/ 166 h 2584"/>
                    <a:gd name="T6" fmla="*/ 0 w 11255"/>
                    <a:gd name="T7" fmla="*/ 2492 h 2584"/>
                    <a:gd name="T8" fmla="*/ 4 w 11255"/>
                    <a:gd name="T9" fmla="*/ 2541 h 2584"/>
                    <a:gd name="T10" fmla="*/ 787 w 11255"/>
                    <a:gd name="T11" fmla="*/ 2584 h 2584"/>
                    <a:gd name="T12" fmla="*/ 9305 w 11255"/>
                    <a:gd name="T13" fmla="*/ 2489 h 2584"/>
                    <a:gd name="T14" fmla="*/ 11255 w 11255"/>
                    <a:gd name="T15" fmla="*/ 1461 h 2584"/>
                    <a:gd name="T16" fmla="*/ 9269 w 11255"/>
                    <a:gd name="T17" fmla="*/ 379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55" h="2584">
                      <a:moveTo>
                        <a:pt x="9269" y="379"/>
                      </a:moveTo>
                      <a:lnTo>
                        <a:pt x="820" y="0"/>
                      </a:lnTo>
                      <a:lnTo>
                        <a:pt x="35" y="166"/>
                      </a:lnTo>
                      <a:lnTo>
                        <a:pt x="0" y="2492"/>
                      </a:lnTo>
                      <a:lnTo>
                        <a:pt x="4" y="2541"/>
                      </a:lnTo>
                      <a:lnTo>
                        <a:pt x="787" y="2584"/>
                      </a:lnTo>
                      <a:lnTo>
                        <a:pt x="9305" y="2489"/>
                      </a:lnTo>
                      <a:lnTo>
                        <a:pt x="11255" y="1461"/>
                      </a:lnTo>
                      <a:lnTo>
                        <a:pt x="9269" y="379"/>
                      </a:lnTo>
                      <a:close/>
                    </a:path>
                  </a:pathLst>
                </a:custGeom>
                <a:gradFill flip="none" rotWithShape="1">
                  <a:gsLst>
                    <a:gs pos="0">
                      <a:schemeClr val="accent4">
                        <a:lumMod val="65000"/>
                      </a:schemeClr>
                    </a:gs>
                    <a:gs pos="100000">
                      <a:schemeClr val="accent4">
                        <a:lumMod val="6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4" name="Freeform 10"/>
                <p:cNvSpPr>
                  <a:spLocks/>
                </p:cNvSpPr>
                <p:nvPr/>
              </p:nvSpPr>
              <p:spPr bwMode="auto">
                <a:xfrm>
                  <a:off x="1429189" y="3809272"/>
                  <a:ext cx="4054606" cy="1000870"/>
                </a:xfrm>
                <a:custGeom>
                  <a:avLst/>
                  <a:gdLst>
                    <a:gd name="T0" fmla="*/ 0 w 10468"/>
                    <a:gd name="T1" fmla="*/ 2584 h 2584"/>
                    <a:gd name="T2" fmla="*/ 33 w 10468"/>
                    <a:gd name="T3" fmla="*/ 0 h 2584"/>
                    <a:gd name="T4" fmla="*/ 8482 w 10468"/>
                    <a:gd name="T5" fmla="*/ 379 h 2584"/>
                    <a:gd name="T6" fmla="*/ 10468 w 10468"/>
                    <a:gd name="T7" fmla="*/ 1461 h 2584"/>
                    <a:gd name="T8" fmla="*/ 8518 w 10468"/>
                    <a:gd name="T9" fmla="*/ 2489 h 2584"/>
                    <a:gd name="T10" fmla="*/ 0 w 10468"/>
                    <a:gd name="T11" fmla="*/ 2584 h 2584"/>
                    <a:gd name="T12" fmla="*/ 0 w 10468"/>
                    <a:gd name="T13" fmla="*/ 2584 h 2584"/>
                  </a:gdLst>
                  <a:ahLst/>
                  <a:cxnLst>
                    <a:cxn ang="0">
                      <a:pos x="T0" y="T1"/>
                    </a:cxn>
                    <a:cxn ang="0">
                      <a:pos x="T2" y="T3"/>
                    </a:cxn>
                    <a:cxn ang="0">
                      <a:pos x="T4" y="T5"/>
                    </a:cxn>
                    <a:cxn ang="0">
                      <a:pos x="T6" y="T7"/>
                    </a:cxn>
                    <a:cxn ang="0">
                      <a:pos x="T8" y="T9"/>
                    </a:cxn>
                    <a:cxn ang="0">
                      <a:pos x="T10" y="T11"/>
                    </a:cxn>
                    <a:cxn ang="0">
                      <a:pos x="T12" y="T13"/>
                    </a:cxn>
                  </a:cxnLst>
                  <a:rect l="0" t="0" r="r" b="b"/>
                  <a:pathLst>
                    <a:path w="10468" h="2584">
                      <a:moveTo>
                        <a:pt x="0" y="2584"/>
                      </a:moveTo>
                      <a:lnTo>
                        <a:pt x="33" y="0"/>
                      </a:lnTo>
                      <a:lnTo>
                        <a:pt x="8482" y="379"/>
                      </a:lnTo>
                      <a:lnTo>
                        <a:pt x="10468" y="1461"/>
                      </a:lnTo>
                      <a:lnTo>
                        <a:pt x="8518" y="2489"/>
                      </a:lnTo>
                      <a:lnTo>
                        <a:pt x="0" y="2584"/>
                      </a:lnTo>
                      <a:lnTo>
                        <a:pt x="0" y="2584"/>
                      </a:lnTo>
                      <a:close/>
                    </a:path>
                  </a:pathLst>
                </a:cu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5" name="Freeform 9"/>
                <p:cNvSpPr>
                  <a:spLocks/>
                </p:cNvSpPr>
                <p:nvPr/>
              </p:nvSpPr>
              <p:spPr bwMode="auto">
                <a:xfrm>
                  <a:off x="1124358" y="3809272"/>
                  <a:ext cx="317614" cy="1000870"/>
                </a:xfrm>
                <a:custGeom>
                  <a:avLst/>
                  <a:gdLst>
                    <a:gd name="T0" fmla="*/ 787 w 820"/>
                    <a:gd name="T1" fmla="*/ 2584 h 2584"/>
                    <a:gd name="T2" fmla="*/ 820 w 820"/>
                    <a:gd name="T3" fmla="*/ 0 h 2584"/>
                    <a:gd name="T4" fmla="*/ 35 w 820"/>
                    <a:gd name="T5" fmla="*/ 166 h 2584"/>
                    <a:gd name="T6" fmla="*/ 0 w 820"/>
                    <a:gd name="T7" fmla="*/ 2492 h 2584"/>
                    <a:gd name="T8" fmla="*/ 4 w 820"/>
                    <a:gd name="T9" fmla="*/ 2541 h 2584"/>
                    <a:gd name="T10" fmla="*/ 787 w 820"/>
                    <a:gd name="T11" fmla="*/ 2584 h 2584"/>
                    <a:gd name="T12" fmla="*/ 787 w 820"/>
                    <a:gd name="T13" fmla="*/ 2584 h 2584"/>
                  </a:gdLst>
                  <a:ahLst/>
                  <a:cxnLst>
                    <a:cxn ang="0">
                      <a:pos x="T0" y="T1"/>
                    </a:cxn>
                    <a:cxn ang="0">
                      <a:pos x="T2" y="T3"/>
                    </a:cxn>
                    <a:cxn ang="0">
                      <a:pos x="T4" y="T5"/>
                    </a:cxn>
                    <a:cxn ang="0">
                      <a:pos x="T6" y="T7"/>
                    </a:cxn>
                    <a:cxn ang="0">
                      <a:pos x="T8" y="T9"/>
                    </a:cxn>
                    <a:cxn ang="0">
                      <a:pos x="T10" y="T11"/>
                    </a:cxn>
                    <a:cxn ang="0">
                      <a:pos x="T12" y="T13"/>
                    </a:cxn>
                  </a:cxnLst>
                  <a:rect l="0" t="0" r="r" b="b"/>
                  <a:pathLst>
                    <a:path w="820" h="2584">
                      <a:moveTo>
                        <a:pt x="787" y="2584"/>
                      </a:moveTo>
                      <a:lnTo>
                        <a:pt x="820" y="0"/>
                      </a:lnTo>
                      <a:lnTo>
                        <a:pt x="35" y="166"/>
                      </a:lnTo>
                      <a:lnTo>
                        <a:pt x="0" y="2492"/>
                      </a:lnTo>
                      <a:lnTo>
                        <a:pt x="4" y="2541"/>
                      </a:lnTo>
                      <a:lnTo>
                        <a:pt x="787" y="2584"/>
                      </a:lnTo>
                      <a:lnTo>
                        <a:pt x="787" y="2584"/>
                      </a:ln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1" name="Group 20"/>
              <p:cNvGrpSpPr/>
              <p:nvPr/>
            </p:nvGrpSpPr>
            <p:grpSpPr>
              <a:xfrm>
                <a:off x="1156119" y="1617738"/>
                <a:ext cx="4287394" cy="1438944"/>
                <a:chOff x="1156119" y="1617738"/>
                <a:chExt cx="4287394" cy="1438944"/>
              </a:xfrm>
            </p:grpSpPr>
            <p:sp>
              <p:nvSpPr>
                <p:cNvPr id="30" name="Freeform 11"/>
                <p:cNvSpPr>
                  <a:spLocks/>
                </p:cNvSpPr>
                <p:nvPr/>
              </p:nvSpPr>
              <p:spPr bwMode="auto">
                <a:xfrm>
                  <a:off x="1156119" y="1617738"/>
                  <a:ext cx="4287394" cy="1438944"/>
                </a:xfrm>
                <a:custGeom>
                  <a:avLst/>
                  <a:gdLst>
                    <a:gd name="T0" fmla="*/ 9109 w 11069"/>
                    <a:gd name="T1" fmla="*/ 1397 h 3715"/>
                    <a:gd name="T2" fmla="*/ 825 w 11069"/>
                    <a:gd name="T3" fmla="*/ 0 h 3715"/>
                    <a:gd name="T4" fmla="*/ 811 w 11069"/>
                    <a:gd name="T5" fmla="*/ 2 h 3715"/>
                    <a:gd name="T6" fmla="*/ 36 w 11069"/>
                    <a:gd name="T7" fmla="*/ 605 h 3715"/>
                    <a:gd name="T8" fmla="*/ 0 w 11069"/>
                    <a:gd name="T9" fmla="*/ 2891 h 3715"/>
                    <a:gd name="T10" fmla="*/ 7951 w 11069"/>
                    <a:gd name="T11" fmla="*/ 3715 h 3715"/>
                    <a:gd name="T12" fmla="*/ 9140 w 11069"/>
                    <a:gd name="T13" fmla="*/ 3437 h 3715"/>
                    <a:gd name="T14" fmla="*/ 11069 w 11069"/>
                    <a:gd name="T15" fmla="*/ 2685 h 3715"/>
                    <a:gd name="T16" fmla="*/ 9109 w 11069"/>
                    <a:gd name="T17" fmla="*/ 1397 h 3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69" h="3715">
                      <a:moveTo>
                        <a:pt x="9109" y="1397"/>
                      </a:moveTo>
                      <a:lnTo>
                        <a:pt x="825" y="0"/>
                      </a:lnTo>
                      <a:lnTo>
                        <a:pt x="811" y="2"/>
                      </a:lnTo>
                      <a:lnTo>
                        <a:pt x="36" y="605"/>
                      </a:lnTo>
                      <a:lnTo>
                        <a:pt x="0" y="2891"/>
                      </a:lnTo>
                      <a:lnTo>
                        <a:pt x="7951" y="3715"/>
                      </a:lnTo>
                      <a:lnTo>
                        <a:pt x="9140" y="3437"/>
                      </a:lnTo>
                      <a:lnTo>
                        <a:pt x="11069" y="2685"/>
                      </a:lnTo>
                      <a:lnTo>
                        <a:pt x="9109" y="1397"/>
                      </a:lnTo>
                      <a:close/>
                    </a:path>
                  </a:pathLst>
                </a:cu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1" name="Freeform 12"/>
                <p:cNvSpPr>
                  <a:spLocks/>
                </p:cNvSpPr>
                <p:nvPr/>
              </p:nvSpPr>
              <p:spPr bwMode="auto">
                <a:xfrm>
                  <a:off x="1156119" y="1618512"/>
                  <a:ext cx="314127" cy="1119006"/>
                </a:xfrm>
                <a:custGeom>
                  <a:avLst/>
                  <a:gdLst>
                    <a:gd name="T0" fmla="*/ 780 w 811"/>
                    <a:gd name="T1" fmla="*/ 2480 h 2889"/>
                    <a:gd name="T2" fmla="*/ 811 w 811"/>
                    <a:gd name="T3" fmla="*/ 0 h 2889"/>
                    <a:gd name="T4" fmla="*/ 36 w 811"/>
                    <a:gd name="T5" fmla="*/ 603 h 2889"/>
                    <a:gd name="T6" fmla="*/ 0 w 811"/>
                    <a:gd name="T7" fmla="*/ 2889 h 2889"/>
                    <a:gd name="T8" fmla="*/ 780 w 811"/>
                    <a:gd name="T9" fmla="*/ 2480 h 2889"/>
                    <a:gd name="T10" fmla="*/ 780 w 811"/>
                    <a:gd name="T11" fmla="*/ 2480 h 2889"/>
                  </a:gdLst>
                  <a:ahLst/>
                  <a:cxnLst>
                    <a:cxn ang="0">
                      <a:pos x="T0" y="T1"/>
                    </a:cxn>
                    <a:cxn ang="0">
                      <a:pos x="T2" y="T3"/>
                    </a:cxn>
                    <a:cxn ang="0">
                      <a:pos x="T4" y="T5"/>
                    </a:cxn>
                    <a:cxn ang="0">
                      <a:pos x="T6" y="T7"/>
                    </a:cxn>
                    <a:cxn ang="0">
                      <a:pos x="T8" y="T9"/>
                    </a:cxn>
                    <a:cxn ang="0">
                      <a:pos x="T10" y="T11"/>
                    </a:cxn>
                  </a:cxnLst>
                  <a:rect l="0" t="0" r="r" b="b"/>
                  <a:pathLst>
                    <a:path w="811" h="2889">
                      <a:moveTo>
                        <a:pt x="780" y="2480"/>
                      </a:moveTo>
                      <a:lnTo>
                        <a:pt x="811" y="0"/>
                      </a:lnTo>
                      <a:lnTo>
                        <a:pt x="36" y="603"/>
                      </a:lnTo>
                      <a:lnTo>
                        <a:pt x="0" y="2889"/>
                      </a:lnTo>
                      <a:lnTo>
                        <a:pt x="780" y="2480"/>
                      </a:lnTo>
                      <a:lnTo>
                        <a:pt x="780" y="2480"/>
                      </a:ln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2" name="Freeform 13"/>
                <p:cNvSpPr>
                  <a:spLocks/>
                </p:cNvSpPr>
                <p:nvPr/>
              </p:nvSpPr>
              <p:spPr bwMode="auto">
                <a:xfrm>
                  <a:off x="1458239" y="1617738"/>
                  <a:ext cx="3985274" cy="1331266"/>
                </a:xfrm>
                <a:custGeom>
                  <a:avLst/>
                  <a:gdLst>
                    <a:gd name="T0" fmla="*/ 0 w 10289"/>
                    <a:gd name="T1" fmla="*/ 2482 h 3437"/>
                    <a:gd name="T2" fmla="*/ 31 w 10289"/>
                    <a:gd name="T3" fmla="*/ 2 h 3437"/>
                    <a:gd name="T4" fmla="*/ 45 w 10289"/>
                    <a:gd name="T5" fmla="*/ 0 h 3437"/>
                    <a:gd name="T6" fmla="*/ 8329 w 10289"/>
                    <a:gd name="T7" fmla="*/ 1397 h 3437"/>
                    <a:gd name="T8" fmla="*/ 10289 w 10289"/>
                    <a:gd name="T9" fmla="*/ 2685 h 3437"/>
                    <a:gd name="T10" fmla="*/ 8360 w 10289"/>
                    <a:gd name="T11" fmla="*/ 3437 h 3437"/>
                    <a:gd name="T12" fmla="*/ 0 w 10289"/>
                    <a:gd name="T13" fmla="*/ 2482 h 3437"/>
                    <a:gd name="T14" fmla="*/ 0 w 10289"/>
                    <a:gd name="T15" fmla="*/ 2482 h 34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89" h="3437">
                      <a:moveTo>
                        <a:pt x="0" y="2482"/>
                      </a:moveTo>
                      <a:lnTo>
                        <a:pt x="31" y="2"/>
                      </a:lnTo>
                      <a:lnTo>
                        <a:pt x="45" y="0"/>
                      </a:lnTo>
                      <a:lnTo>
                        <a:pt x="8329" y="1397"/>
                      </a:lnTo>
                      <a:lnTo>
                        <a:pt x="10289" y="2685"/>
                      </a:lnTo>
                      <a:lnTo>
                        <a:pt x="8360" y="3437"/>
                      </a:lnTo>
                      <a:lnTo>
                        <a:pt x="0" y="2482"/>
                      </a:lnTo>
                      <a:lnTo>
                        <a:pt x="0" y="2482"/>
                      </a:lnTo>
                      <a:close/>
                    </a:path>
                  </a:pathLst>
                </a:cu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2" name="Group 21"/>
              <p:cNvGrpSpPr/>
              <p:nvPr/>
            </p:nvGrpSpPr>
            <p:grpSpPr>
              <a:xfrm>
                <a:off x="1140626" y="2702660"/>
                <a:ext cx="4321867" cy="1200347"/>
                <a:chOff x="1140626" y="2702660"/>
                <a:chExt cx="4321867" cy="1200347"/>
              </a:xfrm>
            </p:grpSpPr>
            <p:sp>
              <p:nvSpPr>
                <p:cNvPr id="27" name="Freeform 14"/>
                <p:cNvSpPr>
                  <a:spLocks/>
                </p:cNvSpPr>
                <p:nvPr/>
              </p:nvSpPr>
              <p:spPr bwMode="auto">
                <a:xfrm>
                  <a:off x="1140626" y="2702660"/>
                  <a:ext cx="4321867" cy="1200347"/>
                </a:xfrm>
                <a:custGeom>
                  <a:avLst/>
                  <a:gdLst>
                    <a:gd name="T0" fmla="*/ 9187 w 11158"/>
                    <a:gd name="T1" fmla="*/ 896 h 3099"/>
                    <a:gd name="T2" fmla="*/ 818 w 11158"/>
                    <a:gd name="T3" fmla="*/ 0 h 3099"/>
                    <a:gd name="T4" fmla="*/ 36 w 11158"/>
                    <a:gd name="T5" fmla="*/ 385 h 3099"/>
                    <a:gd name="T6" fmla="*/ 0 w 11158"/>
                    <a:gd name="T7" fmla="*/ 2675 h 3099"/>
                    <a:gd name="T8" fmla="*/ 0 w 11158"/>
                    <a:gd name="T9" fmla="*/ 2720 h 3099"/>
                    <a:gd name="T10" fmla="*/ 7994 w 11158"/>
                    <a:gd name="T11" fmla="*/ 3099 h 3099"/>
                    <a:gd name="T12" fmla="*/ 8029 w 11158"/>
                    <a:gd name="T13" fmla="*/ 3099 h 3099"/>
                    <a:gd name="T14" fmla="*/ 8150 w 11158"/>
                    <a:gd name="T15" fmla="*/ 3084 h 3099"/>
                    <a:gd name="T16" fmla="*/ 9220 w 11158"/>
                    <a:gd name="T17" fmla="*/ 2971 h 3099"/>
                    <a:gd name="T18" fmla="*/ 11158 w 11158"/>
                    <a:gd name="T19" fmla="*/ 2085 h 3099"/>
                    <a:gd name="T20" fmla="*/ 9187 w 11158"/>
                    <a:gd name="T21" fmla="*/ 896 h 3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58" h="3099">
                      <a:moveTo>
                        <a:pt x="9187" y="896"/>
                      </a:moveTo>
                      <a:lnTo>
                        <a:pt x="818" y="0"/>
                      </a:lnTo>
                      <a:lnTo>
                        <a:pt x="36" y="385"/>
                      </a:lnTo>
                      <a:lnTo>
                        <a:pt x="0" y="2675"/>
                      </a:lnTo>
                      <a:lnTo>
                        <a:pt x="0" y="2720"/>
                      </a:lnTo>
                      <a:lnTo>
                        <a:pt x="7994" y="3099"/>
                      </a:lnTo>
                      <a:lnTo>
                        <a:pt x="8029" y="3099"/>
                      </a:lnTo>
                      <a:lnTo>
                        <a:pt x="8150" y="3084"/>
                      </a:lnTo>
                      <a:lnTo>
                        <a:pt x="9220" y="2971"/>
                      </a:lnTo>
                      <a:lnTo>
                        <a:pt x="11158" y="2085"/>
                      </a:lnTo>
                      <a:lnTo>
                        <a:pt x="9187" y="896"/>
                      </a:lnTo>
                      <a:close/>
                    </a:path>
                  </a:pathLst>
                </a:custGeom>
                <a:solidFill>
                  <a:schemeClr val="bg1">
                    <a:lumMod val="10000"/>
                  </a:schemeClr>
                </a:solidFill>
                <a:ln>
                  <a:solidFill>
                    <a:schemeClr val="bg1">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8" name="Freeform 15"/>
                <p:cNvSpPr>
                  <a:spLocks/>
                </p:cNvSpPr>
                <p:nvPr/>
              </p:nvSpPr>
              <p:spPr bwMode="auto">
                <a:xfrm>
                  <a:off x="1140626" y="2702660"/>
                  <a:ext cx="316839" cy="1053548"/>
                </a:xfrm>
                <a:custGeom>
                  <a:avLst/>
                  <a:gdLst>
                    <a:gd name="T0" fmla="*/ 785 w 818"/>
                    <a:gd name="T1" fmla="*/ 2531 h 2720"/>
                    <a:gd name="T2" fmla="*/ 818 w 818"/>
                    <a:gd name="T3" fmla="*/ 0 h 2720"/>
                    <a:gd name="T4" fmla="*/ 36 w 818"/>
                    <a:gd name="T5" fmla="*/ 385 h 2720"/>
                    <a:gd name="T6" fmla="*/ 0 w 818"/>
                    <a:gd name="T7" fmla="*/ 2675 h 2720"/>
                    <a:gd name="T8" fmla="*/ 0 w 818"/>
                    <a:gd name="T9" fmla="*/ 2720 h 2720"/>
                    <a:gd name="T10" fmla="*/ 785 w 818"/>
                    <a:gd name="T11" fmla="*/ 2531 h 2720"/>
                    <a:gd name="T12" fmla="*/ 785 w 818"/>
                    <a:gd name="T13" fmla="*/ 2531 h 2720"/>
                  </a:gdLst>
                  <a:ahLst/>
                  <a:cxnLst>
                    <a:cxn ang="0">
                      <a:pos x="T0" y="T1"/>
                    </a:cxn>
                    <a:cxn ang="0">
                      <a:pos x="T2" y="T3"/>
                    </a:cxn>
                    <a:cxn ang="0">
                      <a:pos x="T4" y="T5"/>
                    </a:cxn>
                    <a:cxn ang="0">
                      <a:pos x="T6" y="T7"/>
                    </a:cxn>
                    <a:cxn ang="0">
                      <a:pos x="T8" y="T9"/>
                    </a:cxn>
                    <a:cxn ang="0">
                      <a:pos x="T10" y="T11"/>
                    </a:cxn>
                    <a:cxn ang="0">
                      <a:pos x="T12" y="T13"/>
                    </a:cxn>
                  </a:cxnLst>
                  <a:rect l="0" t="0" r="r" b="b"/>
                  <a:pathLst>
                    <a:path w="818" h="2720">
                      <a:moveTo>
                        <a:pt x="785" y="2531"/>
                      </a:moveTo>
                      <a:lnTo>
                        <a:pt x="818" y="0"/>
                      </a:lnTo>
                      <a:lnTo>
                        <a:pt x="36" y="385"/>
                      </a:lnTo>
                      <a:lnTo>
                        <a:pt x="0" y="2675"/>
                      </a:lnTo>
                      <a:lnTo>
                        <a:pt x="0" y="2720"/>
                      </a:lnTo>
                      <a:lnTo>
                        <a:pt x="785" y="2531"/>
                      </a:lnTo>
                      <a:lnTo>
                        <a:pt x="785" y="253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9" name="Freeform 16"/>
                <p:cNvSpPr>
                  <a:spLocks/>
                </p:cNvSpPr>
                <p:nvPr/>
              </p:nvSpPr>
              <p:spPr bwMode="auto">
                <a:xfrm>
                  <a:off x="1444683" y="2702660"/>
                  <a:ext cx="4017810" cy="1150768"/>
                </a:xfrm>
                <a:custGeom>
                  <a:avLst/>
                  <a:gdLst>
                    <a:gd name="T0" fmla="*/ 0 w 10373"/>
                    <a:gd name="T1" fmla="*/ 2531 h 2971"/>
                    <a:gd name="T2" fmla="*/ 33 w 10373"/>
                    <a:gd name="T3" fmla="*/ 0 h 2971"/>
                    <a:gd name="T4" fmla="*/ 8402 w 10373"/>
                    <a:gd name="T5" fmla="*/ 896 h 2971"/>
                    <a:gd name="T6" fmla="*/ 10373 w 10373"/>
                    <a:gd name="T7" fmla="*/ 2085 h 2971"/>
                    <a:gd name="T8" fmla="*/ 8435 w 10373"/>
                    <a:gd name="T9" fmla="*/ 2971 h 2971"/>
                    <a:gd name="T10" fmla="*/ 0 w 10373"/>
                    <a:gd name="T11" fmla="*/ 2531 h 2971"/>
                    <a:gd name="T12" fmla="*/ 0 w 10373"/>
                    <a:gd name="T13" fmla="*/ 2531 h 2971"/>
                  </a:gdLst>
                  <a:ahLst/>
                  <a:cxnLst>
                    <a:cxn ang="0">
                      <a:pos x="T0" y="T1"/>
                    </a:cxn>
                    <a:cxn ang="0">
                      <a:pos x="T2" y="T3"/>
                    </a:cxn>
                    <a:cxn ang="0">
                      <a:pos x="T4" y="T5"/>
                    </a:cxn>
                    <a:cxn ang="0">
                      <a:pos x="T6" y="T7"/>
                    </a:cxn>
                    <a:cxn ang="0">
                      <a:pos x="T8" y="T9"/>
                    </a:cxn>
                    <a:cxn ang="0">
                      <a:pos x="T10" y="T11"/>
                    </a:cxn>
                    <a:cxn ang="0">
                      <a:pos x="T12" y="T13"/>
                    </a:cxn>
                  </a:cxnLst>
                  <a:rect l="0" t="0" r="r" b="b"/>
                  <a:pathLst>
                    <a:path w="10373" h="2971">
                      <a:moveTo>
                        <a:pt x="0" y="2531"/>
                      </a:moveTo>
                      <a:lnTo>
                        <a:pt x="33" y="0"/>
                      </a:lnTo>
                      <a:lnTo>
                        <a:pt x="8402" y="896"/>
                      </a:lnTo>
                      <a:lnTo>
                        <a:pt x="10373" y="2085"/>
                      </a:lnTo>
                      <a:lnTo>
                        <a:pt x="8435" y="2971"/>
                      </a:lnTo>
                      <a:lnTo>
                        <a:pt x="0" y="2531"/>
                      </a:lnTo>
                      <a:lnTo>
                        <a:pt x="0" y="2531"/>
                      </a:lnTo>
                      <a:close/>
                    </a:path>
                  </a:pathLst>
                </a:custGeom>
                <a:solidFill>
                  <a:schemeClr val="tx1">
                    <a:lumMod val="90000"/>
                    <a:lumOff val="10000"/>
                  </a:schemeClr>
                </a:solidFill>
                <a:ln>
                  <a:solidFill>
                    <a:schemeClr val="tx1">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3" name="Group 22"/>
              <p:cNvGrpSpPr/>
              <p:nvPr/>
            </p:nvGrpSpPr>
            <p:grpSpPr>
              <a:xfrm>
                <a:off x="1114287" y="4859719"/>
                <a:ext cx="4397009" cy="1093055"/>
                <a:chOff x="1114287" y="4859719"/>
                <a:chExt cx="4397009" cy="1093055"/>
              </a:xfrm>
            </p:grpSpPr>
            <p:sp>
              <p:nvSpPr>
                <p:cNvPr id="24" name="Freeform 5"/>
                <p:cNvSpPr>
                  <a:spLocks/>
                </p:cNvSpPr>
                <p:nvPr/>
              </p:nvSpPr>
              <p:spPr bwMode="auto">
                <a:xfrm>
                  <a:off x="1114287" y="4859719"/>
                  <a:ext cx="4397009" cy="1093055"/>
                </a:xfrm>
                <a:custGeom>
                  <a:avLst/>
                  <a:gdLst>
                    <a:gd name="T0" fmla="*/ 11340 w 11352"/>
                    <a:gd name="T1" fmla="*/ 1014 h 2822"/>
                    <a:gd name="T2" fmla="*/ 9357 w 11352"/>
                    <a:gd name="T3" fmla="*/ 47 h 2822"/>
                    <a:gd name="T4" fmla="*/ 9336 w 11352"/>
                    <a:gd name="T5" fmla="*/ 47 h 2822"/>
                    <a:gd name="T6" fmla="*/ 8147 w 11352"/>
                    <a:gd name="T7" fmla="*/ 0 h 2822"/>
                    <a:gd name="T8" fmla="*/ 8031 w 11352"/>
                    <a:gd name="T9" fmla="*/ 2 h 2822"/>
                    <a:gd name="T10" fmla="*/ 45 w 11352"/>
                    <a:gd name="T11" fmla="*/ 137 h 2822"/>
                    <a:gd name="T12" fmla="*/ 38 w 11352"/>
                    <a:gd name="T13" fmla="*/ 142 h 2822"/>
                    <a:gd name="T14" fmla="*/ 38 w 11352"/>
                    <a:gd name="T15" fmla="*/ 189 h 2822"/>
                    <a:gd name="T16" fmla="*/ 28 w 11352"/>
                    <a:gd name="T17" fmla="*/ 808 h 2822"/>
                    <a:gd name="T18" fmla="*/ 0 w 11352"/>
                    <a:gd name="T19" fmla="*/ 2543 h 2822"/>
                    <a:gd name="T20" fmla="*/ 794 w 11352"/>
                    <a:gd name="T21" fmla="*/ 2822 h 2822"/>
                    <a:gd name="T22" fmla="*/ 815 w 11352"/>
                    <a:gd name="T23" fmla="*/ 2822 h 2822"/>
                    <a:gd name="T24" fmla="*/ 9418 w 11352"/>
                    <a:gd name="T25" fmla="*/ 2172 h 2822"/>
                    <a:gd name="T26" fmla="*/ 11352 w 11352"/>
                    <a:gd name="T27" fmla="*/ 1023 h 2822"/>
                    <a:gd name="T28" fmla="*/ 11340 w 11352"/>
                    <a:gd name="T29" fmla="*/ 1014 h 2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52" h="2822">
                      <a:moveTo>
                        <a:pt x="11340" y="1014"/>
                      </a:moveTo>
                      <a:lnTo>
                        <a:pt x="9357" y="47"/>
                      </a:lnTo>
                      <a:lnTo>
                        <a:pt x="9336" y="47"/>
                      </a:lnTo>
                      <a:lnTo>
                        <a:pt x="8147" y="0"/>
                      </a:lnTo>
                      <a:lnTo>
                        <a:pt x="8031" y="2"/>
                      </a:lnTo>
                      <a:lnTo>
                        <a:pt x="45" y="137"/>
                      </a:lnTo>
                      <a:lnTo>
                        <a:pt x="38" y="142"/>
                      </a:lnTo>
                      <a:lnTo>
                        <a:pt x="38" y="189"/>
                      </a:lnTo>
                      <a:lnTo>
                        <a:pt x="28" y="808"/>
                      </a:lnTo>
                      <a:lnTo>
                        <a:pt x="0" y="2543"/>
                      </a:lnTo>
                      <a:lnTo>
                        <a:pt x="794" y="2822"/>
                      </a:lnTo>
                      <a:lnTo>
                        <a:pt x="815" y="2822"/>
                      </a:lnTo>
                      <a:lnTo>
                        <a:pt x="9418" y="2172"/>
                      </a:lnTo>
                      <a:lnTo>
                        <a:pt x="11352" y="1023"/>
                      </a:lnTo>
                      <a:lnTo>
                        <a:pt x="11340" y="1014"/>
                      </a:lnTo>
                      <a:close/>
                    </a:path>
                  </a:pathLst>
                </a:custGeom>
                <a:solidFill>
                  <a:schemeClr val="bg1">
                    <a:lumMod val="1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5" name="Freeform 7"/>
                <p:cNvSpPr>
                  <a:spLocks/>
                </p:cNvSpPr>
                <p:nvPr/>
              </p:nvSpPr>
              <p:spPr bwMode="auto">
                <a:xfrm>
                  <a:off x="1421830" y="4877924"/>
                  <a:ext cx="4089466" cy="1074850"/>
                </a:xfrm>
                <a:custGeom>
                  <a:avLst/>
                  <a:gdLst>
                    <a:gd name="T0" fmla="*/ 8542 w 10558"/>
                    <a:gd name="T1" fmla="*/ 0 h 2775"/>
                    <a:gd name="T2" fmla="*/ 35 w 10558"/>
                    <a:gd name="T3" fmla="*/ 156 h 2775"/>
                    <a:gd name="T4" fmla="*/ 0 w 10558"/>
                    <a:gd name="T5" fmla="*/ 2775 h 2775"/>
                    <a:gd name="T6" fmla="*/ 21 w 10558"/>
                    <a:gd name="T7" fmla="*/ 2775 h 2775"/>
                    <a:gd name="T8" fmla="*/ 8624 w 10558"/>
                    <a:gd name="T9" fmla="*/ 2125 h 2775"/>
                    <a:gd name="T10" fmla="*/ 10558 w 10558"/>
                    <a:gd name="T11" fmla="*/ 976 h 2775"/>
                    <a:gd name="T12" fmla="*/ 10546 w 10558"/>
                    <a:gd name="T13" fmla="*/ 967 h 2775"/>
                    <a:gd name="T14" fmla="*/ 8563 w 10558"/>
                    <a:gd name="T15" fmla="*/ 0 h 2775"/>
                    <a:gd name="T16" fmla="*/ 8542 w 10558"/>
                    <a:gd name="T17" fmla="*/ 0 h 2775"/>
                    <a:gd name="T18" fmla="*/ 8542 w 10558"/>
                    <a:gd name="T19" fmla="*/ 0 h 2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58" h="2775">
                      <a:moveTo>
                        <a:pt x="8542" y="0"/>
                      </a:moveTo>
                      <a:lnTo>
                        <a:pt x="35" y="156"/>
                      </a:lnTo>
                      <a:lnTo>
                        <a:pt x="0" y="2775"/>
                      </a:lnTo>
                      <a:lnTo>
                        <a:pt x="21" y="2775"/>
                      </a:lnTo>
                      <a:lnTo>
                        <a:pt x="8624" y="2125"/>
                      </a:lnTo>
                      <a:lnTo>
                        <a:pt x="10558" y="976"/>
                      </a:lnTo>
                      <a:lnTo>
                        <a:pt x="10546" y="967"/>
                      </a:lnTo>
                      <a:lnTo>
                        <a:pt x="8563" y="0"/>
                      </a:lnTo>
                      <a:lnTo>
                        <a:pt x="8542" y="0"/>
                      </a:lnTo>
                      <a:lnTo>
                        <a:pt x="8542" y="0"/>
                      </a:lnTo>
                      <a:close/>
                    </a:path>
                  </a:pathLst>
                </a:custGeom>
                <a:solidFill>
                  <a:schemeClr val="tx1">
                    <a:lumMod val="90000"/>
                    <a:lumOff val="1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6" name="Freeform 6"/>
                <p:cNvSpPr>
                  <a:spLocks/>
                </p:cNvSpPr>
                <p:nvPr/>
              </p:nvSpPr>
              <p:spPr bwMode="auto">
                <a:xfrm>
                  <a:off x="1114287" y="4912784"/>
                  <a:ext cx="321100" cy="1039990"/>
                </a:xfrm>
                <a:custGeom>
                  <a:avLst/>
                  <a:gdLst>
                    <a:gd name="T0" fmla="*/ 45 w 829"/>
                    <a:gd name="T1" fmla="*/ 0 h 2685"/>
                    <a:gd name="T2" fmla="*/ 829 w 829"/>
                    <a:gd name="T3" fmla="*/ 66 h 2685"/>
                    <a:gd name="T4" fmla="*/ 794 w 829"/>
                    <a:gd name="T5" fmla="*/ 2685 h 2685"/>
                    <a:gd name="T6" fmla="*/ 0 w 829"/>
                    <a:gd name="T7" fmla="*/ 2406 h 2685"/>
                    <a:gd name="T8" fmla="*/ 28 w 829"/>
                    <a:gd name="T9" fmla="*/ 671 h 2685"/>
                    <a:gd name="T10" fmla="*/ 38 w 829"/>
                    <a:gd name="T11" fmla="*/ 52 h 2685"/>
                    <a:gd name="T12" fmla="*/ 38 w 829"/>
                    <a:gd name="T13" fmla="*/ 5 h 2685"/>
                    <a:gd name="T14" fmla="*/ 45 w 829"/>
                    <a:gd name="T15" fmla="*/ 0 h 2685"/>
                    <a:gd name="T16" fmla="*/ 45 w 829"/>
                    <a:gd name="T17" fmla="*/ 0 h 2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9" h="2685">
                      <a:moveTo>
                        <a:pt x="45" y="0"/>
                      </a:moveTo>
                      <a:lnTo>
                        <a:pt x="829" y="66"/>
                      </a:lnTo>
                      <a:lnTo>
                        <a:pt x="794" y="2685"/>
                      </a:lnTo>
                      <a:lnTo>
                        <a:pt x="0" y="2406"/>
                      </a:lnTo>
                      <a:lnTo>
                        <a:pt x="28" y="671"/>
                      </a:lnTo>
                      <a:lnTo>
                        <a:pt x="38" y="52"/>
                      </a:lnTo>
                      <a:lnTo>
                        <a:pt x="38" y="5"/>
                      </a:lnTo>
                      <a:lnTo>
                        <a:pt x="45" y="0"/>
                      </a:lnTo>
                      <a:lnTo>
                        <a:pt x="45" y="0"/>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grpSp>
          <p:nvGrpSpPr>
            <p:cNvPr id="36" name="Group 35"/>
            <p:cNvGrpSpPr/>
            <p:nvPr/>
          </p:nvGrpSpPr>
          <p:grpSpPr>
            <a:xfrm>
              <a:off x="2690873" y="1628484"/>
              <a:ext cx="1324510" cy="4385488"/>
              <a:chOff x="7440808" y="1095237"/>
              <a:chExt cx="1239603" cy="4104357"/>
            </a:xfrm>
          </p:grpSpPr>
          <p:sp>
            <p:nvSpPr>
              <p:cNvPr id="37" name="Freeform 176"/>
              <p:cNvSpPr>
                <a:spLocks/>
              </p:cNvSpPr>
              <p:nvPr/>
            </p:nvSpPr>
            <p:spPr bwMode="auto">
              <a:xfrm>
                <a:off x="7936957" y="1185865"/>
                <a:ext cx="701980" cy="3973792"/>
              </a:xfrm>
              <a:custGeom>
                <a:avLst/>
                <a:gdLst>
                  <a:gd name="T0" fmla="*/ 43 w 457"/>
                  <a:gd name="T1" fmla="*/ 0 h 2587"/>
                  <a:gd name="T2" fmla="*/ 0 w 457"/>
                  <a:gd name="T3" fmla="*/ 47 h 2587"/>
                  <a:gd name="T4" fmla="*/ 405 w 457"/>
                  <a:gd name="T5" fmla="*/ 2587 h 2587"/>
                  <a:gd name="T6" fmla="*/ 457 w 457"/>
                  <a:gd name="T7" fmla="*/ 2563 h 2587"/>
                  <a:gd name="T8" fmla="*/ 43 w 457"/>
                  <a:gd name="T9" fmla="*/ 0 h 2587"/>
                  <a:gd name="T10" fmla="*/ 43 w 457"/>
                  <a:gd name="T11" fmla="*/ 0 h 2587"/>
                  <a:gd name="T12" fmla="*/ 43 w 457"/>
                  <a:gd name="T13" fmla="*/ 0 h 2587"/>
                </a:gdLst>
                <a:ahLst/>
                <a:cxnLst>
                  <a:cxn ang="0">
                    <a:pos x="T0" y="T1"/>
                  </a:cxn>
                  <a:cxn ang="0">
                    <a:pos x="T2" y="T3"/>
                  </a:cxn>
                  <a:cxn ang="0">
                    <a:pos x="T4" y="T5"/>
                  </a:cxn>
                  <a:cxn ang="0">
                    <a:pos x="T6" y="T7"/>
                  </a:cxn>
                  <a:cxn ang="0">
                    <a:pos x="T8" y="T9"/>
                  </a:cxn>
                  <a:cxn ang="0">
                    <a:pos x="T10" y="T11"/>
                  </a:cxn>
                  <a:cxn ang="0">
                    <a:pos x="T12" y="T13"/>
                  </a:cxn>
                </a:cxnLst>
                <a:rect l="0" t="0" r="r" b="b"/>
                <a:pathLst>
                  <a:path w="457" h="2587">
                    <a:moveTo>
                      <a:pt x="43" y="0"/>
                    </a:moveTo>
                    <a:lnTo>
                      <a:pt x="0" y="47"/>
                    </a:lnTo>
                    <a:lnTo>
                      <a:pt x="405" y="2587"/>
                    </a:lnTo>
                    <a:lnTo>
                      <a:pt x="457" y="2563"/>
                    </a:lnTo>
                    <a:lnTo>
                      <a:pt x="43" y="0"/>
                    </a:lnTo>
                    <a:lnTo>
                      <a:pt x="43" y="0"/>
                    </a:lnTo>
                    <a:lnTo>
                      <a:pt x="43" y="0"/>
                    </a:lnTo>
                    <a:close/>
                  </a:path>
                </a:pathLst>
              </a:custGeom>
              <a:solidFill>
                <a:srgbClr val="96AAB4"/>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38" name="Freeform 177"/>
              <p:cNvSpPr>
                <a:spLocks/>
              </p:cNvSpPr>
              <p:nvPr/>
            </p:nvSpPr>
            <p:spPr bwMode="auto">
              <a:xfrm>
                <a:off x="7638961" y="1967721"/>
                <a:ext cx="500756" cy="110596"/>
              </a:xfrm>
              <a:custGeom>
                <a:avLst/>
                <a:gdLst>
                  <a:gd name="T0" fmla="*/ 326 w 326"/>
                  <a:gd name="T1" fmla="*/ 37 h 72"/>
                  <a:gd name="T2" fmla="*/ 279 w 326"/>
                  <a:gd name="T3" fmla="*/ 72 h 72"/>
                  <a:gd name="T4" fmla="*/ 0 w 326"/>
                  <a:gd name="T5" fmla="*/ 44 h 72"/>
                  <a:gd name="T6" fmla="*/ 22 w 326"/>
                  <a:gd name="T7" fmla="*/ 0 h 72"/>
                  <a:gd name="T8" fmla="*/ 326 w 326"/>
                  <a:gd name="T9" fmla="*/ 37 h 72"/>
                  <a:gd name="T10" fmla="*/ 326 w 326"/>
                  <a:gd name="T11" fmla="*/ 37 h 72"/>
                  <a:gd name="T12" fmla="*/ 326 w 326"/>
                  <a:gd name="T13" fmla="*/ 37 h 72"/>
                </a:gdLst>
                <a:ahLst/>
                <a:cxnLst>
                  <a:cxn ang="0">
                    <a:pos x="T0" y="T1"/>
                  </a:cxn>
                  <a:cxn ang="0">
                    <a:pos x="T2" y="T3"/>
                  </a:cxn>
                  <a:cxn ang="0">
                    <a:pos x="T4" y="T5"/>
                  </a:cxn>
                  <a:cxn ang="0">
                    <a:pos x="T6" y="T7"/>
                  </a:cxn>
                  <a:cxn ang="0">
                    <a:pos x="T8" y="T9"/>
                  </a:cxn>
                  <a:cxn ang="0">
                    <a:pos x="T10" y="T11"/>
                  </a:cxn>
                  <a:cxn ang="0">
                    <a:pos x="T12" y="T13"/>
                  </a:cxn>
                </a:cxnLst>
                <a:rect l="0" t="0" r="r" b="b"/>
                <a:pathLst>
                  <a:path w="326" h="72">
                    <a:moveTo>
                      <a:pt x="326" y="37"/>
                    </a:moveTo>
                    <a:lnTo>
                      <a:pt x="279" y="72"/>
                    </a:lnTo>
                    <a:lnTo>
                      <a:pt x="0" y="44"/>
                    </a:lnTo>
                    <a:lnTo>
                      <a:pt x="22" y="0"/>
                    </a:lnTo>
                    <a:lnTo>
                      <a:pt x="326" y="37"/>
                    </a:lnTo>
                    <a:lnTo>
                      <a:pt x="326" y="37"/>
                    </a:lnTo>
                    <a:lnTo>
                      <a:pt x="326" y="37"/>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39" name="Freeform 178"/>
              <p:cNvSpPr>
                <a:spLocks/>
              </p:cNvSpPr>
              <p:nvPr/>
            </p:nvSpPr>
            <p:spPr bwMode="auto">
              <a:xfrm>
                <a:off x="7440808" y="1095237"/>
                <a:ext cx="640539" cy="4104357"/>
              </a:xfrm>
              <a:custGeom>
                <a:avLst/>
                <a:gdLst>
                  <a:gd name="T0" fmla="*/ 44 w 417"/>
                  <a:gd name="T1" fmla="*/ 0 h 2672"/>
                  <a:gd name="T2" fmla="*/ 0 w 417"/>
                  <a:gd name="T3" fmla="*/ 47 h 2672"/>
                  <a:gd name="T4" fmla="*/ 366 w 417"/>
                  <a:gd name="T5" fmla="*/ 2672 h 2672"/>
                  <a:gd name="T6" fmla="*/ 417 w 417"/>
                  <a:gd name="T7" fmla="*/ 2650 h 2672"/>
                  <a:gd name="T8" fmla="*/ 44 w 417"/>
                  <a:gd name="T9" fmla="*/ 0 h 2672"/>
                  <a:gd name="T10" fmla="*/ 44 w 417"/>
                  <a:gd name="T11" fmla="*/ 0 h 2672"/>
                  <a:gd name="T12" fmla="*/ 44 w 417"/>
                  <a:gd name="T13" fmla="*/ 0 h 2672"/>
                </a:gdLst>
                <a:ahLst/>
                <a:cxnLst>
                  <a:cxn ang="0">
                    <a:pos x="T0" y="T1"/>
                  </a:cxn>
                  <a:cxn ang="0">
                    <a:pos x="T2" y="T3"/>
                  </a:cxn>
                  <a:cxn ang="0">
                    <a:pos x="T4" y="T5"/>
                  </a:cxn>
                  <a:cxn ang="0">
                    <a:pos x="T6" y="T7"/>
                  </a:cxn>
                  <a:cxn ang="0">
                    <a:pos x="T8" y="T9"/>
                  </a:cxn>
                  <a:cxn ang="0">
                    <a:pos x="T10" y="T11"/>
                  </a:cxn>
                  <a:cxn ang="0">
                    <a:pos x="T12" y="T13"/>
                  </a:cxn>
                </a:cxnLst>
                <a:rect l="0" t="0" r="r" b="b"/>
                <a:pathLst>
                  <a:path w="417" h="2672">
                    <a:moveTo>
                      <a:pt x="44" y="0"/>
                    </a:moveTo>
                    <a:lnTo>
                      <a:pt x="0" y="47"/>
                    </a:lnTo>
                    <a:lnTo>
                      <a:pt x="366" y="2672"/>
                    </a:lnTo>
                    <a:lnTo>
                      <a:pt x="417" y="2650"/>
                    </a:lnTo>
                    <a:lnTo>
                      <a:pt x="44" y="0"/>
                    </a:lnTo>
                    <a:lnTo>
                      <a:pt x="44" y="0"/>
                    </a:lnTo>
                    <a:lnTo>
                      <a:pt x="44" y="0"/>
                    </a:lnTo>
                    <a:close/>
                  </a:path>
                </a:pathLst>
              </a:custGeom>
              <a:solidFill>
                <a:srgbClr val="96AAB4"/>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0" name="Freeform 180"/>
              <p:cNvSpPr>
                <a:spLocks/>
              </p:cNvSpPr>
              <p:nvPr/>
            </p:nvSpPr>
            <p:spPr bwMode="auto">
              <a:xfrm>
                <a:off x="8559061" y="5122791"/>
                <a:ext cx="121349" cy="36866"/>
              </a:xfrm>
              <a:custGeom>
                <a:avLst/>
                <a:gdLst>
                  <a:gd name="T0" fmla="*/ 0 w 79"/>
                  <a:gd name="T1" fmla="*/ 24 h 24"/>
                  <a:gd name="T2" fmla="*/ 27 w 79"/>
                  <a:gd name="T3" fmla="*/ 24 h 24"/>
                  <a:gd name="T4" fmla="*/ 79 w 79"/>
                  <a:gd name="T5" fmla="*/ 0 h 24"/>
                  <a:gd name="T6" fmla="*/ 52 w 79"/>
                  <a:gd name="T7" fmla="*/ 0 h 24"/>
                  <a:gd name="T8" fmla="*/ 0 w 79"/>
                  <a:gd name="T9" fmla="*/ 24 h 24"/>
                  <a:gd name="T10" fmla="*/ 0 w 79"/>
                  <a:gd name="T11" fmla="*/ 24 h 24"/>
                  <a:gd name="T12" fmla="*/ 0 w 79"/>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79" h="24">
                    <a:moveTo>
                      <a:pt x="0" y="24"/>
                    </a:moveTo>
                    <a:lnTo>
                      <a:pt x="27" y="24"/>
                    </a:lnTo>
                    <a:lnTo>
                      <a:pt x="79" y="0"/>
                    </a:lnTo>
                    <a:lnTo>
                      <a:pt x="52" y="0"/>
                    </a:lnTo>
                    <a:lnTo>
                      <a:pt x="0" y="24"/>
                    </a:lnTo>
                    <a:lnTo>
                      <a:pt x="0" y="24"/>
                    </a:lnTo>
                    <a:lnTo>
                      <a:pt x="0" y="24"/>
                    </a:lnTo>
                    <a:close/>
                  </a:path>
                </a:pathLst>
              </a:custGeom>
              <a:solidFill>
                <a:srgbClr val="F6FA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1" name="Freeform 181"/>
              <p:cNvSpPr>
                <a:spLocks/>
              </p:cNvSpPr>
              <p:nvPr/>
            </p:nvSpPr>
            <p:spPr bwMode="auto">
              <a:xfrm>
                <a:off x="7568303" y="1483860"/>
                <a:ext cx="494611" cy="124421"/>
              </a:xfrm>
              <a:custGeom>
                <a:avLst/>
                <a:gdLst>
                  <a:gd name="T0" fmla="*/ 322 w 322"/>
                  <a:gd name="T1" fmla="*/ 49 h 81"/>
                  <a:gd name="T2" fmla="*/ 275 w 322"/>
                  <a:gd name="T3" fmla="*/ 81 h 81"/>
                  <a:gd name="T4" fmla="*/ 0 w 322"/>
                  <a:gd name="T5" fmla="*/ 38 h 81"/>
                  <a:gd name="T6" fmla="*/ 24 w 322"/>
                  <a:gd name="T7" fmla="*/ 0 h 81"/>
                  <a:gd name="T8" fmla="*/ 322 w 322"/>
                  <a:gd name="T9" fmla="*/ 49 h 81"/>
                  <a:gd name="T10" fmla="*/ 322 w 322"/>
                  <a:gd name="T11" fmla="*/ 49 h 81"/>
                  <a:gd name="T12" fmla="*/ 322 w 322"/>
                  <a:gd name="T13" fmla="*/ 49 h 81"/>
                </a:gdLst>
                <a:ahLst/>
                <a:cxnLst>
                  <a:cxn ang="0">
                    <a:pos x="T0" y="T1"/>
                  </a:cxn>
                  <a:cxn ang="0">
                    <a:pos x="T2" y="T3"/>
                  </a:cxn>
                  <a:cxn ang="0">
                    <a:pos x="T4" y="T5"/>
                  </a:cxn>
                  <a:cxn ang="0">
                    <a:pos x="T6" y="T7"/>
                  </a:cxn>
                  <a:cxn ang="0">
                    <a:pos x="T8" y="T9"/>
                  </a:cxn>
                  <a:cxn ang="0">
                    <a:pos x="T10" y="T11"/>
                  </a:cxn>
                  <a:cxn ang="0">
                    <a:pos x="T12" y="T13"/>
                  </a:cxn>
                </a:cxnLst>
                <a:rect l="0" t="0" r="r" b="b"/>
                <a:pathLst>
                  <a:path w="322" h="81">
                    <a:moveTo>
                      <a:pt x="322" y="49"/>
                    </a:moveTo>
                    <a:lnTo>
                      <a:pt x="275" y="81"/>
                    </a:lnTo>
                    <a:lnTo>
                      <a:pt x="0" y="38"/>
                    </a:lnTo>
                    <a:lnTo>
                      <a:pt x="24" y="0"/>
                    </a:lnTo>
                    <a:lnTo>
                      <a:pt x="322" y="49"/>
                    </a:lnTo>
                    <a:lnTo>
                      <a:pt x="322" y="49"/>
                    </a:lnTo>
                    <a:lnTo>
                      <a:pt x="322" y="49"/>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2" name="Freeform 182"/>
              <p:cNvSpPr>
                <a:spLocks/>
              </p:cNvSpPr>
              <p:nvPr/>
            </p:nvSpPr>
            <p:spPr bwMode="auto">
              <a:xfrm>
                <a:off x="7708084" y="2466940"/>
                <a:ext cx="509972" cy="93701"/>
              </a:xfrm>
              <a:custGeom>
                <a:avLst/>
                <a:gdLst>
                  <a:gd name="T0" fmla="*/ 332 w 332"/>
                  <a:gd name="T1" fmla="*/ 29 h 61"/>
                  <a:gd name="T2" fmla="*/ 284 w 332"/>
                  <a:gd name="T3" fmla="*/ 61 h 61"/>
                  <a:gd name="T4" fmla="*/ 0 w 332"/>
                  <a:gd name="T5" fmla="*/ 36 h 61"/>
                  <a:gd name="T6" fmla="*/ 22 w 332"/>
                  <a:gd name="T7" fmla="*/ 0 h 61"/>
                  <a:gd name="T8" fmla="*/ 332 w 332"/>
                  <a:gd name="T9" fmla="*/ 29 h 61"/>
                  <a:gd name="T10" fmla="*/ 332 w 332"/>
                  <a:gd name="T11" fmla="*/ 29 h 61"/>
                  <a:gd name="T12" fmla="*/ 332 w 332"/>
                  <a:gd name="T13" fmla="*/ 29 h 61"/>
                </a:gdLst>
                <a:ahLst/>
                <a:cxnLst>
                  <a:cxn ang="0">
                    <a:pos x="T0" y="T1"/>
                  </a:cxn>
                  <a:cxn ang="0">
                    <a:pos x="T2" y="T3"/>
                  </a:cxn>
                  <a:cxn ang="0">
                    <a:pos x="T4" y="T5"/>
                  </a:cxn>
                  <a:cxn ang="0">
                    <a:pos x="T6" y="T7"/>
                  </a:cxn>
                  <a:cxn ang="0">
                    <a:pos x="T8" y="T9"/>
                  </a:cxn>
                  <a:cxn ang="0">
                    <a:pos x="T10" y="T11"/>
                  </a:cxn>
                  <a:cxn ang="0">
                    <a:pos x="T12" y="T13"/>
                  </a:cxn>
                </a:cxnLst>
                <a:rect l="0" t="0" r="r" b="b"/>
                <a:pathLst>
                  <a:path w="332" h="61">
                    <a:moveTo>
                      <a:pt x="332" y="29"/>
                    </a:moveTo>
                    <a:lnTo>
                      <a:pt x="284" y="61"/>
                    </a:lnTo>
                    <a:lnTo>
                      <a:pt x="0" y="36"/>
                    </a:lnTo>
                    <a:lnTo>
                      <a:pt x="22" y="0"/>
                    </a:lnTo>
                    <a:lnTo>
                      <a:pt x="332" y="29"/>
                    </a:lnTo>
                    <a:lnTo>
                      <a:pt x="332" y="29"/>
                    </a:lnTo>
                    <a:lnTo>
                      <a:pt x="332" y="29"/>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3" name="Freeform 183"/>
              <p:cNvSpPr>
                <a:spLocks/>
              </p:cNvSpPr>
              <p:nvPr/>
            </p:nvSpPr>
            <p:spPr bwMode="auto">
              <a:xfrm>
                <a:off x="7780278" y="2983058"/>
                <a:ext cx="514581" cy="62980"/>
              </a:xfrm>
              <a:custGeom>
                <a:avLst/>
                <a:gdLst>
                  <a:gd name="T0" fmla="*/ 335 w 335"/>
                  <a:gd name="T1" fmla="*/ 11 h 41"/>
                  <a:gd name="T2" fmla="*/ 287 w 335"/>
                  <a:gd name="T3" fmla="*/ 41 h 41"/>
                  <a:gd name="T4" fmla="*/ 0 w 335"/>
                  <a:gd name="T5" fmla="*/ 34 h 41"/>
                  <a:gd name="T6" fmla="*/ 23 w 335"/>
                  <a:gd name="T7" fmla="*/ 0 h 41"/>
                  <a:gd name="T8" fmla="*/ 335 w 335"/>
                  <a:gd name="T9" fmla="*/ 11 h 41"/>
                  <a:gd name="T10" fmla="*/ 335 w 335"/>
                  <a:gd name="T11" fmla="*/ 11 h 41"/>
                  <a:gd name="T12" fmla="*/ 335 w 335"/>
                  <a:gd name="T13" fmla="*/ 11 h 41"/>
                </a:gdLst>
                <a:ahLst/>
                <a:cxnLst>
                  <a:cxn ang="0">
                    <a:pos x="T0" y="T1"/>
                  </a:cxn>
                  <a:cxn ang="0">
                    <a:pos x="T2" y="T3"/>
                  </a:cxn>
                  <a:cxn ang="0">
                    <a:pos x="T4" y="T5"/>
                  </a:cxn>
                  <a:cxn ang="0">
                    <a:pos x="T6" y="T7"/>
                  </a:cxn>
                  <a:cxn ang="0">
                    <a:pos x="T8" y="T9"/>
                  </a:cxn>
                  <a:cxn ang="0">
                    <a:pos x="T10" y="T11"/>
                  </a:cxn>
                  <a:cxn ang="0">
                    <a:pos x="T12" y="T13"/>
                  </a:cxn>
                </a:cxnLst>
                <a:rect l="0" t="0" r="r" b="b"/>
                <a:pathLst>
                  <a:path w="335" h="41">
                    <a:moveTo>
                      <a:pt x="335" y="11"/>
                    </a:moveTo>
                    <a:lnTo>
                      <a:pt x="287" y="41"/>
                    </a:lnTo>
                    <a:lnTo>
                      <a:pt x="0" y="34"/>
                    </a:lnTo>
                    <a:lnTo>
                      <a:pt x="23" y="0"/>
                    </a:lnTo>
                    <a:lnTo>
                      <a:pt x="335" y="11"/>
                    </a:lnTo>
                    <a:lnTo>
                      <a:pt x="335" y="11"/>
                    </a:lnTo>
                    <a:lnTo>
                      <a:pt x="335" y="11"/>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4" name="Freeform 184"/>
              <p:cNvSpPr>
                <a:spLocks/>
              </p:cNvSpPr>
              <p:nvPr/>
            </p:nvSpPr>
            <p:spPr bwMode="auto">
              <a:xfrm>
                <a:off x="7857082" y="3525287"/>
                <a:ext cx="525333" cy="53763"/>
              </a:xfrm>
              <a:custGeom>
                <a:avLst/>
                <a:gdLst>
                  <a:gd name="T0" fmla="*/ 342 w 342"/>
                  <a:gd name="T1" fmla="*/ 6 h 35"/>
                  <a:gd name="T2" fmla="*/ 294 w 342"/>
                  <a:gd name="T3" fmla="*/ 35 h 35"/>
                  <a:gd name="T4" fmla="*/ 0 w 342"/>
                  <a:gd name="T5" fmla="*/ 31 h 35"/>
                  <a:gd name="T6" fmla="*/ 23 w 342"/>
                  <a:gd name="T7" fmla="*/ 0 h 35"/>
                  <a:gd name="T8" fmla="*/ 342 w 342"/>
                  <a:gd name="T9" fmla="*/ 6 h 35"/>
                  <a:gd name="T10" fmla="*/ 342 w 342"/>
                  <a:gd name="T11" fmla="*/ 6 h 35"/>
                  <a:gd name="T12" fmla="*/ 342 w 342"/>
                  <a:gd name="T13" fmla="*/ 6 h 35"/>
                </a:gdLst>
                <a:ahLst/>
                <a:cxnLst>
                  <a:cxn ang="0">
                    <a:pos x="T0" y="T1"/>
                  </a:cxn>
                  <a:cxn ang="0">
                    <a:pos x="T2" y="T3"/>
                  </a:cxn>
                  <a:cxn ang="0">
                    <a:pos x="T4" y="T5"/>
                  </a:cxn>
                  <a:cxn ang="0">
                    <a:pos x="T6" y="T7"/>
                  </a:cxn>
                  <a:cxn ang="0">
                    <a:pos x="T8" y="T9"/>
                  </a:cxn>
                  <a:cxn ang="0">
                    <a:pos x="T10" y="T11"/>
                  </a:cxn>
                  <a:cxn ang="0">
                    <a:pos x="T12" y="T13"/>
                  </a:cxn>
                </a:cxnLst>
                <a:rect l="0" t="0" r="r" b="b"/>
                <a:pathLst>
                  <a:path w="342" h="35">
                    <a:moveTo>
                      <a:pt x="342" y="6"/>
                    </a:moveTo>
                    <a:lnTo>
                      <a:pt x="294" y="35"/>
                    </a:lnTo>
                    <a:lnTo>
                      <a:pt x="0" y="31"/>
                    </a:lnTo>
                    <a:lnTo>
                      <a:pt x="23" y="0"/>
                    </a:lnTo>
                    <a:lnTo>
                      <a:pt x="342" y="6"/>
                    </a:lnTo>
                    <a:lnTo>
                      <a:pt x="342" y="6"/>
                    </a:lnTo>
                    <a:lnTo>
                      <a:pt x="342" y="6"/>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5" name="Freeform 185"/>
              <p:cNvSpPr>
                <a:spLocks/>
              </p:cNvSpPr>
              <p:nvPr/>
            </p:nvSpPr>
            <p:spPr bwMode="auto">
              <a:xfrm>
                <a:off x="7932348" y="4089022"/>
                <a:ext cx="537621" cy="32258"/>
              </a:xfrm>
              <a:custGeom>
                <a:avLst/>
                <a:gdLst>
                  <a:gd name="T0" fmla="*/ 350 w 350"/>
                  <a:gd name="T1" fmla="*/ 0 h 21"/>
                  <a:gd name="T2" fmla="*/ 300 w 350"/>
                  <a:gd name="T3" fmla="*/ 19 h 21"/>
                  <a:gd name="T4" fmla="*/ 0 w 350"/>
                  <a:gd name="T5" fmla="*/ 21 h 21"/>
                  <a:gd name="T6" fmla="*/ 25 w 350"/>
                  <a:gd name="T7" fmla="*/ 2 h 21"/>
                  <a:gd name="T8" fmla="*/ 350 w 350"/>
                  <a:gd name="T9" fmla="*/ 0 h 21"/>
                  <a:gd name="T10" fmla="*/ 350 w 350"/>
                  <a:gd name="T11" fmla="*/ 0 h 21"/>
                  <a:gd name="T12" fmla="*/ 350 w 350"/>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50" h="21">
                    <a:moveTo>
                      <a:pt x="350" y="0"/>
                    </a:moveTo>
                    <a:lnTo>
                      <a:pt x="300" y="19"/>
                    </a:lnTo>
                    <a:lnTo>
                      <a:pt x="0" y="21"/>
                    </a:lnTo>
                    <a:lnTo>
                      <a:pt x="25" y="2"/>
                    </a:lnTo>
                    <a:lnTo>
                      <a:pt x="350" y="0"/>
                    </a:lnTo>
                    <a:lnTo>
                      <a:pt x="350" y="0"/>
                    </a:lnTo>
                    <a:lnTo>
                      <a:pt x="350" y="0"/>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6" name="Freeform 186"/>
              <p:cNvSpPr>
                <a:spLocks/>
              </p:cNvSpPr>
              <p:nvPr/>
            </p:nvSpPr>
            <p:spPr bwMode="auto">
              <a:xfrm>
                <a:off x="8018368" y="4657365"/>
                <a:ext cx="543766" cy="36866"/>
              </a:xfrm>
              <a:custGeom>
                <a:avLst/>
                <a:gdLst>
                  <a:gd name="T0" fmla="*/ 354 w 354"/>
                  <a:gd name="T1" fmla="*/ 0 h 24"/>
                  <a:gd name="T2" fmla="*/ 303 w 354"/>
                  <a:gd name="T3" fmla="*/ 15 h 24"/>
                  <a:gd name="T4" fmla="*/ 0 w 354"/>
                  <a:gd name="T5" fmla="*/ 24 h 24"/>
                  <a:gd name="T6" fmla="*/ 23 w 354"/>
                  <a:gd name="T7" fmla="*/ 9 h 24"/>
                  <a:gd name="T8" fmla="*/ 354 w 354"/>
                  <a:gd name="T9" fmla="*/ 0 h 24"/>
                  <a:gd name="T10" fmla="*/ 354 w 354"/>
                  <a:gd name="T11" fmla="*/ 0 h 24"/>
                  <a:gd name="T12" fmla="*/ 354 w 354"/>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54" h="24">
                    <a:moveTo>
                      <a:pt x="354" y="0"/>
                    </a:moveTo>
                    <a:lnTo>
                      <a:pt x="303" y="15"/>
                    </a:lnTo>
                    <a:lnTo>
                      <a:pt x="0" y="24"/>
                    </a:lnTo>
                    <a:lnTo>
                      <a:pt x="23" y="9"/>
                    </a:lnTo>
                    <a:lnTo>
                      <a:pt x="354" y="0"/>
                    </a:lnTo>
                    <a:lnTo>
                      <a:pt x="354" y="0"/>
                    </a:lnTo>
                    <a:lnTo>
                      <a:pt x="354" y="0"/>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7" name="Freeform 187"/>
              <p:cNvSpPr>
                <a:spLocks noEditPoints="1"/>
              </p:cNvSpPr>
              <p:nvPr/>
            </p:nvSpPr>
            <p:spPr bwMode="auto">
              <a:xfrm>
                <a:off x="7505323" y="1095237"/>
                <a:ext cx="1175088" cy="4070564"/>
              </a:xfrm>
              <a:custGeom>
                <a:avLst/>
                <a:gdLst>
                  <a:gd name="T0" fmla="*/ 738 w 765"/>
                  <a:gd name="T1" fmla="*/ 2622 h 2650"/>
                  <a:gd name="T2" fmla="*/ 765 w 765"/>
                  <a:gd name="T3" fmla="*/ 2622 h 2650"/>
                  <a:gd name="T4" fmla="*/ 351 w 765"/>
                  <a:gd name="T5" fmla="*/ 59 h 2650"/>
                  <a:gd name="T6" fmla="*/ 324 w 765"/>
                  <a:gd name="T7" fmla="*/ 59 h 2650"/>
                  <a:gd name="T8" fmla="*/ 356 w 765"/>
                  <a:gd name="T9" fmla="*/ 261 h 2650"/>
                  <a:gd name="T10" fmla="*/ 58 w 765"/>
                  <a:gd name="T11" fmla="*/ 212 h 2650"/>
                  <a:gd name="T12" fmla="*/ 28 w 765"/>
                  <a:gd name="T13" fmla="*/ 0 h 2650"/>
                  <a:gd name="T14" fmla="*/ 0 w 765"/>
                  <a:gd name="T15" fmla="*/ 0 h 2650"/>
                  <a:gd name="T16" fmla="*/ 375 w 765"/>
                  <a:gd name="T17" fmla="*/ 2650 h 2650"/>
                  <a:gd name="T18" fmla="*/ 403 w 765"/>
                  <a:gd name="T19" fmla="*/ 2650 h 2650"/>
                  <a:gd name="T20" fmla="*/ 357 w 765"/>
                  <a:gd name="T21" fmla="*/ 2328 h 2650"/>
                  <a:gd name="T22" fmla="*/ 688 w 765"/>
                  <a:gd name="T23" fmla="*/ 2318 h 2650"/>
                  <a:gd name="T24" fmla="*/ 738 w 765"/>
                  <a:gd name="T25" fmla="*/ 2622 h 2650"/>
                  <a:gd name="T26" fmla="*/ 738 w 765"/>
                  <a:gd name="T27" fmla="*/ 2622 h 2650"/>
                  <a:gd name="T28" fmla="*/ 738 w 765"/>
                  <a:gd name="T29" fmla="*/ 2622 h 2650"/>
                  <a:gd name="T30" fmla="*/ 252 w 765"/>
                  <a:gd name="T31" fmla="*/ 1582 h 2650"/>
                  <a:gd name="T32" fmla="*/ 571 w 765"/>
                  <a:gd name="T33" fmla="*/ 1588 h 2650"/>
                  <a:gd name="T34" fmla="*/ 622 w 765"/>
                  <a:gd name="T35" fmla="*/ 1904 h 2650"/>
                  <a:gd name="T36" fmla="*/ 297 w 765"/>
                  <a:gd name="T37" fmla="*/ 1904 h 2650"/>
                  <a:gd name="T38" fmla="*/ 252 w 765"/>
                  <a:gd name="T39" fmla="*/ 1582 h 2650"/>
                  <a:gd name="T40" fmla="*/ 252 w 765"/>
                  <a:gd name="T41" fmla="*/ 1582 h 2650"/>
                  <a:gd name="T42" fmla="*/ 252 w 765"/>
                  <a:gd name="T43" fmla="*/ 1582 h 2650"/>
                  <a:gd name="T44" fmla="*/ 457 w 765"/>
                  <a:gd name="T45" fmla="*/ 881 h 2650"/>
                  <a:gd name="T46" fmla="*/ 148 w 765"/>
                  <a:gd name="T47" fmla="*/ 852 h 2650"/>
                  <a:gd name="T48" fmla="*/ 109 w 765"/>
                  <a:gd name="T49" fmla="*/ 568 h 2650"/>
                  <a:gd name="T50" fmla="*/ 411 w 765"/>
                  <a:gd name="T51" fmla="*/ 605 h 2650"/>
                  <a:gd name="T52" fmla="*/ 457 w 765"/>
                  <a:gd name="T53" fmla="*/ 881 h 2650"/>
                  <a:gd name="T54" fmla="*/ 457 w 765"/>
                  <a:gd name="T55" fmla="*/ 881 h 2650"/>
                  <a:gd name="T56" fmla="*/ 457 w 765"/>
                  <a:gd name="T57" fmla="*/ 881 h 2650"/>
                  <a:gd name="T58" fmla="*/ 463 w 765"/>
                  <a:gd name="T59" fmla="*/ 922 h 2650"/>
                  <a:gd name="T60" fmla="*/ 508 w 765"/>
                  <a:gd name="T61" fmla="*/ 1199 h 2650"/>
                  <a:gd name="T62" fmla="*/ 196 w 765"/>
                  <a:gd name="T63" fmla="*/ 1188 h 2650"/>
                  <a:gd name="T64" fmla="*/ 154 w 765"/>
                  <a:gd name="T65" fmla="*/ 891 h 2650"/>
                  <a:gd name="T66" fmla="*/ 463 w 765"/>
                  <a:gd name="T67" fmla="*/ 922 h 2650"/>
                  <a:gd name="T68" fmla="*/ 463 w 765"/>
                  <a:gd name="T69" fmla="*/ 922 h 2650"/>
                  <a:gd name="T70" fmla="*/ 463 w 765"/>
                  <a:gd name="T71" fmla="*/ 922 h 2650"/>
                  <a:gd name="T72" fmla="*/ 514 w 765"/>
                  <a:gd name="T73" fmla="*/ 1240 h 2650"/>
                  <a:gd name="T74" fmla="*/ 564 w 765"/>
                  <a:gd name="T75" fmla="*/ 1545 h 2650"/>
                  <a:gd name="T76" fmla="*/ 245 w 765"/>
                  <a:gd name="T77" fmla="*/ 1538 h 2650"/>
                  <a:gd name="T78" fmla="*/ 202 w 765"/>
                  <a:gd name="T79" fmla="*/ 1229 h 2650"/>
                  <a:gd name="T80" fmla="*/ 514 w 765"/>
                  <a:gd name="T81" fmla="*/ 1240 h 2650"/>
                  <a:gd name="T82" fmla="*/ 514 w 765"/>
                  <a:gd name="T83" fmla="*/ 1240 h 2650"/>
                  <a:gd name="T84" fmla="*/ 514 w 765"/>
                  <a:gd name="T85" fmla="*/ 1240 h 2650"/>
                  <a:gd name="T86" fmla="*/ 363 w 765"/>
                  <a:gd name="T87" fmla="*/ 302 h 2650"/>
                  <a:gd name="T88" fmla="*/ 406 w 765"/>
                  <a:gd name="T89" fmla="*/ 564 h 2650"/>
                  <a:gd name="T90" fmla="*/ 103 w 765"/>
                  <a:gd name="T91" fmla="*/ 529 h 2650"/>
                  <a:gd name="T92" fmla="*/ 63 w 765"/>
                  <a:gd name="T93" fmla="*/ 253 h 2650"/>
                  <a:gd name="T94" fmla="*/ 363 w 765"/>
                  <a:gd name="T95" fmla="*/ 302 h 2650"/>
                  <a:gd name="T96" fmla="*/ 363 w 765"/>
                  <a:gd name="T97" fmla="*/ 302 h 2650"/>
                  <a:gd name="T98" fmla="*/ 363 w 765"/>
                  <a:gd name="T99" fmla="*/ 302 h 2650"/>
                  <a:gd name="T100" fmla="*/ 350 w 765"/>
                  <a:gd name="T101" fmla="*/ 2281 h 2650"/>
                  <a:gd name="T102" fmla="*/ 303 w 765"/>
                  <a:gd name="T103" fmla="*/ 1949 h 2650"/>
                  <a:gd name="T104" fmla="*/ 629 w 765"/>
                  <a:gd name="T105" fmla="*/ 1949 h 2650"/>
                  <a:gd name="T106" fmla="*/ 681 w 765"/>
                  <a:gd name="T107" fmla="*/ 2273 h 2650"/>
                  <a:gd name="T108" fmla="*/ 350 w 765"/>
                  <a:gd name="T109" fmla="*/ 2281 h 2650"/>
                  <a:gd name="T110" fmla="*/ 350 w 765"/>
                  <a:gd name="T111" fmla="*/ 2281 h 2650"/>
                  <a:gd name="T112" fmla="*/ 350 w 765"/>
                  <a:gd name="T113" fmla="*/ 2281 h 2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65" h="2650">
                    <a:moveTo>
                      <a:pt x="738" y="2622"/>
                    </a:moveTo>
                    <a:lnTo>
                      <a:pt x="765" y="2622"/>
                    </a:lnTo>
                    <a:lnTo>
                      <a:pt x="351" y="59"/>
                    </a:lnTo>
                    <a:lnTo>
                      <a:pt x="324" y="59"/>
                    </a:lnTo>
                    <a:lnTo>
                      <a:pt x="356" y="261"/>
                    </a:lnTo>
                    <a:lnTo>
                      <a:pt x="58" y="212"/>
                    </a:lnTo>
                    <a:lnTo>
                      <a:pt x="28" y="0"/>
                    </a:lnTo>
                    <a:lnTo>
                      <a:pt x="0" y="0"/>
                    </a:lnTo>
                    <a:lnTo>
                      <a:pt x="375" y="2650"/>
                    </a:lnTo>
                    <a:lnTo>
                      <a:pt x="403" y="2650"/>
                    </a:lnTo>
                    <a:lnTo>
                      <a:pt x="357" y="2328"/>
                    </a:lnTo>
                    <a:lnTo>
                      <a:pt x="688" y="2318"/>
                    </a:lnTo>
                    <a:lnTo>
                      <a:pt x="738" y="2622"/>
                    </a:lnTo>
                    <a:lnTo>
                      <a:pt x="738" y="2622"/>
                    </a:lnTo>
                    <a:lnTo>
                      <a:pt x="738" y="2622"/>
                    </a:lnTo>
                    <a:close/>
                    <a:moveTo>
                      <a:pt x="252" y="1582"/>
                    </a:moveTo>
                    <a:lnTo>
                      <a:pt x="571" y="1588"/>
                    </a:lnTo>
                    <a:lnTo>
                      <a:pt x="622" y="1904"/>
                    </a:lnTo>
                    <a:lnTo>
                      <a:pt x="297" y="1904"/>
                    </a:lnTo>
                    <a:lnTo>
                      <a:pt x="252" y="1582"/>
                    </a:lnTo>
                    <a:lnTo>
                      <a:pt x="252" y="1582"/>
                    </a:lnTo>
                    <a:lnTo>
                      <a:pt x="252" y="1582"/>
                    </a:lnTo>
                    <a:close/>
                    <a:moveTo>
                      <a:pt x="457" y="881"/>
                    </a:moveTo>
                    <a:lnTo>
                      <a:pt x="148" y="852"/>
                    </a:lnTo>
                    <a:lnTo>
                      <a:pt x="109" y="568"/>
                    </a:lnTo>
                    <a:lnTo>
                      <a:pt x="411" y="605"/>
                    </a:lnTo>
                    <a:lnTo>
                      <a:pt x="457" y="881"/>
                    </a:lnTo>
                    <a:lnTo>
                      <a:pt x="457" y="881"/>
                    </a:lnTo>
                    <a:lnTo>
                      <a:pt x="457" y="881"/>
                    </a:lnTo>
                    <a:close/>
                    <a:moveTo>
                      <a:pt x="463" y="922"/>
                    </a:moveTo>
                    <a:lnTo>
                      <a:pt x="508" y="1199"/>
                    </a:lnTo>
                    <a:lnTo>
                      <a:pt x="196" y="1188"/>
                    </a:lnTo>
                    <a:lnTo>
                      <a:pt x="154" y="891"/>
                    </a:lnTo>
                    <a:lnTo>
                      <a:pt x="463" y="922"/>
                    </a:lnTo>
                    <a:lnTo>
                      <a:pt x="463" y="922"/>
                    </a:lnTo>
                    <a:lnTo>
                      <a:pt x="463" y="922"/>
                    </a:lnTo>
                    <a:close/>
                    <a:moveTo>
                      <a:pt x="514" y="1240"/>
                    </a:moveTo>
                    <a:lnTo>
                      <a:pt x="564" y="1545"/>
                    </a:lnTo>
                    <a:lnTo>
                      <a:pt x="245" y="1538"/>
                    </a:lnTo>
                    <a:lnTo>
                      <a:pt x="202" y="1229"/>
                    </a:lnTo>
                    <a:lnTo>
                      <a:pt x="514" y="1240"/>
                    </a:lnTo>
                    <a:lnTo>
                      <a:pt x="514" y="1240"/>
                    </a:lnTo>
                    <a:lnTo>
                      <a:pt x="514" y="1240"/>
                    </a:lnTo>
                    <a:close/>
                    <a:moveTo>
                      <a:pt x="363" y="302"/>
                    </a:moveTo>
                    <a:lnTo>
                      <a:pt x="406" y="564"/>
                    </a:lnTo>
                    <a:lnTo>
                      <a:pt x="103" y="529"/>
                    </a:lnTo>
                    <a:lnTo>
                      <a:pt x="63" y="253"/>
                    </a:lnTo>
                    <a:lnTo>
                      <a:pt x="363" y="302"/>
                    </a:lnTo>
                    <a:lnTo>
                      <a:pt x="363" y="302"/>
                    </a:lnTo>
                    <a:lnTo>
                      <a:pt x="363" y="302"/>
                    </a:lnTo>
                    <a:close/>
                    <a:moveTo>
                      <a:pt x="350" y="2281"/>
                    </a:moveTo>
                    <a:lnTo>
                      <a:pt x="303" y="1949"/>
                    </a:lnTo>
                    <a:lnTo>
                      <a:pt x="629" y="1949"/>
                    </a:lnTo>
                    <a:lnTo>
                      <a:pt x="681" y="2273"/>
                    </a:lnTo>
                    <a:lnTo>
                      <a:pt x="350" y="2281"/>
                    </a:lnTo>
                    <a:lnTo>
                      <a:pt x="350" y="2281"/>
                    </a:lnTo>
                    <a:lnTo>
                      <a:pt x="350" y="2281"/>
                    </a:lnTo>
                    <a:close/>
                  </a:path>
                </a:pathLst>
              </a:custGeom>
              <a:solidFill>
                <a:srgbClr val="F6F9FA">
                  <a:lumMod val="90000"/>
                </a:srgbClr>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grpSp>
      </p:grpSp>
      <p:grpSp>
        <p:nvGrpSpPr>
          <p:cNvPr id="48" name="Group 47"/>
          <p:cNvGrpSpPr/>
          <p:nvPr/>
        </p:nvGrpSpPr>
        <p:grpSpPr>
          <a:xfrm>
            <a:off x="3722913" y="228285"/>
            <a:ext cx="4775202" cy="1357000"/>
            <a:chOff x="5950343" y="2519646"/>
            <a:chExt cx="4775202" cy="1357000"/>
          </a:xfrm>
        </p:grpSpPr>
        <p:grpSp>
          <p:nvGrpSpPr>
            <p:cNvPr id="49" name="Group 48"/>
            <p:cNvGrpSpPr/>
            <p:nvPr/>
          </p:nvGrpSpPr>
          <p:grpSpPr>
            <a:xfrm>
              <a:off x="5950343" y="2519646"/>
              <a:ext cx="4775202" cy="1075060"/>
              <a:chOff x="5967942" y="2642129"/>
              <a:chExt cx="4775202" cy="1075060"/>
            </a:xfrm>
          </p:grpSpPr>
          <p:sp>
            <p:nvSpPr>
              <p:cNvPr id="51" name="TextBox 5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52" name="TextBox 5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53" name="TextBox 5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0" name="Straight Connector 4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95" name="Group 94"/>
          <p:cNvGrpSpPr/>
          <p:nvPr/>
        </p:nvGrpSpPr>
        <p:grpSpPr>
          <a:xfrm>
            <a:off x="7149903" y="2176669"/>
            <a:ext cx="4222414" cy="983946"/>
            <a:chOff x="7360920" y="2176669"/>
            <a:chExt cx="4222414" cy="983946"/>
          </a:xfrm>
        </p:grpSpPr>
        <p:grpSp>
          <p:nvGrpSpPr>
            <p:cNvPr id="63" name="Group 62"/>
            <p:cNvGrpSpPr/>
            <p:nvPr/>
          </p:nvGrpSpPr>
          <p:grpSpPr>
            <a:xfrm>
              <a:off x="7360920" y="2386000"/>
              <a:ext cx="443862" cy="443862"/>
              <a:chOff x="7039079" y="2376627"/>
              <a:chExt cx="721783" cy="721783"/>
            </a:xfrm>
          </p:grpSpPr>
          <p:sp>
            <p:nvSpPr>
              <p:cNvPr id="55" name="Rounded Rectangle 54"/>
              <p:cNvSpPr/>
              <p:nvPr/>
            </p:nvSpPr>
            <p:spPr>
              <a:xfrm rot="18900000" flipH="1">
                <a:off x="7039079" y="2376627"/>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55"/>
              <p:cNvGrpSpPr/>
              <p:nvPr/>
            </p:nvGrpSpPr>
            <p:grpSpPr>
              <a:xfrm flipH="1">
                <a:off x="7202539" y="2553191"/>
                <a:ext cx="367905" cy="373839"/>
                <a:chOff x="-3814763" y="4870451"/>
                <a:chExt cx="1476375" cy="1500187"/>
              </a:xfrm>
              <a:solidFill>
                <a:schemeClr val="bg1"/>
              </a:solidFill>
            </p:grpSpPr>
            <p:sp>
              <p:nvSpPr>
                <p:cNvPr id="57" name="Freeform 56"/>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7"/>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8"/>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60" name="Group 59"/>
            <p:cNvGrpSpPr/>
            <p:nvPr/>
          </p:nvGrpSpPr>
          <p:grpSpPr>
            <a:xfrm flipH="1">
              <a:off x="8008858" y="2176669"/>
              <a:ext cx="3574476" cy="983946"/>
              <a:chOff x="7575651" y="4544467"/>
              <a:chExt cx="1831272" cy="983946"/>
            </a:xfrm>
          </p:grpSpPr>
          <p:sp>
            <p:nvSpPr>
              <p:cNvPr id="61" name="TextBox 60"/>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62" name="TextBox 61"/>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155" name="Group 154"/>
          <p:cNvGrpSpPr/>
          <p:nvPr/>
        </p:nvGrpSpPr>
        <p:grpSpPr>
          <a:xfrm>
            <a:off x="7138965" y="4157877"/>
            <a:ext cx="4222414" cy="983946"/>
            <a:chOff x="7138965" y="4157877"/>
            <a:chExt cx="4222414" cy="983946"/>
          </a:xfrm>
        </p:grpSpPr>
        <p:grpSp>
          <p:nvGrpSpPr>
            <p:cNvPr id="108" name="Group 107"/>
            <p:cNvGrpSpPr/>
            <p:nvPr/>
          </p:nvGrpSpPr>
          <p:grpSpPr>
            <a:xfrm flipH="1">
              <a:off x="7786903" y="4157877"/>
              <a:ext cx="3574476" cy="983946"/>
              <a:chOff x="7575651" y="4544467"/>
              <a:chExt cx="1831272" cy="983946"/>
            </a:xfrm>
          </p:grpSpPr>
          <p:sp>
            <p:nvSpPr>
              <p:cNvPr id="109" name="TextBox 10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10" name="TextBox 10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11" name="Rounded Rectangle 110"/>
            <p:cNvSpPr/>
            <p:nvPr/>
          </p:nvSpPr>
          <p:spPr>
            <a:xfrm rot="18900000" flipH="1">
              <a:off x="7138965" y="4367208"/>
              <a:ext cx="443862" cy="44386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Freeform 72"/>
            <p:cNvSpPr>
              <a:spLocks noEditPoints="1"/>
            </p:cNvSpPr>
            <p:nvPr/>
          </p:nvSpPr>
          <p:spPr bwMode="auto">
            <a:xfrm>
              <a:off x="7219293" y="4450414"/>
              <a:ext cx="277734" cy="277734"/>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p:cNvGrpSpPr/>
          <p:nvPr/>
        </p:nvGrpSpPr>
        <p:grpSpPr>
          <a:xfrm>
            <a:off x="7144434" y="5149459"/>
            <a:ext cx="4222414" cy="983946"/>
            <a:chOff x="7144434" y="5149459"/>
            <a:chExt cx="4222414" cy="983946"/>
          </a:xfrm>
        </p:grpSpPr>
        <p:sp>
          <p:nvSpPr>
            <p:cNvPr id="121" name="Rounded Rectangle 120"/>
            <p:cNvSpPr/>
            <p:nvPr/>
          </p:nvSpPr>
          <p:spPr>
            <a:xfrm rot="18900000" flipH="1">
              <a:off x="7144434" y="5358790"/>
              <a:ext cx="443862" cy="44386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8" name="Group 117"/>
            <p:cNvGrpSpPr/>
            <p:nvPr/>
          </p:nvGrpSpPr>
          <p:grpSpPr>
            <a:xfrm flipH="1">
              <a:off x="7792372" y="5149459"/>
              <a:ext cx="3574476" cy="983946"/>
              <a:chOff x="7575651" y="4544467"/>
              <a:chExt cx="1831272" cy="983946"/>
            </a:xfrm>
          </p:grpSpPr>
          <p:sp>
            <p:nvSpPr>
              <p:cNvPr id="119" name="TextBox 11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20" name="TextBox 11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28" name="Freeform 154"/>
            <p:cNvSpPr>
              <a:spLocks noEditPoints="1"/>
            </p:cNvSpPr>
            <p:nvPr/>
          </p:nvSpPr>
          <p:spPr bwMode="auto">
            <a:xfrm>
              <a:off x="7223848" y="5432691"/>
              <a:ext cx="294863" cy="294863"/>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4" name="Group 153"/>
          <p:cNvGrpSpPr/>
          <p:nvPr/>
        </p:nvGrpSpPr>
        <p:grpSpPr>
          <a:xfrm>
            <a:off x="7144434" y="3171093"/>
            <a:ext cx="4222414" cy="983946"/>
            <a:chOff x="7144434" y="3171093"/>
            <a:chExt cx="4222414" cy="983946"/>
          </a:xfrm>
        </p:grpSpPr>
        <p:grpSp>
          <p:nvGrpSpPr>
            <p:cNvPr id="98" name="Group 97"/>
            <p:cNvGrpSpPr/>
            <p:nvPr/>
          </p:nvGrpSpPr>
          <p:grpSpPr>
            <a:xfrm flipH="1">
              <a:off x="7792372" y="3171093"/>
              <a:ext cx="3574476" cy="983946"/>
              <a:chOff x="7575651" y="4544467"/>
              <a:chExt cx="1831272" cy="983946"/>
            </a:xfrm>
          </p:grpSpPr>
          <p:sp>
            <p:nvSpPr>
              <p:cNvPr id="99" name="TextBox 9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00" name="TextBox 9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01" name="Rounded Rectangle 100"/>
            <p:cNvSpPr/>
            <p:nvPr/>
          </p:nvSpPr>
          <p:spPr>
            <a:xfrm rot="18900000" flipH="1">
              <a:off x="7144434" y="3380424"/>
              <a:ext cx="443862" cy="44386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9" name="Group 128"/>
            <p:cNvGrpSpPr/>
            <p:nvPr/>
          </p:nvGrpSpPr>
          <p:grpSpPr>
            <a:xfrm>
              <a:off x="7177141" y="3472410"/>
              <a:ext cx="342291" cy="260741"/>
              <a:chOff x="1938338" y="685800"/>
              <a:chExt cx="1485900" cy="1131888"/>
            </a:xfrm>
            <a:solidFill>
              <a:schemeClr val="bg1"/>
            </a:solidFill>
          </p:grpSpPr>
          <p:sp>
            <p:nvSpPr>
              <p:cNvPr id="130"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1"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2"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3"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4"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5"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6"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7"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8"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9"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0"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1"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2"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3"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4"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5"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11310364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down)">
                                      <p:cBhvr>
                                        <p:cTn id="11" dur="500"/>
                                        <p:tgtEl>
                                          <p:spTgt spid="12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wipe(down)">
                                      <p:cBhvr>
                                        <p:cTn id="15" dur="500"/>
                                        <p:tgtEl>
                                          <p:spTgt spid="9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54"/>
                                        </p:tgtEl>
                                        <p:attrNameLst>
                                          <p:attrName>style.visibility</p:attrName>
                                        </p:attrNameLst>
                                      </p:cBhvr>
                                      <p:to>
                                        <p:strVal val="visible"/>
                                      </p:to>
                                    </p:set>
                                    <p:animEffect transition="in" filter="wipe(down)">
                                      <p:cBhvr>
                                        <p:cTn id="19" dur="500"/>
                                        <p:tgtEl>
                                          <p:spTgt spid="15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55"/>
                                        </p:tgtEl>
                                        <p:attrNameLst>
                                          <p:attrName>style.visibility</p:attrName>
                                        </p:attrNameLst>
                                      </p:cBhvr>
                                      <p:to>
                                        <p:strVal val="visible"/>
                                      </p:to>
                                    </p:set>
                                    <p:animEffect transition="in" filter="wipe(down)">
                                      <p:cBhvr>
                                        <p:cTn id="23" dur="500"/>
                                        <p:tgtEl>
                                          <p:spTgt spid="155"/>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56"/>
                                        </p:tgtEl>
                                        <p:attrNameLst>
                                          <p:attrName>style.visibility</p:attrName>
                                        </p:attrNameLst>
                                      </p:cBhvr>
                                      <p:to>
                                        <p:strVal val="visible"/>
                                      </p:to>
                                    </p:set>
                                    <p:animEffect transition="in" filter="wipe(down)">
                                      <p:cBhvr>
                                        <p:cTn id="27"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221650" y="2311646"/>
            <a:ext cx="3748700" cy="3685436"/>
            <a:chOff x="4005035" y="1779372"/>
            <a:chExt cx="4181930" cy="4111355"/>
          </a:xfrm>
        </p:grpSpPr>
        <p:sp>
          <p:nvSpPr>
            <p:cNvPr id="3" name="Freeform 2"/>
            <p:cNvSpPr>
              <a:spLocks/>
            </p:cNvSpPr>
            <p:nvPr/>
          </p:nvSpPr>
          <p:spPr bwMode="auto">
            <a:xfrm>
              <a:off x="6749597" y="3406898"/>
              <a:ext cx="737504" cy="414428"/>
            </a:xfrm>
            <a:custGeom>
              <a:avLst/>
              <a:gdLst>
                <a:gd name="T0" fmla="*/ 764 w 796"/>
                <a:gd name="T1" fmla="*/ 201 h 447"/>
                <a:gd name="T2" fmla="*/ 416 w 796"/>
                <a:gd name="T3" fmla="*/ 50 h 447"/>
                <a:gd name="T4" fmla="*/ 0 w 796"/>
                <a:gd name="T5" fmla="*/ 203 h 447"/>
                <a:gd name="T6" fmla="*/ 211 w 796"/>
                <a:gd name="T7" fmla="*/ 447 h 447"/>
                <a:gd name="T8" fmla="*/ 753 w 796"/>
                <a:gd name="T9" fmla="*/ 437 h 447"/>
                <a:gd name="T10" fmla="*/ 764 w 796"/>
                <a:gd name="T11" fmla="*/ 201 h 447"/>
              </a:gdLst>
              <a:ahLst/>
              <a:cxnLst>
                <a:cxn ang="0">
                  <a:pos x="T0" y="T1"/>
                </a:cxn>
                <a:cxn ang="0">
                  <a:pos x="T2" y="T3"/>
                </a:cxn>
                <a:cxn ang="0">
                  <a:pos x="T4" y="T5"/>
                </a:cxn>
                <a:cxn ang="0">
                  <a:pos x="T6" y="T7"/>
                </a:cxn>
                <a:cxn ang="0">
                  <a:pos x="T8" y="T9"/>
                </a:cxn>
                <a:cxn ang="0">
                  <a:pos x="T10" y="T11"/>
                </a:cxn>
              </a:cxnLst>
              <a:rect l="0" t="0" r="r" b="b"/>
              <a:pathLst>
                <a:path w="796" h="447">
                  <a:moveTo>
                    <a:pt x="764" y="201"/>
                  </a:moveTo>
                  <a:cubicBezTo>
                    <a:pt x="707" y="68"/>
                    <a:pt x="552" y="0"/>
                    <a:pt x="416" y="50"/>
                  </a:cubicBezTo>
                  <a:cubicBezTo>
                    <a:pt x="0" y="203"/>
                    <a:pt x="0" y="203"/>
                    <a:pt x="0" y="203"/>
                  </a:cubicBezTo>
                  <a:cubicBezTo>
                    <a:pt x="145" y="149"/>
                    <a:pt x="285" y="310"/>
                    <a:pt x="211" y="447"/>
                  </a:cubicBezTo>
                  <a:cubicBezTo>
                    <a:pt x="753" y="437"/>
                    <a:pt x="753" y="437"/>
                    <a:pt x="753" y="437"/>
                  </a:cubicBezTo>
                  <a:cubicBezTo>
                    <a:pt x="792" y="365"/>
                    <a:pt x="796" y="277"/>
                    <a:pt x="764" y="201"/>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4" name="Freeform 3"/>
            <p:cNvSpPr>
              <a:spLocks/>
            </p:cNvSpPr>
            <p:nvPr/>
          </p:nvSpPr>
          <p:spPr bwMode="auto">
            <a:xfrm>
              <a:off x="5668656" y="2411405"/>
              <a:ext cx="408547" cy="765732"/>
            </a:xfrm>
            <a:custGeom>
              <a:avLst/>
              <a:gdLst>
                <a:gd name="T0" fmla="*/ 432 w 441"/>
                <a:gd name="T1" fmla="*/ 76 h 826"/>
                <a:gd name="T2" fmla="*/ 62 w 441"/>
                <a:gd name="T3" fmla="*/ 155 h 826"/>
                <a:gd name="T4" fmla="*/ 32 w 441"/>
                <a:gd name="T5" fmla="*/ 407 h 826"/>
                <a:gd name="T6" fmla="*/ 190 w 441"/>
                <a:gd name="T7" fmla="*/ 826 h 826"/>
                <a:gd name="T8" fmla="*/ 441 w 441"/>
                <a:gd name="T9" fmla="*/ 619 h 826"/>
                <a:gd name="T10" fmla="*/ 432 w 441"/>
                <a:gd name="T11" fmla="*/ 76 h 826"/>
              </a:gdLst>
              <a:ahLst/>
              <a:cxnLst>
                <a:cxn ang="0">
                  <a:pos x="T0" y="T1"/>
                </a:cxn>
                <a:cxn ang="0">
                  <a:pos x="T2" y="T3"/>
                </a:cxn>
                <a:cxn ang="0">
                  <a:pos x="T4" y="T5"/>
                </a:cxn>
                <a:cxn ang="0">
                  <a:pos x="T6" y="T7"/>
                </a:cxn>
                <a:cxn ang="0">
                  <a:pos x="T8" y="T9"/>
                </a:cxn>
                <a:cxn ang="0">
                  <a:pos x="T10" y="T11"/>
                </a:cxn>
              </a:cxnLst>
              <a:rect l="0" t="0" r="r" b="b"/>
              <a:pathLst>
                <a:path w="441" h="826">
                  <a:moveTo>
                    <a:pt x="432" y="76"/>
                  </a:moveTo>
                  <a:cubicBezTo>
                    <a:pt x="309" y="0"/>
                    <a:pt x="144" y="36"/>
                    <a:pt x="62" y="155"/>
                  </a:cubicBezTo>
                  <a:cubicBezTo>
                    <a:pt x="12" y="228"/>
                    <a:pt x="0" y="324"/>
                    <a:pt x="32" y="407"/>
                  </a:cubicBezTo>
                  <a:cubicBezTo>
                    <a:pt x="190" y="826"/>
                    <a:pt x="190" y="826"/>
                    <a:pt x="190" y="826"/>
                  </a:cubicBezTo>
                  <a:cubicBezTo>
                    <a:pt x="134" y="678"/>
                    <a:pt x="304" y="534"/>
                    <a:pt x="441" y="619"/>
                  </a:cubicBezTo>
                  <a:lnTo>
                    <a:pt x="432" y="76"/>
                  </a:lnTo>
                  <a:close/>
                </a:path>
              </a:pathLst>
            </a:custGeom>
            <a:solidFill>
              <a:schemeClr val="tx2">
                <a:lumMod val="50000"/>
              </a:schemeClr>
            </a:solidFill>
            <a:ln w="3175" cap="rnd">
              <a:solidFill>
                <a:schemeClr val="tx2">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5" name="Freeform 4"/>
            <p:cNvSpPr>
              <a:spLocks/>
            </p:cNvSpPr>
            <p:nvPr/>
          </p:nvSpPr>
          <p:spPr bwMode="auto">
            <a:xfrm>
              <a:off x="5741951" y="2763494"/>
              <a:ext cx="379926" cy="500686"/>
            </a:xfrm>
            <a:custGeom>
              <a:avLst/>
              <a:gdLst>
                <a:gd name="T0" fmla="*/ 396 w 410"/>
                <a:gd name="T1" fmla="*/ 60 h 540"/>
                <a:gd name="T2" fmla="*/ 0 w 410"/>
                <a:gd name="T3" fmla="*/ 0 h 540"/>
                <a:gd name="T4" fmla="*/ 73 w 410"/>
                <a:gd name="T5" fmla="*/ 221 h 540"/>
                <a:gd name="T6" fmla="*/ 111 w 410"/>
                <a:gd name="T7" fmla="*/ 337 h 540"/>
                <a:gd name="T8" fmla="*/ 151 w 410"/>
                <a:gd name="T9" fmla="*/ 450 h 540"/>
                <a:gd name="T10" fmla="*/ 317 w 410"/>
                <a:gd name="T11" fmla="*/ 521 h 540"/>
                <a:gd name="T12" fmla="*/ 410 w 410"/>
                <a:gd name="T13" fmla="*/ 437 h 540"/>
                <a:gd name="T14" fmla="*/ 407 w 410"/>
                <a:gd name="T15" fmla="*/ 44 h 540"/>
                <a:gd name="T16" fmla="*/ 396 w 410"/>
                <a:gd name="T17" fmla="*/ 6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0" h="540">
                  <a:moveTo>
                    <a:pt x="396" y="60"/>
                  </a:moveTo>
                  <a:cubicBezTo>
                    <a:pt x="292" y="207"/>
                    <a:pt x="57" y="172"/>
                    <a:pt x="0" y="0"/>
                  </a:cubicBezTo>
                  <a:cubicBezTo>
                    <a:pt x="24" y="74"/>
                    <a:pt x="49" y="147"/>
                    <a:pt x="73" y="221"/>
                  </a:cubicBezTo>
                  <a:cubicBezTo>
                    <a:pt x="86" y="260"/>
                    <a:pt x="99" y="298"/>
                    <a:pt x="111" y="337"/>
                  </a:cubicBezTo>
                  <a:cubicBezTo>
                    <a:pt x="124" y="374"/>
                    <a:pt x="133" y="415"/>
                    <a:pt x="151" y="450"/>
                  </a:cubicBezTo>
                  <a:cubicBezTo>
                    <a:pt x="181" y="510"/>
                    <a:pt x="253" y="540"/>
                    <a:pt x="317" y="521"/>
                  </a:cubicBezTo>
                  <a:cubicBezTo>
                    <a:pt x="362" y="507"/>
                    <a:pt x="387" y="476"/>
                    <a:pt x="410" y="437"/>
                  </a:cubicBezTo>
                  <a:cubicBezTo>
                    <a:pt x="407" y="44"/>
                    <a:pt x="407" y="44"/>
                    <a:pt x="407" y="44"/>
                  </a:cubicBezTo>
                  <a:cubicBezTo>
                    <a:pt x="404" y="50"/>
                    <a:pt x="400" y="55"/>
                    <a:pt x="396" y="60"/>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a:off x="6944853" y="3811916"/>
              <a:ext cx="1080966" cy="9409"/>
            </a:xfrm>
            <a:custGeom>
              <a:avLst/>
              <a:gdLst>
                <a:gd name="T0" fmla="*/ 1282 w 2757"/>
                <a:gd name="T1" fmla="*/ 0 h 24"/>
                <a:gd name="T2" fmla="*/ 0 w 2757"/>
                <a:gd name="T3" fmla="*/ 24 h 24"/>
                <a:gd name="T4" fmla="*/ 929 w 2757"/>
                <a:gd name="T5" fmla="*/ 24 h 24"/>
                <a:gd name="T6" fmla="*/ 2757 w 2757"/>
                <a:gd name="T7" fmla="*/ 0 h 24"/>
                <a:gd name="T8" fmla="*/ 1282 w 2757"/>
                <a:gd name="T9" fmla="*/ 0 h 24"/>
              </a:gdLst>
              <a:ahLst/>
              <a:cxnLst>
                <a:cxn ang="0">
                  <a:pos x="T0" y="T1"/>
                </a:cxn>
                <a:cxn ang="0">
                  <a:pos x="T2" y="T3"/>
                </a:cxn>
                <a:cxn ang="0">
                  <a:pos x="T4" y="T5"/>
                </a:cxn>
                <a:cxn ang="0">
                  <a:pos x="T6" y="T7"/>
                </a:cxn>
                <a:cxn ang="0">
                  <a:pos x="T8" y="T9"/>
                </a:cxn>
              </a:cxnLst>
              <a:rect l="0" t="0" r="r" b="b"/>
              <a:pathLst>
                <a:path w="2757" h="24">
                  <a:moveTo>
                    <a:pt x="1282" y="0"/>
                  </a:moveTo>
                  <a:lnTo>
                    <a:pt x="0" y="24"/>
                  </a:lnTo>
                  <a:lnTo>
                    <a:pt x="929" y="24"/>
                  </a:lnTo>
                  <a:lnTo>
                    <a:pt x="2757" y="0"/>
                  </a:lnTo>
                  <a:lnTo>
                    <a:pt x="1282" y="0"/>
                  </a:lnTo>
                  <a:close/>
                </a:path>
              </a:pathLst>
            </a:custGeom>
            <a:solidFill>
              <a:schemeClr val="accent3">
                <a:lumMod val="75000"/>
              </a:schemeClr>
            </a:solidFill>
            <a:ln w="6350" cap="rnd">
              <a:solidFill>
                <a:schemeClr val="accent3">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6882905" y="3849949"/>
              <a:ext cx="1262107" cy="8234"/>
            </a:xfrm>
            <a:custGeom>
              <a:avLst/>
              <a:gdLst>
                <a:gd name="T0" fmla="*/ 1279 w 3219"/>
                <a:gd name="T1" fmla="*/ 0 h 21"/>
                <a:gd name="T2" fmla="*/ 109 w 3219"/>
                <a:gd name="T3" fmla="*/ 0 h 21"/>
                <a:gd name="T4" fmla="*/ 0 w 3219"/>
                <a:gd name="T5" fmla="*/ 0 h 21"/>
                <a:gd name="T6" fmla="*/ 1184 w 3219"/>
                <a:gd name="T7" fmla="*/ 21 h 21"/>
                <a:gd name="T8" fmla="*/ 1357 w 3219"/>
                <a:gd name="T9" fmla="*/ 21 h 21"/>
                <a:gd name="T10" fmla="*/ 3219 w 3219"/>
                <a:gd name="T11" fmla="*/ 21 h 21"/>
                <a:gd name="T12" fmla="*/ 1279 w 3219"/>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219" h="21">
                  <a:moveTo>
                    <a:pt x="1279" y="0"/>
                  </a:moveTo>
                  <a:lnTo>
                    <a:pt x="109" y="0"/>
                  </a:lnTo>
                  <a:lnTo>
                    <a:pt x="0" y="0"/>
                  </a:lnTo>
                  <a:lnTo>
                    <a:pt x="1184" y="21"/>
                  </a:lnTo>
                  <a:lnTo>
                    <a:pt x="1357" y="21"/>
                  </a:lnTo>
                  <a:lnTo>
                    <a:pt x="3219" y="21"/>
                  </a:lnTo>
                  <a:lnTo>
                    <a:pt x="1279" y="0"/>
                  </a:lnTo>
                  <a:close/>
                </a:path>
              </a:pathLst>
            </a:custGeom>
            <a:solidFill>
              <a:schemeClr val="accent6">
                <a:lumMod val="75000"/>
              </a:schemeClr>
            </a:solidFill>
            <a:ln w="3175" cap="rnd">
              <a:solidFill>
                <a:schemeClr val="accent6">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6641776" y="3493940"/>
              <a:ext cx="517155" cy="364242"/>
            </a:xfrm>
            <a:custGeom>
              <a:avLst/>
              <a:gdLst>
                <a:gd name="T0" fmla="*/ 446 w 558"/>
                <a:gd name="T1" fmla="*/ 80 h 393"/>
                <a:gd name="T2" fmla="*/ 558 w 558"/>
                <a:gd name="T3" fmla="*/ 0 h 393"/>
                <a:gd name="T4" fmla="*/ 132 w 558"/>
                <a:gd name="T5" fmla="*/ 137 h 393"/>
                <a:gd name="T6" fmla="*/ 90 w 558"/>
                <a:gd name="T7" fmla="*/ 384 h 393"/>
                <a:gd name="T8" fmla="*/ 492 w 558"/>
                <a:gd name="T9" fmla="*/ 393 h 393"/>
                <a:gd name="T10" fmla="*/ 446 w 558"/>
                <a:gd name="T11" fmla="*/ 80 h 393"/>
                <a:gd name="T12" fmla="*/ 446 w 558"/>
                <a:gd name="T13" fmla="*/ 80 h 393"/>
              </a:gdLst>
              <a:ahLst/>
              <a:cxnLst>
                <a:cxn ang="0">
                  <a:pos x="T0" y="T1"/>
                </a:cxn>
                <a:cxn ang="0">
                  <a:pos x="T2" y="T3"/>
                </a:cxn>
                <a:cxn ang="0">
                  <a:pos x="T4" y="T5"/>
                </a:cxn>
                <a:cxn ang="0">
                  <a:pos x="T6" y="T7"/>
                </a:cxn>
                <a:cxn ang="0">
                  <a:pos x="T8" y="T9"/>
                </a:cxn>
                <a:cxn ang="0">
                  <a:pos x="T10" y="T11"/>
                </a:cxn>
                <a:cxn ang="0">
                  <a:pos x="T12" y="T13"/>
                </a:cxn>
              </a:cxnLst>
              <a:rect l="0" t="0" r="r" b="b"/>
              <a:pathLst>
                <a:path w="558" h="393">
                  <a:moveTo>
                    <a:pt x="446" y="80"/>
                  </a:moveTo>
                  <a:cubicBezTo>
                    <a:pt x="474" y="43"/>
                    <a:pt x="513" y="14"/>
                    <a:pt x="558" y="0"/>
                  </a:cubicBezTo>
                  <a:cubicBezTo>
                    <a:pt x="132" y="137"/>
                    <a:pt x="132" y="137"/>
                    <a:pt x="132" y="137"/>
                  </a:cubicBezTo>
                  <a:cubicBezTo>
                    <a:pt x="25" y="171"/>
                    <a:pt x="0" y="317"/>
                    <a:pt x="90" y="384"/>
                  </a:cubicBezTo>
                  <a:cubicBezTo>
                    <a:pt x="492" y="393"/>
                    <a:pt x="492" y="393"/>
                    <a:pt x="492" y="393"/>
                  </a:cubicBezTo>
                  <a:cubicBezTo>
                    <a:pt x="394" y="321"/>
                    <a:pt x="373" y="178"/>
                    <a:pt x="446" y="80"/>
                  </a:cubicBezTo>
                  <a:cubicBezTo>
                    <a:pt x="460" y="62"/>
                    <a:pt x="432" y="99"/>
                    <a:pt x="446" y="80"/>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5731756" y="1779372"/>
              <a:ext cx="2301122" cy="2032544"/>
            </a:xfrm>
            <a:custGeom>
              <a:avLst/>
              <a:gdLst>
                <a:gd name="T0" fmla="*/ 937 w 2483"/>
                <a:gd name="T1" fmla="*/ 8 h 2193"/>
                <a:gd name="T2" fmla="*/ 1455 w 2483"/>
                <a:gd name="T3" fmla="*/ 308 h 2193"/>
                <a:gd name="T4" fmla="*/ 1573 w 2483"/>
                <a:gd name="T5" fmla="*/ 1036 h 2193"/>
                <a:gd name="T6" fmla="*/ 2079 w 2483"/>
                <a:gd name="T7" fmla="*/ 816 h 2193"/>
                <a:gd name="T8" fmla="*/ 2103 w 2483"/>
                <a:gd name="T9" fmla="*/ 811 h 2193"/>
                <a:gd name="T10" fmla="*/ 2217 w 2483"/>
                <a:gd name="T11" fmla="*/ 869 h 2193"/>
                <a:gd name="T12" fmla="*/ 2421 w 2483"/>
                <a:gd name="T13" fmla="*/ 1432 h 2193"/>
                <a:gd name="T14" fmla="*/ 2056 w 2483"/>
                <a:gd name="T15" fmla="*/ 2070 h 2193"/>
                <a:gd name="T16" fmla="*/ 1851 w 2483"/>
                <a:gd name="T17" fmla="*/ 2193 h 2193"/>
                <a:gd name="T18" fmla="*/ 1875 w 2483"/>
                <a:gd name="T19" fmla="*/ 2132 h 2193"/>
                <a:gd name="T20" fmla="*/ 1883 w 2483"/>
                <a:gd name="T21" fmla="*/ 2064 h 2193"/>
                <a:gd name="T22" fmla="*/ 1803 w 2483"/>
                <a:gd name="T23" fmla="*/ 1870 h 2193"/>
                <a:gd name="T24" fmla="*/ 1609 w 2483"/>
                <a:gd name="T25" fmla="*/ 1789 h 2193"/>
                <a:gd name="T26" fmla="*/ 1414 w 2483"/>
                <a:gd name="T27" fmla="*/ 1870 h 2193"/>
                <a:gd name="T28" fmla="*/ 1334 w 2483"/>
                <a:gd name="T29" fmla="*/ 2064 h 2193"/>
                <a:gd name="T30" fmla="*/ 1169 w 2483"/>
                <a:gd name="T31" fmla="*/ 2193 h 2193"/>
                <a:gd name="T32" fmla="*/ 418 w 2483"/>
                <a:gd name="T33" fmla="*/ 1187 h 2193"/>
                <a:gd name="T34" fmla="*/ 407 w 2483"/>
                <a:gd name="T35" fmla="*/ 1122 h 2193"/>
                <a:gd name="T36" fmla="*/ 382 w 2483"/>
                <a:gd name="T37" fmla="*/ 1152 h 2193"/>
                <a:gd name="T38" fmla="*/ 337 w 2483"/>
                <a:gd name="T39" fmla="*/ 1187 h 2193"/>
                <a:gd name="T40" fmla="*/ 265 w 2483"/>
                <a:gd name="T41" fmla="*/ 1213 h 2193"/>
                <a:gd name="T42" fmla="*/ 137 w 2483"/>
                <a:gd name="T43" fmla="*/ 1199 h 2193"/>
                <a:gd name="T44" fmla="*/ 17 w 2483"/>
                <a:gd name="T45" fmla="*/ 1079 h 2193"/>
                <a:gd name="T46" fmla="*/ 17 w 2483"/>
                <a:gd name="T47" fmla="*/ 905 h 2193"/>
                <a:gd name="T48" fmla="*/ 137 w 2483"/>
                <a:gd name="T49" fmla="*/ 785 h 2193"/>
                <a:gd name="T50" fmla="*/ 265 w 2483"/>
                <a:gd name="T51" fmla="*/ 771 h 2193"/>
                <a:gd name="T52" fmla="*/ 337 w 2483"/>
                <a:gd name="T53" fmla="*/ 797 h 2193"/>
                <a:gd name="T54" fmla="*/ 418 w 2483"/>
                <a:gd name="T55" fmla="*/ 878 h 2193"/>
                <a:gd name="T56" fmla="*/ 418 w 2483"/>
                <a:gd name="T57" fmla="*/ 548 h 2193"/>
                <a:gd name="T58" fmla="*/ 791 w 2483"/>
                <a:gd name="T59" fmla="*/ 66 h 2193"/>
                <a:gd name="T60" fmla="*/ 835 w 2483"/>
                <a:gd name="T61" fmla="*/ 18 h 2193"/>
                <a:gd name="T62" fmla="*/ 897 w 2483"/>
                <a:gd name="T63" fmla="*/ 0 h 2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83" h="2193">
                  <a:moveTo>
                    <a:pt x="897" y="0"/>
                  </a:moveTo>
                  <a:cubicBezTo>
                    <a:pt x="911" y="0"/>
                    <a:pt x="924" y="3"/>
                    <a:pt x="937" y="8"/>
                  </a:cubicBezTo>
                  <a:cubicBezTo>
                    <a:pt x="1381" y="169"/>
                    <a:pt x="1381" y="169"/>
                    <a:pt x="1381" y="169"/>
                  </a:cubicBezTo>
                  <a:cubicBezTo>
                    <a:pt x="1437" y="189"/>
                    <a:pt x="1469" y="250"/>
                    <a:pt x="1455" y="308"/>
                  </a:cubicBezTo>
                  <a:cubicBezTo>
                    <a:pt x="1327" y="834"/>
                    <a:pt x="1327" y="834"/>
                    <a:pt x="1327" y="834"/>
                  </a:cubicBezTo>
                  <a:cubicBezTo>
                    <a:pt x="1415" y="894"/>
                    <a:pt x="1498" y="961"/>
                    <a:pt x="1573" y="1036"/>
                  </a:cubicBezTo>
                  <a:cubicBezTo>
                    <a:pt x="2067" y="820"/>
                    <a:pt x="2067" y="820"/>
                    <a:pt x="2067" y="820"/>
                  </a:cubicBezTo>
                  <a:cubicBezTo>
                    <a:pt x="2071" y="818"/>
                    <a:pt x="2075" y="817"/>
                    <a:pt x="2079" y="816"/>
                  </a:cubicBezTo>
                  <a:cubicBezTo>
                    <a:pt x="2083" y="814"/>
                    <a:pt x="2087" y="813"/>
                    <a:pt x="2091" y="813"/>
                  </a:cubicBezTo>
                  <a:cubicBezTo>
                    <a:pt x="2095" y="812"/>
                    <a:pt x="2099" y="811"/>
                    <a:pt x="2103" y="811"/>
                  </a:cubicBezTo>
                  <a:cubicBezTo>
                    <a:pt x="2107" y="810"/>
                    <a:pt x="2110" y="810"/>
                    <a:pt x="2114" y="810"/>
                  </a:cubicBezTo>
                  <a:cubicBezTo>
                    <a:pt x="2156" y="810"/>
                    <a:pt x="2196" y="833"/>
                    <a:pt x="2217" y="869"/>
                  </a:cubicBezTo>
                  <a:cubicBezTo>
                    <a:pt x="2453" y="1278"/>
                    <a:pt x="2453" y="1278"/>
                    <a:pt x="2453" y="1278"/>
                  </a:cubicBezTo>
                  <a:cubicBezTo>
                    <a:pt x="2483" y="1329"/>
                    <a:pt x="2469" y="1397"/>
                    <a:pt x="2421" y="1432"/>
                  </a:cubicBezTo>
                  <a:cubicBezTo>
                    <a:pt x="1995" y="1745"/>
                    <a:pt x="1995" y="1745"/>
                    <a:pt x="1995" y="1745"/>
                  </a:cubicBezTo>
                  <a:cubicBezTo>
                    <a:pt x="2026" y="1851"/>
                    <a:pt x="2046" y="1960"/>
                    <a:pt x="2056" y="2070"/>
                  </a:cubicBezTo>
                  <a:cubicBezTo>
                    <a:pt x="2475" y="2193"/>
                    <a:pt x="2475" y="2193"/>
                    <a:pt x="2475" y="2193"/>
                  </a:cubicBezTo>
                  <a:cubicBezTo>
                    <a:pt x="1851" y="2193"/>
                    <a:pt x="1851" y="2193"/>
                    <a:pt x="1851" y="2193"/>
                  </a:cubicBezTo>
                  <a:cubicBezTo>
                    <a:pt x="1856" y="2184"/>
                    <a:pt x="1861" y="2174"/>
                    <a:pt x="1865" y="2163"/>
                  </a:cubicBezTo>
                  <a:cubicBezTo>
                    <a:pt x="1869" y="2153"/>
                    <a:pt x="1872" y="2143"/>
                    <a:pt x="1875" y="2132"/>
                  </a:cubicBezTo>
                  <a:cubicBezTo>
                    <a:pt x="1878" y="2121"/>
                    <a:pt x="1880" y="2110"/>
                    <a:pt x="1881" y="2099"/>
                  </a:cubicBezTo>
                  <a:cubicBezTo>
                    <a:pt x="1883" y="2087"/>
                    <a:pt x="1883" y="2076"/>
                    <a:pt x="1883" y="2064"/>
                  </a:cubicBezTo>
                  <a:cubicBezTo>
                    <a:pt x="1883" y="2026"/>
                    <a:pt x="1876" y="1990"/>
                    <a:pt x="1862" y="1957"/>
                  </a:cubicBezTo>
                  <a:cubicBezTo>
                    <a:pt x="1848" y="1924"/>
                    <a:pt x="1828" y="1895"/>
                    <a:pt x="1803" y="1870"/>
                  </a:cubicBezTo>
                  <a:cubicBezTo>
                    <a:pt x="1778" y="1845"/>
                    <a:pt x="1748" y="1825"/>
                    <a:pt x="1715" y="1811"/>
                  </a:cubicBezTo>
                  <a:cubicBezTo>
                    <a:pt x="1683" y="1797"/>
                    <a:pt x="1647" y="1789"/>
                    <a:pt x="1609" y="1789"/>
                  </a:cubicBezTo>
                  <a:cubicBezTo>
                    <a:pt x="1571" y="1789"/>
                    <a:pt x="1535" y="1797"/>
                    <a:pt x="1502" y="1811"/>
                  </a:cubicBezTo>
                  <a:cubicBezTo>
                    <a:pt x="1469" y="1825"/>
                    <a:pt x="1439" y="1845"/>
                    <a:pt x="1414" y="1870"/>
                  </a:cubicBezTo>
                  <a:cubicBezTo>
                    <a:pt x="1390" y="1895"/>
                    <a:pt x="1370" y="1924"/>
                    <a:pt x="1356" y="1957"/>
                  </a:cubicBezTo>
                  <a:cubicBezTo>
                    <a:pt x="1342" y="1990"/>
                    <a:pt x="1334" y="2026"/>
                    <a:pt x="1334" y="2064"/>
                  </a:cubicBezTo>
                  <a:cubicBezTo>
                    <a:pt x="1334" y="2109"/>
                    <a:pt x="1345" y="2154"/>
                    <a:pt x="1367" y="2193"/>
                  </a:cubicBezTo>
                  <a:cubicBezTo>
                    <a:pt x="1169" y="2193"/>
                    <a:pt x="1169" y="2193"/>
                    <a:pt x="1169" y="2193"/>
                  </a:cubicBezTo>
                  <a:cubicBezTo>
                    <a:pt x="1157" y="1789"/>
                    <a:pt x="822" y="1455"/>
                    <a:pt x="418" y="1442"/>
                  </a:cubicBezTo>
                  <a:cubicBezTo>
                    <a:pt x="418" y="1187"/>
                    <a:pt x="418" y="1187"/>
                    <a:pt x="418" y="1187"/>
                  </a:cubicBezTo>
                  <a:cubicBezTo>
                    <a:pt x="418" y="1106"/>
                    <a:pt x="418" y="1106"/>
                    <a:pt x="418" y="1106"/>
                  </a:cubicBezTo>
                  <a:cubicBezTo>
                    <a:pt x="415" y="1112"/>
                    <a:pt x="411" y="1117"/>
                    <a:pt x="407" y="1122"/>
                  </a:cubicBezTo>
                  <a:cubicBezTo>
                    <a:pt x="404" y="1128"/>
                    <a:pt x="400" y="1133"/>
                    <a:pt x="396" y="1138"/>
                  </a:cubicBezTo>
                  <a:cubicBezTo>
                    <a:pt x="391" y="1143"/>
                    <a:pt x="387" y="1147"/>
                    <a:pt x="382" y="1152"/>
                  </a:cubicBezTo>
                  <a:cubicBezTo>
                    <a:pt x="378" y="1157"/>
                    <a:pt x="373" y="1161"/>
                    <a:pt x="368" y="1165"/>
                  </a:cubicBezTo>
                  <a:cubicBezTo>
                    <a:pt x="358" y="1173"/>
                    <a:pt x="348" y="1180"/>
                    <a:pt x="337" y="1187"/>
                  </a:cubicBezTo>
                  <a:cubicBezTo>
                    <a:pt x="326" y="1193"/>
                    <a:pt x="314" y="1199"/>
                    <a:pt x="302" y="1203"/>
                  </a:cubicBezTo>
                  <a:cubicBezTo>
                    <a:pt x="290" y="1207"/>
                    <a:pt x="277" y="1211"/>
                    <a:pt x="265" y="1213"/>
                  </a:cubicBezTo>
                  <a:cubicBezTo>
                    <a:pt x="252" y="1216"/>
                    <a:pt x="238" y="1217"/>
                    <a:pt x="225" y="1217"/>
                  </a:cubicBezTo>
                  <a:cubicBezTo>
                    <a:pt x="194" y="1217"/>
                    <a:pt x="164" y="1210"/>
                    <a:pt x="137" y="1199"/>
                  </a:cubicBezTo>
                  <a:cubicBezTo>
                    <a:pt x="110" y="1188"/>
                    <a:pt x="86" y="1171"/>
                    <a:pt x="66" y="1151"/>
                  </a:cubicBezTo>
                  <a:cubicBezTo>
                    <a:pt x="45" y="1130"/>
                    <a:pt x="29" y="1106"/>
                    <a:pt x="17" y="1079"/>
                  </a:cubicBezTo>
                  <a:cubicBezTo>
                    <a:pt x="6" y="1053"/>
                    <a:pt x="0" y="1023"/>
                    <a:pt x="0" y="992"/>
                  </a:cubicBezTo>
                  <a:cubicBezTo>
                    <a:pt x="0" y="961"/>
                    <a:pt x="6" y="931"/>
                    <a:pt x="17" y="905"/>
                  </a:cubicBezTo>
                  <a:cubicBezTo>
                    <a:pt x="29" y="878"/>
                    <a:pt x="45" y="853"/>
                    <a:pt x="66" y="833"/>
                  </a:cubicBezTo>
                  <a:cubicBezTo>
                    <a:pt x="86" y="813"/>
                    <a:pt x="110" y="796"/>
                    <a:pt x="137" y="785"/>
                  </a:cubicBezTo>
                  <a:cubicBezTo>
                    <a:pt x="164" y="774"/>
                    <a:pt x="194" y="767"/>
                    <a:pt x="225" y="767"/>
                  </a:cubicBezTo>
                  <a:cubicBezTo>
                    <a:pt x="238" y="767"/>
                    <a:pt x="252" y="768"/>
                    <a:pt x="265" y="771"/>
                  </a:cubicBezTo>
                  <a:cubicBezTo>
                    <a:pt x="277" y="773"/>
                    <a:pt x="290" y="777"/>
                    <a:pt x="302" y="781"/>
                  </a:cubicBezTo>
                  <a:cubicBezTo>
                    <a:pt x="314" y="786"/>
                    <a:pt x="326" y="791"/>
                    <a:pt x="337" y="797"/>
                  </a:cubicBezTo>
                  <a:cubicBezTo>
                    <a:pt x="348" y="804"/>
                    <a:pt x="358" y="811"/>
                    <a:pt x="368" y="819"/>
                  </a:cubicBezTo>
                  <a:cubicBezTo>
                    <a:pt x="388" y="836"/>
                    <a:pt x="405" y="856"/>
                    <a:pt x="418" y="878"/>
                  </a:cubicBezTo>
                  <a:cubicBezTo>
                    <a:pt x="418" y="797"/>
                    <a:pt x="418" y="797"/>
                    <a:pt x="418" y="797"/>
                  </a:cubicBezTo>
                  <a:cubicBezTo>
                    <a:pt x="418" y="548"/>
                    <a:pt x="418" y="548"/>
                    <a:pt x="418" y="548"/>
                  </a:cubicBezTo>
                  <a:cubicBezTo>
                    <a:pt x="462" y="548"/>
                    <a:pt x="506" y="551"/>
                    <a:pt x="549" y="555"/>
                  </a:cubicBezTo>
                  <a:cubicBezTo>
                    <a:pt x="791" y="66"/>
                    <a:pt x="791" y="66"/>
                    <a:pt x="791" y="66"/>
                  </a:cubicBezTo>
                  <a:cubicBezTo>
                    <a:pt x="796" y="56"/>
                    <a:pt x="803" y="47"/>
                    <a:pt x="810" y="39"/>
                  </a:cubicBezTo>
                  <a:cubicBezTo>
                    <a:pt x="818" y="30"/>
                    <a:pt x="826" y="24"/>
                    <a:pt x="835" y="18"/>
                  </a:cubicBezTo>
                  <a:cubicBezTo>
                    <a:pt x="845" y="12"/>
                    <a:pt x="855" y="8"/>
                    <a:pt x="865" y="5"/>
                  </a:cubicBezTo>
                  <a:cubicBezTo>
                    <a:pt x="875" y="2"/>
                    <a:pt x="886" y="0"/>
                    <a:pt x="897" y="0"/>
                  </a:cubicBezTo>
                  <a:close/>
                </a:path>
              </a:pathLst>
            </a:custGeom>
            <a:solidFill>
              <a:schemeClr val="accent1"/>
            </a:solidFill>
            <a:ln w="3175" cap="rnd">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6548461" y="3811916"/>
              <a:ext cx="450109" cy="9409"/>
            </a:xfrm>
            <a:custGeom>
              <a:avLst/>
              <a:gdLst>
                <a:gd name="T0" fmla="*/ 1148 w 1148"/>
                <a:gd name="T1" fmla="*/ 0 h 24"/>
                <a:gd name="T2" fmla="*/ 293 w 1148"/>
                <a:gd name="T3" fmla="*/ 24 h 24"/>
                <a:gd name="T4" fmla="*/ 0 w 1148"/>
                <a:gd name="T5" fmla="*/ 24 h 24"/>
                <a:gd name="T6" fmla="*/ 680 w 1148"/>
                <a:gd name="T7" fmla="*/ 0 h 24"/>
                <a:gd name="T8" fmla="*/ 1148 w 1148"/>
                <a:gd name="T9" fmla="*/ 0 h 24"/>
              </a:gdLst>
              <a:ahLst/>
              <a:cxnLst>
                <a:cxn ang="0">
                  <a:pos x="T0" y="T1"/>
                </a:cxn>
                <a:cxn ang="0">
                  <a:pos x="T2" y="T3"/>
                </a:cxn>
                <a:cxn ang="0">
                  <a:pos x="T4" y="T5"/>
                </a:cxn>
                <a:cxn ang="0">
                  <a:pos x="T6" y="T7"/>
                </a:cxn>
                <a:cxn ang="0">
                  <a:pos x="T8" y="T9"/>
                </a:cxn>
              </a:cxnLst>
              <a:rect l="0" t="0" r="r" b="b"/>
              <a:pathLst>
                <a:path w="1148" h="24">
                  <a:moveTo>
                    <a:pt x="1148" y="0"/>
                  </a:moveTo>
                  <a:lnTo>
                    <a:pt x="293" y="24"/>
                  </a:lnTo>
                  <a:lnTo>
                    <a:pt x="0" y="24"/>
                  </a:lnTo>
                  <a:lnTo>
                    <a:pt x="680" y="0"/>
                  </a:lnTo>
                  <a:lnTo>
                    <a:pt x="1148" y="0"/>
                  </a:lnTo>
                  <a:close/>
                </a:path>
              </a:pathLst>
            </a:custGeom>
            <a:solidFill>
              <a:schemeClr val="accent3">
                <a:lumMod val="75000"/>
              </a:schemeClr>
            </a:solidFill>
            <a:ln w="6350" cap="rnd">
              <a:solidFill>
                <a:schemeClr val="accent3">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6110899" y="4488647"/>
              <a:ext cx="382671" cy="767300"/>
            </a:xfrm>
            <a:custGeom>
              <a:avLst/>
              <a:gdLst>
                <a:gd name="T0" fmla="*/ 394 w 413"/>
                <a:gd name="T1" fmla="*/ 594 h 828"/>
                <a:gd name="T2" fmla="*/ 391 w 413"/>
                <a:gd name="T3" fmla="*/ 416 h 828"/>
                <a:gd name="T4" fmla="*/ 240 w 413"/>
                <a:gd name="T5" fmla="*/ 0 h 828"/>
                <a:gd name="T6" fmla="*/ 0 w 413"/>
                <a:gd name="T7" fmla="*/ 212 h 828"/>
                <a:gd name="T8" fmla="*/ 9 w 413"/>
                <a:gd name="T9" fmla="*/ 754 h 828"/>
                <a:gd name="T10" fmla="*/ 394 w 413"/>
                <a:gd name="T11" fmla="*/ 594 h 828"/>
                <a:gd name="T12" fmla="*/ 394 w 413"/>
                <a:gd name="T13" fmla="*/ 594 h 828"/>
              </a:gdLst>
              <a:ahLst/>
              <a:cxnLst>
                <a:cxn ang="0">
                  <a:pos x="T0" y="T1"/>
                </a:cxn>
                <a:cxn ang="0">
                  <a:pos x="T2" y="T3"/>
                </a:cxn>
                <a:cxn ang="0">
                  <a:pos x="T4" y="T5"/>
                </a:cxn>
                <a:cxn ang="0">
                  <a:pos x="T6" y="T7"/>
                </a:cxn>
                <a:cxn ang="0">
                  <a:pos x="T8" y="T9"/>
                </a:cxn>
                <a:cxn ang="0">
                  <a:pos x="T10" y="T11"/>
                </a:cxn>
                <a:cxn ang="0">
                  <a:pos x="T12" y="T13"/>
                </a:cxn>
              </a:cxnLst>
              <a:rect l="0" t="0" r="r" b="b"/>
              <a:pathLst>
                <a:path w="413" h="828">
                  <a:moveTo>
                    <a:pt x="394" y="594"/>
                  </a:moveTo>
                  <a:cubicBezTo>
                    <a:pt x="413" y="536"/>
                    <a:pt x="412" y="472"/>
                    <a:pt x="391" y="416"/>
                  </a:cubicBezTo>
                  <a:cubicBezTo>
                    <a:pt x="240" y="0"/>
                    <a:pt x="240" y="0"/>
                    <a:pt x="240" y="0"/>
                  </a:cubicBezTo>
                  <a:cubicBezTo>
                    <a:pt x="292" y="143"/>
                    <a:pt x="135" y="281"/>
                    <a:pt x="0" y="212"/>
                  </a:cubicBezTo>
                  <a:cubicBezTo>
                    <a:pt x="9" y="754"/>
                    <a:pt x="9" y="754"/>
                    <a:pt x="9" y="754"/>
                  </a:cubicBezTo>
                  <a:cubicBezTo>
                    <a:pt x="156" y="828"/>
                    <a:pt x="345" y="753"/>
                    <a:pt x="394" y="594"/>
                  </a:cubicBezTo>
                  <a:cubicBezTo>
                    <a:pt x="395" y="591"/>
                    <a:pt x="394" y="595"/>
                    <a:pt x="394" y="594"/>
                  </a:cubicBezTo>
                  <a:close/>
                </a:path>
              </a:pathLst>
            </a:custGeom>
            <a:solidFill>
              <a:schemeClr val="accent6">
                <a:lumMod val="50000"/>
              </a:schemeClr>
            </a:solidFill>
            <a:ln w="3175" cap="rnd">
              <a:solidFill>
                <a:schemeClr val="accent6">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6072867" y="4411407"/>
              <a:ext cx="359539" cy="485788"/>
            </a:xfrm>
            <a:custGeom>
              <a:avLst/>
              <a:gdLst>
                <a:gd name="T0" fmla="*/ 108 w 388"/>
                <a:gd name="T1" fmla="*/ 377 h 524"/>
                <a:gd name="T2" fmla="*/ 388 w 388"/>
                <a:gd name="T3" fmla="*/ 524 h 524"/>
                <a:gd name="T4" fmla="*/ 253 w 388"/>
                <a:gd name="T5" fmla="*/ 99 h 524"/>
                <a:gd name="T6" fmla="*/ 121 w 388"/>
                <a:gd name="T7" fmla="*/ 0 h 524"/>
                <a:gd name="T8" fmla="*/ 58 w 388"/>
                <a:gd name="T9" fmla="*/ 14 h 524"/>
                <a:gd name="T10" fmla="*/ 58 w 388"/>
                <a:gd name="T11" fmla="*/ 14 h 524"/>
                <a:gd name="T12" fmla="*/ 0 w 388"/>
                <a:gd name="T13" fmla="*/ 64 h 524"/>
                <a:gd name="T14" fmla="*/ 0 w 388"/>
                <a:gd name="T15" fmla="*/ 450 h 524"/>
                <a:gd name="T16" fmla="*/ 108 w 388"/>
                <a:gd name="T17" fmla="*/ 377 h 524"/>
                <a:gd name="T18" fmla="*/ 108 w 388"/>
                <a:gd name="T19" fmla="*/ 377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8" h="524">
                  <a:moveTo>
                    <a:pt x="108" y="377"/>
                  </a:moveTo>
                  <a:cubicBezTo>
                    <a:pt x="223" y="339"/>
                    <a:pt x="352" y="410"/>
                    <a:pt x="388" y="524"/>
                  </a:cubicBezTo>
                  <a:cubicBezTo>
                    <a:pt x="253" y="99"/>
                    <a:pt x="253" y="99"/>
                    <a:pt x="253" y="99"/>
                  </a:cubicBezTo>
                  <a:cubicBezTo>
                    <a:pt x="235" y="41"/>
                    <a:pt x="181" y="2"/>
                    <a:pt x="121" y="0"/>
                  </a:cubicBezTo>
                  <a:cubicBezTo>
                    <a:pt x="98" y="0"/>
                    <a:pt x="80" y="7"/>
                    <a:pt x="58" y="14"/>
                  </a:cubicBezTo>
                  <a:cubicBezTo>
                    <a:pt x="58" y="14"/>
                    <a:pt x="58" y="14"/>
                    <a:pt x="58" y="14"/>
                  </a:cubicBezTo>
                  <a:cubicBezTo>
                    <a:pt x="34" y="26"/>
                    <a:pt x="17" y="44"/>
                    <a:pt x="0" y="64"/>
                  </a:cubicBezTo>
                  <a:cubicBezTo>
                    <a:pt x="0" y="450"/>
                    <a:pt x="0" y="450"/>
                    <a:pt x="0" y="450"/>
                  </a:cubicBezTo>
                  <a:cubicBezTo>
                    <a:pt x="28" y="416"/>
                    <a:pt x="66" y="391"/>
                    <a:pt x="108" y="377"/>
                  </a:cubicBezTo>
                  <a:cubicBezTo>
                    <a:pt x="108" y="377"/>
                    <a:pt x="98" y="381"/>
                    <a:pt x="108" y="377"/>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6110899" y="3849949"/>
              <a:ext cx="704175" cy="704568"/>
            </a:xfrm>
            <a:custGeom>
              <a:avLst/>
              <a:gdLst>
                <a:gd name="T0" fmla="*/ 472 w 760"/>
                <a:gd name="T1" fmla="*/ 0 h 760"/>
                <a:gd name="T2" fmla="*/ 0 w 760"/>
                <a:gd name="T3" fmla="*/ 472 h 760"/>
                <a:gd name="T4" fmla="*/ 9 w 760"/>
                <a:gd name="T5" fmla="*/ 760 h 760"/>
                <a:gd name="T6" fmla="*/ 760 w 760"/>
                <a:gd name="T7" fmla="*/ 9 h 760"/>
                <a:gd name="T8" fmla="*/ 472 w 760"/>
                <a:gd name="T9" fmla="*/ 0 h 760"/>
              </a:gdLst>
              <a:ahLst/>
              <a:cxnLst>
                <a:cxn ang="0">
                  <a:pos x="T0" y="T1"/>
                </a:cxn>
                <a:cxn ang="0">
                  <a:pos x="T2" y="T3"/>
                </a:cxn>
                <a:cxn ang="0">
                  <a:pos x="T4" y="T5"/>
                </a:cxn>
                <a:cxn ang="0">
                  <a:pos x="T6" y="T7"/>
                </a:cxn>
                <a:cxn ang="0">
                  <a:pos x="T8" y="T9"/>
                </a:cxn>
              </a:cxnLst>
              <a:rect l="0" t="0" r="r" b="b"/>
              <a:pathLst>
                <a:path w="760" h="760">
                  <a:moveTo>
                    <a:pt x="472" y="0"/>
                  </a:moveTo>
                  <a:cubicBezTo>
                    <a:pt x="464" y="254"/>
                    <a:pt x="253" y="464"/>
                    <a:pt x="0" y="472"/>
                  </a:cubicBezTo>
                  <a:cubicBezTo>
                    <a:pt x="9" y="760"/>
                    <a:pt x="9" y="760"/>
                    <a:pt x="9" y="760"/>
                  </a:cubicBezTo>
                  <a:cubicBezTo>
                    <a:pt x="412" y="748"/>
                    <a:pt x="747" y="412"/>
                    <a:pt x="760" y="9"/>
                  </a:cubicBezTo>
                  <a:lnTo>
                    <a:pt x="472" y="0"/>
                  </a:ln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6548461" y="3849949"/>
              <a:ext cx="549305" cy="8234"/>
            </a:xfrm>
            <a:custGeom>
              <a:avLst/>
              <a:gdLst>
                <a:gd name="T0" fmla="*/ 451 w 1401"/>
                <a:gd name="T1" fmla="*/ 0 h 21"/>
                <a:gd name="T2" fmla="*/ 345 w 1401"/>
                <a:gd name="T3" fmla="*/ 0 h 21"/>
                <a:gd name="T4" fmla="*/ 0 w 1401"/>
                <a:gd name="T5" fmla="*/ 0 h 21"/>
                <a:gd name="T6" fmla="*/ 680 w 1401"/>
                <a:gd name="T7" fmla="*/ 21 h 21"/>
                <a:gd name="T8" fmla="*/ 1229 w 1401"/>
                <a:gd name="T9" fmla="*/ 21 h 21"/>
                <a:gd name="T10" fmla="*/ 1401 w 1401"/>
                <a:gd name="T11" fmla="*/ 21 h 21"/>
                <a:gd name="T12" fmla="*/ 451 w 1401"/>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1401" h="21">
                  <a:moveTo>
                    <a:pt x="451" y="0"/>
                  </a:moveTo>
                  <a:lnTo>
                    <a:pt x="345" y="0"/>
                  </a:lnTo>
                  <a:lnTo>
                    <a:pt x="0" y="0"/>
                  </a:lnTo>
                  <a:lnTo>
                    <a:pt x="680" y="21"/>
                  </a:lnTo>
                  <a:lnTo>
                    <a:pt x="1229" y="21"/>
                  </a:lnTo>
                  <a:lnTo>
                    <a:pt x="1401" y="21"/>
                  </a:lnTo>
                  <a:lnTo>
                    <a:pt x="451" y="0"/>
                  </a:lnTo>
                  <a:close/>
                </a:path>
              </a:pathLst>
            </a:custGeom>
            <a:solidFill>
              <a:schemeClr val="accent6">
                <a:lumMod val="75000"/>
              </a:schemeClr>
            </a:solidFill>
            <a:ln w="3175" cap="rnd">
              <a:solidFill>
                <a:schemeClr val="accent6">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4689999" y="3849949"/>
              <a:ext cx="750051" cy="394824"/>
            </a:xfrm>
            <a:custGeom>
              <a:avLst/>
              <a:gdLst>
                <a:gd name="T0" fmla="*/ 795 w 809"/>
                <a:gd name="T1" fmla="*/ 244 h 426"/>
                <a:gd name="T2" fmla="*/ 596 w 809"/>
                <a:gd name="T3" fmla="*/ 0 h 426"/>
                <a:gd name="T4" fmla="*/ 52 w 809"/>
                <a:gd name="T5" fmla="*/ 9 h 426"/>
                <a:gd name="T6" fmla="*/ 103 w 809"/>
                <a:gd name="T7" fmla="*/ 326 h 426"/>
                <a:gd name="T8" fmla="*/ 390 w 809"/>
                <a:gd name="T9" fmla="*/ 390 h 426"/>
                <a:gd name="T10" fmla="*/ 809 w 809"/>
                <a:gd name="T11" fmla="*/ 240 h 426"/>
                <a:gd name="T12" fmla="*/ 795 w 809"/>
                <a:gd name="T13" fmla="*/ 244 h 426"/>
                <a:gd name="T14" fmla="*/ 795 w 809"/>
                <a:gd name="T15" fmla="*/ 244 h 4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9" h="426">
                  <a:moveTo>
                    <a:pt x="795" y="244"/>
                  </a:moveTo>
                  <a:cubicBezTo>
                    <a:pt x="656" y="275"/>
                    <a:pt x="530" y="134"/>
                    <a:pt x="596" y="0"/>
                  </a:cubicBezTo>
                  <a:cubicBezTo>
                    <a:pt x="52" y="9"/>
                    <a:pt x="52" y="9"/>
                    <a:pt x="52" y="9"/>
                  </a:cubicBezTo>
                  <a:cubicBezTo>
                    <a:pt x="0" y="114"/>
                    <a:pt x="21" y="243"/>
                    <a:pt x="103" y="326"/>
                  </a:cubicBezTo>
                  <a:cubicBezTo>
                    <a:pt x="178" y="400"/>
                    <a:pt x="292" y="426"/>
                    <a:pt x="390" y="390"/>
                  </a:cubicBezTo>
                  <a:cubicBezTo>
                    <a:pt x="809" y="240"/>
                    <a:pt x="809" y="240"/>
                    <a:pt x="809" y="240"/>
                  </a:cubicBezTo>
                  <a:cubicBezTo>
                    <a:pt x="805" y="241"/>
                    <a:pt x="800" y="243"/>
                    <a:pt x="795" y="244"/>
                  </a:cubicBezTo>
                  <a:cubicBezTo>
                    <a:pt x="795" y="244"/>
                    <a:pt x="800" y="243"/>
                    <a:pt x="795" y="244"/>
                  </a:cubicBezTo>
                  <a:close/>
                </a:path>
              </a:pathLst>
            </a:custGeom>
            <a:solidFill>
              <a:schemeClr val="accent2">
                <a:lumMod val="50000"/>
              </a:schemeClr>
            </a:solidFill>
            <a:ln w="3175" cap="rnd">
              <a:solidFill>
                <a:schemeClr val="accent2">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4046987" y="3849949"/>
              <a:ext cx="1195455" cy="8234"/>
            </a:xfrm>
            <a:custGeom>
              <a:avLst/>
              <a:gdLst>
                <a:gd name="T0" fmla="*/ 0 w 3049"/>
                <a:gd name="T1" fmla="*/ 21 h 21"/>
                <a:gd name="T2" fmla="*/ 1940 w 3049"/>
                <a:gd name="T3" fmla="*/ 0 h 21"/>
                <a:gd name="T4" fmla="*/ 3049 w 3049"/>
                <a:gd name="T5" fmla="*/ 0 h 21"/>
                <a:gd name="T6" fmla="*/ 1763 w 3049"/>
                <a:gd name="T7" fmla="*/ 21 h 21"/>
                <a:gd name="T8" fmla="*/ 0 w 3049"/>
                <a:gd name="T9" fmla="*/ 21 h 21"/>
              </a:gdLst>
              <a:ahLst/>
              <a:cxnLst>
                <a:cxn ang="0">
                  <a:pos x="T0" y="T1"/>
                </a:cxn>
                <a:cxn ang="0">
                  <a:pos x="T2" y="T3"/>
                </a:cxn>
                <a:cxn ang="0">
                  <a:pos x="T4" y="T5"/>
                </a:cxn>
                <a:cxn ang="0">
                  <a:pos x="T6" y="T7"/>
                </a:cxn>
                <a:cxn ang="0">
                  <a:pos x="T8" y="T9"/>
                </a:cxn>
              </a:cxnLst>
              <a:rect l="0" t="0" r="r" b="b"/>
              <a:pathLst>
                <a:path w="3049" h="21">
                  <a:moveTo>
                    <a:pt x="0" y="21"/>
                  </a:moveTo>
                  <a:lnTo>
                    <a:pt x="1940" y="0"/>
                  </a:lnTo>
                  <a:lnTo>
                    <a:pt x="3049" y="0"/>
                  </a:lnTo>
                  <a:lnTo>
                    <a:pt x="1763" y="21"/>
                  </a:lnTo>
                  <a:lnTo>
                    <a:pt x="0" y="21"/>
                  </a:ln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4165395" y="3811916"/>
              <a:ext cx="1095471" cy="9409"/>
            </a:xfrm>
            <a:custGeom>
              <a:avLst/>
              <a:gdLst>
                <a:gd name="T0" fmla="*/ 1537 w 2794"/>
                <a:gd name="T1" fmla="*/ 0 h 24"/>
                <a:gd name="T2" fmla="*/ 0 w 2794"/>
                <a:gd name="T3" fmla="*/ 0 h 24"/>
                <a:gd name="T4" fmla="*/ 1830 w 2794"/>
                <a:gd name="T5" fmla="*/ 24 h 24"/>
                <a:gd name="T6" fmla="*/ 2794 w 2794"/>
                <a:gd name="T7" fmla="*/ 24 h 24"/>
                <a:gd name="T8" fmla="*/ 1537 w 2794"/>
                <a:gd name="T9" fmla="*/ 0 h 24"/>
              </a:gdLst>
              <a:ahLst/>
              <a:cxnLst>
                <a:cxn ang="0">
                  <a:pos x="T0" y="T1"/>
                </a:cxn>
                <a:cxn ang="0">
                  <a:pos x="T2" y="T3"/>
                </a:cxn>
                <a:cxn ang="0">
                  <a:pos x="T4" y="T5"/>
                </a:cxn>
                <a:cxn ang="0">
                  <a:pos x="T6" y="T7"/>
                </a:cxn>
                <a:cxn ang="0">
                  <a:pos x="T8" y="T9"/>
                </a:cxn>
              </a:cxnLst>
              <a:rect l="0" t="0" r="r" b="b"/>
              <a:pathLst>
                <a:path w="2794" h="24">
                  <a:moveTo>
                    <a:pt x="1537" y="0"/>
                  </a:moveTo>
                  <a:lnTo>
                    <a:pt x="0" y="0"/>
                  </a:lnTo>
                  <a:lnTo>
                    <a:pt x="1830" y="24"/>
                  </a:lnTo>
                  <a:lnTo>
                    <a:pt x="2794" y="24"/>
                  </a:lnTo>
                  <a:lnTo>
                    <a:pt x="1537" y="0"/>
                  </a:lnTo>
                  <a:close/>
                </a:path>
              </a:pathLst>
            </a:custGeom>
            <a:solidFill>
              <a:schemeClr val="tx2">
                <a:lumMod val="75000"/>
              </a:schemeClr>
            </a:solidFill>
            <a:ln w="3175" cap="rnd">
              <a:solidFill>
                <a:schemeClr val="tx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5028364" y="3811916"/>
              <a:ext cx="488534" cy="358754"/>
            </a:xfrm>
            <a:custGeom>
              <a:avLst/>
              <a:gdLst>
                <a:gd name="T0" fmla="*/ 527 w 527"/>
                <a:gd name="T1" fmla="*/ 116 h 387"/>
                <a:gd name="T2" fmla="*/ 525 w 527"/>
                <a:gd name="T3" fmla="*/ 97 h 387"/>
                <a:gd name="T4" fmla="*/ 476 w 527"/>
                <a:gd name="T5" fmla="*/ 10 h 387"/>
                <a:gd name="T6" fmla="*/ 77 w 527"/>
                <a:gd name="T7" fmla="*/ 0 h 387"/>
                <a:gd name="T8" fmla="*/ 0 w 527"/>
                <a:gd name="T9" fmla="*/ 387 h 387"/>
                <a:gd name="T10" fmla="*/ 428 w 527"/>
                <a:gd name="T11" fmla="*/ 253 h 387"/>
                <a:gd name="T12" fmla="*/ 527 w 527"/>
                <a:gd name="T13" fmla="*/ 116 h 387"/>
                <a:gd name="T14" fmla="*/ 527 w 527"/>
                <a:gd name="T15" fmla="*/ 116 h 3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387">
                  <a:moveTo>
                    <a:pt x="527" y="116"/>
                  </a:moveTo>
                  <a:cubicBezTo>
                    <a:pt x="527" y="110"/>
                    <a:pt x="525" y="103"/>
                    <a:pt x="525" y="97"/>
                  </a:cubicBezTo>
                  <a:cubicBezTo>
                    <a:pt x="525" y="65"/>
                    <a:pt x="498" y="28"/>
                    <a:pt x="476" y="10"/>
                  </a:cubicBezTo>
                  <a:cubicBezTo>
                    <a:pt x="77" y="0"/>
                    <a:pt x="77" y="0"/>
                    <a:pt x="77" y="0"/>
                  </a:cubicBezTo>
                  <a:cubicBezTo>
                    <a:pt x="209" y="113"/>
                    <a:pt x="167" y="335"/>
                    <a:pt x="0" y="387"/>
                  </a:cubicBezTo>
                  <a:cubicBezTo>
                    <a:pt x="428" y="253"/>
                    <a:pt x="428" y="253"/>
                    <a:pt x="428" y="253"/>
                  </a:cubicBezTo>
                  <a:cubicBezTo>
                    <a:pt x="487" y="234"/>
                    <a:pt x="527" y="178"/>
                    <a:pt x="527" y="116"/>
                  </a:cubicBezTo>
                  <a:cubicBezTo>
                    <a:pt x="527" y="116"/>
                    <a:pt x="527" y="116"/>
                    <a:pt x="527" y="116"/>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5376924" y="3849950"/>
              <a:ext cx="704175" cy="704568"/>
            </a:xfrm>
            <a:custGeom>
              <a:avLst/>
              <a:gdLst>
                <a:gd name="T0" fmla="*/ 715 w 760"/>
                <a:gd name="T1" fmla="*/ 468 h 760"/>
                <a:gd name="T2" fmla="*/ 288 w 760"/>
                <a:gd name="T3" fmla="*/ 0 h 760"/>
                <a:gd name="T4" fmla="*/ 0 w 760"/>
                <a:gd name="T5" fmla="*/ 9 h 760"/>
                <a:gd name="T6" fmla="*/ 748 w 760"/>
                <a:gd name="T7" fmla="*/ 760 h 760"/>
                <a:gd name="T8" fmla="*/ 749 w 760"/>
                <a:gd name="T9" fmla="*/ 760 h 760"/>
                <a:gd name="T10" fmla="*/ 750 w 760"/>
                <a:gd name="T11" fmla="*/ 760 h 760"/>
                <a:gd name="T12" fmla="*/ 750 w 760"/>
                <a:gd name="T13" fmla="*/ 760 h 760"/>
                <a:gd name="T14" fmla="*/ 751 w 760"/>
                <a:gd name="T15" fmla="*/ 760 h 760"/>
                <a:gd name="T16" fmla="*/ 760 w 760"/>
                <a:gd name="T17" fmla="*/ 472 h 760"/>
                <a:gd name="T18" fmla="*/ 715 w 760"/>
                <a:gd name="T19" fmla="*/ 468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0" h="760">
                  <a:moveTo>
                    <a:pt x="715" y="468"/>
                  </a:moveTo>
                  <a:cubicBezTo>
                    <a:pt x="480" y="439"/>
                    <a:pt x="296" y="236"/>
                    <a:pt x="288" y="0"/>
                  </a:cubicBezTo>
                  <a:cubicBezTo>
                    <a:pt x="0" y="9"/>
                    <a:pt x="0" y="9"/>
                    <a:pt x="0" y="9"/>
                  </a:cubicBezTo>
                  <a:cubicBezTo>
                    <a:pt x="13" y="412"/>
                    <a:pt x="346" y="746"/>
                    <a:pt x="748" y="760"/>
                  </a:cubicBezTo>
                  <a:cubicBezTo>
                    <a:pt x="748" y="760"/>
                    <a:pt x="749" y="760"/>
                    <a:pt x="749" y="760"/>
                  </a:cubicBezTo>
                  <a:cubicBezTo>
                    <a:pt x="749" y="760"/>
                    <a:pt x="749" y="760"/>
                    <a:pt x="750" y="760"/>
                  </a:cubicBezTo>
                  <a:cubicBezTo>
                    <a:pt x="750" y="760"/>
                    <a:pt x="750" y="760"/>
                    <a:pt x="750" y="760"/>
                  </a:cubicBezTo>
                  <a:cubicBezTo>
                    <a:pt x="751" y="760"/>
                    <a:pt x="751" y="760"/>
                    <a:pt x="751" y="760"/>
                  </a:cubicBezTo>
                  <a:cubicBezTo>
                    <a:pt x="760" y="472"/>
                    <a:pt x="760" y="472"/>
                    <a:pt x="760" y="472"/>
                  </a:cubicBezTo>
                  <a:cubicBezTo>
                    <a:pt x="745" y="472"/>
                    <a:pt x="730" y="470"/>
                    <a:pt x="715" y="468"/>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5193431" y="3849948"/>
              <a:ext cx="450501" cy="8234"/>
            </a:xfrm>
            <a:custGeom>
              <a:avLst/>
              <a:gdLst>
                <a:gd name="T0" fmla="*/ 0 w 1149"/>
                <a:gd name="T1" fmla="*/ 21 h 21"/>
                <a:gd name="T2" fmla="*/ 856 w 1149"/>
                <a:gd name="T3" fmla="*/ 0 h 21"/>
                <a:gd name="T4" fmla="*/ 1149 w 1149"/>
                <a:gd name="T5" fmla="*/ 0 h 21"/>
                <a:gd name="T6" fmla="*/ 468 w 1149"/>
                <a:gd name="T7" fmla="*/ 21 h 21"/>
                <a:gd name="T8" fmla="*/ 0 w 1149"/>
                <a:gd name="T9" fmla="*/ 21 h 21"/>
              </a:gdLst>
              <a:ahLst/>
              <a:cxnLst>
                <a:cxn ang="0">
                  <a:pos x="T0" y="T1"/>
                </a:cxn>
                <a:cxn ang="0">
                  <a:pos x="T2" y="T3"/>
                </a:cxn>
                <a:cxn ang="0">
                  <a:pos x="T4" y="T5"/>
                </a:cxn>
                <a:cxn ang="0">
                  <a:pos x="T6" y="T7"/>
                </a:cxn>
                <a:cxn ang="0">
                  <a:pos x="T8" y="T9"/>
                </a:cxn>
              </a:cxnLst>
              <a:rect l="0" t="0" r="r" b="b"/>
              <a:pathLst>
                <a:path w="1149" h="21">
                  <a:moveTo>
                    <a:pt x="0" y="21"/>
                  </a:moveTo>
                  <a:lnTo>
                    <a:pt x="856" y="0"/>
                  </a:lnTo>
                  <a:lnTo>
                    <a:pt x="1149" y="0"/>
                  </a:lnTo>
                  <a:lnTo>
                    <a:pt x="468" y="21"/>
                  </a:lnTo>
                  <a:lnTo>
                    <a:pt x="0" y="21"/>
                  </a:ln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5376924" y="3115972"/>
              <a:ext cx="704175" cy="705353"/>
            </a:xfrm>
            <a:custGeom>
              <a:avLst/>
              <a:gdLst>
                <a:gd name="T0" fmla="*/ 292 w 760"/>
                <a:gd name="T1" fmla="*/ 713 h 761"/>
                <a:gd name="T2" fmla="*/ 760 w 760"/>
                <a:gd name="T3" fmla="*/ 289 h 761"/>
                <a:gd name="T4" fmla="*/ 751 w 760"/>
                <a:gd name="T5" fmla="*/ 0 h 761"/>
                <a:gd name="T6" fmla="*/ 0 w 760"/>
                <a:gd name="T7" fmla="*/ 751 h 761"/>
                <a:gd name="T8" fmla="*/ 288 w 760"/>
                <a:gd name="T9" fmla="*/ 761 h 761"/>
                <a:gd name="T10" fmla="*/ 292 w 760"/>
                <a:gd name="T11" fmla="*/ 713 h 761"/>
                <a:gd name="T12" fmla="*/ 292 w 760"/>
                <a:gd name="T13" fmla="*/ 713 h 761"/>
              </a:gdLst>
              <a:ahLst/>
              <a:cxnLst>
                <a:cxn ang="0">
                  <a:pos x="T0" y="T1"/>
                </a:cxn>
                <a:cxn ang="0">
                  <a:pos x="T2" y="T3"/>
                </a:cxn>
                <a:cxn ang="0">
                  <a:pos x="T4" y="T5"/>
                </a:cxn>
                <a:cxn ang="0">
                  <a:pos x="T6" y="T7"/>
                </a:cxn>
                <a:cxn ang="0">
                  <a:pos x="T8" y="T9"/>
                </a:cxn>
                <a:cxn ang="0">
                  <a:pos x="T10" y="T11"/>
                </a:cxn>
                <a:cxn ang="0">
                  <a:pos x="T12" y="T13"/>
                </a:cxn>
              </a:cxnLst>
              <a:rect l="0" t="0" r="r" b="b"/>
              <a:pathLst>
                <a:path w="760" h="761">
                  <a:moveTo>
                    <a:pt x="292" y="713"/>
                  </a:moveTo>
                  <a:cubicBezTo>
                    <a:pt x="322" y="479"/>
                    <a:pt x="525" y="296"/>
                    <a:pt x="760" y="289"/>
                  </a:cubicBezTo>
                  <a:cubicBezTo>
                    <a:pt x="751" y="0"/>
                    <a:pt x="751" y="0"/>
                    <a:pt x="751" y="0"/>
                  </a:cubicBezTo>
                  <a:cubicBezTo>
                    <a:pt x="347" y="13"/>
                    <a:pt x="13" y="348"/>
                    <a:pt x="0" y="751"/>
                  </a:cubicBezTo>
                  <a:cubicBezTo>
                    <a:pt x="288" y="761"/>
                    <a:pt x="288" y="761"/>
                    <a:pt x="288" y="761"/>
                  </a:cubicBezTo>
                  <a:cubicBezTo>
                    <a:pt x="289" y="745"/>
                    <a:pt x="288" y="728"/>
                    <a:pt x="292" y="713"/>
                  </a:cubicBezTo>
                  <a:cubicBezTo>
                    <a:pt x="294" y="698"/>
                    <a:pt x="292" y="713"/>
                    <a:pt x="292" y="713"/>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5099722" y="3811915"/>
              <a:ext cx="544208" cy="9409"/>
            </a:xfrm>
            <a:custGeom>
              <a:avLst/>
              <a:gdLst>
                <a:gd name="T0" fmla="*/ 707 w 1388"/>
                <a:gd name="T1" fmla="*/ 0 h 24"/>
                <a:gd name="T2" fmla="*/ 163 w 1388"/>
                <a:gd name="T3" fmla="*/ 0 h 24"/>
                <a:gd name="T4" fmla="*/ 0 w 1388"/>
                <a:gd name="T5" fmla="*/ 0 h 24"/>
                <a:gd name="T6" fmla="*/ 943 w 1388"/>
                <a:gd name="T7" fmla="*/ 24 h 24"/>
                <a:gd name="T8" fmla="*/ 1047 w 1388"/>
                <a:gd name="T9" fmla="*/ 24 h 24"/>
                <a:gd name="T10" fmla="*/ 1388 w 1388"/>
                <a:gd name="T11" fmla="*/ 24 h 24"/>
                <a:gd name="T12" fmla="*/ 707 w 1388"/>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388" h="24">
                  <a:moveTo>
                    <a:pt x="707" y="0"/>
                  </a:moveTo>
                  <a:lnTo>
                    <a:pt x="163" y="0"/>
                  </a:lnTo>
                  <a:lnTo>
                    <a:pt x="0" y="0"/>
                  </a:lnTo>
                  <a:lnTo>
                    <a:pt x="943" y="24"/>
                  </a:lnTo>
                  <a:lnTo>
                    <a:pt x="1047" y="24"/>
                  </a:lnTo>
                  <a:lnTo>
                    <a:pt x="1388" y="24"/>
                  </a:lnTo>
                  <a:lnTo>
                    <a:pt x="707" y="0"/>
                  </a:lnTo>
                  <a:close/>
                </a:path>
              </a:pathLst>
            </a:custGeom>
            <a:solidFill>
              <a:schemeClr val="tx2">
                <a:lumMod val="75000"/>
              </a:schemeClr>
            </a:solidFill>
            <a:ln w="3175" cap="rnd">
              <a:solidFill>
                <a:schemeClr val="tx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6110894" y="3115971"/>
              <a:ext cx="704175" cy="705353"/>
            </a:xfrm>
            <a:custGeom>
              <a:avLst/>
              <a:gdLst>
                <a:gd name="T0" fmla="*/ 695 w 760"/>
                <a:gd name="T1" fmla="*/ 463 h 761"/>
                <a:gd name="T2" fmla="*/ 533 w 760"/>
                <a:gd name="T3" fmla="*/ 227 h 761"/>
                <a:gd name="T4" fmla="*/ 297 w 760"/>
                <a:gd name="T5" fmla="*/ 66 h 761"/>
                <a:gd name="T6" fmla="*/ 9 w 760"/>
                <a:gd name="T7" fmla="*/ 0 h 761"/>
                <a:gd name="T8" fmla="*/ 0 w 760"/>
                <a:gd name="T9" fmla="*/ 289 h 761"/>
                <a:gd name="T10" fmla="*/ 181 w 760"/>
                <a:gd name="T11" fmla="*/ 330 h 761"/>
                <a:gd name="T12" fmla="*/ 329 w 760"/>
                <a:gd name="T13" fmla="*/ 431 h 761"/>
                <a:gd name="T14" fmla="*/ 431 w 760"/>
                <a:gd name="T15" fmla="*/ 580 h 761"/>
                <a:gd name="T16" fmla="*/ 472 w 760"/>
                <a:gd name="T17" fmla="*/ 761 h 761"/>
                <a:gd name="T18" fmla="*/ 760 w 760"/>
                <a:gd name="T19" fmla="*/ 751 h 761"/>
                <a:gd name="T20" fmla="*/ 695 w 760"/>
                <a:gd name="T21" fmla="*/ 463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0" h="761">
                  <a:moveTo>
                    <a:pt x="695" y="463"/>
                  </a:moveTo>
                  <a:cubicBezTo>
                    <a:pt x="656" y="375"/>
                    <a:pt x="601" y="295"/>
                    <a:pt x="533" y="227"/>
                  </a:cubicBezTo>
                  <a:cubicBezTo>
                    <a:pt x="466" y="160"/>
                    <a:pt x="386" y="105"/>
                    <a:pt x="297" y="66"/>
                  </a:cubicBezTo>
                  <a:cubicBezTo>
                    <a:pt x="209" y="27"/>
                    <a:pt x="111" y="4"/>
                    <a:pt x="9" y="0"/>
                  </a:cubicBezTo>
                  <a:cubicBezTo>
                    <a:pt x="0" y="289"/>
                    <a:pt x="0" y="289"/>
                    <a:pt x="0" y="289"/>
                  </a:cubicBezTo>
                  <a:cubicBezTo>
                    <a:pt x="64" y="291"/>
                    <a:pt x="125" y="305"/>
                    <a:pt x="181" y="330"/>
                  </a:cubicBezTo>
                  <a:cubicBezTo>
                    <a:pt x="237" y="354"/>
                    <a:pt x="287" y="389"/>
                    <a:pt x="329" y="431"/>
                  </a:cubicBezTo>
                  <a:cubicBezTo>
                    <a:pt x="372" y="474"/>
                    <a:pt x="406" y="524"/>
                    <a:pt x="431" y="580"/>
                  </a:cubicBezTo>
                  <a:cubicBezTo>
                    <a:pt x="456" y="635"/>
                    <a:pt x="470" y="696"/>
                    <a:pt x="472" y="761"/>
                  </a:cubicBezTo>
                  <a:cubicBezTo>
                    <a:pt x="760" y="751"/>
                    <a:pt x="760" y="751"/>
                    <a:pt x="760" y="751"/>
                  </a:cubicBezTo>
                  <a:cubicBezTo>
                    <a:pt x="757" y="649"/>
                    <a:pt x="734" y="552"/>
                    <a:pt x="695" y="463"/>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6119132" y="3483745"/>
              <a:ext cx="2067833" cy="2406982"/>
            </a:xfrm>
            <a:custGeom>
              <a:avLst/>
              <a:gdLst>
                <a:gd name="T0" fmla="*/ 1191 w 2231"/>
                <a:gd name="T1" fmla="*/ 0 h 2597"/>
                <a:gd name="T2" fmla="*/ 1278 w 2231"/>
                <a:gd name="T3" fmla="*/ 18 h 2597"/>
                <a:gd name="T4" fmla="*/ 1350 w 2231"/>
                <a:gd name="T5" fmla="*/ 66 h 2597"/>
                <a:gd name="T6" fmla="*/ 1398 w 2231"/>
                <a:gd name="T7" fmla="*/ 137 h 2597"/>
                <a:gd name="T8" fmla="*/ 1415 w 2231"/>
                <a:gd name="T9" fmla="*/ 225 h 2597"/>
                <a:gd name="T10" fmla="*/ 1413 w 2231"/>
                <a:gd name="T11" fmla="*/ 260 h 2597"/>
                <a:gd name="T12" fmla="*/ 1404 w 2231"/>
                <a:gd name="T13" fmla="*/ 294 h 2597"/>
                <a:gd name="T14" fmla="*/ 1392 w 2231"/>
                <a:gd name="T15" fmla="*/ 326 h 2597"/>
                <a:gd name="T16" fmla="*/ 1374 w 2231"/>
                <a:gd name="T17" fmla="*/ 354 h 2597"/>
                <a:gd name="T18" fmla="*/ 1325 w 2231"/>
                <a:gd name="T19" fmla="*/ 404 h 2597"/>
                <a:gd name="T20" fmla="*/ 1398 w 2231"/>
                <a:gd name="T21" fmla="*/ 404 h 2597"/>
                <a:gd name="T22" fmla="*/ 2186 w 2231"/>
                <a:gd name="T23" fmla="*/ 404 h 2597"/>
                <a:gd name="T24" fmla="*/ 2224 w 2231"/>
                <a:gd name="T25" fmla="*/ 513 h 2597"/>
                <a:gd name="T26" fmla="*/ 2142 w 2231"/>
                <a:gd name="T27" fmla="*/ 978 h 2597"/>
                <a:gd name="T28" fmla="*/ 2026 w 2231"/>
                <a:gd name="T29" fmla="*/ 1075 h 2597"/>
                <a:gd name="T30" fmla="*/ 2018 w 2231"/>
                <a:gd name="T31" fmla="*/ 1075 h 2597"/>
                <a:gd name="T32" fmla="*/ 1508 w 2231"/>
                <a:gd name="T33" fmla="*/ 1042 h 2597"/>
                <a:gd name="T34" fmla="*/ 1339 w 2231"/>
                <a:gd name="T35" fmla="*/ 1344 h 2597"/>
                <a:gd name="T36" fmla="*/ 1619 w 2231"/>
                <a:gd name="T37" fmla="*/ 1764 h 2597"/>
                <a:gd name="T38" fmla="*/ 1596 w 2231"/>
                <a:gd name="T39" fmla="*/ 1920 h 2597"/>
                <a:gd name="T40" fmla="*/ 1235 w 2231"/>
                <a:gd name="T41" fmla="*/ 2224 h 2597"/>
                <a:gd name="T42" fmla="*/ 1217 w 2231"/>
                <a:gd name="T43" fmla="*/ 2236 h 2597"/>
                <a:gd name="T44" fmla="*/ 1199 w 2231"/>
                <a:gd name="T45" fmla="*/ 2244 h 2597"/>
                <a:gd name="T46" fmla="*/ 1179 w 2231"/>
                <a:gd name="T47" fmla="*/ 2249 h 2597"/>
                <a:gd name="T48" fmla="*/ 1159 w 2231"/>
                <a:gd name="T49" fmla="*/ 2251 h 2597"/>
                <a:gd name="T50" fmla="*/ 1078 w 2231"/>
                <a:gd name="T51" fmla="*/ 2219 h 2597"/>
                <a:gd name="T52" fmla="*/ 718 w 2231"/>
                <a:gd name="T53" fmla="*/ 1876 h 2597"/>
                <a:gd name="T54" fmla="*/ 383 w 2231"/>
                <a:gd name="T55" fmla="*/ 2000 h 2597"/>
                <a:gd name="T56" fmla="*/ 328 w 2231"/>
                <a:gd name="T57" fmla="*/ 2492 h 2597"/>
                <a:gd name="T58" fmla="*/ 211 w 2231"/>
                <a:gd name="T59" fmla="*/ 2597 h 2597"/>
                <a:gd name="T60" fmla="*/ 0 w 2231"/>
                <a:gd name="T61" fmla="*/ 2597 h 2597"/>
                <a:gd name="T62" fmla="*/ 0 w 2231"/>
                <a:gd name="T63" fmla="*/ 1838 h 2597"/>
                <a:gd name="T64" fmla="*/ 29 w 2231"/>
                <a:gd name="T65" fmla="*/ 1851 h 2597"/>
                <a:gd name="T66" fmla="*/ 59 w 2231"/>
                <a:gd name="T67" fmla="*/ 1860 h 2597"/>
                <a:gd name="T68" fmla="*/ 91 w 2231"/>
                <a:gd name="T69" fmla="*/ 1866 h 2597"/>
                <a:gd name="T70" fmla="*/ 124 w 2231"/>
                <a:gd name="T71" fmla="*/ 1868 h 2597"/>
                <a:gd name="T72" fmla="*/ 231 w 2231"/>
                <a:gd name="T73" fmla="*/ 1846 h 2597"/>
                <a:gd name="T74" fmla="*/ 318 w 2231"/>
                <a:gd name="T75" fmla="*/ 1787 h 2597"/>
                <a:gd name="T76" fmla="*/ 377 w 2231"/>
                <a:gd name="T77" fmla="*/ 1700 h 2597"/>
                <a:gd name="T78" fmla="*/ 399 w 2231"/>
                <a:gd name="T79" fmla="*/ 1593 h 2597"/>
                <a:gd name="T80" fmla="*/ 377 w 2231"/>
                <a:gd name="T81" fmla="*/ 1486 h 2597"/>
                <a:gd name="T82" fmla="*/ 318 w 2231"/>
                <a:gd name="T83" fmla="*/ 1399 h 2597"/>
                <a:gd name="T84" fmla="*/ 231 w 2231"/>
                <a:gd name="T85" fmla="*/ 1340 h 2597"/>
                <a:gd name="T86" fmla="*/ 124 w 2231"/>
                <a:gd name="T87" fmla="*/ 1319 h 2597"/>
                <a:gd name="T88" fmla="*/ 0 w 2231"/>
                <a:gd name="T89" fmla="*/ 1348 h 2597"/>
                <a:gd name="T90" fmla="*/ 0 w 2231"/>
                <a:gd name="T91" fmla="*/ 1155 h 2597"/>
                <a:gd name="T92" fmla="*/ 751 w 2231"/>
                <a:gd name="T93" fmla="*/ 404 h 2597"/>
                <a:gd name="T94" fmla="*/ 983 w 2231"/>
                <a:gd name="T95" fmla="*/ 404 h 2597"/>
                <a:gd name="T96" fmla="*/ 1056 w 2231"/>
                <a:gd name="T97" fmla="*/ 404 h 2597"/>
                <a:gd name="T98" fmla="*/ 1042 w 2231"/>
                <a:gd name="T99" fmla="*/ 393 h 2597"/>
                <a:gd name="T100" fmla="*/ 1030 w 2231"/>
                <a:gd name="T101" fmla="*/ 381 h 2597"/>
                <a:gd name="T102" fmla="*/ 1018 w 2231"/>
                <a:gd name="T103" fmla="*/ 368 h 2597"/>
                <a:gd name="T104" fmla="*/ 1007 w 2231"/>
                <a:gd name="T105" fmla="*/ 354 h 2597"/>
                <a:gd name="T106" fmla="*/ 990 w 2231"/>
                <a:gd name="T107" fmla="*/ 326 h 2597"/>
                <a:gd name="T108" fmla="*/ 977 w 2231"/>
                <a:gd name="T109" fmla="*/ 294 h 2597"/>
                <a:gd name="T110" fmla="*/ 969 w 2231"/>
                <a:gd name="T111" fmla="*/ 260 h 2597"/>
                <a:gd name="T112" fmla="*/ 966 w 2231"/>
                <a:gd name="T113" fmla="*/ 225 h 2597"/>
                <a:gd name="T114" fmla="*/ 983 w 2231"/>
                <a:gd name="T115" fmla="*/ 137 h 2597"/>
                <a:gd name="T116" fmla="*/ 1032 w 2231"/>
                <a:gd name="T117" fmla="*/ 66 h 2597"/>
                <a:gd name="T118" fmla="*/ 1103 w 2231"/>
                <a:gd name="T119" fmla="*/ 18 h 2597"/>
                <a:gd name="T120" fmla="*/ 1191 w 2231"/>
                <a:gd name="T121" fmla="*/ 0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31" h="2597">
                  <a:moveTo>
                    <a:pt x="1191" y="0"/>
                  </a:moveTo>
                  <a:cubicBezTo>
                    <a:pt x="1222" y="0"/>
                    <a:pt x="1251" y="6"/>
                    <a:pt x="1278" y="18"/>
                  </a:cubicBezTo>
                  <a:cubicBezTo>
                    <a:pt x="1305" y="29"/>
                    <a:pt x="1329" y="46"/>
                    <a:pt x="1350" y="66"/>
                  </a:cubicBezTo>
                  <a:cubicBezTo>
                    <a:pt x="1370" y="86"/>
                    <a:pt x="1386" y="111"/>
                    <a:pt x="1398" y="137"/>
                  </a:cubicBezTo>
                  <a:cubicBezTo>
                    <a:pt x="1409" y="164"/>
                    <a:pt x="1415" y="194"/>
                    <a:pt x="1415" y="225"/>
                  </a:cubicBezTo>
                  <a:cubicBezTo>
                    <a:pt x="1415" y="237"/>
                    <a:pt x="1414" y="249"/>
                    <a:pt x="1413" y="260"/>
                  </a:cubicBezTo>
                  <a:cubicBezTo>
                    <a:pt x="1411" y="272"/>
                    <a:pt x="1408" y="283"/>
                    <a:pt x="1404" y="294"/>
                  </a:cubicBezTo>
                  <a:cubicBezTo>
                    <a:pt x="1401" y="305"/>
                    <a:pt x="1397" y="315"/>
                    <a:pt x="1392" y="326"/>
                  </a:cubicBezTo>
                  <a:cubicBezTo>
                    <a:pt x="1386" y="336"/>
                    <a:pt x="1381" y="345"/>
                    <a:pt x="1374" y="354"/>
                  </a:cubicBezTo>
                  <a:cubicBezTo>
                    <a:pt x="1361" y="373"/>
                    <a:pt x="1344" y="390"/>
                    <a:pt x="1325" y="404"/>
                  </a:cubicBezTo>
                  <a:cubicBezTo>
                    <a:pt x="1398" y="404"/>
                    <a:pt x="1398" y="404"/>
                    <a:pt x="1398" y="404"/>
                  </a:cubicBezTo>
                  <a:cubicBezTo>
                    <a:pt x="2186" y="404"/>
                    <a:pt x="2186" y="404"/>
                    <a:pt x="2186" y="404"/>
                  </a:cubicBezTo>
                  <a:cubicBezTo>
                    <a:pt x="2216" y="431"/>
                    <a:pt x="2231" y="473"/>
                    <a:pt x="2224" y="513"/>
                  </a:cubicBezTo>
                  <a:cubicBezTo>
                    <a:pt x="2142" y="978"/>
                    <a:pt x="2142" y="978"/>
                    <a:pt x="2142" y="978"/>
                  </a:cubicBezTo>
                  <a:cubicBezTo>
                    <a:pt x="2132" y="1033"/>
                    <a:pt x="2082" y="1075"/>
                    <a:pt x="2026" y="1075"/>
                  </a:cubicBezTo>
                  <a:cubicBezTo>
                    <a:pt x="2018" y="1075"/>
                    <a:pt x="2018" y="1075"/>
                    <a:pt x="2018" y="1075"/>
                  </a:cubicBezTo>
                  <a:cubicBezTo>
                    <a:pt x="1508" y="1042"/>
                    <a:pt x="1508" y="1042"/>
                    <a:pt x="1508" y="1042"/>
                  </a:cubicBezTo>
                  <a:cubicBezTo>
                    <a:pt x="1462" y="1148"/>
                    <a:pt x="1406" y="1250"/>
                    <a:pt x="1339" y="1344"/>
                  </a:cubicBezTo>
                  <a:cubicBezTo>
                    <a:pt x="1619" y="1764"/>
                    <a:pt x="1619" y="1764"/>
                    <a:pt x="1619" y="1764"/>
                  </a:cubicBezTo>
                  <a:cubicBezTo>
                    <a:pt x="1652" y="1814"/>
                    <a:pt x="1642" y="1882"/>
                    <a:pt x="1596" y="1920"/>
                  </a:cubicBezTo>
                  <a:cubicBezTo>
                    <a:pt x="1235" y="2224"/>
                    <a:pt x="1235" y="2224"/>
                    <a:pt x="1235" y="2224"/>
                  </a:cubicBezTo>
                  <a:cubicBezTo>
                    <a:pt x="1229" y="2228"/>
                    <a:pt x="1224" y="2232"/>
                    <a:pt x="1217" y="2236"/>
                  </a:cubicBezTo>
                  <a:cubicBezTo>
                    <a:pt x="1211" y="2239"/>
                    <a:pt x="1205" y="2242"/>
                    <a:pt x="1199" y="2244"/>
                  </a:cubicBezTo>
                  <a:cubicBezTo>
                    <a:pt x="1192" y="2247"/>
                    <a:pt x="1186" y="2248"/>
                    <a:pt x="1179" y="2249"/>
                  </a:cubicBezTo>
                  <a:cubicBezTo>
                    <a:pt x="1172" y="2251"/>
                    <a:pt x="1166" y="2251"/>
                    <a:pt x="1159" y="2251"/>
                  </a:cubicBezTo>
                  <a:cubicBezTo>
                    <a:pt x="1129" y="2251"/>
                    <a:pt x="1099" y="2239"/>
                    <a:pt x="1078" y="2219"/>
                  </a:cubicBezTo>
                  <a:cubicBezTo>
                    <a:pt x="718" y="1876"/>
                    <a:pt x="718" y="1876"/>
                    <a:pt x="718" y="1876"/>
                  </a:cubicBezTo>
                  <a:cubicBezTo>
                    <a:pt x="611" y="1929"/>
                    <a:pt x="499" y="1971"/>
                    <a:pt x="383" y="2000"/>
                  </a:cubicBezTo>
                  <a:cubicBezTo>
                    <a:pt x="328" y="2492"/>
                    <a:pt x="328" y="2492"/>
                    <a:pt x="328" y="2492"/>
                  </a:cubicBezTo>
                  <a:cubicBezTo>
                    <a:pt x="322" y="2551"/>
                    <a:pt x="270" y="2597"/>
                    <a:pt x="211" y="2597"/>
                  </a:cubicBezTo>
                  <a:cubicBezTo>
                    <a:pt x="0" y="2597"/>
                    <a:pt x="0" y="2597"/>
                    <a:pt x="0" y="2597"/>
                  </a:cubicBezTo>
                  <a:cubicBezTo>
                    <a:pt x="0" y="1838"/>
                    <a:pt x="0" y="1838"/>
                    <a:pt x="0" y="1838"/>
                  </a:cubicBezTo>
                  <a:cubicBezTo>
                    <a:pt x="9" y="1843"/>
                    <a:pt x="19" y="1847"/>
                    <a:pt x="29" y="1851"/>
                  </a:cubicBezTo>
                  <a:cubicBezTo>
                    <a:pt x="39" y="1854"/>
                    <a:pt x="49" y="1858"/>
                    <a:pt x="59" y="1860"/>
                  </a:cubicBezTo>
                  <a:cubicBezTo>
                    <a:pt x="70" y="1863"/>
                    <a:pt x="80" y="1865"/>
                    <a:pt x="91" y="1866"/>
                  </a:cubicBezTo>
                  <a:cubicBezTo>
                    <a:pt x="102" y="1867"/>
                    <a:pt x="113" y="1868"/>
                    <a:pt x="124" y="1868"/>
                  </a:cubicBezTo>
                  <a:cubicBezTo>
                    <a:pt x="162" y="1868"/>
                    <a:pt x="198" y="1860"/>
                    <a:pt x="231" y="1846"/>
                  </a:cubicBezTo>
                  <a:cubicBezTo>
                    <a:pt x="264" y="1832"/>
                    <a:pt x="293" y="1812"/>
                    <a:pt x="318" y="1787"/>
                  </a:cubicBezTo>
                  <a:cubicBezTo>
                    <a:pt x="343" y="1763"/>
                    <a:pt x="363" y="1733"/>
                    <a:pt x="377" y="1700"/>
                  </a:cubicBezTo>
                  <a:cubicBezTo>
                    <a:pt x="391" y="1667"/>
                    <a:pt x="399" y="1631"/>
                    <a:pt x="399" y="1593"/>
                  </a:cubicBezTo>
                  <a:cubicBezTo>
                    <a:pt x="399" y="1555"/>
                    <a:pt x="391" y="1519"/>
                    <a:pt x="377" y="1486"/>
                  </a:cubicBezTo>
                  <a:cubicBezTo>
                    <a:pt x="363" y="1454"/>
                    <a:pt x="343" y="1424"/>
                    <a:pt x="318" y="1399"/>
                  </a:cubicBezTo>
                  <a:cubicBezTo>
                    <a:pt x="293" y="1374"/>
                    <a:pt x="264" y="1354"/>
                    <a:pt x="231" y="1340"/>
                  </a:cubicBezTo>
                  <a:cubicBezTo>
                    <a:pt x="198" y="1326"/>
                    <a:pt x="162" y="1319"/>
                    <a:pt x="124" y="1319"/>
                  </a:cubicBezTo>
                  <a:cubicBezTo>
                    <a:pt x="81" y="1319"/>
                    <a:pt x="38" y="1329"/>
                    <a:pt x="0" y="1348"/>
                  </a:cubicBezTo>
                  <a:cubicBezTo>
                    <a:pt x="0" y="1155"/>
                    <a:pt x="0" y="1155"/>
                    <a:pt x="0" y="1155"/>
                  </a:cubicBezTo>
                  <a:cubicBezTo>
                    <a:pt x="404" y="1143"/>
                    <a:pt x="738" y="808"/>
                    <a:pt x="751" y="404"/>
                  </a:cubicBezTo>
                  <a:cubicBezTo>
                    <a:pt x="983" y="404"/>
                    <a:pt x="983" y="404"/>
                    <a:pt x="983" y="404"/>
                  </a:cubicBezTo>
                  <a:cubicBezTo>
                    <a:pt x="1056" y="404"/>
                    <a:pt x="1056" y="404"/>
                    <a:pt x="1056" y="404"/>
                  </a:cubicBezTo>
                  <a:cubicBezTo>
                    <a:pt x="1051" y="401"/>
                    <a:pt x="1047" y="397"/>
                    <a:pt x="1042" y="393"/>
                  </a:cubicBezTo>
                  <a:cubicBezTo>
                    <a:pt x="1038" y="389"/>
                    <a:pt x="1034" y="385"/>
                    <a:pt x="1030" y="381"/>
                  </a:cubicBezTo>
                  <a:cubicBezTo>
                    <a:pt x="1026" y="377"/>
                    <a:pt x="1022" y="373"/>
                    <a:pt x="1018" y="368"/>
                  </a:cubicBezTo>
                  <a:cubicBezTo>
                    <a:pt x="1014" y="364"/>
                    <a:pt x="1011" y="359"/>
                    <a:pt x="1007" y="354"/>
                  </a:cubicBezTo>
                  <a:cubicBezTo>
                    <a:pt x="1001" y="345"/>
                    <a:pt x="995" y="336"/>
                    <a:pt x="990" y="326"/>
                  </a:cubicBezTo>
                  <a:cubicBezTo>
                    <a:pt x="985" y="315"/>
                    <a:pt x="980" y="305"/>
                    <a:pt x="977" y="294"/>
                  </a:cubicBezTo>
                  <a:cubicBezTo>
                    <a:pt x="973" y="283"/>
                    <a:pt x="970" y="272"/>
                    <a:pt x="969" y="260"/>
                  </a:cubicBezTo>
                  <a:cubicBezTo>
                    <a:pt x="967" y="249"/>
                    <a:pt x="966" y="237"/>
                    <a:pt x="966" y="225"/>
                  </a:cubicBezTo>
                  <a:cubicBezTo>
                    <a:pt x="966" y="194"/>
                    <a:pt x="972" y="164"/>
                    <a:pt x="983" y="137"/>
                  </a:cubicBezTo>
                  <a:cubicBezTo>
                    <a:pt x="995" y="111"/>
                    <a:pt x="1011" y="86"/>
                    <a:pt x="1032" y="66"/>
                  </a:cubicBezTo>
                  <a:cubicBezTo>
                    <a:pt x="1052" y="46"/>
                    <a:pt x="1076" y="29"/>
                    <a:pt x="1103" y="18"/>
                  </a:cubicBezTo>
                  <a:cubicBezTo>
                    <a:pt x="1130" y="6"/>
                    <a:pt x="1160" y="0"/>
                    <a:pt x="1191" y="0"/>
                  </a:cubicBezTo>
                  <a:close/>
                </a:path>
              </a:pathLst>
            </a:custGeom>
            <a:solidFill>
              <a:schemeClr val="tx1"/>
            </a:solidFill>
            <a:ln w="3175" cap="rnd">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p:nvSpPr>
          <p:spPr bwMode="auto">
            <a:xfrm>
              <a:off x="4159906" y="1779372"/>
              <a:ext cx="1912960" cy="2400317"/>
            </a:xfrm>
            <a:custGeom>
              <a:avLst/>
              <a:gdLst>
                <a:gd name="T0" fmla="*/ 1690 w 2064"/>
                <a:gd name="T1" fmla="*/ 66 h 2590"/>
                <a:gd name="T2" fmla="*/ 2064 w 2064"/>
                <a:gd name="T3" fmla="*/ 548 h 2590"/>
                <a:gd name="T4" fmla="*/ 2031 w 2064"/>
                <a:gd name="T5" fmla="*/ 741 h 2590"/>
                <a:gd name="T6" fmla="*/ 1959 w 2064"/>
                <a:gd name="T7" fmla="*/ 720 h 2590"/>
                <a:gd name="T8" fmla="*/ 1814 w 2064"/>
                <a:gd name="T9" fmla="*/ 739 h 2590"/>
                <a:gd name="T10" fmla="*/ 1668 w 2064"/>
                <a:gd name="T11" fmla="*/ 885 h 2590"/>
                <a:gd name="T12" fmla="*/ 1668 w 2064"/>
                <a:gd name="T13" fmla="*/ 1099 h 2590"/>
                <a:gd name="T14" fmla="*/ 1814 w 2064"/>
                <a:gd name="T15" fmla="*/ 1245 h 2590"/>
                <a:gd name="T16" fmla="*/ 2064 w 2064"/>
                <a:gd name="T17" fmla="*/ 1226 h 2590"/>
                <a:gd name="T18" fmla="*/ 1313 w 2064"/>
                <a:gd name="T19" fmla="*/ 2193 h 2590"/>
                <a:gd name="T20" fmla="*/ 1014 w 2064"/>
                <a:gd name="T21" fmla="*/ 2193 h 2590"/>
                <a:gd name="T22" fmla="*/ 1038 w 2064"/>
                <a:gd name="T23" fmla="*/ 2217 h 2590"/>
                <a:gd name="T24" fmla="*/ 1058 w 2064"/>
                <a:gd name="T25" fmla="*/ 2243 h 2590"/>
                <a:gd name="T26" fmla="*/ 1085 w 2064"/>
                <a:gd name="T27" fmla="*/ 2301 h 2590"/>
                <a:gd name="T28" fmla="*/ 1095 w 2064"/>
                <a:gd name="T29" fmla="*/ 2366 h 2590"/>
                <a:gd name="T30" fmla="*/ 1029 w 2064"/>
                <a:gd name="T31" fmla="*/ 2524 h 2590"/>
                <a:gd name="T32" fmla="*/ 870 w 2064"/>
                <a:gd name="T33" fmla="*/ 2590 h 2590"/>
                <a:gd name="T34" fmla="*/ 711 w 2064"/>
                <a:gd name="T35" fmla="*/ 2524 h 2590"/>
                <a:gd name="T36" fmla="*/ 645 w 2064"/>
                <a:gd name="T37" fmla="*/ 2366 h 2590"/>
                <a:gd name="T38" fmla="*/ 655 w 2064"/>
                <a:gd name="T39" fmla="*/ 2301 h 2590"/>
                <a:gd name="T40" fmla="*/ 681 w 2064"/>
                <a:gd name="T41" fmla="*/ 2243 h 2590"/>
                <a:gd name="T42" fmla="*/ 656 w 2064"/>
                <a:gd name="T43" fmla="*/ 2193 h 2590"/>
                <a:gd name="T44" fmla="*/ 426 w 2064"/>
                <a:gd name="T45" fmla="*/ 2070 h 2590"/>
                <a:gd name="T46" fmla="*/ 61 w 2064"/>
                <a:gd name="T47" fmla="*/ 1432 h 2590"/>
                <a:gd name="T48" fmla="*/ 265 w 2064"/>
                <a:gd name="T49" fmla="*/ 869 h 2590"/>
                <a:gd name="T50" fmla="*/ 309 w 2064"/>
                <a:gd name="T51" fmla="*/ 826 h 2590"/>
                <a:gd name="T52" fmla="*/ 367 w 2064"/>
                <a:gd name="T53" fmla="*/ 810 h 2590"/>
                <a:gd name="T54" fmla="*/ 909 w 2064"/>
                <a:gd name="T55" fmla="*/ 1036 h 2590"/>
                <a:gd name="T56" fmla="*/ 1027 w 2064"/>
                <a:gd name="T57" fmla="*/ 308 h 2590"/>
                <a:gd name="T58" fmla="*/ 1545 w 2064"/>
                <a:gd name="T59" fmla="*/ 8 h 2590"/>
                <a:gd name="T60" fmla="*/ 1565 w 2064"/>
                <a:gd name="T61" fmla="*/ 2 h 2590"/>
                <a:gd name="T62" fmla="*/ 1585 w 2064"/>
                <a:gd name="T63" fmla="*/ 0 h 2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64" h="2590">
                  <a:moveTo>
                    <a:pt x="1585" y="0"/>
                  </a:moveTo>
                  <a:cubicBezTo>
                    <a:pt x="1629" y="0"/>
                    <a:pt x="1671" y="26"/>
                    <a:pt x="1690" y="66"/>
                  </a:cubicBezTo>
                  <a:cubicBezTo>
                    <a:pt x="1932" y="555"/>
                    <a:pt x="1932" y="555"/>
                    <a:pt x="1932" y="555"/>
                  </a:cubicBezTo>
                  <a:cubicBezTo>
                    <a:pt x="1976" y="551"/>
                    <a:pt x="2020" y="548"/>
                    <a:pt x="2064" y="548"/>
                  </a:cubicBezTo>
                  <a:cubicBezTo>
                    <a:pt x="2064" y="758"/>
                    <a:pt x="2064" y="758"/>
                    <a:pt x="2064" y="758"/>
                  </a:cubicBezTo>
                  <a:cubicBezTo>
                    <a:pt x="2054" y="752"/>
                    <a:pt x="2043" y="746"/>
                    <a:pt x="2031" y="741"/>
                  </a:cubicBezTo>
                  <a:cubicBezTo>
                    <a:pt x="2020" y="736"/>
                    <a:pt x="2008" y="732"/>
                    <a:pt x="1996" y="728"/>
                  </a:cubicBezTo>
                  <a:cubicBezTo>
                    <a:pt x="1984" y="725"/>
                    <a:pt x="1972" y="722"/>
                    <a:pt x="1959" y="720"/>
                  </a:cubicBezTo>
                  <a:cubicBezTo>
                    <a:pt x="1947" y="718"/>
                    <a:pt x="1934" y="718"/>
                    <a:pt x="1921" y="718"/>
                  </a:cubicBezTo>
                  <a:cubicBezTo>
                    <a:pt x="1883" y="718"/>
                    <a:pt x="1847" y="725"/>
                    <a:pt x="1814" y="739"/>
                  </a:cubicBezTo>
                  <a:cubicBezTo>
                    <a:pt x="1781" y="753"/>
                    <a:pt x="1751" y="773"/>
                    <a:pt x="1726" y="798"/>
                  </a:cubicBezTo>
                  <a:cubicBezTo>
                    <a:pt x="1702" y="823"/>
                    <a:pt x="1682" y="852"/>
                    <a:pt x="1668" y="885"/>
                  </a:cubicBezTo>
                  <a:cubicBezTo>
                    <a:pt x="1654" y="918"/>
                    <a:pt x="1646" y="954"/>
                    <a:pt x="1646" y="992"/>
                  </a:cubicBezTo>
                  <a:cubicBezTo>
                    <a:pt x="1646" y="1030"/>
                    <a:pt x="1654" y="1066"/>
                    <a:pt x="1668" y="1099"/>
                  </a:cubicBezTo>
                  <a:cubicBezTo>
                    <a:pt x="1682" y="1132"/>
                    <a:pt x="1702" y="1161"/>
                    <a:pt x="1726" y="1186"/>
                  </a:cubicBezTo>
                  <a:cubicBezTo>
                    <a:pt x="1751" y="1211"/>
                    <a:pt x="1781" y="1231"/>
                    <a:pt x="1814" y="1245"/>
                  </a:cubicBezTo>
                  <a:cubicBezTo>
                    <a:pt x="1847" y="1259"/>
                    <a:pt x="1883" y="1267"/>
                    <a:pt x="1921" y="1267"/>
                  </a:cubicBezTo>
                  <a:cubicBezTo>
                    <a:pt x="1971" y="1267"/>
                    <a:pt x="2021" y="1252"/>
                    <a:pt x="2064" y="1226"/>
                  </a:cubicBezTo>
                  <a:cubicBezTo>
                    <a:pt x="2064" y="1442"/>
                    <a:pt x="2064" y="1442"/>
                    <a:pt x="2064" y="1442"/>
                  </a:cubicBezTo>
                  <a:cubicBezTo>
                    <a:pt x="1660" y="1455"/>
                    <a:pt x="1326" y="1789"/>
                    <a:pt x="1313" y="2193"/>
                  </a:cubicBezTo>
                  <a:cubicBezTo>
                    <a:pt x="1083" y="2193"/>
                    <a:pt x="1083" y="2193"/>
                    <a:pt x="1083" y="2193"/>
                  </a:cubicBezTo>
                  <a:cubicBezTo>
                    <a:pt x="1014" y="2193"/>
                    <a:pt x="1014" y="2193"/>
                    <a:pt x="1014" y="2193"/>
                  </a:cubicBezTo>
                  <a:cubicBezTo>
                    <a:pt x="1018" y="2197"/>
                    <a:pt x="1022" y="2201"/>
                    <a:pt x="1026" y="2205"/>
                  </a:cubicBezTo>
                  <a:cubicBezTo>
                    <a:pt x="1030" y="2209"/>
                    <a:pt x="1034" y="2213"/>
                    <a:pt x="1038" y="2217"/>
                  </a:cubicBezTo>
                  <a:cubicBezTo>
                    <a:pt x="1041" y="2221"/>
                    <a:pt x="1045" y="2225"/>
                    <a:pt x="1048" y="2230"/>
                  </a:cubicBezTo>
                  <a:cubicBezTo>
                    <a:pt x="1052" y="2234"/>
                    <a:pt x="1055" y="2239"/>
                    <a:pt x="1058" y="2243"/>
                  </a:cubicBezTo>
                  <a:cubicBezTo>
                    <a:pt x="1064" y="2252"/>
                    <a:pt x="1069" y="2261"/>
                    <a:pt x="1073" y="2271"/>
                  </a:cubicBezTo>
                  <a:cubicBezTo>
                    <a:pt x="1078" y="2281"/>
                    <a:pt x="1082" y="2291"/>
                    <a:pt x="1085" y="2301"/>
                  </a:cubicBezTo>
                  <a:cubicBezTo>
                    <a:pt x="1088" y="2311"/>
                    <a:pt x="1090" y="2322"/>
                    <a:pt x="1092" y="2333"/>
                  </a:cubicBezTo>
                  <a:cubicBezTo>
                    <a:pt x="1094" y="2343"/>
                    <a:pt x="1095" y="2354"/>
                    <a:pt x="1095" y="2366"/>
                  </a:cubicBezTo>
                  <a:cubicBezTo>
                    <a:pt x="1095" y="2397"/>
                    <a:pt x="1088" y="2426"/>
                    <a:pt x="1077" y="2453"/>
                  </a:cubicBezTo>
                  <a:cubicBezTo>
                    <a:pt x="1065" y="2480"/>
                    <a:pt x="1049" y="2504"/>
                    <a:pt x="1029" y="2524"/>
                  </a:cubicBezTo>
                  <a:cubicBezTo>
                    <a:pt x="1008" y="2545"/>
                    <a:pt x="984" y="2561"/>
                    <a:pt x="957" y="2573"/>
                  </a:cubicBezTo>
                  <a:cubicBezTo>
                    <a:pt x="930" y="2584"/>
                    <a:pt x="901" y="2590"/>
                    <a:pt x="870" y="2590"/>
                  </a:cubicBezTo>
                  <a:cubicBezTo>
                    <a:pt x="839" y="2590"/>
                    <a:pt x="809" y="2584"/>
                    <a:pt x="782" y="2573"/>
                  </a:cubicBezTo>
                  <a:cubicBezTo>
                    <a:pt x="756" y="2561"/>
                    <a:pt x="731" y="2545"/>
                    <a:pt x="711" y="2524"/>
                  </a:cubicBezTo>
                  <a:cubicBezTo>
                    <a:pt x="691" y="2504"/>
                    <a:pt x="674" y="2480"/>
                    <a:pt x="663" y="2453"/>
                  </a:cubicBezTo>
                  <a:cubicBezTo>
                    <a:pt x="651" y="2426"/>
                    <a:pt x="645" y="2397"/>
                    <a:pt x="645" y="2366"/>
                  </a:cubicBezTo>
                  <a:cubicBezTo>
                    <a:pt x="645" y="2354"/>
                    <a:pt x="646" y="2343"/>
                    <a:pt x="647" y="2333"/>
                  </a:cubicBezTo>
                  <a:cubicBezTo>
                    <a:pt x="649" y="2322"/>
                    <a:pt x="651" y="2311"/>
                    <a:pt x="655" y="2301"/>
                  </a:cubicBezTo>
                  <a:cubicBezTo>
                    <a:pt x="658" y="2291"/>
                    <a:pt x="661" y="2281"/>
                    <a:pt x="666" y="2271"/>
                  </a:cubicBezTo>
                  <a:cubicBezTo>
                    <a:pt x="670" y="2261"/>
                    <a:pt x="676" y="2252"/>
                    <a:pt x="681" y="2243"/>
                  </a:cubicBezTo>
                  <a:cubicBezTo>
                    <a:pt x="693" y="2225"/>
                    <a:pt x="708" y="2208"/>
                    <a:pt x="726" y="2193"/>
                  </a:cubicBezTo>
                  <a:cubicBezTo>
                    <a:pt x="656" y="2193"/>
                    <a:pt x="656" y="2193"/>
                    <a:pt x="656" y="2193"/>
                  </a:cubicBezTo>
                  <a:cubicBezTo>
                    <a:pt x="6" y="2193"/>
                    <a:pt x="6" y="2193"/>
                    <a:pt x="6" y="2193"/>
                  </a:cubicBezTo>
                  <a:cubicBezTo>
                    <a:pt x="426" y="2070"/>
                    <a:pt x="426" y="2070"/>
                    <a:pt x="426" y="2070"/>
                  </a:cubicBezTo>
                  <a:cubicBezTo>
                    <a:pt x="436" y="1960"/>
                    <a:pt x="456" y="1851"/>
                    <a:pt x="487" y="1745"/>
                  </a:cubicBezTo>
                  <a:cubicBezTo>
                    <a:pt x="61" y="1432"/>
                    <a:pt x="61" y="1432"/>
                    <a:pt x="61" y="1432"/>
                  </a:cubicBezTo>
                  <a:cubicBezTo>
                    <a:pt x="14" y="1397"/>
                    <a:pt x="0" y="1329"/>
                    <a:pt x="29" y="1278"/>
                  </a:cubicBezTo>
                  <a:cubicBezTo>
                    <a:pt x="265" y="869"/>
                    <a:pt x="265" y="869"/>
                    <a:pt x="265" y="869"/>
                  </a:cubicBezTo>
                  <a:cubicBezTo>
                    <a:pt x="271" y="860"/>
                    <a:pt x="277" y="851"/>
                    <a:pt x="285" y="844"/>
                  </a:cubicBezTo>
                  <a:cubicBezTo>
                    <a:pt x="292" y="837"/>
                    <a:pt x="300" y="831"/>
                    <a:pt x="309" y="826"/>
                  </a:cubicBezTo>
                  <a:cubicBezTo>
                    <a:pt x="318" y="821"/>
                    <a:pt x="327" y="817"/>
                    <a:pt x="337" y="814"/>
                  </a:cubicBezTo>
                  <a:cubicBezTo>
                    <a:pt x="347" y="812"/>
                    <a:pt x="357" y="810"/>
                    <a:pt x="367" y="810"/>
                  </a:cubicBezTo>
                  <a:cubicBezTo>
                    <a:pt x="384" y="810"/>
                    <a:pt x="400" y="814"/>
                    <a:pt x="415" y="820"/>
                  </a:cubicBezTo>
                  <a:cubicBezTo>
                    <a:pt x="909" y="1036"/>
                    <a:pt x="909" y="1036"/>
                    <a:pt x="909" y="1036"/>
                  </a:cubicBezTo>
                  <a:cubicBezTo>
                    <a:pt x="984" y="961"/>
                    <a:pt x="1067" y="894"/>
                    <a:pt x="1155" y="834"/>
                  </a:cubicBezTo>
                  <a:cubicBezTo>
                    <a:pt x="1027" y="308"/>
                    <a:pt x="1027" y="308"/>
                    <a:pt x="1027" y="308"/>
                  </a:cubicBezTo>
                  <a:cubicBezTo>
                    <a:pt x="1013" y="250"/>
                    <a:pt x="1045" y="190"/>
                    <a:pt x="1101" y="169"/>
                  </a:cubicBezTo>
                  <a:cubicBezTo>
                    <a:pt x="1545" y="8"/>
                    <a:pt x="1545" y="8"/>
                    <a:pt x="1545" y="8"/>
                  </a:cubicBezTo>
                  <a:cubicBezTo>
                    <a:pt x="1548" y="6"/>
                    <a:pt x="1551" y="5"/>
                    <a:pt x="1555" y="4"/>
                  </a:cubicBezTo>
                  <a:cubicBezTo>
                    <a:pt x="1558" y="3"/>
                    <a:pt x="1561" y="3"/>
                    <a:pt x="1565" y="2"/>
                  </a:cubicBezTo>
                  <a:cubicBezTo>
                    <a:pt x="1568" y="2"/>
                    <a:pt x="1572" y="1"/>
                    <a:pt x="1575" y="1"/>
                  </a:cubicBezTo>
                  <a:cubicBezTo>
                    <a:pt x="1578" y="1"/>
                    <a:pt x="1582" y="0"/>
                    <a:pt x="1585" y="0"/>
                  </a:cubicBezTo>
                  <a:close/>
                </a:path>
              </a:pathLst>
            </a:custGeom>
            <a:solidFill>
              <a:schemeClr val="tx1"/>
            </a:solidFill>
            <a:ln w="3175" cap="rnd">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p:cNvSpPr>
            <p:nvPr/>
          </p:nvSpPr>
          <p:spPr bwMode="auto">
            <a:xfrm>
              <a:off x="4005035" y="3858183"/>
              <a:ext cx="2437565" cy="2032544"/>
            </a:xfrm>
            <a:custGeom>
              <a:avLst/>
              <a:gdLst>
                <a:gd name="T0" fmla="*/ 1480 w 2630"/>
                <a:gd name="T1" fmla="*/ 0 h 2193"/>
                <a:gd name="T2" fmla="*/ 2231 w 2630"/>
                <a:gd name="T3" fmla="*/ 751 h 2193"/>
                <a:gd name="T4" fmla="*/ 2231 w 2630"/>
                <a:gd name="T5" fmla="*/ 977 h 2193"/>
                <a:gd name="T6" fmla="*/ 2231 w 2630"/>
                <a:gd name="T7" fmla="*/ 1047 h 2193"/>
                <a:gd name="T8" fmla="*/ 2242 w 2630"/>
                <a:gd name="T9" fmla="*/ 1035 h 2193"/>
                <a:gd name="T10" fmla="*/ 2254 w 2630"/>
                <a:gd name="T11" fmla="*/ 1023 h 2193"/>
                <a:gd name="T12" fmla="*/ 2267 w 2630"/>
                <a:gd name="T13" fmla="*/ 1012 h 2193"/>
                <a:gd name="T14" fmla="*/ 2281 w 2630"/>
                <a:gd name="T15" fmla="*/ 1002 h 2193"/>
                <a:gd name="T16" fmla="*/ 2309 w 2630"/>
                <a:gd name="T17" fmla="*/ 986 h 2193"/>
                <a:gd name="T18" fmla="*/ 2339 w 2630"/>
                <a:gd name="T19" fmla="*/ 974 h 2193"/>
                <a:gd name="T20" fmla="*/ 2371 w 2630"/>
                <a:gd name="T21" fmla="*/ 967 h 2193"/>
                <a:gd name="T22" fmla="*/ 2405 w 2630"/>
                <a:gd name="T23" fmla="*/ 964 h 2193"/>
                <a:gd name="T24" fmla="*/ 2492 w 2630"/>
                <a:gd name="T25" fmla="*/ 982 h 2193"/>
                <a:gd name="T26" fmla="*/ 2564 w 2630"/>
                <a:gd name="T27" fmla="*/ 1030 h 2193"/>
                <a:gd name="T28" fmla="*/ 2612 w 2630"/>
                <a:gd name="T29" fmla="*/ 1102 h 2193"/>
                <a:gd name="T30" fmla="*/ 2630 w 2630"/>
                <a:gd name="T31" fmla="*/ 1189 h 2193"/>
                <a:gd name="T32" fmla="*/ 2612 w 2630"/>
                <a:gd name="T33" fmla="*/ 1277 h 2193"/>
                <a:gd name="T34" fmla="*/ 2564 w 2630"/>
                <a:gd name="T35" fmla="*/ 1348 h 2193"/>
                <a:gd name="T36" fmla="*/ 2492 w 2630"/>
                <a:gd name="T37" fmla="*/ 1397 h 2193"/>
                <a:gd name="T38" fmla="*/ 2405 w 2630"/>
                <a:gd name="T39" fmla="*/ 1414 h 2193"/>
                <a:gd name="T40" fmla="*/ 2371 w 2630"/>
                <a:gd name="T41" fmla="*/ 1412 h 2193"/>
                <a:gd name="T42" fmla="*/ 2339 w 2630"/>
                <a:gd name="T43" fmla="*/ 1404 h 2193"/>
                <a:gd name="T44" fmla="*/ 2309 w 2630"/>
                <a:gd name="T45" fmla="*/ 1392 h 2193"/>
                <a:gd name="T46" fmla="*/ 2281 w 2630"/>
                <a:gd name="T47" fmla="*/ 1377 h 2193"/>
                <a:gd name="T48" fmla="*/ 2231 w 2630"/>
                <a:gd name="T49" fmla="*/ 1331 h 2193"/>
                <a:gd name="T50" fmla="*/ 2231 w 2630"/>
                <a:gd name="T51" fmla="*/ 1402 h 2193"/>
                <a:gd name="T52" fmla="*/ 2231 w 2630"/>
                <a:gd name="T53" fmla="*/ 2193 h 2193"/>
                <a:gd name="T54" fmla="*/ 2020 w 2630"/>
                <a:gd name="T55" fmla="*/ 2193 h 2193"/>
                <a:gd name="T56" fmla="*/ 1903 w 2630"/>
                <a:gd name="T57" fmla="*/ 2088 h 2193"/>
                <a:gd name="T58" fmla="*/ 1848 w 2630"/>
                <a:gd name="T59" fmla="*/ 1596 h 2193"/>
                <a:gd name="T60" fmla="*/ 1513 w 2630"/>
                <a:gd name="T61" fmla="*/ 1472 h 2193"/>
                <a:gd name="T62" fmla="*/ 1154 w 2630"/>
                <a:gd name="T63" fmla="*/ 1815 h 2193"/>
                <a:gd name="T64" fmla="*/ 1135 w 2630"/>
                <a:gd name="T65" fmla="*/ 1829 h 2193"/>
                <a:gd name="T66" fmla="*/ 1115 w 2630"/>
                <a:gd name="T67" fmla="*/ 1839 h 2193"/>
                <a:gd name="T68" fmla="*/ 1094 w 2630"/>
                <a:gd name="T69" fmla="*/ 1845 h 2193"/>
                <a:gd name="T70" fmla="*/ 1072 w 2630"/>
                <a:gd name="T71" fmla="*/ 1847 h 2193"/>
                <a:gd name="T72" fmla="*/ 996 w 2630"/>
                <a:gd name="T73" fmla="*/ 1820 h 2193"/>
                <a:gd name="T74" fmla="*/ 635 w 2630"/>
                <a:gd name="T75" fmla="*/ 1516 h 2193"/>
                <a:gd name="T76" fmla="*/ 612 w 2630"/>
                <a:gd name="T77" fmla="*/ 1360 h 2193"/>
                <a:gd name="T78" fmla="*/ 892 w 2630"/>
                <a:gd name="T79" fmla="*/ 940 h 2193"/>
                <a:gd name="T80" fmla="*/ 723 w 2630"/>
                <a:gd name="T81" fmla="*/ 638 h 2193"/>
                <a:gd name="T82" fmla="*/ 213 w 2630"/>
                <a:gd name="T83" fmla="*/ 671 h 2193"/>
                <a:gd name="T84" fmla="*/ 205 w 2630"/>
                <a:gd name="T85" fmla="*/ 671 h 2193"/>
                <a:gd name="T86" fmla="*/ 89 w 2630"/>
                <a:gd name="T87" fmla="*/ 573 h 2193"/>
                <a:gd name="T88" fmla="*/ 7 w 2630"/>
                <a:gd name="T89" fmla="*/ 109 h 2193"/>
                <a:gd name="T90" fmla="*/ 45 w 2630"/>
                <a:gd name="T91" fmla="*/ 0 h 2193"/>
                <a:gd name="T92" fmla="*/ 791 w 2630"/>
                <a:gd name="T93" fmla="*/ 0 h 2193"/>
                <a:gd name="T94" fmla="*/ 779 w 2630"/>
                <a:gd name="T95" fmla="*/ 29 h 2193"/>
                <a:gd name="T96" fmla="*/ 770 w 2630"/>
                <a:gd name="T97" fmla="*/ 59 h 2193"/>
                <a:gd name="T98" fmla="*/ 764 w 2630"/>
                <a:gd name="T99" fmla="*/ 90 h 2193"/>
                <a:gd name="T100" fmla="*/ 762 w 2630"/>
                <a:gd name="T101" fmla="*/ 123 h 2193"/>
                <a:gd name="T102" fmla="*/ 784 w 2630"/>
                <a:gd name="T103" fmla="*/ 229 h 2193"/>
                <a:gd name="T104" fmla="*/ 842 w 2630"/>
                <a:gd name="T105" fmla="*/ 317 h 2193"/>
                <a:gd name="T106" fmla="*/ 930 w 2630"/>
                <a:gd name="T107" fmla="*/ 376 h 2193"/>
                <a:gd name="T108" fmla="*/ 1037 w 2630"/>
                <a:gd name="T109" fmla="*/ 397 h 2193"/>
                <a:gd name="T110" fmla="*/ 1144 w 2630"/>
                <a:gd name="T111" fmla="*/ 376 h 2193"/>
                <a:gd name="T112" fmla="*/ 1231 w 2630"/>
                <a:gd name="T113" fmla="*/ 317 h 2193"/>
                <a:gd name="T114" fmla="*/ 1290 w 2630"/>
                <a:gd name="T115" fmla="*/ 229 h 2193"/>
                <a:gd name="T116" fmla="*/ 1311 w 2630"/>
                <a:gd name="T117" fmla="*/ 123 h 2193"/>
                <a:gd name="T118" fmla="*/ 1282 w 2630"/>
                <a:gd name="T119" fmla="*/ 0 h 2193"/>
                <a:gd name="T120" fmla="*/ 1480 w 2630"/>
                <a:gd name="T121" fmla="*/ 0 h 2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30" h="2193">
                  <a:moveTo>
                    <a:pt x="1480" y="0"/>
                  </a:moveTo>
                  <a:cubicBezTo>
                    <a:pt x="1493" y="405"/>
                    <a:pt x="1827" y="739"/>
                    <a:pt x="2231" y="751"/>
                  </a:cubicBezTo>
                  <a:cubicBezTo>
                    <a:pt x="2231" y="977"/>
                    <a:pt x="2231" y="977"/>
                    <a:pt x="2231" y="977"/>
                  </a:cubicBezTo>
                  <a:cubicBezTo>
                    <a:pt x="2231" y="1047"/>
                    <a:pt x="2231" y="1047"/>
                    <a:pt x="2231" y="1047"/>
                  </a:cubicBezTo>
                  <a:cubicBezTo>
                    <a:pt x="2235" y="1043"/>
                    <a:pt x="2238" y="1039"/>
                    <a:pt x="2242" y="1035"/>
                  </a:cubicBezTo>
                  <a:cubicBezTo>
                    <a:pt x="2246" y="1031"/>
                    <a:pt x="2250" y="1027"/>
                    <a:pt x="2254" y="1023"/>
                  </a:cubicBezTo>
                  <a:cubicBezTo>
                    <a:pt x="2259" y="1019"/>
                    <a:pt x="2263" y="1015"/>
                    <a:pt x="2267" y="1012"/>
                  </a:cubicBezTo>
                  <a:cubicBezTo>
                    <a:pt x="2272" y="1008"/>
                    <a:pt x="2276" y="1005"/>
                    <a:pt x="2281" y="1002"/>
                  </a:cubicBezTo>
                  <a:cubicBezTo>
                    <a:pt x="2290" y="996"/>
                    <a:pt x="2299" y="991"/>
                    <a:pt x="2309" y="986"/>
                  </a:cubicBezTo>
                  <a:cubicBezTo>
                    <a:pt x="2319" y="982"/>
                    <a:pt x="2329" y="978"/>
                    <a:pt x="2339" y="974"/>
                  </a:cubicBezTo>
                  <a:cubicBezTo>
                    <a:pt x="2350" y="971"/>
                    <a:pt x="2360" y="969"/>
                    <a:pt x="2371" y="967"/>
                  </a:cubicBezTo>
                  <a:cubicBezTo>
                    <a:pt x="2382" y="965"/>
                    <a:pt x="2394" y="964"/>
                    <a:pt x="2405" y="964"/>
                  </a:cubicBezTo>
                  <a:cubicBezTo>
                    <a:pt x="2436" y="964"/>
                    <a:pt x="2466" y="971"/>
                    <a:pt x="2492" y="982"/>
                  </a:cubicBezTo>
                  <a:cubicBezTo>
                    <a:pt x="2519" y="994"/>
                    <a:pt x="2543" y="1010"/>
                    <a:pt x="2564" y="1030"/>
                  </a:cubicBezTo>
                  <a:cubicBezTo>
                    <a:pt x="2584" y="1051"/>
                    <a:pt x="2601" y="1075"/>
                    <a:pt x="2612" y="1102"/>
                  </a:cubicBezTo>
                  <a:cubicBezTo>
                    <a:pt x="2623" y="1129"/>
                    <a:pt x="2630" y="1158"/>
                    <a:pt x="2630" y="1189"/>
                  </a:cubicBezTo>
                  <a:cubicBezTo>
                    <a:pt x="2630" y="1220"/>
                    <a:pt x="2623" y="1250"/>
                    <a:pt x="2612" y="1277"/>
                  </a:cubicBezTo>
                  <a:cubicBezTo>
                    <a:pt x="2601" y="1304"/>
                    <a:pt x="2584" y="1328"/>
                    <a:pt x="2564" y="1348"/>
                  </a:cubicBezTo>
                  <a:cubicBezTo>
                    <a:pt x="2543" y="1369"/>
                    <a:pt x="2519" y="1385"/>
                    <a:pt x="2492" y="1397"/>
                  </a:cubicBezTo>
                  <a:cubicBezTo>
                    <a:pt x="2466" y="1408"/>
                    <a:pt x="2436" y="1414"/>
                    <a:pt x="2405" y="1414"/>
                  </a:cubicBezTo>
                  <a:cubicBezTo>
                    <a:pt x="2394" y="1414"/>
                    <a:pt x="2382" y="1413"/>
                    <a:pt x="2371" y="1412"/>
                  </a:cubicBezTo>
                  <a:cubicBezTo>
                    <a:pt x="2360" y="1410"/>
                    <a:pt x="2350" y="1407"/>
                    <a:pt x="2339" y="1404"/>
                  </a:cubicBezTo>
                  <a:cubicBezTo>
                    <a:pt x="2329" y="1401"/>
                    <a:pt x="2319" y="1397"/>
                    <a:pt x="2309" y="1392"/>
                  </a:cubicBezTo>
                  <a:cubicBezTo>
                    <a:pt x="2299" y="1388"/>
                    <a:pt x="2290" y="1382"/>
                    <a:pt x="2281" y="1377"/>
                  </a:cubicBezTo>
                  <a:cubicBezTo>
                    <a:pt x="2262" y="1364"/>
                    <a:pt x="2245" y="1349"/>
                    <a:pt x="2231" y="1331"/>
                  </a:cubicBezTo>
                  <a:cubicBezTo>
                    <a:pt x="2231" y="1402"/>
                    <a:pt x="2231" y="1402"/>
                    <a:pt x="2231" y="1402"/>
                  </a:cubicBezTo>
                  <a:cubicBezTo>
                    <a:pt x="2231" y="2193"/>
                    <a:pt x="2231" y="2193"/>
                    <a:pt x="2231" y="2193"/>
                  </a:cubicBezTo>
                  <a:cubicBezTo>
                    <a:pt x="2020" y="2193"/>
                    <a:pt x="2020" y="2193"/>
                    <a:pt x="2020" y="2193"/>
                  </a:cubicBezTo>
                  <a:cubicBezTo>
                    <a:pt x="1960" y="2193"/>
                    <a:pt x="1909" y="2147"/>
                    <a:pt x="1903" y="2088"/>
                  </a:cubicBezTo>
                  <a:cubicBezTo>
                    <a:pt x="1848" y="1596"/>
                    <a:pt x="1848" y="1596"/>
                    <a:pt x="1848" y="1596"/>
                  </a:cubicBezTo>
                  <a:cubicBezTo>
                    <a:pt x="1732" y="1567"/>
                    <a:pt x="1620" y="1525"/>
                    <a:pt x="1513" y="1472"/>
                  </a:cubicBezTo>
                  <a:cubicBezTo>
                    <a:pt x="1154" y="1815"/>
                    <a:pt x="1154" y="1815"/>
                    <a:pt x="1154" y="1815"/>
                  </a:cubicBezTo>
                  <a:cubicBezTo>
                    <a:pt x="1148" y="1820"/>
                    <a:pt x="1142" y="1825"/>
                    <a:pt x="1135" y="1829"/>
                  </a:cubicBezTo>
                  <a:cubicBezTo>
                    <a:pt x="1129" y="1833"/>
                    <a:pt x="1122" y="1836"/>
                    <a:pt x="1115" y="1839"/>
                  </a:cubicBezTo>
                  <a:cubicBezTo>
                    <a:pt x="1108" y="1842"/>
                    <a:pt x="1101" y="1844"/>
                    <a:pt x="1094" y="1845"/>
                  </a:cubicBezTo>
                  <a:cubicBezTo>
                    <a:pt x="1087" y="1847"/>
                    <a:pt x="1079" y="1847"/>
                    <a:pt x="1072" y="1847"/>
                  </a:cubicBezTo>
                  <a:cubicBezTo>
                    <a:pt x="1044" y="1847"/>
                    <a:pt x="1017" y="1837"/>
                    <a:pt x="996" y="1820"/>
                  </a:cubicBezTo>
                  <a:cubicBezTo>
                    <a:pt x="635" y="1516"/>
                    <a:pt x="635" y="1516"/>
                    <a:pt x="635" y="1516"/>
                  </a:cubicBezTo>
                  <a:cubicBezTo>
                    <a:pt x="589" y="1478"/>
                    <a:pt x="579" y="1410"/>
                    <a:pt x="612" y="1360"/>
                  </a:cubicBezTo>
                  <a:cubicBezTo>
                    <a:pt x="892" y="940"/>
                    <a:pt x="892" y="940"/>
                    <a:pt x="892" y="940"/>
                  </a:cubicBezTo>
                  <a:cubicBezTo>
                    <a:pt x="825" y="846"/>
                    <a:pt x="768" y="744"/>
                    <a:pt x="723" y="638"/>
                  </a:cubicBezTo>
                  <a:cubicBezTo>
                    <a:pt x="213" y="671"/>
                    <a:pt x="213" y="671"/>
                    <a:pt x="213" y="671"/>
                  </a:cubicBezTo>
                  <a:cubicBezTo>
                    <a:pt x="205" y="671"/>
                    <a:pt x="205" y="671"/>
                    <a:pt x="205" y="671"/>
                  </a:cubicBezTo>
                  <a:cubicBezTo>
                    <a:pt x="148" y="671"/>
                    <a:pt x="99" y="629"/>
                    <a:pt x="89" y="573"/>
                  </a:cubicBezTo>
                  <a:cubicBezTo>
                    <a:pt x="7" y="109"/>
                    <a:pt x="7" y="109"/>
                    <a:pt x="7" y="109"/>
                  </a:cubicBezTo>
                  <a:cubicBezTo>
                    <a:pt x="0" y="69"/>
                    <a:pt x="15" y="27"/>
                    <a:pt x="45" y="0"/>
                  </a:cubicBezTo>
                  <a:cubicBezTo>
                    <a:pt x="791" y="0"/>
                    <a:pt x="791" y="0"/>
                    <a:pt x="791" y="0"/>
                  </a:cubicBezTo>
                  <a:cubicBezTo>
                    <a:pt x="786" y="10"/>
                    <a:pt x="782" y="19"/>
                    <a:pt x="779" y="29"/>
                  </a:cubicBezTo>
                  <a:cubicBezTo>
                    <a:pt x="775" y="39"/>
                    <a:pt x="772" y="49"/>
                    <a:pt x="770" y="59"/>
                  </a:cubicBezTo>
                  <a:cubicBezTo>
                    <a:pt x="767" y="69"/>
                    <a:pt x="765" y="80"/>
                    <a:pt x="764" y="90"/>
                  </a:cubicBezTo>
                  <a:cubicBezTo>
                    <a:pt x="763" y="101"/>
                    <a:pt x="762" y="112"/>
                    <a:pt x="762" y="123"/>
                  </a:cubicBezTo>
                  <a:cubicBezTo>
                    <a:pt x="762" y="160"/>
                    <a:pt x="770" y="197"/>
                    <a:pt x="784" y="229"/>
                  </a:cubicBezTo>
                  <a:cubicBezTo>
                    <a:pt x="797" y="262"/>
                    <a:pt x="818" y="292"/>
                    <a:pt x="842" y="317"/>
                  </a:cubicBezTo>
                  <a:cubicBezTo>
                    <a:pt x="867" y="342"/>
                    <a:pt x="897" y="362"/>
                    <a:pt x="930" y="376"/>
                  </a:cubicBezTo>
                  <a:cubicBezTo>
                    <a:pt x="963" y="390"/>
                    <a:pt x="999" y="397"/>
                    <a:pt x="1037" y="397"/>
                  </a:cubicBezTo>
                  <a:cubicBezTo>
                    <a:pt x="1075" y="397"/>
                    <a:pt x="1111" y="390"/>
                    <a:pt x="1144" y="376"/>
                  </a:cubicBezTo>
                  <a:cubicBezTo>
                    <a:pt x="1176" y="362"/>
                    <a:pt x="1206" y="342"/>
                    <a:pt x="1231" y="317"/>
                  </a:cubicBezTo>
                  <a:cubicBezTo>
                    <a:pt x="1256" y="292"/>
                    <a:pt x="1276" y="262"/>
                    <a:pt x="1290" y="229"/>
                  </a:cubicBezTo>
                  <a:cubicBezTo>
                    <a:pt x="1304" y="197"/>
                    <a:pt x="1311" y="160"/>
                    <a:pt x="1311" y="123"/>
                  </a:cubicBezTo>
                  <a:cubicBezTo>
                    <a:pt x="1311" y="80"/>
                    <a:pt x="1301" y="38"/>
                    <a:pt x="1282" y="0"/>
                  </a:cubicBezTo>
                  <a:lnTo>
                    <a:pt x="1480" y="0"/>
                  </a:lnTo>
                  <a:close/>
                </a:path>
              </a:pathLst>
            </a:custGeom>
            <a:solidFill>
              <a:schemeClr val="accent1"/>
            </a:solidFill>
            <a:ln w="3175" cap="rnd">
              <a:solidFill>
                <a:schemeClr val="accent1"/>
              </a:solidFill>
            </a:ln>
          </p:spPr>
          <p:txBody>
            <a:bodyPr vert="horz" wrap="square" lIns="91440" tIns="45720" rIns="91440" bIns="45720" numCol="1" anchor="t" anchorCtr="0" compatLnSpc="1">
              <a:prstTxWarp prst="textNoShape">
                <a:avLst/>
              </a:prstTxWarp>
            </a:bodyPr>
            <a:lstStyle/>
            <a:p>
              <a:endParaRPr lang="en-US"/>
            </a:p>
          </p:txBody>
        </p:sp>
      </p:grpSp>
      <p:grpSp>
        <p:nvGrpSpPr>
          <p:cNvPr id="27" name="Group 26"/>
          <p:cNvGrpSpPr/>
          <p:nvPr/>
        </p:nvGrpSpPr>
        <p:grpSpPr>
          <a:xfrm>
            <a:off x="3722913" y="228285"/>
            <a:ext cx="4775202" cy="1357000"/>
            <a:chOff x="5950343" y="2519646"/>
            <a:chExt cx="4775202" cy="1357000"/>
          </a:xfrm>
        </p:grpSpPr>
        <p:grpSp>
          <p:nvGrpSpPr>
            <p:cNvPr id="28" name="Group 27"/>
            <p:cNvGrpSpPr/>
            <p:nvPr/>
          </p:nvGrpSpPr>
          <p:grpSpPr>
            <a:xfrm>
              <a:off x="5950343" y="2519646"/>
              <a:ext cx="4775202" cy="1075060"/>
              <a:chOff x="5967942" y="2642129"/>
              <a:chExt cx="4775202" cy="1075060"/>
            </a:xfrm>
          </p:grpSpPr>
          <p:sp>
            <p:nvSpPr>
              <p:cNvPr id="30" name="TextBox 29"/>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31" name="TextBox 30"/>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32" name="TextBox 31"/>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29" name="Straight Connector 28"/>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75" name="Group 74"/>
          <p:cNvGrpSpPr/>
          <p:nvPr/>
        </p:nvGrpSpPr>
        <p:grpSpPr>
          <a:xfrm>
            <a:off x="8392170" y="2311646"/>
            <a:ext cx="3049802" cy="995466"/>
            <a:chOff x="8392170" y="2311646"/>
            <a:chExt cx="3049802" cy="995466"/>
          </a:xfrm>
        </p:grpSpPr>
        <p:grpSp>
          <p:nvGrpSpPr>
            <p:cNvPr id="41" name="Group 40"/>
            <p:cNvGrpSpPr/>
            <p:nvPr/>
          </p:nvGrpSpPr>
          <p:grpSpPr>
            <a:xfrm flipH="1">
              <a:off x="8392170" y="2448488"/>
              <a:ext cx="721783" cy="721783"/>
              <a:chOff x="1704596" y="2527628"/>
              <a:chExt cx="909830" cy="909830"/>
            </a:xfrm>
          </p:grpSpPr>
          <p:sp>
            <p:nvSpPr>
              <p:cNvPr id="42" name="Rounded Rectangle 41"/>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p:cNvGrpSpPr/>
              <p:nvPr/>
            </p:nvGrpSpPr>
            <p:grpSpPr>
              <a:xfrm>
                <a:off x="1944623" y="2750192"/>
                <a:ext cx="463756" cy="471236"/>
                <a:chOff x="-3814763" y="4870451"/>
                <a:chExt cx="1476375" cy="1500187"/>
              </a:xfrm>
              <a:solidFill>
                <a:schemeClr val="bg1"/>
              </a:solidFill>
            </p:grpSpPr>
            <p:sp>
              <p:nvSpPr>
                <p:cNvPr id="44" name="Freeform 43"/>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7" name="Group 46"/>
            <p:cNvGrpSpPr/>
            <p:nvPr/>
          </p:nvGrpSpPr>
          <p:grpSpPr>
            <a:xfrm flipH="1">
              <a:off x="9373715" y="2311646"/>
              <a:ext cx="2068257" cy="995466"/>
              <a:chOff x="7575651" y="4544467"/>
              <a:chExt cx="1831272" cy="995466"/>
            </a:xfrm>
          </p:grpSpPr>
          <p:sp>
            <p:nvSpPr>
              <p:cNvPr id="48" name="TextBox 47"/>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49" name="TextBox 48"/>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74" name="Group 73"/>
          <p:cNvGrpSpPr/>
          <p:nvPr/>
        </p:nvGrpSpPr>
        <p:grpSpPr>
          <a:xfrm>
            <a:off x="629569" y="2311646"/>
            <a:ext cx="3049802" cy="1022524"/>
            <a:chOff x="629569" y="2311646"/>
            <a:chExt cx="3049802" cy="1022524"/>
          </a:xfrm>
        </p:grpSpPr>
        <p:sp>
          <p:nvSpPr>
            <p:cNvPr id="33" name="Rounded Rectangle 32"/>
            <p:cNvSpPr/>
            <p:nvPr/>
          </p:nvSpPr>
          <p:spPr>
            <a:xfrm rot="2700000">
              <a:off x="2957588" y="2448488"/>
              <a:ext cx="721783" cy="72178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p:cNvGrpSpPr/>
            <p:nvPr/>
          </p:nvGrpSpPr>
          <p:grpSpPr>
            <a:xfrm>
              <a:off x="629569" y="2311646"/>
              <a:ext cx="2068257" cy="1022524"/>
              <a:chOff x="7575651" y="4544467"/>
              <a:chExt cx="1831273" cy="1022524"/>
            </a:xfrm>
          </p:grpSpPr>
          <p:sp>
            <p:nvSpPr>
              <p:cNvPr id="35" name="TextBox 34"/>
              <p:cNvSpPr txBox="1"/>
              <p:nvPr/>
            </p:nvSpPr>
            <p:spPr>
              <a:xfrm>
                <a:off x="7578454"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36" name="TextBox 35"/>
              <p:cNvSpPr txBox="1"/>
              <p:nvPr/>
            </p:nvSpPr>
            <p:spPr>
              <a:xfrm>
                <a:off x="7575651" y="4544467"/>
                <a:ext cx="1831272"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54" name="Freeform 72"/>
            <p:cNvSpPr>
              <a:spLocks noEditPoints="1"/>
            </p:cNvSpPr>
            <p:nvPr/>
          </p:nvSpPr>
          <p:spPr bwMode="auto">
            <a:xfrm>
              <a:off x="3144033" y="2625052"/>
              <a:ext cx="360363" cy="360363"/>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77" name="Group 76"/>
          <p:cNvGrpSpPr/>
          <p:nvPr/>
        </p:nvGrpSpPr>
        <p:grpSpPr>
          <a:xfrm>
            <a:off x="673111" y="4737362"/>
            <a:ext cx="3049802" cy="1022524"/>
            <a:chOff x="673111" y="4737362"/>
            <a:chExt cx="3049802" cy="1022524"/>
          </a:xfrm>
        </p:grpSpPr>
        <p:sp>
          <p:nvSpPr>
            <p:cNvPr id="37" name="Rounded Rectangle 36"/>
            <p:cNvSpPr/>
            <p:nvPr/>
          </p:nvSpPr>
          <p:spPr>
            <a:xfrm rot="2700000">
              <a:off x="3001130" y="4874204"/>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p:cNvGrpSpPr/>
            <p:nvPr/>
          </p:nvGrpSpPr>
          <p:grpSpPr>
            <a:xfrm>
              <a:off x="673111" y="4737362"/>
              <a:ext cx="2068257" cy="1022524"/>
              <a:chOff x="7575651" y="4544467"/>
              <a:chExt cx="1831272" cy="1022524"/>
            </a:xfrm>
          </p:grpSpPr>
          <p:sp>
            <p:nvSpPr>
              <p:cNvPr id="39" name="TextBox 38"/>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40" name="TextBox 39"/>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55" name="Freeform 154"/>
            <p:cNvSpPr>
              <a:spLocks noEditPoints="1"/>
            </p:cNvSpPr>
            <p:nvPr/>
          </p:nvSpPr>
          <p:spPr bwMode="auto">
            <a:xfrm>
              <a:off x="3183541" y="5032176"/>
              <a:ext cx="382588" cy="382588"/>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76" name="Group 75"/>
          <p:cNvGrpSpPr/>
          <p:nvPr/>
        </p:nvGrpSpPr>
        <p:grpSpPr>
          <a:xfrm>
            <a:off x="8435712" y="4737362"/>
            <a:ext cx="3049802" cy="995466"/>
            <a:chOff x="8435712" y="4737362"/>
            <a:chExt cx="3049802" cy="995466"/>
          </a:xfrm>
        </p:grpSpPr>
        <p:sp>
          <p:nvSpPr>
            <p:cNvPr id="50" name="Rounded Rectangle 49"/>
            <p:cNvSpPr/>
            <p:nvPr/>
          </p:nvSpPr>
          <p:spPr>
            <a:xfrm rot="18900000" flipH="1">
              <a:off x="8435712" y="4874204"/>
              <a:ext cx="721783" cy="72178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flipH="1">
              <a:off x="9417257" y="4737362"/>
              <a:ext cx="2068257" cy="995466"/>
              <a:chOff x="7575651" y="4544467"/>
              <a:chExt cx="1831272" cy="995466"/>
            </a:xfrm>
          </p:grpSpPr>
          <p:sp>
            <p:nvSpPr>
              <p:cNvPr id="52" name="TextBox 51"/>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53" name="TextBox 52"/>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nvGrpSpPr>
            <p:cNvPr id="56" name="Group 55"/>
            <p:cNvGrpSpPr/>
            <p:nvPr/>
          </p:nvGrpSpPr>
          <p:grpSpPr>
            <a:xfrm>
              <a:off x="8555630" y="5065938"/>
              <a:ext cx="444126" cy="338314"/>
              <a:chOff x="1938338" y="685800"/>
              <a:chExt cx="1485900" cy="1131888"/>
            </a:xfrm>
            <a:solidFill>
              <a:schemeClr val="bg1"/>
            </a:solidFill>
          </p:grpSpPr>
          <p:sp>
            <p:nvSpPr>
              <p:cNvPr id="5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26254865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500"/>
                                        <p:tgtEl>
                                          <p:spTgt spid="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4"/>
                                        </p:tgtEl>
                                        <p:attrNameLst>
                                          <p:attrName>style.visibility</p:attrName>
                                        </p:attrNameLst>
                                      </p:cBhvr>
                                      <p:to>
                                        <p:strVal val="visible"/>
                                      </p:to>
                                    </p:set>
                                    <p:animEffect transition="in" filter="wipe(down)">
                                      <p:cBhvr>
                                        <p:cTn id="15" dur="500"/>
                                        <p:tgtEl>
                                          <p:spTgt spid="7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wipe(down)">
                                      <p:cBhvr>
                                        <p:cTn id="19" dur="500"/>
                                        <p:tgtEl>
                                          <p:spTgt spid="7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77"/>
                                        </p:tgtEl>
                                        <p:attrNameLst>
                                          <p:attrName>style.visibility</p:attrName>
                                        </p:attrNameLst>
                                      </p:cBhvr>
                                      <p:to>
                                        <p:strVal val="visible"/>
                                      </p:to>
                                    </p:set>
                                    <p:animEffect transition="in" filter="wipe(down)">
                                      <p:cBhvr>
                                        <p:cTn id="23" dur="500"/>
                                        <p:tgtEl>
                                          <p:spTgt spid="77"/>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76"/>
                                        </p:tgtEl>
                                        <p:attrNameLst>
                                          <p:attrName>style.visibility</p:attrName>
                                        </p:attrNameLst>
                                      </p:cBhvr>
                                      <p:to>
                                        <p:strVal val="visible"/>
                                      </p:to>
                                    </p:set>
                                    <p:animEffect transition="in" filter="wipe(down)">
                                      <p:cBhvr>
                                        <p:cTn id="27"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Group 78"/>
          <p:cNvGrpSpPr/>
          <p:nvPr/>
        </p:nvGrpSpPr>
        <p:grpSpPr>
          <a:xfrm>
            <a:off x="1071577" y="2132906"/>
            <a:ext cx="3948458" cy="3932363"/>
            <a:chOff x="1035671" y="1886166"/>
            <a:chExt cx="3948458" cy="3932363"/>
          </a:xfrm>
        </p:grpSpPr>
        <p:sp>
          <p:nvSpPr>
            <p:cNvPr id="2" name="Freeform 5"/>
            <p:cNvSpPr>
              <a:spLocks/>
            </p:cNvSpPr>
            <p:nvPr/>
          </p:nvSpPr>
          <p:spPr bwMode="auto">
            <a:xfrm>
              <a:off x="1306591" y="3664581"/>
              <a:ext cx="708148" cy="1883028"/>
            </a:xfrm>
            <a:custGeom>
              <a:avLst/>
              <a:gdLst>
                <a:gd name="T0" fmla="*/ 264 w 264"/>
                <a:gd name="T1" fmla="*/ 702 h 702"/>
                <a:gd name="T2" fmla="*/ 264 w 264"/>
                <a:gd name="T3" fmla="*/ 0 h 702"/>
                <a:gd name="T4" fmla="*/ 0 w 264"/>
                <a:gd name="T5" fmla="*/ 0 h 702"/>
                <a:gd name="T6" fmla="*/ 0 w 264"/>
                <a:gd name="T7" fmla="*/ 439 h 702"/>
                <a:gd name="T8" fmla="*/ 264 w 264"/>
                <a:gd name="T9" fmla="*/ 702 h 702"/>
              </a:gdLst>
              <a:ahLst/>
              <a:cxnLst>
                <a:cxn ang="0">
                  <a:pos x="T0" y="T1"/>
                </a:cxn>
                <a:cxn ang="0">
                  <a:pos x="T2" y="T3"/>
                </a:cxn>
                <a:cxn ang="0">
                  <a:pos x="T4" y="T5"/>
                </a:cxn>
                <a:cxn ang="0">
                  <a:pos x="T6" y="T7"/>
                </a:cxn>
                <a:cxn ang="0">
                  <a:pos x="T8" y="T9"/>
                </a:cxn>
              </a:cxnLst>
              <a:rect l="0" t="0" r="r" b="b"/>
              <a:pathLst>
                <a:path w="264" h="702">
                  <a:moveTo>
                    <a:pt x="264" y="702"/>
                  </a:moveTo>
                  <a:lnTo>
                    <a:pt x="264" y="0"/>
                  </a:lnTo>
                  <a:lnTo>
                    <a:pt x="0" y="0"/>
                  </a:lnTo>
                  <a:lnTo>
                    <a:pt x="0" y="439"/>
                  </a:lnTo>
                  <a:lnTo>
                    <a:pt x="264" y="702"/>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3" name="Freeform 6"/>
            <p:cNvSpPr>
              <a:spLocks/>
            </p:cNvSpPr>
            <p:nvPr/>
          </p:nvSpPr>
          <p:spPr bwMode="auto">
            <a:xfrm>
              <a:off x="1306591" y="2154404"/>
              <a:ext cx="1891075" cy="708147"/>
            </a:xfrm>
            <a:custGeom>
              <a:avLst/>
              <a:gdLst>
                <a:gd name="T0" fmla="*/ 0 w 705"/>
                <a:gd name="T1" fmla="*/ 264 h 264"/>
                <a:gd name="T2" fmla="*/ 705 w 705"/>
                <a:gd name="T3" fmla="*/ 264 h 264"/>
                <a:gd name="T4" fmla="*/ 705 w 705"/>
                <a:gd name="T5" fmla="*/ 0 h 264"/>
                <a:gd name="T6" fmla="*/ 264 w 705"/>
                <a:gd name="T7" fmla="*/ 0 h 264"/>
                <a:gd name="T8" fmla="*/ 0 w 705"/>
                <a:gd name="T9" fmla="*/ 264 h 264"/>
              </a:gdLst>
              <a:ahLst/>
              <a:cxnLst>
                <a:cxn ang="0">
                  <a:pos x="T0" y="T1"/>
                </a:cxn>
                <a:cxn ang="0">
                  <a:pos x="T2" y="T3"/>
                </a:cxn>
                <a:cxn ang="0">
                  <a:pos x="T4" y="T5"/>
                </a:cxn>
                <a:cxn ang="0">
                  <a:pos x="T6" y="T7"/>
                </a:cxn>
                <a:cxn ang="0">
                  <a:pos x="T8" y="T9"/>
                </a:cxn>
              </a:cxnLst>
              <a:rect l="0" t="0" r="r" b="b"/>
              <a:pathLst>
                <a:path w="705" h="264">
                  <a:moveTo>
                    <a:pt x="0" y="264"/>
                  </a:moveTo>
                  <a:lnTo>
                    <a:pt x="705" y="264"/>
                  </a:lnTo>
                  <a:lnTo>
                    <a:pt x="705" y="0"/>
                  </a:lnTo>
                  <a:lnTo>
                    <a:pt x="264" y="0"/>
                  </a:lnTo>
                  <a:lnTo>
                    <a:pt x="0" y="264"/>
                  </a:lnTo>
                  <a:close/>
                </a:path>
              </a:pathLst>
            </a:custGeom>
            <a:solidFill>
              <a:schemeClr val="bg1">
                <a:lumMod val="1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4" name="Freeform 7"/>
            <p:cNvSpPr>
              <a:spLocks/>
            </p:cNvSpPr>
            <p:nvPr/>
          </p:nvSpPr>
          <p:spPr bwMode="auto">
            <a:xfrm>
              <a:off x="1035671" y="2154404"/>
              <a:ext cx="1249987" cy="2269290"/>
            </a:xfrm>
            <a:custGeom>
              <a:avLst/>
              <a:gdLst>
                <a:gd name="T0" fmla="*/ 365 w 466"/>
                <a:gd name="T1" fmla="*/ 0 h 846"/>
                <a:gd name="T2" fmla="*/ 101 w 466"/>
                <a:gd name="T3" fmla="*/ 264 h 846"/>
                <a:gd name="T4" fmla="*/ 101 w 466"/>
                <a:gd name="T5" fmla="*/ 563 h 846"/>
                <a:gd name="T6" fmla="*/ 0 w 466"/>
                <a:gd name="T7" fmla="*/ 563 h 846"/>
                <a:gd name="T8" fmla="*/ 233 w 466"/>
                <a:gd name="T9" fmla="*/ 846 h 846"/>
                <a:gd name="T10" fmla="*/ 466 w 466"/>
                <a:gd name="T11" fmla="*/ 563 h 846"/>
                <a:gd name="T12" fmla="*/ 365 w 466"/>
                <a:gd name="T13" fmla="*/ 563 h 846"/>
                <a:gd name="T14" fmla="*/ 365 w 466"/>
                <a:gd name="T15" fmla="*/ 0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846">
                  <a:moveTo>
                    <a:pt x="365" y="0"/>
                  </a:moveTo>
                  <a:lnTo>
                    <a:pt x="101" y="264"/>
                  </a:lnTo>
                  <a:lnTo>
                    <a:pt x="101" y="563"/>
                  </a:lnTo>
                  <a:lnTo>
                    <a:pt x="0" y="563"/>
                  </a:lnTo>
                  <a:lnTo>
                    <a:pt x="233" y="846"/>
                  </a:lnTo>
                  <a:lnTo>
                    <a:pt x="466" y="563"/>
                  </a:lnTo>
                  <a:lnTo>
                    <a:pt x="365" y="563"/>
                  </a:lnTo>
                  <a:lnTo>
                    <a:pt x="365" y="0"/>
                  </a:lnTo>
                  <a:close/>
                </a:path>
              </a:pathLst>
            </a:custGeom>
            <a:solidFill>
              <a:schemeClr val="tx1"/>
            </a:solidFill>
            <a:ln>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5" name="Freeform 8"/>
            <p:cNvSpPr>
              <a:spLocks/>
            </p:cNvSpPr>
            <p:nvPr/>
          </p:nvSpPr>
          <p:spPr bwMode="auto">
            <a:xfrm>
              <a:off x="4002380" y="2154404"/>
              <a:ext cx="710830" cy="1885710"/>
            </a:xfrm>
            <a:custGeom>
              <a:avLst/>
              <a:gdLst>
                <a:gd name="T0" fmla="*/ 0 w 265"/>
                <a:gd name="T1" fmla="*/ 0 h 703"/>
                <a:gd name="T2" fmla="*/ 0 w 265"/>
                <a:gd name="T3" fmla="*/ 703 h 703"/>
                <a:gd name="T4" fmla="*/ 265 w 265"/>
                <a:gd name="T5" fmla="*/ 703 h 703"/>
                <a:gd name="T6" fmla="*/ 265 w 265"/>
                <a:gd name="T7" fmla="*/ 264 h 703"/>
                <a:gd name="T8" fmla="*/ 0 w 265"/>
                <a:gd name="T9" fmla="*/ 0 h 703"/>
              </a:gdLst>
              <a:ahLst/>
              <a:cxnLst>
                <a:cxn ang="0">
                  <a:pos x="T0" y="T1"/>
                </a:cxn>
                <a:cxn ang="0">
                  <a:pos x="T2" y="T3"/>
                </a:cxn>
                <a:cxn ang="0">
                  <a:pos x="T4" y="T5"/>
                </a:cxn>
                <a:cxn ang="0">
                  <a:pos x="T6" y="T7"/>
                </a:cxn>
                <a:cxn ang="0">
                  <a:pos x="T8" y="T9"/>
                </a:cxn>
              </a:cxnLst>
              <a:rect l="0" t="0" r="r" b="b"/>
              <a:pathLst>
                <a:path w="265" h="703">
                  <a:moveTo>
                    <a:pt x="0" y="0"/>
                  </a:moveTo>
                  <a:lnTo>
                    <a:pt x="0" y="703"/>
                  </a:lnTo>
                  <a:lnTo>
                    <a:pt x="265" y="703"/>
                  </a:lnTo>
                  <a:lnTo>
                    <a:pt x="265" y="264"/>
                  </a:lnTo>
                  <a:lnTo>
                    <a:pt x="0" y="0"/>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6" name="Freeform 9"/>
            <p:cNvSpPr>
              <a:spLocks/>
            </p:cNvSpPr>
            <p:nvPr/>
          </p:nvSpPr>
          <p:spPr bwMode="auto">
            <a:xfrm>
              <a:off x="2433189" y="1886166"/>
              <a:ext cx="2280020" cy="1244622"/>
            </a:xfrm>
            <a:custGeom>
              <a:avLst/>
              <a:gdLst>
                <a:gd name="T0" fmla="*/ 850 w 850"/>
                <a:gd name="T1" fmla="*/ 364 h 464"/>
                <a:gd name="T2" fmla="*/ 585 w 850"/>
                <a:gd name="T3" fmla="*/ 100 h 464"/>
                <a:gd name="T4" fmla="*/ 285 w 850"/>
                <a:gd name="T5" fmla="*/ 100 h 464"/>
                <a:gd name="T6" fmla="*/ 285 w 850"/>
                <a:gd name="T7" fmla="*/ 0 h 464"/>
                <a:gd name="T8" fmla="*/ 0 w 850"/>
                <a:gd name="T9" fmla="*/ 232 h 464"/>
                <a:gd name="T10" fmla="*/ 285 w 850"/>
                <a:gd name="T11" fmla="*/ 464 h 464"/>
                <a:gd name="T12" fmla="*/ 285 w 850"/>
                <a:gd name="T13" fmla="*/ 364 h 464"/>
                <a:gd name="T14" fmla="*/ 850 w 850"/>
                <a:gd name="T15" fmla="*/ 364 h 4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0" h="464">
                  <a:moveTo>
                    <a:pt x="850" y="364"/>
                  </a:moveTo>
                  <a:lnTo>
                    <a:pt x="585" y="100"/>
                  </a:lnTo>
                  <a:lnTo>
                    <a:pt x="285" y="100"/>
                  </a:lnTo>
                  <a:lnTo>
                    <a:pt x="285" y="0"/>
                  </a:lnTo>
                  <a:lnTo>
                    <a:pt x="0" y="232"/>
                  </a:lnTo>
                  <a:lnTo>
                    <a:pt x="285" y="464"/>
                  </a:lnTo>
                  <a:lnTo>
                    <a:pt x="285" y="364"/>
                  </a:lnTo>
                  <a:lnTo>
                    <a:pt x="850" y="364"/>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7" name="Freeform 10"/>
            <p:cNvSpPr>
              <a:spLocks/>
            </p:cNvSpPr>
            <p:nvPr/>
          </p:nvSpPr>
          <p:spPr bwMode="auto">
            <a:xfrm>
              <a:off x="2819451" y="4842145"/>
              <a:ext cx="1893758" cy="705465"/>
            </a:xfrm>
            <a:custGeom>
              <a:avLst/>
              <a:gdLst>
                <a:gd name="T0" fmla="*/ 706 w 706"/>
                <a:gd name="T1" fmla="*/ 0 h 263"/>
                <a:gd name="T2" fmla="*/ 0 w 706"/>
                <a:gd name="T3" fmla="*/ 0 h 263"/>
                <a:gd name="T4" fmla="*/ 0 w 706"/>
                <a:gd name="T5" fmla="*/ 263 h 263"/>
                <a:gd name="T6" fmla="*/ 441 w 706"/>
                <a:gd name="T7" fmla="*/ 263 h 263"/>
                <a:gd name="T8" fmla="*/ 706 w 706"/>
                <a:gd name="T9" fmla="*/ 0 h 263"/>
              </a:gdLst>
              <a:ahLst/>
              <a:cxnLst>
                <a:cxn ang="0">
                  <a:pos x="T0" y="T1"/>
                </a:cxn>
                <a:cxn ang="0">
                  <a:pos x="T2" y="T3"/>
                </a:cxn>
                <a:cxn ang="0">
                  <a:pos x="T4" y="T5"/>
                </a:cxn>
                <a:cxn ang="0">
                  <a:pos x="T6" y="T7"/>
                </a:cxn>
                <a:cxn ang="0">
                  <a:pos x="T8" y="T9"/>
                </a:cxn>
              </a:cxnLst>
              <a:rect l="0" t="0" r="r" b="b"/>
              <a:pathLst>
                <a:path w="706" h="263">
                  <a:moveTo>
                    <a:pt x="706" y="0"/>
                  </a:moveTo>
                  <a:lnTo>
                    <a:pt x="0" y="0"/>
                  </a:lnTo>
                  <a:lnTo>
                    <a:pt x="0" y="263"/>
                  </a:lnTo>
                  <a:lnTo>
                    <a:pt x="441" y="263"/>
                  </a:lnTo>
                  <a:lnTo>
                    <a:pt x="706" y="0"/>
                  </a:lnTo>
                  <a:close/>
                </a:path>
              </a:pathLst>
            </a:custGeom>
            <a:solidFill>
              <a:schemeClr val="bg1">
                <a:lumMod val="1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8" name="Freeform 11"/>
            <p:cNvSpPr>
              <a:spLocks/>
            </p:cNvSpPr>
            <p:nvPr/>
          </p:nvSpPr>
          <p:spPr bwMode="auto">
            <a:xfrm>
              <a:off x="3731460" y="3278319"/>
              <a:ext cx="1252669" cy="2269290"/>
            </a:xfrm>
            <a:custGeom>
              <a:avLst/>
              <a:gdLst>
                <a:gd name="T0" fmla="*/ 101 w 467"/>
                <a:gd name="T1" fmla="*/ 846 h 846"/>
                <a:gd name="T2" fmla="*/ 366 w 467"/>
                <a:gd name="T3" fmla="*/ 583 h 846"/>
                <a:gd name="T4" fmla="*/ 366 w 467"/>
                <a:gd name="T5" fmla="*/ 284 h 846"/>
                <a:gd name="T6" fmla="*/ 467 w 467"/>
                <a:gd name="T7" fmla="*/ 284 h 846"/>
                <a:gd name="T8" fmla="*/ 233 w 467"/>
                <a:gd name="T9" fmla="*/ 0 h 846"/>
                <a:gd name="T10" fmla="*/ 0 w 467"/>
                <a:gd name="T11" fmla="*/ 284 h 846"/>
                <a:gd name="T12" fmla="*/ 101 w 467"/>
                <a:gd name="T13" fmla="*/ 284 h 846"/>
                <a:gd name="T14" fmla="*/ 101 w 467"/>
                <a:gd name="T15" fmla="*/ 846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7" h="846">
                  <a:moveTo>
                    <a:pt x="101" y="846"/>
                  </a:moveTo>
                  <a:lnTo>
                    <a:pt x="366" y="583"/>
                  </a:lnTo>
                  <a:lnTo>
                    <a:pt x="366" y="284"/>
                  </a:lnTo>
                  <a:lnTo>
                    <a:pt x="467" y="284"/>
                  </a:lnTo>
                  <a:lnTo>
                    <a:pt x="233" y="0"/>
                  </a:lnTo>
                  <a:lnTo>
                    <a:pt x="0" y="284"/>
                  </a:lnTo>
                  <a:lnTo>
                    <a:pt x="101" y="284"/>
                  </a:lnTo>
                  <a:lnTo>
                    <a:pt x="101" y="846"/>
                  </a:lnTo>
                  <a:close/>
                </a:path>
              </a:pathLst>
            </a:custGeom>
            <a:solidFill>
              <a:schemeClr val="tx1"/>
            </a:solidFill>
            <a:ln>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9" name="Freeform 12"/>
            <p:cNvSpPr>
              <a:spLocks/>
            </p:cNvSpPr>
            <p:nvPr/>
          </p:nvSpPr>
          <p:spPr bwMode="auto">
            <a:xfrm>
              <a:off x="1306591" y="4571224"/>
              <a:ext cx="2277338" cy="1247305"/>
            </a:xfrm>
            <a:custGeom>
              <a:avLst/>
              <a:gdLst>
                <a:gd name="T0" fmla="*/ 0 w 849"/>
                <a:gd name="T1" fmla="*/ 101 h 465"/>
                <a:gd name="T2" fmla="*/ 264 w 849"/>
                <a:gd name="T3" fmla="*/ 364 h 465"/>
                <a:gd name="T4" fmla="*/ 564 w 849"/>
                <a:gd name="T5" fmla="*/ 364 h 465"/>
                <a:gd name="T6" fmla="*/ 564 w 849"/>
                <a:gd name="T7" fmla="*/ 465 h 465"/>
                <a:gd name="T8" fmla="*/ 849 w 849"/>
                <a:gd name="T9" fmla="*/ 232 h 465"/>
                <a:gd name="T10" fmla="*/ 564 w 849"/>
                <a:gd name="T11" fmla="*/ 0 h 465"/>
                <a:gd name="T12" fmla="*/ 564 w 849"/>
                <a:gd name="T13" fmla="*/ 101 h 465"/>
                <a:gd name="T14" fmla="*/ 0 w 849"/>
                <a:gd name="T15" fmla="*/ 101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465">
                  <a:moveTo>
                    <a:pt x="0" y="101"/>
                  </a:moveTo>
                  <a:lnTo>
                    <a:pt x="264" y="364"/>
                  </a:lnTo>
                  <a:lnTo>
                    <a:pt x="564" y="364"/>
                  </a:lnTo>
                  <a:lnTo>
                    <a:pt x="564" y="465"/>
                  </a:lnTo>
                  <a:lnTo>
                    <a:pt x="849" y="232"/>
                  </a:lnTo>
                  <a:lnTo>
                    <a:pt x="564" y="0"/>
                  </a:lnTo>
                  <a:lnTo>
                    <a:pt x="564" y="101"/>
                  </a:lnTo>
                  <a:lnTo>
                    <a:pt x="0" y="101"/>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10" name="Rectangle 9"/>
            <p:cNvSpPr/>
            <p:nvPr/>
          </p:nvSpPr>
          <p:spPr>
            <a:xfrm>
              <a:off x="2564889" y="4895234"/>
              <a:ext cx="623889"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03</a:t>
              </a:r>
              <a:endParaRPr lang="en-US" sz="2800" dirty="0">
                <a:solidFill>
                  <a:srgbClr val="FFFFFF"/>
                </a:solidFill>
                <a:latin typeface="+mj-lt"/>
                <a:cs typeface="Montserrat" panose="02000000000000000000" pitchFamily="2" charset="0"/>
              </a:endParaRPr>
            </a:p>
          </p:txBody>
        </p:sp>
        <p:sp>
          <p:nvSpPr>
            <p:cNvPr id="11" name="Rectangle 10"/>
            <p:cNvSpPr/>
            <p:nvPr/>
          </p:nvSpPr>
          <p:spPr>
            <a:xfrm>
              <a:off x="2921788" y="2226129"/>
              <a:ext cx="551754"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01</a:t>
              </a:r>
              <a:endParaRPr lang="en-US" sz="2800" dirty="0">
                <a:solidFill>
                  <a:srgbClr val="FFFFFF"/>
                </a:solidFill>
                <a:latin typeface="+mj-lt"/>
                <a:cs typeface="Montserrat" panose="02000000000000000000" pitchFamily="2" charset="0"/>
              </a:endParaRPr>
            </a:p>
          </p:txBody>
        </p:sp>
        <p:sp>
          <p:nvSpPr>
            <p:cNvPr id="12" name="Rectangle 11"/>
            <p:cNvSpPr/>
            <p:nvPr/>
          </p:nvSpPr>
          <p:spPr>
            <a:xfrm>
              <a:off x="4028216" y="3697989"/>
              <a:ext cx="659156"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04</a:t>
              </a:r>
              <a:endParaRPr lang="en-US" sz="2800" dirty="0">
                <a:solidFill>
                  <a:srgbClr val="FFFFFF"/>
                </a:solidFill>
                <a:latin typeface="+mj-lt"/>
                <a:cs typeface="Montserrat" panose="02000000000000000000" pitchFamily="2" charset="0"/>
              </a:endParaRPr>
            </a:p>
          </p:txBody>
        </p:sp>
        <p:sp>
          <p:nvSpPr>
            <p:cNvPr id="13" name="Rectangle 12"/>
            <p:cNvSpPr/>
            <p:nvPr/>
          </p:nvSpPr>
          <p:spPr>
            <a:xfrm>
              <a:off x="1335833" y="3492331"/>
              <a:ext cx="625492"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02</a:t>
              </a:r>
              <a:endParaRPr lang="en-US" sz="2800" dirty="0">
                <a:solidFill>
                  <a:srgbClr val="FFFFFF"/>
                </a:solidFill>
                <a:latin typeface="+mj-lt"/>
                <a:cs typeface="Montserrat" panose="02000000000000000000" pitchFamily="2" charset="0"/>
              </a:endParaRPr>
            </a:p>
          </p:txBody>
        </p:sp>
      </p:grpSp>
      <p:grpSp>
        <p:nvGrpSpPr>
          <p:cNvPr id="48" name="Group 47"/>
          <p:cNvGrpSpPr/>
          <p:nvPr/>
        </p:nvGrpSpPr>
        <p:grpSpPr>
          <a:xfrm>
            <a:off x="3722913" y="348940"/>
            <a:ext cx="4775202" cy="1357000"/>
            <a:chOff x="5950343" y="2519646"/>
            <a:chExt cx="4775202" cy="1357000"/>
          </a:xfrm>
        </p:grpSpPr>
        <p:grpSp>
          <p:nvGrpSpPr>
            <p:cNvPr id="49" name="Group 48"/>
            <p:cNvGrpSpPr/>
            <p:nvPr/>
          </p:nvGrpSpPr>
          <p:grpSpPr>
            <a:xfrm>
              <a:off x="5950343" y="2519646"/>
              <a:ext cx="4775202" cy="1075060"/>
              <a:chOff x="5967942" y="2642129"/>
              <a:chExt cx="4775202" cy="1075060"/>
            </a:xfrm>
          </p:grpSpPr>
          <p:sp>
            <p:nvSpPr>
              <p:cNvPr id="51" name="TextBox 5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52" name="TextBox 5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53" name="TextBox 5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0" name="Straight Connector 4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6030806" y="2354796"/>
            <a:ext cx="2635933" cy="1810435"/>
            <a:chOff x="695974" y="1733647"/>
            <a:chExt cx="2548554" cy="1810435"/>
          </a:xfrm>
        </p:grpSpPr>
        <p:sp>
          <p:nvSpPr>
            <p:cNvPr id="55" name="Rectangle 54"/>
            <p:cNvSpPr/>
            <p:nvPr/>
          </p:nvSpPr>
          <p:spPr>
            <a:xfrm>
              <a:off x="695974" y="1733647"/>
              <a:ext cx="893193"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56" name="Group 55"/>
            <p:cNvGrpSpPr/>
            <p:nvPr/>
          </p:nvGrpSpPr>
          <p:grpSpPr>
            <a:xfrm>
              <a:off x="752247" y="1941012"/>
              <a:ext cx="2492281" cy="1603070"/>
              <a:chOff x="7132170" y="4632807"/>
              <a:chExt cx="2220630" cy="1603070"/>
            </a:xfrm>
          </p:grpSpPr>
          <p:sp>
            <p:nvSpPr>
              <p:cNvPr id="57" name="TextBox 5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58" name="TextBox 5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64" name="Group 63"/>
          <p:cNvGrpSpPr/>
          <p:nvPr/>
        </p:nvGrpSpPr>
        <p:grpSpPr>
          <a:xfrm>
            <a:off x="6030806" y="4286854"/>
            <a:ext cx="2635933" cy="1810435"/>
            <a:chOff x="695974" y="1733647"/>
            <a:chExt cx="2548554" cy="1810435"/>
          </a:xfrm>
        </p:grpSpPr>
        <p:sp>
          <p:nvSpPr>
            <p:cNvPr id="65" name="Rectangle 64"/>
            <p:cNvSpPr/>
            <p:nvPr/>
          </p:nvSpPr>
          <p:spPr>
            <a:xfrm>
              <a:off x="695974" y="1733647"/>
              <a:ext cx="1065067"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04</a:t>
              </a:r>
              <a:endParaRPr lang="en-US" sz="5400" b="0" cap="none" spc="0">
                <a:ln w="0"/>
                <a:solidFill>
                  <a:schemeClr val="bg2">
                    <a:lumMod val="85000"/>
                  </a:schemeClr>
                </a:solidFill>
                <a:latin typeface="+mj-lt"/>
              </a:endParaRPr>
            </a:p>
          </p:txBody>
        </p:sp>
        <p:grpSp>
          <p:nvGrpSpPr>
            <p:cNvPr id="66" name="Group 65"/>
            <p:cNvGrpSpPr/>
            <p:nvPr/>
          </p:nvGrpSpPr>
          <p:grpSpPr>
            <a:xfrm>
              <a:off x="752247" y="1941012"/>
              <a:ext cx="2492281" cy="1603070"/>
              <a:chOff x="7132170" y="4632807"/>
              <a:chExt cx="2220630" cy="1603070"/>
            </a:xfrm>
          </p:grpSpPr>
          <p:sp>
            <p:nvSpPr>
              <p:cNvPr id="67" name="TextBox 6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68" name="TextBox 6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69" name="Group 68"/>
          <p:cNvGrpSpPr/>
          <p:nvPr/>
        </p:nvGrpSpPr>
        <p:grpSpPr>
          <a:xfrm>
            <a:off x="8976166" y="2354796"/>
            <a:ext cx="2635933" cy="1810435"/>
            <a:chOff x="695974" y="1733647"/>
            <a:chExt cx="2548554" cy="1810435"/>
          </a:xfrm>
        </p:grpSpPr>
        <p:sp>
          <p:nvSpPr>
            <p:cNvPr id="70" name="Rectangle 69"/>
            <p:cNvSpPr/>
            <p:nvPr/>
          </p:nvSpPr>
          <p:spPr>
            <a:xfrm>
              <a:off x="695974" y="1733647"/>
              <a:ext cx="1001523"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71" name="Group 70"/>
            <p:cNvGrpSpPr/>
            <p:nvPr/>
          </p:nvGrpSpPr>
          <p:grpSpPr>
            <a:xfrm>
              <a:off x="752247" y="1941012"/>
              <a:ext cx="2492281" cy="1603070"/>
              <a:chOff x="7132170" y="4632807"/>
              <a:chExt cx="2220630" cy="1603070"/>
            </a:xfrm>
          </p:grpSpPr>
          <p:sp>
            <p:nvSpPr>
              <p:cNvPr id="72" name="TextBox 71"/>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73" name="TextBox 72"/>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74" name="Group 73"/>
          <p:cNvGrpSpPr/>
          <p:nvPr/>
        </p:nvGrpSpPr>
        <p:grpSpPr>
          <a:xfrm>
            <a:off x="8976166" y="4286854"/>
            <a:ext cx="2635933" cy="1810435"/>
            <a:chOff x="695974" y="1733647"/>
            <a:chExt cx="2548554" cy="1810435"/>
          </a:xfrm>
        </p:grpSpPr>
        <p:sp>
          <p:nvSpPr>
            <p:cNvPr id="75" name="Rectangle 74"/>
            <p:cNvSpPr/>
            <p:nvPr/>
          </p:nvSpPr>
          <p:spPr>
            <a:xfrm>
              <a:off x="695974" y="1733647"/>
              <a:ext cx="999972"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76" name="Group 75"/>
            <p:cNvGrpSpPr/>
            <p:nvPr/>
          </p:nvGrpSpPr>
          <p:grpSpPr>
            <a:xfrm>
              <a:off x="752247" y="1941012"/>
              <a:ext cx="2492281" cy="1603070"/>
              <a:chOff x="7132170" y="4632807"/>
              <a:chExt cx="2220630" cy="1603070"/>
            </a:xfrm>
          </p:grpSpPr>
          <p:sp>
            <p:nvSpPr>
              <p:cNvPr id="77" name="TextBox 7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78" name="TextBox 7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80" name="Group 79"/>
          <p:cNvGrpSpPr/>
          <p:nvPr/>
        </p:nvGrpSpPr>
        <p:grpSpPr>
          <a:xfrm>
            <a:off x="55946" y="6230978"/>
            <a:ext cx="690476" cy="480851"/>
            <a:chOff x="7237215" y="1410616"/>
            <a:chExt cx="2508428" cy="1746882"/>
          </a:xfrm>
        </p:grpSpPr>
        <p:sp>
          <p:nvSpPr>
            <p:cNvPr id="81"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82" name="Group 81"/>
            <p:cNvGrpSpPr/>
            <p:nvPr/>
          </p:nvGrpSpPr>
          <p:grpSpPr>
            <a:xfrm>
              <a:off x="8301705" y="1410616"/>
              <a:ext cx="1443938" cy="1467312"/>
              <a:chOff x="8301705" y="1410616"/>
              <a:chExt cx="1443938" cy="1467312"/>
            </a:xfrm>
          </p:grpSpPr>
          <p:sp>
            <p:nvSpPr>
              <p:cNvPr id="83" name="Freeform 82"/>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4" name="Freeform 83"/>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965912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79"/>
                                        </p:tgtEl>
                                        <p:attrNameLst>
                                          <p:attrName>style.visibility</p:attrName>
                                        </p:attrNameLst>
                                      </p:cBhvr>
                                      <p:to>
                                        <p:strVal val="visible"/>
                                      </p:to>
                                    </p:set>
                                    <p:animEffect transition="in" filter="wheel(1)">
                                      <p:cBhvr>
                                        <p:cTn id="11" dur="500"/>
                                        <p:tgtEl>
                                          <p:spTgt spid="79"/>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down)">
                                      <p:cBhvr>
                                        <p:cTn id="15" dur="500"/>
                                        <p:tgtEl>
                                          <p:spTgt spid="5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69"/>
                                        </p:tgtEl>
                                        <p:attrNameLst>
                                          <p:attrName>style.visibility</p:attrName>
                                        </p:attrNameLst>
                                      </p:cBhvr>
                                      <p:to>
                                        <p:strVal val="visible"/>
                                      </p:to>
                                    </p:set>
                                    <p:animEffect transition="in" filter="wipe(down)">
                                      <p:cBhvr>
                                        <p:cTn id="19" dur="500"/>
                                        <p:tgtEl>
                                          <p:spTgt spid="6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wipe(down)">
                                      <p:cBhvr>
                                        <p:cTn id="23" dur="500"/>
                                        <p:tgtEl>
                                          <p:spTgt spid="7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wipe(down)">
                                      <p:cBhvr>
                                        <p:cTn id="2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583543" y="2370341"/>
            <a:ext cx="7024914" cy="1200329"/>
          </a:xfrm>
          <a:prstGeom prst="rect">
            <a:avLst/>
          </a:prstGeom>
          <a:noFill/>
        </p:spPr>
        <p:txBody>
          <a:bodyPr wrap="square" rtlCol="0">
            <a:spAutoFit/>
          </a:bodyPr>
          <a:lstStyle/>
          <a:p>
            <a:pPr algn="ctr"/>
            <a:r>
              <a:rPr lang="en-US" sz="7200" b="1" spc="300" smtClean="0">
                <a:solidFill>
                  <a:schemeClr val="accent1"/>
                </a:solidFill>
              </a:rPr>
              <a:t>THA</a:t>
            </a:r>
            <a:r>
              <a:rPr lang="en-US" sz="7200" b="1" spc="300" smtClean="0">
                <a:solidFill>
                  <a:schemeClr val="bg1"/>
                </a:solidFill>
              </a:rPr>
              <a:t>NKS</a:t>
            </a:r>
            <a:endParaRPr lang="en-US" sz="7200" b="1" spc="300">
              <a:solidFill>
                <a:schemeClr val="bg1"/>
              </a:solidFill>
            </a:endParaRPr>
          </a:p>
        </p:txBody>
      </p:sp>
      <p:sp>
        <p:nvSpPr>
          <p:cNvPr id="11" name="TextBox 10"/>
          <p:cNvSpPr txBox="1"/>
          <p:nvPr/>
        </p:nvSpPr>
        <p:spPr>
          <a:xfrm>
            <a:off x="2583544" y="3633579"/>
            <a:ext cx="7024912" cy="854080"/>
          </a:xfrm>
          <a:prstGeom prst="rect">
            <a:avLst/>
          </a:prstGeom>
          <a:noFill/>
        </p:spPr>
        <p:txBody>
          <a:bodyPr wrap="square" rtlCol="0">
            <a:spAutoFit/>
          </a:bodyPr>
          <a:lstStyle/>
          <a:p>
            <a:pPr algn="ct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spTree>
    <p:extLst>
      <p:ext uri="{BB962C8B-B14F-4D97-AF65-F5344CB8AC3E}">
        <p14:creationId xmlns:p14="http://schemas.microsoft.com/office/powerpoint/2010/main" val="10094682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428999" y="2066242"/>
            <a:ext cx="4775202" cy="1357000"/>
            <a:chOff x="5950343" y="2519646"/>
            <a:chExt cx="4775202" cy="1357000"/>
          </a:xfrm>
        </p:grpSpPr>
        <p:grpSp>
          <p:nvGrpSpPr>
            <p:cNvPr id="5" name="Group 4"/>
            <p:cNvGrpSpPr/>
            <p:nvPr/>
          </p:nvGrpSpPr>
          <p:grpSpPr>
            <a:xfrm>
              <a:off x="5950343" y="2519646"/>
              <a:ext cx="4775202" cy="1075060"/>
              <a:chOff x="5967942" y="2642129"/>
              <a:chExt cx="4775202" cy="1075060"/>
            </a:xfrm>
          </p:grpSpPr>
          <p:sp>
            <p:nvSpPr>
              <p:cNvPr id="7" name="TextBox 6"/>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6" name="Straight Connector 5"/>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2927625" y="3703660"/>
            <a:ext cx="5777948" cy="1107996"/>
          </a:xfrm>
          <a:prstGeom prst="rect">
            <a:avLst/>
          </a:prstGeom>
          <a:noFill/>
        </p:spPr>
        <p:txBody>
          <a:bodyPr wrap="square" rtlCol="0">
            <a:spAutoFit/>
          </a:bodyPr>
          <a:lstStyle/>
          <a:p>
            <a:pPr algn="ct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a:t>
            </a:r>
          </a:p>
        </p:txBody>
      </p:sp>
      <p:grpSp>
        <p:nvGrpSpPr>
          <p:cNvPr id="11" name="Group 10"/>
          <p:cNvGrpSpPr/>
          <p:nvPr/>
        </p:nvGrpSpPr>
        <p:grpSpPr>
          <a:xfrm>
            <a:off x="55946" y="6230978"/>
            <a:ext cx="690476" cy="480851"/>
            <a:chOff x="7237215" y="1410616"/>
            <a:chExt cx="2508428" cy="1746882"/>
          </a:xfrm>
        </p:grpSpPr>
        <p:sp>
          <p:nvSpPr>
            <p:cNvPr id="1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8301705" y="1410616"/>
              <a:ext cx="1443938" cy="1467312"/>
              <a:chOff x="8301705" y="1410616"/>
              <a:chExt cx="1443938" cy="1467312"/>
            </a:xfrm>
          </p:grpSpPr>
          <p:sp>
            <p:nvSpPr>
              <p:cNvPr id="14" name="Freeform 1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5" name="Freeform 1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16" name="Picture Placeholder 15"/>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1875" r="21875"/>
          <a:stretch>
            <a:fillRect/>
          </a:stretch>
        </p:blipFill>
        <p:spPr/>
      </p:pic>
      <p:pic>
        <p:nvPicPr>
          <p:cNvPr id="17" name="Picture Placeholder 16"/>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1875" r="21875"/>
          <a:stretch>
            <a:fillRect/>
          </a:stretch>
        </p:blipFill>
        <p:spPr/>
      </p:pic>
    </p:spTree>
    <p:extLst>
      <p:ext uri="{BB962C8B-B14F-4D97-AF65-F5344CB8AC3E}">
        <p14:creationId xmlns:p14="http://schemas.microsoft.com/office/powerpoint/2010/main" val="19259630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1309" r="21309"/>
          <a:stretch>
            <a:fillRect/>
          </a:stretch>
        </p:blipFill>
        <p:spPr/>
      </p:pic>
      <p:sp>
        <p:nvSpPr>
          <p:cNvPr id="3" name="Freeform 2"/>
          <p:cNvSpPr/>
          <p:nvPr/>
        </p:nvSpPr>
        <p:spPr>
          <a:xfrm>
            <a:off x="0" y="0"/>
            <a:ext cx="5776373" cy="6858000"/>
          </a:xfrm>
          <a:custGeom>
            <a:avLst/>
            <a:gdLst>
              <a:gd name="connsiteX0" fmla="*/ 0 w 5776373"/>
              <a:gd name="connsiteY0" fmla="*/ 0 h 6858000"/>
              <a:gd name="connsiteX1" fmla="*/ 5196114 w 5776373"/>
              <a:gd name="connsiteY1" fmla="*/ 0 h 6858000"/>
              <a:gd name="connsiteX2" fmla="*/ 5196114 w 5776373"/>
              <a:gd name="connsiteY2" fmla="*/ 3028184 h 6858000"/>
              <a:gd name="connsiteX3" fmla="*/ 5776373 w 5776373"/>
              <a:gd name="connsiteY3" fmla="*/ 3517517 h 6858000"/>
              <a:gd name="connsiteX4" fmla="*/ 5196114 w 5776373"/>
              <a:gd name="connsiteY4" fmla="*/ 4006849 h 6858000"/>
              <a:gd name="connsiteX5" fmla="*/ 5196114 w 5776373"/>
              <a:gd name="connsiteY5" fmla="*/ 6858000 h 6858000"/>
              <a:gd name="connsiteX6" fmla="*/ 0 w 57763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76373" h="6858000">
                <a:moveTo>
                  <a:pt x="0" y="0"/>
                </a:moveTo>
                <a:lnTo>
                  <a:pt x="5196114" y="0"/>
                </a:lnTo>
                <a:lnTo>
                  <a:pt x="5196114" y="3028184"/>
                </a:lnTo>
                <a:lnTo>
                  <a:pt x="5776373" y="3517517"/>
                </a:lnTo>
                <a:lnTo>
                  <a:pt x="5196114" y="4006849"/>
                </a:lnTo>
                <a:lnTo>
                  <a:pt x="5196114" y="6858000"/>
                </a:lnTo>
                <a:lnTo>
                  <a:pt x="0" y="6858000"/>
                </a:lnTo>
                <a:close/>
              </a:path>
            </a:pathLst>
          </a:custGeom>
          <a:solidFill>
            <a:schemeClr val="tx1"/>
          </a:solidFill>
          <a:ln>
            <a:noFill/>
          </a:ln>
          <a:effectLst>
            <a:outerShdw blurRad="50800" dist="38100" algn="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636269" y="1132038"/>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bg1">
                        <a:lumMod val="90000"/>
                      </a:schemeClr>
                    </a:solidFill>
                    <a:latin typeface="+mj-lt"/>
                  </a:rPr>
                  <a:t>Place your text here</a:t>
                </a:r>
                <a:endParaRPr lang="en-US" sz="1050" b="1" spc="300">
                  <a:solidFill>
                    <a:schemeClr val="bg1">
                      <a:lumMod val="90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36269" y="2769456"/>
            <a:ext cx="3923574" cy="1869743"/>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tempor </a:t>
            </a:r>
            <a:r>
              <a:rPr lang="en-US" sz="1100" smtClean="0">
                <a:solidFill>
                  <a:schemeClr val="bg1"/>
                </a:solidFill>
              </a:rPr>
              <a:t>lobortis. lass Cura bitur </a:t>
            </a:r>
            <a:r>
              <a:rPr lang="en-US" sz="1100">
                <a:solidFill>
                  <a:schemeClr val="bg1"/>
                </a:solidFill>
              </a:rPr>
              <a:t>dignissim laoreet </a:t>
            </a:r>
            <a:r>
              <a:rPr lang="en-US" sz="1100" smtClean="0">
                <a:solidFill>
                  <a:schemeClr val="bg1"/>
                </a:solidFill>
              </a:rPr>
              <a:t>doloar </a:t>
            </a:r>
            <a:r>
              <a:rPr lang="en-US" sz="1100">
                <a:solidFill>
                  <a:schemeClr val="bg1"/>
                </a:solidFill>
              </a:rPr>
              <a:t>eu ultricies. </a:t>
            </a:r>
            <a:r>
              <a:rPr lang="en-US" sz="1100" smtClean="0">
                <a:solidFill>
                  <a:schemeClr val="bg1"/>
                </a:solidFill>
              </a:rPr>
              <a:t>Pellen tesqa ue vitae mag na leo. Vivamus at porta massa, non porttitora tellus. Duis rutruman justo vel urna fringilla, eu porta </a:t>
            </a:r>
            <a:r>
              <a:rPr lang="en-US" sz="1100">
                <a:solidFill>
                  <a:schemeClr val="bg1"/>
                </a:solidFill>
              </a:rPr>
              <a:t>exme </a:t>
            </a:r>
            <a:r>
              <a:rPr lang="en-US" sz="1100" smtClean="0">
                <a:solidFill>
                  <a:schemeClr val="bg1"/>
                </a:solidFill>
              </a:rPr>
              <a:t>lobortis</a:t>
            </a:r>
          </a:p>
        </p:txBody>
      </p:sp>
      <p:grpSp>
        <p:nvGrpSpPr>
          <p:cNvPr id="11" name="Group 10"/>
          <p:cNvGrpSpPr/>
          <p:nvPr/>
        </p:nvGrpSpPr>
        <p:grpSpPr>
          <a:xfrm>
            <a:off x="720090" y="4940101"/>
            <a:ext cx="3828641"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720090" y="5507880"/>
            <a:ext cx="3828641"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7" y="4136029"/>
              <a:ext cx="2360935"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a:t>
              </a:r>
              <a:r>
                <a:rPr lang="en-US" sz="1000">
                  <a:solidFill>
                    <a:srgbClr val="FFFFFF"/>
                  </a:solidFill>
                  <a:ea typeface="Questrial" panose="020B0706030804020204" pitchFamily="34" charset="0"/>
                  <a:cs typeface="Montserrat" panose="02000000000000000000" pitchFamily="2" charset="0"/>
                </a:rPr>
                <a:t>8</a:t>
              </a:r>
              <a:r>
                <a:rPr lang="en-US" sz="1000" smtClean="0">
                  <a:solidFill>
                    <a:srgbClr val="FFFFFF"/>
                  </a:solidFill>
                  <a:ea typeface="Questrial" panose="020B0706030804020204" pitchFamily="34" charset="0"/>
                  <a:cs typeface="Montserrat" panose="02000000000000000000" pitchFamily="2" charset="0"/>
                </a:rPr>
                <a:t>%</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spTree>
    <p:extLst>
      <p:ext uri="{BB962C8B-B14F-4D97-AF65-F5344CB8AC3E}">
        <p14:creationId xmlns:p14="http://schemas.microsoft.com/office/powerpoint/2010/main" val="17108674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Placeholder 25"/>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0000" r="30000"/>
          <a:stretch>
            <a:fillRect/>
          </a:stretch>
        </p:blipFill>
        <p:spPr/>
      </p:pic>
      <p:sp>
        <p:nvSpPr>
          <p:cNvPr id="3" name="Rounded Rectangle 2"/>
          <p:cNvSpPr/>
          <p:nvPr/>
        </p:nvSpPr>
        <p:spPr>
          <a:xfrm rot="2700000">
            <a:off x="6490576" y="2604377"/>
            <a:ext cx="1649246" cy="1649246"/>
          </a:xfrm>
          <a:prstGeom prst="roundRect">
            <a:avLst/>
          </a:prstGeom>
          <a:ln>
            <a:noFill/>
          </a:ln>
          <a:effectLst>
            <a:outerShdw blurRad="63500" sx="102000" sy="102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55946" y="6230978"/>
            <a:ext cx="690476" cy="480851"/>
            <a:chOff x="7237215" y="1410616"/>
            <a:chExt cx="2508428" cy="1746882"/>
          </a:xfrm>
        </p:grpSpPr>
        <p:sp>
          <p:nvSpPr>
            <p:cNvPr id="5"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6" name="Group 5"/>
            <p:cNvGrpSpPr/>
            <p:nvPr/>
          </p:nvGrpSpPr>
          <p:grpSpPr>
            <a:xfrm>
              <a:off x="8301705" y="1410616"/>
              <a:ext cx="1443938" cy="1467312"/>
              <a:chOff x="8301705" y="1410616"/>
              <a:chExt cx="1443938" cy="1467312"/>
            </a:xfrm>
          </p:grpSpPr>
          <p:sp>
            <p:nvSpPr>
              <p:cNvPr id="7" name="Freeform 6"/>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9" name="Group 8"/>
          <p:cNvGrpSpPr/>
          <p:nvPr/>
        </p:nvGrpSpPr>
        <p:grpSpPr>
          <a:xfrm>
            <a:off x="721794" y="1202059"/>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5" name="TextBox 14"/>
          <p:cNvSpPr txBox="1"/>
          <p:nvPr/>
        </p:nvSpPr>
        <p:spPr>
          <a:xfrm>
            <a:off x="721794" y="2839477"/>
            <a:ext cx="5025863" cy="2123658"/>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 </a:t>
            </a:r>
            <a:r>
              <a:rPr lang="en-US" sz="1100">
                <a:solidFill>
                  <a:sysClr val="windowText" lastClr="000000"/>
                </a:solidFill>
              </a:rPr>
              <a:t>Lorem ipsum dolor sit amet, consectetur adipiscing el. Aliqu am congue magna et nibh elementum, sitq amet auctor ant arcu pretium. Duis sit amet nisl id sem tempor lobortis. lass Cura bitur dignissim laoreet doloar eu ultricies. Pellen tesqa ue vitae mag na leo. </a:t>
            </a:r>
          </a:p>
        </p:txBody>
      </p:sp>
      <p:grpSp>
        <p:nvGrpSpPr>
          <p:cNvPr id="16" name="Group 15"/>
          <p:cNvGrpSpPr/>
          <p:nvPr/>
        </p:nvGrpSpPr>
        <p:grpSpPr>
          <a:xfrm>
            <a:off x="810481" y="5243553"/>
            <a:ext cx="4333019" cy="218081"/>
            <a:chOff x="4483925" y="4136029"/>
            <a:chExt cx="3157847" cy="263114"/>
          </a:xfrm>
        </p:grpSpPr>
        <p:sp>
          <p:nvSpPr>
            <p:cNvPr id="17" name="Rounded Rectangle 16"/>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8" name="Rounded Rectangle 17"/>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9" name="Rectangle 18"/>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0" name="Group 19"/>
          <p:cNvGrpSpPr/>
          <p:nvPr/>
        </p:nvGrpSpPr>
        <p:grpSpPr>
          <a:xfrm>
            <a:off x="6548798" y="2926081"/>
            <a:ext cx="1531708" cy="969802"/>
            <a:chOff x="6548798" y="2824481"/>
            <a:chExt cx="1531708" cy="969802"/>
          </a:xfrm>
          <a:solidFill>
            <a:schemeClr val="bg1"/>
          </a:solidFill>
        </p:grpSpPr>
        <p:grpSp>
          <p:nvGrpSpPr>
            <p:cNvPr id="21" name="Group 20"/>
            <p:cNvGrpSpPr/>
            <p:nvPr/>
          </p:nvGrpSpPr>
          <p:grpSpPr>
            <a:xfrm>
              <a:off x="7007387" y="2824481"/>
              <a:ext cx="609716" cy="619550"/>
              <a:chOff x="-3814763" y="4870451"/>
              <a:chExt cx="1476375" cy="1500188"/>
            </a:xfrm>
            <a:grpFill/>
          </p:grpSpPr>
          <p:sp>
            <p:nvSpPr>
              <p:cNvPr id="23" name="Freeform 15"/>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16"/>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17"/>
              <p:cNvSpPr>
                <a:spLocks/>
              </p:cNvSpPr>
              <p:nvPr/>
            </p:nvSpPr>
            <p:spPr bwMode="auto">
              <a:xfrm>
                <a:off x="-3814763" y="4894262"/>
                <a:ext cx="1476375" cy="1476377"/>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2" name="TextBox 21"/>
            <p:cNvSpPr txBox="1"/>
            <p:nvPr/>
          </p:nvSpPr>
          <p:spPr>
            <a:xfrm>
              <a:off x="6548798" y="3413217"/>
              <a:ext cx="1531708" cy="381066"/>
            </a:xfrm>
            <a:prstGeom prst="rect">
              <a:avLst/>
            </a:prstGeom>
            <a:noFill/>
          </p:spPr>
          <p:txBody>
            <a:bodyPr wrap="square" rtlCol="0">
              <a:spAutoFit/>
            </a:bodyPr>
            <a:lstStyle/>
            <a:p>
              <a:pPr algn="ctr">
                <a:lnSpc>
                  <a:spcPct val="150000"/>
                </a:lnSpc>
              </a:pPr>
              <a:r>
                <a:rPr lang="en-US" sz="1400" b="1">
                  <a:solidFill>
                    <a:schemeClr val="bg1"/>
                  </a:solidFill>
                </a:rPr>
                <a:t>Lorem I</a:t>
              </a:r>
              <a:r>
                <a:rPr lang="en-US" sz="1400" b="1" smtClean="0">
                  <a:solidFill>
                    <a:schemeClr val="bg1"/>
                  </a:solidFill>
                </a:rPr>
                <a:t>psum</a:t>
              </a:r>
              <a:endParaRPr lang="en-US" sz="1400" b="1">
                <a:solidFill>
                  <a:schemeClr val="bg1"/>
                </a:solidFill>
              </a:endParaRPr>
            </a:p>
          </p:txBody>
        </p:sp>
      </p:grpSp>
    </p:spTree>
    <p:extLst>
      <p:ext uri="{BB962C8B-B14F-4D97-AF65-F5344CB8AC3E}">
        <p14:creationId xmlns:p14="http://schemas.microsoft.com/office/powerpoint/2010/main" val="37360973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p:cNvGrpSpPr/>
          <p:nvPr/>
        </p:nvGrpSpPr>
        <p:grpSpPr>
          <a:xfrm>
            <a:off x="4154947" y="2617239"/>
            <a:ext cx="6570203" cy="1623521"/>
            <a:chOff x="3442129" y="2577155"/>
            <a:chExt cx="6570203" cy="1623521"/>
          </a:xfrm>
        </p:grpSpPr>
        <p:sp>
          <p:nvSpPr>
            <p:cNvPr id="9" name="TextBox 8"/>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SER</a:t>
              </a:r>
              <a:r>
                <a:rPr lang="en-US" sz="4400" b="1" spc="300" smtClean="0">
                  <a:solidFill>
                    <a:schemeClr val="bg1"/>
                  </a:solidFill>
                </a:rPr>
                <a:t>VICES</a:t>
              </a:r>
              <a:endParaRPr lang="en-US" sz="4400" b="1" spc="300">
                <a:solidFill>
                  <a:schemeClr val="bg1"/>
                </a:solidFill>
              </a:endParaRPr>
            </a:p>
          </p:txBody>
        </p:sp>
        <p:sp>
          <p:nvSpPr>
            <p:cNvPr id="10" name="TextBox 9"/>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28116829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719284" y="222927"/>
            <a:ext cx="4775202" cy="1357000"/>
            <a:chOff x="5950343" y="2519646"/>
            <a:chExt cx="4775202" cy="1357000"/>
          </a:xfrm>
        </p:grpSpPr>
        <p:grpSp>
          <p:nvGrpSpPr>
            <p:cNvPr id="9" name="Group 8"/>
            <p:cNvGrpSpPr/>
            <p:nvPr/>
          </p:nvGrpSpPr>
          <p:grpSpPr>
            <a:xfrm>
              <a:off x="5950343" y="2519646"/>
              <a:ext cx="4775202" cy="1075060"/>
              <a:chOff x="5967942" y="2642129"/>
              <a:chExt cx="4775202" cy="1075060"/>
            </a:xfrm>
          </p:grpSpPr>
          <p:sp>
            <p:nvSpPr>
              <p:cNvPr id="11" name="TextBox 1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12" name="TextBox 1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3" name="TextBox 1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10" name="Straight Connector 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4" name="Rectangle 13"/>
          <p:cNvSpPr/>
          <p:nvPr/>
        </p:nvSpPr>
        <p:spPr>
          <a:xfrm>
            <a:off x="827314" y="4247678"/>
            <a:ext cx="2975428" cy="5177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827314"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827314" y="4275717"/>
            <a:ext cx="2975428" cy="2013715"/>
            <a:chOff x="7038421" y="4476077"/>
            <a:chExt cx="2314380" cy="2013715"/>
          </a:xfrm>
        </p:grpSpPr>
        <p:sp>
          <p:nvSpPr>
            <p:cNvPr id="17" name="TextBox 16"/>
            <p:cNvSpPr txBox="1"/>
            <p:nvPr/>
          </p:nvSpPr>
          <p:spPr>
            <a:xfrm>
              <a:off x="7132172" y="5127881"/>
              <a:ext cx="2144054" cy="1361911"/>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18" name="TextBox 17"/>
            <p:cNvSpPr txBox="1"/>
            <p:nvPr/>
          </p:nvSpPr>
          <p:spPr>
            <a:xfrm>
              <a:off x="7038421" y="4476077"/>
              <a:ext cx="2314380" cy="461665"/>
            </a:xfrm>
            <a:prstGeom prst="rect">
              <a:avLst/>
            </a:prstGeom>
            <a:noFill/>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19" name="Rectangle 18"/>
          <p:cNvSpPr/>
          <p:nvPr/>
        </p:nvSpPr>
        <p:spPr>
          <a:xfrm>
            <a:off x="4622797" y="4247678"/>
            <a:ext cx="2975428" cy="5177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622797"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p:cNvGrpSpPr/>
          <p:nvPr/>
        </p:nvGrpSpPr>
        <p:grpSpPr>
          <a:xfrm>
            <a:off x="4622797" y="4275717"/>
            <a:ext cx="2975428" cy="2013715"/>
            <a:chOff x="7038421" y="4476077"/>
            <a:chExt cx="2314380" cy="2013715"/>
          </a:xfrm>
        </p:grpSpPr>
        <p:sp>
          <p:nvSpPr>
            <p:cNvPr id="22" name="TextBox 21"/>
            <p:cNvSpPr txBox="1"/>
            <p:nvPr/>
          </p:nvSpPr>
          <p:spPr>
            <a:xfrm>
              <a:off x="7132172" y="5127881"/>
              <a:ext cx="2144054" cy="1361911"/>
            </a:xfrm>
            <a:prstGeom prst="rect">
              <a:avLst/>
            </a:prstGeom>
            <a:noFill/>
            <a:ln>
              <a:noFill/>
            </a:ln>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23" name="TextBox 22"/>
            <p:cNvSpPr txBox="1"/>
            <p:nvPr/>
          </p:nvSpPr>
          <p:spPr>
            <a:xfrm>
              <a:off x="7038421" y="4476077"/>
              <a:ext cx="2314380" cy="461665"/>
            </a:xfrm>
            <a:prstGeom prst="rect">
              <a:avLst/>
            </a:prstGeom>
            <a:solidFill>
              <a:schemeClr val="tx1"/>
            </a:solidFill>
            <a:ln>
              <a:noFill/>
            </a:ln>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24" name="Rectangle 23"/>
          <p:cNvSpPr/>
          <p:nvPr/>
        </p:nvSpPr>
        <p:spPr>
          <a:xfrm>
            <a:off x="8418280" y="4247678"/>
            <a:ext cx="2975428" cy="5177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8418280"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p:cNvGrpSpPr/>
          <p:nvPr/>
        </p:nvGrpSpPr>
        <p:grpSpPr>
          <a:xfrm>
            <a:off x="8418280" y="4275717"/>
            <a:ext cx="2975428" cy="2013715"/>
            <a:chOff x="7038421" y="4476077"/>
            <a:chExt cx="2314380" cy="2013715"/>
          </a:xfrm>
        </p:grpSpPr>
        <p:sp>
          <p:nvSpPr>
            <p:cNvPr id="27" name="TextBox 26"/>
            <p:cNvSpPr txBox="1"/>
            <p:nvPr/>
          </p:nvSpPr>
          <p:spPr>
            <a:xfrm>
              <a:off x="7132172" y="5127881"/>
              <a:ext cx="2144054" cy="1361911"/>
            </a:xfrm>
            <a:prstGeom prst="rect">
              <a:avLst/>
            </a:prstGeom>
            <a:noFill/>
            <a:ln>
              <a:noFill/>
            </a:ln>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28" name="TextBox 27"/>
            <p:cNvSpPr txBox="1"/>
            <p:nvPr/>
          </p:nvSpPr>
          <p:spPr>
            <a:xfrm>
              <a:off x="7038421" y="4476077"/>
              <a:ext cx="2314380" cy="461665"/>
            </a:xfrm>
            <a:prstGeom prst="rect">
              <a:avLst/>
            </a:prstGeom>
            <a:noFill/>
            <a:ln>
              <a:noFill/>
            </a:ln>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pic>
        <p:nvPicPr>
          <p:cNvPr id="5" name="Picture Placeholder 4"/>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10252" r="10252"/>
          <a:stretch>
            <a:fillRect/>
          </a:stretch>
        </p:blipFill>
        <p:spPr/>
      </p:pic>
      <p:pic>
        <p:nvPicPr>
          <p:cNvPr id="6" name="Picture Placeholder 5"/>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l="10252" r="10252"/>
          <a:stretch>
            <a:fillRect/>
          </a:stretch>
        </p:blipFill>
        <p:spPr/>
      </p:pic>
      <p:pic>
        <p:nvPicPr>
          <p:cNvPr id="7" name="Picture Placeholder 6"/>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10222" r="10222"/>
          <a:stretch>
            <a:fillRect/>
          </a:stretch>
        </p:blipFill>
        <p:spPr/>
      </p:pic>
    </p:spTree>
    <p:extLst>
      <p:ext uri="{BB962C8B-B14F-4D97-AF65-F5344CB8AC3E}">
        <p14:creationId xmlns:p14="http://schemas.microsoft.com/office/powerpoint/2010/main" val="17337785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down)">
                                      <p:cBhvr>
                                        <p:cTn id="15" dur="500"/>
                                        <p:tgtEl>
                                          <p:spTgt spid="2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down)">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719284" y="222927"/>
            <a:ext cx="4775202" cy="1357000"/>
            <a:chOff x="5950343" y="2519646"/>
            <a:chExt cx="4775202" cy="1357000"/>
          </a:xfrm>
        </p:grpSpPr>
        <p:grpSp>
          <p:nvGrpSpPr>
            <p:cNvPr id="5" name="Group 4"/>
            <p:cNvGrpSpPr/>
            <p:nvPr/>
          </p:nvGrpSpPr>
          <p:grpSpPr>
            <a:xfrm>
              <a:off x="5950343" y="2519646"/>
              <a:ext cx="4775202" cy="1075060"/>
              <a:chOff x="5967942" y="2642129"/>
              <a:chExt cx="4775202" cy="1075060"/>
            </a:xfrm>
          </p:grpSpPr>
          <p:sp>
            <p:nvSpPr>
              <p:cNvPr id="7" name="TextBox 6"/>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6" name="Straight Connector 5"/>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Rectangle 9"/>
          <p:cNvSpPr/>
          <p:nvPr/>
        </p:nvSpPr>
        <p:spPr>
          <a:xfrm>
            <a:off x="478971" y="1988458"/>
            <a:ext cx="5399313" cy="1352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78970" y="3562140"/>
            <a:ext cx="5399313" cy="135206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78970" y="5135822"/>
            <a:ext cx="5399313" cy="1352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700000">
            <a:off x="752098" y="2209576"/>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992125" y="2432140"/>
            <a:ext cx="463756" cy="471236"/>
            <a:chOff x="-3814763" y="4870451"/>
            <a:chExt cx="1476375" cy="1500187"/>
          </a:xfrm>
          <a:solidFill>
            <a:schemeClr val="accent1"/>
          </a:solidFill>
        </p:grpSpPr>
        <p:sp>
          <p:nvSpPr>
            <p:cNvPr id="15" name="Freeform 14"/>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8" name="Rounded Rectangle 17"/>
          <p:cNvSpPr/>
          <p:nvPr/>
        </p:nvSpPr>
        <p:spPr>
          <a:xfrm rot="2700000">
            <a:off x="761385" y="5356940"/>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2700000">
            <a:off x="769088" y="3783257"/>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p:cNvGrpSpPr/>
          <p:nvPr/>
        </p:nvGrpSpPr>
        <p:grpSpPr>
          <a:xfrm>
            <a:off x="912514" y="4013837"/>
            <a:ext cx="588998" cy="448670"/>
            <a:chOff x="1938338" y="685800"/>
            <a:chExt cx="1485900" cy="1131888"/>
          </a:xfrm>
          <a:solidFill>
            <a:schemeClr val="tx1"/>
          </a:solidFill>
        </p:grpSpPr>
        <p:sp>
          <p:nvSpPr>
            <p:cNvPr id="21"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7" name="Freeform 72"/>
          <p:cNvSpPr>
            <a:spLocks noEditPoints="1"/>
          </p:cNvSpPr>
          <p:nvPr/>
        </p:nvSpPr>
        <p:spPr bwMode="auto">
          <a:xfrm>
            <a:off x="1016735" y="5599761"/>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8" name="Group 37"/>
          <p:cNvGrpSpPr/>
          <p:nvPr/>
        </p:nvGrpSpPr>
        <p:grpSpPr>
          <a:xfrm>
            <a:off x="2088222" y="2153228"/>
            <a:ext cx="3583942" cy="995466"/>
            <a:chOff x="6801759" y="4544467"/>
            <a:chExt cx="2787701" cy="995466"/>
          </a:xfrm>
        </p:grpSpPr>
        <p:sp>
          <p:nvSpPr>
            <p:cNvPr id="39" name="TextBox 38"/>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0" name="TextBox 39"/>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grpSp>
        <p:nvGrpSpPr>
          <p:cNvPr id="41" name="Group 40"/>
          <p:cNvGrpSpPr/>
          <p:nvPr/>
        </p:nvGrpSpPr>
        <p:grpSpPr>
          <a:xfrm>
            <a:off x="2132273" y="3711493"/>
            <a:ext cx="3583942" cy="995466"/>
            <a:chOff x="6801759" y="4544467"/>
            <a:chExt cx="2787701" cy="995466"/>
          </a:xfrm>
        </p:grpSpPr>
        <p:sp>
          <p:nvSpPr>
            <p:cNvPr id="42" name="TextBox 41"/>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3" name="TextBox 42"/>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grpSp>
        <p:nvGrpSpPr>
          <p:cNvPr id="44" name="Group 43"/>
          <p:cNvGrpSpPr/>
          <p:nvPr/>
        </p:nvGrpSpPr>
        <p:grpSpPr>
          <a:xfrm>
            <a:off x="2072399" y="5300592"/>
            <a:ext cx="3583942" cy="995466"/>
            <a:chOff x="6801759" y="4544467"/>
            <a:chExt cx="2787701" cy="995466"/>
          </a:xfrm>
        </p:grpSpPr>
        <p:sp>
          <p:nvSpPr>
            <p:cNvPr id="45" name="TextBox 44"/>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6" name="TextBox 45"/>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4888" r="14888"/>
          <a:stretch>
            <a:fillRect/>
          </a:stretch>
        </p:blipFill>
        <p:spPr/>
      </p:pic>
    </p:spTree>
    <p:extLst>
      <p:ext uri="{BB962C8B-B14F-4D97-AF65-F5344CB8AC3E}">
        <p14:creationId xmlns:p14="http://schemas.microsoft.com/office/powerpoint/2010/main" val="30099654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down)">
                                      <p:cBhvr>
                                        <p:cTn id="15" dur="500"/>
                                        <p:tgtEl>
                                          <p:spTgt spid="3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down)">
                                      <p:cBhvr>
                                        <p:cTn id="19" dur="500"/>
                                        <p:tgtEl>
                                          <p:spTgt spid="20"/>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down)">
                                      <p:cBhvr>
                                        <p:cTn id="23" dur="500"/>
                                        <p:tgtEl>
                                          <p:spTgt spid="41"/>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down)">
                                      <p:cBhvr>
                                        <p:cTn id="27" dur="500"/>
                                        <p:tgtEl>
                                          <p:spTgt spid="37"/>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down)">
                                      <p:cBhvr>
                                        <p:cTn id="3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theme/theme1.xml><?xml version="1.0" encoding="utf-8"?>
<a:theme xmlns:a="http://schemas.openxmlformats.org/drawingml/2006/main" name="Office Theme">
  <a:themeElements>
    <a:clrScheme name="Suavedigital">
      <a:dk1>
        <a:srgbClr val="2B2B2B"/>
      </a:dk1>
      <a:lt1>
        <a:srgbClr val="F6F8F8"/>
      </a:lt1>
      <a:dk2>
        <a:srgbClr val="2B2B2B"/>
      </a:dk2>
      <a:lt2>
        <a:srgbClr val="FFFFFF"/>
      </a:lt2>
      <a:accent1>
        <a:srgbClr val="F49E14"/>
      </a:accent1>
      <a:accent2>
        <a:srgbClr val="FA891E"/>
      </a:accent2>
      <a:accent3>
        <a:srgbClr val="FF7427"/>
      </a:accent3>
      <a:accent4>
        <a:srgbClr val="F15131"/>
      </a:accent4>
      <a:accent5>
        <a:srgbClr val="F42D3A"/>
      </a:accent5>
      <a:accent6>
        <a:srgbClr val="CE174A"/>
      </a:accent6>
      <a:hlink>
        <a:srgbClr val="5B9BD5"/>
      </a:hlink>
      <a:folHlink>
        <a:srgbClr val="70AD47"/>
      </a:folHlink>
    </a:clrScheme>
    <a:fontScheme name="Samantha">
      <a:majorFont>
        <a:latin typeface="Montserrat"/>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351</TotalTime>
  <Words>2771</Words>
  <Application>Microsoft Office PowerPoint</Application>
  <PresentationFormat>Widescreen</PresentationFormat>
  <Paragraphs>259</Paragraphs>
  <Slides>35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Calibri</vt:lpstr>
      <vt:lpstr>Montserrat</vt:lpstr>
      <vt:lpstr>Open Sans</vt:lpstr>
      <vt:lpstr>Questrial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ismail - [2010]</dc:creator>
  <cp:lastModifiedBy>ilhamsyahvutra@outlook.com</cp:lastModifiedBy>
  <cp:revision>116</cp:revision>
  <dcterms:created xsi:type="dcterms:W3CDTF">2018-06-28T16:38:18Z</dcterms:created>
  <dcterms:modified xsi:type="dcterms:W3CDTF">2018-07-01T09:05:35Z</dcterms:modified>
</cp:coreProperties>
</file>