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94533" autoAdjust="0"/>
  </p:normalViewPr>
  <p:slideViewPr>
    <p:cSldViewPr snapToGrid="0">
      <p:cViewPr varScale="1">
        <p:scale>
          <a:sx n="116" d="100"/>
          <a:sy n="116" d="100"/>
        </p:scale>
        <p:origin x="878"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7/1/2018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7/1/2018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7/1/2018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7/1/2018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jpeg"/><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eg"/><Relationship Id="rId1" Type="http://schemas.openxmlformats.org/officeDocument/2006/relationships/slideLayout" Target="../slideLayouts/slideLayout22.xml"/><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Placeholder 4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pic>
        <p:nvPicPr>
          <p:cNvPr id="25" name="Picture Placeholder 24"/>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553" r="15553"/>
          <a:stretch>
            <a:fillRect/>
          </a:stretch>
        </p:blipFill>
        <p:spPr/>
      </p:pic>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pic>
        <p:nvPicPr>
          <p:cNvPr id="38" name="Picture Placeholder 3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39" name="Picture Placeholder 38"/>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94" r="21894"/>
          <a:stretch>
            <a:fillRect/>
          </a:stretch>
        </p:blipFill>
        <p:spPr/>
      </p:pic>
      <p:pic>
        <p:nvPicPr>
          <p:cNvPr id="40" name="Picture Placeholder 3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pic>
        <p:nvPicPr>
          <p:cNvPr id="32" name="Picture Placeholder 31"/>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3" name="Picture Placeholder 32"/>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4" name="Picture Placeholder 33"/>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2019" r="22019"/>
          <a:stretch>
            <a:fillRect/>
          </a:stretch>
        </p:blipFill>
        <p:spPr/>
      </p:pic>
      <p:pic>
        <p:nvPicPr>
          <p:cNvPr id="35" name="Picture Placeholder 34"/>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22019" r="22019"/>
          <a:stretch>
            <a:fillRect/>
          </a:stretch>
        </p:blipFill>
        <p:spPr/>
      </p:pic>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0710" r="20710"/>
          <a:stretch>
            <a:fillRect/>
          </a:stretch>
        </p:blipFill>
        <p:spPr/>
      </p:pic>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2280" b="22280"/>
          <a:stretch>
            <a:fillRect/>
          </a:stretch>
        </p:blipFill>
        <p:spPr/>
      </p:pic>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7" name="Picture Placeholder 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480" r="21480"/>
          <a:stretch>
            <a:fillRect/>
          </a:stretch>
        </p:blipFill>
        <p:spPr/>
      </p:pic>
      <p:pic>
        <p:nvPicPr>
          <p:cNvPr id="20" name="Picture Placeholder 1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8021" b="8021"/>
          <a:stretch>
            <a:fillRect/>
          </a:stretch>
        </p:blipFill>
        <p:spPr/>
      </p:pic>
      <p:pic>
        <p:nvPicPr>
          <p:cNvPr id="23" name="Picture Placeholder 22"/>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2" name="Picture Placeholder 21"/>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1" name="Picture Placeholder 20"/>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6594" r="16594"/>
          <a:stretch>
            <a:fillRect/>
          </a:stretch>
        </p:blipFill>
        <p:spPr/>
      </p:pic>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4298" r="24298"/>
          <a:stretch>
            <a:fillRect/>
          </a:stretch>
        </p:blipFill>
        <p:spPr/>
      </p:pic>
      <p:pic>
        <p:nvPicPr>
          <p:cNvPr id="27" name="Picture Placeholder 2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22591" r="22591"/>
          <a:stretch>
            <a:fillRect/>
          </a:stretch>
        </p:blipFill>
        <p:spPr/>
      </p:pic>
      <p:pic>
        <p:nvPicPr>
          <p:cNvPr id="26" name="Picture Placeholder 25"/>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4324" r="24324"/>
          <a:stretch>
            <a:fillRect/>
          </a:stretch>
        </p:blipFill>
        <p:spPr/>
      </p:pic>
      <p:pic>
        <p:nvPicPr>
          <p:cNvPr id="29" name="Picture Placeholder 28"/>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l="24301" r="24301"/>
          <a:stretch>
            <a:fillRect/>
          </a:stretch>
        </p:blipFill>
        <p:spPr/>
      </p:pic>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Placeholder 41"/>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636" r="16636"/>
          <a:stretch>
            <a:fillRect/>
          </a:stretch>
        </p:blipFill>
        <p:spPr/>
      </p:pic>
      <p:pic>
        <p:nvPicPr>
          <p:cNvPr id="43" name="Picture Placeholder 42"/>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6620" r="16620"/>
          <a:stretch>
            <a:fillRect/>
          </a:stretch>
        </p:blipFill>
        <p:spPr/>
      </p:pic>
      <p:pic>
        <p:nvPicPr>
          <p:cNvPr id="44" name="Picture Placeholder 4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636" r="16636"/>
          <a:stretch>
            <a:fillRect/>
          </a:stretch>
        </p:blipFill>
        <p:spPr/>
      </p:pic>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pic>
        <p:nvPicPr>
          <p:cNvPr id="10" name="Picture Placeholder 9"/>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6" b="46"/>
          <a:stretch>
            <a:fillRect/>
          </a:stretch>
        </p:blipFill>
        <p:spPr/>
      </p:pic>
      <p:pic>
        <p:nvPicPr>
          <p:cNvPr id="11" name="Picture Placeholder 10"/>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46" b="46"/>
          <a:stretch>
            <a:fillRect/>
          </a:stretch>
        </p:blipFill>
        <p:spPr/>
      </p:pic>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pic>
        <p:nvPicPr>
          <p:cNvPr id="7" name="Picture Placeholder 6"/>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4203" b="4203"/>
          <a:stretch>
            <a:fillRect/>
          </a:stretch>
        </p:blipFill>
        <p:spPr/>
      </p:pic>
      <p:pic>
        <p:nvPicPr>
          <p:cNvPr id="16" name="Picture Placeholder 15"/>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7498" r="27498"/>
          <a:stretch>
            <a:fillRect/>
          </a:stretch>
        </p:blipFill>
        <p:spPr/>
      </p:pic>
      <p:pic>
        <p:nvPicPr>
          <p:cNvPr id="15" name="Picture Placeholder 1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8968" r="8968"/>
          <a:stretch>
            <a:fillRect/>
          </a:stretch>
        </p:blipFill>
        <p:spPr/>
      </p:pic>
      <p:pic>
        <p:nvPicPr>
          <p:cNvPr id="17" name="Picture Placeholder 16"/>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31930" r="31930"/>
          <a:stretch>
            <a:fillRect/>
          </a:stretch>
        </p:blipFill>
        <p:spPr/>
      </p:pic>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pic>
        <p:nvPicPr>
          <p:cNvPr id="36" name="Picture Placeholder 3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689" r="3689"/>
          <a:stretch>
            <a:fillRect/>
          </a:stretch>
        </p:blipFill>
        <p:spPr/>
      </p:pic>
      <p:pic>
        <p:nvPicPr>
          <p:cNvPr id="37" name="Picture Placeholder 3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89" r="3689"/>
          <a:stretch>
            <a:fillRect/>
          </a:stretch>
        </p:blipFill>
        <p:spPr/>
      </p:pic>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6" name="Picture Placeholder 1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7" name="Picture Placeholder 1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309" r="21309"/>
          <a:stretch>
            <a:fillRect/>
          </a:stretch>
        </p:blipFill>
        <p:spPr/>
      </p:pic>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Placeholder 2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000" r="30000"/>
          <a:stretch>
            <a:fillRect/>
          </a:stretch>
        </p:blipFill>
        <p:spPr/>
      </p:pic>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5" name="Picture Placeholder 4"/>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6" name="Picture Placeholder 5"/>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7" name="Picture Placeholder 6"/>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0222" r="10222"/>
          <a:stretch>
            <a:fillRect/>
          </a:stretch>
        </p:blipFill>
        <p:spPr/>
      </p:pic>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4888" r="14888"/>
          <a:stretch>
            <a:fillRect/>
          </a:stretch>
        </p:blipFill>
        <p:spPr/>
      </p:pic>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Mystic-Red">
      <a:dk1>
        <a:srgbClr val="2B2B2B"/>
      </a:dk1>
      <a:lt1>
        <a:srgbClr val="F6F8F8"/>
      </a:lt1>
      <a:dk2>
        <a:srgbClr val="2B2B2B"/>
      </a:dk2>
      <a:lt2>
        <a:srgbClr val="FFFFFF"/>
      </a:lt2>
      <a:accent1>
        <a:srgbClr val="E91C17"/>
      </a:accent1>
      <a:accent2>
        <a:srgbClr val="F27D7A"/>
      </a:accent2>
      <a:accent3>
        <a:srgbClr val="E91C17"/>
      </a:accent3>
      <a:accent4>
        <a:srgbClr val="F27D7A"/>
      </a:accent4>
      <a:accent5>
        <a:srgbClr val="E91C17"/>
      </a:accent5>
      <a:accent6>
        <a:srgbClr val="F27D7A"/>
      </a:accent6>
      <a:hlink>
        <a:srgbClr val="5B9BD5"/>
      </a:hlink>
      <a:folHlink>
        <a:srgbClr val="70AD47"/>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TotalTime>
  <Words>2771</Words>
  <Application>Microsoft Office PowerPoint</Application>
  <PresentationFormat>Widescreen</PresentationFormat>
  <Paragraphs>259</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ilhamsyahvutra@outlook.com</cp:lastModifiedBy>
  <cp:revision>120</cp:revision>
  <dcterms:created xsi:type="dcterms:W3CDTF">2018-06-28T16:38:18Z</dcterms:created>
  <dcterms:modified xsi:type="dcterms:W3CDTF">2018-07-01T09:13:10Z</dcterms:modified>
</cp:coreProperties>
</file>