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E1C3"/>
    <a:srgbClr val="FFFFEB"/>
    <a:srgbClr val="CED2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50" d="100"/>
          <a:sy n="50" d="100"/>
        </p:scale>
        <p:origin x="774" y="55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8198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DB11CC87-DCA4-4686-A2F8-C6F2A46D8662}"/>
              </a:ext>
            </a:extLst>
          </p:cNvPr>
          <p:cNvSpPr>
            <a:spLocks noGrp="1"/>
          </p:cNvSpPr>
          <p:nvPr>
            <p:ph type="pic" sz="quarter" idx="12"/>
          </p:nvPr>
        </p:nvSpPr>
        <p:spPr>
          <a:xfrm>
            <a:off x="4781551" y="0"/>
            <a:ext cx="7410450" cy="342900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79034109-4638-44FE-B7D9-9E9D31591821}"/>
              </a:ext>
            </a:extLst>
          </p:cNvPr>
          <p:cNvSpPr>
            <a:spLocks noGrp="1"/>
          </p:cNvSpPr>
          <p:nvPr>
            <p:ph type="pic" sz="quarter" idx="13"/>
          </p:nvPr>
        </p:nvSpPr>
        <p:spPr>
          <a:xfrm>
            <a:off x="6096000" y="3429000"/>
            <a:ext cx="5029201" cy="342900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86462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75D15018-E6D3-47E8-8EC9-26730425ED6B}"/>
              </a:ext>
            </a:extLst>
          </p:cNvPr>
          <p:cNvSpPr>
            <a:spLocks noGrp="1"/>
          </p:cNvSpPr>
          <p:nvPr>
            <p:ph type="pic" sz="quarter" idx="10"/>
          </p:nvPr>
        </p:nvSpPr>
        <p:spPr>
          <a:xfrm>
            <a:off x="552461" y="3429000"/>
            <a:ext cx="3714739" cy="2743200"/>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1BC25120-0EE3-4A54-97DB-11649B40E06D}"/>
              </a:ext>
            </a:extLst>
          </p:cNvPr>
          <p:cNvSpPr>
            <a:spLocks noGrp="1"/>
          </p:cNvSpPr>
          <p:nvPr>
            <p:ph type="pic" sz="quarter" idx="11"/>
          </p:nvPr>
        </p:nvSpPr>
        <p:spPr>
          <a:xfrm>
            <a:off x="8648712" y="0"/>
            <a:ext cx="3543288" cy="6172200"/>
          </a:xfrm>
          <a:prstGeom prst="rect">
            <a:avLst/>
          </a:prstGeom>
          <a:pattFill prst="wdUpDiag">
            <a:fgClr>
              <a:schemeClr val="accent1"/>
            </a:fgClr>
            <a:bgClr>
              <a:schemeClr val="bg1"/>
            </a:bgClr>
          </a:pattFill>
        </p:spPr>
        <p:txBody>
          <a:bodyPr/>
          <a:lstStyle/>
          <a:p>
            <a:endParaRPr lang="en-US"/>
          </a:p>
        </p:txBody>
      </p:sp>
      <p:sp>
        <p:nvSpPr>
          <p:cNvPr id="8" name="Picture Placeholder 3">
            <a:extLst>
              <a:ext uri="{FF2B5EF4-FFF2-40B4-BE49-F238E27FC236}">
                <a16:creationId xmlns:a16="http://schemas.microsoft.com/office/drawing/2014/main" id="{ADAC0246-D059-484E-B1BF-7F030F709399}"/>
              </a:ext>
            </a:extLst>
          </p:cNvPr>
          <p:cNvSpPr>
            <a:spLocks noGrp="1"/>
          </p:cNvSpPr>
          <p:nvPr>
            <p:ph type="pic" sz="quarter" idx="12"/>
          </p:nvPr>
        </p:nvSpPr>
        <p:spPr>
          <a:xfrm>
            <a:off x="4603956" y="1529863"/>
            <a:ext cx="3235119" cy="1100797"/>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006444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0FF64E78-F7A2-4E96-A21F-9C9FDBEF5AFE}"/>
              </a:ext>
            </a:extLst>
          </p:cNvPr>
          <p:cNvSpPr>
            <a:spLocks noGrp="1"/>
          </p:cNvSpPr>
          <p:nvPr>
            <p:ph type="pic" sz="quarter" idx="10"/>
          </p:nvPr>
        </p:nvSpPr>
        <p:spPr>
          <a:xfrm>
            <a:off x="572243" y="550644"/>
            <a:ext cx="3030552" cy="210141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8E9C66A8-9B7B-4B34-BA64-4EADFC300CC6}"/>
              </a:ext>
            </a:extLst>
          </p:cNvPr>
          <p:cNvSpPr>
            <a:spLocks noGrp="1"/>
          </p:cNvSpPr>
          <p:nvPr>
            <p:ph type="pic" sz="quarter" idx="11"/>
          </p:nvPr>
        </p:nvSpPr>
        <p:spPr>
          <a:xfrm>
            <a:off x="572243" y="4586946"/>
            <a:ext cx="3030552" cy="2271054"/>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F514D039-97D2-4397-84D9-F0F2BD8B3F7A}"/>
              </a:ext>
            </a:extLst>
          </p:cNvPr>
          <p:cNvSpPr>
            <a:spLocks noGrp="1"/>
          </p:cNvSpPr>
          <p:nvPr>
            <p:ph type="pic" sz="quarter" idx="12"/>
          </p:nvPr>
        </p:nvSpPr>
        <p:spPr>
          <a:xfrm>
            <a:off x="4229842" y="550644"/>
            <a:ext cx="5752357" cy="3602256"/>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898285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6E88AE6B-F6B5-4509-9792-C2069406DC22}"/>
              </a:ext>
            </a:extLst>
          </p:cNvPr>
          <p:cNvSpPr>
            <a:spLocks noGrp="1"/>
          </p:cNvSpPr>
          <p:nvPr>
            <p:ph type="pic" sz="quarter" idx="10"/>
          </p:nvPr>
        </p:nvSpPr>
        <p:spPr>
          <a:xfrm>
            <a:off x="781793" y="4341594"/>
            <a:ext cx="3030552" cy="2101410"/>
          </a:xfrm>
          <a:prstGeom prst="rect">
            <a:avLst/>
          </a:prstGeom>
          <a:pattFill prst="wdUpDiag">
            <a:fgClr>
              <a:schemeClr val="accent1"/>
            </a:fgClr>
            <a:bgClr>
              <a:schemeClr val="bg1"/>
            </a:bgClr>
          </a:pattFill>
        </p:spPr>
        <p:txBody>
          <a:bodyPr/>
          <a:lstStyle/>
          <a:p>
            <a:endParaRPr lang="en-US"/>
          </a:p>
        </p:txBody>
      </p:sp>
      <p:sp>
        <p:nvSpPr>
          <p:cNvPr id="8" name="Picture Placeholder 3">
            <a:extLst>
              <a:ext uri="{FF2B5EF4-FFF2-40B4-BE49-F238E27FC236}">
                <a16:creationId xmlns:a16="http://schemas.microsoft.com/office/drawing/2014/main" id="{A291F1D4-3918-45CE-B171-923EB6EE2342}"/>
              </a:ext>
            </a:extLst>
          </p:cNvPr>
          <p:cNvSpPr>
            <a:spLocks noGrp="1"/>
          </p:cNvSpPr>
          <p:nvPr>
            <p:ph type="pic" sz="quarter" idx="11"/>
          </p:nvPr>
        </p:nvSpPr>
        <p:spPr>
          <a:xfrm>
            <a:off x="4426717" y="4341594"/>
            <a:ext cx="3030552" cy="2101410"/>
          </a:xfrm>
          <a:prstGeom prst="rect">
            <a:avLst/>
          </a:prstGeom>
          <a:pattFill prst="wdUpDiag">
            <a:fgClr>
              <a:schemeClr val="accent1"/>
            </a:fgClr>
            <a:bgClr>
              <a:schemeClr val="bg1"/>
            </a:bgClr>
          </a:pattFill>
        </p:spPr>
        <p:txBody>
          <a:bodyPr/>
          <a:lstStyle/>
          <a:p>
            <a:endParaRPr lang="en-US"/>
          </a:p>
        </p:txBody>
      </p:sp>
      <p:sp>
        <p:nvSpPr>
          <p:cNvPr id="9" name="Picture Placeholder 3">
            <a:extLst>
              <a:ext uri="{FF2B5EF4-FFF2-40B4-BE49-F238E27FC236}">
                <a16:creationId xmlns:a16="http://schemas.microsoft.com/office/drawing/2014/main" id="{DCB08A56-D8EE-42D7-AC8A-B1E3A047CC37}"/>
              </a:ext>
            </a:extLst>
          </p:cNvPr>
          <p:cNvSpPr>
            <a:spLocks noGrp="1"/>
          </p:cNvSpPr>
          <p:nvPr>
            <p:ph type="pic" sz="quarter" idx="12"/>
          </p:nvPr>
        </p:nvSpPr>
        <p:spPr>
          <a:xfrm>
            <a:off x="8071641" y="4341594"/>
            <a:ext cx="3030552" cy="210141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2458079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37DC460C-4ABA-4A1F-90B3-3A7AC602149C}"/>
              </a:ext>
            </a:extLst>
          </p:cNvPr>
          <p:cNvSpPr>
            <a:spLocks noGrp="1"/>
          </p:cNvSpPr>
          <p:nvPr>
            <p:ph type="pic" sz="quarter" idx="10"/>
          </p:nvPr>
        </p:nvSpPr>
        <p:spPr>
          <a:xfrm>
            <a:off x="800111" y="790575"/>
            <a:ext cx="3962389" cy="478155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2DC31935-4BEF-4429-8AE5-E528D69C3829}"/>
              </a:ext>
            </a:extLst>
          </p:cNvPr>
          <p:cNvSpPr>
            <a:spLocks noGrp="1"/>
          </p:cNvSpPr>
          <p:nvPr>
            <p:ph type="pic" sz="quarter" idx="11"/>
          </p:nvPr>
        </p:nvSpPr>
        <p:spPr>
          <a:xfrm>
            <a:off x="5486411" y="790575"/>
            <a:ext cx="2391641" cy="2886075"/>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4952756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8D42BB67-7071-4FF0-9A11-2D994EA4DE97}"/>
              </a:ext>
            </a:extLst>
          </p:cNvPr>
          <p:cNvSpPr>
            <a:spLocks noGrp="1"/>
          </p:cNvSpPr>
          <p:nvPr>
            <p:ph type="pic" sz="quarter" idx="10"/>
          </p:nvPr>
        </p:nvSpPr>
        <p:spPr>
          <a:xfrm>
            <a:off x="3124211" y="2498725"/>
            <a:ext cx="5086350" cy="2835275"/>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2821256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4D2822-7972-4385-892E-875BC676B440}"/>
              </a:ext>
            </a:extLst>
          </p:cNvPr>
          <p:cNvSpPr>
            <a:spLocks noGrp="1"/>
          </p:cNvSpPr>
          <p:nvPr>
            <p:ph type="pic" sz="quarter" idx="10"/>
          </p:nvPr>
        </p:nvSpPr>
        <p:spPr>
          <a:xfrm>
            <a:off x="0" y="4022725"/>
            <a:ext cx="12192000" cy="2835275"/>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893309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AEAEE31-9288-4F9B-91FB-0E85CBE3626F}"/>
              </a:ext>
            </a:extLst>
          </p:cNvPr>
          <p:cNvSpPr>
            <a:spLocks noGrp="1"/>
          </p:cNvSpPr>
          <p:nvPr>
            <p:ph type="pic" sz="quarter" idx="12"/>
          </p:nvPr>
        </p:nvSpPr>
        <p:spPr>
          <a:xfrm>
            <a:off x="8762236" y="730220"/>
            <a:ext cx="2858209" cy="2203480"/>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170644B1-651F-4917-AC2A-1E8D94361DF1}"/>
              </a:ext>
            </a:extLst>
          </p:cNvPr>
          <p:cNvSpPr>
            <a:spLocks noGrp="1"/>
          </p:cNvSpPr>
          <p:nvPr>
            <p:ph type="pic" sz="quarter" idx="13"/>
          </p:nvPr>
        </p:nvSpPr>
        <p:spPr>
          <a:xfrm>
            <a:off x="8762236" y="3987770"/>
            <a:ext cx="2858209" cy="220348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70053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53465BA4-6932-4796-8AA4-34E8976A951C}"/>
              </a:ext>
            </a:extLst>
          </p:cNvPr>
          <p:cNvSpPr>
            <a:spLocks noGrp="1"/>
          </p:cNvSpPr>
          <p:nvPr>
            <p:ph type="pic" sz="quarter" idx="12"/>
          </p:nvPr>
        </p:nvSpPr>
        <p:spPr>
          <a:xfrm>
            <a:off x="1180336" y="806420"/>
            <a:ext cx="2877314" cy="3951504"/>
          </a:xfrm>
          <a:prstGeom prst="rect">
            <a:avLst/>
          </a:prstGeom>
          <a:pattFill prst="wdUpDiag">
            <a:fgClr>
              <a:schemeClr val="accent1"/>
            </a:fgClr>
            <a:bgClr>
              <a:schemeClr val="bg1"/>
            </a:bgClr>
          </a:pattFill>
        </p:spPr>
        <p:txBody>
          <a:bodyPr/>
          <a:lstStyle/>
          <a:p>
            <a:endParaRPr lang="en-US"/>
          </a:p>
        </p:txBody>
      </p:sp>
      <p:sp>
        <p:nvSpPr>
          <p:cNvPr id="6" name="Picture Placeholder 3">
            <a:extLst>
              <a:ext uri="{FF2B5EF4-FFF2-40B4-BE49-F238E27FC236}">
                <a16:creationId xmlns:a16="http://schemas.microsoft.com/office/drawing/2014/main" id="{CFCB8F6A-A533-4325-9184-0F875AF2C7D4}"/>
              </a:ext>
            </a:extLst>
          </p:cNvPr>
          <p:cNvSpPr>
            <a:spLocks noGrp="1"/>
          </p:cNvSpPr>
          <p:nvPr>
            <p:ph type="pic" sz="quarter" idx="13"/>
          </p:nvPr>
        </p:nvSpPr>
        <p:spPr>
          <a:xfrm>
            <a:off x="5011889" y="4925452"/>
            <a:ext cx="5752125" cy="1932547"/>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0166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904C40C6-18F6-4A3C-9297-353A0B034CB4}"/>
              </a:ext>
            </a:extLst>
          </p:cNvPr>
          <p:cNvSpPr>
            <a:spLocks noGrp="1"/>
          </p:cNvSpPr>
          <p:nvPr>
            <p:ph type="pic" sz="quarter" idx="12"/>
          </p:nvPr>
        </p:nvSpPr>
        <p:spPr>
          <a:xfrm>
            <a:off x="6609585" y="1347974"/>
            <a:ext cx="2495550" cy="3181350"/>
          </a:xfrm>
          <a:prstGeom prst="rect">
            <a:avLst/>
          </a:prstGeom>
          <a:pattFill prst="wdUpDiag">
            <a:fgClr>
              <a:schemeClr val="accent1"/>
            </a:fgClr>
            <a:bgClr>
              <a:schemeClr val="bg1"/>
            </a:bgClr>
          </a:pattFill>
        </p:spPr>
        <p:txBody>
          <a:bodyPr/>
          <a:lstStyle/>
          <a:p>
            <a:endParaRPr lang="en-US"/>
          </a:p>
        </p:txBody>
      </p:sp>
      <p:sp>
        <p:nvSpPr>
          <p:cNvPr id="8" name="Picture Placeholder 3">
            <a:extLst>
              <a:ext uri="{FF2B5EF4-FFF2-40B4-BE49-F238E27FC236}">
                <a16:creationId xmlns:a16="http://schemas.microsoft.com/office/drawing/2014/main" id="{267D96B2-DF89-4362-922B-0881FC227CD5}"/>
              </a:ext>
            </a:extLst>
          </p:cNvPr>
          <p:cNvSpPr>
            <a:spLocks noGrp="1"/>
          </p:cNvSpPr>
          <p:nvPr>
            <p:ph type="pic" sz="quarter" idx="13"/>
          </p:nvPr>
        </p:nvSpPr>
        <p:spPr>
          <a:xfrm>
            <a:off x="9600435" y="1347974"/>
            <a:ext cx="2134365" cy="318134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57374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94FB44A8-A8BA-4B04-87A1-2F0851AD8D6C}"/>
              </a:ext>
            </a:extLst>
          </p:cNvPr>
          <p:cNvSpPr>
            <a:spLocks noGrp="1"/>
          </p:cNvSpPr>
          <p:nvPr>
            <p:ph type="pic" sz="quarter" idx="12"/>
          </p:nvPr>
        </p:nvSpPr>
        <p:spPr>
          <a:xfrm>
            <a:off x="7696200" y="1200149"/>
            <a:ext cx="4086225" cy="4495779"/>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61060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904AE115-DE70-4C94-9E70-E7AE58D72FA9}"/>
              </a:ext>
            </a:extLst>
          </p:cNvPr>
          <p:cNvSpPr>
            <a:spLocks noGrp="1"/>
          </p:cNvSpPr>
          <p:nvPr>
            <p:ph type="pic" sz="quarter" idx="12"/>
          </p:nvPr>
        </p:nvSpPr>
        <p:spPr>
          <a:xfrm>
            <a:off x="3019424" y="2400300"/>
            <a:ext cx="6153151" cy="241935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B1C2D7E2-7080-47D5-BD9E-0C06757FEC9C}"/>
              </a:ext>
            </a:extLst>
          </p:cNvPr>
          <p:cNvSpPr>
            <a:spLocks noGrp="1"/>
          </p:cNvSpPr>
          <p:nvPr>
            <p:ph type="pic" sz="quarter" idx="13"/>
          </p:nvPr>
        </p:nvSpPr>
        <p:spPr>
          <a:xfrm>
            <a:off x="7529512" y="0"/>
            <a:ext cx="3286126" cy="1866900"/>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8B501F07-9624-4F7E-86AC-169EC7192BE8}"/>
              </a:ext>
            </a:extLst>
          </p:cNvPr>
          <p:cNvSpPr>
            <a:spLocks noGrp="1"/>
          </p:cNvSpPr>
          <p:nvPr>
            <p:ph type="pic" sz="quarter" idx="14"/>
          </p:nvPr>
        </p:nvSpPr>
        <p:spPr>
          <a:xfrm>
            <a:off x="9744075" y="4762500"/>
            <a:ext cx="2143125" cy="201930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754824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774A39B2-6AF1-4C5A-B788-53DF32BBCD5C}"/>
              </a:ext>
            </a:extLst>
          </p:cNvPr>
          <p:cNvSpPr>
            <a:spLocks noGrp="1"/>
          </p:cNvSpPr>
          <p:nvPr>
            <p:ph type="pic" sz="quarter" idx="12"/>
          </p:nvPr>
        </p:nvSpPr>
        <p:spPr>
          <a:xfrm>
            <a:off x="6095999" y="371475"/>
            <a:ext cx="4286251" cy="6115048"/>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150192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DDED4AB8-B133-48AA-AC19-D19CEBBEB540}"/>
              </a:ext>
            </a:extLst>
          </p:cNvPr>
          <p:cNvSpPr>
            <a:spLocks noGrp="1"/>
          </p:cNvSpPr>
          <p:nvPr>
            <p:ph type="pic" sz="quarter" idx="12"/>
          </p:nvPr>
        </p:nvSpPr>
        <p:spPr>
          <a:xfrm>
            <a:off x="3047999" y="1714500"/>
            <a:ext cx="6096001" cy="342900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00540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FCAE114-41E8-41BA-8F23-86272847B4FF}"/>
              </a:ext>
            </a:extLst>
          </p:cNvPr>
          <p:cNvSpPr>
            <a:spLocks noGrp="1"/>
          </p:cNvSpPr>
          <p:nvPr>
            <p:ph type="pic" sz="quarter" idx="11"/>
          </p:nvPr>
        </p:nvSpPr>
        <p:spPr>
          <a:xfrm>
            <a:off x="1181686" y="0"/>
            <a:ext cx="3868616" cy="4740812"/>
          </a:xfrm>
          <a:prstGeom prst="rect">
            <a:avLst/>
          </a:prstGeom>
          <a:pattFill prst="wdUpDiag">
            <a:fgClr>
              <a:schemeClr val="accent1"/>
            </a:fgClr>
            <a:bgClr>
              <a:schemeClr val="bg1"/>
            </a:bgClr>
          </a:pattFill>
        </p:spPr>
        <p:txBody>
          <a:bodyPr/>
          <a:lstStyle/>
          <a:p>
            <a:endParaRPr lang="en-US"/>
          </a:p>
        </p:txBody>
      </p:sp>
      <p:sp>
        <p:nvSpPr>
          <p:cNvPr id="7" name="Picture Placeholder 3">
            <a:extLst>
              <a:ext uri="{FF2B5EF4-FFF2-40B4-BE49-F238E27FC236}">
                <a16:creationId xmlns:a16="http://schemas.microsoft.com/office/drawing/2014/main" id="{F05F3ED4-828F-4598-BC52-D3DF6E8459E0}"/>
              </a:ext>
            </a:extLst>
          </p:cNvPr>
          <p:cNvSpPr>
            <a:spLocks noGrp="1"/>
          </p:cNvSpPr>
          <p:nvPr>
            <p:ph type="pic" sz="quarter" idx="12"/>
          </p:nvPr>
        </p:nvSpPr>
        <p:spPr>
          <a:xfrm>
            <a:off x="8257735" y="1364286"/>
            <a:ext cx="3108961" cy="3941871"/>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08325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0075379"/>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55" r:id="rId11"/>
    <p:sldLayoutId id="2147483654" r:id="rId12"/>
    <p:sldLayoutId id="2147483653" r:id="rId13"/>
    <p:sldLayoutId id="2147483652" r:id="rId14"/>
    <p:sldLayoutId id="2147483651" r:id="rId15"/>
    <p:sldLayoutId id="2147483650"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F68D701-6F22-4086-9143-8C4248A040D3}"/>
              </a:ext>
            </a:extLst>
          </p:cNvPr>
          <p:cNvSpPr/>
          <p:nvPr/>
        </p:nvSpPr>
        <p:spPr>
          <a:xfrm rot="10800000" flipH="1" flipV="1">
            <a:off x="2643809" y="558968"/>
            <a:ext cx="6957388" cy="1015663"/>
          </a:xfrm>
          <a:prstGeom prst="rect">
            <a:avLst/>
          </a:prstGeom>
        </p:spPr>
        <p:txBody>
          <a:bodyPr wrap="square">
            <a:spAutoFit/>
          </a:bodyPr>
          <a:lstStyle/>
          <a:p>
            <a:pPr algn="ctr"/>
            <a:r>
              <a:rPr lang="en-US" sz="6000">
                <a:latin typeface="Dashboard" panose="00000500000000000000" pitchFamily="50" charset="0"/>
                <a:cs typeface="Space Grotesk SemiBold" pitchFamily="2" charset="0"/>
              </a:rPr>
              <a:t>BRILLIANT</a:t>
            </a:r>
            <a:endParaRPr lang="en-US" sz="6000" dirty="0">
              <a:latin typeface="Dashboard" panose="00000500000000000000" pitchFamily="50" charset="0"/>
              <a:cs typeface="Space Grotesk SemiBold" pitchFamily="2" charset="0"/>
            </a:endParaRPr>
          </a:p>
        </p:txBody>
      </p:sp>
      <p:cxnSp>
        <p:nvCxnSpPr>
          <p:cNvPr id="6" name="Straight Connector 5">
            <a:extLst>
              <a:ext uri="{FF2B5EF4-FFF2-40B4-BE49-F238E27FC236}">
                <a16:creationId xmlns:a16="http://schemas.microsoft.com/office/drawing/2014/main" id="{9367A61E-0CFC-4339-BF27-6923DA23E58E}"/>
              </a:ext>
            </a:extLst>
          </p:cNvPr>
          <p:cNvCxnSpPr>
            <a:cxnSpLocks/>
          </p:cNvCxnSpPr>
          <p:nvPr/>
        </p:nvCxnSpPr>
        <p:spPr>
          <a:xfrm>
            <a:off x="-26504" y="2133600"/>
            <a:ext cx="12218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555E103-24C4-436C-BE97-E0E5D980F249}"/>
              </a:ext>
            </a:extLst>
          </p:cNvPr>
          <p:cNvCxnSpPr>
            <a:cxnSpLocks/>
          </p:cNvCxnSpPr>
          <p:nvPr/>
        </p:nvCxnSpPr>
        <p:spPr>
          <a:xfrm>
            <a:off x="2643809" y="0"/>
            <a:ext cx="0" cy="2133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E0A0E7C-5D3D-4E3F-A967-E910FE5A6B99}"/>
              </a:ext>
            </a:extLst>
          </p:cNvPr>
          <p:cNvCxnSpPr>
            <a:cxnSpLocks/>
          </p:cNvCxnSpPr>
          <p:nvPr/>
        </p:nvCxnSpPr>
        <p:spPr>
          <a:xfrm>
            <a:off x="9601201" y="0"/>
            <a:ext cx="0" cy="2133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CA5348A1-C9A6-47A8-9431-ABFC943EB943}"/>
              </a:ext>
            </a:extLst>
          </p:cNvPr>
          <p:cNvSpPr/>
          <p:nvPr/>
        </p:nvSpPr>
        <p:spPr>
          <a:xfrm>
            <a:off x="651416" y="3082142"/>
            <a:ext cx="2017018"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3" name="Rectangle 12">
            <a:extLst>
              <a:ext uri="{FF2B5EF4-FFF2-40B4-BE49-F238E27FC236}">
                <a16:creationId xmlns:a16="http://schemas.microsoft.com/office/drawing/2014/main" id="{7CEBFF90-A69F-4CBE-8941-09FC9AE3537D}"/>
              </a:ext>
            </a:extLst>
          </p:cNvPr>
          <p:cNvSpPr/>
          <p:nvPr/>
        </p:nvSpPr>
        <p:spPr>
          <a:xfrm rot="10800000" flipH="1" flipV="1">
            <a:off x="651415" y="2376449"/>
            <a:ext cx="2017018" cy="369332"/>
          </a:xfrm>
          <a:prstGeom prst="rect">
            <a:avLst/>
          </a:prstGeom>
        </p:spPr>
        <p:txBody>
          <a:bodyPr wrap="square">
            <a:spAutoFit/>
          </a:bodyPr>
          <a:lstStyle/>
          <a:p>
            <a:r>
              <a:rPr lang="en-US">
                <a:latin typeface="Space Grotesk Medium" pitchFamily="2" charset="0"/>
                <a:cs typeface="Space Grotesk Medium" pitchFamily="2" charset="0"/>
              </a:rPr>
              <a:t>Web Design</a:t>
            </a:r>
            <a:endParaRPr lang="en-US"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487A0A5C-510F-4BDF-A8FD-3F41281ECF0B}"/>
              </a:ext>
            </a:extLst>
          </p:cNvPr>
          <p:cNvSpPr/>
          <p:nvPr/>
        </p:nvSpPr>
        <p:spPr>
          <a:xfrm>
            <a:off x="4575406" y="3186016"/>
            <a:ext cx="3014684" cy="485967"/>
          </a:xfrm>
          <a:prstGeom prst="rect">
            <a:avLst/>
          </a:prstGeom>
        </p:spPr>
        <p:txBody>
          <a:bodyPr wrap="square">
            <a:spAutoFit/>
          </a:bodyPr>
          <a:lstStyle/>
          <a:p>
            <a:pPr algn="ct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5" name="Rectangle 14">
            <a:extLst>
              <a:ext uri="{FF2B5EF4-FFF2-40B4-BE49-F238E27FC236}">
                <a16:creationId xmlns:a16="http://schemas.microsoft.com/office/drawing/2014/main" id="{7A6F9550-8C7A-4FBD-9716-33BCB7CA25FD}"/>
              </a:ext>
            </a:extLst>
          </p:cNvPr>
          <p:cNvSpPr/>
          <p:nvPr/>
        </p:nvSpPr>
        <p:spPr>
          <a:xfrm rot="10800000" flipH="1" flipV="1">
            <a:off x="4575406" y="2386659"/>
            <a:ext cx="3014684" cy="369332"/>
          </a:xfrm>
          <a:prstGeom prst="rect">
            <a:avLst/>
          </a:prstGeom>
        </p:spPr>
        <p:txBody>
          <a:bodyPr wrap="square">
            <a:spAutoFit/>
          </a:bodyPr>
          <a:lstStyle/>
          <a:p>
            <a:pPr algn="ctr"/>
            <a:r>
              <a:rPr lang="en-US">
                <a:latin typeface="Space Grotesk Medium" pitchFamily="2" charset="0"/>
                <a:cs typeface="Space Grotesk Medium" pitchFamily="2" charset="0"/>
              </a:rPr>
              <a:t>Design Thingking</a:t>
            </a:r>
            <a:endParaRPr lang="en-US" dirty="0">
              <a:latin typeface="Space Grotesk Medium" pitchFamily="2" charset="0"/>
              <a:cs typeface="Space Grotesk Medium" pitchFamily="2" charset="0"/>
            </a:endParaRPr>
          </a:p>
        </p:txBody>
      </p:sp>
      <p:sp>
        <p:nvSpPr>
          <p:cNvPr id="16" name="Rectangle 15">
            <a:extLst>
              <a:ext uri="{FF2B5EF4-FFF2-40B4-BE49-F238E27FC236}">
                <a16:creationId xmlns:a16="http://schemas.microsoft.com/office/drawing/2014/main" id="{2F3DA8C1-3CD8-4D63-853A-E5AD9FE4FB5E}"/>
              </a:ext>
            </a:extLst>
          </p:cNvPr>
          <p:cNvSpPr/>
          <p:nvPr/>
        </p:nvSpPr>
        <p:spPr>
          <a:xfrm>
            <a:off x="9503681" y="3082142"/>
            <a:ext cx="2017018" cy="693716"/>
          </a:xfrm>
          <a:prstGeom prst="rect">
            <a:avLst/>
          </a:prstGeom>
        </p:spPr>
        <p:txBody>
          <a:bodyPr wrap="square">
            <a:spAutoFit/>
          </a:bodyPr>
          <a:lstStyle/>
          <a:p>
            <a:pPr algn="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7" name="Rectangle 16">
            <a:extLst>
              <a:ext uri="{FF2B5EF4-FFF2-40B4-BE49-F238E27FC236}">
                <a16:creationId xmlns:a16="http://schemas.microsoft.com/office/drawing/2014/main" id="{C3E1330E-4CBF-4947-8D88-5FAC49B481CE}"/>
              </a:ext>
            </a:extLst>
          </p:cNvPr>
          <p:cNvSpPr/>
          <p:nvPr/>
        </p:nvSpPr>
        <p:spPr>
          <a:xfrm rot="10800000" flipH="1" flipV="1">
            <a:off x="9503680" y="2376449"/>
            <a:ext cx="2017018" cy="369332"/>
          </a:xfrm>
          <a:prstGeom prst="rect">
            <a:avLst/>
          </a:prstGeom>
        </p:spPr>
        <p:txBody>
          <a:bodyPr wrap="square">
            <a:spAutoFit/>
          </a:bodyPr>
          <a:lstStyle/>
          <a:p>
            <a:pPr algn="r"/>
            <a:r>
              <a:rPr lang="en-US">
                <a:latin typeface="Space Grotesk Medium" pitchFamily="2" charset="0"/>
                <a:cs typeface="Space Grotesk Medium" pitchFamily="2" charset="0"/>
              </a:rPr>
              <a:t>Graphic Design</a:t>
            </a:r>
            <a:endParaRPr lang="en-US"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1FC73C2A-2E01-40F3-BDC2-6A9227C42A6F}"/>
              </a:ext>
            </a:extLst>
          </p:cNvPr>
          <p:cNvSpPr/>
          <p:nvPr/>
        </p:nvSpPr>
        <p:spPr>
          <a:xfrm rot="10800000" flipH="1" flipV="1">
            <a:off x="10272494" y="989858"/>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20" name="Rectangle 19">
            <a:extLst>
              <a:ext uri="{FF2B5EF4-FFF2-40B4-BE49-F238E27FC236}">
                <a16:creationId xmlns:a16="http://schemas.microsoft.com/office/drawing/2014/main" id="{806710C4-EAC8-442B-AD2C-6ED4DC757B8B}"/>
              </a:ext>
            </a:extLst>
          </p:cNvPr>
          <p:cNvSpPr/>
          <p:nvPr/>
        </p:nvSpPr>
        <p:spPr>
          <a:xfrm rot="10800000" flipH="1" flipV="1">
            <a:off x="651416" y="989858"/>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
        <p:nvSpPr>
          <p:cNvPr id="21" name="Picture Placeholder 20">
            <a:extLst>
              <a:ext uri="{FF2B5EF4-FFF2-40B4-BE49-F238E27FC236}">
                <a16:creationId xmlns:a16="http://schemas.microsoft.com/office/drawing/2014/main" id="{DBF9D821-6A16-4705-AC6A-D0CE1C47C36A}"/>
              </a:ext>
            </a:extLst>
          </p:cNvPr>
          <p:cNvSpPr>
            <a:spLocks noGrp="1"/>
          </p:cNvSpPr>
          <p:nvPr>
            <p:ph type="pic" sz="quarter" idx="10"/>
          </p:nvPr>
        </p:nvSpPr>
        <p:spPr/>
      </p:sp>
      <p:cxnSp>
        <p:nvCxnSpPr>
          <p:cNvPr id="24" name="Straight Connector 23">
            <a:extLst>
              <a:ext uri="{FF2B5EF4-FFF2-40B4-BE49-F238E27FC236}">
                <a16:creationId xmlns:a16="http://schemas.microsoft.com/office/drawing/2014/main" id="{D752EE57-C07A-4032-9ACE-0D25526F66B6}"/>
              </a:ext>
            </a:extLst>
          </p:cNvPr>
          <p:cNvCxnSpPr>
            <a:cxnSpLocks/>
          </p:cNvCxnSpPr>
          <p:nvPr/>
        </p:nvCxnSpPr>
        <p:spPr>
          <a:xfrm>
            <a:off x="-26504" y="2933700"/>
            <a:ext cx="12218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7141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91A4E2C-D777-40B9-8458-AC7E308F7B01}"/>
              </a:ext>
            </a:extLst>
          </p:cNvPr>
          <p:cNvGrpSpPr/>
          <p:nvPr/>
        </p:nvGrpSpPr>
        <p:grpSpPr>
          <a:xfrm>
            <a:off x="454333" y="1139946"/>
            <a:ext cx="1543041" cy="895341"/>
            <a:chOff x="9559152" y="980892"/>
            <a:chExt cx="1543041" cy="895341"/>
          </a:xfrm>
        </p:grpSpPr>
        <p:sp>
          <p:nvSpPr>
            <p:cNvPr id="3" name="Oval 2">
              <a:extLst>
                <a:ext uri="{FF2B5EF4-FFF2-40B4-BE49-F238E27FC236}">
                  <a16:creationId xmlns:a16="http://schemas.microsoft.com/office/drawing/2014/main" id="{39E96D3D-2018-412F-9624-2C936A3D2633}"/>
                </a:ext>
              </a:extLst>
            </p:cNvPr>
            <p:cNvSpPr/>
            <p:nvPr/>
          </p:nvSpPr>
          <p:spPr>
            <a:xfrm>
              <a:off x="10206852" y="980892"/>
              <a:ext cx="895341" cy="895341"/>
            </a:xfrm>
            <a:prstGeom prst="ellipse">
              <a:avLst/>
            </a:prstGeom>
            <a:solidFill>
              <a:srgbClr val="F4E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FE819073-D4A8-406E-9C5D-1F7C32E15BD8}"/>
                </a:ext>
              </a:extLst>
            </p:cNvPr>
            <p:cNvSpPr/>
            <p:nvPr/>
          </p:nvSpPr>
          <p:spPr>
            <a:xfrm>
              <a:off x="9559152" y="980892"/>
              <a:ext cx="895341" cy="89534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a:extLst>
              <a:ext uri="{FF2B5EF4-FFF2-40B4-BE49-F238E27FC236}">
                <a16:creationId xmlns:a16="http://schemas.microsoft.com/office/drawing/2014/main" id="{80B0CF46-E620-41C7-9B8D-D2D8A633B5B5}"/>
              </a:ext>
            </a:extLst>
          </p:cNvPr>
          <p:cNvSpPr/>
          <p:nvPr/>
        </p:nvSpPr>
        <p:spPr>
          <a:xfrm>
            <a:off x="363689" y="2662586"/>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6" name="Rectangle 5">
            <a:extLst>
              <a:ext uri="{FF2B5EF4-FFF2-40B4-BE49-F238E27FC236}">
                <a16:creationId xmlns:a16="http://schemas.microsoft.com/office/drawing/2014/main" id="{2042EA51-7300-4F37-B224-AA17E8841CA7}"/>
              </a:ext>
            </a:extLst>
          </p:cNvPr>
          <p:cNvSpPr/>
          <p:nvPr/>
        </p:nvSpPr>
        <p:spPr>
          <a:xfrm>
            <a:off x="2933706"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4F962E1-88BC-41D9-A8B7-332CE2C56E8E}"/>
              </a:ext>
            </a:extLst>
          </p:cNvPr>
          <p:cNvSpPr/>
          <p:nvPr/>
        </p:nvSpPr>
        <p:spPr>
          <a:xfrm rot="10800000" flipH="1" flipV="1">
            <a:off x="3276625"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BUSINESS</a:t>
            </a:r>
          </a:p>
          <a:p>
            <a:r>
              <a:rPr lang="en-US" sz="4000">
                <a:latin typeface="Space Grotesk Medium" pitchFamily="2" charset="0"/>
                <a:cs typeface="Space Grotesk Medium" pitchFamily="2" charset="0"/>
              </a:rPr>
              <a:t>REPORT</a:t>
            </a:r>
            <a:endParaRPr lang="en-US" sz="4000"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DAAEA893-6C7D-4DA7-9651-E5937DE025C1}"/>
              </a:ext>
            </a:extLst>
          </p:cNvPr>
          <p:cNvSpPr/>
          <p:nvPr/>
        </p:nvSpPr>
        <p:spPr>
          <a:xfrm>
            <a:off x="3276625"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9" name="Rectangle 8">
            <a:extLst>
              <a:ext uri="{FF2B5EF4-FFF2-40B4-BE49-F238E27FC236}">
                <a16:creationId xmlns:a16="http://schemas.microsoft.com/office/drawing/2014/main" id="{9B9FF296-D308-49C2-94F1-CA1C48140201}"/>
              </a:ext>
            </a:extLst>
          </p:cNvPr>
          <p:cNvSpPr/>
          <p:nvPr/>
        </p:nvSpPr>
        <p:spPr>
          <a:xfrm>
            <a:off x="3276625"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0" name="Rectangle 9">
            <a:extLst>
              <a:ext uri="{FF2B5EF4-FFF2-40B4-BE49-F238E27FC236}">
                <a16:creationId xmlns:a16="http://schemas.microsoft.com/office/drawing/2014/main" id="{87BF2170-FF70-4C37-9EDC-0FDDE8F7D9C1}"/>
              </a:ext>
            </a:extLst>
          </p:cNvPr>
          <p:cNvSpPr/>
          <p:nvPr/>
        </p:nvSpPr>
        <p:spPr>
          <a:xfrm>
            <a:off x="3276625"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1" name="Rectangle 10">
            <a:extLst>
              <a:ext uri="{FF2B5EF4-FFF2-40B4-BE49-F238E27FC236}">
                <a16:creationId xmlns:a16="http://schemas.microsoft.com/office/drawing/2014/main" id="{56D5B52B-842D-484A-9D5F-6E5F9A9A4381}"/>
              </a:ext>
            </a:extLst>
          </p:cNvPr>
          <p:cNvSpPr/>
          <p:nvPr/>
        </p:nvSpPr>
        <p:spPr>
          <a:xfrm rot="10800000" flipH="1" flipV="1">
            <a:off x="4258510"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12" name="Picture Placeholder 11">
            <a:extLst>
              <a:ext uri="{FF2B5EF4-FFF2-40B4-BE49-F238E27FC236}">
                <a16:creationId xmlns:a16="http://schemas.microsoft.com/office/drawing/2014/main" id="{EA2A769F-3BC8-479B-8BD8-A9C524E95CBF}"/>
              </a:ext>
            </a:extLst>
          </p:cNvPr>
          <p:cNvSpPr>
            <a:spLocks noGrp="1"/>
          </p:cNvSpPr>
          <p:nvPr>
            <p:ph type="pic" sz="quarter" idx="12"/>
          </p:nvPr>
        </p:nvSpPr>
        <p:spPr/>
      </p:sp>
      <p:cxnSp>
        <p:nvCxnSpPr>
          <p:cNvPr id="13" name="Straight Connector 12">
            <a:extLst>
              <a:ext uri="{FF2B5EF4-FFF2-40B4-BE49-F238E27FC236}">
                <a16:creationId xmlns:a16="http://schemas.microsoft.com/office/drawing/2014/main" id="{351E94F5-6DED-4226-A62D-1DE16A4E66C4}"/>
              </a:ext>
            </a:extLst>
          </p:cNvPr>
          <p:cNvCxnSpPr>
            <a:cxnSpLocks/>
          </p:cNvCxnSpPr>
          <p:nvPr/>
        </p:nvCxnSpPr>
        <p:spPr>
          <a:xfrm>
            <a:off x="258665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506A35F-1F4F-42F7-A08E-E80D755F1A04}"/>
              </a:ext>
            </a:extLst>
          </p:cNvPr>
          <p:cNvSpPr/>
          <p:nvPr/>
        </p:nvSpPr>
        <p:spPr>
          <a:xfrm>
            <a:off x="329128" y="5451354"/>
            <a:ext cx="1887194"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cxnSp>
        <p:nvCxnSpPr>
          <p:cNvPr id="15" name="Straight Connector 14">
            <a:extLst>
              <a:ext uri="{FF2B5EF4-FFF2-40B4-BE49-F238E27FC236}">
                <a16:creationId xmlns:a16="http://schemas.microsoft.com/office/drawing/2014/main" id="{71126865-5DF9-4C76-BF2A-F3EA4145F19A}"/>
              </a:ext>
            </a:extLst>
          </p:cNvPr>
          <p:cNvCxnSpPr>
            <a:cxnSpLocks/>
          </p:cNvCxnSpPr>
          <p:nvPr/>
        </p:nvCxnSpPr>
        <p:spPr>
          <a:xfrm>
            <a:off x="10763250"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EB495D9B-1C1E-49D0-9B54-5598D00AB9F1}"/>
              </a:ext>
            </a:extLst>
          </p:cNvPr>
          <p:cNvSpPr/>
          <p:nvPr/>
        </p:nvSpPr>
        <p:spPr>
          <a:xfrm rot="5400000" flipH="1" flipV="1">
            <a:off x="8052760" y="2921167"/>
            <a:ext cx="6858000" cy="1015663"/>
          </a:xfrm>
          <a:prstGeom prst="rect">
            <a:avLst/>
          </a:prstGeom>
        </p:spPr>
        <p:txBody>
          <a:bodyPr wrap="square">
            <a:spAutoFit/>
          </a:bodyPr>
          <a:lstStyle/>
          <a:p>
            <a:pPr algn="ctr"/>
            <a:r>
              <a:rPr lang="en-US" sz="6000">
                <a:latin typeface="Dashboard" panose="00000500000000000000" pitchFamily="50" charset="0"/>
                <a:cs typeface="Space Grotesk SemiBold" pitchFamily="2" charset="0"/>
              </a:rPr>
              <a:t>BRAND NEW</a:t>
            </a:r>
            <a:endParaRPr lang="en-US" sz="6000" dirty="0">
              <a:latin typeface="Dashboard" panose="00000500000000000000" pitchFamily="50" charset="0"/>
              <a:cs typeface="Space Grotesk SemiBold" pitchFamily="2" charset="0"/>
            </a:endParaRPr>
          </a:p>
        </p:txBody>
      </p:sp>
    </p:spTree>
    <p:extLst>
      <p:ext uri="{BB962C8B-B14F-4D97-AF65-F5344CB8AC3E}">
        <p14:creationId xmlns:p14="http://schemas.microsoft.com/office/powerpoint/2010/main" val="3684979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A72DCE0-9136-4925-82FB-C21E2C97882F}"/>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058CCAF4-E07C-41C5-88A2-19F21EBCB927}"/>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6022DD1-14CF-446C-8109-70780DAE05E2}"/>
              </a:ext>
            </a:extLst>
          </p:cNvPr>
          <p:cNvSpPr>
            <a:spLocks noGrp="1"/>
          </p:cNvSpPr>
          <p:nvPr>
            <p:ph type="pic" sz="quarter" idx="14"/>
          </p:nvPr>
        </p:nvSpPr>
        <p:spPr/>
      </p:sp>
      <p:sp>
        <p:nvSpPr>
          <p:cNvPr id="5" name="Rectangle 4">
            <a:extLst>
              <a:ext uri="{FF2B5EF4-FFF2-40B4-BE49-F238E27FC236}">
                <a16:creationId xmlns:a16="http://schemas.microsoft.com/office/drawing/2014/main" id="{6E0046AC-D6D5-40AF-93C6-8CEE29A503D9}"/>
              </a:ext>
            </a:extLst>
          </p:cNvPr>
          <p:cNvSpPr/>
          <p:nvPr/>
        </p:nvSpPr>
        <p:spPr>
          <a:xfrm>
            <a:off x="415565" y="417195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6" name="Rectangle 5">
            <a:extLst>
              <a:ext uri="{FF2B5EF4-FFF2-40B4-BE49-F238E27FC236}">
                <a16:creationId xmlns:a16="http://schemas.microsoft.com/office/drawing/2014/main" id="{34C8EAD0-198A-4B67-B297-41971877B2CA}"/>
              </a:ext>
            </a:extLst>
          </p:cNvPr>
          <p:cNvSpPr/>
          <p:nvPr/>
        </p:nvSpPr>
        <p:spPr>
          <a:xfrm>
            <a:off x="2955032" y="521069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7" name="Rectangle 6">
            <a:extLst>
              <a:ext uri="{FF2B5EF4-FFF2-40B4-BE49-F238E27FC236}">
                <a16:creationId xmlns:a16="http://schemas.microsoft.com/office/drawing/2014/main" id="{FF98ECEC-9849-4FD7-BAC1-13244684A4EE}"/>
              </a:ext>
            </a:extLst>
          </p:cNvPr>
          <p:cNvSpPr/>
          <p:nvPr/>
        </p:nvSpPr>
        <p:spPr>
          <a:xfrm>
            <a:off x="6585915" y="5245930"/>
            <a:ext cx="1887194"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8" name="Rectangle 7">
            <a:extLst>
              <a:ext uri="{FF2B5EF4-FFF2-40B4-BE49-F238E27FC236}">
                <a16:creationId xmlns:a16="http://schemas.microsoft.com/office/drawing/2014/main" id="{B153FDE7-9630-46B8-BB49-966B246C915A}"/>
              </a:ext>
            </a:extLst>
          </p:cNvPr>
          <p:cNvSpPr/>
          <p:nvPr/>
        </p:nvSpPr>
        <p:spPr>
          <a:xfrm>
            <a:off x="415565" y="186690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9" name="Rectangle 8">
            <a:extLst>
              <a:ext uri="{FF2B5EF4-FFF2-40B4-BE49-F238E27FC236}">
                <a16:creationId xmlns:a16="http://schemas.microsoft.com/office/drawing/2014/main" id="{C76A76C5-A3F0-496D-8F4F-1036A5D7BCC1}"/>
              </a:ext>
            </a:extLst>
          </p:cNvPr>
          <p:cNvSpPr/>
          <p:nvPr/>
        </p:nvSpPr>
        <p:spPr>
          <a:xfrm rot="10800000" flipH="1" flipV="1">
            <a:off x="2955032" y="918354"/>
            <a:ext cx="3140968" cy="923330"/>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0" name="Rectangle 9">
            <a:extLst>
              <a:ext uri="{FF2B5EF4-FFF2-40B4-BE49-F238E27FC236}">
                <a16:creationId xmlns:a16="http://schemas.microsoft.com/office/drawing/2014/main" id="{9ECA8D23-EC92-485B-B703-43C67748D135}"/>
              </a:ext>
            </a:extLst>
          </p:cNvPr>
          <p:cNvSpPr/>
          <p:nvPr/>
        </p:nvSpPr>
        <p:spPr>
          <a:xfrm>
            <a:off x="449944" y="929496"/>
            <a:ext cx="1887194"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1" name="Rectangle 10">
            <a:extLst>
              <a:ext uri="{FF2B5EF4-FFF2-40B4-BE49-F238E27FC236}">
                <a16:creationId xmlns:a16="http://schemas.microsoft.com/office/drawing/2014/main" id="{5BF7BC2A-F211-49E6-B887-5ADD7BE9E8D9}"/>
              </a:ext>
            </a:extLst>
          </p:cNvPr>
          <p:cNvSpPr/>
          <p:nvPr/>
        </p:nvSpPr>
        <p:spPr>
          <a:xfrm rot="10800000" flipH="1" flipV="1">
            <a:off x="8244153" y="2741474"/>
            <a:ext cx="3947839" cy="1754326"/>
          </a:xfrm>
          <a:prstGeom prst="rect">
            <a:avLst/>
          </a:prstGeom>
        </p:spPr>
        <p:txBody>
          <a:bodyPr wrap="square">
            <a:spAutoFit/>
          </a:bodyPr>
          <a:lstStyle/>
          <a:p>
            <a:r>
              <a:rPr lang="en-US" sz="5400">
                <a:latin typeface="Dashboard" panose="00000500000000000000" pitchFamily="50" charset="0"/>
                <a:cs typeface="Space Grotesk Medium" pitchFamily="2" charset="0"/>
              </a:rPr>
              <a:t>WORLD</a:t>
            </a:r>
          </a:p>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cxnSp>
        <p:nvCxnSpPr>
          <p:cNvPr id="12" name="Straight Connector 11">
            <a:extLst>
              <a:ext uri="{FF2B5EF4-FFF2-40B4-BE49-F238E27FC236}">
                <a16:creationId xmlns:a16="http://schemas.microsoft.com/office/drawing/2014/main" id="{E41F8A59-9910-4A0A-B769-28A499C38F9C}"/>
              </a:ext>
            </a:extLst>
          </p:cNvPr>
          <p:cNvCxnSpPr>
            <a:cxnSpLocks/>
          </p:cNvCxnSpPr>
          <p:nvPr/>
        </p:nvCxnSpPr>
        <p:spPr>
          <a:xfrm>
            <a:off x="270095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0335A9-4F77-43A8-8CEC-132399B0466D}"/>
              </a:ext>
            </a:extLst>
          </p:cNvPr>
          <p:cNvCxnSpPr>
            <a:cxnSpLocks/>
            <a:endCxn id="2" idx="0"/>
          </p:cNvCxnSpPr>
          <p:nvPr/>
        </p:nvCxnSpPr>
        <p:spPr>
          <a:xfrm>
            <a:off x="6096000" y="0"/>
            <a:ext cx="0" cy="2400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4B7963F-47E7-43A4-A3E0-9622FE755D19}"/>
              </a:ext>
            </a:extLst>
          </p:cNvPr>
          <p:cNvCxnSpPr>
            <a:cxnSpLocks/>
            <a:stCxn id="2" idx="2"/>
          </p:cNvCxnSpPr>
          <p:nvPr/>
        </p:nvCxnSpPr>
        <p:spPr>
          <a:xfrm>
            <a:off x="6096000" y="4819650"/>
            <a:ext cx="0" cy="20383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320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CA141B-EC0E-4F71-8938-8B0C756AD617}"/>
              </a:ext>
            </a:extLst>
          </p:cNvPr>
          <p:cNvSpPr/>
          <p:nvPr/>
        </p:nvSpPr>
        <p:spPr>
          <a:xfrm rot="10800000" flipH="1" flipV="1">
            <a:off x="890853" y="1489402"/>
            <a:ext cx="5967147" cy="1754326"/>
          </a:xfrm>
          <a:prstGeom prst="rect">
            <a:avLst/>
          </a:prstGeom>
        </p:spPr>
        <p:txBody>
          <a:bodyPr wrap="square">
            <a:spAutoFit/>
          </a:bodyPr>
          <a:lstStyle/>
          <a:p>
            <a:r>
              <a:rPr lang="en-US" sz="5400">
                <a:latin typeface="Dashboard" panose="00000500000000000000" pitchFamily="50" charset="0"/>
                <a:cs typeface="Space Grotesk Medium" pitchFamily="2" charset="0"/>
              </a:rPr>
              <a:t>MAIN TOPIC</a:t>
            </a:r>
          </a:p>
          <a:p>
            <a:r>
              <a:rPr lang="en-US" sz="5400">
                <a:latin typeface="Dashboard" panose="00000500000000000000" pitchFamily="50" charset="0"/>
                <a:cs typeface="Space Grotesk Medium" pitchFamily="2" charset="0"/>
              </a:rPr>
              <a:t>HEADLINE</a:t>
            </a:r>
            <a:endParaRPr lang="en-US" sz="5400" dirty="0">
              <a:latin typeface="Dashboard" panose="00000500000000000000" pitchFamily="50" charset="0"/>
              <a:cs typeface="Space Grotesk Medium" pitchFamily="2" charset="0"/>
            </a:endParaRPr>
          </a:p>
        </p:txBody>
      </p:sp>
      <p:sp>
        <p:nvSpPr>
          <p:cNvPr id="3" name="Rectangle 2">
            <a:extLst>
              <a:ext uri="{FF2B5EF4-FFF2-40B4-BE49-F238E27FC236}">
                <a16:creationId xmlns:a16="http://schemas.microsoft.com/office/drawing/2014/main" id="{CB763F8F-76A0-4997-BAFC-5FD7C818CC00}"/>
              </a:ext>
            </a:extLst>
          </p:cNvPr>
          <p:cNvSpPr/>
          <p:nvPr/>
        </p:nvSpPr>
        <p:spPr>
          <a:xfrm>
            <a:off x="890852" y="4339696"/>
            <a:ext cx="5205145"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Etiam vel risus sit amet dui sagittis interdum. </a:t>
            </a:r>
          </a:p>
        </p:txBody>
      </p:sp>
      <p:sp>
        <p:nvSpPr>
          <p:cNvPr id="4" name="Rectangle 3">
            <a:extLst>
              <a:ext uri="{FF2B5EF4-FFF2-40B4-BE49-F238E27FC236}">
                <a16:creationId xmlns:a16="http://schemas.microsoft.com/office/drawing/2014/main" id="{317A8CC2-F703-4C50-BAED-D4C906388DDE}"/>
              </a:ext>
            </a:extLst>
          </p:cNvPr>
          <p:cNvSpPr/>
          <p:nvPr/>
        </p:nvSpPr>
        <p:spPr>
          <a:xfrm rot="10800000" flipH="1" flipV="1">
            <a:off x="890852" y="3468546"/>
            <a:ext cx="3776397" cy="646331"/>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6" name="Rectangle 5">
            <a:extLst>
              <a:ext uri="{FF2B5EF4-FFF2-40B4-BE49-F238E27FC236}">
                <a16:creationId xmlns:a16="http://schemas.microsoft.com/office/drawing/2014/main" id="{0FCCF58B-765E-4187-9241-B87988E26597}"/>
              </a:ext>
            </a:extLst>
          </p:cNvPr>
          <p:cNvSpPr/>
          <p:nvPr/>
        </p:nvSpPr>
        <p:spPr>
          <a:xfrm rot="10800000" flipH="1" flipV="1">
            <a:off x="1599435" y="236942"/>
            <a:ext cx="8993128" cy="369332"/>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grpSp>
        <p:nvGrpSpPr>
          <p:cNvPr id="9" name="Group 8">
            <a:extLst>
              <a:ext uri="{FF2B5EF4-FFF2-40B4-BE49-F238E27FC236}">
                <a16:creationId xmlns:a16="http://schemas.microsoft.com/office/drawing/2014/main" id="{BF0CA79E-A4AF-4FA2-81EE-658E8D40AB22}"/>
              </a:ext>
            </a:extLst>
          </p:cNvPr>
          <p:cNvGrpSpPr/>
          <p:nvPr/>
        </p:nvGrpSpPr>
        <p:grpSpPr>
          <a:xfrm>
            <a:off x="0" y="859306"/>
            <a:ext cx="12192000" cy="5219700"/>
            <a:chOff x="0" y="859306"/>
            <a:chExt cx="12192000" cy="5219700"/>
          </a:xfrm>
        </p:grpSpPr>
        <p:cxnSp>
          <p:nvCxnSpPr>
            <p:cNvPr id="5" name="Straight Connector 4">
              <a:extLst>
                <a:ext uri="{FF2B5EF4-FFF2-40B4-BE49-F238E27FC236}">
                  <a16:creationId xmlns:a16="http://schemas.microsoft.com/office/drawing/2014/main" id="{4E0F5256-2E04-4608-B133-B9BE4B5D5BC8}"/>
                </a:ext>
              </a:extLst>
            </p:cNvPr>
            <p:cNvCxnSpPr>
              <a:cxnSpLocks/>
            </p:cNvCxnSpPr>
            <p:nvPr/>
          </p:nvCxnSpPr>
          <p:spPr>
            <a:xfrm>
              <a:off x="0" y="859306"/>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743CFAD-879C-4BF3-A6E5-B5F0619B64F8}"/>
                </a:ext>
              </a:extLst>
            </p:cNvPr>
            <p:cNvCxnSpPr>
              <a:cxnSpLocks/>
            </p:cNvCxnSpPr>
            <p:nvPr/>
          </p:nvCxnSpPr>
          <p:spPr>
            <a:xfrm>
              <a:off x="0" y="6079006"/>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Rectangle 7">
            <a:extLst>
              <a:ext uri="{FF2B5EF4-FFF2-40B4-BE49-F238E27FC236}">
                <a16:creationId xmlns:a16="http://schemas.microsoft.com/office/drawing/2014/main" id="{4E2D54A8-B4C8-4876-88A4-2B26A6E16B34}"/>
              </a:ext>
            </a:extLst>
          </p:cNvPr>
          <p:cNvSpPr/>
          <p:nvPr/>
        </p:nvSpPr>
        <p:spPr>
          <a:xfrm rot="10800000" flipH="1" flipV="1">
            <a:off x="1599435" y="6275792"/>
            <a:ext cx="8993128" cy="369332"/>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0" name="Picture Placeholder 9">
            <a:extLst>
              <a:ext uri="{FF2B5EF4-FFF2-40B4-BE49-F238E27FC236}">
                <a16:creationId xmlns:a16="http://schemas.microsoft.com/office/drawing/2014/main" id="{D108BA46-F32B-451E-A720-5F1963197702}"/>
              </a:ext>
            </a:extLst>
          </p:cNvPr>
          <p:cNvSpPr>
            <a:spLocks noGrp="1"/>
          </p:cNvSpPr>
          <p:nvPr>
            <p:ph type="pic" sz="quarter" idx="12"/>
          </p:nvPr>
        </p:nvSpPr>
        <p:spPr/>
      </p:sp>
      <p:cxnSp>
        <p:nvCxnSpPr>
          <p:cNvPr id="11" name="Straight Connector 10">
            <a:extLst>
              <a:ext uri="{FF2B5EF4-FFF2-40B4-BE49-F238E27FC236}">
                <a16:creationId xmlns:a16="http://schemas.microsoft.com/office/drawing/2014/main" id="{DCCF1E69-EFF5-4DE1-8CE1-28E92561E58C}"/>
              </a:ext>
            </a:extLst>
          </p:cNvPr>
          <p:cNvCxnSpPr>
            <a:cxnSpLocks/>
          </p:cNvCxnSpPr>
          <p:nvPr/>
        </p:nvCxnSpPr>
        <p:spPr>
          <a:xfrm>
            <a:off x="7372350" y="859306"/>
            <a:ext cx="0" cy="52197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489A0F9-B35F-45CB-8645-A5A4EA70A965}"/>
              </a:ext>
            </a:extLst>
          </p:cNvPr>
          <p:cNvSpPr/>
          <p:nvPr/>
        </p:nvSpPr>
        <p:spPr>
          <a:xfrm rot="10800000" flipH="1" flipV="1">
            <a:off x="975333" y="5416490"/>
            <a:ext cx="1248204" cy="307777"/>
          </a:xfrm>
          <a:prstGeom prst="rect">
            <a:avLst/>
          </a:prstGeom>
        </p:spPr>
        <p:txBody>
          <a:bodyPr wrap="square">
            <a:spAutoFit/>
          </a:bodyPr>
          <a:lstStyle/>
          <a:p>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3564229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18CEDDA-D3E1-44AF-BB64-189B54CB4926}"/>
              </a:ext>
            </a:extLst>
          </p:cNvPr>
          <p:cNvSpPr/>
          <p:nvPr/>
        </p:nvSpPr>
        <p:spPr>
          <a:xfrm>
            <a:off x="-1" y="0"/>
            <a:ext cx="6096001" cy="6858000"/>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58A16A7-7E2E-4BE5-A14D-EFE70523CE0F}"/>
              </a:ext>
            </a:extLst>
          </p:cNvPr>
          <p:cNvSpPr/>
          <p:nvPr/>
        </p:nvSpPr>
        <p:spPr>
          <a:xfrm rot="10800000" flipH="1" flipV="1">
            <a:off x="0" y="327317"/>
            <a:ext cx="6096000" cy="6203365"/>
          </a:xfrm>
          <a:prstGeom prst="rect">
            <a:avLst/>
          </a:prstGeom>
        </p:spPr>
        <p:txBody>
          <a:bodyPr wrap="square">
            <a:spAutoFit/>
          </a:bodyPr>
          <a:lstStyle/>
          <a:p>
            <a:pPr algn="ctr">
              <a:lnSpc>
                <a:spcPct val="150000"/>
              </a:lnSpc>
            </a:pPr>
            <a:r>
              <a:rPr lang="en-US" sz="5400">
                <a:latin typeface="Space Grotesk" pitchFamily="2" charset="0"/>
                <a:cs typeface="Space Grotesk" pitchFamily="2" charset="0"/>
              </a:rPr>
              <a:t>HAVE A</a:t>
            </a:r>
          </a:p>
          <a:p>
            <a:pPr algn="ctr">
              <a:lnSpc>
                <a:spcPct val="150000"/>
              </a:lnSpc>
            </a:pPr>
            <a:r>
              <a:rPr lang="en-US" sz="5400">
                <a:latin typeface="Dashboard" panose="00000500000000000000" pitchFamily="50" charset="0"/>
                <a:cs typeface="Space Grotesk" pitchFamily="2" charset="0"/>
              </a:rPr>
              <a:t>JAMES &amp; STARLAND</a:t>
            </a:r>
          </a:p>
          <a:p>
            <a:pPr algn="ctr">
              <a:lnSpc>
                <a:spcPct val="150000"/>
              </a:lnSpc>
            </a:pPr>
            <a:r>
              <a:rPr lang="en-US" sz="5400">
                <a:latin typeface="Space Grotesk" pitchFamily="2" charset="0"/>
                <a:cs typeface="Space Grotesk" pitchFamily="2" charset="0"/>
              </a:rPr>
              <a:t>DAY: SIMPLY</a:t>
            </a:r>
          </a:p>
          <a:p>
            <a:pPr algn="ctr">
              <a:lnSpc>
                <a:spcPct val="150000"/>
              </a:lnSpc>
            </a:pPr>
            <a:r>
              <a:rPr lang="en-US" sz="5400">
                <a:latin typeface="Space Grotesk" pitchFamily="2" charset="0"/>
                <a:cs typeface="Space Grotesk" pitchFamily="2" charset="0"/>
              </a:rPr>
              <a:t>STAY IN BED</a:t>
            </a:r>
            <a:endParaRPr lang="en-US" sz="5400" dirty="0">
              <a:latin typeface="Space Grotesk" pitchFamily="2" charset="0"/>
              <a:cs typeface="Space Grotesk" pitchFamily="2" charset="0"/>
            </a:endParaRPr>
          </a:p>
        </p:txBody>
      </p:sp>
      <p:grpSp>
        <p:nvGrpSpPr>
          <p:cNvPr id="3" name="Group 2">
            <a:extLst>
              <a:ext uri="{FF2B5EF4-FFF2-40B4-BE49-F238E27FC236}">
                <a16:creationId xmlns:a16="http://schemas.microsoft.com/office/drawing/2014/main" id="{BB5D7840-CD97-4F03-B6BC-CA523B50759F}"/>
              </a:ext>
            </a:extLst>
          </p:cNvPr>
          <p:cNvGrpSpPr/>
          <p:nvPr/>
        </p:nvGrpSpPr>
        <p:grpSpPr>
          <a:xfrm>
            <a:off x="6096000" y="859306"/>
            <a:ext cx="6096000" cy="5219700"/>
            <a:chOff x="0" y="859306"/>
            <a:chExt cx="12192000" cy="5219700"/>
          </a:xfrm>
        </p:grpSpPr>
        <p:cxnSp>
          <p:nvCxnSpPr>
            <p:cNvPr id="4" name="Straight Connector 3">
              <a:extLst>
                <a:ext uri="{FF2B5EF4-FFF2-40B4-BE49-F238E27FC236}">
                  <a16:creationId xmlns:a16="http://schemas.microsoft.com/office/drawing/2014/main" id="{19436A6F-5F8B-4032-8CB9-6C54BCCCEB06}"/>
                </a:ext>
              </a:extLst>
            </p:cNvPr>
            <p:cNvCxnSpPr>
              <a:cxnSpLocks/>
            </p:cNvCxnSpPr>
            <p:nvPr/>
          </p:nvCxnSpPr>
          <p:spPr>
            <a:xfrm>
              <a:off x="0" y="859306"/>
              <a:ext cx="121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63E3A6C-EA27-4A0D-AD5E-35CC5397580F}"/>
                </a:ext>
              </a:extLst>
            </p:cNvPr>
            <p:cNvCxnSpPr>
              <a:cxnSpLocks/>
            </p:cNvCxnSpPr>
            <p:nvPr/>
          </p:nvCxnSpPr>
          <p:spPr>
            <a:xfrm>
              <a:off x="0" y="6079006"/>
              <a:ext cx="121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 name="Straight Connector 5">
            <a:extLst>
              <a:ext uri="{FF2B5EF4-FFF2-40B4-BE49-F238E27FC236}">
                <a16:creationId xmlns:a16="http://schemas.microsoft.com/office/drawing/2014/main" id="{27EF8C2F-11D6-4111-83CC-763C6B65EF8D}"/>
              </a:ext>
            </a:extLst>
          </p:cNvPr>
          <p:cNvCxnSpPr>
            <a:cxnSpLocks/>
          </p:cNvCxnSpPr>
          <p:nvPr/>
        </p:nvCxnSpPr>
        <p:spPr>
          <a:xfrm>
            <a:off x="6096000" y="0"/>
            <a:ext cx="0" cy="685800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AAD77061-3A95-4AA0-896D-A1D0BFD14937}"/>
              </a:ext>
            </a:extLst>
          </p:cNvPr>
          <p:cNvSpPr/>
          <p:nvPr/>
        </p:nvSpPr>
        <p:spPr>
          <a:xfrm rot="10800000" flipH="1" flipV="1">
            <a:off x="6609586" y="4842500"/>
            <a:ext cx="2495550" cy="923330"/>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9" name="Picture Placeholder 8">
            <a:extLst>
              <a:ext uri="{FF2B5EF4-FFF2-40B4-BE49-F238E27FC236}">
                <a16:creationId xmlns:a16="http://schemas.microsoft.com/office/drawing/2014/main" id="{0EF705C8-F94A-4CCD-950C-97AB55DB17F7}"/>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B9FBA383-559B-45B4-A60D-234EAE0E2372}"/>
              </a:ext>
            </a:extLst>
          </p:cNvPr>
          <p:cNvSpPr>
            <a:spLocks noGrp="1"/>
          </p:cNvSpPr>
          <p:nvPr>
            <p:ph type="pic" sz="quarter" idx="13"/>
          </p:nvPr>
        </p:nvSpPr>
        <p:spPr/>
      </p:sp>
      <p:sp>
        <p:nvSpPr>
          <p:cNvPr id="11" name="Rectangle 10">
            <a:extLst>
              <a:ext uri="{FF2B5EF4-FFF2-40B4-BE49-F238E27FC236}">
                <a16:creationId xmlns:a16="http://schemas.microsoft.com/office/drawing/2014/main" id="{4BDF8EAA-43DA-43BB-9FEC-472B75F5CC6F}"/>
              </a:ext>
            </a:extLst>
          </p:cNvPr>
          <p:cNvSpPr/>
          <p:nvPr/>
        </p:nvSpPr>
        <p:spPr>
          <a:xfrm rot="10800000" flipH="1" flipV="1">
            <a:off x="10486596" y="4864092"/>
            <a:ext cx="1248204" cy="307777"/>
          </a:xfrm>
          <a:prstGeom prst="rect">
            <a:avLst/>
          </a:prstGeom>
        </p:spPr>
        <p:txBody>
          <a:bodyPr wrap="square">
            <a:spAutoFit/>
          </a:bodyPr>
          <a:lstStyle/>
          <a:p>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326077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25AEEBC-5DC8-4608-ABF3-064818127603}"/>
              </a:ext>
            </a:extLst>
          </p:cNvPr>
          <p:cNvGrpSpPr/>
          <p:nvPr/>
        </p:nvGrpSpPr>
        <p:grpSpPr>
          <a:xfrm>
            <a:off x="9064933" y="832380"/>
            <a:ext cx="1543041" cy="895341"/>
            <a:chOff x="9559152" y="980892"/>
            <a:chExt cx="1543041" cy="895341"/>
          </a:xfrm>
        </p:grpSpPr>
        <p:sp>
          <p:nvSpPr>
            <p:cNvPr id="3" name="Oval 2">
              <a:extLst>
                <a:ext uri="{FF2B5EF4-FFF2-40B4-BE49-F238E27FC236}">
                  <a16:creationId xmlns:a16="http://schemas.microsoft.com/office/drawing/2014/main" id="{7C6DD4EB-7A8E-4955-88FA-1E2B040F6031}"/>
                </a:ext>
              </a:extLst>
            </p:cNvPr>
            <p:cNvSpPr/>
            <p:nvPr/>
          </p:nvSpPr>
          <p:spPr>
            <a:xfrm>
              <a:off x="10206852" y="980892"/>
              <a:ext cx="895341" cy="895341"/>
            </a:xfrm>
            <a:prstGeom prst="ellipse">
              <a:avLst/>
            </a:prstGeom>
            <a:solidFill>
              <a:srgbClr val="F4E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0B050D7F-191D-453A-B32F-38472D883A3C}"/>
                </a:ext>
              </a:extLst>
            </p:cNvPr>
            <p:cNvSpPr/>
            <p:nvPr/>
          </p:nvSpPr>
          <p:spPr>
            <a:xfrm>
              <a:off x="9559152" y="980892"/>
              <a:ext cx="895341" cy="89534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a:extLst>
              <a:ext uri="{FF2B5EF4-FFF2-40B4-BE49-F238E27FC236}">
                <a16:creationId xmlns:a16="http://schemas.microsoft.com/office/drawing/2014/main" id="{8D93BBB5-AFD0-45A0-B31C-9EC25FC985BF}"/>
              </a:ext>
            </a:extLst>
          </p:cNvPr>
          <p:cNvSpPr/>
          <p:nvPr/>
        </p:nvSpPr>
        <p:spPr>
          <a:xfrm>
            <a:off x="8974289" y="235502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6" name="Rectangle 5">
            <a:extLst>
              <a:ext uri="{FF2B5EF4-FFF2-40B4-BE49-F238E27FC236}">
                <a16:creationId xmlns:a16="http://schemas.microsoft.com/office/drawing/2014/main" id="{74AAAC89-8414-4403-939D-5DF8BA37D286}"/>
              </a:ext>
            </a:extLst>
          </p:cNvPr>
          <p:cNvSpPr/>
          <p:nvPr/>
        </p:nvSpPr>
        <p:spPr>
          <a:xfrm rot="10800000" flipH="1" flipV="1">
            <a:off x="1180336" y="5128250"/>
            <a:ext cx="2495550" cy="923330"/>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6" name="Picture Placeholder 15">
            <a:extLst>
              <a:ext uri="{FF2B5EF4-FFF2-40B4-BE49-F238E27FC236}">
                <a16:creationId xmlns:a16="http://schemas.microsoft.com/office/drawing/2014/main" id="{AD7217F0-D191-4D55-A852-04D4C04AFD07}"/>
              </a:ext>
            </a:extLst>
          </p:cNvPr>
          <p:cNvSpPr>
            <a:spLocks noGrp="1"/>
          </p:cNvSpPr>
          <p:nvPr>
            <p:ph type="pic" sz="quarter" idx="12"/>
          </p:nvPr>
        </p:nvSpPr>
        <p:spPr/>
      </p:sp>
      <p:sp>
        <p:nvSpPr>
          <p:cNvPr id="17" name="Picture Placeholder 16">
            <a:extLst>
              <a:ext uri="{FF2B5EF4-FFF2-40B4-BE49-F238E27FC236}">
                <a16:creationId xmlns:a16="http://schemas.microsoft.com/office/drawing/2014/main" id="{710FAFB8-CADC-4AAF-BB41-453CAA309995}"/>
              </a:ext>
            </a:extLst>
          </p:cNvPr>
          <p:cNvSpPr>
            <a:spLocks noGrp="1"/>
          </p:cNvSpPr>
          <p:nvPr>
            <p:ph type="pic" sz="quarter" idx="13"/>
          </p:nvPr>
        </p:nvSpPr>
        <p:spPr/>
      </p:sp>
      <p:cxnSp>
        <p:nvCxnSpPr>
          <p:cNvPr id="9" name="Straight Connector 8">
            <a:extLst>
              <a:ext uri="{FF2B5EF4-FFF2-40B4-BE49-F238E27FC236}">
                <a16:creationId xmlns:a16="http://schemas.microsoft.com/office/drawing/2014/main" id="{06DE4E10-6055-40E3-B123-3955F7A73FD5}"/>
              </a:ext>
            </a:extLst>
          </p:cNvPr>
          <p:cNvCxnSpPr>
            <a:cxnSpLocks/>
          </p:cNvCxnSpPr>
          <p:nvPr/>
        </p:nvCxnSpPr>
        <p:spPr>
          <a:xfrm>
            <a:off x="449580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D7AF794-B1D6-4E8C-BC01-4B91C2E65CD1}"/>
              </a:ext>
            </a:extLst>
          </p:cNvPr>
          <p:cNvCxnSpPr>
            <a:cxnSpLocks/>
          </p:cNvCxnSpPr>
          <p:nvPr/>
        </p:nvCxnSpPr>
        <p:spPr>
          <a:xfrm>
            <a:off x="1150620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D7343BB3-417E-451A-9B5A-191E100D40B5}"/>
              </a:ext>
            </a:extLst>
          </p:cNvPr>
          <p:cNvSpPr/>
          <p:nvPr/>
        </p:nvSpPr>
        <p:spPr>
          <a:xfrm>
            <a:off x="6993089" y="235502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14" name="Rectangle 13">
            <a:extLst>
              <a:ext uri="{FF2B5EF4-FFF2-40B4-BE49-F238E27FC236}">
                <a16:creationId xmlns:a16="http://schemas.microsoft.com/office/drawing/2014/main" id="{F492298C-BF20-4B38-B4A8-204C5D0855FB}"/>
              </a:ext>
            </a:extLst>
          </p:cNvPr>
          <p:cNvSpPr/>
          <p:nvPr/>
        </p:nvSpPr>
        <p:spPr>
          <a:xfrm rot="10800000" flipH="1" flipV="1">
            <a:off x="5060780" y="818385"/>
            <a:ext cx="3947839" cy="923330"/>
          </a:xfrm>
          <a:prstGeom prst="rect">
            <a:avLst/>
          </a:prstGeom>
        </p:spPr>
        <p:txBody>
          <a:bodyPr wrap="square">
            <a:spAutoFit/>
          </a:bodyPr>
          <a:lstStyle/>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sp>
        <p:nvSpPr>
          <p:cNvPr id="15" name="Rectangle 14">
            <a:extLst>
              <a:ext uri="{FF2B5EF4-FFF2-40B4-BE49-F238E27FC236}">
                <a16:creationId xmlns:a16="http://schemas.microsoft.com/office/drawing/2014/main" id="{10DAAC82-306D-4218-B684-11776334F279}"/>
              </a:ext>
            </a:extLst>
          </p:cNvPr>
          <p:cNvSpPr/>
          <p:nvPr/>
        </p:nvSpPr>
        <p:spPr>
          <a:xfrm>
            <a:off x="5011889" y="235502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cxnSp>
        <p:nvCxnSpPr>
          <p:cNvPr id="18" name="Straight Connector 17">
            <a:extLst>
              <a:ext uri="{FF2B5EF4-FFF2-40B4-BE49-F238E27FC236}">
                <a16:creationId xmlns:a16="http://schemas.microsoft.com/office/drawing/2014/main" id="{03789F1C-56D1-479F-B4DD-B310D1005FCD}"/>
              </a:ext>
            </a:extLst>
          </p:cNvPr>
          <p:cNvCxnSpPr>
            <a:cxnSpLocks/>
          </p:cNvCxnSpPr>
          <p:nvPr/>
        </p:nvCxnSpPr>
        <p:spPr>
          <a:xfrm>
            <a:off x="74295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94CF28-7970-417A-A225-25696D1E9BFC}"/>
              </a:ext>
            </a:extLst>
          </p:cNvPr>
          <p:cNvSpPr/>
          <p:nvPr/>
        </p:nvSpPr>
        <p:spPr>
          <a:xfrm rot="5400000" flipH="1" flipV="1">
            <a:off x="-2991441" y="3275111"/>
            <a:ext cx="6858000" cy="307777"/>
          </a:xfrm>
          <a:prstGeom prst="rect">
            <a:avLst/>
          </a:prstGeom>
        </p:spPr>
        <p:txBody>
          <a:bodyPr wrap="square">
            <a:spAutoFit/>
          </a:bodyPr>
          <a:lstStyle/>
          <a:p>
            <a:pPr algn="ctr"/>
            <a:r>
              <a:rPr lang="en-US" sz="1400" spc="600">
                <a:latin typeface="Space Grotesk Medium" pitchFamily="2" charset="0"/>
                <a:cs typeface="Space Grotesk Medium" pitchFamily="2" charset="0"/>
              </a:rPr>
              <a:t>ACCESSIBLE DESIGN IS GOOD DESIGN.</a:t>
            </a:r>
            <a:endParaRPr lang="en-US" sz="1400" spc="6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353814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B0C610-0706-4321-AD7D-555DB1645E93}"/>
              </a:ext>
            </a:extLst>
          </p:cNvPr>
          <p:cNvSpPr/>
          <p:nvPr/>
        </p:nvSpPr>
        <p:spPr>
          <a:xfrm>
            <a:off x="457206"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2B6FD26-0863-43D7-B420-295BA4D4CFAA}"/>
              </a:ext>
            </a:extLst>
          </p:cNvPr>
          <p:cNvSpPr/>
          <p:nvPr/>
        </p:nvSpPr>
        <p:spPr>
          <a:xfrm rot="10800000" flipH="1" flipV="1">
            <a:off x="800125"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GOOD DESIGN</a:t>
            </a:r>
            <a:endParaRPr lang="en-US" sz="4000" dirty="0">
              <a:latin typeface="Space Grotesk Medium" pitchFamily="2" charset="0"/>
              <a:cs typeface="Space Grotesk Medium" pitchFamily="2" charset="0"/>
            </a:endParaRPr>
          </a:p>
        </p:txBody>
      </p:sp>
      <p:sp>
        <p:nvSpPr>
          <p:cNvPr id="4" name="Rectangle 3">
            <a:extLst>
              <a:ext uri="{FF2B5EF4-FFF2-40B4-BE49-F238E27FC236}">
                <a16:creationId xmlns:a16="http://schemas.microsoft.com/office/drawing/2014/main" id="{7881C5A0-732C-4326-ADDE-7C11330A218F}"/>
              </a:ext>
            </a:extLst>
          </p:cNvPr>
          <p:cNvSpPr/>
          <p:nvPr/>
        </p:nvSpPr>
        <p:spPr>
          <a:xfrm>
            <a:off x="800125"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5" name="Rectangle 4">
            <a:extLst>
              <a:ext uri="{FF2B5EF4-FFF2-40B4-BE49-F238E27FC236}">
                <a16:creationId xmlns:a16="http://schemas.microsoft.com/office/drawing/2014/main" id="{ACF0B919-FD10-4A3D-8D4A-01CF9E25DD1A}"/>
              </a:ext>
            </a:extLst>
          </p:cNvPr>
          <p:cNvSpPr/>
          <p:nvPr/>
        </p:nvSpPr>
        <p:spPr>
          <a:xfrm>
            <a:off x="800125"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6" name="Rectangle 5">
            <a:extLst>
              <a:ext uri="{FF2B5EF4-FFF2-40B4-BE49-F238E27FC236}">
                <a16:creationId xmlns:a16="http://schemas.microsoft.com/office/drawing/2014/main" id="{2D5CD367-A490-4485-B8AE-83D1FD37FF8A}"/>
              </a:ext>
            </a:extLst>
          </p:cNvPr>
          <p:cNvSpPr/>
          <p:nvPr/>
        </p:nvSpPr>
        <p:spPr>
          <a:xfrm>
            <a:off x="800125"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4644A505-F041-49B3-988D-5C09D9986168}"/>
              </a:ext>
            </a:extLst>
          </p:cNvPr>
          <p:cNvSpPr/>
          <p:nvPr/>
        </p:nvSpPr>
        <p:spPr>
          <a:xfrm rot="10800000" flipH="1" flipV="1">
            <a:off x="1782010"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3AA0562D-A72B-4B44-950F-C8A425C55B64}"/>
              </a:ext>
            </a:extLst>
          </p:cNvPr>
          <p:cNvSpPr/>
          <p:nvPr/>
        </p:nvSpPr>
        <p:spPr>
          <a:xfrm>
            <a:off x="4514853"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BA017C5-5312-4219-AC0D-E4CBBDFA33A0}"/>
              </a:ext>
            </a:extLst>
          </p:cNvPr>
          <p:cNvSpPr/>
          <p:nvPr/>
        </p:nvSpPr>
        <p:spPr>
          <a:xfrm rot="10800000" flipH="1" flipV="1">
            <a:off x="4857772"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GOOD BUSINESS</a:t>
            </a:r>
            <a:endParaRPr lang="en-US" sz="4000" dirty="0">
              <a:latin typeface="Space Grotesk Medium" pitchFamily="2" charset="0"/>
              <a:cs typeface="Space Grotesk Medium" pitchFamily="2" charset="0"/>
            </a:endParaRPr>
          </a:p>
        </p:txBody>
      </p:sp>
      <p:sp>
        <p:nvSpPr>
          <p:cNvPr id="10" name="Rectangle 9">
            <a:extLst>
              <a:ext uri="{FF2B5EF4-FFF2-40B4-BE49-F238E27FC236}">
                <a16:creationId xmlns:a16="http://schemas.microsoft.com/office/drawing/2014/main" id="{89FBF93C-A889-454F-854D-D71872DC44C1}"/>
              </a:ext>
            </a:extLst>
          </p:cNvPr>
          <p:cNvSpPr/>
          <p:nvPr/>
        </p:nvSpPr>
        <p:spPr>
          <a:xfrm>
            <a:off x="4857772"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1" name="Rectangle 10">
            <a:extLst>
              <a:ext uri="{FF2B5EF4-FFF2-40B4-BE49-F238E27FC236}">
                <a16:creationId xmlns:a16="http://schemas.microsoft.com/office/drawing/2014/main" id="{AB048ABA-6CB5-4B84-8449-5F07942E0167}"/>
              </a:ext>
            </a:extLst>
          </p:cNvPr>
          <p:cNvSpPr/>
          <p:nvPr/>
        </p:nvSpPr>
        <p:spPr>
          <a:xfrm>
            <a:off x="4857772"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2" name="Rectangle 11">
            <a:extLst>
              <a:ext uri="{FF2B5EF4-FFF2-40B4-BE49-F238E27FC236}">
                <a16:creationId xmlns:a16="http://schemas.microsoft.com/office/drawing/2014/main" id="{6E83498F-2770-4793-A770-8397FE682A6F}"/>
              </a:ext>
            </a:extLst>
          </p:cNvPr>
          <p:cNvSpPr/>
          <p:nvPr/>
        </p:nvSpPr>
        <p:spPr>
          <a:xfrm>
            <a:off x="4857772"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3" name="Rectangle 12">
            <a:extLst>
              <a:ext uri="{FF2B5EF4-FFF2-40B4-BE49-F238E27FC236}">
                <a16:creationId xmlns:a16="http://schemas.microsoft.com/office/drawing/2014/main" id="{13F434FD-B1B8-475D-9D6A-47AF713146EF}"/>
              </a:ext>
            </a:extLst>
          </p:cNvPr>
          <p:cNvSpPr/>
          <p:nvPr/>
        </p:nvSpPr>
        <p:spPr>
          <a:xfrm rot="10800000" flipH="1" flipV="1">
            <a:off x="5839657"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cxnSp>
        <p:nvCxnSpPr>
          <p:cNvPr id="14" name="Straight Connector 13">
            <a:extLst>
              <a:ext uri="{FF2B5EF4-FFF2-40B4-BE49-F238E27FC236}">
                <a16:creationId xmlns:a16="http://schemas.microsoft.com/office/drawing/2014/main" id="{358B1159-4F38-41E8-B591-0FE3552F40F8}"/>
              </a:ext>
            </a:extLst>
          </p:cNvPr>
          <p:cNvCxnSpPr>
            <a:cxnSpLocks/>
          </p:cNvCxnSpPr>
          <p:nvPr/>
        </p:nvCxnSpPr>
        <p:spPr>
          <a:xfrm>
            <a:off x="405765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ED37BBE-28E8-4A11-884B-04B7C48C0353}"/>
              </a:ext>
            </a:extLst>
          </p:cNvPr>
          <p:cNvCxnSpPr>
            <a:cxnSpLocks/>
          </p:cNvCxnSpPr>
          <p:nvPr/>
        </p:nvCxnSpPr>
        <p:spPr>
          <a:xfrm>
            <a:off x="815340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07EB9A5-DB80-447A-888F-1DA8948A7CF5}"/>
              </a:ext>
            </a:extLst>
          </p:cNvPr>
          <p:cNvSpPr>
            <a:spLocks noGrp="1"/>
          </p:cNvSpPr>
          <p:nvPr>
            <p:ph type="pic" sz="quarter" idx="12"/>
          </p:nvPr>
        </p:nvSpPr>
        <p:spPr/>
      </p:sp>
      <p:sp>
        <p:nvSpPr>
          <p:cNvPr id="17" name="Picture Placeholder 16">
            <a:extLst>
              <a:ext uri="{FF2B5EF4-FFF2-40B4-BE49-F238E27FC236}">
                <a16:creationId xmlns:a16="http://schemas.microsoft.com/office/drawing/2014/main" id="{3A9F3835-831E-41BD-BE9B-EA2431500A6D}"/>
              </a:ext>
            </a:extLst>
          </p:cNvPr>
          <p:cNvSpPr>
            <a:spLocks noGrp="1"/>
          </p:cNvSpPr>
          <p:nvPr>
            <p:ph type="pic" sz="quarter" idx="13"/>
          </p:nvPr>
        </p:nvSpPr>
        <p:spPr/>
      </p:sp>
      <p:cxnSp>
        <p:nvCxnSpPr>
          <p:cNvPr id="18" name="Straight Connector 17">
            <a:extLst>
              <a:ext uri="{FF2B5EF4-FFF2-40B4-BE49-F238E27FC236}">
                <a16:creationId xmlns:a16="http://schemas.microsoft.com/office/drawing/2014/main" id="{FB765EB6-5AD8-4E4D-8E61-0B6DEEBBCCEE}"/>
              </a:ext>
            </a:extLst>
          </p:cNvPr>
          <p:cNvCxnSpPr>
            <a:cxnSpLocks/>
          </p:cNvCxnSpPr>
          <p:nvPr/>
        </p:nvCxnSpPr>
        <p:spPr>
          <a:xfrm flipH="1">
            <a:off x="8153400" y="3429000"/>
            <a:ext cx="403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458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FE3A22B2-B081-4AC0-9223-5CDEE48ECA87}"/>
              </a:ext>
            </a:extLst>
          </p:cNvPr>
          <p:cNvCxnSpPr>
            <a:cxnSpLocks/>
          </p:cNvCxnSpPr>
          <p:nvPr/>
        </p:nvCxnSpPr>
        <p:spPr>
          <a:xfrm>
            <a:off x="264380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5BD31532-CC15-4CC9-BFE1-24F45EDCBD2C}"/>
              </a:ext>
            </a:extLst>
          </p:cNvPr>
          <p:cNvSpPr/>
          <p:nvPr/>
        </p:nvSpPr>
        <p:spPr>
          <a:xfrm>
            <a:off x="8648700"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1270807-B9DB-4954-A60F-19AA7453E83D}"/>
              </a:ext>
            </a:extLst>
          </p:cNvPr>
          <p:cNvSpPr/>
          <p:nvPr/>
        </p:nvSpPr>
        <p:spPr>
          <a:xfrm rot="10800000" flipH="1" flipV="1">
            <a:off x="3124211" y="1095823"/>
            <a:ext cx="5524489"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JOURNAL</a:t>
            </a:r>
            <a:endParaRPr lang="en-US" sz="6000" dirty="0">
              <a:latin typeface="Dashboard" panose="00000500000000000000" pitchFamily="50" charset="0"/>
              <a:cs typeface="Space Grotesk SemiBold" pitchFamily="2" charset="0"/>
            </a:endParaRPr>
          </a:p>
        </p:txBody>
      </p:sp>
      <p:sp>
        <p:nvSpPr>
          <p:cNvPr id="6" name="Rectangle 5">
            <a:extLst>
              <a:ext uri="{FF2B5EF4-FFF2-40B4-BE49-F238E27FC236}">
                <a16:creationId xmlns:a16="http://schemas.microsoft.com/office/drawing/2014/main" id="{2B2E4F39-2644-4B71-B18D-97A5BF689CB8}"/>
              </a:ext>
            </a:extLst>
          </p:cNvPr>
          <p:cNvSpPr/>
          <p:nvPr/>
        </p:nvSpPr>
        <p:spPr>
          <a:xfrm>
            <a:off x="3124211" y="5995098"/>
            <a:ext cx="3162287"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0B82EDBE-8BC4-4D8D-ADFE-CF593C0A23F8}"/>
              </a:ext>
            </a:extLst>
          </p:cNvPr>
          <p:cNvSpPr/>
          <p:nvPr/>
        </p:nvSpPr>
        <p:spPr>
          <a:xfrm rot="10800000" flipH="1" flipV="1">
            <a:off x="3124210" y="5625766"/>
            <a:ext cx="3162287" cy="369332"/>
          </a:xfrm>
          <a:prstGeom prst="rect">
            <a:avLst/>
          </a:prstGeom>
        </p:spPr>
        <p:txBody>
          <a:bodyPr wrap="square">
            <a:spAutoFit/>
          </a:bodyPr>
          <a:lstStyle/>
          <a:p>
            <a:r>
              <a:rPr lang="en-US">
                <a:latin typeface="Space Grotesk Medium" pitchFamily="2" charset="0"/>
                <a:cs typeface="Space Grotesk Medium" pitchFamily="2" charset="0"/>
              </a:rPr>
              <a:t>Web Design</a:t>
            </a:r>
            <a:endParaRPr lang="en-US" dirty="0">
              <a:latin typeface="Space Grotesk Medium" pitchFamily="2" charset="0"/>
              <a:cs typeface="Space Grotesk Medium" pitchFamily="2" charset="0"/>
            </a:endParaRPr>
          </a:p>
        </p:txBody>
      </p:sp>
      <p:sp>
        <p:nvSpPr>
          <p:cNvPr id="8" name="Picture Placeholder 7">
            <a:extLst>
              <a:ext uri="{FF2B5EF4-FFF2-40B4-BE49-F238E27FC236}">
                <a16:creationId xmlns:a16="http://schemas.microsoft.com/office/drawing/2014/main" id="{E8018EA9-5605-4A97-BCA7-ABB7A5A85AA7}"/>
              </a:ext>
            </a:extLst>
          </p:cNvPr>
          <p:cNvSpPr>
            <a:spLocks noGrp="1"/>
          </p:cNvSpPr>
          <p:nvPr>
            <p:ph type="pic" sz="quarter" idx="10"/>
          </p:nvPr>
        </p:nvSpPr>
        <p:spPr/>
      </p:sp>
      <p:sp>
        <p:nvSpPr>
          <p:cNvPr id="9" name="Rectangle 8">
            <a:extLst>
              <a:ext uri="{FF2B5EF4-FFF2-40B4-BE49-F238E27FC236}">
                <a16:creationId xmlns:a16="http://schemas.microsoft.com/office/drawing/2014/main" id="{5A8880CB-8F99-49AE-B3D5-48048D2A8FCF}"/>
              </a:ext>
            </a:extLst>
          </p:cNvPr>
          <p:cNvSpPr/>
          <p:nvPr/>
        </p:nvSpPr>
        <p:spPr>
          <a:xfrm rot="10800000" flipH="1" flipV="1">
            <a:off x="3124209" y="709012"/>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
        <p:nvSpPr>
          <p:cNvPr id="10" name="Rectangle 9">
            <a:extLst>
              <a:ext uri="{FF2B5EF4-FFF2-40B4-BE49-F238E27FC236}">
                <a16:creationId xmlns:a16="http://schemas.microsoft.com/office/drawing/2014/main" id="{38680774-6D49-403D-B4CE-D4A2D6819CA0}"/>
              </a:ext>
            </a:extLst>
          </p:cNvPr>
          <p:cNvSpPr/>
          <p:nvPr/>
        </p:nvSpPr>
        <p:spPr>
          <a:xfrm rot="10800000" flipH="1" flipV="1">
            <a:off x="8991619"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WORLD</a:t>
            </a:r>
          </a:p>
          <a:p>
            <a:r>
              <a:rPr lang="en-US" sz="4000">
                <a:latin typeface="Space Grotesk Medium" pitchFamily="2" charset="0"/>
                <a:cs typeface="Space Grotesk Medium" pitchFamily="2" charset="0"/>
              </a:rPr>
              <a:t>REPORT</a:t>
            </a:r>
            <a:endParaRPr lang="en-US" sz="4000" dirty="0">
              <a:latin typeface="Space Grotesk Medium" pitchFamily="2" charset="0"/>
              <a:cs typeface="Space Grotesk Medium" pitchFamily="2" charset="0"/>
            </a:endParaRPr>
          </a:p>
        </p:txBody>
      </p:sp>
      <p:sp>
        <p:nvSpPr>
          <p:cNvPr id="11" name="Rectangle 10">
            <a:extLst>
              <a:ext uri="{FF2B5EF4-FFF2-40B4-BE49-F238E27FC236}">
                <a16:creationId xmlns:a16="http://schemas.microsoft.com/office/drawing/2014/main" id="{86D338F6-BEC6-410A-9556-0C6EBD1BDF94}"/>
              </a:ext>
            </a:extLst>
          </p:cNvPr>
          <p:cNvSpPr/>
          <p:nvPr/>
        </p:nvSpPr>
        <p:spPr>
          <a:xfrm>
            <a:off x="8991619"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2" name="Rectangle 11">
            <a:extLst>
              <a:ext uri="{FF2B5EF4-FFF2-40B4-BE49-F238E27FC236}">
                <a16:creationId xmlns:a16="http://schemas.microsoft.com/office/drawing/2014/main" id="{AE1EB3BB-D1D7-4A1A-A8EC-771E762D5932}"/>
              </a:ext>
            </a:extLst>
          </p:cNvPr>
          <p:cNvSpPr/>
          <p:nvPr/>
        </p:nvSpPr>
        <p:spPr>
          <a:xfrm>
            <a:off x="8991619"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3" name="Rectangle 12">
            <a:extLst>
              <a:ext uri="{FF2B5EF4-FFF2-40B4-BE49-F238E27FC236}">
                <a16:creationId xmlns:a16="http://schemas.microsoft.com/office/drawing/2014/main" id="{0384DBDB-9BFB-4DD7-B49A-5A12DB4619C4}"/>
              </a:ext>
            </a:extLst>
          </p:cNvPr>
          <p:cNvSpPr/>
          <p:nvPr/>
        </p:nvSpPr>
        <p:spPr>
          <a:xfrm>
            <a:off x="8991619"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4" name="Rectangle 13">
            <a:extLst>
              <a:ext uri="{FF2B5EF4-FFF2-40B4-BE49-F238E27FC236}">
                <a16:creationId xmlns:a16="http://schemas.microsoft.com/office/drawing/2014/main" id="{F7AB2754-F46D-4F7E-AA94-3CAF19FA9E95}"/>
              </a:ext>
            </a:extLst>
          </p:cNvPr>
          <p:cNvSpPr/>
          <p:nvPr/>
        </p:nvSpPr>
        <p:spPr>
          <a:xfrm rot="10800000" flipH="1" flipV="1">
            <a:off x="9973504"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16" name="Rectangle 15">
            <a:extLst>
              <a:ext uri="{FF2B5EF4-FFF2-40B4-BE49-F238E27FC236}">
                <a16:creationId xmlns:a16="http://schemas.microsoft.com/office/drawing/2014/main" id="{BBC95529-95EA-47CD-A46C-B386EAAFC0C4}"/>
              </a:ext>
            </a:extLst>
          </p:cNvPr>
          <p:cNvSpPr/>
          <p:nvPr/>
        </p:nvSpPr>
        <p:spPr>
          <a:xfrm rot="10800000" flipH="1" flipV="1">
            <a:off x="284524" y="2402591"/>
            <a:ext cx="2401548" cy="1077218"/>
          </a:xfrm>
          <a:prstGeom prst="rect">
            <a:avLst/>
          </a:prstGeom>
        </p:spPr>
        <p:txBody>
          <a:bodyPr wrap="square">
            <a:spAutoFit/>
          </a:bodyPr>
          <a:lstStyle/>
          <a:p>
            <a:r>
              <a:rPr lang="en-US" sz="3200">
                <a:latin typeface="Space Grotesk Medium" pitchFamily="2" charset="0"/>
                <a:cs typeface="Space Grotesk Medium" pitchFamily="2" charset="0"/>
              </a:rPr>
              <a:t>DESIGN</a:t>
            </a:r>
          </a:p>
          <a:p>
            <a:r>
              <a:rPr lang="en-US" sz="3200">
                <a:latin typeface="Space Grotesk Medium" pitchFamily="2" charset="0"/>
                <a:cs typeface="Space Grotesk Medium" pitchFamily="2" charset="0"/>
              </a:rPr>
              <a:t>THINGKING</a:t>
            </a:r>
            <a:endParaRPr lang="en-US" sz="3200" dirty="0">
              <a:latin typeface="Space Grotesk Medium" pitchFamily="2" charset="0"/>
              <a:cs typeface="Space Grotesk Medium" pitchFamily="2" charset="0"/>
            </a:endParaRPr>
          </a:p>
        </p:txBody>
      </p:sp>
      <p:sp>
        <p:nvSpPr>
          <p:cNvPr id="17" name="Rectangle 16">
            <a:extLst>
              <a:ext uri="{FF2B5EF4-FFF2-40B4-BE49-F238E27FC236}">
                <a16:creationId xmlns:a16="http://schemas.microsoft.com/office/drawing/2014/main" id="{3BAE4CB3-7FD0-4D29-8B32-A577455EE7B6}"/>
              </a:ext>
            </a:extLst>
          </p:cNvPr>
          <p:cNvSpPr/>
          <p:nvPr/>
        </p:nvSpPr>
        <p:spPr>
          <a:xfrm>
            <a:off x="313950" y="3602920"/>
            <a:ext cx="2086350"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8" name="Rectangle 17">
            <a:extLst>
              <a:ext uri="{FF2B5EF4-FFF2-40B4-BE49-F238E27FC236}">
                <a16:creationId xmlns:a16="http://schemas.microsoft.com/office/drawing/2014/main" id="{251007EA-479E-4F83-92D1-6924B1E8314A}"/>
              </a:ext>
            </a:extLst>
          </p:cNvPr>
          <p:cNvSpPr/>
          <p:nvPr/>
        </p:nvSpPr>
        <p:spPr>
          <a:xfrm rot="10800000" flipH="1" flipV="1">
            <a:off x="284524" y="4612391"/>
            <a:ext cx="2401548" cy="1077218"/>
          </a:xfrm>
          <a:prstGeom prst="rect">
            <a:avLst/>
          </a:prstGeom>
        </p:spPr>
        <p:txBody>
          <a:bodyPr wrap="square">
            <a:spAutoFit/>
          </a:bodyPr>
          <a:lstStyle/>
          <a:p>
            <a:r>
              <a:rPr lang="en-US" sz="3200">
                <a:latin typeface="Space Grotesk Medium" pitchFamily="2" charset="0"/>
                <a:cs typeface="Space Grotesk Medium" pitchFamily="2" charset="0"/>
              </a:rPr>
              <a:t>CREATIVE</a:t>
            </a:r>
          </a:p>
          <a:p>
            <a:r>
              <a:rPr lang="en-US" sz="3200">
                <a:latin typeface="Space Grotesk Medium" pitchFamily="2" charset="0"/>
                <a:cs typeface="Space Grotesk Medium" pitchFamily="2" charset="0"/>
              </a:rPr>
              <a:t>DIRECTOR</a:t>
            </a:r>
            <a:endParaRPr lang="en-US" sz="3200"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14FD01B6-2168-4B30-A131-D0168ED443E1}"/>
              </a:ext>
            </a:extLst>
          </p:cNvPr>
          <p:cNvSpPr/>
          <p:nvPr/>
        </p:nvSpPr>
        <p:spPr>
          <a:xfrm>
            <a:off x="313950" y="5812720"/>
            <a:ext cx="2086350"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21" name="Oval 20">
            <a:extLst>
              <a:ext uri="{FF2B5EF4-FFF2-40B4-BE49-F238E27FC236}">
                <a16:creationId xmlns:a16="http://schemas.microsoft.com/office/drawing/2014/main" id="{BC8B571C-FBC7-4ACF-807F-CC74F2C7FFF5}"/>
              </a:ext>
            </a:extLst>
          </p:cNvPr>
          <p:cNvSpPr/>
          <p:nvPr/>
        </p:nvSpPr>
        <p:spPr>
          <a:xfrm>
            <a:off x="1019189" y="1263817"/>
            <a:ext cx="895341" cy="895341"/>
          </a:xfrm>
          <a:prstGeom prst="ellipse">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AC113AF-5C6A-4260-9EF5-816AF95795FE}"/>
              </a:ext>
            </a:extLst>
          </p:cNvPr>
          <p:cNvSpPr/>
          <p:nvPr/>
        </p:nvSpPr>
        <p:spPr>
          <a:xfrm>
            <a:off x="371489" y="1263817"/>
            <a:ext cx="895341" cy="89534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630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ED2C3"/>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68ED25E-AA97-4C61-95DD-8E6B69A6A421}"/>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44B97698-2D5F-494F-AD1D-88B55CFD2478}"/>
              </a:ext>
            </a:extLst>
          </p:cNvPr>
          <p:cNvSpPr>
            <a:spLocks noGrp="1"/>
          </p:cNvSpPr>
          <p:nvPr>
            <p:ph type="pic" sz="quarter" idx="11"/>
          </p:nvPr>
        </p:nvSpPr>
        <p:spPr/>
      </p:sp>
      <p:cxnSp>
        <p:nvCxnSpPr>
          <p:cNvPr id="4" name="Straight Connector 3">
            <a:extLst>
              <a:ext uri="{FF2B5EF4-FFF2-40B4-BE49-F238E27FC236}">
                <a16:creationId xmlns:a16="http://schemas.microsoft.com/office/drawing/2014/main" id="{1D593D4A-DC4E-4627-8440-1DA9DA674106}"/>
              </a:ext>
            </a:extLst>
          </p:cNvPr>
          <p:cNvCxnSpPr>
            <a:cxnSpLocks/>
          </p:cNvCxnSpPr>
          <p:nvPr/>
        </p:nvCxnSpPr>
        <p:spPr>
          <a:xfrm>
            <a:off x="47210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1D395B74-8452-48DF-975C-080EE3513DFA}"/>
              </a:ext>
            </a:extLst>
          </p:cNvPr>
          <p:cNvCxnSpPr>
            <a:cxnSpLocks/>
          </p:cNvCxnSpPr>
          <p:nvPr/>
        </p:nvCxnSpPr>
        <p:spPr>
          <a:xfrm>
            <a:off x="513935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2D7243E6-2BC4-467F-9AC6-E1123CF45725}"/>
              </a:ext>
            </a:extLst>
          </p:cNvPr>
          <p:cNvSpPr/>
          <p:nvPr/>
        </p:nvSpPr>
        <p:spPr>
          <a:xfrm>
            <a:off x="800111" y="6067425"/>
            <a:ext cx="3162287"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BD0E9D25-8287-4F33-BD7E-B80A01193B04}"/>
              </a:ext>
            </a:extLst>
          </p:cNvPr>
          <p:cNvSpPr/>
          <p:nvPr/>
        </p:nvSpPr>
        <p:spPr>
          <a:xfrm rot="10800000" flipH="1" flipV="1">
            <a:off x="800110" y="5698093"/>
            <a:ext cx="3162287" cy="369332"/>
          </a:xfrm>
          <a:prstGeom prst="rect">
            <a:avLst/>
          </a:prstGeom>
        </p:spPr>
        <p:txBody>
          <a:bodyPr wrap="square">
            <a:spAutoFit/>
          </a:bodyPr>
          <a:lstStyle/>
          <a:p>
            <a:r>
              <a:rPr lang="en-US">
                <a:latin typeface="Space Grotesk Medium" pitchFamily="2" charset="0"/>
                <a:cs typeface="Space Grotesk Medium" pitchFamily="2" charset="0"/>
              </a:rPr>
              <a:t>New Office Culture</a:t>
            </a:r>
            <a:endParaRPr lang="en-US"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93A4C15A-11C7-4ADA-BD28-2DD0634CB852}"/>
              </a:ext>
            </a:extLst>
          </p:cNvPr>
          <p:cNvSpPr/>
          <p:nvPr/>
        </p:nvSpPr>
        <p:spPr>
          <a:xfrm rot="10800000" flipH="1" flipV="1">
            <a:off x="8244153" y="767091"/>
            <a:ext cx="3947839" cy="1754326"/>
          </a:xfrm>
          <a:prstGeom prst="rect">
            <a:avLst/>
          </a:prstGeom>
        </p:spPr>
        <p:txBody>
          <a:bodyPr wrap="square">
            <a:spAutoFit/>
          </a:bodyPr>
          <a:lstStyle/>
          <a:p>
            <a:r>
              <a:rPr lang="en-US" sz="5400">
                <a:latin typeface="Dashboard" panose="00000500000000000000" pitchFamily="50" charset="0"/>
                <a:cs typeface="Space Grotesk Medium" pitchFamily="2" charset="0"/>
              </a:rPr>
              <a:t>WORLD</a:t>
            </a:r>
          </a:p>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cxnSp>
        <p:nvCxnSpPr>
          <p:cNvPr id="9" name="Straight Connector 8">
            <a:extLst>
              <a:ext uri="{FF2B5EF4-FFF2-40B4-BE49-F238E27FC236}">
                <a16:creationId xmlns:a16="http://schemas.microsoft.com/office/drawing/2014/main" id="{5C679FE7-3B76-4144-8D0E-50192244C214}"/>
              </a:ext>
            </a:extLst>
          </p:cNvPr>
          <p:cNvCxnSpPr>
            <a:cxnSpLocks/>
          </p:cNvCxnSpPr>
          <p:nvPr/>
        </p:nvCxnSpPr>
        <p:spPr>
          <a:xfrm>
            <a:off x="5139359" y="40386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0162D0F-DC45-4DD4-B1E9-F0EB9EC4A293}"/>
              </a:ext>
            </a:extLst>
          </p:cNvPr>
          <p:cNvCxnSpPr>
            <a:cxnSpLocks/>
          </p:cNvCxnSpPr>
          <p:nvPr/>
        </p:nvCxnSpPr>
        <p:spPr>
          <a:xfrm>
            <a:off x="5139359" y="493395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C01B0CD3-268A-4435-AE9E-4A4737A9CB67}"/>
              </a:ext>
            </a:extLst>
          </p:cNvPr>
          <p:cNvSpPr/>
          <p:nvPr/>
        </p:nvSpPr>
        <p:spPr>
          <a:xfrm rot="10800000" flipH="1" flipV="1">
            <a:off x="5471498" y="4224665"/>
            <a:ext cx="3162287" cy="523220"/>
          </a:xfrm>
          <a:prstGeom prst="rect">
            <a:avLst/>
          </a:prstGeom>
        </p:spPr>
        <p:txBody>
          <a:bodyPr wrap="square">
            <a:spAutoFit/>
          </a:bodyPr>
          <a:lstStyle/>
          <a:p>
            <a:r>
              <a:rPr lang="en-US" sz="1400">
                <a:latin typeface="Space Grotesk Medium" pitchFamily="2" charset="0"/>
                <a:cs typeface="Space Grotesk Medium" pitchFamily="2" charset="0"/>
              </a:rPr>
              <a:t>Styles come and go. Good design is a language, not a style</a:t>
            </a:r>
            <a:endParaRPr lang="en-US" sz="1400" dirty="0">
              <a:latin typeface="Space Grotesk Medium" pitchFamily="2" charset="0"/>
              <a:cs typeface="Space Grotesk Medium" pitchFamily="2" charset="0"/>
            </a:endParaRPr>
          </a:p>
        </p:txBody>
      </p:sp>
      <p:sp>
        <p:nvSpPr>
          <p:cNvPr id="13" name="Rectangle 12">
            <a:extLst>
              <a:ext uri="{FF2B5EF4-FFF2-40B4-BE49-F238E27FC236}">
                <a16:creationId xmlns:a16="http://schemas.microsoft.com/office/drawing/2014/main" id="{7CC6665C-22EC-4382-8124-A7C3E4C066FC}"/>
              </a:ext>
            </a:extLst>
          </p:cNvPr>
          <p:cNvSpPr/>
          <p:nvPr/>
        </p:nvSpPr>
        <p:spPr>
          <a:xfrm rot="10800000" flipH="1" flipV="1">
            <a:off x="10272494" y="302746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A8A49215-FDA4-4CBF-BA50-7A8286EA3DFC}"/>
              </a:ext>
            </a:extLst>
          </p:cNvPr>
          <p:cNvSpPr/>
          <p:nvPr/>
        </p:nvSpPr>
        <p:spPr>
          <a:xfrm>
            <a:off x="5471498" y="5660535"/>
            <a:ext cx="300574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a:t>
            </a:r>
          </a:p>
        </p:txBody>
      </p:sp>
      <p:sp>
        <p:nvSpPr>
          <p:cNvPr id="15" name="Rectangle 14">
            <a:extLst>
              <a:ext uri="{FF2B5EF4-FFF2-40B4-BE49-F238E27FC236}">
                <a16:creationId xmlns:a16="http://schemas.microsoft.com/office/drawing/2014/main" id="{CC696B1B-D74C-4427-9478-736A4B05AE83}"/>
              </a:ext>
            </a:extLst>
          </p:cNvPr>
          <p:cNvSpPr/>
          <p:nvPr/>
        </p:nvSpPr>
        <p:spPr>
          <a:xfrm rot="10800000" flipH="1" flipV="1">
            <a:off x="9543646" y="5638061"/>
            <a:ext cx="1977052" cy="738664"/>
          </a:xfrm>
          <a:prstGeom prst="rect">
            <a:avLst/>
          </a:prstGeom>
        </p:spPr>
        <p:txBody>
          <a:bodyPr wrap="square">
            <a:spAutoFit/>
          </a:bodyPr>
          <a:lstStyle/>
          <a:p>
            <a:pPr algn="r"/>
            <a:r>
              <a:rPr lang="en-US" sz="1400">
                <a:latin typeface="Space Grotesk Medium" pitchFamily="2" charset="0"/>
                <a:cs typeface="Space Grotesk Medium" pitchFamily="2" charset="0"/>
              </a:rPr>
              <a:t>Design is as much an act of spacing as an act of marking.</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485755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ED2C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473C86-6201-42DB-BED5-8D504902797F}"/>
              </a:ext>
            </a:extLst>
          </p:cNvPr>
          <p:cNvSpPr/>
          <p:nvPr/>
        </p:nvSpPr>
        <p:spPr>
          <a:xfrm rot="10800000" flipH="1" flipV="1">
            <a:off x="1047761" y="829123"/>
            <a:ext cx="5524489"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GORGEOUS</a:t>
            </a:r>
            <a:endParaRPr lang="en-US" sz="6000" dirty="0">
              <a:latin typeface="Dashboard" panose="00000500000000000000" pitchFamily="50" charset="0"/>
              <a:cs typeface="Space Grotesk SemiBold" pitchFamily="2" charset="0"/>
            </a:endParaRPr>
          </a:p>
        </p:txBody>
      </p:sp>
      <p:grpSp>
        <p:nvGrpSpPr>
          <p:cNvPr id="5" name="Group 4">
            <a:extLst>
              <a:ext uri="{FF2B5EF4-FFF2-40B4-BE49-F238E27FC236}">
                <a16:creationId xmlns:a16="http://schemas.microsoft.com/office/drawing/2014/main" id="{BDC130C8-7369-4574-9C1D-9095949B7EB1}"/>
              </a:ext>
            </a:extLst>
          </p:cNvPr>
          <p:cNvGrpSpPr/>
          <p:nvPr/>
        </p:nvGrpSpPr>
        <p:grpSpPr>
          <a:xfrm>
            <a:off x="781793" y="2362200"/>
            <a:ext cx="10320400" cy="1638300"/>
            <a:chOff x="1143011" y="2362200"/>
            <a:chExt cx="7052641" cy="1638300"/>
          </a:xfrm>
        </p:grpSpPr>
        <p:cxnSp>
          <p:nvCxnSpPr>
            <p:cNvPr id="3" name="Straight Connector 2">
              <a:extLst>
                <a:ext uri="{FF2B5EF4-FFF2-40B4-BE49-F238E27FC236}">
                  <a16:creationId xmlns:a16="http://schemas.microsoft.com/office/drawing/2014/main" id="{6B18C41E-E7FA-48D9-B9FC-A91F4C186F5A}"/>
                </a:ext>
              </a:extLst>
            </p:cNvPr>
            <p:cNvCxnSpPr>
              <a:cxnSpLocks/>
            </p:cNvCxnSpPr>
            <p:nvPr/>
          </p:nvCxnSpPr>
          <p:spPr>
            <a:xfrm>
              <a:off x="1143011" y="23622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871585F-1C40-44BE-B129-F533CC8998DC}"/>
                </a:ext>
              </a:extLst>
            </p:cNvPr>
            <p:cNvCxnSpPr>
              <a:cxnSpLocks/>
            </p:cNvCxnSpPr>
            <p:nvPr/>
          </p:nvCxnSpPr>
          <p:spPr>
            <a:xfrm>
              <a:off x="1143011" y="40005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 name="Rectangle 5">
            <a:extLst>
              <a:ext uri="{FF2B5EF4-FFF2-40B4-BE49-F238E27FC236}">
                <a16:creationId xmlns:a16="http://schemas.microsoft.com/office/drawing/2014/main" id="{8972603E-020D-4BF2-9A48-80F48B655C54}"/>
              </a:ext>
            </a:extLst>
          </p:cNvPr>
          <p:cNvSpPr/>
          <p:nvPr/>
        </p:nvSpPr>
        <p:spPr>
          <a:xfrm>
            <a:off x="1505694" y="3123033"/>
            <a:ext cx="2495539"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103CCC60-05D7-478D-BB39-057EDB8A8EDE}"/>
              </a:ext>
            </a:extLst>
          </p:cNvPr>
          <p:cNvSpPr/>
          <p:nvPr/>
        </p:nvSpPr>
        <p:spPr>
          <a:xfrm rot="10800000" flipH="1" flipV="1">
            <a:off x="1505693" y="2753701"/>
            <a:ext cx="2495539" cy="369332"/>
          </a:xfrm>
          <a:prstGeom prst="rect">
            <a:avLst/>
          </a:prstGeom>
        </p:spPr>
        <p:txBody>
          <a:bodyPr wrap="square">
            <a:spAutoFit/>
          </a:bodyPr>
          <a:lstStyle/>
          <a:p>
            <a:r>
              <a:rPr lang="en-US">
                <a:latin typeface="Space Grotesk Medium" pitchFamily="2" charset="0"/>
                <a:cs typeface="Space Grotesk Medium" pitchFamily="2" charset="0"/>
              </a:rPr>
              <a:t>New Office Culture</a:t>
            </a:r>
            <a:endParaRPr lang="en-US"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11309133-28E8-40AB-9B8B-AC25A5B1892A}"/>
              </a:ext>
            </a:extLst>
          </p:cNvPr>
          <p:cNvSpPr/>
          <p:nvPr/>
        </p:nvSpPr>
        <p:spPr>
          <a:xfrm rot="10800000" flipH="1" flipV="1">
            <a:off x="781794" y="2719685"/>
            <a:ext cx="819140" cy="646331"/>
          </a:xfrm>
          <a:prstGeom prst="rect">
            <a:avLst/>
          </a:prstGeom>
        </p:spPr>
        <p:txBody>
          <a:bodyPr wrap="square">
            <a:spAutoFit/>
          </a:bodyPr>
          <a:lstStyle/>
          <a:p>
            <a:r>
              <a:rPr lang="en-US" sz="3600">
                <a:latin typeface="Space Grotesk Medium" pitchFamily="2" charset="0"/>
                <a:cs typeface="Space Grotesk Medium" pitchFamily="2" charset="0"/>
              </a:rPr>
              <a:t>01</a:t>
            </a:r>
            <a:endParaRPr lang="en-US" sz="3600" dirty="0">
              <a:latin typeface="Space Grotesk Medium" pitchFamily="2" charset="0"/>
              <a:cs typeface="Space Grotesk Medium" pitchFamily="2" charset="0"/>
            </a:endParaRPr>
          </a:p>
        </p:txBody>
      </p:sp>
      <p:sp>
        <p:nvSpPr>
          <p:cNvPr id="9" name="Rectangle 8">
            <a:extLst>
              <a:ext uri="{FF2B5EF4-FFF2-40B4-BE49-F238E27FC236}">
                <a16:creationId xmlns:a16="http://schemas.microsoft.com/office/drawing/2014/main" id="{82AE267C-0206-4863-9B07-B0D9D7914982}"/>
              </a:ext>
            </a:extLst>
          </p:cNvPr>
          <p:cNvSpPr/>
          <p:nvPr/>
        </p:nvSpPr>
        <p:spPr>
          <a:xfrm>
            <a:off x="5258544" y="3123033"/>
            <a:ext cx="2495539"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0" name="Rectangle 9">
            <a:extLst>
              <a:ext uri="{FF2B5EF4-FFF2-40B4-BE49-F238E27FC236}">
                <a16:creationId xmlns:a16="http://schemas.microsoft.com/office/drawing/2014/main" id="{018D6A8F-95B4-410F-8C63-008DD0B7B1D0}"/>
              </a:ext>
            </a:extLst>
          </p:cNvPr>
          <p:cNvSpPr/>
          <p:nvPr/>
        </p:nvSpPr>
        <p:spPr>
          <a:xfrm rot="10800000" flipH="1" flipV="1">
            <a:off x="5258543" y="2753701"/>
            <a:ext cx="2495539" cy="369332"/>
          </a:xfrm>
          <a:prstGeom prst="rect">
            <a:avLst/>
          </a:prstGeom>
        </p:spPr>
        <p:txBody>
          <a:bodyPr wrap="square">
            <a:spAutoFit/>
          </a:bodyPr>
          <a:lstStyle/>
          <a:p>
            <a:r>
              <a:rPr lang="en-US">
                <a:latin typeface="Space Grotesk Medium" pitchFamily="2" charset="0"/>
                <a:cs typeface="Space Grotesk Medium" pitchFamily="2" charset="0"/>
              </a:rPr>
              <a:t>New Project Work</a:t>
            </a:r>
            <a:endParaRPr lang="en-US" dirty="0">
              <a:latin typeface="Space Grotesk Medium" pitchFamily="2" charset="0"/>
              <a:cs typeface="Space Grotesk Medium" pitchFamily="2" charset="0"/>
            </a:endParaRPr>
          </a:p>
        </p:txBody>
      </p:sp>
      <p:sp>
        <p:nvSpPr>
          <p:cNvPr id="11" name="Rectangle 10">
            <a:extLst>
              <a:ext uri="{FF2B5EF4-FFF2-40B4-BE49-F238E27FC236}">
                <a16:creationId xmlns:a16="http://schemas.microsoft.com/office/drawing/2014/main" id="{E5FBA369-CEDD-4A9F-8F39-4D25F9AA0FCD}"/>
              </a:ext>
            </a:extLst>
          </p:cNvPr>
          <p:cNvSpPr/>
          <p:nvPr/>
        </p:nvSpPr>
        <p:spPr>
          <a:xfrm rot="10800000" flipH="1" flipV="1">
            <a:off x="4534644" y="2719685"/>
            <a:ext cx="819140" cy="646331"/>
          </a:xfrm>
          <a:prstGeom prst="rect">
            <a:avLst/>
          </a:prstGeom>
        </p:spPr>
        <p:txBody>
          <a:bodyPr wrap="square">
            <a:spAutoFit/>
          </a:bodyPr>
          <a:lstStyle/>
          <a:p>
            <a:r>
              <a:rPr lang="en-US" sz="3600">
                <a:latin typeface="Space Grotesk Medium" pitchFamily="2" charset="0"/>
                <a:cs typeface="Space Grotesk Medium" pitchFamily="2" charset="0"/>
              </a:rPr>
              <a:t>02</a:t>
            </a:r>
            <a:endParaRPr lang="en-US" sz="3600" dirty="0">
              <a:latin typeface="Space Grotesk Medium" pitchFamily="2" charset="0"/>
              <a:cs typeface="Space Grotesk Medium" pitchFamily="2" charset="0"/>
            </a:endParaRPr>
          </a:p>
        </p:txBody>
      </p:sp>
      <p:sp>
        <p:nvSpPr>
          <p:cNvPr id="12" name="Rectangle 11">
            <a:extLst>
              <a:ext uri="{FF2B5EF4-FFF2-40B4-BE49-F238E27FC236}">
                <a16:creationId xmlns:a16="http://schemas.microsoft.com/office/drawing/2014/main" id="{F3472C53-E828-4009-8AF7-FDDD619FE81A}"/>
              </a:ext>
            </a:extLst>
          </p:cNvPr>
          <p:cNvSpPr/>
          <p:nvPr/>
        </p:nvSpPr>
        <p:spPr>
          <a:xfrm>
            <a:off x="8606655" y="3123033"/>
            <a:ext cx="2495539"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3" name="Rectangle 12">
            <a:extLst>
              <a:ext uri="{FF2B5EF4-FFF2-40B4-BE49-F238E27FC236}">
                <a16:creationId xmlns:a16="http://schemas.microsoft.com/office/drawing/2014/main" id="{F0C68F82-B91A-4289-ACB6-101CCB5DBE9F}"/>
              </a:ext>
            </a:extLst>
          </p:cNvPr>
          <p:cNvSpPr/>
          <p:nvPr/>
        </p:nvSpPr>
        <p:spPr>
          <a:xfrm rot="10800000" flipH="1" flipV="1">
            <a:off x="8606654" y="2753701"/>
            <a:ext cx="2495539" cy="369332"/>
          </a:xfrm>
          <a:prstGeom prst="rect">
            <a:avLst/>
          </a:prstGeom>
        </p:spPr>
        <p:txBody>
          <a:bodyPr wrap="square">
            <a:spAutoFit/>
          </a:bodyPr>
          <a:lstStyle/>
          <a:p>
            <a:r>
              <a:rPr lang="en-US">
                <a:latin typeface="Space Grotesk Medium" pitchFamily="2" charset="0"/>
                <a:cs typeface="Space Grotesk Medium" pitchFamily="2" charset="0"/>
              </a:rPr>
              <a:t>Gorgeous</a:t>
            </a:r>
            <a:endParaRPr lang="en-US"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DFF0260B-FFFE-4F0C-BD6B-E3EFEE143649}"/>
              </a:ext>
            </a:extLst>
          </p:cNvPr>
          <p:cNvSpPr/>
          <p:nvPr/>
        </p:nvSpPr>
        <p:spPr>
          <a:xfrm rot="10800000" flipH="1" flipV="1">
            <a:off x="7882755" y="2719685"/>
            <a:ext cx="819140" cy="646331"/>
          </a:xfrm>
          <a:prstGeom prst="rect">
            <a:avLst/>
          </a:prstGeom>
        </p:spPr>
        <p:txBody>
          <a:bodyPr wrap="square">
            <a:spAutoFit/>
          </a:bodyPr>
          <a:lstStyle/>
          <a:p>
            <a:r>
              <a:rPr lang="en-US" sz="3600">
                <a:latin typeface="Space Grotesk Medium" pitchFamily="2" charset="0"/>
                <a:cs typeface="Space Grotesk Medium" pitchFamily="2" charset="0"/>
              </a:rPr>
              <a:t>03</a:t>
            </a:r>
            <a:endParaRPr lang="en-US" sz="3600" dirty="0">
              <a:latin typeface="Space Grotesk Medium" pitchFamily="2" charset="0"/>
              <a:cs typeface="Space Grotesk Medium" pitchFamily="2" charset="0"/>
            </a:endParaRPr>
          </a:p>
        </p:txBody>
      </p:sp>
      <p:grpSp>
        <p:nvGrpSpPr>
          <p:cNvPr id="17" name="Group 16">
            <a:extLst>
              <a:ext uri="{FF2B5EF4-FFF2-40B4-BE49-F238E27FC236}">
                <a16:creationId xmlns:a16="http://schemas.microsoft.com/office/drawing/2014/main" id="{3355A466-270A-406F-8617-54A63DF880D8}"/>
              </a:ext>
            </a:extLst>
          </p:cNvPr>
          <p:cNvGrpSpPr/>
          <p:nvPr/>
        </p:nvGrpSpPr>
        <p:grpSpPr>
          <a:xfrm>
            <a:off x="9559152" y="949446"/>
            <a:ext cx="1543041" cy="895341"/>
            <a:chOff x="9559152" y="980892"/>
            <a:chExt cx="1543041" cy="895341"/>
          </a:xfrm>
        </p:grpSpPr>
        <p:sp>
          <p:nvSpPr>
            <p:cNvPr id="15" name="Oval 14">
              <a:extLst>
                <a:ext uri="{FF2B5EF4-FFF2-40B4-BE49-F238E27FC236}">
                  <a16:creationId xmlns:a16="http://schemas.microsoft.com/office/drawing/2014/main" id="{788A43F6-BF50-49A1-99A0-407594350E0E}"/>
                </a:ext>
              </a:extLst>
            </p:cNvPr>
            <p:cNvSpPr/>
            <p:nvPr/>
          </p:nvSpPr>
          <p:spPr>
            <a:xfrm>
              <a:off x="10206852" y="980892"/>
              <a:ext cx="895341" cy="895341"/>
            </a:xfrm>
            <a:prstGeom prst="ellipse">
              <a:avLst/>
            </a:prstGeom>
            <a:solidFill>
              <a:srgbClr val="FFFF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34D9C432-584C-4767-9944-D1540FC39354}"/>
                </a:ext>
              </a:extLst>
            </p:cNvPr>
            <p:cNvSpPr/>
            <p:nvPr/>
          </p:nvSpPr>
          <p:spPr>
            <a:xfrm>
              <a:off x="9559152" y="980892"/>
              <a:ext cx="895341" cy="89534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Picture Placeholder 17">
            <a:extLst>
              <a:ext uri="{FF2B5EF4-FFF2-40B4-BE49-F238E27FC236}">
                <a16:creationId xmlns:a16="http://schemas.microsoft.com/office/drawing/2014/main" id="{C351A53C-D516-4E41-95AD-E9BB348C8AC0}"/>
              </a:ext>
            </a:extLst>
          </p:cNvPr>
          <p:cNvSpPr>
            <a:spLocks noGrp="1"/>
          </p:cNvSpPr>
          <p:nvPr>
            <p:ph type="pic" sz="quarter" idx="10"/>
          </p:nvPr>
        </p:nvSpPr>
        <p:spPr/>
      </p:sp>
      <p:sp>
        <p:nvSpPr>
          <p:cNvPr id="19" name="Picture Placeholder 18">
            <a:extLst>
              <a:ext uri="{FF2B5EF4-FFF2-40B4-BE49-F238E27FC236}">
                <a16:creationId xmlns:a16="http://schemas.microsoft.com/office/drawing/2014/main" id="{4C9F2982-8DD4-4A48-9F42-7F3BC2170872}"/>
              </a:ext>
            </a:extLst>
          </p:cNvPr>
          <p:cNvSpPr>
            <a:spLocks noGrp="1"/>
          </p:cNvSpPr>
          <p:nvPr>
            <p:ph type="pic" sz="quarter" idx="11"/>
          </p:nvPr>
        </p:nvSpPr>
        <p:spPr/>
      </p:sp>
      <p:sp>
        <p:nvSpPr>
          <p:cNvPr id="20" name="Picture Placeholder 19">
            <a:extLst>
              <a:ext uri="{FF2B5EF4-FFF2-40B4-BE49-F238E27FC236}">
                <a16:creationId xmlns:a16="http://schemas.microsoft.com/office/drawing/2014/main" id="{11F775C6-F844-4F46-88C1-9ED1809375E2}"/>
              </a:ext>
            </a:extLst>
          </p:cNvPr>
          <p:cNvSpPr>
            <a:spLocks noGrp="1"/>
          </p:cNvSpPr>
          <p:nvPr>
            <p:ph type="pic" sz="quarter" idx="12"/>
          </p:nvPr>
        </p:nvSpPr>
        <p:spPr/>
      </p:sp>
      <p:sp>
        <p:nvSpPr>
          <p:cNvPr id="21" name="Rectangle 20">
            <a:extLst>
              <a:ext uri="{FF2B5EF4-FFF2-40B4-BE49-F238E27FC236}">
                <a16:creationId xmlns:a16="http://schemas.microsoft.com/office/drawing/2014/main" id="{C3E7982B-CB82-45F3-8223-EB38566825B1}"/>
              </a:ext>
            </a:extLst>
          </p:cNvPr>
          <p:cNvSpPr/>
          <p:nvPr/>
        </p:nvSpPr>
        <p:spPr>
          <a:xfrm rot="10800000" flipH="1" flipV="1">
            <a:off x="1047761" y="644455"/>
            <a:ext cx="2495539" cy="369332"/>
          </a:xfrm>
          <a:prstGeom prst="rect">
            <a:avLst/>
          </a:prstGeom>
        </p:spPr>
        <p:txBody>
          <a:bodyPr wrap="square">
            <a:spAutoFit/>
          </a:bodyPr>
          <a:lstStyle/>
          <a:p>
            <a:r>
              <a:rPr lang="en-US">
                <a:latin typeface="Space Grotesk Medium" pitchFamily="2" charset="0"/>
                <a:cs typeface="Space Grotesk Medium" pitchFamily="2" charset="0"/>
              </a:rPr>
              <a:t>New Office Culture</a:t>
            </a:r>
            <a:endParaRPr lang="en-US" dirty="0">
              <a:latin typeface="Space Grotesk Medium" pitchFamily="2" charset="0"/>
              <a:cs typeface="Space Grotesk Medium" pitchFamily="2" charset="0"/>
            </a:endParaRPr>
          </a:p>
        </p:txBody>
      </p:sp>
    </p:spTree>
    <p:extLst>
      <p:ext uri="{BB962C8B-B14F-4D97-AF65-F5344CB8AC3E}">
        <p14:creationId xmlns:p14="http://schemas.microsoft.com/office/powerpoint/2010/main" val="3057832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2AB7A0-2FA5-4F34-A1AF-C344C011B1D8}"/>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F9C71E7C-8F76-4402-8AEE-5A4B45F5C8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155647D-910F-4EB8-B49A-2919F5EA8FBB}"/>
              </a:ext>
            </a:extLst>
          </p:cNvPr>
          <p:cNvSpPr>
            <a:spLocks noGrp="1"/>
          </p:cNvSpPr>
          <p:nvPr>
            <p:ph type="pic" sz="quarter" idx="12"/>
          </p:nvPr>
        </p:nvSpPr>
        <p:spPr/>
      </p:sp>
      <p:sp>
        <p:nvSpPr>
          <p:cNvPr id="4" name="Rectangle 3">
            <a:extLst>
              <a:ext uri="{FF2B5EF4-FFF2-40B4-BE49-F238E27FC236}">
                <a16:creationId xmlns:a16="http://schemas.microsoft.com/office/drawing/2014/main" id="{91F5ABFC-8B91-4BB8-B0A8-FF6B752B98C4}"/>
              </a:ext>
            </a:extLst>
          </p:cNvPr>
          <p:cNvSpPr/>
          <p:nvPr/>
        </p:nvSpPr>
        <p:spPr>
          <a:xfrm>
            <a:off x="4420898" y="5331018"/>
            <a:ext cx="251045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a:t>
            </a:r>
          </a:p>
        </p:txBody>
      </p:sp>
      <p:sp>
        <p:nvSpPr>
          <p:cNvPr id="5" name="Rectangle 4">
            <a:extLst>
              <a:ext uri="{FF2B5EF4-FFF2-40B4-BE49-F238E27FC236}">
                <a16:creationId xmlns:a16="http://schemas.microsoft.com/office/drawing/2014/main" id="{55199DA9-6271-4130-9D6E-6D6BFED19BB1}"/>
              </a:ext>
            </a:extLst>
          </p:cNvPr>
          <p:cNvSpPr/>
          <p:nvPr/>
        </p:nvSpPr>
        <p:spPr>
          <a:xfrm rot="10800000" flipH="1" flipV="1">
            <a:off x="1098992" y="3019336"/>
            <a:ext cx="2063307" cy="1200329"/>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6" name="Rectangle 5">
            <a:extLst>
              <a:ext uri="{FF2B5EF4-FFF2-40B4-BE49-F238E27FC236}">
                <a16:creationId xmlns:a16="http://schemas.microsoft.com/office/drawing/2014/main" id="{484B33E2-3337-44E0-A68C-86A9E0DAE69C}"/>
              </a:ext>
            </a:extLst>
          </p:cNvPr>
          <p:cNvSpPr/>
          <p:nvPr/>
        </p:nvSpPr>
        <p:spPr>
          <a:xfrm rot="10800000" flipH="1" flipV="1">
            <a:off x="4420898" y="4885486"/>
            <a:ext cx="2495539" cy="369332"/>
          </a:xfrm>
          <a:prstGeom prst="rect">
            <a:avLst/>
          </a:prstGeom>
        </p:spPr>
        <p:txBody>
          <a:bodyPr wrap="square">
            <a:spAutoFit/>
          </a:bodyPr>
          <a:lstStyle/>
          <a:p>
            <a:r>
              <a:rPr lang="en-US">
                <a:latin typeface="Space Grotesk Medium" pitchFamily="2" charset="0"/>
                <a:cs typeface="Space Grotesk Medium" pitchFamily="2" charset="0"/>
              </a:rPr>
              <a:t>New Project Work</a:t>
            </a:r>
            <a:endParaRPr lang="en-US" dirty="0">
              <a:latin typeface="Space Grotesk Medium" pitchFamily="2" charset="0"/>
              <a:cs typeface="Space Grotesk Medium" pitchFamily="2" charset="0"/>
            </a:endParaRPr>
          </a:p>
        </p:txBody>
      </p:sp>
      <p:grpSp>
        <p:nvGrpSpPr>
          <p:cNvPr id="10" name="Group 9">
            <a:extLst>
              <a:ext uri="{FF2B5EF4-FFF2-40B4-BE49-F238E27FC236}">
                <a16:creationId xmlns:a16="http://schemas.microsoft.com/office/drawing/2014/main" id="{1ADECDCC-D93C-4332-B8CA-012ADAFF47BD}"/>
              </a:ext>
            </a:extLst>
          </p:cNvPr>
          <p:cNvGrpSpPr/>
          <p:nvPr/>
        </p:nvGrpSpPr>
        <p:grpSpPr>
          <a:xfrm>
            <a:off x="3602795" y="4669056"/>
            <a:ext cx="8589205" cy="1638300"/>
            <a:chOff x="1143011" y="2362200"/>
            <a:chExt cx="7052641" cy="1638300"/>
          </a:xfrm>
        </p:grpSpPr>
        <p:cxnSp>
          <p:nvCxnSpPr>
            <p:cNvPr id="11" name="Straight Connector 10">
              <a:extLst>
                <a:ext uri="{FF2B5EF4-FFF2-40B4-BE49-F238E27FC236}">
                  <a16:creationId xmlns:a16="http://schemas.microsoft.com/office/drawing/2014/main" id="{7A595E90-A971-4643-97CF-C77467B9B0FE}"/>
                </a:ext>
              </a:extLst>
            </p:cNvPr>
            <p:cNvCxnSpPr>
              <a:cxnSpLocks/>
            </p:cNvCxnSpPr>
            <p:nvPr/>
          </p:nvCxnSpPr>
          <p:spPr>
            <a:xfrm>
              <a:off x="1143011" y="23622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518E158-FF5F-4398-BA55-1E9D4991A44A}"/>
                </a:ext>
              </a:extLst>
            </p:cNvPr>
            <p:cNvCxnSpPr>
              <a:cxnSpLocks/>
            </p:cNvCxnSpPr>
            <p:nvPr/>
          </p:nvCxnSpPr>
          <p:spPr>
            <a:xfrm>
              <a:off x="1143011" y="40005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F7EB7D26-A449-4B88-8764-7ADF78E9E895}"/>
              </a:ext>
            </a:extLst>
          </p:cNvPr>
          <p:cNvSpPr/>
          <p:nvPr/>
        </p:nvSpPr>
        <p:spPr>
          <a:xfrm rot="10800000" flipH="1" flipV="1">
            <a:off x="3655182" y="4830299"/>
            <a:ext cx="819140" cy="646331"/>
          </a:xfrm>
          <a:prstGeom prst="rect">
            <a:avLst/>
          </a:prstGeom>
        </p:spPr>
        <p:txBody>
          <a:bodyPr wrap="square">
            <a:spAutoFit/>
          </a:bodyPr>
          <a:lstStyle/>
          <a:p>
            <a:r>
              <a:rPr lang="en-US" sz="3600">
                <a:latin typeface="Space Grotesk Medium" pitchFamily="2" charset="0"/>
                <a:cs typeface="Space Grotesk Medium" pitchFamily="2" charset="0"/>
              </a:rPr>
              <a:t>01</a:t>
            </a:r>
            <a:endParaRPr lang="en-US" sz="3600" dirty="0">
              <a:latin typeface="Space Grotesk Medium" pitchFamily="2" charset="0"/>
              <a:cs typeface="Space Grotesk Medium" pitchFamily="2" charset="0"/>
            </a:endParaRPr>
          </a:p>
        </p:txBody>
      </p:sp>
      <p:sp>
        <p:nvSpPr>
          <p:cNvPr id="16" name="Rectangle 15">
            <a:extLst>
              <a:ext uri="{FF2B5EF4-FFF2-40B4-BE49-F238E27FC236}">
                <a16:creationId xmlns:a16="http://schemas.microsoft.com/office/drawing/2014/main" id="{DF371304-856F-4D02-9ABE-79A40DAFC840}"/>
              </a:ext>
            </a:extLst>
          </p:cNvPr>
          <p:cNvSpPr/>
          <p:nvPr/>
        </p:nvSpPr>
        <p:spPr>
          <a:xfrm>
            <a:off x="7925144" y="5331018"/>
            <a:ext cx="251045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a:t>
            </a:r>
          </a:p>
        </p:txBody>
      </p:sp>
      <p:sp>
        <p:nvSpPr>
          <p:cNvPr id="17" name="Rectangle 16">
            <a:extLst>
              <a:ext uri="{FF2B5EF4-FFF2-40B4-BE49-F238E27FC236}">
                <a16:creationId xmlns:a16="http://schemas.microsoft.com/office/drawing/2014/main" id="{642029B4-8160-4F40-B29F-9702F14FA93C}"/>
              </a:ext>
            </a:extLst>
          </p:cNvPr>
          <p:cNvSpPr/>
          <p:nvPr/>
        </p:nvSpPr>
        <p:spPr>
          <a:xfrm rot="10800000" flipH="1" flipV="1">
            <a:off x="7925144" y="4885486"/>
            <a:ext cx="2495539" cy="369332"/>
          </a:xfrm>
          <a:prstGeom prst="rect">
            <a:avLst/>
          </a:prstGeom>
        </p:spPr>
        <p:txBody>
          <a:bodyPr wrap="square">
            <a:spAutoFit/>
          </a:bodyPr>
          <a:lstStyle/>
          <a:p>
            <a:r>
              <a:rPr lang="en-US">
                <a:latin typeface="Space Grotesk Medium" pitchFamily="2" charset="0"/>
                <a:cs typeface="Space Grotesk Medium" pitchFamily="2" charset="0"/>
              </a:rPr>
              <a:t>New Project Work</a:t>
            </a:r>
            <a:endParaRPr lang="en-US" dirty="0">
              <a:latin typeface="Space Grotesk Medium" pitchFamily="2" charset="0"/>
              <a:cs typeface="Space Grotesk Medium" pitchFamily="2" charset="0"/>
            </a:endParaRPr>
          </a:p>
        </p:txBody>
      </p:sp>
      <p:sp>
        <p:nvSpPr>
          <p:cNvPr id="18" name="Rectangle 17">
            <a:extLst>
              <a:ext uri="{FF2B5EF4-FFF2-40B4-BE49-F238E27FC236}">
                <a16:creationId xmlns:a16="http://schemas.microsoft.com/office/drawing/2014/main" id="{18A5D65E-E1D3-4338-8E12-C86800019085}"/>
              </a:ext>
            </a:extLst>
          </p:cNvPr>
          <p:cNvSpPr/>
          <p:nvPr/>
        </p:nvSpPr>
        <p:spPr>
          <a:xfrm rot="10800000" flipH="1" flipV="1">
            <a:off x="7107042" y="4830299"/>
            <a:ext cx="819140" cy="646331"/>
          </a:xfrm>
          <a:prstGeom prst="rect">
            <a:avLst/>
          </a:prstGeom>
        </p:spPr>
        <p:txBody>
          <a:bodyPr wrap="square">
            <a:spAutoFit/>
          </a:bodyPr>
          <a:lstStyle/>
          <a:p>
            <a:r>
              <a:rPr lang="en-US" sz="3600">
                <a:latin typeface="Space Grotesk Medium" pitchFamily="2" charset="0"/>
                <a:cs typeface="Space Grotesk Medium" pitchFamily="2" charset="0"/>
              </a:rPr>
              <a:t>02</a:t>
            </a:r>
            <a:endParaRPr lang="en-US" sz="3600"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AEC26B5E-6D15-423D-B09F-157C46E27118}"/>
              </a:ext>
            </a:extLst>
          </p:cNvPr>
          <p:cNvSpPr/>
          <p:nvPr/>
        </p:nvSpPr>
        <p:spPr>
          <a:xfrm rot="10800000" flipH="1" flipV="1">
            <a:off x="8244153" y="2309935"/>
            <a:ext cx="3947839" cy="1754326"/>
          </a:xfrm>
          <a:prstGeom prst="rect">
            <a:avLst/>
          </a:prstGeom>
        </p:spPr>
        <p:txBody>
          <a:bodyPr wrap="square">
            <a:spAutoFit/>
          </a:bodyPr>
          <a:lstStyle/>
          <a:p>
            <a:r>
              <a:rPr lang="en-US" sz="5400">
                <a:latin typeface="Dashboard" panose="00000500000000000000" pitchFamily="50" charset="0"/>
                <a:cs typeface="Space Grotesk Medium" pitchFamily="2" charset="0"/>
              </a:rPr>
              <a:t>WORLD</a:t>
            </a:r>
          </a:p>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spTree>
    <p:extLst>
      <p:ext uri="{BB962C8B-B14F-4D97-AF65-F5344CB8AC3E}">
        <p14:creationId xmlns:p14="http://schemas.microsoft.com/office/powerpoint/2010/main" val="2022167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7BCF6098-052C-48CA-B813-CD93F5D3937A}"/>
              </a:ext>
            </a:extLst>
          </p:cNvPr>
          <p:cNvSpPr>
            <a:spLocks noGrp="1"/>
          </p:cNvSpPr>
          <p:nvPr>
            <p:ph type="pic" sz="quarter" idx="10"/>
          </p:nvPr>
        </p:nvSpPr>
        <p:spPr/>
      </p:sp>
      <p:sp>
        <p:nvSpPr>
          <p:cNvPr id="28" name="Picture Placeholder 27">
            <a:extLst>
              <a:ext uri="{FF2B5EF4-FFF2-40B4-BE49-F238E27FC236}">
                <a16:creationId xmlns:a16="http://schemas.microsoft.com/office/drawing/2014/main" id="{A19B3E59-BB0D-45E6-BAD9-9FF1C9D6C906}"/>
              </a:ext>
            </a:extLst>
          </p:cNvPr>
          <p:cNvSpPr>
            <a:spLocks noGrp="1"/>
          </p:cNvSpPr>
          <p:nvPr>
            <p:ph type="pic" sz="quarter" idx="11"/>
          </p:nvPr>
        </p:nvSpPr>
        <p:spPr/>
      </p:sp>
      <p:sp>
        <p:nvSpPr>
          <p:cNvPr id="29" name="Picture Placeholder 28">
            <a:extLst>
              <a:ext uri="{FF2B5EF4-FFF2-40B4-BE49-F238E27FC236}">
                <a16:creationId xmlns:a16="http://schemas.microsoft.com/office/drawing/2014/main" id="{3E8DA13A-97EE-47AF-8436-2942EDDC6835}"/>
              </a:ext>
            </a:extLst>
          </p:cNvPr>
          <p:cNvSpPr>
            <a:spLocks noGrp="1"/>
          </p:cNvSpPr>
          <p:nvPr>
            <p:ph type="pic" sz="quarter" idx="12"/>
          </p:nvPr>
        </p:nvSpPr>
        <p:spPr/>
      </p:sp>
      <p:cxnSp>
        <p:nvCxnSpPr>
          <p:cNvPr id="11" name="Straight Connector 10">
            <a:extLst>
              <a:ext uri="{FF2B5EF4-FFF2-40B4-BE49-F238E27FC236}">
                <a16:creationId xmlns:a16="http://schemas.microsoft.com/office/drawing/2014/main" id="{108E4470-5AFB-4737-BAA7-5567869DDE54}"/>
              </a:ext>
            </a:extLst>
          </p:cNvPr>
          <p:cNvCxnSpPr>
            <a:cxnSpLocks/>
          </p:cNvCxnSpPr>
          <p:nvPr/>
        </p:nvCxnSpPr>
        <p:spPr>
          <a:xfrm>
            <a:off x="552461" y="1276350"/>
            <a:ext cx="8096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D9EBDA2B-149C-442F-A931-7C3235C1CE04}"/>
              </a:ext>
            </a:extLst>
          </p:cNvPr>
          <p:cNvGrpSpPr/>
          <p:nvPr/>
        </p:nvGrpSpPr>
        <p:grpSpPr>
          <a:xfrm>
            <a:off x="552461" y="1276350"/>
            <a:ext cx="8096250" cy="4895850"/>
            <a:chOff x="552461" y="1276350"/>
            <a:chExt cx="8096250" cy="4895850"/>
          </a:xfrm>
        </p:grpSpPr>
        <p:grpSp>
          <p:nvGrpSpPr>
            <p:cNvPr id="9" name="Group 8">
              <a:extLst>
                <a:ext uri="{FF2B5EF4-FFF2-40B4-BE49-F238E27FC236}">
                  <a16:creationId xmlns:a16="http://schemas.microsoft.com/office/drawing/2014/main" id="{7D6FAA53-A8BD-4883-B55B-0574C94DED75}"/>
                </a:ext>
              </a:extLst>
            </p:cNvPr>
            <p:cNvGrpSpPr/>
            <p:nvPr/>
          </p:nvGrpSpPr>
          <p:grpSpPr>
            <a:xfrm>
              <a:off x="552461" y="1276350"/>
              <a:ext cx="8096250" cy="4895850"/>
              <a:chOff x="552461" y="0"/>
              <a:chExt cx="8096250" cy="6172200"/>
            </a:xfrm>
          </p:grpSpPr>
          <p:cxnSp>
            <p:nvCxnSpPr>
              <p:cNvPr id="3" name="Straight Connector 2">
                <a:extLst>
                  <a:ext uri="{FF2B5EF4-FFF2-40B4-BE49-F238E27FC236}">
                    <a16:creationId xmlns:a16="http://schemas.microsoft.com/office/drawing/2014/main" id="{48525860-7EB9-453E-A8CF-8380234EFB9E}"/>
                  </a:ext>
                </a:extLst>
              </p:cNvPr>
              <p:cNvCxnSpPr>
                <a:cxnSpLocks/>
              </p:cNvCxnSpPr>
              <p:nvPr/>
            </p:nvCxnSpPr>
            <p:spPr>
              <a:xfrm>
                <a:off x="552461" y="0"/>
                <a:ext cx="0" cy="6172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6F98C77-1E07-4261-BDBD-07032F36EEC1}"/>
                  </a:ext>
                </a:extLst>
              </p:cNvPr>
              <p:cNvCxnSpPr>
                <a:cxnSpLocks/>
              </p:cNvCxnSpPr>
              <p:nvPr/>
            </p:nvCxnSpPr>
            <p:spPr>
              <a:xfrm>
                <a:off x="4286261" y="0"/>
                <a:ext cx="0" cy="6172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BD377EA-C104-438F-B321-E52A1C6AC797}"/>
                  </a:ext>
                </a:extLst>
              </p:cNvPr>
              <p:cNvCxnSpPr>
                <a:cxnSpLocks/>
              </p:cNvCxnSpPr>
              <p:nvPr/>
            </p:nvCxnSpPr>
            <p:spPr>
              <a:xfrm>
                <a:off x="8648711" y="0"/>
                <a:ext cx="0" cy="6172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a:extLst>
                <a:ext uri="{FF2B5EF4-FFF2-40B4-BE49-F238E27FC236}">
                  <a16:creationId xmlns:a16="http://schemas.microsoft.com/office/drawing/2014/main" id="{A32B1CF4-FB0C-4C52-9399-B5B7B92A0744}"/>
                </a:ext>
              </a:extLst>
            </p:cNvPr>
            <p:cNvCxnSpPr>
              <a:cxnSpLocks/>
            </p:cNvCxnSpPr>
            <p:nvPr/>
          </p:nvCxnSpPr>
          <p:spPr>
            <a:xfrm>
              <a:off x="552461" y="6172200"/>
              <a:ext cx="8096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71FC20E2-2354-4E85-9663-4B792818C219}"/>
              </a:ext>
            </a:extLst>
          </p:cNvPr>
          <p:cNvSpPr/>
          <p:nvPr/>
        </p:nvSpPr>
        <p:spPr>
          <a:xfrm>
            <a:off x="4530053" y="4887934"/>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18" name="Rectangle 17">
            <a:extLst>
              <a:ext uri="{FF2B5EF4-FFF2-40B4-BE49-F238E27FC236}">
                <a16:creationId xmlns:a16="http://schemas.microsoft.com/office/drawing/2014/main" id="{18D14376-CDE4-4486-8301-AD4537197673}"/>
              </a:ext>
            </a:extLst>
          </p:cNvPr>
          <p:cNvSpPr/>
          <p:nvPr/>
        </p:nvSpPr>
        <p:spPr>
          <a:xfrm rot="10800000" flipH="1" flipV="1">
            <a:off x="1351022" y="1767311"/>
            <a:ext cx="2063307" cy="1200329"/>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BEB7C261-8EB2-42C5-B211-CEE8A68BBABD}"/>
              </a:ext>
            </a:extLst>
          </p:cNvPr>
          <p:cNvSpPr/>
          <p:nvPr/>
        </p:nvSpPr>
        <p:spPr>
          <a:xfrm rot="10800000" flipH="1" flipV="1">
            <a:off x="4530054" y="3867350"/>
            <a:ext cx="1375446" cy="923330"/>
          </a:xfrm>
          <a:prstGeom prst="rect">
            <a:avLst/>
          </a:prstGeom>
        </p:spPr>
        <p:txBody>
          <a:bodyPr wrap="square">
            <a:spAutoFit/>
          </a:bodyPr>
          <a:lstStyle/>
          <a:p>
            <a:r>
              <a:rPr lang="en-US">
                <a:latin typeface="Space Grotesk Medium" pitchFamily="2" charset="0"/>
                <a:cs typeface="Space Grotesk Medium" pitchFamily="2" charset="0"/>
              </a:rPr>
              <a:t>New</a:t>
            </a:r>
          </a:p>
          <a:p>
            <a:r>
              <a:rPr lang="en-US">
                <a:latin typeface="Space Grotesk Medium" pitchFamily="2" charset="0"/>
                <a:cs typeface="Space Grotesk Medium" pitchFamily="2" charset="0"/>
              </a:rPr>
              <a:t>Project</a:t>
            </a:r>
          </a:p>
          <a:p>
            <a:r>
              <a:rPr lang="en-US">
                <a:latin typeface="Space Grotesk Medium" pitchFamily="2" charset="0"/>
                <a:cs typeface="Space Grotesk Medium" pitchFamily="2" charset="0"/>
              </a:rPr>
              <a:t>Work</a:t>
            </a:r>
            <a:endParaRPr lang="en-US" dirty="0">
              <a:latin typeface="Space Grotesk Medium" pitchFamily="2" charset="0"/>
              <a:cs typeface="Space Grotesk Medium" pitchFamily="2" charset="0"/>
            </a:endParaRPr>
          </a:p>
        </p:txBody>
      </p:sp>
      <p:sp>
        <p:nvSpPr>
          <p:cNvPr id="20" name="Rectangle 19">
            <a:extLst>
              <a:ext uri="{FF2B5EF4-FFF2-40B4-BE49-F238E27FC236}">
                <a16:creationId xmlns:a16="http://schemas.microsoft.com/office/drawing/2014/main" id="{452B7B4D-8A7A-428B-991D-CA8286D4E9ED}"/>
              </a:ext>
            </a:extLst>
          </p:cNvPr>
          <p:cNvSpPr/>
          <p:nvPr/>
        </p:nvSpPr>
        <p:spPr>
          <a:xfrm>
            <a:off x="6416003" y="4887934"/>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21" name="Rectangle 20">
            <a:extLst>
              <a:ext uri="{FF2B5EF4-FFF2-40B4-BE49-F238E27FC236}">
                <a16:creationId xmlns:a16="http://schemas.microsoft.com/office/drawing/2014/main" id="{E2F37450-AE73-45FA-B089-324E7A8B1E87}"/>
              </a:ext>
            </a:extLst>
          </p:cNvPr>
          <p:cNvSpPr/>
          <p:nvPr/>
        </p:nvSpPr>
        <p:spPr>
          <a:xfrm rot="10800000" flipH="1" flipV="1">
            <a:off x="6416004" y="3867350"/>
            <a:ext cx="1375446" cy="923330"/>
          </a:xfrm>
          <a:prstGeom prst="rect">
            <a:avLst/>
          </a:prstGeom>
        </p:spPr>
        <p:txBody>
          <a:bodyPr wrap="square">
            <a:spAutoFit/>
          </a:bodyPr>
          <a:lstStyle/>
          <a:p>
            <a:r>
              <a:rPr lang="en-US">
                <a:latin typeface="Space Grotesk Medium" pitchFamily="2" charset="0"/>
                <a:cs typeface="Space Grotesk Medium" pitchFamily="2" charset="0"/>
              </a:rPr>
              <a:t>New</a:t>
            </a:r>
          </a:p>
          <a:p>
            <a:r>
              <a:rPr lang="en-US">
                <a:latin typeface="Space Grotesk Medium" pitchFamily="2" charset="0"/>
                <a:cs typeface="Space Grotesk Medium" pitchFamily="2" charset="0"/>
              </a:rPr>
              <a:t>Project</a:t>
            </a:r>
          </a:p>
          <a:p>
            <a:r>
              <a:rPr lang="en-US">
                <a:latin typeface="Space Grotesk Medium" pitchFamily="2" charset="0"/>
                <a:cs typeface="Space Grotesk Medium" pitchFamily="2" charset="0"/>
              </a:rPr>
              <a:t>Work</a:t>
            </a:r>
            <a:endParaRPr lang="en-US" dirty="0">
              <a:latin typeface="Space Grotesk Medium" pitchFamily="2" charset="0"/>
              <a:cs typeface="Space Grotesk Medium" pitchFamily="2" charset="0"/>
            </a:endParaRPr>
          </a:p>
        </p:txBody>
      </p:sp>
      <p:sp>
        <p:nvSpPr>
          <p:cNvPr id="22" name="Rectangle 21">
            <a:extLst>
              <a:ext uri="{FF2B5EF4-FFF2-40B4-BE49-F238E27FC236}">
                <a16:creationId xmlns:a16="http://schemas.microsoft.com/office/drawing/2014/main" id="{921D927B-A103-4463-BC99-66FAD21FD89F}"/>
              </a:ext>
            </a:extLst>
          </p:cNvPr>
          <p:cNvSpPr/>
          <p:nvPr/>
        </p:nvSpPr>
        <p:spPr>
          <a:xfrm>
            <a:off x="4530053" y="2763713"/>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23" name="Rectangle 22">
            <a:extLst>
              <a:ext uri="{FF2B5EF4-FFF2-40B4-BE49-F238E27FC236}">
                <a16:creationId xmlns:a16="http://schemas.microsoft.com/office/drawing/2014/main" id="{B62A4839-F3D7-4F28-B7F2-5850BACC2BB4}"/>
              </a:ext>
            </a:extLst>
          </p:cNvPr>
          <p:cNvSpPr/>
          <p:nvPr/>
        </p:nvSpPr>
        <p:spPr>
          <a:xfrm>
            <a:off x="6416003" y="2763713"/>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30" name="Rectangle 29">
            <a:extLst>
              <a:ext uri="{FF2B5EF4-FFF2-40B4-BE49-F238E27FC236}">
                <a16:creationId xmlns:a16="http://schemas.microsoft.com/office/drawing/2014/main" id="{6897CAFF-272A-4A51-91FF-8128BD3580F2}"/>
              </a:ext>
            </a:extLst>
          </p:cNvPr>
          <p:cNvSpPr/>
          <p:nvPr/>
        </p:nvSpPr>
        <p:spPr>
          <a:xfrm rot="10800000" flipH="1" flipV="1">
            <a:off x="552461" y="83568"/>
            <a:ext cx="3486156"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STORY</a:t>
            </a:r>
            <a:endParaRPr lang="en-US" sz="6000" dirty="0">
              <a:latin typeface="Dashboard" panose="00000500000000000000" pitchFamily="50" charset="0"/>
              <a:cs typeface="Space Grotesk SemiBold" pitchFamily="2" charset="0"/>
            </a:endParaRPr>
          </a:p>
        </p:txBody>
      </p:sp>
      <p:sp>
        <p:nvSpPr>
          <p:cNvPr id="32" name="Rectangle 31">
            <a:extLst>
              <a:ext uri="{FF2B5EF4-FFF2-40B4-BE49-F238E27FC236}">
                <a16:creationId xmlns:a16="http://schemas.microsoft.com/office/drawing/2014/main" id="{5E48B476-108A-4928-A833-D5BBEB0840EC}"/>
              </a:ext>
            </a:extLst>
          </p:cNvPr>
          <p:cNvSpPr/>
          <p:nvPr/>
        </p:nvSpPr>
        <p:spPr>
          <a:xfrm rot="10800000" flipH="1" flipV="1">
            <a:off x="3796806" y="331272"/>
            <a:ext cx="2032494" cy="584775"/>
          </a:xfrm>
          <a:prstGeom prst="rect">
            <a:avLst/>
          </a:prstGeom>
        </p:spPr>
        <p:txBody>
          <a:bodyPr wrap="square">
            <a:spAutoFit/>
          </a:bodyPr>
          <a:lstStyle/>
          <a:p>
            <a:pPr algn="ctr"/>
            <a:r>
              <a:rPr lang="en-US" sz="3200" u="sng">
                <a:latin typeface="Dashboard" panose="00000500000000000000" pitchFamily="50" charset="0"/>
                <a:cs typeface="Space Grotesk SemiBold" pitchFamily="2" charset="0"/>
              </a:rPr>
              <a:t>Of The</a:t>
            </a:r>
            <a:endParaRPr lang="en-US" sz="3200" u="sng" dirty="0">
              <a:latin typeface="Dashboard" panose="00000500000000000000" pitchFamily="50" charset="0"/>
              <a:cs typeface="Space Grotesk SemiBold" pitchFamily="2" charset="0"/>
            </a:endParaRPr>
          </a:p>
        </p:txBody>
      </p:sp>
      <p:sp>
        <p:nvSpPr>
          <p:cNvPr id="33" name="Rectangle 32">
            <a:extLst>
              <a:ext uri="{FF2B5EF4-FFF2-40B4-BE49-F238E27FC236}">
                <a16:creationId xmlns:a16="http://schemas.microsoft.com/office/drawing/2014/main" id="{14569F2F-C258-4EE9-8857-A2879CA5CAC3}"/>
              </a:ext>
            </a:extLst>
          </p:cNvPr>
          <p:cNvSpPr/>
          <p:nvPr/>
        </p:nvSpPr>
        <p:spPr>
          <a:xfrm rot="10800000" flipH="1" flipV="1">
            <a:off x="5867411" y="83568"/>
            <a:ext cx="2781300"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YEAR</a:t>
            </a:r>
            <a:endParaRPr lang="en-US" sz="6000" dirty="0">
              <a:latin typeface="Dashboard" panose="00000500000000000000" pitchFamily="50" charset="0"/>
              <a:cs typeface="Space Grotesk SemiBold" pitchFamily="2" charset="0"/>
            </a:endParaRPr>
          </a:p>
        </p:txBody>
      </p:sp>
    </p:spTree>
    <p:extLst>
      <p:ext uri="{BB962C8B-B14F-4D97-AF65-F5344CB8AC3E}">
        <p14:creationId xmlns:p14="http://schemas.microsoft.com/office/powerpoint/2010/main" val="2586257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8C7275B-9573-46D6-B35D-97FCEF42B4FC}"/>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0882C078-C672-4279-A37B-349517C088C9}"/>
              </a:ext>
            </a:extLst>
          </p:cNvPr>
          <p:cNvSpPr>
            <a:spLocks noGrp="1"/>
          </p:cNvSpPr>
          <p:nvPr>
            <p:ph type="pic" sz="quarter" idx="13"/>
          </p:nvPr>
        </p:nvSpPr>
        <p:spPr/>
      </p:sp>
      <p:sp>
        <p:nvSpPr>
          <p:cNvPr id="4" name="Rectangle 3">
            <a:extLst>
              <a:ext uri="{FF2B5EF4-FFF2-40B4-BE49-F238E27FC236}">
                <a16:creationId xmlns:a16="http://schemas.microsoft.com/office/drawing/2014/main" id="{6B7FAA63-DD02-4A93-A8FE-B765A65C2F58}"/>
              </a:ext>
            </a:extLst>
          </p:cNvPr>
          <p:cNvSpPr/>
          <p:nvPr/>
        </p:nvSpPr>
        <p:spPr>
          <a:xfrm>
            <a:off x="11125200" y="3429000"/>
            <a:ext cx="1066799" cy="3429000"/>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FD4944C9-2332-4BDB-BEE5-71240C2E8656}"/>
              </a:ext>
            </a:extLst>
          </p:cNvPr>
          <p:cNvGrpSpPr/>
          <p:nvPr/>
        </p:nvGrpSpPr>
        <p:grpSpPr>
          <a:xfrm>
            <a:off x="438150" y="438150"/>
            <a:ext cx="3924300" cy="2990850"/>
            <a:chOff x="438150" y="438150"/>
            <a:chExt cx="3924300" cy="2990850"/>
          </a:xfrm>
        </p:grpSpPr>
        <p:sp>
          <p:nvSpPr>
            <p:cNvPr id="5" name="Rectangle 4">
              <a:extLst>
                <a:ext uri="{FF2B5EF4-FFF2-40B4-BE49-F238E27FC236}">
                  <a16:creationId xmlns:a16="http://schemas.microsoft.com/office/drawing/2014/main" id="{436CBE26-55B0-4E86-B54E-745347573080}"/>
                </a:ext>
              </a:extLst>
            </p:cNvPr>
            <p:cNvSpPr/>
            <p:nvPr/>
          </p:nvSpPr>
          <p:spPr>
            <a:xfrm>
              <a:off x="438150" y="438150"/>
              <a:ext cx="3924300" cy="29908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2543A1-E9BE-4C43-9227-0937AF314DD3}"/>
                </a:ext>
              </a:extLst>
            </p:cNvPr>
            <p:cNvSpPr/>
            <p:nvPr/>
          </p:nvSpPr>
          <p:spPr>
            <a:xfrm>
              <a:off x="438150" y="438150"/>
              <a:ext cx="3924300"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416A78F-2E7E-4ED4-ACDC-24CE94E24007}"/>
                </a:ext>
              </a:extLst>
            </p:cNvPr>
            <p:cNvSpPr/>
            <p:nvPr/>
          </p:nvSpPr>
          <p:spPr>
            <a:xfrm>
              <a:off x="2968283" y="2514600"/>
              <a:ext cx="1394167"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C91514C-F46C-4F72-A87F-469E3D99EA63}"/>
                </a:ext>
              </a:extLst>
            </p:cNvPr>
            <p:cNvSpPr/>
            <p:nvPr/>
          </p:nvSpPr>
          <p:spPr>
            <a:xfrm>
              <a:off x="438150" y="2514600"/>
              <a:ext cx="3924300"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DDC2F3E6-9FF8-4494-8BA6-1D17097F285F}"/>
              </a:ext>
            </a:extLst>
          </p:cNvPr>
          <p:cNvSpPr/>
          <p:nvPr/>
        </p:nvSpPr>
        <p:spPr>
          <a:xfrm>
            <a:off x="892958" y="1690591"/>
            <a:ext cx="3014684" cy="485967"/>
          </a:xfrm>
          <a:prstGeom prst="rect">
            <a:avLst/>
          </a:prstGeom>
        </p:spPr>
        <p:txBody>
          <a:bodyPr wrap="square">
            <a:spAutoFit/>
          </a:bodyPr>
          <a:lstStyle/>
          <a:p>
            <a:pPr algn="ct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1" name="Rectangle 10">
            <a:extLst>
              <a:ext uri="{FF2B5EF4-FFF2-40B4-BE49-F238E27FC236}">
                <a16:creationId xmlns:a16="http://schemas.microsoft.com/office/drawing/2014/main" id="{C6C4E3A0-91A5-42A9-BCFB-5F09E394C749}"/>
              </a:ext>
            </a:extLst>
          </p:cNvPr>
          <p:cNvSpPr/>
          <p:nvPr/>
        </p:nvSpPr>
        <p:spPr>
          <a:xfrm rot="10800000" flipH="1" flipV="1">
            <a:off x="892958" y="740234"/>
            <a:ext cx="3014684" cy="369332"/>
          </a:xfrm>
          <a:prstGeom prst="rect">
            <a:avLst/>
          </a:prstGeom>
        </p:spPr>
        <p:txBody>
          <a:bodyPr wrap="square">
            <a:spAutoFit/>
          </a:bodyPr>
          <a:lstStyle/>
          <a:p>
            <a:pPr algn="ctr"/>
            <a:r>
              <a:rPr lang="en-US">
                <a:latin typeface="Space Grotesk Medium" pitchFamily="2" charset="0"/>
                <a:cs typeface="Space Grotesk Medium" pitchFamily="2" charset="0"/>
              </a:rPr>
              <a:t>Design Thingking</a:t>
            </a:r>
            <a:endParaRPr lang="en-US" dirty="0">
              <a:latin typeface="Space Grotesk Medium" pitchFamily="2" charset="0"/>
              <a:cs typeface="Space Grotesk Medium" pitchFamily="2" charset="0"/>
            </a:endParaRPr>
          </a:p>
        </p:txBody>
      </p:sp>
      <p:sp>
        <p:nvSpPr>
          <p:cNvPr id="12" name="Rectangle 11">
            <a:extLst>
              <a:ext uri="{FF2B5EF4-FFF2-40B4-BE49-F238E27FC236}">
                <a16:creationId xmlns:a16="http://schemas.microsoft.com/office/drawing/2014/main" id="{6A32E9C7-F5B7-484B-A97C-FD6381806B6B}"/>
              </a:ext>
            </a:extLst>
          </p:cNvPr>
          <p:cNvSpPr/>
          <p:nvPr/>
        </p:nvSpPr>
        <p:spPr>
          <a:xfrm rot="10800000" flipH="1" flipV="1">
            <a:off x="3041264" y="2858533"/>
            <a:ext cx="1248204" cy="307777"/>
          </a:xfrm>
          <a:prstGeom prst="rect">
            <a:avLst/>
          </a:prstGeom>
        </p:spPr>
        <p:txBody>
          <a:bodyPr wrap="square">
            <a:spAutoFit/>
          </a:bodyPr>
          <a:lstStyle/>
          <a:p>
            <a:pPr algn="ctr"/>
            <a:r>
              <a:rPr lang="en-US" sz="1400">
                <a:solidFill>
                  <a:schemeClr val="bg1"/>
                </a:solidFill>
                <a:latin typeface="Space Grotesk Medium" pitchFamily="2" charset="0"/>
                <a:cs typeface="Space Grotesk Medium" pitchFamily="2" charset="0"/>
              </a:rPr>
              <a:t>N / PROJECT</a:t>
            </a:r>
            <a:endParaRPr lang="en-US" sz="1400" dirty="0">
              <a:solidFill>
                <a:schemeClr val="bg1"/>
              </a:solidFill>
              <a:latin typeface="Space Grotesk Medium" pitchFamily="2" charset="0"/>
              <a:cs typeface="Space Grotesk Medium" pitchFamily="2" charset="0"/>
            </a:endParaRPr>
          </a:p>
        </p:txBody>
      </p:sp>
      <p:sp>
        <p:nvSpPr>
          <p:cNvPr id="13" name="Rectangle 12">
            <a:extLst>
              <a:ext uri="{FF2B5EF4-FFF2-40B4-BE49-F238E27FC236}">
                <a16:creationId xmlns:a16="http://schemas.microsoft.com/office/drawing/2014/main" id="{6F5B0DA0-CED0-4A5A-ADDC-020E120CCB18}"/>
              </a:ext>
            </a:extLst>
          </p:cNvPr>
          <p:cNvSpPr/>
          <p:nvPr/>
        </p:nvSpPr>
        <p:spPr>
          <a:xfrm rot="10800000" flipH="1" flipV="1">
            <a:off x="637349" y="2878239"/>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5D8CB2D7-7CC1-48F4-9E2C-5B01E3E1328B}"/>
              </a:ext>
            </a:extLst>
          </p:cNvPr>
          <p:cNvSpPr/>
          <p:nvPr/>
        </p:nvSpPr>
        <p:spPr>
          <a:xfrm>
            <a:off x="441866" y="4244192"/>
            <a:ext cx="1852633" cy="2147960"/>
          </a:xfrm>
          <a:prstGeom prst="rect">
            <a:avLst/>
          </a:prstGeom>
        </p:spPr>
        <p:txBody>
          <a:bodyPr wrap="square">
            <a:spAutoFit/>
          </a:bodyPr>
          <a:lstStyle/>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15" name="Rectangle 14">
            <a:extLst>
              <a:ext uri="{FF2B5EF4-FFF2-40B4-BE49-F238E27FC236}">
                <a16:creationId xmlns:a16="http://schemas.microsoft.com/office/drawing/2014/main" id="{220652F9-98E7-413E-8E68-78B26B0F490B}"/>
              </a:ext>
            </a:extLst>
          </p:cNvPr>
          <p:cNvSpPr/>
          <p:nvPr/>
        </p:nvSpPr>
        <p:spPr>
          <a:xfrm>
            <a:off x="2509817" y="4244192"/>
            <a:ext cx="1852633" cy="2147960"/>
          </a:xfrm>
          <a:prstGeom prst="rect">
            <a:avLst/>
          </a:prstGeom>
        </p:spPr>
        <p:txBody>
          <a:bodyPr wrap="square">
            <a:spAutoFit/>
          </a:bodyPr>
          <a:lstStyle/>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lobortislobortis tempus. </a:t>
            </a:r>
          </a:p>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16" name="Rectangle 15">
            <a:extLst>
              <a:ext uri="{FF2B5EF4-FFF2-40B4-BE49-F238E27FC236}">
                <a16:creationId xmlns:a16="http://schemas.microsoft.com/office/drawing/2014/main" id="{2B977415-DB0F-4EBD-8B29-983E2F9F1F12}"/>
              </a:ext>
            </a:extLst>
          </p:cNvPr>
          <p:cNvSpPr/>
          <p:nvPr/>
        </p:nvSpPr>
        <p:spPr>
          <a:xfrm rot="5400000" flipH="1" flipV="1">
            <a:off x="11034497" y="5164283"/>
            <a:ext cx="1248204" cy="307777"/>
          </a:xfrm>
          <a:prstGeom prst="rect">
            <a:avLst/>
          </a:prstGeom>
        </p:spPr>
        <p:txBody>
          <a:bodyPr wrap="square">
            <a:spAutoFit/>
          </a:bodyPr>
          <a:lstStyle/>
          <a:p>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226899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AB385C-918A-4012-A6D4-BCBA335DB45B}"/>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FCDA6895-7487-4FA9-A8F7-CDD7666744BF}"/>
              </a:ext>
            </a:extLst>
          </p:cNvPr>
          <p:cNvSpPr>
            <a:spLocks noGrp="1"/>
          </p:cNvSpPr>
          <p:nvPr>
            <p:ph type="pic" sz="quarter" idx="12"/>
          </p:nvPr>
        </p:nvSpPr>
        <p:spPr/>
      </p:sp>
      <p:sp>
        <p:nvSpPr>
          <p:cNvPr id="3" name="Rectangle 2">
            <a:extLst>
              <a:ext uri="{FF2B5EF4-FFF2-40B4-BE49-F238E27FC236}">
                <a16:creationId xmlns:a16="http://schemas.microsoft.com/office/drawing/2014/main" id="{1EAEC3E0-3AE3-4374-B7A6-88B5DB60277C}"/>
              </a:ext>
            </a:extLst>
          </p:cNvPr>
          <p:cNvSpPr/>
          <p:nvPr/>
        </p:nvSpPr>
        <p:spPr>
          <a:xfrm>
            <a:off x="2133495" y="5116389"/>
            <a:ext cx="2526417"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a:t>
            </a:r>
          </a:p>
        </p:txBody>
      </p:sp>
      <p:sp>
        <p:nvSpPr>
          <p:cNvPr id="4" name="Rectangle 3">
            <a:extLst>
              <a:ext uri="{FF2B5EF4-FFF2-40B4-BE49-F238E27FC236}">
                <a16:creationId xmlns:a16="http://schemas.microsoft.com/office/drawing/2014/main" id="{E191AD51-899A-4F66-9AAB-B5159F2F56DE}"/>
              </a:ext>
            </a:extLst>
          </p:cNvPr>
          <p:cNvSpPr/>
          <p:nvPr/>
        </p:nvSpPr>
        <p:spPr>
          <a:xfrm>
            <a:off x="4832791" y="5116389"/>
            <a:ext cx="2526417"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a:t>
            </a:r>
          </a:p>
        </p:txBody>
      </p:sp>
      <p:sp>
        <p:nvSpPr>
          <p:cNvPr id="5" name="Rectangle 4">
            <a:extLst>
              <a:ext uri="{FF2B5EF4-FFF2-40B4-BE49-F238E27FC236}">
                <a16:creationId xmlns:a16="http://schemas.microsoft.com/office/drawing/2014/main" id="{082E20C3-316E-42E5-A5AB-6FF5F59A3C1A}"/>
              </a:ext>
            </a:extLst>
          </p:cNvPr>
          <p:cNvSpPr/>
          <p:nvPr/>
        </p:nvSpPr>
        <p:spPr>
          <a:xfrm rot="10800000" flipH="1" flipV="1">
            <a:off x="885290" y="5116389"/>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
        <p:nvSpPr>
          <p:cNvPr id="7" name="Rectangle 6">
            <a:extLst>
              <a:ext uri="{FF2B5EF4-FFF2-40B4-BE49-F238E27FC236}">
                <a16:creationId xmlns:a16="http://schemas.microsoft.com/office/drawing/2014/main" id="{00908924-3B34-44E6-936A-8B789FD37525}"/>
              </a:ext>
            </a:extLst>
          </p:cNvPr>
          <p:cNvSpPr/>
          <p:nvPr/>
        </p:nvSpPr>
        <p:spPr>
          <a:xfrm>
            <a:off x="5506575" y="2592852"/>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8" name="Rectangle 7">
            <a:extLst>
              <a:ext uri="{FF2B5EF4-FFF2-40B4-BE49-F238E27FC236}">
                <a16:creationId xmlns:a16="http://schemas.microsoft.com/office/drawing/2014/main" id="{7275571E-3C4D-45B1-B994-EF2A20174AEE}"/>
              </a:ext>
            </a:extLst>
          </p:cNvPr>
          <p:cNvSpPr/>
          <p:nvPr/>
        </p:nvSpPr>
        <p:spPr>
          <a:xfrm rot="10800000" flipH="1" flipV="1">
            <a:off x="5506575" y="1481734"/>
            <a:ext cx="1375446" cy="923330"/>
          </a:xfrm>
          <a:prstGeom prst="rect">
            <a:avLst/>
          </a:prstGeom>
        </p:spPr>
        <p:txBody>
          <a:bodyPr wrap="square">
            <a:spAutoFit/>
          </a:bodyPr>
          <a:lstStyle/>
          <a:p>
            <a:pPr algn="just"/>
            <a:r>
              <a:rPr lang="en-US">
                <a:latin typeface="Space Grotesk Medium" pitchFamily="2" charset="0"/>
                <a:cs typeface="Space Grotesk Medium" pitchFamily="2" charset="0"/>
              </a:rPr>
              <a:t>New</a:t>
            </a:r>
          </a:p>
          <a:p>
            <a:pPr algn="just"/>
            <a:r>
              <a:rPr lang="en-US">
                <a:latin typeface="Space Grotesk Medium" pitchFamily="2" charset="0"/>
                <a:cs typeface="Space Grotesk Medium" pitchFamily="2" charset="0"/>
              </a:rPr>
              <a:t>Project</a:t>
            </a:r>
          </a:p>
          <a:p>
            <a:pPr algn="just"/>
            <a:r>
              <a:rPr lang="en-US">
                <a:latin typeface="Space Grotesk Medium" pitchFamily="2" charset="0"/>
                <a:cs typeface="Space Grotesk Medium" pitchFamily="2" charset="0"/>
              </a:rPr>
              <a:t>Work</a:t>
            </a:r>
            <a:endParaRPr lang="en-US" dirty="0">
              <a:latin typeface="Space Grotesk Medium" pitchFamily="2" charset="0"/>
              <a:cs typeface="Space Grotesk Medium" pitchFamily="2" charset="0"/>
            </a:endParaRPr>
          </a:p>
        </p:txBody>
      </p:sp>
      <p:sp>
        <p:nvSpPr>
          <p:cNvPr id="9" name="Rectangle 8">
            <a:extLst>
              <a:ext uri="{FF2B5EF4-FFF2-40B4-BE49-F238E27FC236}">
                <a16:creationId xmlns:a16="http://schemas.microsoft.com/office/drawing/2014/main" id="{8972D528-D8A2-4EEC-9B50-0A8A7352C426}"/>
              </a:ext>
            </a:extLst>
          </p:cNvPr>
          <p:cNvSpPr/>
          <p:nvPr/>
        </p:nvSpPr>
        <p:spPr>
          <a:xfrm rot="10800000" flipH="1" flipV="1">
            <a:off x="8018585" y="5424166"/>
            <a:ext cx="3626587" cy="1015663"/>
          </a:xfrm>
          <a:prstGeom prst="rect">
            <a:avLst/>
          </a:prstGeom>
        </p:spPr>
        <p:txBody>
          <a:bodyPr wrap="square">
            <a:spAutoFit/>
          </a:bodyPr>
          <a:lstStyle/>
          <a:p>
            <a:pPr algn="r"/>
            <a:r>
              <a:rPr lang="en-US" sz="6000">
                <a:latin typeface="Dashboard" panose="00000500000000000000" pitchFamily="50" charset="0"/>
                <a:cs typeface="Space Grotesk SemiBold" pitchFamily="2" charset="0"/>
              </a:rPr>
              <a:t>PAPER.</a:t>
            </a:r>
            <a:endParaRPr lang="en-US" sz="6000" dirty="0">
              <a:latin typeface="Dashboard" panose="00000500000000000000" pitchFamily="50" charset="0"/>
              <a:cs typeface="Space Grotesk SemiBold" pitchFamily="2" charset="0"/>
            </a:endParaRPr>
          </a:p>
        </p:txBody>
      </p:sp>
      <p:sp>
        <p:nvSpPr>
          <p:cNvPr id="10" name="Rectangle 9">
            <a:extLst>
              <a:ext uri="{FF2B5EF4-FFF2-40B4-BE49-F238E27FC236}">
                <a16:creationId xmlns:a16="http://schemas.microsoft.com/office/drawing/2014/main" id="{0B20BE15-1AB7-4403-BD59-F65E94C4828C}"/>
              </a:ext>
            </a:extLst>
          </p:cNvPr>
          <p:cNvSpPr/>
          <p:nvPr/>
        </p:nvSpPr>
        <p:spPr>
          <a:xfrm rot="10800000" flipH="1" flipV="1">
            <a:off x="5506575" y="189791"/>
            <a:ext cx="3970161"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NEWS-</a:t>
            </a:r>
            <a:endParaRPr lang="en-US" sz="6000" dirty="0">
              <a:latin typeface="Dashboard" panose="00000500000000000000" pitchFamily="50" charset="0"/>
              <a:cs typeface="Space Grotesk SemiBold" pitchFamily="2" charset="0"/>
            </a:endParaRPr>
          </a:p>
        </p:txBody>
      </p:sp>
      <p:cxnSp>
        <p:nvCxnSpPr>
          <p:cNvPr id="13" name="Straight Connector 12">
            <a:extLst>
              <a:ext uri="{FF2B5EF4-FFF2-40B4-BE49-F238E27FC236}">
                <a16:creationId xmlns:a16="http://schemas.microsoft.com/office/drawing/2014/main" id="{E6C92511-F4C7-46FF-9B5B-4CEF1BE584B9}"/>
              </a:ext>
            </a:extLst>
          </p:cNvPr>
          <p:cNvCxnSpPr>
            <a:cxnSpLocks/>
          </p:cNvCxnSpPr>
          <p:nvPr/>
        </p:nvCxnSpPr>
        <p:spPr>
          <a:xfrm>
            <a:off x="885290"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1DD4EF32-651B-4450-88CD-B876742A3441}"/>
              </a:ext>
            </a:extLst>
          </p:cNvPr>
          <p:cNvSpPr/>
          <p:nvPr/>
        </p:nvSpPr>
        <p:spPr>
          <a:xfrm rot="5400000" flipH="1" flipV="1">
            <a:off x="-2991441" y="3275111"/>
            <a:ext cx="6858000" cy="307777"/>
          </a:xfrm>
          <a:prstGeom prst="rect">
            <a:avLst/>
          </a:prstGeom>
        </p:spPr>
        <p:txBody>
          <a:bodyPr wrap="square">
            <a:spAutoFit/>
          </a:bodyPr>
          <a:lstStyle/>
          <a:p>
            <a:pPr algn="ctr"/>
            <a:r>
              <a:rPr lang="en-US" sz="1400" spc="600">
                <a:latin typeface="Space Grotesk Medium" pitchFamily="2" charset="0"/>
                <a:cs typeface="Space Grotesk Medium" pitchFamily="2" charset="0"/>
              </a:rPr>
              <a:t>ACCESSIBLE DESIGN IS GOOD DESIGN.</a:t>
            </a:r>
            <a:endParaRPr lang="en-US" sz="1400" spc="6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3805495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ED2C3"/>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4CCC2B-C5DD-41C2-AD33-9602B07024AF}"/>
              </a:ext>
            </a:extLst>
          </p:cNvPr>
          <p:cNvSpPr>
            <a:spLocks noGrp="1"/>
          </p:cNvSpPr>
          <p:nvPr>
            <p:ph type="pic" sz="quarter" idx="12"/>
          </p:nvPr>
        </p:nvSpPr>
        <p:spPr/>
      </p:sp>
      <p:sp>
        <p:nvSpPr>
          <p:cNvPr id="3" name="Rectangle 2">
            <a:extLst>
              <a:ext uri="{FF2B5EF4-FFF2-40B4-BE49-F238E27FC236}">
                <a16:creationId xmlns:a16="http://schemas.microsoft.com/office/drawing/2014/main" id="{949FA8AF-B8E3-46ED-8031-20068B520AAA}"/>
              </a:ext>
            </a:extLst>
          </p:cNvPr>
          <p:cNvSpPr/>
          <p:nvPr/>
        </p:nvSpPr>
        <p:spPr>
          <a:xfrm rot="10800000" flipH="1" flipV="1">
            <a:off x="2743199" y="5434120"/>
            <a:ext cx="2031752"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THE</a:t>
            </a:r>
            <a:endParaRPr lang="en-US" sz="6000" dirty="0">
              <a:latin typeface="Dashboard" panose="00000500000000000000" pitchFamily="50" charset="0"/>
              <a:cs typeface="Space Grotesk SemiBold" pitchFamily="2" charset="0"/>
            </a:endParaRPr>
          </a:p>
        </p:txBody>
      </p:sp>
      <p:sp>
        <p:nvSpPr>
          <p:cNvPr id="6" name="Rectangle 5">
            <a:extLst>
              <a:ext uri="{FF2B5EF4-FFF2-40B4-BE49-F238E27FC236}">
                <a16:creationId xmlns:a16="http://schemas.microsoft.com/office/drawing/2014/main" id="{E462CBA6-7ADC-4689-8B8C-9C15BE61997F}"/>
              </a:ext>
            </a:extLst>
          </p:cNvPr>
          <p:cNvSpPr/>
          <p:nvPr/>
        </p:nvSpPr>
        <p:spPr>
          <a:xfrm rot="10800000" flipH="1" flipV="1">
            <a:off x="4589149" y="5649564"/>
            <a:ext cx="2032494" cy="584775"/>
          </a:xfrm>
          <a:prstGeom prst="rect">
            <a:avLst/>
          </a:prstGeom>
        </p:spPr>
        <p:txBody>
          <a:bodyPr wrap="square">
            <a:spAutoFit/>
          </a:bodyPr>
          <a:lstStyle/>
          <a:p>
            <a:pPr algn="ctr"/>
            <a:r>
              <a:rPr lang="en-US" sz="3200" u="sng">
                <a:latin typeface="Dashboard" panose="00000500000000000000" pitchFamily="50" charset="0"/>
                <a:cs typeface="Space Grotesk SemiBold" pitchFamily="2" charset="0"/>
              </a:rPr>
              <a:t>New</a:t>
            </a:r>
            <a:endParaRPr lang="en-US" sz="3200" u="sng" dirty="0">
              <a:latin typeface="Dashboard" panose="00000500000000000000" pitchFamily="50" charset="0"/>
              <a:cs typeface="Space Grotesk SemiBold" pitchFamily="2" charset="0"/>
            </a:endParaRPr>
          </a:p>
        </p:txBody>
      </p:sp>
      <p:sp>
        <p:nvSpPr>
          <p:cNvPr id="7" name="Rectangle 6">
            <a:extLst>
              <a:ext uri="{FF2B5EF4-FFF2-40B4-BE49-F238E27FC236}">
                <a16:creationId xmlns:a16="http://schemas.microsoft.com/office/drawing/2014/main" id="{91F6EC58-B963-4BC6-A2C3-82CFADC3E30C}"/>
              </a:ext>
            </a:extLst>
          </p:cNvPr>
          <p:cNvSpPr/>
          <p:nvPr/>
        </p:nvSpPr>
        <p:spPr>
          <a:xfrm rot="10800000" flipH="1" flipV="1">
            <a:off x="6359641" y="5434120"/>
            <a:ext cx="3343276"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PAPER</a:t>
            </a:r>
            <a:endParaRPr lang="en-US" sz="6000" dirty="0">
              <a:latin typeface="Dashboard" panose="00000500000000000000" pitchFamily="50" charset="0"/>
              <a:cs typeface="Space Grotesk SemiBold" pitchFamily="2" charset="0"/>
            </a:endParaRPr>
          </a:p>
        </p:txBody>
      </p:sp>
      <p:cxnSp>
        <p:nvCxnSpPr>
          <p:cNvPr id="9" name="Straight Connector 8">
            <a:extLst>
              <a:ext uri="{FF2B5EF4-FFF2-40B4-BE49-F238E27FC236}">
                <a16:creationId xmlns:a16="http://schemas.microsoft.com/office/drawing/2014/main" id="{4ED398FB-CD90-41AA-9953-19BA08782309}"/>
              </a:ext>
            </a:extLst>
          </p:cNvPr>
          <p:cNvCxnSpPr>
            <a:cxnSpLocks/>
          </p:cNvCxnSpPr>
          <p:nvPr/>
        </p:nvCxnSpPr>
        <p:spPr>
          <a:xfrm>
            <a:off x="0" y="1365706"/>
            <a:ext cx="121920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8EA9F2E-2E83-4918-BB26-B7D2706A4F53}"/>
              </a:ext>
            </a:extLst>
          </p:cNvPr>
          <p:cNvCxnSpPr>
            <a:cxnSpLocks/>
          </p:cNvCxnSpPr>
          <p:nvPr/>
        </p:nvCxnSpPr>
        <p:spPr>
          <a:xfrm>
            <a:off x="0" y="97155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7B3009B8-8AAE-42DA-BAED-B0B5258E0606}"/>
              </a:ext>
            </a:extLst>
          </p:cNvPr>
          <p:cNvSpPr/>
          <p:nvPr/>
        </p:nvSpPr>
        <p:spPr>
          <a:xfrm rot="10800000" flipH="1" flipV="1">
            <a:off x="1599435" y="349186"/>
            <a:ext cx="8993128" cy="369332"/>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8" name="Rectangle 17">
            <a:extLst>
              <a:ext uri="{FF2B5EF4-FFF2-40B4-BE49-F238E27FC236}">
                <a16:creationId xmlns:a16="http://schemas.microsoft.com/office/drawing/2014/main" id="{C0580E7C-6D90-4F7D-B1E2-AD381ECD076E}"/>
              </a:ext>
            </a:extLst>
          </p:cNvPr>
          <p:cNvSpPr/>
          <p:nvPr/>
        </p:nvSpPr>
        <p:spPr>
          <a:xfrm>
            <a:off x="9702917" y="2638972"/>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20" name="Rectangle 19">
            <a:extLst>
              <a:ext uri="{FF2B5EF4-FFF2-40B4-BE49-F238E27FC236}">
                <a16:creationId xmlns:a16="http://schemas.microsoft.com/office/drawing/2014/main" id="{AB9804BD-989B-4251-BFEF-35988A6D4AF8}"/>
              </a:ext>
            </a:extLst>
          </p:cNvPr>
          <p:cNvSpPr/>
          <p:nvPr/>
        </p:nvSpPr>
        <p:spPr>
          <a:xfrm rot="10800000" flipH="1" flipV="1">
            <a:off x="896235" y="3246025"/>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848763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1800</Words>
  <Application>Microsoft Office PowerPoint</Application>
  <PresentationFormat>Widescreen</PresentationFormat>
  <Paragraphs>146</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Dashboard</vt:lpstr>
      <vt:lpstr>Source Sans Pro</vt:lpstr>
      <vt:lpstr>Space Grotesk</vt:lpstr>
      <vt:lpstr>Space Grotesk Medium</vt:lpstr>
      <vt:lpstr>Space Grotesk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LDDX</cp:lastModifiedBy>
  <cp:revision>25</cp:revision>
  <dcterms:created xsi:type="dcterms:W3CDTF">2020-11-19T07:05:51Z</dcterms:created>
  <dcterms:modified xsi:type="dcterms:W3CDTF">2020-11-19T08:25:24Z</dcterms:modified>
</cp:coreProperties>
</file>