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E1C3"/>
    <a:srgbClr val="FFFFEB"/>
    <a:srgbClr val="CED2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p:scale>
          <a:sx n="50" d="100"/>
          <a:sy n="50" d="100"/>
        </p:scale>
        <p:origin x="774" y="55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8198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DB11CC87-DCA4-4686-A2F8-C6F2A46D8662}"/>
              </a:ext>
            </a:extLst>
          </p:cNvPr>
          <p:cNvSpPr>
            <a:spLocks noGrp="1"/>
          </p:cNvSpPr>
          <p:nvPr>
            <p:ph type="pic" sz="quarter" idx="12"/>
          </p:nvPr>
        </p:nvSpPr>
        <p:spPr>
          <a:xfrm>
            <a:off x="4781551" y="0"/>
            <a:ext cx="7410450" cy="3429000"/>
          </a:xfrm>
          <a:prstGeom prst="rect">
            <a:avLst/>
          </a:prstGeom>
          <a:pattFill prst="wdUpDiag">
            <a:fgClr>
              <a:schemeClr val="accent1"/>
            </a:fgClr>
            <a:bgClr>
              <a:schemeClr val="bg1"/>
            </a:bgClr>
          </a:pattFill>
        </p:spPr>
        <p:txBody>
          <a:bodyPr/>
          <a:lstStyle/>
          <a:p>
            <a:endParaRPr lang="en-US"/>
          </a:p>
        </p:txBody>
      </p:sp>
      <p:sp>
        <p:nvSpPr>
          <p:cNvPr id="4" name="Picture Placeholder 3">
            <a:extLst>
              <a:ext uri="{FF2B5EF4-FFF2-40B4-BE49-F238E27FC236}">
                <a16:creationId xmlns:a16="http://schemas.microsoft.com/office/drawing/2014/main" id="{79034109-4638-44FE-B7D9-9E9D31591821}"/>
              </a:ext>
            </a:extLst>
          </p:cNvPr>
          <p:cNvSpPr>
            <a:spLocks noGrp="1"/>
          </p:cNvSpPr>
          <p:nvPr>
            <p:ph type="pic" sz="quarter" idx="13"/>
          </p:nvPr>
        </p:nvSpPr>
        <p:spPr>
          <a:xfrm>
            <a:off x="6096000" y="3429000"/>
            <a:ext cx="5029201" cy="3429000"/>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186462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75D15018-E6D3-47E8-8EC9-26730425ED6B}"/>
              </a:ext>
            </a:extLst>
          </p:cNvPr>
          <p:cNvSpPr>
            <a:spLocks noGrp="1"/>
          </p:cNvSpPr>
          <p:nvPr>
            <p:ph type="pic" sz="quarter" idx="10"/>
          </p:nvPr>
        </p:nvSpPr>
        <p:spPr>
          <a:xfrm>
            <a:off x="552461" y="3429000"/>
            <a:ext cx="3714739" cy="2743200"/>
          </a:xfrm>
          <a:prstGeom prst="rect">
            <a:avLst/>
          </a:prstGeom>
          <a:pattFill prst="wdUpDiag">
            <a:fgClr>
              <a:schemeClr val="accent1"/>
            </a:fgClr>
            <a:bgClr>
              <a:schemeClr val="bg1"/>
            </a:bgClr>
          </a:pattFill>
        </p:spPr>
        <p:txBody>
          <a:bodyPr/>
          <a:lstStyle/>
          <a:p>
            <a:endParaRPr lang="en-US"/>
          </a:p>
        </p:txBody>
      </p:sp>
      <p:sp>
        <p:nvSpPr>
          <p:cNvPr id="5" name="Picture Placeholder 3">
            <a:extLst>
              <a:ext uri="{FF2B5EF4-FFF2-40B4-BE49-F238E27FC236}">
                <a16:creationId xmlns:a16="http://schemas.microsoft.com/office/drawing/2014/main" id="{1BC25120-0EE3-4A54-97DB-11649B40E06D}"/>
              </a:ext>
            </a:extLst>
          </p:cNvPr>
          <p:cNvSpPr>
            <a:spLocks noGrp="1"/>
          </p:cNvSpPr>
          <p:nvPr>
            <p:ph type="pic" sz="quarter" idx="11"/>
          </p:nvPr>
        </p:nvSpPr>
        <p:spPr>
          <a:xfrm>
            <a:off x="8648712" y="0"/>
            <a:ext cx="3543288" cy="6172200"/>
          </a:xfrm>
          <a:prstGeom prst="rect">
            <a:avLst/>
          </a:prstGeom>
          <a:pattFill prst="wdUpDiag">
            <a:fgClr>
              <a:schemeClr val="accent1"/>
            </a:fgClr>
            <a:bgClr>
              <a:schemeClr val="bg1"/>
            </a:bgClr>
          </a:pattFill>
        </p:spPr>
        <p:txBody>
          <a:bodyPr/>
          <a:lstStyle/>
          <a:p>
            <a:endParaRPr lang="en-US"/>
          </a:p>
        </p:txBody>
      </p:sp>
      <p:sp>
        <p:nvSpPr>
          <p:cNvPr id="8" name="Picture Placeholder 3">
            <a:extLst>
              <a:ext uri="{FF2B5EF4-FFF2-40B4-BE49-F238E27FC236}">
                <a16:creationId xmlns:a16="http://schemas.microsoft.com/office/drawing/2014/main" id="{ADAC0246-D059-484E-B1BF-7F030F709399}"/>
              </a:ext>
            </a:extLst>
          </p:cNvPr>
          <p:cNvSpPr>
            <a:spLocks noGrp="1"/>
          </p:cNvSpPr>
          <p:nvPr>
            <p:ph type="pic" sz="quarter" idx="12"/>
          </p:nvPr>
        </p:nvSpPr>
        <p:spPr>
          <a:xfrm>
            <a:off x="4603956" y="1529863"/>
            <a:ext cx="3235119" cy="1100797"/>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0064444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0FF64E78-F7A2-4E96-A21F-9C9FDBEF5AFE}"/>
              </a:ext>
            </a:extLst>
          </p:cNvPr>
          <p:cNvSpPr>
            <a:spLocks noGrp="1"/>
          </p:cNvSpPr>
          <p:nvPr>
            <p:ph type="pic" sz="quarter" idx="10"/>
          </p:nvPr>
        </p:nvSpPr>
        <p:spPr>
          <a:xfrm>
            <a:off x="572243" y="550644"/>
            <a:ext cx="3030552" cy="2101410"/>
          </a:xfrm>
          <a:prstGeom prst="rect">
            <a:avLst/>
          </a:prstGeom>
          <a:pattFill prst="wdUpDiag">
            <a:fgClr>
              <a:schemeClr val="accent1"/>
            </a:fgClr>
            <a:bgClr>
              <a:schemeClr val="bg1"/>
            </a:bgClr>
          </a:pattFill>
        </p:spPr>
        <p:txBody>
          <a:bodyPr/>
          <a:lstStyle/>
          <a:p>
            <a:endParaRPr lang="en-US"/>
          </a:p>
        </p:txBody>
      </p:sp>
      <p:sp>
        <p:nvSpPr>
          <p:cNvPr id="4" name="Picture Placeholder 3">
            <a:extLst>
              <a:ext uri="{FF2B5EF4-FFF2-40B4-BE49-F238E27FC236}">
                <a16:creationId xmlns:a16="http://schemas.microsoft.com/office/drawing/2014/main" id="{8E9C66A8-9B7B-4B34-BA64-4EADFC300CC6}"/>
              </a:ext>
            </a:extLst>
          </p:cNvPr>
          <p:cNvSpPr>
            <a:spLocks noGrp="1"/>
          </p:cNvSpPr>
          <p:nvPr>
            <p:ph type="pic" sz="quarter" idx="11"/>
          </p:nvPr>
        </p:nvSpPr>
        <p:spPr>
          <a:xfrm>
            <a:off x="572243" y="4586946"/>
            <a:ext cx="3030552" cy="2271054"/>
          </a:xfrm>
          <a:prstGeom prst="rect">
            <a:avLst/>
          </a:prstGeom>
          <a:pattFill prst="wdUpDiag">
            <a:fgClr>
              <a:schemeClr val="accent1"/>
            </a:fgClr>
            <a:bgClr>
              <a:schemeClr val="bg1"/>
            </a:bgClr>
          </a:pattFill>
        </p:spPr>
        <p:txBody>
          <a:bodyPr/>
          <a:lstStyle/>
          <a:p>
            <a:endParaRPr lang="en-US"/>
          </a:p>
        </p:txBody>
      </p:sp>
      <p:sp>
        <p:nvSpPr>
          <p:cNvPr id="5" name="Picture Placeholder 3">
            <a:extLst>
              <a:ext uri="{FF2B5EF4-FFF2-40B4-BE49-F238E27FC236}">
                <a16:creationId xmlns:a16="http://schemas.microsoft.com/office/drawing/2014/main" id="{F514D039-97D2-4397-84D9-F0F2BD8B3F7A}"/>
              </a:ext>
            </a:extLst>
          </p:cNvPr>
          <p:cNvSpPr>
            <a:spLocks noGrp="1"/>
          </p:cNvSpPr>
          <p:nvPr>
            <p:ph type="pic" sz="quarter" idx="12"/>
          </p:nvPr>
        </p:nvSpPr>
        <p:spPr>
          <a:xfrm>
            <a:off x="4229842" y="550644"/>
            <a:ext cx="5752357" cy="3602256"/>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898285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6E88AE6B-F6B5-4509-9792-C2069406DC22}"/>
              </a:ext>
            </a:extLst>
          </p:cNvPr>
          <p:cNvSpPr>
            <a:spLocks noGrp="1"/>
          </p:cNvSpPr>
          <p:nvPr>
            <p:ph type="pic" sz="quarter" idx="10"/>
          </p:nvPr>
        </p:nvSpPr>
        <p:spPr>
          <a:xfrm>
            <a:off x="781793" y="4341594"/>
            <a:ext cx="3030552" cy="2101410"/>
          </a:xfrm>
          <a:prstGeom prst="rect">
            <a:avLst/>
          </a:prstGeom>
          <a:pattFill prst="wdUpDiag">
            <a:fgClr>
              <a:schemeClr val="accent1"/>
            </a:fgClr>
            <a:bgClr>
              <a:schemeClr val="bg1"/>
            </a:bgClr>
          </a:pattFill>
        </p:spPr>
        <p:txBody>
          <a:bodyPr/>
          <a:lstStyle/>
          <a:p>
            <a:endParaRPr lang="en-US"/>
          </a:p>
        </p:txBody>
      </p:sp>
      <p:sp>
        <p:nvSpPr>
          <p:cNvPr id="8" name="Picture Placeholder 3">
            <a:extLst>
              <a:ext uri="{FF2B5EF4-FFF2-40B4-BE49-F238E27FC236}">
                <a16:creationId xmlns:a16="http://schemas.microsoft.com/office/drawing/2014/main" id="{A291F1D4-3918-45CE-B171-923EB6EE2342}"/>
              </a:ext>
            </a:extLst>
          </p:cNvPr>
          <p:cNvSpPr>
            <a:spLocks noGrp="1"/>
          </p:cNvSpPr>
          <p:nvPr>
            <p:ph type="pic" sz="quarter" idx="11"/>
          </p:nvPr>
        </p:nvSpPr>
        <p:spPr>
          <a:xfrm>
            <a:off x="4426717" y="4341594"/>
            <a:ext cx="3030552" cy="2101410"/>
          </a:xfrm>
          <a:prstGeom prst="rect">
            <a:avLst/>
          </a:prstGeom>
          <a:pattFill prst="wdUpDiag">
            <a:fgClr>
              <a:schemeClr val="accent1"/>
            </a:fgClr>
            <a:bgClr>
              <a:schemeClr val="bg1"/>
            </a:bgClr>
          </a:pattFill>
        </p:spPr>
        <p:txBody>
          <a:bodyPr/>
          <a:lstStyle/>
          <a:p>
            <a:endParaRPr lang="en-US"/>
          </a:p>
        </p:txBody>
      </p:sp>
      <p:sp>
        <p:nvSpPr>
          <p:cNvPr id="9" name="Picture Placeholder 3">
            <a:extLst>
              <a:ext uri="{FF2B5EF4-FFF2-40B4-BE49-F238E27FC236}">
                <a16:creationId xmlns:a16="http://schemas.microsoft.com/office/drawing/2014/main" id="{DCB08A56-D8EE-42D7-AC8A-B1E3A047CC37}"/>
              </a:ext>
            </a:extLst>
          </p:cNvPr>
          <p:cNvSpPr>
            <a:spLocks noGrp="1"/>
          </p:cNvSpPr>
          <p:nvPr>
            <p:ph type="pic" sz="quarter" idx="12"/>
          </p:nvPr>
        </p:nvSpPr>
        <p:spPr>
          <a:xfrm>
            <a:off x="8071641" y="4341594"/>
            <a:ext cx="3030552" cy="2101410"/>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2458079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37DC460C-4ABA-4A1F-90B3-3A7AC602149C}"/>
              </a:ext>
            </a:extLst>
          </p:cNvPr>
          <p:cNvSpPr>
            <a:spLocks noGrp="1"/>
          </p:cNvSpPr>
          <p:nvPr>
            <p:ph type="pic" sz="quarter" idx="10"/>
          </p:nvPr>
        </p:nvSpPr>
        <p:spPr>
          <a:xfrm>
            <a:off x="800111" y="790575"/>
            <a:ext cx="3962389" cy="4781550"/>
          </a:xfrm>
          <a:prstGeom prst="rect">
            <a:avLst/>
          </a:prstGeom>
          <a:pattFill prst="wdUpDiag">
            <a:fgClr>
              <a:schemeClr val="accent1"/>
            </a:fgClr>
            <a:bgClr>
              <a:schemeClr val="bg1"/>
            </a:bgClr>
          </a:pattFill>
        </p:spPr>
        <p:txBody>
          <a:bodyPr/>
          <a:lstStyle/>
          <a:p>
            <a:endParaRPr lang="en-US"/>
          </a:p>
        </p:txBody>
      </p:sp>
      <p:sp>
        <p:nvSpPr>
          <p:cNvPr id="4" name="Picture Placeholder 3">
            <a:extLst>
              <a:ext uri="{FF2B5EF4-FFF2-40B4-BE49-F238E27FC236}">
                <a16:creationId xmlns:a16="http://schemas.microsoft.com/office/drawing/2014/main" id="{2DC31935-4BEF-4429-8AE5-E528D69C3829}"/>
              </a:ext>
            </a:extLst>
          </p:cNvPr>
          <p:cNvSpPr>
            <a:spLocks noGrp="1"/>
          </p:cNvSpPr>
          <p:nvPr>
            <p:ph type="pic" sz="quarter" idx="11"/>
          </p:nvPr>
        </p:nvSpPr>
        <p:spPr>
          <a:xfrm>
            <a:off x="5486411" y="790575"/>
            <a:ext cx="2391641" cy="2886075"/>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4952756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8D42BB67-7071-4FF0-9A11-2D994EA4DE97}"/>
              </a:ext>
            </a:extLst>
          </p:cNvPr>
          <p:cNvSpPr>
            <a:spLocks noGrp="1"/>
          </p:cNvSpPr>
          <p:nvPr>
            <p:ph type="pic" sz="quarter" idx="10"/>
          </p:nvPr>
        </p:nvSpPr>
        <p:spPr>
          <a:xfrm>
            <a:off x="3124211" y="2498725"/>
            <a:ext cx="5086350" cy="2835275"/>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2821256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4D2822-7972-4385-892E-875BC676B440}"/>
              </a:ext>
            </a:extLst>
          </p:cNvPr>
          <p:cNvSpPr>
            <a:spLocks noGrp="1"/>
          </p:cNvSpPr>
          <p:nvPr>
            <p:ph type="pic" sz="quarter" idx="10"/>
          </p:nvPr>
        </p:nvSpPr>
        <p:spPr>
          <a:xfrm>
            <a:off x="0" y="4022725"/>
            <a:ext cx="12192000" cy="2835275"/>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893309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AEAEE31-9288-4F9B-91FB-0E85CBE3626F}"/>
              </a:ext>
            </a:extLst>
          </p:cNvPr>
          <p:cNvSpPr>
            <a:spLocks noGrp="1"/>
          </p:cNvSpPr>
          <p:nvPr>
            <p:ph type="pic" sz="quarter" idx="12"/>
          </p:nvPr>
        </p:nvSpPr>
        <p:spPr>
          <a:xfrm>
            <a:off x="8762236" y="730220"/>
            <a:ext cx="2858209" cy="2203480"/>
          </a:xfrm>
          <a:prstGeom prst="rect">
            <a:avLst/>
          </a:prstGeom>
          <a:pattFill prst="wdUpDiag">
            <a:fgClr>
              <a:schemeClr val="accent1"/>
            </a:fgClr>
            <a:bgClr>
              <a:schemeClr val="bg1"/>
            </a:bgClr>
          </a:pattFill>
        </p:spPr>
        <p:txBody>
          <a:bodyPr/>
          <a:lstStyle/>
          <a:p>
            <a:endParaRPr lang="en-US"/>
          </a:p>
        </p:txBody>
      </p:sp>
      <p:sp>
        <p:nvSpPr>
          <p:cNvPr id="5" name="Picture Placeholder 3">
            <a:extLst>
              <a:ext uri="{FF2B5EF4-FFF2-40B4-BE49-F238E27FC236}">
                <a16:creationId xmlns:a16="http://schemas.microsoft.com/office/drawing/2014/main" id="{170644B1-651F-4917-AC2A-1E8D94361DF1}"/>
              </a:ext>
            </a:extLst>
          </p:cNvPr>
          <p:cNvSpPr>
            <a:spLocks noGrp="1"/>
          </p:cNvSpPr>
          <p:nvPr>
            <p:ph type="pic" sz="quarter" idx="13"/>
          </p:nvPr>
        </p:nvSpPr>
        <p:spPr>
          <a:xfrm>
            <a:off x="8762236" y="3987770"/>
            <a:ext cx="2858209" cy="2203480"/>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3700535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53465BA4-6932-4796-8AA4-34E8976A951C}"/>
              </a:ext>
            </a:extLst>
          </p:cNvPr>
          <p:cNvSpPr>
            <a:spLocks noGrp="1"/>
          </p:cNvSpPr>
          <p:nvPr>
            <p:ph type="pic" sz="quarter" idx="12"/>
          </p:nvPr>
        </p:nvSpPr>
        <p:spPr>
          <a:xfrm>
            <a:off x="1180336" y="806420"/>
            <a:ext cx="2877314" cy="3951504"/>
          </a:xfrm>
          <a:prstGeom prst="rect">
            <a:avLst/>
          </a:prstGeom>
          <a:pattFill prst="wdUpDiag">
            <a:fgClr>
              <a:schemeClr val="accent1"/>
            </a:fgClr>
            <a:bgClr>
              <a:schemeClr val="bg1"/>
            </a:bgClr>
          </a:pattFill>
        </p:spPr>
        <p:txBody>
          <a:bodyPr/>
          <a:lstStyle/>
          <a:p>
            <a:endParaRPr lang="en-US"/>
          </a:p>
        </p:txBody>
      </p:sp>
      <p:sp>
        <p:nvSpPr>
          <p:cNvPr id="6" name="Picture Placeholder 3">
            <a:extLst>
              <a:ext uri="{FF2B5EF4-FFF2-40B4-BE49-F238E27FC236}">
                <a16:creationId xmlns:a16="http://schemas.microsoft.com/office/drawing/2014/main" id="{CFCB8F6A-A533-4325-9184-0F875AF2C7D4}"/>
              </a:ext>
            </a:extLst>
          </p:cNvPr>
          <p:cNvSpPr>
            <a:spLocks noGrp="1"/>
          </p:cNvSpPr>
          <p:nvPr>
            <p:ph type="pic" sz="quarter" idx="13"/>
          </p:nvPr>
        </p:nvSpPr>
        <p:spPr>
          <a:xfrm>
            <a:off x="5011889" y="4925452"/>
            <a:ext cx="5752125" cy="1932547"/>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4201665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904C40C6-18F6-4A3C-9297-353A0B034CB4}"/>
              </a:ext>
            </a:extLst>
          </p:cNvPr>
          <p:cNvSpPr>
            <a:spLocks noGrp="1"/>
          </p:cNvSpPr>
          <p:nvPr>
            <p:ph type="pic" sz="quarter" idx="12"/>
          </p:nvPr>
        </p:nvSpPr>
        <p:spPr>
          <a:xfrm>
            <a:off x="6609585" y="1347974"/>
            <a:ext cx="2495550" cy="3181350"/>
          </a:xfrm>
          <a:prstGeom prst="rect">
            <a:avLst/>
          </a:prstGeom>
          <a:pattFill prst="wdUpDiag">
            <a:fgClr>
              <a:schemeClr val="accent1"/>
            </a:fgClr>
            <a:bgClr>
              <a:schemeClr val="bg1"/>
            </a:bgClr>
          </a:pattFill>
        </p:spPr>
        <p:txBody>
          <a:bodyPr/>
          <a:lstStyle/>
          <a:p>
            <a:endParaRPr lang="en-US"/>
          </a:p>
        </p:txBody>
      </p:sp>
      <p:sp>
        <p:nvSpPr>
          <p:cNvPr id="8" name="Picture Placeholder 3">
            <a:extLst>
              <a:ext uri="{FF2B5EF4-FFF2-40B4-BE49-F238E27FC236}">
                <a16:creationId xmlns:a16="http://schemas.microsoft.com/office/drawing/2014/main" id="{267D96B2-DF89-4362-922B-0881FC227CD5}"/>
              </a:ext>
            </a:extLst>
          </p:cNvPr>
          <p:cNvSpPr>
            <a:spLocks noGrp="1"/>
          </p:cNvSpPr>
          <p:nvPr>
            <p:ph type="pic" sz="quarter" idx="13"/>
          </p:nvPr>
        </p:nvSpPr>
        <p:spPr>
          <a:xfrm>
            <a:off x="9600435" y="1347974"/>
            <a:ext cx="2134365" cy="3181340"/>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4257374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94FB44A8-A8BA-4B04-87A1-2F0851AD8D6C}"/>
              </a:ext>
            </a:extLst>
          </p:cNvPr>
          <p:cNvSpPr>
            <a:spLocks noGrp="1"/>
          </p:cNvSpPr>
          <p:nvPr>
            <p:ph type="pic" sz="quarter" idx="12"/>
          </p:nvPr>
        </p:nvSpPr>
        <p:spPr>
          <a:xfrm>
            <a:off x="7696200" y="1200149"/>
            <a:ext cx="4086225" cy="4495779"/>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761060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904AE115-DE70-4C94-9E70-E7AE58D72FA9}"/>
              </a:ext>
            </a:extLst>
          </p:cNvPr>
          <p:cNvSpPr>
            <a:spLocks noGrp="1"/>
          </p:cNvSpPr>
          <p:nvPr>
            <p:ph type="pic" sz="quarter" idx="12"/>
          </p:nvPr>
        </p:nvSpPr>
        <p:spPr>
          <a:xfrm>
            <a:off x="3019424" y="2400300"/>
            <a:ext cx="6153151" cy="2419350"/>
          </a:xfrm>
          <a:prstGeom prst="rect">
            <a:avLst/>
          </a:prstGeom>
          <a:pattFill prst="wdUpDiag">
            <a:fgClr>
              <a:schemeClr val="accent1"/>
            </a:fgClr>
            <a:bgClr>
              <a:schemeClr val="bg1"/>
            </a:bgClr>
          </a:pattFill>
        </p:spPr>
        <p:txBody>
          <a:bodyPr/>
          <a:lstStyle/>
          <a:p>
            <a:endParaRPr lang="en-US"/>
          </a:p>
        </p:txBody>
      </p:sp>
      <p:sp>
        <p:nvSpPr>
          <p:cNvPr id="4" name="Picture Placeholder 3">
            <a:extLst>
              <a:ext uri="{FF2B5EF4-FFF2-40B4-BE49-F238E27FC236}">
                <a16:creationId xmlns:a16="http://schemas.microsoft.com/office/drawing/2014/main" id="{B1C2D7E2-7080-47D5-BD9E-0C06757FEC9C}"/>
              </a:ext>
            </a:extLst>
          </p:cNvPr>
          <p:cNvSpPr>
            <a:spLocks noGrp="1"/>
          </p:cNvSpPr>
          <p:nvPr>
            <p:ph type="pic" sz="quarter" idx="13"/>
          </p:nvPr>
        </p:nvSpPr>
        <p:spPr>
          <a:xfrm>
            <a:off x="7529512" y="0"/>
            <a:ext cx="3286126" cy="1866900"/>
          </a:xfrm>
          <a:prstGeom prst="rect">
            <a:avLst/>
          </a:prstGeom>
          <a:pattFill prst="wdUpDiag">
            <a:fgClr>
              <a:schemeClr val="accent1"/>
            </a:fgClr>
            <a:bgClr>
              <a:schemeClr val="bg1"/>
            </a:bgClr>
          </a:pattFill>
        </p:spPr>
        <p:txBody>
          <a:bodyPr/>
          <a:lstStyle/>
          <a:p>
            <a:endParaRPr lang="en-US"/>
          </a:p>
        </p:txBody>
      </p:sp>
      <p:sp>
        <p:nvSpPr>
          <p:cNvPr id="5" name="Picture Placeholder 3">
            <a:extLst>
              <a:ext uri="{FF2B5EF4-FFF2-40B4-BE49-F238E27FC236}">
                <a16:creationId xmlns:a16="http://schemas.microsoft.com/office/drawing/2014/main" id="{8B501F07-9624-4F7E-86AC-169EC7192BE8}"/>
              </a:ext>
            </a:extLst>
          </p:cNvPr>
          <p:cNvSpPr>
            <a:spLocks noGrp="1"/>
          </p:cNvSpPr>
          <p:nvPr>
            <p:ph type="pic" sz="quarter" idx="14"/>
          </p:nvPr>
        </p:nvSpPr>
        <p:spPr>
          <a:xfrm>
            <a:off x="9744075" y="4762500"/>
            <a:ext cx="2143125" cy="2019300"/>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754824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774A39B2-6AF1-4C5A-B788-53DF32BBCD5C}"/>
              </a:ext>
            </a:extLst>
          </p:cNvPr>
          <p:cNvSpPr>
            <a:spLocks noGrp="1"/>
          </p:cNvSpPr>
          <p:nvPr>
            <p:ph type="pic" sz="quarter" idx="12"/>
          </p:nvPr>
        </p:nvSpPr>
        <p:spPr>
          <a:xfrm>
            <a:off x="6095999" y="371475"/>
            <a:ext cx="4286251" cy="6115048"/>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2150192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DDED4AB8-B133-48AA-AC19-D19CEBBEB540}"/>
              </a:ext>
            </a:extLst>
          </p:cNvPr>
          <p:cNvSpPr>
            <a:spLocks noGrp="1"/>
          </p:cNvSpPr>
          <p:nvPr>
            <p:ph type="pic" sz="quarter" idx="12"/>
          </p:nvPr>
        </p:nvSpPr>
        <p:spPr>
          <a:xfrm>
            <a:off x="3047999" y="1714500"/>
            <a:ext cx="6096001" cy="3429000"/>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4005407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FCAE114-41E8-41BA-8F23-86272847B4FF}"/>
              </a:ext>
            </a:extLst>
          </p:cNvPr>
          <p:cNvSpPr>
            <a:spLocks noGrp="1"/>
          </p:cNvSpPr>
          <p:nvPr>
            <p:ph type="pic" sz="quarter" idx="11"/>
          </p:nvPr>
        </p:nvSpPr>
        <p:spPr>
          <a:xfrm>
            <a:off x="1181686" y="0"/>
            <a:ext cx="3868616" cy="4740812"/>
          </a:xfrm>
          <a:prstGeom prst="rect">
            <a:avLst/>
          </a:prstGeom>
          <a:pattFill prst="wdUpDiag">
            <a:fgClr>
              <a:schemeClr val="accent1"/>
            </a:fgClr>
            <a:bgClr>
              <a:schemeClr val="bg1"/>
            </a:bgClr>
          </a:pattFill>
        </p:spPr>
        <p:txBody>
          <a:bodyPr/>
          <a:lstStyle/>
          <a:p>
            <a:endParaRPr lang="en-US"/>
          </a:p>
        </p:txBody>
      </p:sp>
      <p:sp>
        <p:nvSpPr>
          <p:cNvPr id="7" name="Picture Placeholder 3">
            <a:extLst>
              <a:ext uri="{FF2B5EF4-FFF2-40B4-BE49-F238E27FC236}">
                <a16:creationId xmlns:a16="http://schemas.microsoft.com/office/drawing/2014/main" id="{F05F3ED4-828F-4598-BC52-D3DF6E8459E0}"/>
              </a:ext>
            </a:extLst>
          </p:cNvPr>
          <p:cNvSpPr>
            <a:spLocks noGrp="1"/>
          </p:cNvSpPr>
          <p:nvPr>
            <p:ph type="pic" sz="quarter" idx="12"/>
          </p:nvPr>
        </p:nvSpPr>
        <p:spPr>
          <a:xfrm>
            <a:off x="8257735" y="1364286"/>
            <a:ext cx="3108961" cy="3941871"/>
          </a:xfrm>
          <a:prstGeom prst="rect">
            <a:avLst/>
          </a:prstGeom>
          <a:pattFill prst="wdUpDiag">
            <a:fgClr>
              <a:schemeClr val="accent1"/>
            </a:fgClr>
            <a:bgClr>
              <a:schemeClr val="bg1"/>
            </a:bgClr>
          </a:pattFill>
        </p:spPr>
        <p:txBody>
          <a:bodyPr/>
          <a:lstStyle/>
          <a:p>
            <a:endParaRPr lang="en-US"/>
          </a:p>
        </p:txBody>
      </p:sp>
    </p:spTree>
    <p:extLst>
      <p:ext uri="{BB962C8B-B14F-4D97-AF65-F5344CB8AC3E}">
        <p14:creationId xmlns:p14="http://schemas.microsoft.com/office/powerpoint/2010/main" val="108325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0075379"/>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63" r:id="rId3"/>
    <p:sldLayoutId id="2147483662" r:id="rId4"/>
    <p:sldLayoutId id="2147483661" r:id="rId5"/>
    <p:sldLayoutId id="2147483660" r:id="rId6"/>
    <p:sldLayoutId id="2147483659" r:id="rId7"/>
    <p:sldLayoutId id="2147483658" r:id="rId8"/>
    <p:sldLayoutId id="2147483657" r:id="rId9"/>
    <p:sldLayoutId id="2147483656" r:id="rId10"/>
    <p:sldLayoutId id="2147483655" r:id="rId11"/>
    <p:sldLayoutId id="2147483654" r:id="rId12"/>
    <p:sldLayoutId id="2147483653" r:id="rId13"/>
    <p:sldLayoutId id="2147483652" r:id="rId14"/>
    <p:sldLayoutId id="2147483651" r:id="rId15"/>
    <p:sldLayoutId id="2147483650"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EB"/>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F68D701-6F22-4086-9143-8C4248A040D3}"/>
              </a:ext>
            </a:extLst>
          </p:cNvPr>
          <p:cNvSpPr/>
          <p:nvPr/>
        </p:nvSpPr>
        <p:spPr>
          <a:xfrm rot="10800000" flipH="1" flipV="1">
            <a:off x="2643809" y="558968"/>
            <a:ext cx="6957388" cy="1015663"/>
          </a:xfrm>
          <a:prstGeom prst="rect">
            <a:avLst/>
          </a:prstGeom>
        </p:spPr>
        <p:txBody>
          <a:bodyPr wrap="square">
            <a:spAutoFit/>
          </a:bodyPr>
          <a:lstStyle/>
          <a:p>
            <a:pPr algn="ctr"/>
            <a:r>
              <a:rPr lang="en-US" sz="6000">
                <a:latin typeface="Dashboard" panose="00000500000000000000" pitchFamily="50" charset="0"/>
                <a:cs typeface="Space Grotesk SemiBold" pitchFamily="2" charset="0"/>
              </a:rPr>
              <a:t>BRILLIANT</a:t>
            </a:r>
            <a:endParaRPr lang="en-US" sz="6000" dirty="0">
              <a:latin typeface="Dashboard" panose="00000500000000000000" pitchFamily="50" charset="0"/>
              <a:cs typeface="Space Grotesk SemiBold" pitchFamily="2" charset="0"/>
            </a:endParaRPr>
          </a:p>
        </p:txBody>
      </p:sp>
      <p:cxnSp>
        <p:nvCxnSpPr>
          <p:cNvPr id="6" name="Straight Connector 5">
            <a:extLst>
              <a:ext uri="{FF2B5EF4-FFF2-40B4-BE49-F238E27FC236}">
                <a16:creationId xmlns:a16="http://schemas.microsoft.com/office/drawing/2014/main" id="{9367A61E-0CFC-4339-BF27-6923DA23E58E}"/>
              </a:ext>
            </a:extLst>
          </p:cNvPr>
          <p:cNvCxnSpPr>
            <a:cxnSpLocks/>
          </p:cNvCxnSpPr>
          <p:nvPr/>
        </p:nvCxnSpPr>
        <p:spPr>
          <a:xfrm>
            <a:off x="-26504" y="2133600"/>
            <a:ext cx="122185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555E103-24C4-436C-BE97-E0E5D980F249}"/>
              </a:ext>
            </a:extLst>
          </p:cNvPr>
          <p:cNvCxnSpPr>
            <a:cxnSpLocks/>
          </p:cNvCxnSpPr>
          <p:nvPr/>
        </p:nvCxnSpPr>
        <p:spPr>
          <a:xfrm>
            <a:off x="2643809" y="0"/>
            <a:ext cx="0" cy="2133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E0A0E7C-5D3D-4E3F-A967-E910FE5A6B99}"/>
              </a:ext>
            </a:extLst>
          </p:cNvPr>
          <p:cNvCxnSpPr>
            <a:cxnSpLocks/>
          </p:cNvCxnSpPr>
          <p:nvPr/>
        </p:nvCxnSpPr>
        <p:spPr>
          <a:xfrm>
            <a:off x="9601201" y="0"/>
            <a:ext cx="0" cy="2133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CA5348A1-C9A6-47A8-9431-ABFC943EB943}"/>
              </a:ext>
            </a:extLst>
          </p:cNvPr>
          <p:cNvSpPr/>
          <p:nvPr/>
        </p:nvSpPr>
        <p:spPr>
          <a:xfrm>
            <a:off x="651416" y="3082142"/>
            <a:ext cx="2017018"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3" name="Rectangle 12">
            <a:extLst>
              <a:ext uri="{FF2B5EF4-FFF2-40B4-BE49-F238E27FC236}">
                <a16:creationId xmlns:a16="http://schemas.microsoft.com/office/drawing/2014/main" id="{7CEBFF90-A69F-4CBE-8941-09FC9AE3537D}"/>
              </a:ext>
            </a:extLst>
          </p:cNvPr>
          <p:cNvSpPr/>
          <p:nvPr/>
        </p:nvSpPr>
        <p:spPr>
          <a:xfrm rot="10800000" flipH="1" flipV="1">
            <a:off x="651415" y="2376449"/>
            <a:ext cx="2017018" cy="369332"/>
          </a:xfrm>
          <a:prstGeom prst="rect">
            <a:avLst/>
          </a:prstGeom>
        </p:spPr>
        <p:txBody>
          <a:bodyPr wrap="square">
            <a:spAutoFit/>
          </a:bodyPr>
          <a:lstStyle/>
          <a:p>
            <a:r>
              <a:rPr lang="en-US">
                <a:latin typeface="Space Grotesk Medium" pitchFamily="2" charset="0"/>
                <a:cs typeface="Space Grotesk Medium" pitchFamily="2" charset="0"/>
              </a:rPr>
              <a:t>Web Design</a:t>
            </a:r>
            <a:endParaRPr lang="en-US" dirty="0">
              <a:latin typeface="Space Grotesk Medium" pitchFamily="2" charset="0"/>
              <a:cs typeface="Space Grotesk Medium" pitchFamily="2" charset="0"/>
            </a:endParaRPr>
          </a:p>
        </p:txBody>
      </p:sp>
      <p:sp>
        <p:nvSpPr>
          <p:cNvPr id="14" name="Rectangle 13">
            <a:extLst>
              <a:ext uri="{FF2B5EF4-FFF2-40B4-BE49-F238E27FC236}">
                <a16:creationId xmlns:a16="http://schemas.microsoft.com/office/drawing/2014/main" id="{487A0A5C-510F-4BDF-A8FD-3F41281ECF0B}"/>
              </a:ext>
            </a:extLst>
          </p:cNvPr>
          <p:cNvSpPr/>
          <p:nvPr/>
        </p:nvSpPr>
        <p:spPr>
          <a:xfrm>
            <a:off x="4575406" y="3186016"/>
            <a:ext cx="3014684" cy="485967"/>
          </a:xfrm>
          <a:prstGeom prst="rect">
            <a:avLst/>
          </a:prstGeom>
        </p:spPr>
        <p:txBody>
          <a:bodyPr wrap="square">
            <a:spAutoFit/>
          </a:bodyPr>
          <a:lstStyle/>
          <a:p>
            <a:pPr algn="ctr">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5" name="Rectangle 14">
            <a:extLst>
              <a:ext uri="{FF2B5EF4-FFF2-40B4-BE49-F238E27FC236}">
                <a16:creationId xmlns:a16="http://schemas.microsoft.com/office/drawing/2014/main" id="{7A6F9550-8C7A-4FBD-9716-33BCB7CA25FD}"/>
              </a:ext>
            </a:extLst>
          </p:cNvPr>
          <p:cNvSpPr/>
          <p:nvPr/>
        </p:nvSpPr>
        <p:spPr>
          <a:xfrm rot="10800000" flipH="1" flipV="1">
            <a:off x="4575406" y="2386659"/>
            <a:ext cx="3014684" cy="369332"/>
          </a:xfrm>
          <a:prstGeom prst="rect">
            <a:avLst/>
          </a:prstGeom>
        </p:spPr>
        <p:txBody>
          <a:bodyPr wrap="square">
            <a:spAutoFit/>
          </a:bodyPr>
          <a:lstStyle/>
          <a:p>
            <a:pPr algn="ctr"/>
            <a:r>
              <a:rPr lang="en-US">
                <a:latin typeface="Space Grotesk Medium" pitchFamily="2" charset="0"/>
                <a:cs typeface="Space Grotesk Medium" pitchFamily="2" charset="0"/>
              </a:rPr>
              <a:t>Design Thingking</a:t>
            </a:r>
            <a:endParaRPr lang="en-US" dirty="0">
              <a:latin typeface="Space Grotesk Medium" pitchFamily="2" charset="0"/>
              <a:cs typeface="Space Grotesk Medium" pitchFamily="2" charset="0"/>
            </a:endParaRPr>
          </a:p>
        </p:txBody>
      </p:sp>
      <p:sp>
        <p:nvSpPr>
          <p:cNvPr id="16" name="Rectangle 15">
            <a:extLst>
              <a:ext uri="{FF2B5EF4-FFF2-40B4-BE49-F238E27FC236}">
                <a16:creationId xmlns:a16="http://schemas.microsoft.com/office/drawing/2014/main" id="{2F3DA8C1-3CD8-4D63-853A-E5AD9FE4FB5E}"/>
              </a:ext>
            </a:extLst>
          </p:cNvPr>
          <p:cNvSpPr/>
          <p:nvPr/>
        </p:nvSpPr>
        <p:spPr>
          <a:xfrm>
            <a:off x="9503681" y="3082142"/>
            <a:ext cx="2017018" cy="693716"/>
          </a:xfrm>
          <a:prstGeom prst="rect">
            <a:avLst/>
          </a:prstGeom>
        </p:spPr>
        <p:txBody>
          <a:bodyPr wrap="square">
            <a:spAutoFit/>
          </a:bodyPr>
          <a:lstStyle/>
          <a:p>
            <a:pPr algn="r">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7" name="Rectangle 16">
            <a:extLst>
              <a:ext uri="{FF2B5EF4-FFF2-40B4-BE49-F238E27FC236}">
                <a16:creationId xmlns:a16="http://schemas.microsoft.com/office/drawing/2014/main" id="{C3E1330E-4CBF-4947-8D88-5FAC49B481CE}"/>
              </a:ext>
            </a:extLst>
          </p:cNvPr>
          <p:cNvSpPr/>
          <p:nvPr/>
        </p:nvSpPr>
        <p:spPr>
          <a:xfrm rot="10800000" flipH="1" flipV="1">
            <a:off x="9503680" y="2376449"/>
            <a:ext cx="2017018" cy="369332"/>
          </a:xfrm>
          <a:prstGeom prst="rect">
            <a:avLst/>
          </a:prstGeom>
        </p:spPr>
        <p:txBody>
          <a:bodyPr wrap="square">
            <a:spAutoFit/>
          </a:bodyPr>
          <a:lstStyle/>
          <a:p>
            <a:pPr algn="r"/>
            <a:r>
              <a:rPr lang="en-US">
                <a:latin typeface="Space Grotesk Medium" pitchFamily="2" charset="0"/>
                <a:cs typeface="Space Grotesk Medium" pitchFamily="2" charset="0"/>
              </a:rPr>
              <a:t>Graphic Design</a:t>
            </a:r>
            <a:endParaRPr lang="en-US" dirty="0">
              <a:latin typeface="Space Grotesk Medium" pitchFamily="2" charset="0"/>
              <a:cs typeface="Space Grotesk Medium" pitchFamily="2" charset="0"/>
            </a:endParaRPr>
          </a:p>
        </p:txBody>
      </p:sp>
      <p:sp>
        <p:nvSpPr>
          <p:cNvPr id="19" name="Rectangle 18">
            <a:extLst>
              <a:ext uri="{FF2B5EF4-FFF2-40B4-BE49-F238E27FC236}">
                <a16:creationId xmlns:a16="http://schemas.microsoft.com/office/drawing/2014/main" id="{1FC73C2A-2E01-40F3-BDC2-6A9227C42A6F}"/>
              </a:ext>
            </a:extLst>
          </p:cNvPr>
          <p:cNvSpPr/>
          <p:nvPr/>
        </p:nvSpPr>
        <p:spPr>
          <a:xfrm rot="10800000" flipH="1" flipV="1">
            <a:off x="10272494" y="989858"/>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sp>
        <p:nvSpPr>
          <p:cNvPr id="20" name="Rectangle 19">
            <a:extLst>
              <a:ext uri="{FF2B5EF4-FFF2-40B4-BE49-F238E27FC236}">
                <a16:creationId xmlns:a16="http://schemas.microsoft.com/office/drawing/2014/main" id="{806710C4-EAC8-442B-AD2C-6ED4DC757B8B}"/>
              </a:ext>
            </a:extLst>
          </p:cNvPr>
          <p:cNvSpPr/>
          <p:nvPr/>
        </p:nvSpPr>
        <p:spPr>
          <a:xfrm rot="10800000" flipH="1" flipV="1">
            <a:off x="651416" y="989858"/>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D/M/YEAR</a:t>
            </a:r>
            <a:endParaRPr lang="en-US" sz="1400" dirty="0">
              <a:latin typeface="Space Grotesk Medium" pitchFamily="2" charset="0"/>
              <a:cs typeface="Space Grotesk Medium" pitchFamily="2" charset="0"/>
            </a:endParaRPr>
          </a:p>
        </p:txBody>
      </p:sp>
      <p:pic>
        <p:nvPicPr>
          <p:cNvPr id="23" name="Picture Placeholder 22">
            <a:extLst>
              <a:ext uri="{FF2B5EF4-FFF2-40B4-BE49-F238E27FC236}">
                <a16:creationId xmlns:a16="http://schemas.microsoft.com/office/drawing/2014/main" id="{FA1EF157-C16B-46B0-A443-EE669CFF924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32568" b="32568"/>
          <a:stretch>
            <a:fillRect/>
          </a:stretch>
        </p:blipFill>
        <p:spPr/>
      </p:pic>
      <p:cxnSp>
        <p:nvCxnSpPr>
          <p:cNvPr id="24" name="Straight Connector 23">
            <a:extLst>
              <a:ext uri="{FF2B5EF4-FFF2-40B4-BE49-F238E27FC236}">
                <a16:creationId xmlns:a16="http://schemas.microsoft.com/office/drawing/2014/main" id="{D752EE57-C07A-4032-9ACE-0D25526F66B6}"/>
              </a:ext>
            </a:extLst>
          </p:cNvPr>
          <p:cNvCxnSpPr>
            <a:cxnSpLocks/>
          </p:cNvCxnSpPr>
          <p:nvPr/>
        </p:nvCxnSpPr>
        <p:spPr>
          <a:xfrm>
            <a:off x="-26504" y="2933700"/>
            <a:ext cx="122185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71417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EB"/>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91A4E2C-D777-40B9-8458-AC7E308F7B01}"/>
              </a:ext>
            </a:extLst>
          </p:cNvPr>
          <p:cNvGrpSpPr/>
          <p:nvPr/>
        </p:nvGrpSpPr>
        <p:grpSpPr>
          <a:xfrm>
            <a:off x="454333" y="1139946"/>
            <a:ext cx="1543041" cy="895341"/>
            <a:chOff x="9559152" y="980892"/>
            <a:chExt cx="1543041" cy="895341"/>
          </a:xfrm>
        </p:grpSpPr>
        <p:sp>
          <p:nvSpPr>
            <p:cNvPr id="3" name="Oval 2">
              <a:extLst>
                <a:ext uri="{FF2B5EF4-FFF2-40B4-BE49-F238E27FC236}">
                  <a16:creationId xmlns:a16="http://schemas.microsoft.com/office/drawing/2014/main" id="{39E96D3D-2018-412F-9624-2C936A3D2633}"/>
                </a:ext>
              </a:extLst>
            </p:cNvPr>
            <p:cNvSpPr/>
            <p:nvPr/>
          </p:nvSpPr>
          <p:spPr>
            <a:xfrm>
              <a:off x="10206852" y="980892"/>
              <a:ext cx="895341" cy="895341"/>
            </a:xfrm>
            <a:prstGeom prst="ellipse">
              <a:avLst/>
            </a:prstGeom>
            <a:solidFill>
              <a:srgbClr val="F4E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FE819073-D4A8-406E-9C5D-1F7C32E15BD8}"/>
                </a:ext>
              </a:extLst>
            </p:cNvPr>
            <p:cNvSpPr/>
            <p:nvPr/>
          </p:nvSpPr>
          <p:spPr>
            <a:xfrm>
              <a:off x="9559152" y="980892"/>
              <a:ext cx="895341" cy="89534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Rectangle 4">
            <a:extLst>
              <a:ext uri="{FF2B5EF4-FFF2-40B4-BE49-F238E27FC236}">
                <a16:creationId xmlns:a16="http://schemas.microsoft.com/office/drawing/2014/main" id="{80B0CF46-E620-41C7-9B8D-D2D8A633B5B5}"/>
              </a:ext>
            </a:extLst>
          </p:cNvPr>
          <p:cNvSpPr/>
          <p:nvPr/>
        </p:nvSpPr>
        <p:spPr>
          <a:xfrm>
            <a:off x="363689" y="2662586"/>
            <a:ext cx="1852633" cy="2147960"/>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6" name="Rectangle 5">
            <a:extLst>
              <a:ext uri="{FF2B5EF4-FFF2-40B4-BE49-F238E27FC236}">
                <a16:creationId xmlns:a16="http://schemas.microsoft.com/office/drawing/2014/main" id="{2042EA51-7300-4F37-B224-AA17E8841CA7}"/>
              </a:ext>
            </a:extLst>
          </p:cNvPr>
          <p:cNvSpPr/>
          <p:nvPr/>
        </p:nvSpPr>
        <p:spPr>
          <a:xfrm>
            <a:off x="2933706" y="371475"/>
            <a:ext cx="3162294" cy="6115049"/>
          </a:xfrm>
          <a:prstGeom prst="rect">
            <a:avLst/>
          </a:prstGeom>
          <a:solidFill>
            <a:srgbClr val="CED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94F962E1-88BC-41D9-A8B7-332CE2C56E8E}"/>
              </a:ext>
            </a:extLst>
          </p:cNvPr>
          <p:cNvSpPr/>
          <p:nvPr/>
        </p:nvSpPr>
        <p:spPr>
          <a:xfrm rot="10800000" flipH="1" flipV="1">
            <a:off x="3276625" y="2279481"/>
            <a:ext cx="2819375" cy="1323439"/>
          </a:xfrm>
          <a:prstGeom prst="rect">
            <a:avLst/>
          </a:prstGeom>
        </p:spPr>
        <p:txBody>
          <a:bodyPr wrap="square">
            <a:spAutoFit/>
          </a:bodyPr>
          <a:lstStyle/>
          <a:p>
            <a:r>
              <a:rPr lang="en-US" sz="4000">
                <a:latin typeface="Space Grotesk Medium" pitchFamily="2" charset="0"/>
                <a:cs typeface="Space Grotesk Medium" pitchFamily="2" charset="0"/>
              </a:rPr>
              <a:t>BUSINESS</a:t>
            </a:r>
          </a:p>
          <a:p>
            <a:r>
              <a:rPr lang="en-US" sz="4000">
                <a:latin typeface="Space Grotesk Medium" pitchFamily="2" charset="0"/>
                <a:cs typeface="Space Grotesk Medium" pitchFamily="2" charset="0"/>
              </a:rPr>
              <a:t>REPORT</a:t>
            </a:r>
            <a:endParaRPr lang="en-US" sz="4000" dirty="0">
              <a:latin typeface="Space Grotesk Medium" pitchFamily="2" charset="0"/>
              <a:cs typeface="Space Grotesk Medium" pitchFamily="2" charset="0"/>
            </a:endParaRPr>
          </a:p>
        </p:txBody>
      </p:sp>
      <p:sp>
        <p:nvSpPr>
          <p:cNvPr id="8" name="Rectangle 7">
            <a:extLst>
              <a:ext uri="{FF2B5EF4-FFF2-40B4-BE49-F238E27FC236}">
                <a16:creationId xmlns:a16="http://schemas.microsoft.com/office/drawing/2014/main" id="{DAAEA893-6C7D-4DA7-9651-E5937DE025C1}"/>
              </a:ext>
            </a:extLst>
          </p:cNvPr>
          <p:cNvSpPr/>
          <p:nvPr/>
        </p:nvSpPr>
        <p:spPr>
          <a:xfrm>
            <a:off x="3276625" y="373656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9" name="Rectangle 8">
            <a:extLst>
              <a:ext uri="{FF2B5EF4-FFF2-40B4-BE49-F238E27FC236}">
                <a16:creationId xmlns:a16="http://schemas.microsoft.com/office/drawing/2014/main" id="{9B9FF296-D308-49C2-94F1-CA1C48140201}"/>
              </a:ext>
            </a:extLst>
          </p:cNvPr>
          <p:cNvSpPr/>
          <p:nvPr/>
        </p:nvSpPr>
        <p:spPr>
          <a:xfrm>
            <a:off x="3276625" y="501291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10" name="Rectangle 9">
            <a:extLst>
              <a:ext uri="{FF2B5EF4-FFF2-40B4-BE49-F238E27FC236}">
                <a16:creationId xmlns:a16="http://schemas.microsoft.com/office/drawing/2014/main" id="{87BF2170-FF70-4C37-9EDC-0FDDE8F7D9C1}"/>
              </a:ext>
            </a:extLst>
          </p:cNvPr>
          <p:cNvSpPr/>
          <p:nvPr/>
        </p:nvSpPr>
        <p:spPr>
          <a:xfrm>
            <a:off x="3276625" y="1367995"/>
            <a:ext cx="2230089"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1" name="Rectangle 10">
            <a:extLst>
              <a:ext uri="{FF2B5EF4-FFF2-40B4-BE49-F238E27FC236}">
                <a16:creationId xmlns:a16="http://schemas.microsoft.com/office/drawing/2014/main" id="{56D5B52B-842D-484A-9D5F-6E5F9A9A4381}"/>
              </a:ext>
            </a:extLst>
          </p:cNvPr>
          <p:cNvSpPr/>
          <p:nvPr/>
        </p:nvSpPr>
        <p:spPr>
          <a:xfrm rot="10800000" flipH="1" flipV="1">
            <a:off x="4258510" y="709011"/>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pic>
        <p:nvPicPr>
          <p:cNvPr id="18" name="Picture Placeholder 17">
            <a:extLst>
              <a:ext uri="{FF2B5EF4-FFF2-40B4-BE49-F238E27FC236}">
                <a16:creationId xmlns:a16="http://schemas.microsoft.com/office/drawing/2014/main" id="{7B001DC1-4C9A-4F72-B185-6A3E741A985E}"/>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6623" r="26623"/>
          <a:stretch>
            <a:fillRect/>
          </a:stretch>
        </p:blipFill>
        <p:spPr/>
      </p:pic>
      <p:cxnSp>
        <p:nvCxnSpPr>
          <p:cNvPr id="13" name="Straight Connector 12">
            <a:extLst>
              <a:ext uri="{FF2B5EF4-FFF2-40B4-BE49-F238E27FC236}">
                <a16:creationId xmlns:a16="http://schemas.microsoft.com/office/drawing/2014/main" id="{351E94F5-6DED-4226-A62D-1DE16A4E66C4}"/>
              </a:ext>
            </a:extLst>
          </p:cNvPr>
          <p:cNvCxnSpPr>
            <a:cxnSpLocks/>
          </p:cNvCxnSpPr>
          <p:nvPr/>
        </p:nvCxnSpPr>
        <p:spPr>
          <a:xfrm>
            <a:off x="2586659"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3506A35F-1F4F-42F7-A08E-E80D755F1A04}"/>
              </a:ext>
            </a:extLst>
          </p:cNvPr>
          <p:cNvSpPr/>
          <p:nvPr/>
        </p:nvSpPr>
        <p:spPr>
          <a:xfrm>
            <a:off x="329128" y="5451354"/>
            <a:ext cx="1887194"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cxnSp>
        <p:nvCxnSpPr>
          <p:cNvPr id="15" name="Straight Connector 14">
            <a:extLst>
              <a:ext uri="{FF2B5EF4-FFF2-40B4-BE49-F238E27FC236}">
                <a16:creationId xmlns:a16="http://schemas.microsoft.com/office/drawing/2014/main" id="{71126865-5DF9-4C76-BF2A-F3EA4145F19A}"/>
              </a:ext>
            </a:extLst>
          </p:cNvPr>
          <p:cNvCxnSpPr>
            <a:cxnSpLocks/>
          </p:cNvCxnSpPr>
          <p:nvPr/>
        </p:nvCxnSpPr>
        <p:spPr>
          <a:xfrm>
            <a:off x="10763250"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EB495D9B-1C1E-49D0-9B54-5598D00AB9F1}"/>
              </a:ext>
            </a:extLst>
          </p:cNvPr>
          <p:cNvSpPr/>
          <p:nvPr/>
        </p:nvSpPr>
        <p:spPr>
          <a:xfrm rot="5400000" flipH="1" flipV="1">
            <a:off x="8052760" y="2921167"/>
            <a:ext cx="6858000" cy="1015663"/>
          </a:xfrm>
          <a:prstGeom prst="rect">
            <a:avLst/>
          </a:prstGeom>
        </p:spPr>
        <p:txBody>
          <a:bodyPr wrap="square">
            <a:spAutoFit/>
          </a:bodyPr>
          <a:lstStyle/>
          <a:p>
            <a:pPr algn="ctr"/>
            <a:r>
              <a:rPr lang="en-US" sz="6000">
                <a:latin typeface="Dashboard" panose="00000500000000000000" pitchFamily="50" charset="0"/>
                <a:cs typeface="Space Grotesk SemiBold" pitchFamily="2" charset="0"/>
              </a:rPr>
              <a:t>BRAND NEW</a:t>
            </a:r>
            <a:endParaRPr lang="en-US" sz="6000" dirty="0">
              <a:latin typeface="Dashboard" panose="00000500000000000000" pitchFamily="50" charset="0"/>
              <a:cs typeface="Space Grotesk SemiBold" pitchFamily="2" charset="0"/>
            </a:endParaRPr>
          </a:p>
        </p:txBody>
      </p:sp>
    </p:spTree>
    <p:extLst>
      <p:ext uri="{BB962C8B-B14F-4D97-AF65-F5344CB8AC3E}">
        <p14:creationId xmlns:p14="http://schemas.microsoft.com/office/powerpoint/2010/main" val="3684979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4E1C3"/>
        </a:solidFill>
        <a:effectLst/>
      </p:bgPr>
    </p:bg>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CBF14581-D740-4204-B3C5-ECABC1AD4EEF}"/>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20527" b="20527"/>
          <a:stretch>
            <a:fillRect/>
          </a:stretch>
        </p:blipFill>
        <p:spPr/>
      </p:pic>
      <p:pic>
        <p:nvPicPr>
          <p:cNvPr id="21" name="Picture Placeholder 20">
            <a:extLst>
              <a:ext uri="{FF2B5EF4-FFF2-40B4-BE49-F238E27FC236}">
                <a16:creationId xmlns:a16="http://schemas.microsoft.com/office/drawing/2014/main" id="{91EEDD55-9C5E-4FC7-A80D-106FAB67ABA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7415" b="7415"/>
          <a:stretch>
            <a:fillRect/>
          </a:stretch>
        </p:blipFill>
        <p:spPr/>
      </p:pic>
      <p:pic>
        <p:nvPicPr>
          <p:cNvPr id="23" name="Picture Placeholder 22">
            <a:extLst>
              <a:ext uri="{FF2B5EF4-FFF2-40B4-BE49-F238E27FC236}">
                <a16:creationId xmlns:a16="http://schemas.microsoft.com/office/drawing/2014/main" id="{DAEE894B-FB4B-4E6D-A455-0DFF2B84D6A7}"/>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14603" r="14603"/>
          <a:stretch>
            <a:fillRect/>
          </a:stretch>
        </p:blipFill>
        <p:spPr/>
      </p:pic>
      <p:sp>
        <p:nvSpPr>
          <p:cNvPr id="5" name="Rectangle 4">
            <a:extLst>
              <a:ext uri="{FF2B5EF4-FFF2-40B4-BE49-F238E27FC236}">
                <a16:creationId xmlns:a16="http://schemas.microsoft.com/office/drawing/2014/main" id="{6E0046AC-D6D5-40AF-93C6-8CEE29A503D9}"/>
              </a:ext>
            </a:extLst>
          </p:cNvPr>
          <p:cNvSpPr/>
          <p:nvPr/>
        </p:nvSpPr>
        <p:spPr>
          <a:xfrm>
            <a:off x="415565" y="4171950"/>
            <a:ext cx="1852633" cy="2147960"/>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6" name="Rectangle 5">
            <a:extLst>
              <a:ext uri="{FF2B5EF4-FFF2-40B4-BE49-F238E27FC236}">
                <a16:creationId xmlns:a16="http://schemas.microsoft.com/office/drawing/2014/main" id="{34C8EAD0-198A-4B67-B297-41971877B2CA}"/>
              </a:ext>
            </a:extLst>
          </p:cNvPr>
          <p:cNvSpPr/>
          <p:nvPr/>
        </p:nvSpPr>
        <p:spPr>
          <a:xfrm>
            <a:off x="2955032" y="521069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7" name="Rectangle 6">
            <a:extLst>
              <a:ext uri="{FF2B5EF4-FFF2-40B4-BE49-F238E27FC236}">
                <a16:creationId xmlns:a16="http://schemas.microsoft.com/office/drawing/2014/main" id="{FF98ECEC-9849-4FD7-BAC1-13244684A4EE}"/>
              </a:ext>
            </a:extLst>
          </p:cNvPr>
          <p:cNvSpPr/>
          <p:nvPr/>
        </p:nvSpPr>
        <p:spPr>
          <a:xfrm>
            <a:off x="6585915" y="5245930"/>
            <a:ext cx="1887194"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8" name="Rectangle 7">
            <a:extLst>
              <a:ext uri="{FF2B5EF4-FFF2-40B4-BE49-F238E27FC236}">
                <a16:creationId xmlns:a16="http://schemas.microsoft.com/office/drawing/2014/main" id="{B153FDE7-9630-46B8-BB49-966B246C915A}"/>
              </a:ext>
            </a:extLst>
          </p:cNvPr>
          <p:cNvSpPr/>
          <p:nvPr/>
        </p:nvSpPr>
        <p:spPr>
          <a:xfrm>
            <a:off x="415565" y="1866900"/>
            <a:ext cx="1852633" cy="2147960"/>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9" name="Rectangle 8">
            <a:extLst>
              <a:ext uri="{FF2B5EF4-FFF2-40B4-BE49-F238E27FC236}">
                <a16:creationId xmlns:a16="http://schemas.microsoft.com/office/drawing/2014/main" id="{C76A76C5-A3F0-496D-8F4F-1036A5D7BCC1}"/>
              </a:ext>
            </a:extLst>
          </p:cNvPr>
          <p:cNvSpPr/>
          <p:nvPr/>
        </p:nvSpPr>
        <p:spPr>
          <a:xfrm rot="10800000" flipH="1" flipV="1">
            <a:off x="2955032" y="918354"/>
            <a:ext cx="3140968" cy="923330"/>
          </a:xfrm>
          <a:prstGeom prst="rect">
            <a:avLst/>
          </a:prstGeom>
        </p:spPr>
        <p:txBody>
          <a:bodyPr wrap="square">
            <a:spAutoFit/>
          </a:bodyPr>
          <a:lstStyle/>
          <a:p>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sp>
        <p:nvSpPr>
          <p:cNvPr id="10" name="Rectangle 9">
            <a:extLst>
              <a:ext uri="{FF2B5EF4-FFF2-40B4-BE49-F238E27FC236}">
                <a16:creationId xmlns:a16="http://schemas.microsoft.com/office/drawing/2014/main" id="{9ECA8D23-EC92-485B-B703-43C67748D135}"/>
              </a:ext>
            </a:extLst>
          </p:cNvPr>
          <p:cNvSpPr/>
          <p:nvPr/>
        </p:nvSpPr>
        <p:spPr>
          <a:xfrm>
            <a:off x="449944" y="929496"/>
            <a:ext cx="1887194"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1" name="Rectangle 10">
            <a:extLst>
              <a:ext uri="{FF2B5EF4-FFF2-40B4-BE49-F238E27FC236}">
                <a16:creationId xmlns:a16="http://schemas.microsoft.com/office/drawing/2014/main" id="{5BF7BC2A-F211-49E6-B887-5ADD7BE9E8D9}"/>
              </a:ext>
            </a:extLst>
          </p:cNvPr>
          <p:cNvSpPr/>
          <p:nvPr/>
        </p:nvSpPr>
        <p:spPr>
          <a:xfrm rot="10800000" flipH="1" flipV="1">
            <a:off x="8244153" y="2741474"/>
            <a:ext cx="3947839" cy="1754326"/>
          </a:xfrm>
          <a:prstGeom prst="rect">
            <a:avLst/>
          </a:prstGeom>
        </p:spPr>
        <p:txBody>
          <a:bodyPr wrap="square">
            <a:spAutoFit/>
          </a:bodyPr>
          <a:lstStyle/>
          <a:p>
            <a:r>
              <a:rPr lang="en-US" sz="5400">
                <a:latin typeface="Dashboard" panose="00000500000000000000" pitchFamily="50" charset="0"/>
                <a:cs typeface="Space Grotesk Medium" pitchFamily="2" charset="0"/>
              </a:rPr>
              <a:t>WORLD</a:t>
            </a:r>
          </a:p>
          <a:p>
            <a:r>
              <a:rPr lang="en-US" sz="5400">
                <a:latin typeface="Dashboard" panose="00000500000000000000" pitchFamily="50" charset="0"/>
                <a:cs typeface="Space Grotesk Medium" pitchFamily="2" charset="0"/>
              </a:rPr>
              <a:t>REPORT</a:t>
            </a:r>
            <a:endParaRPr lang="en-US" sz="5400" dirty="0">
              <a:latin typeface="Dashboard" panose="00000500000000000000" pitchFamily="50" charset="0"/>
              <a:cs typeface="Space Grotesk Medium" pitchFamily="2" charset="0"/>
            </a:endParaRPr>
          </a:p>
        </p:txBody>
      </p:sp>
      <p:cxnSp>
        <p:nvCxnSpPr>
          <p:cNvPr id="12" name="Straight Connector 11">
            <a:extLst>
              <a:ext uri="{FF2B5EF4-FFF2-40B4-BE49-F238E27FC236}">
                <a16:creationId xmlns:a16="http://schemas.microsoft.com/office/drawing/2014/main" id="{E41F8A59-9910-4A0A-B769-28A499C38F9C}"/>
              </a:ext>
            </a:extLst>
          </p:cNvPr>
          <p:cNvCxnSpPr>
            <a:cxnSpLocks/>
          </p:cNvCxnSpPr>
          <p:nvPr/>
        </p:nvCxnSpPr>
        <p:spPr>
          <a:xfrm>
            <a:off x="2700959"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10335A9-4F77-43A8-8CEC-132399B0466D}"/>
              </a:ext>
            </a:extLst>
          </p:cNvPr>
          <p:cNvCxnSpPr>
            <a:cxnSpLocks/>
          </p:cNvCxnSpPr>
          <p:nvPr/>
        </p:nvCxnSpPr>
        <p:spPr>
          <a:xfrm>
            <a:off x="6096000" y="0"/>
            <a:ext cx="0" cy="24003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4B7963F-47E7-43A4-A3E0-9622FE755D19}"/>
              </a:ext>
            </a:extLst>
          </p:cNvPr>
          <p:cNvCxnSpPr>
            <a:cxnSpLocks/>
          </p:cNvCxnSpPr>
          <p:nvPr/>
        </p:nvCxnSpPr>
        <p:spPr>
          <a:xfrm>
            <a:off x="6096000" y="4819650"/>
            <a:ext cx="0" cy="20383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43200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EB"/>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1CA141B-EC0E-4F71-8938-8B0C756AD617}"/>
              </a:ext>
            </a:extLst>
          </p:cNvPr>
          <p:cNvSpPr/>
          <p:nvPr/>
        </p:nvSpPr>
        <p:spPr>
          <a:xfrm rot="10800000" flipH="1" flipV="1">
            <a:off x="890853" y="1489402"/>
            <a:ext cx="5967147" cy="1754326"/>
          </a:xfrm>
          <a:prstGeom prst="rect">
            <a:avLst/>
          </a:prstGeom>
        </p:spPr>
        <p:txBody>
          <a:bodyPr wrap="square">
            <a:spAutoFit/>
          </a:bodyPr>
          <a:lstStyle/>
          <a:p>
            <a:r>
              <a:rPr lang="en-US" sz="5400">
                <a:latin typeface="Dashboard" panose="00000500000000000000" pitchFamily="50" charset="0"/>
                <a:cs typeface="Space Grotesk Medium" pitchFamily="2" charset="0"/>
              </a:rPr>
              <a:t>MAIN TOPIC</a:t>
            </a:r>
          </a:p>
          <a:p>
            <a:r>
              <a:rPr lang="en-US" sz="5400">
                <a:latin typeface="Dashboard" panose="00000500000000000000" pitchFamily="50" charset="0"/>
                <a:cs typeface="Space Grotesk Medium" pitchFamily="2" charset="0"/>
              </a:rPr>
              <a:t>HEADLINE</a:t>
            </a:r>
            <a:endParaRPr lang="en-US" sz="5400" dirty="0">
              <a:latin typeface="Dashboard" panose="00000500000000000000" pitchFamily="50" charset="0"/>
              <a:cs typeface="Space Grotesk Medium" pitchFamily="2" charset="0"/>
            </a:endParaRPr>
          </a:p>
        </p:txBody>
      </p:sp>
      <p:sp>
        <p:nvSpPr>
          <p:cNvPr id="3" name="Rectangle 2">
            <a:extLst>
              <a:ext uri="{FF2B5EF4-FFF2-40B4-BE49-F238E27FC236}">
                <a16:creationId xmlns:a16="http://schemas.microsoft.com/office/drawing/2014/main" id="{CB763F8F-76A0-4997-BAFC-5FD7C818CC00}"/>
              </a:ext>
            </a:extLst>
          </p:cNvPr>
          <p:cNvSpPr/>
          <p:nvPr/>
        </p:nvSpPr>
        <p:spPr>
          <a:xfrm>
            <a:off x="890852" y="4339696"/>
            <a:ext cx="5205145"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Etiam vel risus sit amet dui sagittis interdum. </a:t>
            </a:r>
          </a:p>
        </p:txBody>
      </p:sp>
      <p:sp>
        <p:nvSpPr>
          <p:cNvPr id="4" name="Rectangle 3">
            <a:extLst>
              <a:ext uri="{FF2B5EF4-FFF2-40B4-BE49-F238E27FC236}">
                <a16:creationId xmlns:a16="http://schemas.microsoft.com/office/drawing/2014/main" id="{317A8CC2-F703-4C50-BAED-D4C906388DDE}"/>
              </a:ext>
            </a:extLst>
          </p:cNvPr>
          <p:cNvSpPr/>
          <p:nvPr/>
        </p:nvSpPr>
        <p:spPr>
          <a:xfrm rot="10800000" flipH="1" flipV="1">
            <a:off x="890852" y="3468546"/>
            <a:ext cx="3776397" cy="646331"/>
          </a:xfrm>
          <a:prstGeom prst="rect">
            <a:avLst/>
          </a:prstGeom>
        </p:spPr>
        <p:txBody>
          <a:bodyPr wrap="square">
            <a:spAutoFit/>
          </a:bodyPr>
          <a:lstStyle/>
          <a:p>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sp>
        <p:nvSpPr>
          <p:cNvPr id="6" name="Rectangle 5">
            <a:extLst>
              <a:ext uri="{FF2B5EF4-FFF2-40B4-BE49-F238E27FC236}">
                <a16:creationId xmlns:a16="http://schemas.microsoft.com/office/drawing/2014/main" id="{0FCCF58B-765E-4187-9241-B87988E26597}"/>
              </a:ext>
            </a:extLst>
          </p:cNvPr>
          <p:cNvSpPr/>
          <p:nvPr/>
        </p:nvSpPr>
        <p:spPr>
          <a:xfrm rot="10800000" flipH="1" flipV="1">
            <a:off x="1599435" y="236942"/>
            <a:ext cx="8993128" cy="369332"/>
          </a:xfrm>
          <a:prstGeom prst="rect">
            <a:avLst/>
          </a:prstGeom>
        </p:spPr>
        <p:txBody>
          <a:bodyPr wrap="square">
            <a:spAutoFit/>
          </a:bodyPr>
          <a:lstStyle/>
          <a:p>
            <a:pPr algn="ctr"/>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grpSp>
        <p:nvGrpSpPr>
          <p:cNvPr id="9" name="Group 8">
            <a:extLst>
              <a:ext uri="{FF2B5EF4-FFF2-40B4-BE49-F238E27FC236}">
                <a16:creationId xmlns:a16="http://schemas.microsoft.com/office/drawing/2014/main" id="{BF0CA79E-A4AF-4FA2-81EE-658E8D40AB22}"/>
              </a:ext>
            </a:extLst>
          </p:cNvPr>
          <p:cNvGrpSpPr/>
          <p:nvPr/>
        </p:nvGrpSpPr>
        <p:grpSpPr>
          <a:xfrm>
            <a:off x="0" y="859306"/>
            <a:ext cx="12192000" cy="5219700"/>
            <a:chOff x="0" y="859306"/>
            <a:chExt cx="12192000" cy="5219700"/>
          </a:xfrm>
        </p:grpSpPr>
        <p:cxnSp>
          <p:nvCxnSpPr>
            <p:cNvPr id="5" name="Straight Connector 4">
              <a:extLst>
                <a:ext uri="{FF2B5EF4-FFF2-40B4-BE49-F238E27FC236}">
                  <a16:creationId xmlns:a16="http://schemas.microsoft.com/office/drawing/2014/main" id="{4E0F5256-2E04-4608-B133-B9BE4B5D5BC8}"/>
                </a:ext>
              </a:extLst>
            </p:cNvPr>
            <p:cNvCxnSpPr>
              <a:cxnSpLocks/>
            </p:cNvCxnSpPr>
            <p:nvPr/>
          </p:nvCxnSpPr>
          <p:spPr>
            <a:xfrm>
              <a:off x="0" y="859306"/>
              <a:ext cx="1219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3743CFAD-879C-4BF3-A6E5-B5F0619B64F8}"/>
                </a:ext>
              </a:extLst>
            </p:cNvPr>
            <p:cNvCxnSpPr>
              <a:cxnSpLocks/>
            </p:cNvCxnSpPr>
            <p:nvPr/>
          </p:nvCxnSpPr>
          <p:spPr>
            <a:xfrm>
              <a:off x="0" y="6079006"/>
              <a:ext cx="1219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 name="Rectangle 7">
            <a:extLst>
              <a:ext uri="{FF2B5EF4-FFF2-40B4-BE49-F238E27FC236}">
                <a16:creationId xmlns:a16="http://schemas.microsoft.com/office/drawing/2014/main" id="{4E2D54A8-B4C8-4876-88A4-2B26A6E16B34}"/>
              </a:ext>
            </a:extLst>
          </p:cNvPr>
          <p:cNvSpPr/>
          <p:nvPr/>
        </p:nvSpPr>
        <p:spPr>
          <a:xfrm rot="10800000" flipH="1" flipV="1">
            <a:off x="1599435" y="6275792"/>
            <a:ext cx="8993128" cy="369332"/>
          </a:xfrm>
          <a:prstGeom prst="rect">
            <a:avLst/>
          </a:prstGeom>
        </p:spPr>
        <p:txBody>
          <a:bodyPr wrap="square">
            <a:spAutoFit/>
          </a:bodyPr>
          <a:lstStyle/>
          <a:p>
            <a:pPr algn="ctr"/>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pic>
        <p:nvPicPr>
          <p:cNvPr id="16" name="Picture Placeholder 15">
            <a:extLst>
              <a:ext uri="{FF2B5EF4-FFF2-40B4-BE49-F238E27FC236}">
                <a16:creationId xmlns:a16="http://schemas.microsoft.com/office/drawing/2014/main" id="{F39D3297-A88A-4BAC-B904-BECED1477FCB}"/>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9687" r="19687"/>
          <a:stretch>
            <a:fillRect/>
          </a:stretch>
        </p:blipFill>
        <p:spPr/>
      </p:pic>
      <p:cxnSp>
        <p:nvCxnSpPr>
          <p:cNvPr id="11" name="Straight Connector 10">
            <a:extLst>
              <a:ext uri="{FF2B5EF4-FFF2-40B4-BE49-F238E27FC236}">
                <a16:creationId xmlns:a16="http://schemas.microsoft.com/office/drawing/2014/main" id="{DCCF1E69-EFF5-4DE1-8CE1-28E92561E58C}"/>
              </a:ext>
            </a:extLst>
          </p:cNvPr>
          <p:cNvCxnSpPr>
            <a:cxnSpLocks/>
          </p:cNvCxnSpPr>
          <p:nvPr/>
        </p:nvCxnSpPr>
        <p:spPr>
          <a:xfrm>
            <a:off x="7372350" y="859306"/>
            <a:ext cx="0" cy="52197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7489A0F9-B35F-45CB-8645-A5A4EA70A965}"/>
              </a:ext>
            </a:extLst>
          </p:cNvPr>
          <p:cNvSpPr/>
          <p:nvPr/>
        </p:nvSpPr>
        <p:spPr>
          <a:xfrm rot="10800000" flipH="1" flipV="1">
            <a:off x="975333" y="5416490"/>
            <a:ext cx="1248204" cy="307777"/>
          </a:xfrm>
          <a:prstGeom prst="rect">
            <a:avLst/>
          </a:prstGeom>
        </p:spPr>
        <p:txBody>
          <a:bodyPr wrap="square">
            <a:spAutoFit/>
          </a:bodyPr>
          <a:lstStyle/>
          <a:p>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spTree>
    <p:extLst>
      <p:ext uri="{BB962C8B-B14F-4D97-AF65-F5344CB8AC3E}">
        <p14:creationId xmlns:p14="http://schemas.microsoft.com/office/powerpoint/2010/main" val="3564229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4E1C3"/>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18CEDDA-D3E1-44AF-BB64-189B54CB4926}"/>
              </a:ext>
            </a:extLst>
          </p:cNvPr>
          <p:cNvSpPr/>
          <p:nvPr/>
        </p:nvSpPr>
        <p:spPr>
          <a:xfrm>
            <a:off x="-1" y="0"/>
            <a:ext cx="6096001" cy="6858000"/>
          </a:xfrm>
          <a:prstGeom prst="rect">
            <a:avLst/>
          </a:prstGeom>
          <a:solidFill>
            <a:srgbClr val="CED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58A16A7-7E2E-4BE5-A14D-EFE70523CE0F}"/>
              </a:ext>
            </a:extLst>
          </p:cNvPr>
          <p:cNvSpPr/>
          <p:nvPr/>
        </p:nvSpPr>
        <p:spPr>
          <a:xfrm rot="10800000" flipH="1" flipV="1">
            <a:off x="0" y="327317"/>
            <a:ext cx="6096000" cy="6203365"/>
          </a:xfrm>
          <a:prstGeom prst="rect">
            <a:avLst/>
          </a:prstGeom>
        </p:spPr>
        <p:txBody>
          <a:bodyPr wrap="square">
            <a:spAutoFit/>
          </a:bodyPr>
          <a:lstStyle/>
          <a:p>
            <a:pPr algn="ctr">
              <a:lnSpc>
                <a:spcPct val="150000"/>
              </a:lnSpc>
            </a:pPr>
            <a:r>
              <a:rPr lang="en-US" sz="5400">
                <a:latin typeface="Space Grotesk" pitchFamily="2" charset="0"/>
                <a:cs typeface="Space Grotesk" pitchFamily="2" charset="0"/>
              </a:rPr>
              <a:t>HAVE A</a:t>
            </a:r>
          </a:p>
          <a:p>
            <a:pPr algn="ctr">
              <a:lnSpc>
                <a:spcPct val="150000"/>
              </a:lnSpc>
            </a:pPr>
            <a:r>
              <a:rPr lang="en-US" sz="5400">
                <a:latin typeface="Dashboard" panose="00000500000000000000" pitchFamily="50" charset="0"/>
                <a:cs typeface="Space Grotesk" pitchFamily="2" charset="0"/>
              </a:rPr>
              <a:t>JAMES &amp; STARLAND</a:t>
            </a:r>
          </a:p>
          <a:p>
            <a:pPr algn="ctr">
              <a:lnSpc>
                <a:spcPct val="150000"/>
              </a:lnSpc>
            </a:pPr>
            <a:r>
              <a:rPr lang="en-US" sz="5400">
                <a:latin typeface="Space Grotesk" pitchFamily="2" charset="0"/>
                <a:cs typeface="Space Grotesk" pitchFamily="2" charset="0"/>
              </a:rPr>
              <a:t>DAY: SIMPLY</a:t>
            </a:r>
          </a:p>
          <a:p>
            <a:pPr algn="ctr">
              <a:lnSpc>
                <a:spcPct val="150000"/>
              </a:lnSpc>
            </a:pPr>
            <a:r>
              <a:rPr lang="en-US" sz="5400">
                <a:latin typeface="Space Grotesk" pitchFamily="2" charset="0"/>
                <a:cs typeface="Space Grotesk" pitchFamily="2" charset="0"/>
              </a:rPr>
              <a:t>STAY IN BED</a:t>
            </a:r>
            <a:endParaRPr lang="en-US" sz="5400" dirty="0">
              <a:latin typeface="Space Grotesk" pitchFamily="2" charset="0"/>
              <a:cs typeface="Space Grotesk" pitchFamily="2" charset="0"/>
            </a:endParaRPr>
          </a:p>
        </p:txBody>
      </p:sp>
      <p:grpSp>
        <p:nvGrpSpPr>
          <p:cNvPr id="3" name="Group 2">
            <a:extLst>
              <a:ext uri="{FF2B5EF4-FFF2-40B4-BE49-F238E27FC236}">
                <a16:creationId xmlns:a16="http://schemas.microsoft.com/office/drawing/2014/main" id="{BB5D7840-CD97-4F03-B6BC-CA523B50759F}"/>
              </a:ext>
            </a:extLst>
          </p:cNvPr>
          <p:cNvGrpSpPr/>
          <p:nvPr/>
        </p:nvGrpSpPr>
        <p:grpSpPr>
          <a:xfrm>
            <a:off x="6096000" y="859306"/>
            <a:ext cx="6096000" cy="5219700"/>
            <a:chOff x="0" y="859306"/>
            <a:chExt cx="12192000" cy="5219700"/>
          </a:xfrm>
        </p:grpSpPr>
        <p:cxnSp>
          <p:nvCxnSpPr>
            <p:cNvPr id="4" name="Straight Connector 3">
              <a:extLst>
                <a:ext uri="{FF2B5EF4-FFF2-40B4-BE49-F238E27FC236}">
                  <a16:creationId xmlns:a16="http://schemas.microsoft.com/office/drawing/2014/main" id="{19436A6F-5F8B-4032-8CB9-6C54BCCCEB06}"/>
                </a:ext>
              </a:extLst>
            </p:cNvPr>
            <p:cNvCxnSpPr>
              <a:cxnSpLocks/>
            </p:cNvCxnSpPr>
            <p:nvPr/>
          </p:nvCxnSpPr>
          <p:spPr>
            <a:xfrm>
              <a:off x="0" y="859306"/>
              <a:ext cx="12192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263E3A6C-EA27-4A0D-AD5E-35CC5397580F}"/>
                </a:ext>
              </a:extLst>
            </p:cNvPr>
            <p:cNvCxnSpPr>
              <a:cxnSpLocks/>
            </p:cNvCxnSpPr>
            <p:nvPr/>
          </p:nvCxnSpPr>
          <p:spPr>
            <a:xfrm>
              <a:off x="0" y="6079006"/>
              <a:ext cx="12192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 name="Straight Connector 5">
            <a:extLst>
              <a:ext uri="{FF2B5EF4-FFF2-40B4-BE49-F238E27FC236}">
                <a16:creationId xmlns:a16="http://schemas.microsoft.com/office/drawing/2014/main" id="{27EF8C2F-11D6-4111-83CC-763C6B65EF8D}"/>
              </a:ext>
            </a:extLst>
          </p:cNvPr>
          <p:cNvCxnSpPr>
            <a:cxnSpLocks/>
          </p:cNvCxnSpPr>
          <p:nvPr/>
        </p:nvCxnSpPr>
        <p:spPr>
          <a:xfrm>
            <a:off x="6096000" y="0"/>
            <a:ext cx="0" cy="685800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AAD77061-3A95-4AA0-896D-A1D0BFD14937}"/>
              </a:ext>
            </a:extLst>
          </p:cNvPr>
          <p:cNvSpPr/>
          <p:nvPr/>
        </p:nvSpPr>
        <p:spPr>
          <a:xfrm rot="10800000" flipH="1" flipV="1">
            <a:off x="6609586" y="4842500"/>
            <a:ext cx="2495550" cy="923330"/>
          </a:xfrm>
          <a:prstGeom prst="rect">
            <a:avLst/>
          </a:prstGeom>
        </p:spPr>
        <p:txBody>
          <a:bodyPr wrap="square">
            <a:spAutoFit/>
          </a:bodyPr>
          <a:lstStyle/>
          <a:p>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pic>
        <p:nvPicPr>
          <p:cNvPr id="14" name="Picture Placeholder 13">
            <a:extLst>
              <a:ext uri="{FF2B5EF4-FFF2-40B4-BE49-F238E27FC236}">
                <a16:creationId xmlns:a16="http://schemas.microsoft.com/office/drawing/2014/main" id="{D002CA0A-96FC-44DA-8EBE-FAB3EE9C2573}"/>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3838" r="23838"/>
          <a:stretch>
            <a:fillRect/>
          </a:stretch>
        </p:blipFill>
        <p:spPr/>
      </p:pic>
      <p:pic>
        <p:nvPicPr>
          <p:cNvPr id="16" name="Picture Placeholder 15">
            <a:extLst>
              <a:ext uri="{FF2B5EF4-FFF2-40B4-BE49-F238E27FC236}">
                <a16:creationId xmlns:a16="http://schemas.microsoft.com/office/drawing/2014/main" id="{8F676AF3-33F2-4AD9-9D32-3314867CE97E}"/>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7632" r="27632"/>
          <a:stretch>
            <a:fillRect/>
          </a:stretch>
        </p:blipFill>
        <p:spPr/>
      </p:pic>
      <p:sp>
        <p:nvSpPr>
          <p:cNvPr id="11" name="Rectangle 10">
            <a:extLst>
              <a:ext uri="{FF2B5EF4-FFF2-40B4-BE49-F238E27FC236}">
                <a16:creationId xmlns:a16="http://schemas.microsoft.com/office/drawing/2014/main" id="{4BDF8EAA-43DA-43BB-9FEC-472B75F5CC6F}"/>
              </a:ext>
            </a:extLst>
          </p:cNvPr>
          <p:cNvSpPr/>
          <p:nvPr/>
        </p:nvSpPr>
        <p:spPr>
          <a:xfrm rot="10800000" flipH="1" flipV="1">
            <a:off x="10486596" y="4864092"/>
            <a:ext cx="1248204" cy="307777"/>
          </a:xfrm>
          <a:prstGeom prst="rect">
            <a:avLst/>
          </a:prstGeom>
        </p:spPr>
        <p:txBody>
          <a:bodyPr wrap="square">
            <a:spAutoFit/>
          </a:bodyPr>
          <a:lstStyle/>
          <a:p>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spTree>
    <p:extLst>
      <p:ext uri="{BB962C8B-B14F-4D97-AF65-F5344CB8AC3E}">
        <p14:creationId xmlns:p14="http://schemas.microsoft.com/office/powerpoint/2010/main" val="13260778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EB"/>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25AEEBC-5DC8-4608-ABF3-064818127603}"/>
              </a:ext>
            </a:extLst>
          </p:cNvPr>
          <p:cNvGrpSpPr/>
          <p:nvPr/>
        </p:nvGrpSpPr>
        <p:grpSpPr>
          <a:xfrm>
            <a:off x="9064933" y="832380"/>
            <a:ext cx="1543041" cy="895341"/>
            <a:chOff x="9559152" y="980892"/>
            <a:chExt cx="1543041" cy="895341"/>
          </a:xfrm>
        </p:grpSpPr>
        <p:sp>
          <p:nvSpPr>
            <p:cNvPr id="3" name="Oval 2">
              <a:extLst>
                <a:ext uri="{FF2B5EF4-FFF2-40B4-BE49-F238E27FC236}">
                  <a16:creationId xmlns:a16="http://schemas.microsoft.com/office/drawing/2014/main" id="{7C6DD4EB-7A8E-4955-88FA-1E2B040F6031}"/>
                </a:ext>
              </a:extLst>
            </p:cNvPr>
            <p:cNvSpPr/>
            <p:nvPr/>
          </p:nvSpPr>
          <p:spPr>
            <a:xfrm>
              <a:off x="10206852" y="980892"/>
              <a:ext cx="895341" cy="895341"/>
            </a:xfrm>
            <a:prstGeom prst="ellipse">
              <a:avLst/>
            </a:prstGeom>
            <a:solidFill>
              <a:srgbClr val="F4E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0B050D7F-191D-453A-B32F-38472D883A3C}"/>
                </a:ext>
              </a:extLst>
            </p:cNvPr>
            <p:cNvSpPr/>
            <p:nvPr/>
          </p:nvSpPr>
          <p:spPr>
            <a:xfrm>
              <a:off x="9559152" y="980892"/>
              <a:ext cx="895341" cy="89534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Rectangle 4">
            <a:extLst>
              <a:ext uri="{FF2B5EF4-FFF2-40B4-BE49-F238E27FC236}">
                <a16:creationId xmlns:a16="http://schemas.microsoft.com/office/drawing/2014/main" id="{8D93BBB5-AFD0-45A0-B31C-9EC25FC985BF}"/>
              </a:ext>
            </a:extLst>
          </p:cNvPr>
          <p:cNvSpPr/>
          <p:nvPr/>
        </p:nvSpPr>
        <p:spPr>
          <a:xfrm>
            <a:off x="8974289" y="2355020"/>
            <a:ext cx="1852633" cy="2147960"/>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6" name="Rectangle 5">
            <a:extLst>
              <a:ext uri="{FF2B5EF4-FFF2-40B4-BE49-F238E27FC236}">
                <a16:creationId xmlns:a16="http://schemas.microsoft.com/office/drawing/2014/main" id="{74AAAC89-8414-4403-939D-5DF8BA37D286}"/>
              </a:ext>
            </a:extLst>
          </p:cNvPr>
          <p:cNvSpPr/>
          <p:nvPr/>
        </p:nvSpPr>
        <p:spPr>
          <a:xfrm rot="10800000" flipH="1" flipV="1">
            <a:off x="1180336" y="5128250"/>
            <a:ext cx="2495550" cy="923330"/>
          </a:xfrm>
          <a:prstGeom prst="rect">
            <a:avLst/>
          </a:prstGeom>
        </p:spPr>
        <p:txBody>
          <a:bodyPr wrap="square">
            <a:spAutoFit/>
          </a:bodyPr>
          <a:lstStyle/>
          <a:p>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pic>
        <p:nvPicPr>
          <p:cNvPr id="21" name="Picture Placeholder 20">
            <a:extLst>
              <a:ext uri="{FF2B5EF4-FFF2-40B4-BE49-F238E27FC236}">
                <a16:creationId xmlns:a16="http://schemas.microsoft.com/office/drawing/2014/main" id="{9EBAA55C-F93B-4D18-8380-B255FCBA6288}"/>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5720" r="25720"/>
          <a:stretch>
            <a:fillRect/>
          </a:stretch>
        </p:blipFill>
        <p:spPr/>
      </p:pic>
      <p:pic>
        <p:nvPicPr>
          <p:cNvPr id="23" name="Picture Placeholder 22">
            <a:extLst>
              <a:ext uri="{FF2B5EF4-FFF2-40B4-BE49-F238E27FC236}">
                <a16:creationId xmlns:a16="http://schemas.microsoft.com/office/drawing/2014/main" id="{444A98E1-8FA6-49D7-AACA-41242E3B6814}"/>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4821" b="24821"/>
          <a:stretch>
            <a:fillRect/>
          </a:stretch>
        </p:blipFill>
        <p:spPr/>
      </p:pic>
      <p:cxnSp>
        <p:nvCxnSpPr>
          <p:cNvPr id="9" name="Straight Connector 8">
            <a:extLst>
              <a:ext uri="{FF2B5EF4-FFF2-40B4-BE49-F238E27FC236}">
                <a16:creationId xmlns:a16="http://schemas.microsoft.com/office/drawing/2014/main" id="{06DE4E10-6055-40E3-B123-3955F7A73FD5}"/>
              </a:ext>
            </a:extLst>
          </p:cNvPr>
          <p:cNvCxnSpPr>
            <a:cxnSpLocks/>
          </p:cNvCxnSpPr>
          <p:nvPr/>
        </p:nvCxnSpPr>
        <p:spPr>
          <a:xfrm>
            <a:off x="4495800" y="0"/>
            <a:ext cx="0" cy="685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D7AF794-B1D6-4E8C-BC01-4B91C2E65CD1}"/>
              </a:ext>
            </a:extLst>
          </p:cNvPr>
          <p:cNvCxnSpPr>
            <a:cxnSpLocks/>
          </p:cNvCxnSpPr>
          <p:nvPr/>
        </p:nvCxnSpPr>
        <p:spPr>
          <a:xfrm>
            <a:off x="11506200" y="0"/>
            <a:ext cx="0" cy="685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D7343BB3-417E-451A-9B5A-191E100D40B5}"/>
              </a:ext>
            </a:extLst>
          </p:cNvPr>
          <p:cNvSpPr/>
          <p:nvPr/>
        </p:nvSpPr>
        <p:spPr>
          <a:xfrm>
            <a:off x="6993089" y="2355020"/>
            <a:ext cx="1852633" cy="2147960"/>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14" name="Rectangle 13">
            <a:extLst>
              <a:ext uri="{FF2B5EF4-FFF2-40B4-BE49-F238E27FC236}">
                <a16:creationId xmlns:a16="http://schemas.microsoft.com/office/drawing/2014/main" id="{F492298C-BF20-4B38-B4A8-204C5D0855FB}"/>
              </a:ext>
            </a:extLst>
          </p:cNvPr>
          <p:cNvSpPr/>
          <p:nvPr/>
        </p:nvSpPr>
        <p:spPr>
          <a:xfrm rot="10800000" flipH="1" flipV="1">
            <a:off x="5060780" y="818385"/>
            <a:ext cx="3947839" cy="923330"/>
          </a:xfrm>
          <a:prstGeom prst="rect">
            <a:avLst/>
          </a:prstGeom>
        </p:spPr>
        <p:txBody>
          <a:bodyPr wrap="square">
            <a:spAutoFit/>
          </a:bodyPr>
          <a:lstStyle/>
          <a:p>
            <a:r>
              <a:rPr lang="en-US" sz="5400">
                <a:latin typeface="Dashboard" panose="00000500000000000000" pitchFamily="50" charset="0"/>
                <a:cs typeface="Space Grotesk Medium" pitchFamily="2" charset="0"/>
              </a:rPr>
              <a:t>REPORT</a:t>
            </a:r>
            <a:endParaRPr lang="en-US" sz="5400" dirty="0">
              <a:latin typeface="Dashboard" panose="00000500000000000000" pitchFamily="50" charset="0"/>
              <a:cs typeface="Space Grotesk Medium" pitchFamily="2" charset="0"/>
            </a:endParaRPr>
          </a:p>
        </p:txBody>
      </p:sp>
      <p:sp>
        <p:nvSpPr>
          <p:cNvPr id="15" name="Rectangle 14">
            <a:extLst>
              <a:ext uri="{FF2B5EF4-FFF2-40B4-BE49-F238E27FC236}">
                <a16:creationId xmlns:a16="http://schemas.microsoft.com/office/drawing/2014/main" id="{10DAAC82-306D-4218-B684-11776334F279}"/>
              </a:ext>
            </a:extLst>
          </p:cNvPr>
          <p:cNvSpPr/>
          <p:nvPr/>
        </p:nvSpPr>
        <p:spPr>
          <a:xfrm>
            <a:off x="5011889" y="2355020"/>
            <a:ext cx="1852633" cy="2147960"/>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cxnSp>
        <p:nvCxnSpPr>
          <p:cNvPr id="18" name="Straight Connector 17">
            <a:extLst>
              <a:ext uri="{FF2B5EF4-FFF2-40B4-BE49-F238E27FC236}">
                <a16:creationId xmlns:a16="http://schemas.microsoft.com/office/drawing/2014/main" id="{03789F1C-56D1-479F-B4DD-B310D1005FCD}"/>
              </a:ext>
            </a:extLst>
          </p:cNvPr>
          <p:cNvCxnSpPr>
            <a:cxnSpLocks/>
          </p:cNvCxnSpPr>
          <p:nvPr/>
        </p:nvCxnSpPr>
        <p:spPr>
          <a:xfrm>
            <a:off x="742950" y="0"/>
            <a:ext cx="0" cy="685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D294CF28-7970-417A-A225-25696D1E9BFC}"/>
              </a:ext>
            </a:extLst>
          </p:cNvPr>
          <p:cNvSpPr/>
          <p:nvPr/>
        </p:nvSpPr>
        <p:spPr>
          <a:xfrm rot="5400000" flipH="1" flipV="1">
            <a:off x="-2991441" y="3275111"/>
            <a:ext cx="6858000" cy="307777"/>
          </a:xfrm>
          <a:prstGeom prst="rect">
            <a:avLst/>
          </a:prstGeom>
        </p:spPr>
        <p:txBody>
          <a:bodyPr wrap="square">
            <a:spAutoFit/>
          </a:bodyPr>
          <a:lstStyle/>
          <a:p>
            <a:pPr algn="ctr"/>
            <a:r>
              <a:rPr lang="en-US" sz="1400" spc="600">
                <a:latin typeface="Space Grotesk Medium" pitchFamily="2" charset="0"/>
                <a:cs typeface="Space Grotesk Medium" pitchFamily="2" charset="0"/>
              </a:rPr>
              <a:t>ACCESSIBLE DESIGN IS GOOD DESIGN.</a:t>
            </a:r>
            <a:endParaRPr lang="en-US" sz="1400" spc="600" dirty="0">
              <a:latin typeface="Space Grotesk Medium" pitchFamily="2" charset="0"/>
              <a:cs typeface="Space Grotesk Medium" pitchFamily="2" charset="0"/>
            </a:endParaRPr>
          </a:p>
        </p:txBody>
      </p:sp>
    </p:spTree>
    <p:extLst>
      <p:ext uri="{BB962C8B-B14F-4D97-AF65-F5344CB8AC3E}">
        <p14:creationId xmlns:p14="http://schemas.microsoft.com/office/powerpoint/2010/main" val="13538144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4E1C3"/>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7B0C610-0706-4321-AD7D-555DB1645E93}"/>
              </a:ext>
            </a:extLst>
          </p:cNvPr>
          <p:cNvSpPr/>
          <p:nvPr/>
        </p:nvSpPr>
        <p:spPr>
          <a:xfrm>
            <a:off x="457206" y="371475"/>
            <a:ext cx="3162294" cy="6115049"/>
          </a:xfrm>
          <a:prstGeom prst="rect">
            <a:avLst/>
          </a:prstGeom>
          <a:solidFill>
            <a:srgbClr val="CED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2B6FD26-0863-43D7-B420-295BA4D4CFAA}"/>
              </a:ext>
            </a:extLst>
          </p:cNvPr>
          <p:cNvSpPr/>
          <p:nvPr/>
        </p:nvSpPr>
        <p:spPr>
          <a:xfrm rot="10800000" flipH="1" flipV="1">
            <a:off x="800125" y="2279481"/>
            <a:ext cx="2819375" cy="1323439"/>
          </a:xfrm>
          <a:prstGeom prst="rect">
            <a:avLst/>
          </a:prstGeom>
        </p:spPr>
        <p:txBody>
          <a:bodyPr wrap="square">
            <a:spAutoFit/>
          </a:bodyPr>
          <a:lstStyle/>
          <a:p>
            <a:r>
              <a:rPr lang="en-US" sz="4000">
                <a:latin typeface="Space Grotesk Medium" pitchFamily="2" charset="0"/>
                <a:cs typeface="Space Grotesk Medium" pitchFamily="2" charset="0"/>
              </a:rPr>
              <a:t>GOOD DESIGN</a:t>
            </a:r>
            <a:endParaRPr lang="en-US" sz="4000" dirty="0">
              <a:latin typeface="Space Grotesk Medium" pitchFamily="2" charset="0"/>
              <a:cs typeface="Space Grotesk Medium" pitchFamily="2" charset="0"/>
            </a:endParaRPr>
          </a:p>
        </p:txBody>
      </p:sp>
      <p:sp>
        <p:nvSpPr>
          <p:cNvPr id="4" name="Rectangle 3">
            <a:extLst>
              <a:ext uri="{FF2B5EF4-FFF2-40B4-BE49-F238E27FC236}">
                <a16:creationId xmlns:a16="http://schemas.microsoft.com/office/drawing/2014/main" id="{7881C5A0-732C-4326-ADDE-7C11330A218F}"/>
              </a:ext>
            </a:extLst>
          </p:cNvPr>
          <p:cNvSpPr/>
          <p:nvPr/>
        </p:nvSpPr>
        <p:spPr>
          <a:xfrm>
            <a:off x="800125" y="373656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5" name="Rectangle 4">
            <a:extLst>
              <a:ext uri="{FF2B5EF4-FFF2-40B4-BE49-F238E27FC236}">
                <a16:creationId xmlns:a16="http://schemas.microsoft.com/office/drawing/2014/main" id="{ACF0B919-FD10-4A3D-8D4A-01CF9E25DD1A}"/>
              </a:ext>
            </a:extLst>
          </p:cNvPr>
          <p:cNvSpPr/>
          <p:nvPr/>
        </p:nvSpPr>
        <p:spPr>
          <a:xfrm>
            <a:off x="800125" y="501291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6" name="Rectangle 5">
            <a:extLst>
              <a:ext uri="{FF2B5EF4-FFF2-40B4-BE49-F238E27FC236}">
                <a16:creationId xmlns:a16="http://schemas.microsoft.com/office/drawing/2014/main" id="{2D5CD367-A490-4485-B8AE-83D1FD37FF8A}"/>
              </a:ext>
            </a:extLst>
          </p:cNvPr>
          <p:cNvSpPr/>
          <p:nvPr/>
        </p:nvSpPr>
        <p:spPr>
          <a:xfrm>
            <a:off x="800125" y="1367995"/>
            <a:ext cx="2230089"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7" name="Rectangle 6">
            <a:extLst>
              <a:ext uri="{FF2B5EF4-FFF2-40B4-BE49-F238E27FC236}">
                <a16:creationId xmlns:a16="http://schemas.microsoft.com/office/drawing/2014/main" id="{4644A505-F041-49B3-988D-5C09D9986168}"/>
              </a:ext>
            </a:extLst>
          </p:cNvPr>
          <p:cNvSpPr/>
          <p:nvPr/>
        </p:nvSpPr>
        <p:spPr>
          <a:xfrm rot="10800000" flipH="1" flipV="1">
            <a:off x="1782010" y="709011"/>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sp>
        <p:nvSpPr>
          <p:cNvPr id="8" name="Rectangle 7">
            <a:extLst>
              <a:ext uri="{FF2B5EF4-FFF2-40B4-BE49-F238E27FC236}">
                <a16:creationId xmlns:a16="http://schemas.microsoft.com/office/drawing/2014/main" id="{3AA0562D-A72B-4B44-950F-C8A425C55B64}"/>
              </a:ext>
            </a:extLst>
          </p:cNvPr>
          <p:cNvSpPr/>
          <p:nvPr/>
        </p:nvSpPr>
        <p:spPr>
          <a:xfrm>
            <a:off x="4514853" y="371475"/>
            <a:ext cx="3162294" cy="6115049"/>
          </a:xfrm>
          <a:prstGeom prst="rect">
            <a:avLst/>
          </a:prstGeom>
          <a:solidFill>
            <a:srgbClr val="CED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BA017C5-5312-4219-AC0D-E4CBBDFA33A0}"/>
              </a:ext>
            </a:extLst>
          </p:cNvPr>
          <p:cNvSpPr/>
          <p:nvPr/>
        </p:nvSpPr>
        <p:spPr>
          <a:xfrm rot="10800000" flipH="1" flipV="1">
            <a:off x="4857772" y="2279481"/>
            <a:ext cx="2819375" cy="1323439"/>
          </a:xfrm>
          <a:prstGeom prst="rect">
            <a:avLst/>
          </a:prstGeom>
        </p:spPr>
        <p:txBody>
          <a:bodyPr wrap="square">
            <a:spAutoFit/>
          </a:bodyPr>
          <a:lstStyle/>
          <a:p>
            <a:r>
              <a:rPr lang="en-US" sz="4000">
                <a:latin typeface="Space Grotesk Medium" pitchFamily="2" charset="0"/>
                <a:cs typeface="Space Grotesk Medium" pitchFamily="2" charset="0"/>
              </a:rPr>
              <a:t>GOOD BUSINESS</a:t>
            </a:r>
            <a:endParaRPr lang="en-US" sz="4000" dirty="0">
              <a:latin typeface="Space Grotesk Medium" pitchFamily="2" charset="0"/>
              <a:cs typeface="Space Grotesk Medium" pitchFamily="2" charset="0"/>
            </a:endParaRPr>
          </a:p>
        </p:txBody>
      </p:sp>
      <p:sp>
        <p:nvSpPr>
          <p:cNvPr id="10" name="Rectangle 9">
            <a:extLst>
              <a:ext uri="{FF2B5EF4-FFF2-40B4-BE49-F238E27FC236}">
                <a16:creationId xmlns:a16="http://schemas.microsoft.com/office/drawing/2014/main" id="{89FBF93C-A889-454F-854D-D71872DC44C1}"/>
              </a:ext>
            </a:extLst>
          </p:cNvPr>
          <p:cNvSpPr/>
          <p:nvPr/>
        </p:nvSpPr>
        <p:spPr>
          <a:xfrm>
            <a:off x="4857772" y="373656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11" name="Rectangle 10">
            <a:extLst>
              <a:ext uri="{FF2B5EF4-FFF2-40B4-BE49-F238E27FC236}">
                <a16:creationId xmlns:a16="http://schemas.microsoft.com/office/drawing/2014/main" id="{AB048ABA-6CB5-4B84-8449-5F07942E0167}"/>
              </a:ext>
            </a:extLst>
          </p:cNvPr>
          <p:cNvSpPr/>
          <p:nvPr/>
        </p:nvSpPr>
        <p:spPr>
          <a:xfrm>
            <a:off x="4857772" y="501291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12" name="Rectangle 11">
            <a:extLst>
              <a:ext uri="{FF2B5EF4-FFF2-40B4-BE49-F238E27FC236}">
                <a16:creationId xmlns:a16="http://schemas.microsoft.com/office/drawing/2014/main" id="{6E83498F-2770-4793-A770-8397FE682A6F}"/>
              </a:ext>
            </a:extLst>
          </p:cNvPr>
          <p:cNvSpPr/>
          <p:nvPr/>
        </p:nvSpPr>
        <p:spPr>
          <a:xfrm>
            <a:off x="4857772" y="1367995"/>
            <a:ext cx="2230089"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3" name="Rectangle 12">
            <a:extLst>
              <a:ext uri="{FF2B5EF4-FFF2-40B4-BE49-F238E27FC236}">
                <a16:creationId xmlns:a16="http://schemas.microsoft.com/office/drawing/2014/main" id="{13F434FD-B1B8-475D-9D6A-47AF713146EF}"/>
              </a:ext>
            </a:extLst>
          </p:cNvPr>
          <p:cNvSpPr/>
          <p:nvPr/>
        </p:nvSpPr>
        <p:spPr>
          <a:xfrm rot="10800000" flipH="1" flipV="1">
            <a:off x="5839657" y="709011"/>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cxnSp>
        <p:nvCxnSpPr>
          <p:cNvPr id="14" name="Straight Connector 13">
            <a:extLst>
              <a:ext uri="{FF2B5EF4-FFF2-40B4-BE49-F238E27FC236}">
                <a16:creationId xmlns:a16="http://schemas.microsoft.com/office/drawing/2014/main" id="{358B1159-4F38-41E8-B591-0FE3552F40F8}"/>
              </a:ext>
            </a:extLst>
          </p:cNvPr>
          <p:cNvCxnSpPr>
            <a:cxnSpLocks/>
          </p:cNvCxnSpPr>
          <p:nvPr/>
        </p:nvCxnSpPr>
        <p:spPr>
          <a:xfrm>
            <a:off x="4057650" y="0"/>
            <a:ext cx="0" cy="685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ED37BBE-28E8-4A11-884B-04B7C48C0353}"/>
              </a:ext>
            </a:extLst>
          </p:cNvPr>
          <p:cNvCxnSpPr>
            <a:cxnSpLocks/>
          </p:cNvCxnSpPr>
          <p:nvPr/>
        </p:nvCxnSpPr>
        <p:spPr>
          <a:xfrm>
            <a:off x="8153400" y="0"/>
            <a:ext cx="0" cy="685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23" name="Picture Placeholder 22">
            <a:extLst>
              <a:ext uri="{FF2B5EF4-FFF2-40B4-BE49-F238E27FC236}">
                <a16:creationId xmlns:a16="http://schemas.microsoft.com/office/drawing/2014/main" id="{DFD73A30-6E2A-4A99-B78C-130091614327}"/>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6749" r="6749"/>
          <a:stretch>
            <a:fillRect/>
          </a:stretch>
        </p:blipFill>
        <p:spPr/>
      </p:pic>
      <p:pic>
        <p:nvPicPr>
          <p:cNvPr id="25" name="Picture Placeholder 24">
            <a:extLst>
              <a:ext uri="{FF2B5EF4-FFF2-40B4-BE49-F238E27FC236}">
                <a16:creationId xmlns:a16="http://schemas.microsoft.com/office/drawing/2014/main" id="{AAC04E1B-D562-4A24-BF49-0D9F53F919A6}"/>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6749" r="6749"/>
          <a:stretch>
            <a:fillRect/>
          </a:stretch>
        </p:blipFill>
        <p:spPr/>
      </p:pic>
      <p:cxnSp>
        <p:nvCxnSpPr>
          <p:cNvPr id="18" name="Straight Connector 17">
            <a:extLst>
              <a:ext uri="{FF2B5EF4-FFF2-40B4-BE49-F238E27FC236}">
                <a16:creationId xmlns:a16="http://schemas.microsoft.com/office/drawing/2014/main" id="{FB765EB6-5AD8-4E4D-8E61-0B6DEEBBCCEE}"/>
              </a:ext>
            </a:extLst>
          </p:cNvPr>
          <p:cNvCxnSpPr>
            <a:cxnSpLocks/>
          </p:cNvCxnSpPr>
          <p:nvPr/>
        </p:nvCxnSpPr>
        <p:spPr>
          <a:xfrm flipH="1">
            <a:off x="8153400" y="3429000"/>
            <a:ext cx="403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4589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4E1C3"/>
        </a:solidFill>
        <a:effectLst/>
      </p:bgPr>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FE3A22B2-B081-4AC0-9223-5CDEE48ECA87}"/>
              </a:ext>
            </a:extLst>
          </p:cNvPr>
          <p:cNvCxnSpPr>
            <a:cxnSpLocks/>
          </p:cNvCxnSpPr>
          <p:nvPr/>
        </p:nvCxnSpPr>
        <p:spPr>
          <a:xfrm>
            <a:off x="2643809"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5BD31532-CC15-4CC9-BFE1-24F45EDCBD2C}"/>
              </a:ext>
            </a:extLst>
          </p:cNvPr>
          <p:cNvSpPr/>
          <p:nvPr/>
        </p:nvSpPr>
        <p:spPr>
          <a:xfrm>
            <a:off x="8648700" y="371475"/>
            <a:ext cx="3162294" cy="6115049"/>
          </a:xfrm>
          <a:prstGeom prst="rect">
            <a:avLst/>
          </a:prstGeom>
          <a:solidFill>
            <a:srgbClr val="CED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1270807-B9DB-4954-A60F-19AA7453E83D}"/>
              </a:ext>
            </a:extLst>
          </p:cNvPr>
          <p:cNvSpPr/>
          <p:nvPr/>
        </p:nvSpPr>
        <p:spPr>
          <a:xfrm rot="10800000" flipH="1" flipV="1">
            <a:off x="3124211" y="1095823"/>
            <a:ext cx="5524489" cy="1015663"/>
          </a:xfrm>
          <a:prstGeom prst="rect">
            <a:avLst/>
          </a:prstGeom>
        </p:spPr>
        <p:txBody>
          <a:bodyPr wrap="square">
            <a:spAutoFit/>
          </a:bodyPr>
          <a:lstStyle/>
          <a:p>
            <a:r>
              <a:rPr lang="en-US" sz="6000">
                <a:latin typeface="Dashboard" panose="00000500000000000000" pitchFamily="50" charset="0"/>
                <a:cs typeface="Space Grotesk SemiBold" pitchFamily="2" charset="0"/>
              </a:rPr>
              <a:t>JOURNAL</a:t>
            </a:r>
            <a:endParaRPr lang="en-US" sz="6000" dirty="0">
              <a:latin typeface="Dashboard" panose="00000500000000000000" pitchFamily="50" charset="0"/>
              <a:cs typeface="Space Grotesk SemiBold" pitchFamily="2" charset="0"/>
            </a:endParaRPr>
          </a:p>
        </p:txBody>
      </p:sp>
      <p:sp>
        <p:nvSpPr>
          <p:cNvPr id="6" name="Rectangle 5">
            <a:extLst>
              <a:ext uri="{FF2B5EF4-FFF2-40B4-BE49-F238E27FC236}">
                <a16:creationId xmlns:a16="http://schemas.microsoft.com/office/drawing/2014/main" id="{2B2E4F39-2644-4B71-B18D-97A5BF689CB8}"/>
              </a:ext>
            </a:extLst>
          </p:cNvPr>
          <p:cNvSpPr/>
          <p:nvPr/>
        </p:nvSpPr>
        <p:spPr>
          <a:xfrm>
            <a:off x="3124211" y="5995098"/>
            <a:ext cx="3162287" cy="485967"/>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7" name="Rectangle 6">
            <a:extLst>
              <a:ext uri="{FF2B5EF4-FFF2-40B4-BE49-F238E27FC236}">
                <a16:creationId xmlns:a16="http://schemas.microsoft.com/office/drawing/2014/main" id="{0B82EDBE-8BC4-4D8D-ADFE-CF593C0A23F8}"/>
              </a:ext>
            </a:extLst>
          </p:cNvPr>
          <p:cNvSpPr/>
          <p:nvPr/>
        </p:nvSpPr>
        <p:spPr>
          <a:xfrm rot="10800000" flipH="1" flipV="1">
            <a:off x="3124210" y="5625766"/>
            <a:ext cx="3162287" cy="369332"/>
          </a:xfrm>
          <a:prstGeom prst="rect">
            <a:avLst/>
          </a:prstGeom>
        </p:spPr>
        <p:txBody>
          <a:bodyPr wrap="square">
            <a:spAutoFit/>
          </a:bodyPr>
          <a:lstStyle/>
          <a:p>
            <a:r>
              <a:rPr lang="en-US">
                <a:latin typeface="Space Grotesk Medium" pitchFamily="2" charset="0"/>
                <a:cs typeface="Space Grotesk Medium" pitchFamily="2" charset="0"/>
              </a:rPr>
              <a:t>Web Design</a:t>
            </a:r>
            <a:endParaRPr lang="en-US" dirty="0">
              <a:latin typeface="Space Grotesk Medium" pitchFamily="2" charset="0"/>
              <a:cs typeface="Space Grotesk Medium" pitchFamily="2" charset="0"/>
            </a:endParaRPr>
          </a:p>
        </p:txBody>
      </p:sp>
      <p:pic>
        <p:nvPicPr>
          <p:cNvPr id="23" name="Picture Placeholder 22">
            <a:extLst>
              <a:ext uri="{FF2B5EF4-FFF2-40B4-BE49-F238E27FC236}">
                <a16:creationId xmlns:a16="http://schemas.microsoft.com/office/drawing/2014/main" id="{49043389-F098-437B-8EE3-98CFAB47F50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8216" b="8216"/>
          <a:stretch>
            <a:fillRect/>
          </a:stretch>
        </p:blipFill>
        <p:spPr/>
      </p:pic>
      <p:sp>
        <p:nvSpPr>
          <p:cNvPr id="9" name="Rectangle 8">
            <a:extLst>
              <a:ext uri="{FF2B5EF4-FFF2-40B4-BE49-F238E27FC236}">
                <a16:creationId xmlns:a16="http://schemas.microsoft.com/office/drawing/2014/main" id="{5A8880CB-8F99-49AE-B3D5-48048D2A8FCF}"/>
              </a:ext>
            </a:extLst>
          </p:cNvPr>
          <p:cNvSpPr/>
          <p:nvPr/>
        </p:nvSpPr>
        <p:spPr>
          <a:xfrm rot="10800000" flipH="1" flipV="1">
            <a:off x="3124209" y="709012"/>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D/M/YEAR</a:t>
            </a:r>
            <a:endParaRPr lang="en-US" sz="1400" dirty="0">
              <a:latin typeface="Space Grotesk Medium" pitchFamily="2" charset="0"/>
              <a:cs typeface="Space Grotesk Medium" pitchFamily="2" charset="0"/>
            </a:endParaRPr>
          </a:p>
        </p:txBody>
      </p:sp>
      <p:sp>
        <p:nvSpPr>
          <p:cNvPr id="10" name="Rectangle 9">
            <a:extLst>
              <a:ext uri="{FF2B5EF4-FFF2-40B4-BE49-F238E27FC236}">
                <a16:creationId xmlns:a16="http://schemas.microsoft.com/office/drawing/2014/main" id="{38680774-6D49-403D-B4CE-D4A2D6819CA0}"/>
              </a:ext>
            </a:extLst>
          </p:cNvPr>
          <p:cNvSpPr/>
          <p:nvPr/>
        </p:nvSpPr>
        <p:spPr>
          <a:xfrm rot="10800000" flipH="1" flipV="1">
            <a:off x="8991619" y="2279481"/>
            <a:ext cx="2819375" cy="1323439"/>
          </a:xfrm>
          <a:prstGeom prst="rect">
            <a:avLst/>
          </a:prstGeom>
        </p:spPr>
        <p:txBody>
          <a:bodyPr wrap="square">
            <a:spAutoFit/>
          </a:bodyPr>
          <a:lstStyle/>
          <a:p>
            <a:r>
              <a:rPr lang="en-US" sz="4000">
                <a:latin typeface="Space Grotesk Medium" pitchFamily="2" charset="0"/>
                <a:cs typeface="Space Grotesk Medium" pitchFamily="2" charset="0"/>
              </a:rPr>
              <a:t>WORLD</a:t>
            </a:r>
          </a:p>
          <a:p>
            <a:r>
              <a:rPr lang="en-US" sz="4000">
                <a:latin typeface="Space Grotesk Medium" pitchFamily="2" charset="0"/>
                <a:cs typeface="Space Grotesk Medium" pitchFamily="2" charset="0"/>
              </a:rPr>
              <a:t>REPORT</a:t>
            </a:r>
            <a:endParaRPr lang="en-US" sz="4000" dirty="0">
              <a:latin typeface="Space Grotesk Medium" pitchFamily="2" charset="0"/>
              <a:cs typeface="Space Grotesk Medium" pitchFamily="2" charset="0"/>
            </a:endParaRPr>
          </a:p>
        </p:txBody>
      </p:sp>
      <p:sp>
        <p:nvSpPr>
          <p:cNvPr id="11" name="Rectangle 10">
            <a:extLst>
              <a:ext uri="{FF2B5EF4-FFF2-40B4-BE49-F238E27FC236}">
                <a16:creationId xmlns:a16="http://schemas.microsoft.com/office/drawing/2014/main" id="{86D338F6-BEC6-410A-9556-0C6EBD1BDF94}"/>
              </a:ext>
            </a:extLst>
          </p:cNvPr>
          <p:cNvSpPr/>
          <p:nvPr/>
        </p:nvSpPr>
        <p:spPr>
          <a:xfrm>
            <a:off x="8991619" y="373656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12" name="Rectangle 11">
            <a:extLst>
              <a:ext uri="{FF2B5EF4-FFF2-40B4-BE49-F238E27FC236}">
                <a16:creationId xmlns:a16="http://schemas.microsoft.com/office/drawing/2014/main" id="{AE1EB3BB-D1D7-4A1A-A8EC-771E762D5932}"/>
              </a:ext>
            </a:extLst>
          </p:cNvPr>
          <p:cNvSpPr/>
          <p:nvPr/>
        </p:nvSpPr>
        <p:spPr>
          <a:xfrm>
            <a:off x="8991619" y="5012916"/>
            <a:ext cx="2230089"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Curabitur mollis porta rhoncus. Vivamus sed porttitor felis. </a:t>
            </a:r>
          </a:p>
        </p:txBody>
      </p:sp>
      <p:sp>
        <p:nvSpPr>
          <p:cNvPr id="13" name="Rectangle 12">
            <a:extLst>
              <a:ext uri="{FF2B5EF4-FFF2-40B4-BE49-F238E27FC236}">
                <a16:creationId xmlns:a16="http://schemas.microsoft.com/office/drawing/2014/main" id="{0384DBDB-9BFB-4DD7-B49A-5A12DB4619C4}"/>
              </a:ext>
            </a:extLst>
          </p:cNvPr>
          <p:cNvSpPr/>
          <p:nvPr/>
        </p:nvSpPr>
        <p:spPr>
          <a:xfrm>
            <a:off x="8991619" y="1367995"/>
            <a:ext cx="2230089"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4" name="Rectangle 13">
            <a:extLst>
              <a:ext uri="{FF2B5EF4-FFF2-40B4-BE49-F238E27FC236}">
                <a16:creationId xmlns:a16="http://schemas.microsoft.com/office/drawing/2014/main" id="{F7AB2754-F46D-4F7E-AA94-3CAF19FA9E95}"/>
              </a:ext>
            </a:extLst>
          </p:cNvPr>
          <p:cNvSpPr/>
          <p:nvPr/>
        </p:nvSpPr>
        <p:spPr>
          <a:xfrm rot="10800000" flipH="1" flipV="1">
            <a:off x="9973504" y="709011"/>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sp>
        <p:nvSpPr>
          <p:cNvPr id="16" name="Rectangle 15">
            <a:extLst>
              <a:ext uri="{FF2B5EF4-FFF2-40B4-BE49-F238E27FC236}">
                <a16:creationId xmlns:a16="http://schemas.microsoft.com/office/drawing/2014/main" id="{BBC95529-95EA-47CD-A46C-B386EAAFC0C4}"/>
              </a:ext>
            </a:extLst>
          </p:cNvPr>
          <p:cNvSpPr/>
          <p:nvPr/>
        </p:nvSpPr>
        <p:spPr>
          <a:xfrm rot="10800000" flipH="1" flipV="1">
            <a:off x="284524" y="2402591"/>
            <a:ext cx="2401548" cy="1077218"/>
          </a:xfrm>
          <a:prstGeom prst="rect">
            <a:avLst/>
          </a:prstGeom>
        </p:spPr>
        <p:txBody>
          <a:bodyPr wrap="square">
            <a:spAutoFit/>
          </a:bodyPr>
          <a:lstStyle/>
          <a:p>
            <a:r>
              <a:rPr lang="en-US" sz="3200">
                <a:latin typeface="Space Grotesk Medium" pitchFamily="2" charset="0"/>
                <a:cs typeface="Space Grotesk Medium" pitchFamily="2" charset="0"/>
              </a:rPr>
              <a:t>DESIGN</a:t>
            </a:r>
          </a:p>
          <a:p>
            <a:r>
              <a:rPr lang="en-US" sz="3200">
                <a:latin typeface="Space Grotesk Medium" pitchFamily="2" charset="0"/>
                <a:cs typeface="Space Grotesk Medium" pitchFamily="2" charset="0"/>
              </a:rPr>
              <a:t>THINGKING</a:t>
            </a:r>
            <a:endParaRPr lang="en-US" sz="3200" dirty="0">
              <a:latin typeface="Space Grotesk Medium" pitchFamily="2" charset="0"/>
              <a:cs typeface="Space Grotesk Medium" pitchFamily="2" charset="0"/>
            </a:endParaRPr>
          </a:p>
        </p:txBody>
      </p:sp>
      <p:sp>
        <p:nvSpPr>
          <p:cNvPr id="17" name="Rectangle 16">
            <a:extLst>
              <a:ext uri="{FF2B5EF4-FFF2-40B4-BE49-F238E27FC236}">
                <a16:creationId xmlns:a16="http://schemas.microsoft.com/office/drawing/2014/main" id="{3BAE4CB3-7FD0-4D29-8B32-A577455EE7B6}"/>
              </a:ext>
            </a:extLst>
          </p:cNvPr>
          <p:cNvSpPr/>
          <p:nvPr/>
        </p:nvSpPr>
        <p:spPr>
          <a:xfrm>
            <a:off x="313950" y="3602920"/>
            <a:ext cx="2086350"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8" name="Rectangle 17">
            <a:extLst>
              <a:ext uri="{FF2B5EF4-FFF2-40B4-BE49-F238E27FC236}">
                <a16:creationId xmlns:a16="http://schemas.microsoft.com/office/drawing/2014/main" id="{251007EA-479E-4F83-92D1-6924B1E8314A}"/>
              </a:ext>
            </a:extLst>
          </p:cNvPr>
          <p:cNvSpPr/>
          <p:nvPr/>
        </p:nvSpPr>
        <p:spPr>
          <a:xfrm rot="10800000" flipH="1" flipV="1">
            <a:off x="284524" y="4612391"/>
            <a:ext cx="2401548" cy="1077218"/>
          </a:xfrm>
          <a:prstGeom prst="rect">
            <a:avLst/>
          </a:prstGeom>
        </p:spPr>
        <p:txBody>
          <a:bodyPr wrap="square">
            <a:spAutoFit/>
          </a:bodyPr>
          <a:lstStyle/>
          <a:p>
            <a:r>
              <a:rPr lang="en-US" sz="3200">
                <a:latin typeface="Space Grotesk Medium" pitchFamily="2" charset="0"/>
                <a:cs typeface="Space Grotesk Medium" pitchFamily="2" charset="0"/>
              </a:rPr>
              <a:t>CREATIVE</a:t>
            </a:r>
          </a:p>
          <a:p>
            <a:r>
              <a:rPr lang="en-US" sz="3200">
                <a:latin typeface="Space Grotesk Medium" pitchFamily="2" charset="0"/>
                <a:cs typeface="Space Grotesk Medium" pitchFamily="2" charset="0"/>
              </a:rPr>
              <a:t>DIRECTOR</a:t>
            </a:r>
            <a:endParaRPr lang="en-US" sz="3200" dirty="0">
              <a:latin typeface="Space Grotesk Medium" pitchFamily="2" charset="0"/>
              <a:cs typeface="Space Grotesk Medium" pitchFamily="2" charset="0"/>
            </a:endParaRPr>
          </a:p>
        </p:txBody>
      </p:sp>
      <p:sp>
        <p:nvSpPr>
          <p:cNvPr id="19" name="Rectangle 18">
            <a:extLst>
              <a:ext uri="{FF2B5EF4-FFF2-40B4-BE49-F238E27FC236}">
                <a16:creationId xmlns:a16="http://schemas.microsoft.com/office/drawing/2014/main" id="{14FD01B6-2168-4B30-A131-D0168ED443E1}"/>
              </a:ext>
            </a:extLst>
          </p:cNvPr>
          <p:cNvSpPr/>
          <p:nvPr/>
        </p:nvSpPr>
        <p:spPr>
          <a:xfrm>
            <a:off x="313950" y="5812720"/>
            <a:ext cx="2086350"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21" name="Oval 20">
            <a:extLst>
              <a:ext uri="{FF2B5EF4-FFF2-40B4-BE49-F238E27FC236}">
                <a16:creationId xmlns:a16="http://schemas.microsoft.com/office/drawing/2014/main" id="{BC8B571C-FBC7-4ACF-807F-CC74F2C7FFF5}"/>
              </a:ext>
            </a:extLst>
          </p:cNvPr>
          <p:cNvSpPr/>
          <p:nvPr/>
        </p:nvSpPr>
        <p:spPr>
          <a:xfrm>
            <a:off x="1019189" y="1263817"/>
            <a:ext cx="895341" cy="895341"/>
          </a:xfrm>
          <a:prstGeom prst="ellipse">
            <a:avLst/>
          </a:prstGeom>
          <a:solidFill>
            <a:srgbClr val="CED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2AC113AF-5C6A-4260-9EF5-816AF95795FE}"/>
              </a:ext>
            </a:extLst>
          </p:cNvPr>
          <p:cNvSpPr/>
          <p:nvPr/>
        </p:nvSpPr>
        <p:spPr>
          <a:xfrm>
            <a:off x="371489" y="1263817"/>
            <a:ext cx="895341" cy="89534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6300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ED2C3"/>
        </a:solidFill>
        <a:effectLst/>
      </p:bgPr>
    </p:bg>
    <p:spTree>
      <p:nvGrpSpPr>
        <p:cNvPr id="1" name=""/>
        <p:cNvGrpSpPr/>
        <p:nvPr/>
      </p:nvGrpSpPr>
      <p:grpSpPr>
        <a:xfrm>
          <a:off x="0" y="0"/>
          <a:ext cx="0" cy="0"/>
          <a:chOff x="0" y="0"/>
          <a:chExt cx="0" cy="0"/>
        </a:xfrm>
      </p:grpSpPr>
      <p:pic>
        <p:nvPicPr>
          <p:cNvPr id="17" name="Picture Placeholder 16">
            <a:extLst>
              <a:ext uri="{FF2B5EF4-FFF2-40B4-BE49-F238E27FC236}">
                <a16:creationId xmlns:a16="http://schemas.microsoft.com/office/drawing/2014/main" id="{91B3C9D2-60DB-46B4-94CF-369A06FEBE5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2362" r="22362"/>
          <a:stretch>
            <a:fillRect/>
          </a:stretch>
        </p:blipFill>
        <p:spPr/>
      </p:pic>
      <p:pic>
        <p:nvPicPr>
          <p:cNvPr id="19" name="Picture Placeholder 18">
            <a:extLst>
              <a:ext uri="{FF2B5EF4-FFF2-40B4-BE49-F238E27FC236}">
                <a16:creationId xmlns:a16="http://schemas.microsoft.com/office/drawing/2014/main" id="{36A852C0-6624-418F-9B7B-082A721304D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2354" r="22354"/>
          <a:stretch>
            <a:fillRect/>
          </a:stretch>
        </p:blipFill>
        <p:spPr/>
      </p:pic>
      <p:cxnSp>
        <p:nvCxnSpPr>
          <p:cNvPr id="4" name="Straight Connector 3">
            <a:extLst>
              <a:ext uri="{FF2B5EF4-FFF2-40B4-BE49-F238E27FC236}">
                <a16:creationId xmlns:a16="http://schemas.microsoft.com/office/drawing/2014/main" id="{1D593D4A-DC4E-4627-8440-1DA9DA674106}"/>
              </a:ext>
            </a:extLst>
          </p:cNvPr>
          <p:cNvCxnSpPr>
            <a:cxnSpLocks/>
          </p:cNvCxnSpPr>
          <p:nvPr/>
        </p:nvCxnSpPr>
        <p:spPr>
          <a:xfrm>
            <a:off x="472109"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1D395B74-8452-48DF-975C-080EE3513DFA}"/>
              </a:ext>
            </a:extLst>
          </p:cNvPr>
          <p:cNvCxnSpPr>
            <a:cxnSpLocks/>
          </p:cNvCxnSpPr>
          <p:nvPr/>
        </p:nvCxnSpPr>
        <p:spPr>
          <a:xfrm>
            <a:off x="5139359"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2D7243E6-2BC4-467F-9AC6-E1123CF45725}"/>
              </a:ext>
            </a:extLst>
          </p:cNvPr>
          <p:cNvSpPr/>
          <p:nvPr/>
        </p:nvSpPr>
        <p:spPr>
          <a:xfrm>
            <a:off x="800111" y="6067425"/>
            <a:ext cx="3162287" cy="485967"/>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7" name="Rectangle 6">
            <a:extLst>
              <a:ext uri="{FF2B5EF4-FFF2-40B4-BE49-F238E27FC236}">
                <a16:creationId xmlns:a16="http://schemas.microsoft.com/office/drawing/2014/main" id="{BD0E9D25-8287-4F33-BD7E-B80A01193B04}"/>
              </a:ext>
            </a:extLst>
          </p:cNvPr>
          <p:cNvSpPr/>
          <p:nvPr/>
        </p:nvSpPr>
        <p:spPr>
          <a:xfrm rot="10800000" flipH="1" flipV="1">
            <a:off x="800110" y="5698093"/>
            <a:ext cx="3162287" cy="369332"/>
          </a:xfrm>
          <a:prstGeom prst="rect">
            <a:avLst/>
          </a:prstGeom>
        </p:spPr>
        <p:txBody>
          <a:bodyPr wrap="square">
            <a:spAutoFit/>
          </a:bodyPr>
          <a:lstStyle/>
          <a:p>
            <a:r>
              <a:rPr lang="en-US">
                <a:latin typeface="Space Grotesk Medium" pitchFamily="2" charset="0"/>
                <a:cs typeface="Space Grotesk Medium" pitchFamily="2" charset="0"/>
              </a:rPr>
              <a:t>New Office Culture</a:t>
            </a:r>
            <a:endParaRPr lang="en-US" dirty="0">
              <a:latin typeface="Space Grotesk Medium" pitchFamily="2" charset="0"/>
              <a:cs typeface="Space Grotesk Medium" pitchFamily="2" charset="0"/>
            </a:endParaRPr>
          </a:p>
        </p:txBody>
      </p:sp>
      <p:sp>
        <p:nvSpPr>
          <p:cNvPr id="8" name="Rectangle 7">
            <a:extLst>
              <a:ext uri="{FF2B5EF4-FFF2-40B4-BE49-F238E27FC236}">
                <a16:creationId xmlns:a16="http://schemas.microsoft.com/office/drawing/2014/main" id="{93A4C15A-11C7-4ADA-BD28-2DD0634CB852}"/>
              </a:ext>
            </a:extLst>
          </p:cNvPr>
          <p:cNvSpPr/>
          <p:nvPr/>
        </p:nvSpPr>
        <p:spPr>
          <a:xfrm rot="10800000" flipH="1" flipV="1">
            <a:off x="8244153" y="767091"/>
            <a:ext cx="3947839" cy="1754326"/>
          </a:xfrm>
          <a:prstGeom prst="rect">
            <a:avLst/>
          </a:prstGeom>
        </p:spPr>
        <p:txBody>
          <a:bodyPr wrap="square">
            <a:spAutoFit/>
          </a:bodyPr>
          <a:lstStyle/>
          <a:p>
            <a:r>
              <a:rPr lang="en-US" sz="5400">
                <a:latin typeface="Dashboard" panose="00000500000000000000" pitchFamily="50" charset="0"/>
                <a:cs typeface="Space Grotesk Medium" pitchFamily="2" charset="0"/>
              </a:rPr>
              <a:t>WORLD</a:t>
            </a:r>
          </a:p>
          <a:p>
            <a:r>
              <a:rPr lang="en-US" sz="5400">
                <a:latin typeface="Dashboard" panose="00000500000000000000" pitchFamily="50" charset="0"/>
                <a:cs typeface="Space Grotesk Medium" pitchFamily="2" charset="0"/>
              </a:rPr>
              <a:t>REPORT</a:t>
            </a:r>
            <a:endParaRPr lang="en-US" sz="5400" dirty="0">
              <a:latin typeface="Dashboard" panose="00000500000000000000" pitchFamily="50" charset="0"/>
              <a:cs typeface="Space Grotesk Medium" pitchFamily="2" charset="0"/>
            </a:endParaRPr>
          </a:p>
        </p:txBody>
      </p:sp>
      <p:cxnSp>
        <p:nvCxnSpPr>
          <p:cNvPr id="9" name="Straight Connector 8">
            <a:extLst>
              <a:ext uri="{FF2B5EF4-FFF2-40B4-BE49-F238E27FC236}">
                <a16:creationId xmlns:a16="http://schemas.microsoft.com/office/drawing/2014/main" id="{5C679FE7-3B76-4144-8D0E-50192244C214}"/>
              </a:ext>
            </a:extLst>
          </p:cNvPr>
          <p:cNvCxnSpPr>
            <a:cxnSpLocks/>
          </p:cNvCxnSpPr>
          <p:nvPr/>
        </p:nvCxnSpPr>
        <p:spPr>
          <a:xfrm>
            <a:off x="5139359" y="4038600"/>
            <a:ext cx="7052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0162D0F-DC45-4DD4-B1E9-F0EB9EC4A293}"/>
              </a:ext>
            </a:extLst>
          </p:cNvPr>
          <p:cNvCxnSpPr>
            <a:cxnSpLocks/>
          </p:cNvCxnSpPr>
          <p:nvPr/>
        </p:nvCxnSpPr>
        <p:spPr>
          <a:xfrm>
            <a:off x="5139359" y="4933950"/>
            <a:ext cx="7052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C01B0CD3-268A-4435-AE9E-4A4737A9CB67}"/>
              </a:ext>
            </a:extLst>
          </p:cNvPr>
          <p:cNvSpPr/>
          <p:nvPr/>
        </p:nvSpPr>
        <p:spPr>
          <a:xfrm rot="10800000" flipH="1" flipV="1">
            <a:off x="5471498" y="4224665"/>
            <a:ext cx="3162287" cy="523220"/>
          </a:xfrm>
          <a:prstGeom prst="rect">
            <a:avLst/>
          </a:prstGeom>
        </p:spPr>
        <p:txBody>
          <a:bodyPr wrap="square">
            <a:spAutoFit/>
          </a:bodyPr>
          <a:lstStyle/>
          <a:p>
            <a:r>
              <a:rPr lang="en-US" sz="1400">
                <a:latin typeface="Space Grotesk Medium" pitchFamily="2" charset="0"/>
                <a:cs typeface="Space Grotesk Medium" pitchFamily="2" charset="0"/>
              </a:rPr>
              <a:t>Styles come and go. Good design is a language, not a style</a:t>
            </a:r>
            <a:endParaRPr lang="en-US" sz="1400" dirty="0">
              <a:latin typeface="Space Grotesk Medium" pitchFamily="2" charset="0"/>
              <a:cs typeface="Space Grotesk Medium" pitchFamily="2" charset="0"/>
            </a:endParaRPr>
          </a:p>
        </p:txBody>
      </p:sp>
      <p:sp>
        <p:nvSpPr>
          <p:cNvPr id="13" name="Rectangle 12">
            <a:extLst>
              <a:ext uri="{FF2B5EF4-FFF2-40B4-BE49-F238E27FC236}">
                <a16:creationId xmlns:a16="http://schemas.microsoft.com/office/drawing/2014/main" id="{7CC6665C-22EC-4382-8124-A7C3E4C066FC}"/>
              </a:ext>
            </a:extLst>
          </p:cNvPr>
          <p:cNvSpPr/>
          <p:nvPr/>
        </p:nvSpPr>
        <p:spPr>
          <a:xfrm rot="10800000" flipH="1" flipV="1">
            <a:off x="10272494" y="3027461"/>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sp>
        <p:nvSpPr>
          <p:cNvPr id="14" name="Rectangle 13">
            <a:extLst>
              <a:ext uri="{FF2B5EF4-FFF2-40B4-BE49-F238E27FC236}">
                <a16:creationId xmlns:a16="http://schemas.microsoft.com/office/drawing/2014/main" id="{A8A49215-FDA4-4CBF-BA50-7A8286EA3DFC}"/>
              </a:ext>
            </a:extLst>
          </p:cNvPr>
          <p:cNvSpPr/>
          <p:nvPr/>
        </p:nvSpPr>
        <p:spPr>
          <a:xfrm>
            <a:off x="5471498" y="5660535"/>
            <a:ext cx="3005749"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a:t>
            </a:r>
          </a:p>
        </p:txBody>
      </p:sp>
      <p:sp>
        <p:nvSpPr>
          <p:cNvPr id="15" name="Rectangle 14">
            <a:extLst>
              <a:ext uri="{FF2B5EF4-FFF2-40B4-BE49-F238E27FC236}">
                <a16:creationId xmlns:a16="http://schemas.microsoft.com/office/drawing/2014/main" id="{CC696B1B-D74C-4427-9478-736A4B05AE83}"/>
              </a:ext>
            </a:extLst>
          </p:cNvPr>
          <p:cNvSpPr/>
          <p:nvPr/>
        </p:nvSpPr>
        <p:spPr>
          <a:xfrm rot="10800000" flipH="1" flipV="1">
            <a:off x="9543646" y="5638061"/>
            <a:ext cx="1977052" cy="738664"/>
          </a:xfrm>
          <a:prstGeom prst="rect">
            <a:avLst/>
          </a:prstGeom>
        </p:spPr>
        <p:txBody>
          <a:bodyPr wrap="square">
            <a:spAutoFit/>
          </a:bodyPr>
          <a:lstStyle/>
          <a:p>
            <a:pPr algn="r"/>
            <a:r>
              <a:rPr lang="en-US" sz="1400">
                <a:latin typeface="Space Grotesk Medium" pitchFamily="2" charset="0"/>
                <a:cs typeface="Space Grotesk Medium" pitchFamily="2" charset="0"/>
              </a:rPr>
              <a:t>Design is as much an act of spacing as an act of marking.</a:t>
            </a:r>
            <a:endParaRPr lang="en-US" sz="1400" dirty="0">
              <a:latin typeface="Space Grotesk Medium" pitchFamily="2" charset="0"/>
              <a:cs typeface="Space Grotesk Medium" pitchFamily="2" charset="0"/>
            </a:endParaRPr>
          </a:p>
        </p:txBody>
      </p:sp>
    </p:spTree>
    <p:extLst>
      <p:ext uri="{BB962C8B-B14F-4D97-AF65-F5344CB8AC3E}">
        <p14:creationId xmlns:p14="http://schemas.microsoft.com/office/powerpoint/2010/main" val="1485755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ED2C3"/>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2473C86-6201-42DB-BED5-8D504902797F}"/>
              </a:ext>
            </a:extLst>
          </p:cNvPr>
          <p:cNvSpPr/>
          <p:nvPr/>
        </p:nvSpPr>
        <p:spPr>
          <a:xfrm rot="10800000" flipH="1" flipV="1">
            <a:off x="1047761" y="829123"/>
            <a:ext cx="5524489" cy="1015663"/>
          </a:xfrm>
          <a:prstGeom prst="rect">
            <a:avLst/>
          </a:prstGeom>
        </p:spPr>
        <p:txBody>
          <a:bodyPr wrap="square">
            <a:spAutoFit/>
          </a:bodyPr>
          <a:lstStyle/>
          <a:p>
            <a:r>
              <a:rPr lang="en-US" sz="6000">
                <a:latin typeface="Dashboard" panose="00000500000000000000" pitchFamily="50" charset="0"/>
                <a:cs typeface="Space Grotesk SemiBold" pitchFamily="2" charset="0"/>
              </a:rPr>
              <a:t>GORGEOUS</a:t>
            </a:r>
            <a:endParaRPr lang="en-US" sz="6000" dirty="0">
              <a:latin typeface="Dashboard" panose="00000500000000000000" pitchFamily="50" charset="0"/>
              <a:cs typeface="Space Grotesk SemiBold" pitchFamily="2" charset="0"/>
            </a:endParaRPr>
          </a:p>
        </p:txBody>
      </p:sp>
      <p:grpSp>
        <p:nvGrpSpPr>
          <p:cNvPr id="5" name="Group 4">
            <a:extLst>
              <a:ext uri="{FF2B5EF4-FFF2-40B4-BE49-F238E27FC236}">
                <a16:creationId xmlns:a16="http://schemas.microsoft.com/office/drawing/2014/main" id="{BDC130C8-7369-4574-9C1D-9095949B7EB1}"/>
              </a:ext>
            </a:extLst>
          </p:cNvPr>
          <p:cNvGrpSpPr/>
          <p:nvPr/>
        </p:nvGrpSpPr>
        <p:grpSpPr>
          <a:xfrm>
            <a:off x="781793" y="2362200"/>
            <a:ext cx="10320400" cy="1638300"/>
            <a:chOff x="1143011" y="2362200"/>
            <a:chExt cx="7052641" cy="1638300"/>
          </a:xfrm>
        </p:grpSpPr>
        <p:cxnSp>
          <p:nvCxnSpPr>
            <p:cNvPr id="3" name="Straight Connector 2">
              <a:extLst>
                <a:ext uri="{FF2B5EF4-FFF2-40B4-BE49-F238E27FC236}">
                  <a16:creationId xmlns:a16="http://schemas.microsoft.com/office/drawing/2014/main" id="{6B18C41E-E7FA-48D9-B9FC-A91F4C186F5A}"/>
                </a:ext>
              </a:extLst>
            </p:cNvPr>
            <p:cNvCxnSpPr>
              <a:cxnSpLocks/>
            </p:cNvCxnSpPr>
            <p:nvPr/>
          </p:nvCxnSpPr>
          <p:spPr>
            <a:xfrm>
              <a:off x="1143011" y="2362200"/>
              <a:ext cx="7052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5871585F-1C40-44BE-B129-F533CC8998DC}"/>
                </a:ext>
              </a:extLst>
            </p:cNvPr>
            <p:cNvCxnSpPr>
              <a:cxnSpLocks/>
            </p:cNvCxnSpPr>
            <p:nvPr/>
          </p:nvCxnSpPr>
          <p:spPr>
            <a:xfrm>
              <a:off x="1143011" y="4000500"/>
              <a:ext cx="7052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 name="Rectangle 5">
            <a:extLst>
              <a:ext uri="{FF2B5EF4-FFF2-40B4-BE49-F238E27FC236}">
                <a16:creationId xmlns:a16="http://schemas.microsoft.com/office/drawing/2014/main" id="{8972603E-020D-4BF2-9A48-80F48B655C54}"/>
              </a:ext>
            </a:extLst>
          </p:cNvPr>
          <p:cNvSpPr/>
          <p:nvPr/>
        </p:nvSpPr>
        <p:spPr>
          <a:xfrm>
            <a:off x="1505694" y="3123033"/>
            <a:ext cx="2495539" cy="485967"/>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7" name="Rectangle 6">
            <a:extLst>
              <a:ext uri="{FF2B5EF4-FFF2-40B4-BE49-F238E27FC236}">
                <a16:creationId xmlns:a16="http://schemas.microsoft.com/office/drawing/2014/main" id="{103CCC60-05D7-478D-BB39-057EDB8A8EDE}"/>
              </a:ext>
            </a:extLst>
          </p:cNvPr>
          <p:cNvSpPr/>
          <p:nvPr/>
        </p:nvSpPr>
        <p:spPr>
          <a:xfrm rot="10800000" flipH="1" flipV="1">
            <a:off x="1505693" y="2753701"/>
            <a:ext cx="2495539" cy="369332"/>
          </a:xfrm>
          <a:prstGeom prst="rect">
            <a:avLst/>
          </a:prstGeom>
        </p:spPr>
        <p:txBody>
          <a:bodyPr wrap="square">
            <a:spAutoFit/>
          </a:bodyPr>
          <a:lstStyle/>
          <a:p>
            <a:r>
              <a:rPr lang="en-US">
                <a:latin typeface="Space Grotesk Medium" pitchFamily="2" charset="0"/>
                <a:cs typeface="Space Grotesk Medium" pitchFamily="2" charset="0"/>
              </a:rPr>
              <a:t>New Office Culture</a:t>
            </a:r>
            <a:endParaRPr lang="en-US" dirty="0">
              <a:latin typeface="Space Grotesk Medium" pitchFamily="2" charset="0"/>
              <a:cs typeface="Space Grotesk Medium" pitchFamily="2" charset="0"/>
            </a:endParaRPr>
          </a:p>
        </p:txBody>
      </p:sp>
      <p:sp>
        <p:nvSpPr>
          <p:cNvPr id="8" name="Rectangle 7">
            <a:extLst>
              <a:ext uri="{FF2B5EF4-FFF2-40B4-BE49-F238E27FC236}">
                <a16:creationId xmlns:a16="http://schemas.microsoft.com/office/drawing/2014/main" id="{11309133-28E8-40AB-9B8B-AC25A5B1892A}"/>
              </a:ext>
            </a:extLst>
          </p:cNvPr>
          <p:cNvSpPr/>
          <p:nvPr/>
        </p:nvSpPr>
        <p:spPr>
          <a:xfrm rot="10800000" flipH="1" flipV="1">
            <a:off x="781794" y="2719685"/>
            <a:ext cx="819140" cy="646331"/>
          </a:xfrm>
          <a:prstGeom prst="rect">
            <a:avLst/>
          </a:prstGeom>
        </p:spPr>
        <p:txBody>
          <a:bodyPr wrap="square">
            <a:spAutoFit/>
          </a:bodyPr>
          <a:lstStyle/>
          <a:p>
            <a:r>
              <a:rPr lang="en-US" sz="3600">
                <a:latin typeface="Space Grotesk Medium" pitchFamily="2" charset="0"/>
                <a:cs typeface="Space Grotesk Medium" pitchFamily="2" charset="0"/>
              </a:rPr>
              <a:t>01</a:t>
            </a:r>
            <a:endParaRPr lang="en-US" sz="3600" dirty="0">
              <a:latin typeface="Space Grotesk Medium" pitchFamily="2" charset="0"/>
              <a:cs typeface="Space Grotesk Medium" pitchFamily="2" charset="0"/>
            </a:endParaRPr>
          </a:p>
        </p:txBody>
      </p:sp>
      <p:sp>
        <p:nvSpPr>
          <p:cNvPr id="9" name="Rectangle 8">
            <a:extLst>
              <a:ext uri="{FF2B5EF4-FFF2-40B4-BE49-F238E27FC236}">
                <a16:creationId xmlns:a16="http://schemas.microsoft.com/office/drawing/2014/main" id="{82AE267C-0206-4863-9B07-B0D9D7914982}"/>
              </a:ext>
            </a:extLst>
          </p:cNvPr>
          <p:cNvSpPr/>
          <p:nvPr/>
        </p:nvSpPr>
        <p:spPr>
          <a:xfrm>
            <a:off x="5258544" y="3123033"/>
            <a:ext cx="2495539" cy="485967"/>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0" name="Rectangle 9">
            <a:extLst>
              <a:ext uri="{FF2B5EF4-FFF2-40B4-BE49-F238E27FC236}">
                <a16:creationId xmlns:a16="http://schemas.microsoft.com/office/drawing/2014/main" id="{018D6A8F-95B4-410F-8C63-008DD0B7B1D0}"/>
              </a:ext>
            </a:extLst>
          </p:cNvPr>
          <p:cNvSpPr/>
          <p:nvPr/>
        </p:nvSpPr>
        <p:spPr>
          <a:xfrm rot="10800000" flipH="1" flipV="1">
            <a:off x="5258543" y="2753701"/>
            <a:ext cx="2495539" cy="369332"/>
          </a:xfrm>
          <a:prstGeom prst="rect">
            <a:avLst/>
          </a:prstGeom>
        </p:spPr>
        <p:txBody>
          <a:bodyPr wrap="square">
            <a:spAutoFit/>
          </a:bodyPr>
          <a:lstStyle/>
          <a:p>
            <a:r>
              <a:rPr lang="en-US">
                <a:latin typeface="Space Grotesk Medium" pitchFamily="2" charset="0"/>
                <a:cs typeface="Space Grotesk Medium" pitchFamily="2" charset="0"/>
              </a:rPr>
              <a:t>New Project Work</a:t>
            </a:r>
            <a:endParaRPr lang="en-US" dirty="0">
              <a:latin typeface="Space Grotesk Medium" pitchFamily="2" charset="0"/>
              <a:cs typeface="Space Grotesk Medium" pitchFamily="2" charset="0"/>
            </a:endParaRPr>
          </a:p>
        </p:txBody>
      </p:sp>
      <p:sp>
        <p:nvSpPr>
          <p:cNvPr id="11" name="Rectangle 10">
            <a:extLst>
              <a:ext uri="{FF2B5EF4-FFF2-40B4-BE49-F238E27FC236}">
                <a16:creationId xmlns:a16="http://schemas.microsoft.com/office/drawing/2014/main" id="{E5FBA369-CEDD-4A9F-8F39-4D25F9AA0FCD}"/>
              </a:ext>
            </a:extLst>
          </p:cNvPr>
          <p:cNvSpPr/>
          <p:nvPr/>
        </p:nvSpPr>
        <p:spPr>
          <a:xfrm rot="10800000" flipH="1" flipV="1">
            <a:off x="4534644" y="2719685"/>
            <a:ext cx="819140" cy="646331"/>
          </a:xfrm>
          <a:prstGeom prst="rect">
            <a:avLst/>
          </a:prstGeom>
        </p:spPr>
        <p:txBody>
          <a:bodyPr wrap="square">
            <a:spAutoFit/>
          </a:bodyPr>
          <a:lstStyle/>
          <a:p>
            <a:r>
              <a:rPr lang="en-US" sz="3600">
                <a:latin typeface="Space Grotesk Medium" pitchFamily="2" charset="0"/>
                <a:cs typeface="Space Grotesk Medium" pitchFamily="2" charset="0"/>
              </a:rPr>
              <a:t>02</a:t>
            </a:r>
            <a:endParaRPr lang="en-US" sz="3600" dirty="0">
              <a:latin typeface="Space Grotesk Medium" pitchFamily="2" charset="0"/>
              <a:cs typeface="Space Grotesk Medium" pitchFamily="2" charset="0"/>
            </a:endParaRPr>
          </a:p>
        </p:txBody>
      </p:sp>
      <p:sp>
        <p:nvSpPr>
          <p:cNvPr id="12" name="Rectangle 11">
            <a:extLst>
              <a:ext uri="{FF2B5EF4-FFF2-40B4-BE49-F238E27FC236}">
                <a16:creationId xmlns:a16="http://schemas.microsoft.com/office/drawing/2014/main" id="{F3472C53-E828-4009-8AF7-FDDD619FE81A}"/>
              </a:ext>
            </a:extLst>
          </p:cNvPr>
          <p:cNvSpPr/>
          <p:nvPr/>
        </p:nvSpPr>
        <p:spPr>
          <a:xfrm>
            <a:off x="8606655" y="3123033"/>
            <a:ext cx="2495539" cy="485967"/>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3" name="Rectangle 12">
            <a:extLst>
              <a:ext uri="{FF2B5EF4-FFF2-40B4-BE49-F238E27FC236}">
                <a16:creationId xmlns:a16="http://schemas.microsoft.com/office/drawing/2014/main" id="{F0C68F82-B91A-4289-ACB6-101CCB5DBE9F}"/>
              </a:ext>
            </a:extLst>
          </p:cNvPr>
          <p:cNvSpPr/>
          <p:nvPr/>
        </p:nvSpPr>
        <p:spPr>
          <a:xfrm rot="10800000" flipH="1" flipV="1">
            <a:off x="8606654" y="2753701"/>
            <a:ext cx="2495539" cy="369332"/>
          </a:xfrm>
          <a:prstGeom prst="rect">
            <a:avLst/>
          </a:prstGeom>
        </p:spPr>
        <p:txBody>
          <a:bodyPr wrap="square">
            <a:spAutoFit/>
          </a:bodyPr>
          <a:lstStyle/>
          <a:p>
            <a:r>
              <a:rPr lang="en-US">
                <a:latin typeface="Space Grotesk Medium" pitchFamily="2" charset="0"/>
                <a:cs typeface="Space Grotesk Medium" pitchFamily="2" charset="0"/>
              </a:rPr>
              <a:t>Gorgeous</a:t>
            </a:r>
            <a:endParaRPr lang="en-US" dirty="0">
              <a:latin typeface="Space Grotesk Medium" pitchFamily="2" charset="0"/>
              <a:cs typeface="Space Grotesk Medium" pitchFamily="2" charset="0"/>
            </a:endParaRPr>
          </a:p>
        </p:txBody>
      </p:sp>
      <p:sp>
        <p:nvSpPr>
          <p:cNvPr id="14" name="Rectangle 13">
            <a:extLst>
              <a:ext uri="{FF2B5EF4-FFF2-40B4-BE49-F238E27FC236}">
                <a16:creationId xmlns:a16="http://schemas.microsoft.com/office/drawing/2014/main" id="{DFF0260B-FFFE-4F0C-BD6B-E3EFEE143649}"/>
              </a:ext>
            </a:extLst>
          </p:cNvPr>
          <p:cNvSpPr/>
          <p:nvPr/>
        </p:nvSpPr>
        <p:spPr>
          <a:xfrm rot="10800000" flipH="1" flipV="1">
            <a:off x="7882755" y="2719685"/>
            <a:ext cx="819140" cy="646331"/>
          </a:xfrm>
          <a:prstGeom prst="rect">
            <a:avLst/>
          </a:prstGeom>
        </p:spPr>
        <p:txBody>
          <a:bodyPr wrap="square">
            <a:spAutoFit/>
          </a:bodyPr>
          <a:lstStyle/>
          <a:p>
            <a:r>
              <a:rPr lang="en-US" sz="3600">
                <a:latin typeface="Space Grotesk Medium" pitchFamily="2" charset="0"/>
                <a:cs typeface="Space Grotesk Medium" pitchFamily="2" charset="0"/>
              </a:rPr>
              <a:t>03</a:t>
            </a:r>
            <a:endParaRPr lang="en-US" sz="3600" dirty="0">
              <a:latin typeface="Space Grotesk Medium" pitchFamily="2" charset="0"/>
              <a:cs typeface="Space Grotesk Medium" pitchFamily="2" charset="0"/>
            </a:endParaRPr>
          </a:p>
        </p:txBody>
      </p:sp>
      <p:grpSp>
        <p:nvGrpSpPr>
          <p:cNvPr id="17" name="Group 16">
            <a:extLst>
              <a:ext uri="{FF2B5EF4-FFF2-40B4-BE49-F238E27FC236}">
                <a16:creationId xmlns:a16="http://schemas.microsoft.com/office/drawing/2014/main" id="{3355A466-270A-406F-8617-54A63DF880D8}"/>
              </a:ext>
            </a:extLst>
          </p:cNvPr>
          <p:cNvGrpSpPr/>
          <p:nvPr/>
        </p:nvGrpSpPr>
        <p:grpSpPr>
          <a:xfrm>
            <a:off x="9559152" y="949446"/>
            <a:ext cx="1543041" cy="895341"/>
            <a:chOff x="9559152" y="980892"/>
            <a:chExt cx="1543041" cy="895341"/>
          </a:xfrm>
        </p:grpSpPr>
        <p:sp>
          <p:nvSpPr>
            <p:cNvPr id="15" name="Oval 14">
              <a:extLst>
                <a:ext uri="{FF2B5EF4-FFF2-40B4-BE49-F238E27FC236}">
                  <a16:creationId xmlns:a16="http://schemas.microsoft.com/office/drawing/2014/main" id="{788A43F6-BF50-49A1-99A0-407594350E0E}"/>
                </a:ext>
              </a:extLst>
            </p:cNvPr>
            <p:cNvSpPr/>
            <p:nvPr/>
          </p:nvSpPr>
          <p:spPr>
            <a:xfrm>
              <a:off x="10206852" y="980892"/>
              <a:ext cx="895341" cy="895341"/>
            </a:xfrm>
            <a:prstGeom prst="ellipse">
              <a:avLst/>
            </a:prstGeom>
            <a:solidFill>
              <a:srgbClr val="FFFF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34D9C432-584C-4767-9944-D1540FC39354}"/>
                </a:ext>
              </a:extLst>
            </p:cNvPr>
            <p:cNvSpPr/>
            <p:nvPr/>
          </p:nvSpPr>
          <p:spPr>
            <a:xfrm>
              <a:off x="9559152" y="980892"/>
              <a:ext cx="895341" cy="89534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3" name="Picture Placeholder 22">
            <a:extLst>
              <a:ext uri="{FF2B5EF4-FFF2-40B4-BE49-F238E27FC236}">
                <a16:creationId xmlns:a16="http://schemas.microsoft.com/office/drawing/2014/main" id="{5FA73FF9-3A09-4724-B1C2-6115E53E35C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912" r="1912"/>
          <a:stretch>
            <a:fillRect/>
          </a:stretch>
        </p:blipFill>
        <p:spPr/>
      </p:pic>
      <p:pic>
        <p:nvPicPr>
          <p:cNvPr id="25" name="Picture Placeholder 24">
            <a:extLst>
              <a:ext uri="{FF2B5EF4-FFF2-40B4-BE49-F238E27FC236}">
                <a16:creationId xmlns:a16="http://schemas.microsoft.com/office/drawing/2014/main" id="{8E8724A5-F25B-42A5-B15D-BD5E2183B61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912" r="1912"/>
          <a:stretch>
            <a:fillRect/>
          </a:stretch>
        </p:blipFill>
        <p:spPr/>
      </p:pic>
      <p:pic>
        <p:nvPicPr>
          <p:cNvPr id="27" name="Picture Placeholder 26">
            <a:extLst>
              <a:ext uri="{FF2B5EF4-FFF2-40B4-BE49-F238E27FC236}">
                <a16:creationId xmlns:a16="http://schemas.microsoft.com/office/drawing/2014/main" id="{8A4C9401-7B44-47A0-AEFB-69B37B339F35}"/>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887" r="1887"/>
          <a:stretch>
            <a:fillRect/>
          </a:stretch>
        </p:blipFill>
        <p:spPr/>
      </p:pic>
      <p:sp>
        <p:nvSpPr>
          <p:cNvPr id="21" name="Rectangle 20">
            <a:extLst>
              <a:ext uri="{FF2B5EF4-FFF2-40B4-BE49-F238E27FC236}">
                <a16:creationId xmlns:a16="http://schemas.microsoft.com/office/drawing/2014/main" id="{C3E7982B-CB82-45F3-8223-EB38566825B1}"/>
              </a:ext>
            </a:extLst>
          </p:cNvPr>
          <p:cNvSpPr/>
          <p:nvPr/>
        </p:nvSpPr>
        <p:spPr>
          <a:xfrm rot="10800000" flipH="1" flipV="1">
            <a:off x="1047761" y="644455"/>
            <a:ext cx="2495539" cy="369332"/>
          </a:xfrm>
          <a:prstGeom prst="rect">
            <a:avLst/>
          </a:prstGeom>
        </p:spPr>
        <p:txBody>
          <a:bodyPr wrap="square">
            <a:spAutoFit/>
          </a:bodyPr>
          <a:lstStyle/>
          <a:p>
            <a:r>
              <a:rPr lang="en-US">
                <a:latin typeface="Space Grotesk Medium" pitchFamily="2" charset="0"/>
                <a:cs typeface="Space Grotesk Medium" pitchFamily="2" charset="0"/>
              </a:rPr>
              <a:t>New Office Culture</a:t>
            </a:r>
            <a:endParaRPr lang="en-US" dirty="0">
              <a:latin typeface="Space Grotesk Medium" pitchFamily="2" charset="0"/>
              <a:cs typeface="Space Grotesk Medium" pitchFamily="2" charset="0"/>
            </a:endParaRPr>
          </a:p>
        </p:txBody>
      </p:sp>
    </p:spTree>
    <p:extLst>
      <p:ext uri="{BB962C8B-B14F-4D97-AF65-F5344CB8AC3E}">
        <p14:creationId xmlns:p14="http://schemas.microsoft.com/office/powerpoint/2010/main" val="3057832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EB"/>
        </a:solidFill>
        <a:effectLst/>
      </p:bgPr>
    </p:bg>
    <p:spTree>
      <p:nvGrpSpPr>
        <p:cNvPr id="1" name=""/>
        <p:cNvGrpSpPr/>
        <p:nvPr/>
      </p:nvGrpSpPr>
      <p:grpSpPr>
        <a:xfrm>
          <a:off x="0" y="0"/>
          <a:ext cx="0" cy="0"/>
          <a:chOff x="0" y="0"/>
          <a:chExt cx="0" cy="0"/>
        </a:xfrm>
      </p:grpSpPr>
      <p:pic>
        <p:nvPicPr>
          <p:cNvPr id="21" name="Picture Placeholder 20">
            <a:extLst>
              <a:ext uri="{FF2B5EF4-FFF2-40B4-BE49-F238E27FC236}">
                <a16:creationId xmlns:a16="http://schemas.microsoft.com/office/drawing/2014/main" id="{1E5510C5-DB0C-4633-93C2-0FEF06BCB2B4}"/>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912" r="1912"/>
          <a:stretch>
            <a:fillRect/>
          </a:stretch>
        </p:blipFill>
        <p:spPr/>
      </p:pic>
      <p:pic>
        <p:nvPicPr>
          <p:cNvPr id="23" name="Picture Placeholder 22">
            <a:extLst>
              <a:ext uri="{FF2B5EF4-FFF2-40B4-BE49-F238E27FC236}">
                <a16:creationId xmlns:a16="http://schemas.microsoft.com/office/drawing/2014/main" id="{7B38770B-BAE0-4F3C-9B76-5E913AED0B49}"/>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5508" r="5508"/>
          <a:stretch>
            <a:fillRect/>
          </a:stretch>
        </p:blipFill>
        <p:spPr/>
      </p:pic>
      <p:pic>
        <p:nvPicPr>
          <p:cNvPr id="25" name="Picture Placeholder 24">
            <a:extLst>
              <a:ext uri="{FF2B5EF4-FFF2-40B4-BE49-F238E27FC236}">
                <a16:creationId xmlns:a16="http://schemas.microsoft.com/office/drawing/2014/main" id="{1D58D252-D932-4CAD-BB3F-C40D757033F6}"/>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3068" b="3068"/>
          <a:stretch>
            <a:fillRect/>
          </a:stretch>
        </p:blipFill>
        <p:spPr/>
      </p:pic>
      <p:sp>
        <p:nvSpPr>
          <p:cNvPr id="4" name="Rectangle 3">
            <a:extLst>
              <a:ext uri="{FF2B5EF4-FFF2-40B4-BE49-F238E27FC236}">
                <a16:creationId xmlns:a16="http://schemas.microsoft.com/office/drawing/2014/main" id="{91F5ABFC-8B91-4BB8-B0A8-FF6B752B98C4}"/>
              </a:ext>
            </a:extLst>
          </p:cNvPr>
          <p:cNvSpPr/>
          <p:nvPr/>
        </p:nvSpPr>
        <p:spPr>
          <a:xfrm>
            <a:off x="4420898" y="5331018"/>
            <a:ext cx="2510452"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a:t>
            </a:r>
          </a:p>
        </p:txBody>
      </p:sp>
      <p:sp>
        <p:nvSpPr>
          <p:cNvPr id="5" name="Rectangle 4">
            <a:extLst>
              <a:ext uri="{FF2B5EF4-FFF2-40B4-BE49-F238E27FC236}">
                <a16:creationId xmlns:a16="http://schemas.microsoft.com/office/drawing/2014/main" id="{55199DA9-6271-4130-9D6E-6D6BFED19BB1}"/>
              </a:ext>
            </a:extLst>
          </p:cNvPr>
          <p:cNvSpPr/>
          <p:nvPr/>
        </p:nvSpPr>
        <p:spPr>
          <a:xfrm rot="10800000" flipH="1" flipV="1">
            <a:off x="1098992" y="3019336"/>
            <a:ext cx="2063307" cy="1200329"/>
          </a:xfrm>
          <a:prstGeom prst="rect">
            <a:avLst/>
          </a:prstGeom>
        </p:spPr>
        <p:txBody>
          <a:bodyPr wrap="square">
            <a:spAutoFit/>
          </a:bodyPr>
          <a:lstStyle/>
          <a:p>
            <a:pPr algn="ctr"/>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sp>
        <p:nvSpPr>
          <p:cNvPr id="6" name="Rectangle 5">
            <a:extLst>
              <a:ext uri="{FF2B5EF4-FFF2-40B4-BE49-F238E27FC236}">
                <a16:creationId xmlns:a16="http://schemas.microsoft.com/office/drawing/2014/main" id="{484B33E2-3337-44E0-A68C-86A9E0DAE69C}"/>
              </a:ext>
            </a:extLst>
          </p:cNvPr>
          <p:cNvSpPr/>
          <p:nvPr/>
        </p:nvSpPr>
        <p:spPr>
          <a:xfrm rot="10800000" flipH="1" flipV="1">
            <a:off x="4420898" y="4885486"/>
            <a:ext cx="2495539" cy="369332"/>
          </a:xfrm>
          <a:prstGeom prst="rect">
            <a:avLst/>
          </a:prstGeom>
        </p:spPr>
        <p:txBody>
          <a:bodyPr wrap="square">
            <a:spAutoFit/>
          </a:bodyPr>
          <a:lstStyle/>
          <a:p>
            <a:r>
              <a:rPr lang="en-US">
                <a:latin typeface="Space Grotesk Medium" pitchFamily="2" charset="0"/>
                <a:cs typeface="Space Grotesk Medium" pitchFamily="2" charset="0"/>
              </a:rPr>
              <a:t>New Project Work</a:t>
            </a:r>
            <a:endParaRPr lang="en-US" dirty="0">
              <a:latin typeface="Space Grotesk Medium" pitchFamily="2" charset="0"/>
              <a:cs typeface="Space Grotesk Medium" pitchFamily="2" charset="0"/>
            </a:endParaRPr>
          </a:p>
        </p:txBody>
      </p:sp>
      <p:grpSp>
        <p:nvGrpSpPr>
          <p:cNvPr id="10" name="Group 9">
            <a:extLst>
              <a:ext uri="{FF2B5EF4-FFF2-40B4-BE49-F238E27FC236}">
                <a16:creationId xmlns:a16="http://schemas.microsoft.com/office/drawing/2014/main" id="{1ADECDCC-D93C-4332-B8CA-012ADAFF47BD}"/>
              </a:ext>
            </a:extLst>
          </p:cNvPr>
          <p:cNvGrpSpPr/>
          <p:nvPr/>
        </p:nvGrpSpPr>
        <p:grpSpPr>
          <a:xfrm>
            <a:off x="3602795" y="4669056"/>
            <a:ext cx="8589205" cy="1638300"/>
            <a:chOff x="1143011" y="2362200"/>
            <a:chExt cx="7052641" cy="1638300"/>
          </a:xfrm>
        </p:grpSpPr>
        <p:cxnSp>
          <p:nvCxnSpPr>
            <p:cNvPr id="11" name="Straight Connector 10">
              <a:extLst>
                <a:ext uri="{FF2B5EF4-FFF2-40B4-BE49-F238E27FC236}">
                  <a16:creationId xmlns:a16="http://schemas.microsoft.com/office/drawing/2014/main" id="{7A595E90-A971-4643-97CF-C77467B9B0FE}"/>
                </a:ext>
              </a:extLst>
            </p:cNvPr>
            <p:cNvCxnSpPr>
              <a:cxnSpLocks/>
            </p:cNvCxnSpPr>
            <p:nvPr/>
          </p:nvCxnSpPr>
          <p:spPr>
            <a:xfrm>
              <a:off x="1143011" y="2362200"/>
              <a:ext cx="7052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518E158-FF5F-4398-BA55-1E9D4991A44A}"/>
                </a:ext>
              </a:extLst>
            </p:cNvPr>
            <p:cNvCxnSpPr>
              <a:cxnSpLocks/>
            </p:cNvCxnSpPr>
            <p:nvPr/>
          </p:nvCxnSpPr>
          <p:spPr>
            <a:xfrm>
              <a:off x="1143011" y="4000500"/>
              <a:ext cx="7052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Rectangle 14">
            <a:extLst>
              <a:ext uri="{FF2B5EF4-FFF2-40B4-BE49-F238E27FC236}">
                <a16:creationId xmlns:a16="http://schemas.microsoft.com/office/drawing/2014/main" id="{F7EB7D26-A449-4B88-8764-7ADF78E9E895}"/>
              </a:ext>
            </a:extLst>
          </p:cNvPr>
          <p:cNvSpPr/>
          <p:nvPr/>
        </p:nvSpPr>
        <p:spPr>
          <a:xfrm rot="10800000" flipH="1" flipV="1">
            <a:off x="3655182" y="4830299"/>
            <a:ext cx="819140" cy="646331"/>
          </a:xfrm>
          <a:prstGeom prst="rect">
            <a:avLst/>
          </a:prstGeom>
        </p:spPr>
        <p:txBody>
          <a:bodyPr wrap="square">
            <a:spAutoFit/>
          </a:bodyPr>
          <a:lstStyle/>
          <a:p>
            <a:r>
              <a:rPr lang="en-US" sz="3600">
                <a:latin typeface="Space Grotesk Medium" pitchFamily="2" charset="0"/>
                <a:cs typeface="Space Grotesk Medium" pitchFamily="2" charset="0"/>
              </a:rPr>
              <a:t>01</a:t>
            </a:r>
            <a:endParaRPr lang="en-US" sz="3600" dirty="0">
              <a:latin typeface="Space Grotesk Medium" pitchFamily="2" charset="0"/>
              <a:cs typeface="Space Grotesk Medium" pitchFamily="2" charset="0"/>
            </a:endParaRPr>
          </a:p>
        </p:txBody>
      </p:sp>
      <p:sp>
        <p:nvSpPr>
          <p:cNvPr id="16" name="Rectangle 15">
            <a:extLst>
              <a:ext uri="{FF2B5EF4-FFF2-40B4-BE49-F238E27FC236}">
                <a16:creationId xmlns:a16="http://schemas.microsoft.com/office/drawing/2014/main" id="{DF371304-856F-4D02-9ABE-79A40DAFC840}"/>
              </a:ext>
            </a:extLst>
          </p:cNvPr>
          <p:cNvSpPr/>
          <p:nvPr/>
        </p:nvSpPr>
        <p:spPr>
          <a:xfrm>
            <a:off x="7925144" y="5331018"/>
            <a:ext cx="2510452"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a:t>
            </a:r>
          </a:p>
        </p:txBody>
      </p:sp>
      <p:sp>
        <p:nvSpPr>
          <p:cNvPr id="17" name="Rectangle 16">
            <a:extLst>
              <a:ext uri="{FF2B5EF4-FFF2-40B4-BE49-F238E27FC236}">
                <a16:creationId xmlns:a16="http://schemas.microsoft.com/office/drawing/2014/main" id="{642029B4-8160-4F40-B29F-9702F14FA93C}"/>
              </a:ext>
            </a:extLst>
          </p:cNvPr>
          <p:cNvSpPr/>
          <p:nvPr/>
        </p:nvSpPr>
        <p:spPr>
          <a:xfrm rot="10800000" flipH="1" flipV="1">
            <a:off x="7925144" y="4885486"/>
            <a:ext cx="2495539" cy="369332"/>
          </a:xfrm>
          <a:prstGeom prst="rect">
            <a:avLst/>
          </a:prstGeom>
        </p:spPr>
        <p:txBody>
          <a:bodyPr wrap="square">
            <a:spAutoFit/>
          </a:bodyPr>
          <a:lstStyle/>
          <a:p>
            <a:r>
              <a:rPr lang="en-US">
                <a:latin typeface="Space Grotesk Medium" pitchFamily="2" charset="0"/>
                <a:cs typeface="Space Grotesk Medium" pitchFamily="2" charset="0"/>
              </a:rPr>
              <a:t>New Project Work</a:t>
            </a:r>
            <a:endParaRPr lang="en-US" dirty="0">
              <a:latin typeface="Space Grotesk Medium" pitchFamily="2" charset="0"/>
              <a:cs typeface="Space Grotesk Medium" pitchFamily="2" charset="0"/>
            </a:endParaRPr>
          </a:p>
        </p:txBody>
      </p:sp>
      <p:sp>
        <p:nvSpPr>
          <p:cNvPr id="18" name="Rectangle 17">
            <a:extLst>
              <a:ext uri="{FF2B5EF4-FFF2-40B4-BE49-F238E27FC236}">
                <a16:creationId xmlns:a16="http://schemas.microsoft.com/office/drawing/2014/main" id="{18A5D65E-E1D3-4338-8E12-C86800019085}"/>
              </a:ext>
            </a:extLst>
          </p:cNvPr>
          <p:cNvSpPr/>
          <p:nvPr/>
        </p:nvSpPr>
        <p:spPr>
          <a:xfrm rot="10800000" flipH="1" flipV="1">
            <a:off x="7107042" y="4830299"/>
            <a:ext cx="819140" cy="646331"/>
          </a:xfrm>
          <a:prstGeom prst="rect">
            <a:avLst/>
          </a:prstGeom>
        </p:spPr>
        <p:txBody>
          <a:bodyPr wrap="square">
            <a:spAutoFit/>
          </a:bodyPr>
          <a:lstStyle/>
          <a:p>
            <a:r>
              <a:rPr lang="en-US" sz="3600">
                <a:latin typeface="Space Grotesk Medium" pitchFamily="2" charset="0"/>
                <a:cs typeface="Space Grotesk Medium" pitchFamily="2" charset="0"/>
              </a:rPr>
              <a:t>02</a:t>
            </a:r>
            <a:endParaRPr lang="en-US" sz="3600" dirty="0">
              <a:latin typeface="Space Grotesk Medium" pitchFamily="2" charset="0"/>
              <a:cs typeface="Space Grotesk Medium" pitchFamily="2" charset="0"/>
            </a:endParaRPr>
          </a:p>
        </p:txBody>
      </p:sp>
      <p:sp>
        <p:nvSpPr>
          <p:cNvPr id="19" name="Rectangle 18">
            <a:extLst>
              <a:ext uri="{FF2B5EF4-FFF2-40B4-BE49-F238E27FC236}">
                <a16:creationId xmlns:a16="http://schemas.microsoft.com/office/drawing/2014/main" id="{AEC26B5E-6D15-423D-B09F-157C46E27118}"/>
              </a:ext>
            </a:extLst>
          </p:cNvPr>
          <p:cNvSpPr/>
          <p:nvPr/>
        </p:nvSpPr>
        <p:spPr>
          <a:xfrm rot="10800000" flipH="1" flipV="1">
            <a:off x="8244153" y="2309935"/>
            <a:ext cx="3947839" cy="1754326"/>
          </a:xfrm>
          <a:prstGeom prst="rect">
            <a:avLst/>
          </a:prstGeom>
        </p:spPr>
        <p:txBody>
          <a:bodyPr wrap="square">
            <a:spAutoFit/>
          </a:bodyPr>
          <a:lstStyle/>
          <a:p>
            <a:r>
              <a:rPr lang="en-US" sz="5400">
                <a:latin typeface="Dashboard" panose="00000500000000000000" pitchFamily="50" charset="0"/>
                <a:cs typeface="Space Grotesk Medium" pitchFamily="2" charset="0"/>
              </a:rPr>
              <a:t>WORLD</a:t>
            </a:r>
          </a:p>
          <a:p>
            <a:r>
              <a:rPr lang="en-US" sz="5400">
                <a:latin typeface="Dashboard" panose="00000500000000000000" pitchFamily="50" charset="0"/>
                <a:cs typeface="Space Grotesk Medium" pitchFamily="2" charset="0"/>
              </a:rPr>
              <a:t>REPORT</a:t>
            </a:r>
            <a:endParaRPr lang="en-US" sz="5400" dirty="0">
              <a:latin typeface="Dashboard" panose="00000500000000000000" pitchFamily="50" charset="0"/>
              <a:cs typeface="Space Grotesk Medium" pitchFamily="2" charset="0"/>
            </a:endParaRPr>
          </a:p>
        </p:txBody>
      </p:sp>
    </p:spTree>
    <p:extLst>
      <p:ext uri="{BB962C8B-B14F-4D97-AF65-F5344CB8AC3E}">
        <p14:creationId xmlns:p14="http://schemas.microsoft.com/office/powerpoint/2010/main" val="2022167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4E1C3"/>
        </a:solidFill>
        <a:effectLst/>
      </p:bgPr>
    </p:bg>
    <p:spTree>
      <p:nvGrpSpPr>
        <p:cNvPr id="1" name=""/>
        <p:cNvGrpSpPr/>
        <p:nvPr/>
      </p:nvGrpSpPr>
      <p:grpSpPr>
        <a:xfrm>
          <a:off x="0" y="0"/>
          <a:ext cx="0" cy="0"/>
          <a:chOff x="0" y="0"/>
          <a:chExt cx="0" cy="0"/>
        </a:xfrm>
      </p:grpSpPr>
      <p:pic>
        <p:nvPicPr>
          <p:cNvPr id="35" name="Picture Placeholder 34">
            <a:extLst>
              <a:ext uri="{FF2B5EF4-FFF2-40B4-BE49-F238E27FC236}">
                <a16:creationId xmlns:a16="http://schemas.microsoft.com/office/drawing/2014/main" id="{66DAAF4A-7303-43BB-920F-87C74674DCC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4836" r="4836"/>
          <a:stretch>
            <a:fillRect/>
          </a:stretch>
        </p:blipFill>
        <p:spPr/>
      </p:pic>
      <p:pic>
        <p:nvPicPr>
          <p:cNvPr id="37" name="Picture Placeholder 36">
            <a:extLst>
              <a:ext uri="{FF2B5EF4-FFF2-40B4-BE49-F238E27FC236}">
                <a16:creationId xmlns:a16="http://schemas.microsoft.com/office/drawing/2014/main" id="{6BFC9CD6-2C5A-46D5-A08F-E0A18A3766C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0854" r="30854"/>
          <a:stretch>
            <a:fillRect/>
          </a:stretch>
        </p:blipFill>
        <p:spPr/>
      </p:pic>
      <p:pic>
        <p:nvPicPr>
          <p:cNvPr id="39" name="Picture Placeholder 38">
            <a:extLst>
              <a:ext uri="{FF2B5EF4-FFF2-40B4-BE49-F238E27FC236}">
                <a16:creationId xmlns:a16="http://schemas.microsoft.com/office/drawing/2014/main" id="{C2CFDF32-E17F-445A-8D29-179AF0F68ABC}"/>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24511" b="24511"/>
          <a:stretch>
            <a:fillRect/>
          </a:stretch>
        </p:blipFill>
        <p:spPr/>
      </p:pic>
      <p:cxnSp>
        <p:nvCxnSpPr>
          <p:cNvPr id="11" name="Straight Connector 10">
            <a:extLst>
              <a:ext uri="{FF2B5EF4-FFF2-40B4-BE49-F238E27FC236}">
                <a16:creationId xmlns:a16="http://schemas.microsoft.com/office/drawing/2014/main" id="{108E4470-5AFB-4737-BAA7-5567869DDE54}"/>
              </a:ext>
            </a:extLst>
          </p:cNvPr>
          <p:cNvCxnSpPr>
            <a:cxnSpLocks/>
          </p:cNvCxnSpPr>
          <p:nvPr/>
        </p:nvCxnSpPr>
        <p:spPr>
          <a:xfrm>
            <a:off x="552461" y="1276350"/>
            <a:ext cx="80962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D9EBDA2B-149C-442F-A931-7C3235C1CE04}"/>
              </a:ext>
            </a:extLst>
          </p:cNvPr>
          <p:cNvGrpSpPr/>
          <p:nvPr/>
        </p:nvGrpSpPr>
        <p:grpSpPr>
          <a:xfrm>
            <a:off x="552461" y="1276350"/>
            <a:ext cx="8096250" cy="4895850"/>
            <a:chOff x="552461" y="1276350"/>
            <a:chExt cx="8096250" cy="4895850"/>
          </a:xfrm>
        </p:grpSpPr>
        <p:grpSp>
          <p:nvGrpSpPr>
            <p:cNvPr id="9" name="Group 8">
              <a:extLst>
                <a:ext uri="{FF2B5EF4-FFF2-40B4-BE49-F238E27FC236}">
                  <a16:creationId xmlns:a16="http://schemas.microsoft.com/office/drawing/2014/main" id="{7D6FAA53-A8BD-4883-B55B-0574C94DED75}"/>
                </a:ext>
              </a:extLst>
            </p:cNvPr>
            <p:cNvGrpSpPr/>
            <p:nvPr/>
          </p:nvGrpSpPr>
          <p:grpSpPr>
            <a:xfrm>
              <a:off x="552461" y="1276350"/>
              <a:ext cx="8096250" cy="4895850"/>
              <a:chOff x="552461" y="0"/>
              <a:chExt cx="8096250" cy="6172200"/>
            </a:xfrm>
          </p:grpSpPr>
          <p:cxnSp>
            <p:nvCxnSpPr>
              <p:cNvPr id="3" name="Straight Connector 2">
                <a:extLst>
                  <a:ext uri="{FF2B5EF4-FFF2-40B4-BE49-F238E27FC236}">
                    <a16:creationId xmlns:a16="http://schemas.microsoft.com/office/drawing/2014/main" id="{48525860-7EB9-453E-A8CF-8380234EFB9E}"/>
                  </a:ext>
                </a:extLst>
              </p:cNvPr>
              <p:cNvCxnSpPr>
                <a:cxnSpLocks/>
              </p:cNvCxnSpPr>
              <p:nvPr/>
            </p:nvCxnSpPr>
            <p:spPr>
              <a:xfrm>
                <a:off x="552461" y="0"/>
                <a:ext cx="0" cy="6172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36F98C77-1E07-4261-BDBD-07032F36EEC1}"/>
                  </a:ext>
                </a:extLst>
              </p:cNvPr>
              <p:cNvCxnSpPr>
                <a:cxnSpLocks/>
              </p:cNvCxnSpPr>
              <p:nvPr/>
            </p:nvCxnSpPr>
            <p:spPr>
              <a:xfrm>
                <a:off x="4286261" y="0"/>
                <a:ext cx="0" cy="6172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CBD377EA-C104-438F-B321-E52A1C6AC797}"/>
                  </a:ext>
                </a:extLst>
              </p:cNvPr>
              <p:cNvCxnSpPr>
                <a:cxnSpLocks/>
              </p:cNvCxnSpPr>
              <p:nvPr/>
            </p:nvCxnSpPr>
            <p:spPr>
              <a:xfrm>
                <a:off x="8648711" y="0"/>
                <a:ext cx="0" cy="6172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5" name="Straight Connector 14">
              <a:extLst>
                <a:ext uri="{FF2B5EF4-FFF2-40B4-BE49-F238E27FC236}">
                  <a16:creationId xmlns:a16="http://schemas.microsoft.com/office/drawing/2014/main" id="{A32B1CF4-FB0C-4C52-9399-B5B7B92A0744}"/>
                </a:ext>
              </a:extLst>
            </p:cNvPr>
            <p:cNvCxnSpPr>
              <a:cxnSpLocks/>
            </p:cNvCxnSpPr>
            <p:nvPr/>
          </p:nvCxnSpPr>
          <p:spPr>
            <a:xfrm>
              <a:off x="552461" y="6172200"/>
              <a:ext cx="80962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 name="Rectangle 16">
            <a:extLst>
              <a:ext uri="{FF2B5EF4-FFF2-40B4-BE49-F238E27FC236}">
                <a16:creationId xmlns:a16="http://schemas.microsoft.com/office/drawing/2014/main" id="{71FC20E2-2354-4E85-9663-4B792818C219}"/>
              </a:ext>
            </a:extLst>
          </p:cNvPr>
          <p:cNvSpPr/>
          <p:nvPr/>
        </p:nvSpPr>
        <p:spPr>
          <a:xfrm>
            <a:off x="4530053" y="4887934"/>
            <a:ext cx="1423072"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a:t>
            </a:r>
          </a:p>
        </p:txBody>
      </p:sp>
      <p:sp>
        <p:nvSpPr>
          <p:cNvPr id="18" name="Rectangle 17">
            <a:extLst>
              <a:ext uri="{FF2B5EF4-FFF2-40B4-BE49-F238E27FC236}">
                <a16:creationId xmlns:a16="http://schemas.microsoft.com/office/drawing/2014/main" id="{18D14376-CDE4-4486-8301-AD4537197673}"/>
              </a:ext>
            </a:extLst>
          </p:cNvPr>
          <p:cNvSpPr/>
          <p:nvPr/>
        </p:nvSpPr>
        <p:spPr>
          <a:xfrm rot="10800000" flipH="1" flipV="1">
            <a:off x="1351022" y="1767311"/>
            <a:ext cx="2063307" cy="1200329"/>
          </a:xfrm>
          <a:prstGeom prst="rect">
            <a:avLst/>
          </a:prstGeom>
        </p:spPr>
        <p:txBody>
          <a:bodyPr wrap="square">
            <a:spAutoFit/>
          </a:bodyPr>
          <a:lstStyle/>
          <a:p>
            <a:pPr algn="ctr"/>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sp>
        <p:nvSpPr>
          <p:cNvPr id="19" name="Rectangle 18">
            <a:extLst>
              <a:ext uri="{FF2B5EF4-FFF2-40B4-BE49-F238E27FC236}">
                <a16:creationId xmlns:a16="http://schemas.microsoft.com/office/drawing/2014/main" id="{BEB7C261-8EB2-42C5-B211-CEE8A68BBABD}"/>
              </a:ext>
            </a:extLst>
          </p:cNvPr>
          <p:cNvSpPr/>
          <p:nvPr/>
        </p:nvSpPr>
        <p:spPr>
          <a:xfrm rot="10800000" flipH="1" flipV="1">
            <a:off x="4530054" y="3867350"/>
            <a:ext cx="1375446" cy="923330"/>
          </a:xfrm>
          <a:prstGeom prst="rect">
            <a:avLst/>
          </a:prstGeom>
        </p:spPr>
        <p:txBody>
          <a:bodyPr wrap="square">
            <a:spAutoFit/>
          </a:bodyPr>
          <a:lstStyle/>
          <a:p>
            <a:r>
              <a:rPr lang="en-US">
                <a:latin typeface="Space Grotesk Medium" pitchFamily="2" charset="0"/>
                <a:cs typeface="Space Grotesk Medium" pitchFamily="2" charset="0"/>
              </a:rPr>
              <a:t>New</a:t>
            </a:r>
          </a:p>
          <a:p>
            <a:r>
              <a:rPr lang="en-US">
                <a:latin typeface="Space Grotesk Medium" pitchFamily="2" charset="0"/>
                <a:cs typeface="Space Grotesk Medium" pitchFamily="2" charset="0"/>
              </a:rPr>
              <a:t>Project</a:t>
            </a:r>
          </a:p>
          <a:p>
            <a:r>
              <a:rPr lang="en-US">
                <a:latin typeface="Space Grotesk Medium" pitchFamily="2" charset="0"/>
                <a:cs typeface="Space Grotesk Medium" pitchFamily="2" charset="0"/>
              </a:rPr>
              <a:t>Work</a:t>
            </a:r>
            <a:endParaRPr lang="en-US" dirty="0">
              <a:latin typeface="Space Grotesk Medium" pitchFamily="2" charset="0"/>
              <a:cs typeface="Space Grotesk Medium" pitchFamily="2" charset="0"/>
            </a:endParaRPr>
          </a:p>
        </p:txBody>
      </p:sp>
      <p:sp>
        <p:nvSpPr>
          <p:cNvPr id="20" name="Rectangle 19">
            <a:extLst>
              <a:ext uri="{FF2B5EF4-FFF2-40B4-BE49-F238E27FC236}">
                <a16:creationId xmlns:a16="http://schemas.microsoft.com/office/drawing/2014/main" id="{452B7B4D-8A7A-428B-991D-CA8286D4E9ED}"/>
              </a:ext>
            </a:extLst>
          </p:cNvPr>
          <p:cNvSpPr/>
          <p:nvPr/>
        </p:nvSpPr>
        <p:spPr>
          <a:xfrm>
            <a:off x="6416003" y="4887934"/>
            <a:ext cx="1423072"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a:t>
            </a:r>
          </a:p>
        </p:txBody>
      </p:sp>
      <p:sp>
        <p:nvSpPr>
          <p:cNvPr id="21" name="Rectangle 20">
            <a:extLst>
              <a:ext uri="{FF2B5EF4-FFF2-40B4-BE49-F238E27FC236}">
                <a16:creationId xmlns:a16="http://schemas.microsoft.com/office/drawing/2014/main" id="{E2F37450-AE73-45FA-B089-324E7A8B1E87}"/>
              </a:ext>
            </a:extLst>
          </p:cNvPr>
          <p:cNvSpPr/>
          <p:nvPr/>
        </p:nvSpPr>
        <p:spPr>
          <a:xfrm rot="10800000" flipH="1" flipV="1">
            <a:off x="6416004" y="3867350"/>
            <a:ext cx="1375446" cy="923330"/>
          </a:xfrm>
          <a:prstGeom prst="rect">
            <a:avLst/>
          </a:prstGeom>
        </p:spPr>
        <p:txBody>
          <a:bodyPr wrap="square">
            <a:spAutoFit/>
          </a:bodyPr>
          <a:lstStyle/>
          <a:p>
            <a:r>
              <a:rPr lang="en-US">
                <a:latin typeface="Space Grotesk Medium" pitchFamily="2" charset="0"/>
                <a:cs typeface="Space Grotesk Medium" pitchFamily="2" charset="0"/>
              </a:rPr>
              <a:t>New</a:t>
            </a:r>
          </a:p>
          <a:p>
            <a:r>
              <a:rPr lang="en-US">
                <a:latin typeface="Space Grotesk Medium" pitchFamily="2" charset="0"/>
                <a:cs typeface="Space Grotesk Medium" pitchFamily="2" charset="0"/>
              </a:rPr>
              <a:t>Project</a:t>
            </a:r>
          </a:p>
          <a:p>
            <a:r>
              <a:rPr lang="en-US">
                <a:latin typeface="Space Grotesk Medium" pitchFamily="2" charset="0"/>
                <a:cs typeface="Space Grotesk Medium" pitchFamily="2" charset="0"/>
              </a:rPr>
              <a:t>Work</a:t>
            </a:r>
            <a:endParaRPr lang="en-US" dirty="0">
              <a:latin typeface="Space Grotesk Medium" pitchFamily="2" charset="0"/>
              <a:cs typeface="Space Grotesk Medium" pitchFamily="2" charset="0"/>
            </a:endParaRPr>
          </a:p>
        </p:txBody>
      </p:sp>
      <p:sp>
        <p:nvSpPr>
          <p:cNvPr id="22" name="Rectangle 21">
            <a:extLst>
              <a:ext uri="{FF2B5EF4-FFF2-40B4-BE49-F238E27FC236}">
                <a16:creationId xmlns:a16="http://schemas.microsoft.com/office/drawing/2014/main" id="{921D927B-A103-4463-BC99-66FAD21FD89F}"/>
              </a:ext>
            </a:extLst>
          </p:cNvPr>
          <p:cNvSpPr/>
          <p:nvPr/>
        </p:nvSpPr>
        <p:spPr>
          <a:xfrm>
            <a:off x="4530053" y="2763713"/>
            <a:ext cx="1423072"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a:t>
            </a:r>
          </a:p>
        </p:txBody>
      </p:sp>
      <p:sp>
        <p:nvSpPr>
          <p:cNvPr id="23" name="Rectangle 22">
            <a:extLst>
              <a:ext uri="{FF2B5EF4-FFF2-40B4-BE49-F238E27FC236}">
                <a16:creationId xmlns:a16="http://schemas.microsoft.com/office/drawing/2014/main" id="{B62A4839-F3D7-4F28-B7F2-5850BACC2BB4}"/>
              </a:ext>
            </a:extLst>
          </p:cNvPr>
          <p:cNvSpPr/>
          <p:nvPr/>
        </p:nvSpPr>
        <p:spPr>
          <a:xfrm>
            <a:off x="6416003" y="2763713"/>
            <a:ext cx="1423072" cy="693716"/>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a:t>
            </a:r>
          </a:p>
        </p:txBody>
      </p:sp>
      <p:sp>
        <p:nvSpPr>
          <p:cNvPr id="30" name="Rectangle 29">
            <a:extLst>
              <a:ext uri="{FF2B5EF4-FFF2-40B4-BE49-F238E27FC236}">
                <a16:creationId xmlns:a16="http://schemas.microsoft.com/office/drawing/2014/main" id="{6897CAFF-272A-4A51-91FF-8128BD3580F2}"/>
              </a:ext>
            </a:extLst>
          </p:cNvPr>
          <p:cNvSpPr/>
          <p:nvPr/>
        </p:nvSpPr>
        <p:spPr>
          <a:xfrm rot="10800000" flipH="1" flipV="1">
            <a:off x="552461" y="83568"/>
            <a:ext cx="3486156" cy="1015663"/>
          </a:xfrm>
          <a:prstGeom prst="rect">
            <a:avLst/>
          </a:prstGeom>
        </p:spPr>
        <p:txBody>
          <a:bodyPr wrap="square">
            <a:spAutoFit/>
          </a:bodyPr>
          <a:lstStyle/>
          <a:p>
            <a:r>
              <a:rPr lang="en-US" sz="6000">
                <a:latin typeface="Dashboard" panose="00000500000000000000" pitchFamily="50" charset="0"/>
                <a:cs typeface="Space Grotesk SemiBold" pitchFamily="2" charset="0"/>
              </a:rPr>
              <a:t>STORY</a:t>
            </a:r>
            <a:endParaRPr lang="en-US" sz="6000" dirty="0">
              <a:latin typeface="Dashboard" panose="00000500000000000000" pitchFamily="50" charset="0"/>
              <a:cs typeface="Space Grotesk SemiBold" pitchFamily="2" charset="0"/>
            </a:endParaRPr>
          </a:p>
        </p:txBody>
      </p:sp>
      <p:sp>
        <p:nvSpPr>
          <p:cNvPr id="32" name="Rectangle 31">
            <a:extLst>
              <a:ext uri="{FF2B5EF4-FFF2-40B4-BE49-F238E27FC236}">
                <a16:creationId xmlns:a16="http://schemas.microsoft.com/office/drawing/2014/main" id="{5E48B476-108A-4928-A833-D5BBEB0840EC}"/>
              </a:ext>
            </a:extLst>
          </p:cNvPr>
          <p:cNvSpPr/>
          <p:nvPr/>
        </p:nvSpPr>
        <p:spPr>
          <a:xfrm rot="10800000" flipH="1" flipV="1">
            <a:off x="3796806" y="331272"/>
            <a:ext cx="2032494" cy="584775"/>
          </a:xfrm>
          <a:prstGeom prst="rect">
            <a:avLst/>
          </a:prstGeom>
        </p:spPr>
        <p:txBody>
          <a:bodyPr wrap="square">
            <a:spAutoFit/>
          </a:bodyPr>
          <a:lstStyle/>
          <a:p>
            <a:pPr algn="ctr"/>
            <a:r>
              <a:rPr lang="en-US" sz="3200" u="sng">
                <a:latin typeface="Dashboard" panose="00000500000000000000" pitchFamily="50" charset="0"/>
                <a:cs typeface="Space Grotesk SemiBold" pitchFamily="2" charset="0"/>
              </a:rPr>
              <a:t>Of The</a:t>
            </a:r>
            <a:endParaRPr lang="en-US" sz="3200" u="sng" dirty="0">
              <a:latin typeface="Dashboard" panose="00000500000000000000" pitchFamily="50" charset="0"/>
              <a:cs typeface="Space Grotesk SemiBold" pitchFamily="2" charset="0"/>
            </a:endParaRPr>
          </a:p>
        </p:txBody>
      </p:sp>
      <p:sp>
        <p:nvSpPr>
          <p:cNvPr id="33" name="Rectangle 32">
            <a:extLst>
              <a:ext uri="{FF2B5EF4-FFF2-40B4-BE49-F238E27FC236}">
                <a16:creationId xmlns:a16="http://schemas.microsoft.com/office/drawing/2014/main" id="{14569F2F-C258-4EE9-8857-A2879CA5CAC3}"/>
              </a:ext>
            </a:extLst>
          </p:cNvPr>
          <p:cNvSpPr/>
          <p:nvPr/>
        </p:nvSpPr>
        <p:spPr>
          <a:xfrm rot="10800000" flipH="1" flipV="1">
            <a:off x="5867411" y="83568"/>
            <a:ext cx="2781300" cy="1015663"/>
          </a:xfrm>
          <a:prstGeom prst="rect">
            <a:avLst/>
          </a:prstGeom>
        </p:spPr>
        <p:txBody>
          <a:bodyPr wrap="square">
            <a:spAutoFit/>
          </a:bodyPr>
          <a:lstStyle/>
          <a:p>
            <a:r>
              <a:rPr lang="en-US" sz="6000">
                <a:latin typeface="Dashboard" panose="00000500000000000000" pitchFamily="50" charset="0"/>
                <a:cs typeface="Space Grotesk SemiBold" pitchFamily="2" charset="0"/>
              </a:rPr>
              <a:t>YEAR</a:t>
            </a:r>
            <a:endParaRPr lang="en-US" sz="6000" dirty="0">
              <a:latin typeface="Dashboard" panose="00000500000000000000" pitchFamily="50" charset="0"/>
              <a:cs typeface="Space Grotesk SemiBold" pitchFamily="2" charset="0"/>
            </a:endParaRPr>
          </a:p>
        </p:txBody>
      </p:sp>
    </p:spTree>
    <p:extLst>
      <p:ext uri="{BB962C8B-B14F-4D97-AF65-F5344CB8AC3E}">
        <p14:creationId xmlns:p14="http://schemas.microsoft.com/office/powerpoint/2010/main" val="2586257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4E1C3"/>
        </a:solidFill>
        <a:effectLst/>
      </p:bgPr>
    </p:bg>
    <p:spTree>
      <p:nvGrpSpPr>
        <p:cNvPr id="1" name=""/>
        <p:cNvGrpSpPr/>
        <p:nvPr/>
      </p:nvGrpSpPr>
      <p:grpSpPr>
        <a:xfrm>
          <a:off x="0" y="0"/>
          <a:ext cx="0" cy="0"/>
          <a:chOff x="0" y="0"/>
          <a:chExt cx="0" cy="0"/>
        </a:xfrm>
      </p:grpSpPr>
      <p:pic>
        <p:nvPicPr>
          <p:cNvPr id="18" name="Picture Placeholder 17">
            <a:extLst>
              <a:ext uri="{FF2B5EF4-FFF2-40B4-BE49-F238E27FC236}">
                <a16:creationId xmlns:a16="http://schemas.microsoft.com/office/drawing/2014/main" id="{1988664F-5FA9-4AAE-A02A-59DFAA9247BF}"/>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15315" b="15315"/>
          <a:stretch>
            <a:fillRect/>
          </a:stretch>
        </p:blipFill>
        <p:spPr/>
      </p:pic>
      <p:pic>
        <p:nvPicPr>
          <p:cNvPr id="20" name="Picture Placeholder 19">
            <a:extLst>
              <a:ext uri="{FF2B5EF4-FFF2-40B4-BE49-F238E27FC236}">
                <a16:creationId xmlns:a16="http://schemas.microsoft.com/office/drawing/2014/main" id="{E9BB5FF4-D1C5-45DF-A4F5-3236CB52B026}"/>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084" r="1084"/>
          <a:stretch>
            <a:fillRect/>
          </a:stretch>
        </p:blipFill>
        <p:spPr/>
      </p:pic>
      <p:sp>
        <p:nvSpPr>
          <p:cNvPr id="4" name="Rectangle 3">
            <a:extLst>
              <a:ext uri="{FF2B5EF4-FFF2-40B4-BE49-F238E27FC236}">
                <a16:creationId xmlns:a16="http://schemas.microsoft.com/office/drawing/2014/main" id="{6B7FAA63-DD02-4A93-A8FE-B765A65C2F58}"/>
              </a:ext>
            </a:extLst>
          </p:cNvPr>
          <p:cNvSpPr/>
          <p:nvPr/>
        </p:nvSpPr>
        <p:spPr>
          <a:xfrm>
            <a:off x="11125200" y="3429000"/>
            <a:ext cx="1066799" cy="3429000"/>
          </a:xfrm>
          <a:prstGeom prst="rect">
            <a:avLst/>
          </a:prstGeom>
          <a:solidFill>
            <a:srgbClr val="CED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FD4944C9-2332-4BDB-BEE5-71240C2E8656}"/>
              </a:ext>
            </a:extLst>
          </p:cNvPr>
          <p:cNvGrpSpPr/>
          <p:nvPr/>
        </p:nvGrpSpPr>
        <p:grpSpPr>
          <a:xfrm>
            <a:off x="438150" y="438150"/>
            <a:ext cx="3924300" cy="2990850"/>
            <a:chOff x="438150" y="438150"/>
            <a:chExt cx="3924300" cy="2990850"/>
          </a:xfrm>
        </p:grpSpPr>
        <p:sp>
          <p:nvSpPr>
            <p:cNvPr id="5" name="Rectangle 4">
              <a:extLst>
                <a:ext uri="{FF2B5EF4-FFF2-40B4-BE49-F238E27FC236}">
                  <a16:creationId xmlns:a16="http://schemas.microsoft.com/office/drawing/2014/main" id="{436CBE26-55B0-4E86-B54E-745347573080}"/>
                </a:ext>
              </a:extLst>
            </p:cNvPr>
            <p:cNvSpPr/>
            <p:nvPr/>
          </p:nvSpPr>
          <p:spPr>
            <a:xfrm>
              <a:off x="438150" y="438150"/>
              <a:ext cx="3924300" cy="29908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82543A1-E9BE-4C43-9227-0937AF314DD3}"/>
                </a:ext>
              </a:extLst>
            </p:cNvPr>
            <p:cNvSpPr/>
            <p:nvPr/>
          </p:nvSpPr>
          <p:spPr>
            <a:xfrm>
              <a:off x="438150" y="438150"/>
              <a:ext cx="3924300" cy="914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5416A78F-2E7E-4ED4-ACDC-24CE94E24007}"/>
                </a:ext>
              </a:extLst>
            </p:cNvPr>
            <p:cNvSpPr/>
            <p:nvPr/>
          </p:nvSpPr>
          <p:spPr>
            <a:xfrm>
              <a:off x="2968283" y="2514600"/>
              <a:ext cx="1394167"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C91514C-F46C-4F72-A87F-469E3D99EA63}"/>
                </a:ext>
              </a:extLst>
            </p:cNvPr>
            <p:cNvSpPr/>
            <p:nvPr/>
          </p:nvSpPr>
          <p:spPr>
            <a:xfrm>
              <a:off x="438150" y="2514600"/>
              <a:ext cx="3924300" cy="914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a:extLst>
              <a:ext uri="{FF2B5EF4-FFF2-40B4-BE49-F238E27FC236}">
                <a16:creationId xmlns:a16="http://schemas.microsoft.com/office/drawing/2014/main" id="{DDC2F3E6-9FF8-4494-8BA6-1D17097F285F}"/>
              </a:ext>
            </a:extLst>
          </p:cNvPr>
          <p:cNvSpPr/>
          <p:nvPr/>
        </p:nvSpPr>
        <p:spPr>
          <a:xfrm>
            <a:off x="892958" y="1690591"/>
            <a:ext cx="3014684" cy="485967"/>
          </a:xfrm>
          <a:prstGeom prst="rect">
            <a:avLst/>
          </a:prstGeom>
        </p:spPr>
        <p:txBody>
          <a:bodyPr wrap="square">
            <a:spAutoFit/>
          </a:bodyPr>
          <a:lstStyle/>
          <a:p>
            <a:pPr algn="ctr">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a:t>
            </a:r>
          </a:p>
        </p:txBody>
      </p:sp>
      <p:sp>
        <p:nvSpPr>
          <p:cNvPr id="11" name="Rectangle 10">
            <a:extLst>
              <a:ext uri="{FF2B5EF4-FFF2-40B4-BE49-F238E27FC236}">
                <a16:creationId xmlns:a16="http://schemas.microsoft.com/office/drawing/2014/main" id="{C6C4E3A0-91A5-42A9-BCFB-5F09E394C749}"/>
              </a:ext>
            </a:extLst>
          </p:cNvPr>
          <p:cNvSpPr/>
          <p:nvPr/>
        </p:nvSpPr>
        <p:spPr>
          <a:xfrm rot="10800000" flipH="1" flipV="1">
            <a:off x="892958" y="740234"/>
            <a:ext cx="3014684" cy="369332"/>
          </a:xfrm>
          <a:prstGeom prst="rect">
            <a:avLst/>
          </a:prstGeom>
        </p:spPr>
        <p:txBody>
          <a:bodyPr wrap="square">
            <a:spAutoFit/>
          </a:bodyPr>
          <a:lstStyle/>
          <a:p>
            <a:pPr algn="ctr"/>
            <a:r>
              <a:rPr lang="en-US">
                <a:latin typeface="Space Grotesk Medium" pitchFamily="2" charset="0"/>
                <a:cs typeface="Space Grotesk Medium" pitchFamily="2" charset="0"/>
              </a:rPr>
              <a:t>Design Thingking</a:t>
            </a:r>
            <a:endParaRPr lang="en-US" dirty="0">
              <a:latin typeface="Space Grotesk Medium" pitchFamily="2" charset="0"/>
              <a:cs typeface="Space Grotesk Medium" pitchFamily="2" charset="0"/>
            </a:endParaRPr>
          </a:p>
        </p:txBody>
      </p:sp>
      <p:sp>
        <p:nvSpPr>
          <p:cNvPr id="12" name="Rectangle 11">
            <a:extLst>
              <a:ext uri="{FF2B5EF4-FFF2-40B4-BE49-F238E27FC236}">
                <a16:creationId xmlns:a16="http://schemas.microsoft.com/office/drawing/2014/main" id="{6A32E9C7-F5B7-484B-A97C-FD6381806B6B}"/>
              </a:ext>
            </a:extLst>
          </p:cNvPr>
          <p:cNvSpPr/>
          <p:nvPr/>
        </p:nvSpPr>
        <p:spPr>
          <a:xfrm rot="10800000" flipH="1" flipV="1">
            <a:off x="3041264" y="2858533"/>
            <a:ext cx="1248204" cy="307777"/>
          </a:xfrm>
          <a:prstGeom prst="rect">
            <a:avLst/>
          </a:prstGeom>
        </p:spPr>
        <p:txBody>
          <a:bodyPr wrap="square">
            <a:spAutoFit/>
          </a:bodyPr>
          <a:lstStyle/>
          <a:p>
            <a:pPr algn="ctr"/>
            <a:r>
              <a:rPr lang="en-US" sz="1400">
                <a:solidFill>
                  <a:schemeClr val="bg1"/>
                </a:solidFill>
                <a:latin typeface="Space Grotesk Medium" pitchFamily="2" charset="0"/>
                <a:cs typeface="Space Grotesk Medium" pitchFamily="2" charset="0"/>
              </a:rPr>
              <a:t>N / PROJECT</a:t>
            </a:r>
            <a:endParaRPr lang="en-US" sz="1400" dirty="0">
              <a:solidFill>
                <a:schemeClr val="bg1"/>
              </a:solidFill>
              <a:latin typeface="Space Grotesk Medium" pitchFamily="2" charset="0"/>
              <a:cs typeface="Space Grotesk Medium" pitchFamily="2" charset="0"/>
            </a:endParaRPr>
          </a:p>
        </p:txBody>
      </p:sp>
      <p:sp>
        <p:nvSpPr>
          <p:cNvPr id="13" name="Rectangle 12">
            <a:extLst>
              <a:ext uri="{FF2B5EF4-FFF2-40B4-BE49-F238E27FC236}">
                <a16:creationId xmlns:a16="http://schemas.microsoft.com/office/drawing/2014/main" id="{6F5B0DA0-CED0-4A5A-ADDC-020E120CCB18}"/>
              </a:ext>
            </a:extLst>
          </p:cNvPr>
          <p:cNvSpPr/>
          <p:nvPr/>
        </p:nvSpPr>
        <p:spPr>
          <a:xfrm rot="10800000" flipH="1" flipV="1">
            <a:off x="637349" y="2878239"/>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D/M/YEAR</a:t>
            </a:r>
            <a:endParaRPr lang="en-US" sz="1400" dirty="0">
              <a:latin typeface="Space Grotesk Medium" pitchFamily="2" charset="0"/>
              <a:cs typeface="Space Grotesk Medium" pitchFamily="2" charset="0"/>
            </a:endParaRPr>
          </a:p>
        </p:txBody>
      </p:sp>
      <p:sp>
        <p:nvSpPr>
          <p:cNvPr id="14" name="Rectangle 13">
            <a:extLst>
              <a:ext uri="{FF2B5EF4-FFF2-40B4-BE49-F238E27FC236}">
                <a16:creationId xmlns:a16="http://schemas.microsoft.com/office/drawing/2014/main" id="{5D8CB2D7-7CC1-48F4-9E2C-5B01E3E1328B}"/>
              </a:ext>
            </a:extLst>
          </p:cNvPr>
          <p:cNvSpPr/>
          <p:nvPr/>
        </p:nvSpPr>
        <p:spPr>
          <a:xfrm>
            <a:off x="441866" y="4244192"/>
            <a:ext cx="1852633" cy="2147960"/>
          </a:xfrm>
          <a:prstGeom prst="rect">
            <a:avLst/>
          </a:prstGeom>
        </p:spPr>
        <p:txBody>
          <a:bodyPr wrap="square">
            <a:spAutoFit/>
          </a:bodyPr>
          <a:lstStyle/>
          <a:p>
            <a:pPr>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15" name="Rectangle 14">
            <a:extLst>
              <a:ext uri="{FF2B5EF4-FFF2-40B4-BE49-F238E27FC236}">
                <a16:creationId xmlns:a16="http://schemas.microsoft.com/office/drawing/2014/main" id="{220652F9-98E7-413E-8E68-78B26B0F490B}"/>
              </a:ext>
            </a:extLst>
          </p:cNvPr>
          <p:cNvSpPr/>
          <p:nvPr/>
        </p:nvSpPr>
        <p:spPr>
          <a:xfrm>
            <a:off x="2509817" y="4244192"/>
            <a:ext cx="1852633" cy="2147960"/>
          </a:xfrm>
          <a:prstGeom prst="rect">
            <a:avLst/>
          </a:prstGeom>
        </p:spPr>
        <p:txBody>
          <a:bodyPr wrap="square">
            <a:spAutoFit/>
          </a:bodyPr>
          <a:lstStyle/>
          <a:p>
            <a:pPr>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lobortislobortis tempus. </a:t>
            </a:r>
          </a:p>
          <a:p>
            <a:pPr>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16" name="Rectangle 15">
            <a:extLst>
              <a:ext uri="{FF2B5EF4-FFF2-40B4-BE49-F238E27FC236}">
                <a16:creationId xmlns:a16="http://schemas.microsoft.com/office/drawing/2014/main" id="{2B977415-DB0F-4EBD-8B29-983E2F9F1F12}"/>
              </a:ext>
            </a:extLst>
          </p:cNvPr>
          <p:cNvSpPr/>
          <p:nvPr/>
        </p:nvSpPr>
        <p:spPr>
          <a:xfrm rot="5400000" flipH="1" flipV="1">
            <a:off x="11034497" y="5164283"/>
            <a:ext cx="1248204" cy="307777"/>
          </a:xfrm>
          <a:prstGeom prst="rect">
            <a:avLst/>
          </a:prstGeom>
        </p:spPr>
        <p:txBody>
          <a:bodyPr wrap="square">
            <a:spAutoFit/>
          </a:bodyPr>
          <a:lstStyle/>
          <a:p>
            <a:r>
              <a:rPr lang="en-US" sz="1400">
                <a:latin typeface="Space Grotesk Medium" pitchFamily="2" charset="0"/>
                <a:cs typeface="Space Grotesk Medium" pitchFamily="2" charset="0"/>
              </a:rPr>
              <a:t>N / PROJECT</a:t>
            </a:r>
            <a:endParaRPr lang="en-US" sz="1400" dirty="0">
              <a:latin typeface="Space Grotesk Medium" pitchFamily="2" charset="0"/>
              <a:cs typeface="Space Grotesk Medium" pitchFamily="2" charset="0"/>
            </a:endParaRPr>
          </a:p>
        </p:txBody>
      </p:sp>
    </p:spTree>
    <p:extLst>
      <p:ext uri="{BB962C8B-B14F-4D97-AF65-F5344CB8AC3E}">
        <p14:creationId xmlns:p14="http://schemas.microsoft.com/office/powerpoint/2010/main" val="1226899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EB"/>
        </a:solidFill>
        <a:effectLst/>
      </p:bgPr>
    </p:bg>
    <p:spTree>
      <p:nvGrpSpPr>
        <p:cNvPr id="1" name=""/>
        <p:cNvGrpSpPr/>
        <p:nvPr/>
      </p:nvGrpSpPr>
      <p:grpSpPr>
        <a:xfrm>
          <a:off x="0" y="0"/>
          <a:ext cx="0" cy="0"/>
          <a:chOff x="0" y="0"/>
          <a:chExt cx="0" cy="0"/>
        </a:xfrm>
      </p:grpSpPr>
      <p:pic>
        <p:nvPicPr>
          <p:cNvPr id="16" name="Picture Placeholder 15">
            <a:extLst>
              <a:ext uri="{FF2B5EF4-FFF2-40B4-BE49-F238E27FC236}">
                <a16:creationId xmlns:a16="http://schemas.microsoft.com/office/drawing/2014/main" id="{0041C715-1C56-497D-80EA-BED9FC9AADD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2780" r="22780"/>
          <a:stretch>
            <a:fillRect/>
          </a:stretch>
        </p:blipFill>
        <p:spPr/>
      </p:pic>
      <p:pic>
        <p:nvPicPr>
          <p:cNvPr id="18" name="Picture Placeholder 17">
            <a:extLst>
              <a:ext uri="{FF2B5EF4-FFF2-40B4-BE49-F238E27FC236}">
                <a16:creationId xmlns:a16="http://schemas.microsoft.com/office/drawing/2014/main" id="{8CE08B84-6468-4D9B-BDB4-AD787A9D2138}"/>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3700" r="23700"/>
          <a:stretch>
            <a:fillRect/>
          </a:stretch>
        </p:blipFill>
        <p:spPr/>
      </p:pic>
      <p:sp>
        <p:nvSpPr>
          <p:cNvPr id="3" name="Rectangle 2">
            <a:extLst>
              <a:ext uri="{FF2B5EF4-FFF2-40B4-BE49-F238E27FC236}">
                <a16:creationId xmlns:a16="http://schemas.microsoft.com/office/drawing/2014/main" id="{1EAEC3E0-3AE3-4374-B7A6-88B5DB60277C}"/>
              </a:ext>
            </a:extLst>
          </p:cNvPr>
          <p:cNvSpPr/>
          <p:nvPr/>
        </p:nvSpPr>
        <p:spPr>
          <a:xfrm>
            <a:off x="2133495" y="5116389"/>
            <a:ext cx="2526417"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a:t>
            </a:r>
          </a:p>
        </p:txBody>
      </p:sp>
      <p:sp>
        <p:nvSpPr>
          <p:cNvPr id="4" name="Rectangle 3">
            <a:extLst>
              <a:ext uri="{FF2B5EF4-FFF2-40B4-BE49-F238E27FC236}">
                <a16:creationId xmlns:a16="http://schemas.microsoft.com/office/drawing/2014/main" id="{E191AD51-899A-4F66-9AAB-B5159F2F56DE}"/>
              </a:ext>
            </a:extLst>
          </p:cNvPr>
          <p:cNvSpPr/>
          <p:nvPr/>
        </p:nvSpPr>
        <p:spPr>
          <a:xfrm>
            <a:off x="4832791" y="5116389"/>
            <a:ext cx="2526417" cy="1109214"/>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a:t>
            </a:r>
          </a:p>
        </p:txBody>
      </p:sp>
      <p:sp>
        <p:nvSpPr>
          <p:cNvPr id="5" name="Rectangle 4">
            <a:extLst>
              <a:ext uri="{FF2B5EF4-FFF2-40B4-BE49-F238E27FC236}">
                <a16:creationId xmlns:a16="http://schemas.microsoft.com/office/drawing/2014/main" id="{082E20C3-316E-42E5-A5AB-6FF5F59A3C1A}"/>
              </a:ext>
            </a:extLst>
          </p:cNvPr>
          <p:cNvSpPr/>
          <p:nvPr/>
        </p:nvSpPr>
        <p:spPr>
          <a:xfrm rot="10800000" flipH="1" flipV="1">
            <a:off x="885290" y="5116389"/>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D/M/YEAR</a:t>
            </a:r>
            <a:endParaRPr lang="en-US" sz="1400" dirty="0">
              <a:latin typeface="Space Grotesk Medium" pitchFamily="2" charset="0"/>
              <a:cs typeface="Space Grotesk Medium" pitchFamily="2" charset="0"/>
            </a:endParaRPr>
          </a:p>
        </p:txBody>
      </p:sp>
      <p:sp>
        <p:nvSpPr>
          <p:cNvPr id="7" name="Rectangle 6">
            <a:extLst>
              <a:ext uri="{FF2B5EF4-FFF2-40B4-BE49-F238E27FC236}">
                <a16:creationId xmlns:a16="http://schemas.microsoft.com/office/drawing/2014/main" id="{00908924-3B34-44E6-936A-8B789FD37525}"/>
              </a:ext>
            </a:extLst>
          </p:cNvPr>
          <p:cNvSpPr/>
          <p:nvPr/>
        </p:nvSpPr>
        <p:spPr>
          <a:xfrm>
            <a:off x="5506575" y="2592852"/>
            <a:ext cx="1852633" cy="2147960"/>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8" name="Rectangle 7">
            <a:extLst>
              <a:ext uri="{FF2B5EF4-FFF2-40B4-BE49-F238E27FC236}">
                <a16:creationId xmlns:a16="http://schemas.microsoft.com/office/drawing/2014/main" id="{7275571E-3C4D-45B1-B994-EF2A20174AEE}"/>
              </a:ext>
            </a:extLst>
          </p:cNvPr>
          <p:cNvSpPr/>
          <p:nvPr/>
        </p:nvSpPr>
        <p:spPr>
          <a:xfrm rot="10800000" flipH="1" flipV="1">
            <a:off x="5506575" y="1481734"/>
            <a:ext cx="1375446" cy="923330"/>
          </a:xfrm>
          <a:prstGeom prst="rect">
            <a:avLst/>
          </a:prstGeom>
        </p:spPr>
        <p:txBody>
          <a:bodyPr wrap="square">
            <a:spAutoFit/>
          </a:bodyPr>
          <a:lstStyle/>
          <a:p>
            <a:pPr algn="just"/>
            <a:r>
              <a:rPr lang="en-US">
                <a:latin typeface="Space Grotesk Medium" pitchFamily="2" charset="0"/>
                <a:cs typeface="Space Grotesk Medium" pitchFamily="2" charset="0"/>
              </a:rPr>
              <a:t>New</a:t>
            </a:r>
          </a:p>
          <a:p>
            <a:pPr algn="just"/>
            <a:r>
              <a:rPr lang="en-US">
                <a:latin typeface="Space Grotesk Medium" pitchFamily="2" charset="0"/>
                <a:cs typeface="Space Grotesk Medium" pitchFamily="2" charset="0"/>
              </a:rPr>
              <a:t>Project</a:t>
            </a:r>
          </a:p>
          <a:p>
            <a:pPr algn="just"/>
            <a:r>
              <a:rPr lang="en-US">
                <a:latin typeface="Space Grotesk Medium" pitchFamily="2" charset="0"/>
                <a:cs typeface="Space Grotesk Medium" pitchFamily="2" charset="0"/>
              </a:rPr>
              <a:t>Work</a:t>
            </a:r>
            <a:endParaRPr lang="en-US" dirty="0">
              <a:latin typeface="Space Grotesk Medium" pitchFamily="2" charset="0"/>
              <a:cs typeface="Space Grotesk Medium" pitchFamily="2" charset="0"/>
            </a:endParaRPr>
          </a:p>
        </p:txBody>
      </p:sp>
      <p:sp>
        <p:nvSpPr>
          <p:cNvPr id="9" name="Rectangle 8">
            <a:extLst>
              <a:ext uri="{FF2B5EF4-FFF2-40B4-BE49-F238E27FC236}">
                <a16:creationId xmlns:a16="http://schemas.microsoft.com/office/drawing/2014/main" id="{8972D528-D8A2-4EEC-9B50-0A8A7352C426}"/>
              </a:ext>
            </a:extLst>
          </p:cNvPr>
          <p:cNvSpPr/>
          <p:nvPr/>
        </p:nvSpPr>
        <p:spPr>
          <a:xfrm rot="10800000" flipH="1" flipV="1">
            <a:off x="8018585" y="5424166"/>
            <a:ext cx="3626587" cy="1015663"/>
          </a:xfrm>
          <a:prstGeom prst="rect">
            <a:avLst/>
          </a:prstGeom>
        </p:spPr>
        <p:txBody>
          <a:bodyPr wrap="square">
            <a:spAutoFit/>
          </a:bodyPr>
          <a:lstStyle/>
          <a:p>
            <a:pPr algn="r"/>
            <a:r>
              <a:rPr lang="en-US" sz="6000">
                <a:latin typeface="Dashboard" panose="00000500000000000000" pitchFamily="50" charset="0"/>
                <a:cs typeface="Space Grotesk SemiBold" pitchFamily="2" charset="0"/>
              </a:rPr>
              <a:t>PAPER.</a:t>
            </a:r>
            <a:endParaRPr lang="en-US" sz="6000" dirty="0">
              <a:latin typeface="Dashboard" panose="00000500000000000000" pitchFamily="50" charset="0"/>
              <a:cs typeface="Space Grotesk SemiBold" pitchFamily="2" charset="0"/>
            </a:endParaRPr>
          </a:p>
        </p:txBody>
      </p:sp>
      <p:sp>
        <p:nvSpPr>
          <p:cNvPr id="10" name="Rectangle 9">
            <a:extLst>
              <a:ext uri="{FF2B5EF4-FFF2-40B4-BE49-F238E27FC236}">
                <a16:creationId xmlns:a16="http://schemas.microsoft.com/office/drawing/2014/main" id="{0B20BE15-1AB7-4403-BD59-F65E94C4828C}"/>
              </a:ext>
            </a:extLst>
          </p:cNvPr>
          <p:cNvSpPr/>
          <p:nvPr/>
        </p:nvSpPr>
        <p:spPr>
          <a:xfrm rot="10800000" flipH="1" flipV="1">
            <a:off x="5506575" y="189791"/>
            <a:ext cx="3970161" cy="1015663"/>
          </a:xfrm>
          <a:prstGeom prst="rect">
            <a:avLst/>
          </a:prstGeom>
        </p:spPr>
        <p:txBody>
          <a:bodyPr wrap="square">
            <a:spAutoFit/>
          </a:bodyPr>
          <a:lstStyle/>
          <a:p>
            <a:r>
              <a:rPr lang="en-US" sz="6000">
                <a:latin typeface="Dashboard" panose="00000500000000000000" pitchFamily="50" charset="0"/>
                <a:cs typeface="Space Grotesk SemiBold" pitchFamily="2" charset="0"/>
              </a:rPr>
              <a:t>NEWS-</a:t>
            </a:r>
            <a:endParaRPr lang="en-US" sz="6000" dirty="0">
              <a:latin typeface="Dashboard" panose="00000500000000000000" pitchFamily="50" charset="0"/>
              <a:cs typeface="Space Grotesk SemiBold" pitchFamily="2" charset="0"/>
            </a:endParaRPr>
          </a:p>
        </p:txBody>
      </p:sp>
      <p:cxnSp>
        <p:nvCxnSpPr>
          <p:cNvPr id="13" name="Straight Connector 12">
            <a:extLst>
              <a:ext uri="{FF2B5EF4-FFF2-40B4-BE49-F238E27FC236}">
                <a16:creationId xmlns:a16="http://schemas.microsoft.com/office/drawing/2014/main" id="{E6C92511-F4C7-46FF-9B5B-4CEF1BE584B9}"/>
              </a:ext>
            </a:extLst>
          </p:cNvPr>
          <p:cNvCxnSpPr>
            <a:cxnSpLocks/>
          </p:cNvCxnSpPr>
          <p:nvPr/>
        </p:nvCxnSpPr>
        <p:spPr>
          <a:xfrm>
            <a:off x="885290" y="0"/>
            <a:ext cx="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1DD4EF32-651B-4450-88CD-B876742A3441}"/>
              </a:ext>
            </a:extLst>
          </p:cNvPr>
          <p:cNvSpPr/>
          <p:nvPr/>
        </p:nvSpPr>
        <p:spPr>
          <a:xfrm rot="5400000" flipH="1" flipV="1">
            <a:off x="-2991441" y="3275111"/>
            <a:ext cx="6858000" cy="307777"/>
          </a:xfrm>
          <a:prstGeom prst="rect">
            <a:avLst/>
          </a:prstGeom>
        </p:spPr>
        <p:txBody>
          <a:bodyPr wrap="square">
            <a:spAutoFit/>
          </a:bodyPr>
          <a:lstStyle/>
          <a:p>
            <a:pPr algn="ctr"/>
            <a:r>
              <a:rPr lang="en-US" sz="1400" spc="600">
                <a:latin typeface="Space Grotesk Medium" pitchFamily="2" charset="0"/>
                <a:cs typeface="Space Grotesk Medium" pitchFamily="2" charset="0"/>
              </a:rPr>
              <a:t>ACCESSIBLE DESIGN IS GOOD DESIGN.</a:t>
            </a:r>
            <a:endParaRPr lang="en-US" sz="1400" spc="600" dirty="0">
              <a:latin typeface="Space Grotesk Medium" pitchFamily="2" charset="0"/>
              <a:cs typeface="Space Grotesk Medium" pitchFamily="2" charset="0"/>
            </a:endParaRPr>
          </a:p>
        </p:txBody>
      </p:sp>
    </p:spTree>
    <p:extLst>
      <p:ext uri="{BB962C8B-B14F-4D97-AF65-F5344CB8AC3E}">
        <p14:creationId xmlns:p14="http://schemas.microsoft.com/office/powerpoint/2010/main" val="38054950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ED2C3"/>
        </a:solidFill>
        <a:effectLst/>
      </p:bgPr>
    </p:bg>
    <p:spTree>
      <p:nvGrpSpPr>
        <p:cNvPr id="1" name=""/>
        <p:cNvGrpSpPr/>
        <p:nvPr/>
      </p:nvGrpSpPr>
      <p:grpSpPr>
        <a:xfrm>
          <a:off x="0" y="0"/>
          <a:ext cx="0" cy="0"/>
          <a:chOff x="0" y="0"/>
          <a:chExt cx="0" cy="0"/>
        </a:xfrm>
      </p:grpSpPr>
      <p:pic>
        <p:nvPicPr>
          <p:cNvPr id="22" name="Picture Placeholder 21">
            <a:extLst>
              <a:ext uri="{FF2B5EF4-FFF2-40B4-BE49-F238E27FC236}">
                <a16:creationId xmlns:a16="http://schemas.microsoft.com/office/drawing/2014/main" id="{B936C320-7149-4359-8D5B-E0DCB2C057EF}"/>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7836" b="7836"/>
          <a:stretch>
            <a:fillRect/>
          </a:stretch>
        </p:blipFill>
        <p:spPr/>
      </p:pic>
      <p:sp>
        <p:nvSpPr>
          <p:cNvPr id="3" name="Rectangle 2">
            <a:extLst>
              <a:ext uri="{FF2B5EF4-FFF2-40B4-BE49-F238E27FC236}">
                <a16:creationId xmlns:a16="http://schemas.microsoft.com/office/drawing/2014/main" id="{949FA8AF-B8E3-46ED-8031-20068B520AAA}"/>
              </a:ext>
            </a:extLst>
          </p:cNvPr>
          <p:cNvSpPr/>
          <p:nvPr/>
        </p:nvSpPr>
        <p:spPr>
          <a:xfrm rot="10800000" flipH="1" flipV="1">
            <a:off x="2743199" y="5434120"/>
            <a:ext cx="2031752" cy="1015663"/>
          </a:xfrm>
          <a:prstGeom prst="rect">
            <a:avLst/>
          </a:prstGeom>
        </p:spPr>
        <p:txBody>
          <a:bodyPr wrap="square">
            <a:spAutoFit/>
          </a:bodyPr>
          <a:lstStyle/>
          <a:p>
            <a:r>
              <a:rPr lang="en-US" sz="6000">
                <a:latin typeface="Dashboard" panose="00000500000000000000" pitchFamily="50" charset="0"/>
                <a:cs typeface="Space Grotesk SemiBold" pitchFamily="2" charset="0"/>
              </a:rPr>
              <a:t>THE</a:t>
            </a:r>
            <a:endParaRPr lang="en-US" sz="6000" dirty="0">
              <a:latin typeface="Dashboard" panose="00000500000000000000" pitchFamily="50" charset="0"/>
              <a:cs typeface="Space Grotesk SemiBold" pitchFamily="2" charset="0"/>
            </a:endParaRPr>
          </a:p>
        </p:txBody>
      </p:sp>
      <p:sp>
        <p:nvSpPr>
          <p:cNvPr id="6" name="Rectangle 5">
            <a:extLst>
              <a:ext uri="{FF2B5EF4-FFF2-40B4-BE49-F238E27FC236}">
                <a16:creationId xmlns:a16="http://schemas.microsoft.com/office/drawing/2014/main" id="{E462CBA6-7ADC-4689-8B8C-9C15BE61997F}"/>
              </a:ext>
            </a:extLst>
          </p:cNvPr>
          <p:cNvSpPr/>
          <p:nvPr/>
        </p:nvSpPr>
        <p:spPr>
          <a:xfrm rot="10800000" flipH="1" flipV="1">
            <a:off x="4589149" y="5649564"/>
            <a:ext cx="2032494" cy="584775"/>
          </a:xfrm>
          <a:prstGeom prst="rect">
            <a:avLst/>
          </a:prstGeom>
        </p:spPr>
        <p:txBody>
          <a:bodyPr wrap="square">
            <a:spAutoFit/>
          </a:bodyPr>
          <a:lstStyle/>
          <a:p>
            <a:pPr algn="ctr"/>
            <a:r>
              <a:rPr lang="en-US" sz="3200" u="sng">
                <a:latin typeface="Dashboard" panose="00000500000000000000" pitchFamily="50" charset="0"/>
                <a:cs typeface="Space Grotesk SemiBold" pitchFamily="2" charset="0"/>
              </a:rPr>
              <a:t>New</a:t>
            </a:r>
            <a:endParaRPr lang="en-US" sz="3200" u="sng" dirty="0">
              <a:latin typeface="Dashboard" panose="00000500000000000000" pitchFamily="50" charset="0"/>
              <a:cs typeface="Space Grotesk SemiBold" pitchFamily="2" charset="0"/>
            </a:endParaRPr>
          </a:p>
        </p:txBody>
      </p:sp>
      <p:sp>
        <p:nvSpPr>
          <p:cNvPr id="7" name="Rectangle 6">
            <a:extLst>
              <a:ext uri="{FF2B5EF4-FFF2-40B4-BE49-F238E27FC236}">
                <a16:creationId xmlns:a16="http://schemas.microsoft.com/office/drawing/2014/main" id="{91F6EC58-B963-4BC6-A2C3-82CFADC3E30C}"/>
              </a:ext>
            </a:extLst>
          </p:cNvPr>
          <p:cNvSpPr/>
          <p:nvPr/>
        </p:nvSpPr>
        <p:spPr>
          <a:xfrm rot="10800000" flipH="1" flipV="1">
            <a:off x="6359641" y="5434120"/>
            <a:ext cx="3343276" cy="1015663"/>
          </a:xfrm>
          <a:prstGeom prst="rect">
            <a:avLst/>
          </a:prstGeom>
        </p:spPr>
        <p:txBody>
          <a:bodyPr wrap="square">
            <a:spAutoFit/>
          </a:bodyPr>
          <a:lstStyle/>
          <a:p>
            <a:r>
              <a:rPr lang="en-US" sz="6000">
                <a:latin typeface="Dashboard" panose="00000500000000000000" pitchFamily="50" charset="0"/>
                <a:cs typeface="Space Grotesk SemiBold" pitchFamily="2" charset="0"/>
              </a:rPr>
              <a:t>PAPER</a:t>
            </a:r>
            <a:endParaRPr lang="en-US" sz="6000" dirty="0">
              <a:latin typeface="Dashboard" panose="00000500000000000000" pitchFamily="50" charset="0"/>
              <a:cs typeface="Space Grotesk SemiBold" pitchFamily="2" charset="0"/>
            </a:endParaRPr>
          </a:p>
        </p:txBody>
      </p:sp>
      <p:cxnSp>
        <p:nvCxnSpPr>
          <p:cNvPr id="9" name="Straight Connector 8">
            <a:extLst>
              <a:ext uri="{FF2B5EF4-FFF2-40B4-BE49-F238E27FC236}">
                <a16:creationId xmlns:a16="http://schemas.microsoft.com/office/drawing/2014/main" id="{4ED398FB-CD90-41AA-9953-19BA08782309}"/>
              </a:ext>
            </a:extLst>
          </p:cNvPr>
          <p:cNvCxnSpPr>
            <a:cxnSpLocks/>
          </p:cNvCxnSpPr>
          <p:nvPr/>
        </p:nvCxnSpPr>
        <p:spPr>
          <a:xfrm>
            <a:off x="0" y="1365706"/>
            <a:ext cx="121920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8EA9F2E-2E83-4918-BB26-B7D2706A4F53}"/>
              </a:ext>
            </a:extLst>
          </p:cNvPr>
          <p:cNvCxnSpPr>
            <a:cxnSpLocks/>
          </p:cNvCxnSpPr>
          <p:nvPr/>
        </p:nvCxnSpPr>
        <p:spPr>
          <a:xfrm>
            <a:off x="0" y="971550"/>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7B3009B8-8AAE-42DA-BAED-B0B5258E0606}"/>
              </a:ext>
            </a:extLst>
          </p:cNvPr>
          <p:cNvSpPr/>
          <p:nvPr/>
        </p:nvSpPr>
        <p:spPr>
          <a:xfrm rot="10800000" flipH="1" flipV="1">
            <a:off x="1599435" y="349186"/>
            <a:ext cx="8993128" cy="369332"/>
          </a:xfrm>
          <a:prstGeom prst="rect">
            <a:avLst/>
          </a:prstGeom>
        </p:spPr>
        <p:txBody>
          <a:bodyPr wrap="square">
            <a:spAutoFit/>
          </a:bodyPr>
          <a:lstStyle/>
          <a:p>
            <a:pPr algn="ctr"/>
            <a:r>
              <a:rPr lang="en-US">
                <a:latin typeface="Space Grotesk Medium" pitchFamily="2" charset="0"/>
                <a:cs typeface="Space Grotesk Medium" pitchFamily="2" charset="0"/>
              </a:rPr>
              <a:t>Design is as much an act of spacing as an act of marking.</a:t>
            </a:r>
            <a:endParaRPr lang="en-US" dirty="0">
              <a:latin typeface="Space Grotesk Medium" pitchFamily="2" charset="0"/>
              <a:cs typeface="Space Grotesk Medium" pitchFamily="2" charset="0"/>
            </a:endParaRPr>
          </a:p>
        </p:txBody>
      </p:sp>
      <p:sp>
        <p:nvSpPr>
          <p:cNvPr id="18" name="Rectangle 17">
            <a:extLst>
              <a:ext uri="{FF2B5EF4-FFF2-40B4-BE49-F238E27FC236}">
                <a16:creationId xmlns:a16="http://schemas.microsoft.com/office/drawing/2014/main" id="{C0580E7C-6D90-4F7D-B1E2-AD381ECD076E}"/>
              </a:ext>
            </a:extLst>
          </p:cNvPr>
          <p:cNvSpPr/>
          <p:nvPr/>
        </p:nvSpPr>
        <p:spPr>
          <a:xfrm>
            <a:off x="9702917" y="2638972"/>
            <a:ext cx="1852633" cy="2147960"/>
          </a:xfrm>
          <a:prstGeom prst="rect">
            <a:avLst/>
          </a:prstGeom>
        </p:spPr>
        <p:txBody>
          <a:bodyPr wrap="square">
            <a:spAutoFit/>
          </a:bodyPr>
          <a:lstStyle/>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Cras non facilisis velit, sit amet convallis tortor. Morbi lobortis lobortis tempus. Etiam vel risus sit amet dui sagittis interdum. Cras non facilisis velit, sit amet convallis tortor. Morbi lobortis lobortis tempus. </a:t>
            </a:r>
          </a:p>
          <a:p>
            <a:pPr algn="just">
              <a:lnSpc>
                <a:spcPct val="150000"/>
              </a:lnSpc>
              <a:defRPr/>
            </a:pPr>
            <a:r>
              <a:rPr lang="en-US" sz="900">
                <a:latin typeface="Source Sans Pro" panose="020B0503030403020204" pitchFamily="34" charset="0"/>
                <a:ea typeface="Source Sans Pro" panose="020B0503030403020204" pitchFamily="34" charset="0"/>
              </a:rPr>
              <a:t>Etiam vel risus sit amet dui sagittis interdum. </a:t>
            </a:r>
          </a:p>
        </p:txBody>
      </p:sp>
      <p:sp>
        <p:nvSpPr>
          <p:cNvPr id="20" name="Rectangle 19">
            <a:extLst>
              <a:ext uri="{FF2B5EF4-FFF2-40B4-BE49-F238E27FC236}">
                <a16:creationId xmlns:a16="http://schemas.microsoft.com/office/drawing/2014/main" id="{AB9804BD-989B-4251-BFEF-35988A6D4AF8}"/>
              </a:ext>
            </a:extLst>
          </p:cNvPr>
          <p:cNvSpPr/>
          <p:nvPr/>
        </p:nvSpPr>
        <p:spPr>
          <a:xfrm rot="10800000" flipH="1" flipV="1">
            <a:off x="896235" y="3246025"/>
            <a:ext cx="1248204" cy="307777"/>
          </a:xfrm>
          <a:prstGeom prst="rect">
            <a:avLst/>
          </a:prstGeom>
        </p:spPr>
        <p:txBody>
          <a:bodyPr wrap="square">
            <a:spAutoFit/>
          </a:bodyPr>
          <a:lstStyle/>
          <a:p>
            <a:pPr algn="ctr"/>
            <a:r>
              <a:rPr lang="en-US" sz="1400">
                <a:latin typeface="Space Grotesk Medium" pitchFamily="2" charset="0"/>
                <a:cs typeface="Space Grotesk Medium" pitchFamily="2" charset="0"/>
              </a:rPr>
              <a:t>D/M/YEAR</a:t>
            </a:r>
            <a:endParaRPr lang="en-US" sz="1400" dirty="0">
              <a:latin typeface="Space Grotesk Medium" pitchFamily="2" charset="0"/>
              <a:cs typeface="Space Grotesk Medium" pitchFamily="2" charset="0"/>
            </a:endParaRPr>
          </a:p>
        </p:txBody>
      </p:sp>
    </p:spTree>
    <p:extLst>
      <p:ext uri="{BB962C8B-B14F-4D97-AF65-F5344CB8AC3E}">
        <p14:creationId xmlns:p14="http://schemas.microsoft.com/office/powerpoint/2010/main" val="18487637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1800</Words>
  <Application>Microsoft Office PowerPoint</Application>
  <PresentationFormat>Widescreen</PresentationFormat>
  <Paragraphs>146</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Dashboard</vt:lpstr>
      <vt:lpstr>Source Sans Pro</vt:lpstr>
      <vt:lpstr>Space Grotesk</vt:lpstr>
      <vt:lpstr>Space Grotesk Medium</vt:lpstr>
      <vt:lpstr>Space Grotesk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LDDX</dc:creator>
  <cp:lastModifiedBy>LDDX</cp:lastModifiedBy>
  <cp:revision>26</cp:revision>
  <dcterms:created xsi:type="dcterms:W3CDTF">2020-11-19T07:05:51Z</dcterms:created>
  <dcterms:modified xsi:type="dcterms:W3CDTF">2020-11-19T08:26:37Z</dcterms:modified>
</cp:coreProperties>
</file>